
<file path=[Content_Types].xml><?xml version="1.0" encoding="utf-8"?>
<Types xmlns="http://schemas.openxmlformats.org/package/2006/content-types">
  <Default Extension="jpeg" ContentType="image/jpeg"/>
  <Default Extension="JPG" ContentType="image/.jpg"/>
  <Default Extension="xlsx" ContentType="application/vnd.openxmlformats-officedocument.spreadsheetml.sheet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olors1.xml" ContentType="application/vnd.ms-office.chartcolorstyle+xml"/>
  <Override PartName="/ppt/charts/colors2.xml" ContentType="application/vnd.ms-office.chartcolorstyle+xml"/>
  <Override PartName="/ppt/charts/colors3.xml" ContentType="application/vnd.ms-office.chartcolorstyle+xml"/>
  <Override PartName="/ppt/charts/colors4.xml" ContentType="application/vnd.ms-office.chartcolorstyle+xml"/>
  <Override PartName="/ppt/charts/colors5.xml" ContentType="application/vnd.ms-office.chartcolorstyle+xml"/>
  <Override PartName="/ppt/charts/colors6.xml" ContentType="application/vnd.ms-office.chartcolorstyle+xml"/>
  <Override PartName="/ppt/charts/colors7.xml" ContentType="application/vnd.ms-office.chartcolorstyle+xml"/>
  <Override PartName="/ppt/charts/colors8.xml" ContentType="application/vnd.ms-office.chartcolorstyle+xml"/>
  <Override PartName="/ppt/charts/style1.xml" ContentType="application/vnd.ms-office.chartstyle+xml"/>
  <Override PartName="/ppt/charts/style2.xml" ContentType="application/vnd.ms-office.chartstyle+xml"/>
  <Override PartName="/ppt/charts/style3.xml" ContentType="application/vnd.ms-office.chartstyle+xml"/>
  <Override PartName="/ppt/charts/style4.xml" ContentType="application/vnd.ms-office.chartstyle+xml"/>
  <Override PartName="/ppt/charts/style5.xml" ContentType="application/vnd.ms-office.chartstyle+xml"/>
  <Override PartName="/ppt/charts/style6.xml" ContentType="application/vnd.ms-office.chartstyle+xml"/>
  <Override PartName="/ppt/charts/style7.xml" ContentType="application/vnd.ms-office.chartstyle+xml"/>
  <Override PartName="/ppt/charts/style8.xml" ContentType="application/vnd.ms-office.chartstyl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5"/>
  </p:notesMasterIdLst>
  <p:sldIdLst>
    <p:sldId id="256" r:id="rId3"/>
    <p:sldId id="257" r:id="rId4"/>
    <p:sldId id="265" r:id="rId5"/>
    <p:sldId id="264" r:id="rId6"/>
    <p:sldId id="267" r:id="rId7"/>
    <p:sldId id="286" r:id="rId8"/>
    <p:sldId id="268" r:id="rId9"/>
    <p:sldId id="269" r:id="rId10"/>
    <p:sldId id="282" r:id="rId11"/>
    <p:sldId id="271" r:id="rId12"/>
    <p:sldId id="285" r:id="rId13"/>
    <p:sldId id="272" r:id="rId14"/>
    <p:sldId id="283" r:id="rId15"/>
    <p:sldId id="275" r:id="rId16"/>
    <p:sldId id="273" r:id="rId17"/>
    <p:sldId id="287" r:id="rId18"/>
    <p:sldId id="276" r:id="rId19"/>
    <p:sldId id="284" r:id="rId20"/>
    <p:sldId id="288" r:id="rId21"/>
    <p:sldId id="274" r:id="rId22"/>
    <p:sldId id="278" r:id="rId23"/>
    <p:sldId id="280" r:id="rId24"/>
  </p:sldIdLst>
  <p:sldSz cx="12192000" cy="6858000"/>
  <p:notesSz cx="6858000" cy="9144000"/>
  <p:custDataLst>
    <p:tags r:id="rId2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4DA1"/>
    <a:srgbClr val="C2D1E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972" autoAdjust="0"/>
    <p:restoredTop sz="94401" autoAdjust="0"/>
  </p:normalViewPr>
  <p:slideViewPr>
    <p:cSldViewPr snapToGrid="0">
      <p:cViewPr varScale="1">
        <p:scale>
          <a:sx n="61" d="100"/>
          <a:sy n="61" d="100"/>
        </p:scale>
        <p:origin x="-96" y="-1356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4098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91" d="100"/>
        <a:sy n="91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9" Type="http://schemas.openxmlformats.org/officeDocument/2006/relationships/tags" Target="tags/tag1.xml"/><Relationship Id="rId28" Type="http://schemas.openxmlformats.org/officeDocument/2006/relationships/tableStyles" Target="tableStyles.xml"/><Relationship Id="rId27" Type="http://schemas.openxmlformats.org/officeDocument/2006/relationships/viewProps" Target="viewProps.xml"/><Relationship Id="rId26" Type="http://schemas.openxmlformats.org/officeDocument/2006/relationships/presProps" Target="presProps.xml"/><Relationship Id="rId25" Type="http://schemas.openxmlformats.org/officeDocument/2006/relationships/notesMaster" Target="notesMasters/notesMaster1.xml"/><Relationship Id="rId24" Type="http://schemas.openxmlformats.org/officeDocument/2006/relationships/slide" Target="slides/slide22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4" Type="http://schemas.microsoft.com/office/2011/relationships/chartColorStyle" Target="colors1.xml"/><Relationship Id="rId3" Type="http://schemas.microsoft.com/office/2011/relationships/chartStyle" Target="style1.xml"/><Relationship Id="rId2" Type="http://schemas.openxmlformats.org/officeDocument/2006/relationships/image" Target="../media/image11.png"/><Relationship Id="rId1" Type="http://schemas.openxmlformats.org/officeDocument/2006/relationships/package" Target="../embeddings/Workbook1.xlsx"/></Relationships>
</file>

<file path=ppt/charts/_rels/chart10.xml.rels><?xml version="1.0" encoding="UTF-8" standalone="yes"?>
<Relationships xmlns="http://schemas.openxmlformats.org/package/2006/relationships"><Relationship Id="rId3" Type="http://schemas.microsoft.com/office/2011/relationships/chartColorStyle" Target="colors6.xml"/><Relationship Id="rId2" Type="http://schemas.microsoft.com/office/2011/relationships/chartStyle" Target="style6.xml"/><Relationship Id="rId1" Type="http://schemas.openxmlformats.org/officeDocument/2006/relationships/package" Target="../embeddings/Workbook10.xlsx"/></Relationships>
</file>

<file path=ppt/charts/_rels/chart11.xml.rels><?xml version="1.0" encoding="UTF-8" standalone="yes"?>
<Relationships xmlns="http://schemas.openxmlformats.org/package/2006/relationships"><Relationship Id="rId3" Type="http://schemas.microsoft.com/office/2011/relationships/chartColorStyle" Target="colors7.xml"/><Relationship Id="rId2" Type="http://schemas.microsoft.com/office/2011/relationships/chartStyle" Target="style7.xml"/><Relationship Id="rId1" Type="http://schemas.openxmlformats.org/officeDocument/2006/relationships/package" Target="../embeddings/Workbook11.xlsx"/></Relationships>
</file>

<file path=ppt/charts/_rels/chart12.xml.rels><?xml version="1.0" encoding="UTF-8" standalone="yes"?>
<Relationships xmlns="http://schemas.openxmlformats.org/package/2006/relationships"><Relationship Id="rId3" Type="http://schemas.microsoft.com/office/2011/relationships/chartColorStyle" Target="colors8.xml"/><Relationship Id="rId2" Type="http://schemas.microsoft.com/office/2011/relationships/chartStyle" Target="style8.xml"/><Relationship Id="rId1" Type="http://schemas.openxmlformats.org/officeDocument/2006/relationships/package" Target="../embeddings/Workbook12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package" Target="../embeddings/Workbook2.xlsx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package" Target="../embeddings/Workbook3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package" Target="../embeddings/Workbook4.xlsx"/></Relationships>
</file>

<file path=ppt/charts/_rels/chart5.xml.rels><?xml version="1.0" encoding="UTF-8" standalone="yes"?>
<Relationships xmlns="http://schemas.openxmlformats.org/package/2006/relationships"><Relationship Id="rId5" Type="http://schemas.microsoft.com/office/2011/relationships/chartColorStyle" Target="colors2.xml"/><Relationship Id="rId4" Type="http://schemas.microsoft.com/office/2011/relationships/chartStyle" Target="style2.xml"/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package" Target="../embeddings/Workbook5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package" Target="../embeddings/Workbook6.xlsx"/></Relationships>
</file>

<file path=ppt/charts/_rels/chart7.xml.rels><?xml version="1.0" encoding="UTF-8" standalone="yes"?>
<Relationships xmlns="http://schemas.openxmlformats.org/package/2006/relationships"><Relationship Id="rId5" Type="http://schemas.microsoft.com/office/2011/relationships/chartColorStyle" Target="colors3.xml"/><Relationship Id="rId4" Type="http://schemas.microsoft.com/office/2011/relationships/chartStyle" Target="style3.xml"/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package" Target="../embeddings/Workbook7.xlsx"/></Relationships>
</file>

<file path=ppt/charts/_rels/chart8.xml.rels><?xml version="1.0" encoding="UTF-8" standalone="yes"?>
<Relationships xmlns="http://schemas.openxmlformats.org/package/2006/relationships"><Relationship Id="rId5" Type="http://schemas.microsoft.com/office/2011/relationships/chartColorStyle" Target="colors4.xml"/><Relationship Id="rId4" Type="http://schemas.microsoft.com/office/2011/relationships/chartStyle" Target="style4.xml"/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package" Target="../embeddings/Workbook8.xlsx"/></Relationships>
</file>

<file path=ppt/charts/_rels/chart9.xml.rels><?xml version="1.0" encoding="UTF-8" standalone="yes"?>
<Relationships xmlns="http://schemas.openxmlformats.org/package/2006/relationships"><Relationship Id="rId3" Type="http://schemas.microsoft.com/office/2011/relationships/chartColorStyle" Target="colors5.xml"/><Relationship Id="rId2" Type="http://schemas.microsoft.com/office/2011/relationships/chartStyle" Target="style5.xml"/><Relationship Id="rId1" Type="http://schemas.openxmlformats.org/officeDocument/2006/relationships/package" Target="../embeddings/Workbook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Sheet1!$A$2:$A$5</c:f>
              <c:strCache>
                <c:ptCount val="4"/>
                <c:pt idx="0">
                  <c:v>PPT图表</c:v>
                </c:pt>
                <c:pt idx="1">
                  <c:v>PPT模板</c:v>
                </c:pt>
                <c:pt idx="2">
                  <c:v>PPT作品</c:v>
                </c:pt>
                <c:pt idx="3">
                  <c:v>PPT定制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1.2</c:v>
                </c:pt>
                <c:pt idx="1">
                  <c:v>1.2</c:v>
                </c:pt>
                <c:pt idx="2">
                  <c:v>1.2</c:v>
                </c:pt>
                <c:pt idx="3">
                  <c:v>1.2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2400" b="0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PPT图表</c:v>
                </c:pt>
                <c:pt idx="1">
                  <c:v>PPT模板</c:v>
                </c:pt>
                <c:pt idx="2">
                  <c:v>PPT作品</c:v>
                </c:pt>
                <c:pt idx="3">
                  <c:v>PPT定制</c:v>
                </c:pt>
              </c:strCache>
            </c:strRef>
          </c:cat>
          <c:val>
            <c:numRef>
              <c:f>Sheet1!$C$2:$C$5</c:f>
              <c:numCache>
                <c:formatCode>0%</c:formatCode>
                <c:ptCount val="4"/>
                <c:pt idx="0">
                  <c:v>0.6</c:v>
                </c:pt>
                <c:pt idx="1">
                  <c:v>0.5</c:v>
                </c:pt>
                <c:pt idx="2">
                  <c:v>0.7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250354304"/>
        <c:axId val="250364288"/>
      </c:barChart>
      <c:catAx>
        <c:axId val="25035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2000" b="0" i="0" u="none" strike="noStrike" kern="1200" baseline="0">
                <a:solidFill>
                  <a:srgbClr val="004DA1"/>
                </a:solidFill>
                <a:latin typeface="+mn-ea"/>
                <a:ea typeface="+mn-ea"/>
                <a:cs typeface="+mn-cs"/>
              </a:defRPr>
            </a:pPr>
          </a:p>
        </c:txPr>
        <c:crossAx val="250364288"/>
        <c:crosses val="autoZero"/>
        <c:auto val="1"/>
        <c:lblAlgn val="ctr"/>
        <c:lblOffset val="100"/>
        <c:noMultiLvlLbl val="0"/>
      </c:catAx>
      <c:valAx>
        <c:axId val="250364288"/>
        <c:scaling>
          <c:orientation val="minMax"/>
          <c:max val="1.2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2400" b="0" i="0" u="none" strike="noStrike" kern="1200" baseline="0">
                <a:solidFill>
                  <a:srgbClr val="004DA1"/>
                </a:solidFill>
                <a:latin typeface="+mn-lt"/>
                <a:ea typeface="+mn-ea"/>
                <a:cs typeface="+mn-cs"/>
              </a:defRPr>
            </a:pPr>
          </a:p>
        </c:txPr>
        <c:crossAx val="250354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 sz="2400">
          <a:solidFill>
            <a:srgbClr val="004DA1"/>
          </a:solidFill>
        </a:defRPr>
      </a:pPr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/>
          <c:explosion val="0"/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0.4</c:v>
                </c:pt>
                <c:pt idx="1" c:formatCode="General">
                  <c:v>0.6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/>
          <c:explosion val="0"/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0.6</c:v>
                </c:pt>
                <c:pt idx="1" c:formatCode="General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/>
          <c:explosion val="0"/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0.7</c:v>
                </c:pt>
                <c:pt idx="1" c:formatCode="General">
                  <c:v>0.3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elete val="1"/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0.0794767047336127"/>
                  <c:y val="0.000236252006824668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lang="zh-CN"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49893376"/>
        <c:axId val="349894912"/>
      </c:barChart>
      <c:catAx>
        <c:axId val="3498933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49894912"/>
        <c:crosses val="autoZero"/>
        <c:auto val="1"/>
        <c:lblAlgn val="ctr"/>
        <c:lblOffset val="100"/>
        <c:noMultiLvlLbl val="0"/>
      </c:catAx>
      <c:valAx>
        <c:axId val="349894912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498933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elete val="1"/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0.0794767047336127"/>
                  <c:y val="-0.010917653148094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lang="zh-CN"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58584320"/>
        <c:axId val="358585856"/>
      </c:barChart>
      <c:catAx>
        <c:axId val="3585843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58585856"/>
        <c:crosses val="autoZero"/>
        <c:auto val="1"/>
        <c:lblAlgn val="ctr"/>
        <c:lblOffset val="100"/>
        <c:noMultiLvlLbl val="0"/>
      </c:catAx>
      <c:valAx>
        <c:axId val="358585856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58584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elete val="1"/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0.0464257361860588"/>
                  <c:y val="-0.00348170132924229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lang="zh-CN"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58480896"/>
        <c:axId val="358617856"/>
      </c:barChart>
      <c:catAx>
        <c:axId val="3584808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58617856"/>
        <c:crosses val="autoZero"/>
        <c:auto val="1"/>
        <c:lblAlgn val="ctr"/>
        <c:lblOffset val="100"/>
        <c:noMultiLvlLbl val="0"/>
      </c:catAx>
      <c:valAx>
        <c:axId val="358617856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58480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2">
                  <a:alphaModFix amt="50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</c:dPt>
          <c:dLbls>
            <c:delete val="1"/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132101763483391"/>
                </c:manualLayout>
              </c:layout>
              <c:numFmt formatCode="General" sourceLinked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lang="zh-CN"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19770236"/>
                      <c:h val="0.144561466039891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69268224"/>
        <c:axId val="369269760"/>
      </c:barChart>
      <c:catAx>
        <c:axId val="3692682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369269760"/>
        <c:crosses val="autoZero"/>
        <c:auto val="1"/>
        <c:lblAlgn val="ctr"/>
        <c:lblOffset val="100"/>
        <c:noMultiLvlLbl val="0"/>
      </c:catAx>
      <c:valAx>
        <c:axId val="369269760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369268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elete val="1"/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849533387293072"/>
                </c:manualLayout>
              </c:layout>
              <c:numFmt formatCode="General" sourceLinked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lang="zh-CN" sz="2400" b="0" i="0" u="none" strike="noStrike" kern="1200" baseline="0">
                      <a:solidFill>
                        <a:schemeClr val="bg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99335433200775"/>
                      <c:h val="0.170006228847789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69525888"/>
        <c:axId val="369527424"/>
      </c:barChart>
      <c:catAx>
        <c:axId val="3695258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69527424"/>
        <c:crosses val="autoZero"/>
        <c:auto val="1"/>
        <c:lblAlgn val="ctr"/>
        <c:lblOffset val="100"/>
        <c:noMultiLvlLbl val="0"/>
      </c:catAx>
      <c:valAx>
        <c:axId val="369527424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695258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2">
                  <a:alphaModFix amt="50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</c:dPt>
          <c:dLbls>
            <c:delete val="1"/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132101763483391"/>
                </c:manualLayout>
              </c:layout>
              <c:numFmt formatCode="General" sourceLinked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lang="zh-CN"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19770236"/>
                      <c:h val="0.144561466039891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441596160"/>
        <c:axId val="441597952"/>
      </c:barChart>
      <c:catAx>
        <c:axId val="4415961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441597952"/>
        <c:crosses val="autoZero"/>
        <c:auto val="1"/>
        <c:lblAlgn val="ctr"/>
        <c:lblOffset val="100"/>
        <c:noMultiLvlLbl val="0"/>
      </c:catAx>
      <c:valAx>
        <c:axId val="441597952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4415961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2">
                <a:alphaModFix amt="50000"/>
              </a:blip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elete val="1"/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132101763483391"/>
                </c:manualLayout>
              </c:layout>
              <c:numFmt formatCode="General" sourceLinked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lang="zh-CN"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19770236"/>
                      <c:h val="0.144561466039891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442738560"/>
        <c:axId val="442740096"/>
      </c:barChart>
      <c:catAx>
        <c:axId val="4427385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442740096"/>
        <c:crosses val="autoZero"/>
        <c:auto val="1"/>
        <c:lblAlgn val="ctr"/>
        <c:lblOffset val="100"/>
        <c:noMultiLvlLbl val="0"/>
      </c:catAx>
      <c:valAx>
        <c:axId val="442740096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442738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4DA1"/>
            </a:solidFill>
            <a:ln w="19050">
              <a:solidFill>
                <a:schemeClr val="bg1"/>
              </a:solidFill>
            </a:ln>
          </c:spPr>
          <c:explosion val="0"/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8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rgbClr val="004DA1">
                  <a:alpha val="6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2000" b="1" i="0" u="none" strike="noStrike" kern="1200" baseline="0">
                    <a:solidFill>
                      <a:schemeClr val="bg1"/>
                    </a:solidFill>
                    <a:latin typeface="+mn-ea"/>
                    <a:ea typeface="+mn-ea"/>
                    <a:cs typeface="+mn-cs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0.65</c:v>
                </c:pt>
                <c:pt idx="1">
                  <c:v>0.3</c:v>
                </c:pt>
                <c:pt idx="2">
                  <c:v>0.15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B957DD-202E-4984-A653-2FADA2BCABF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95E17F2-1CB8-4CB7-A8B4-127F79CD67C6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10377715" y="160073"/>
            <a:ext cx="1814286" cy="1427416"/>
          </a:xfrm>
          <a:custGeom>
            <a:avLst/>
            <a:gdLst>
              <a:gd name="connsiteX0" fmla="*/ 0 w 3729350"/>
              <a:gd name="connsiteY0" fmla="*/ 0 h 2699562"/>
              <a:gd name="connsiteX1" fmla="*/ 3729350 w 3729350"/>
              <a:gd name="connsiteY1" fmla="*/ 0 h 2699562"/>
              <a:gd name="connsiteX2" fmla="*/ 3729350 w 3729350"/>
              <a:gd name="connsiteY2" fmla="*/ 2699562 h 2699562"/>
              <a:gd name="connsiteX3" fmla="*/ 0 w 3729350"/>
              <a:gd name="connsiteY3" fmla="*/ 2699562 h 2699562"/>
              <a:gd name="connsiteX4" fmla="*/ 0 w 3729350"/>
              <a:gd name="connsiteY4" fmla="*/ 0 h 269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29350" h="2699562">
                <a:moveTo>
                  <a:pt x="0" y="0"/>
                </a:moveTo>
                <a:lnTo>
                  <a:pt x="3729350" y="0"/>
                </a:lnTo>
                <a:lnTo>
                  <a:pt x="3729350" y="2699562"/>
                </a:lnTo>
                <a:lnTo>
                  <a:pt x="0" y="2699562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 t="59548" r="43132" b="270"/>
          <a:stretch>
            <a:fillRect/>
          </a:stretch>
        </p:blipFill>
        <p:spPr>
          <a:xfrm>
            <a:off x="1" y="4681088"/>
            <a:ext cx="2177142" cy="21769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667"/>
          <p:cNvGrpSpPr>
            <a:grpSpLocks noChangeAspect="1"/>
          </p:cNvGrpSpPr>
          <p:nvPr userDrawn="1"/>
        </p:nvGrpSpPr>
        <p:grpSpPr bwMode="auto">
          <a:xfrm>
            <a:off x="4527550" y="0"/>
            <a:ext cx="3143250" cy="1308806"/>
            <a:chOff x="2060" y="-19"/>
            <a:chExt cx="3564" cy="1484"/>
          </a:xfrm>
        </p:grpSpPr>
        <p:sp>
          <p:nvSpPr>
            <p:cNvPr id="5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" name="Group 667"/>
          <p:cNvGrpSpPr>
            <a:grpSpLocks noChangeAspect="1"/>
          </p:cNvGrpSpPr>
          <p:nvPr userDrawn="1"/>
        </p:nvGrpSpPr>
        <p:grpSpPr bwMode="auto">
          <a:xfrm flipH="1" flipV="1">
            <a:off x="4527550" y="5549194"/>
            <a:ext cx="3143250" cy="1308806"/>
            <a:chOff x="2060" y="-19"/>
            <a:chExt cx="3564" cy="1484"/>
          </a:xfrm>
        </p:grpSpPr>
        <p:sp>
          <p:nvSpPr>
            <p:cNvPr id="17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fad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>
            <a:off x="2907936" y="3563490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509" b="7662"/>
          <a:stretch>
            <a:fillRect/>
          </a:stretch>
        </p:blipFill>
        <p:spPr>
          <a:xfrm flipH="1">
            <a:off x="10493320" y="5276949"/>
            <a:ext cx="1698679" cy="1581050"/>
          </a:xfrm>
          <a:prstGeom prst="rect">
            <a:avLst/>
          </a:prstGeom>
        </p:spPr>
      </p:pic>
      <p:sp>
        <p:nvSpPr>
          <p:cNvPr id="4" name="文本框 3"/>
          <p:cNvSpPr txBox="1"/>
          <p:nvPr userDrawn="1"/>
        </p:nvSpPr>
        <p:spPr>
          <a:xfrm>
            <a:off x="1224426" y="2640532"/>
            <a:ext cx="2031325" cy="1200329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 panose="02000603000000000000" pitchFamily="2" charset="-122"/>
                <a:ea typeface="李旭科书法" panose="02000603000000000000" pitchFamily="2" charset="-122"/>
              </a:rPr>
              <a:t>目录</a:t>
            </a:r>
            <a:endParaRPr lang="en-US" altLang="zh-CN" sz="72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5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</p:grpSpPr>
        <p:sp>
          <p:nvSpPr>
            <p:cNvPr id="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8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" name="文本框 28"/>
          <p:cNvSpPr txBox="1"/>
          <p:nvPr userDrawn="1"/>
        </p:nvSpPr>
        <p:spPr>
          <a:xfrm>
            <a:off x="1439624" y="3696067"/>
            <a:ext cx="1726755" cy="461665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MStiffHei PRC UltraBold" panose="00000500000000000000" pitchFamily="2" charset="-122"/>
                <a:ea typeface="MStiffHei PRC UltraBold" panose="00000500000000000000" pitchFamily="2" charset="-122"/>
              </a:rPr>
              <a:t>Contents</a:t>
            </a:r>
            <a:endParaRPr lang="en-US" altLang="zh-CN" sz="24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MStiffHei PRC UltraBold" panose="00000500000000000000" pitchFamily="2" charset="-122"/>
              <a:ea typeface="MStiffHei PRC UltraBold" panose="000005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29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grpSp>
        <p:nvGrpSpPr>
          <p:cNvPr id="29" name="组合 28"/>
          <p:cNvGrpSpPr/>
          <p:nvPr userDrawn="1"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30" name="椭圆 29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2" name="文本框 31"/>
          <p:cNvSpPr txBox="1"/>
          <p:nvPr userDrawn="1"/>
        </p:nvSpPr>
        <p:spPr>
          <a:xfrm>
            <a:off x="5634335" y="2390105"/>
            <a:ext cx="923331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en-US" altLang="zh-CN" sz="72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6000">
        <p14:flip dir="r"/>
      </p:transition>
    </mc:Choice>
    <mc:Fallback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8" grpId="0" build="p">
        <p:tmplLst>
          <p:tmpl lvl="1">
            <p:tnLst>
              <p:par>
                <p:cTn presetID="16" presetClass="entr" presetSubtype="37" fill="hold" nodeType="withEffect" nodePh="1">
                  <p:stCondLst>
                    <p:cond delay="1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outVertical)">
                      <p:cBhvr>
                        <p:cTn dur="10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4236869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4236869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 bwMode="auto">
            <a:xfrm>
              <a:off x="4295195" y="2481835"/>
              <a:ext cx="1178119" cy="1216246"/>
            </a:xfrm>
            <a:custGeom>
              <a:avLst/>
              <a:gdLst>
                <a:gd name="connsiteX0" fmla="*/ 797028 w 1207718"/>
                <a:gd name="connsiteY0" fmla="*/ 1010669 h 1233607"/>
                <a:gd name="connsiteX1" fmla="*/ 805533 w 1207718"/>
                <a:gd name="connsiteY1" fmla="*/ 1026332 h 1233607"/>
                <a:gd name="connsiteX2" fmla="*/ 832138 w 1207718"/>
                <a:gd name="connsiteY2" fmla="*/ 1048400 h 1233607"/>
                <a:gd name="connsiteX3" fmla="*/ 845652 w 1207718"/>
                <a:gd name="connsiteY3" fmla="*/ 1052596 h 1233607"/>
                <a:gd name="connsiteX4" fmla="*/ 843388 w 1207718"/>
                <a:gd name="connsiteY4" fmla="*/ 1044277 h 1233607"/>
                <a:gd name="connsiteX5" fmla="*/ 828977 w 1207718"/>
                <a:gd name="connsiteY5" fmla="*/ 1025729 h 1233607"/>
                <a:gd name="connsiteX6" fmla="*/ 803578 w 1207718"/>
                <a:gd name="connsiteY6" fmla="*/ 1011462 h 1233607"/>
                <a:gd name="connsiteX7" fmla="*/ 1139851 w 1207718"/>
                <a:gd name="connsiteY7" fmla="*/ 803200 h 1233607"/>
                <a:gd name="connsiteX8" fmla="*/ 1127466 w 1207718"/>
                <a:gd name="connsiteY8" fmla="*/ 836098 h 1233607"/>
                <a:gd name="connsiteX9" fmla="*/ 1202937 w 1207718"/>
                <a:gd name="connsiteY9" fmla="*/ 883704 h 1233607"/>
                <a:gd name="connsiteX10" fmla="*/ 1187455 w 1207718"/>
                <a:gd name="connsiteY10" fmla="*/ 963434 h 1233607"/>
                <a:gd name="connsiteX11" fmla="*/ 1125918 w 1207718"/>
                <a:gd name="connsiteY11" fmla="*/ 982785 h 1233607"/>
                <a:gd name="connsiteX12" fmla="*/ 1077540 w 1207718"/>
                <a:gd name="connsiteY12" fmla="*/ 927052 h 1233607"/>
                <a:gd name="connsiteX13" fmla="*/ 1091086 w 1207718"/>
                <a:gd name="connsiteY13" fmla="*/ 880608 h 1233607"/>
                <a:gd name="connsiteX14" fmla="*/ 1138690 w 1207718"/>
                <a:gd name="connsiteY14" fmla="*/ 852741 h 1233607"/>
                <a:gd name="connsiteX15" fmla="*/ 1126305 w 1207718"/>
                <a:gd name="connsiteY15" fmla="*/ 865900 h 1233607"/>
                <a:gd name="connsiteX16" fmla="*/ 1151849 w 1207718"/>
                <a:gd name="connsiteY16" fmla="*/ 863578 h 1233607"/>
                <a:gd name="connsiteX17" fmla="*/ 1187455 w 1207718"/>
                <a:gd name="connsiteY17" fmla="*/ 886026 h 1233607"/>
                <a:gd name="connsiteX18" fmla="*/ 1175071 w 1207718"/>
                <a:gd name="connsiteY18" fmla="*/ 954145 h 1233607"/>
                <a:gd name="connsiteX19" fmla="*/ 1157654 w 1207718"/>
                <a:gd name="connsiteY19" fmla="*/ 906152 h 1233607"/>
                <a:gd name="connsiteX20" fmla="*/ 1149914 w 1207718"/>
                <a:gd name="connsiteY20" fmla="*/ 923956 h 1233607"/>
                <a:gd name="connsiteX21" fmla="*/ 1130175 w 1207718"/>
                <a:gd name="connsiteY21" fmla="*/ 891445 h 1233607"/>
                <a:gd name="connsiteX22" fmla="*/ 1126692 w 1207718"/>
                <a:gd name="connsiteY22" fmla="*/ 923569 h 1233607"/>
                <a:gd name="connsiteX23" fmla="*/ 1089151 w 1207718"/>
                <a:gd name="connsiteY23" fmla="*/ 918150 h 1233607"/>
                <a:gd name="connsiteX24" fmla="*/ 1136755 w 1207718"/>
                <a:gd name="connsiteY24" fmla="*/ 978915 h 1233607"/>
                <a:gd name="connsiteX25" fmla="*/ 1197905 w 1207718"/>
                <a:gd name="connsiteY25" fmla="*/ 920860 h 1233607"/>
                <a:gd name="connsiteX26" fmla="*/ 1185133 w 1207718"/>
                <a:gd name="connsiteY26" fmla="*/ 870545 h 1233607"/>
                <a:gd name="connsiteX27" fmla="*/ 1116629 w 1207718"/>
                <a:gd name="connsiteY27" fmla="*/ 850806 h 1233607"/>
                <a:gd name="connsiteX28" fmla="*/ 1063607 w 1207718"/>
                <a:gd name="connsiteY28" fmla="*/ 892606 h 1233607"/>
                <a:gd name="connsiteX29" fmla="*/ 1047739 w 1207718"/>
                <a:gd name="connsiteY29" fmla="*/ 1009104 h 1233607"/>
                <a:gd name="connsiteX30" fmla="*/ 1047919 w 1207718"/>
                <a:gd name="connsiteY30" fmla="*/ 1012784 h 1233607"/>
                <a:gd name="connsiteX31" fmla="*/ 1048194 w 1207718"/>
                <a:gd name="connsiteY31" fmla="*/ 1015646 h 1233607"/>
                <a:gd name="connsiteX32" fmla="*/ 1048064 w 1207718"/>
                <a:gd name="connsiteY32" fmla="*/ 1015756 h 1233607"/>
                <a:gd name="connsiteX33" fmla="*/ 1055092 w 1207718"/>
                <a:gd name="connsiteY33" fmla="*/ 1159275 h 1233607"/>
                <a:gd name="connsiteX34" fmla="*/ 1057104 w 1207718"/>
                <a:gd name="connsiteY34" fmla="*/ 1195964 h 1233607"/>
                <a:gd name="connsiteX35" fmla="*/ 1048154 w 1207718"/>
                <a:gd name="connsiteY35" fmla="*/ 1203349 h 1233607"/>
                <a:gd name="connsiteX36" fmla="*/ 1045803 w 1207718"/>
                <a:gd name="connsiteY36" fmla="*/ 1160049 h 1233607"/>
                <a:gd name="connsiteX37" fmla="*/ 1044438 w 1207718"/>
                <a:gd name="connsiteY37" fmla="*/ 1139514 h 1233607"/>
                <a:gd name="connsiteX38" fmla="*/ 1029272 w 1207718"/>
                <a:gd name="connsiteY38" fmla="*/ 1117488 h 1233607"/>
                <a:gd name="connsiteX39" fmla="*/ 944773 w 1207718"/>
                <a:gd name="connsiteY39" fmla="*/ 1102793 h 1233607"/>
                <a:gd name="connsiteX40" fmla="*/ 965666 w 1207718"/>
                <a:gd name="connsiteY40" fmla="*/ 1056351 h 1233607"/>
                <a:gd name="connsiteX41" fmla="*/ 1013644 w 1207718"/>
                <a:gd name="connsiteY41" fmla="*/ 1075315 h 1233607"/>
                <a:gd name="connsiteX42" fmla="*/ 995072 w 1207718"/>
                <a:gd name="connsiteY42" fmla="*/ 1042418 h 1233607"/>
                <a:gd name="connsiteX43" fmla="*/ 1037923 w 1207718"/>
                <a:gd name="connsiteY43" fmla="*/ 1067187 h 1233607"/>
                <a:gd name="connsiteX44" fmla="*/ 1039903 w 1207718"/>
                <a:gd name="connsiteY44" fmla="*/ 1071327 h 1233607"/>
                <a:gd name="connsiteX45" fmla="*/ 1039895 w 1207718"/>
                <a:gd name="connsiteY45" fmla="*/ 1071205 h 1233607"/>
                <a:gd name="connsiteX46" fmla="*/ 1040146 w 1207718"/>
                <a:gd name="connsiteY46" fmla="*/ 1016343 h 1233607"/>
                <a:gd name="connsiteX47" fmla="*/ 1038900 w 1207718"/>
                <a:gd name="connsiteY47" fmla="*/ 1014873 h 1233607"/>
                <a:gd name="connsiteX48" fmla="*/ 1006759 w 1207718"/>
                <a:gd name="connsiteY48" fmla="*/ 909653 h 1233607"/>
                <a:gd name="connsiteX49" fmla="*/ 909946 w 1207718"/>
                <a:gd name="connsiteY49" fmla="*/ 857817 h 1233607"/>
                <a:gd name="connsiteX50" fmla="*/ 826299 w 1207718"/>
                <a:gd name="connsiteY50" fmla="*/ 883348 h 1233607"/>
                <a:gd name="connsiteX51" fmla="*/ 785251 w 1207718"/>
                <a:gd name="connsiteY51" fmla="*/ 960329 h 1233607"/>
                <a:gd name="connsiteX52" fmla="*/ 789020 w 1207718"/>
                <a:gd name="connsiteY52" fmla="*/ 995924 h 1233607"/>
                <a:gd name="connsiteX53" fmla="*/ 791499 w 1207718"/>
                <a:gd name="connsiteY53" fmla="*/ 1000489 h 1233607"/>
                <a:gd name="connsiteX54" fmla="*/ 806625 w 1207718"/>
                <a:gd name="connsiteY54" fmla="*/ 1002418 h 1233607"/>
                <a:gd name="connsiteX55" fmla="*/ 835169 w 1207718"/>
                <a:gd name="connsiteY55" fmla="*/ 1018765 h 1233607"/>
                <a:gd name="connsiteX56" fmla="*/ 851824 w 1207718"/>
                <a:gd name="connsiteY56" fmla="*/ 1040239 h 1233607"/>
                <a:gd name="connsiteX57" fmla="*/ 856058 w 1207718"/>
                <a:gd name="connsiteY57" fmla="*/ 1055827 h 1233607"/>
                <a:gd name="connsiteX58" fmla="*/ 866186 w 1207718"/>
                <a:gd name="connsiteY58" fmla="*/ 1058972 h 1233607"/>
                <a:gd name="connsiteX59" fmla="*/ 944024 w 1207718"/>
                <a:gd name="connsiteY59" fmla="*/ 994757 h 1233607"/>
                <a:gd name="connsiteX60" fmla="*/ 940539 w 1207718"/>
                <a:gd name="connsiteY60" fmla="*/ 969226 h 1233607"/>
                <a:gd name="connsiteX61" fmla="*/ 911107 w 1207718"/>
                <a:gd name="connsiteY61" fmla="*/ 954526 h 1233607"/>
                <a:gd name="connsiteX62" fmla="*/ 895230 w 1207718"/>
                <a:gd name="connsiteY62" fmla="*/ 974642 h 1233607"/>
                <a:gd name="connsiteX63" fmla="*/ 916529 w 1207718"/>
                <a:gd name="connsiteY63" fmla="*/ 981218 h 1233607"/>
                <a:gd name="connsiteX64" fmla="*/ 877417 w 1207718"/>
                <a:gd name="connsiteY64" fmla="*/ 983926 h 1233607"/>
                <a:gd name="connsiteX65" fmla="*/ 894068 w 1207718"/>
                <a:gd name="connsiteY65" fmla="*/ 937118 h 1233607"/>
                <a:gd name="connsiteX66" fmla="*/ 864637 w 1207718"/>
                <a:gd name="connsiteY66" fmla="*/ 926674 h 1233607"/>
                <a:gd name="connsiteX67" fmla="*/ 826299 w 1207718"/>
                <a:gd name="connsiteY67" fmla="*/ 939439 h 1233607"/>
                <a:gd name="connsiteX68" fmla="*/ 822040 w 1207718"/>
                <a:gd name="connsiteY68" fmla="*/ 947563 h 1233607"/>
                <a:gd name="connsiteX69" fmla="*/ 838304 w 1207718"/>
                <a:gd name="connsiteY69" fmla="*/ 980831 h 1233607"/>
                <a:gd name="connsiteX70" fmla="*/ 854182 w 1207718"/>
                <a:gd name="connsiteY70" fmla="*/ 979284 h 1233607"/>
                <a:gd name="connsiteX71" fmla="*/ 864250 w 1207718"/>
                <a:gd name="connsiteY71" fmla="*/ 967292 h 1233607"/>
                <a:gd name="connsiteX72" fmla="*/ 863088 w 1207718"/>
                <a:gd name="connsiteY72" fmla="*/ 954913 h 1233607"/>
                <a:gd name="connsiteX73" fmla="*/ 853794 w 1207718"/>
                <a:gd name="connsiteY73" fmla="*/ 947563 h 1233607"/>
                <a:gd name="connsiteX74" fmla="*/ 838691 w 1207718"/>
                <a:gd name="connsiteY74" fmla="*/ 955300 h 1233607"/>
                <a:gd name="connsiteX75" fmla="*/ 844500 w 1207718"/>
                <a:gd name="connsiteY75" fmla="*/ 966518 h 1233607"/>
                <a:gd name="connsiteX76" fmla="*/ 853020 w 1207718"/>
                <a:gd name="connsiteY76" fmla="*/ 962263 h 1233607"/>
                <a:gd name="connsiteX77" fmla="*/ 852633 w 1207718"/>
                <a:gd name="connsiteY77" fmla="*/ 958394 h 1233607"/>
                <a:gd name="connsiteX78" fmla="*/ 846437 w 1207718"/>
                <a:gd name="connsiteY78" fmla="*/ 956847 h 1233607"/>
                <a:gd name="connsiteX79" fmla="*/ 850696 w 1207718"/>
                <a:gd name="connsiteY79" fmla="*/ 952592 h 1233607"/>
                <a:gd name="connsiteX80" fmla="*/ 855731 w 1207718"/>
                <a:gd name="connsiteY80" fmla="*/ 956073 h 1233607"/>
                <a:gd name="connsiteX81" fmla="*/ 856505 w 1207718"/>
                <a:gd name="connsiteY81" fmla="*/ 963423 h 1233607"/>
                <a:gd name="connsiteX82" fmla="*/ 843726 w 1207718"/>
                <a:gd name="connsiteY82" fmla="*/ 969999 h 1233607"/>
                <a:gd name="connsiteX83" fmla="*/ 835206 w 1207718"/>
                <a:gd name="connsiteY83" fmla="*/ 954526 h 1233607"/>
                <a:gd name="connsiteX84" fmla="*/ 854569 w 1207718"/>
                <a:gd name="connsiteY84" fmla="*/ 944081 h 1233607"/>
                <a:gd name="connsiteX85" fmla="*/ 866186 w 1207718"/>
                <a:gd name="connsiteY85" fmla="*/ 953366 h 1233607"/>
                <a:gd name="connsiteX86" fmla="*/ 867348 w 1207718"/>
                <a:gd name="connsiteY86" fmla="*/ 968065 h 1233607"/>
                <a:gd name="connsiteX87" fmla="*/ 855731 w 1207718"/>
                <a:gd name="connsiteY87" fmla="*/ 982378 h 1233607"/>
                <a:gd name="connsiteX88" fmla="*/ 837530 w 1207718"/>
                <a:gd name="connsiteY88" fmla="*/ 983926 h 1233607"/>
                <a:gd name="connsiteX89" fmla="*/ 817393 w 1207718"/>
                <a:gd name="connsiteY89" fmla="*/ 946402 h 1233607"/>
                <a:gd name="connsiteX90" fmla="*/ 819329 w 1207718"/>
                <a:gd name="connsiteY90" fmla="*/ 941760 h 1233607"/>
                <a:gd name="connsiteX91" fmla="*/ 866186 w 1207718"/>
                <a:gd name="connsiteY91" fmla="*/ 911200 h 1233607"/>
                <a:gd name="connsiteX92" fmla="*/ 902201 w 1207718"/>
                <a:gd name="connsiteY92" fmla="*/ 923966 h 1233607"/>
                <a:gd name="connsiteX93" fmla="*/ 930083 w 1207718"/>
                <a:gd name="connsiteY93" fmla="*/ 880253 h 1233607"/>
                <a:gd name="connsiteX94" fmla="*/ 947122 w 1207718"/>
                <a:gd name="connsiteY94" fmla="*/ 906558 h 1233607"/>
                <a:gd name="connsiteX95" fmla="*/ 927759 w 1207718"/>
                <a:gd name="connsiteY95" fmla="*/ 898822 h 1233607"/>
                <a:gd name="connsiteX96" fmla="*/ 922338 w 1207718"/>
                <a:gd name="connsiteY96" fmla="*/ 925126 h 1233607"/>
                <a:gd name="connsiteX97" fmla="*/ 942475 w 1207718"/>
                <a:gd name="connsiteY97" fmla="*/ 952592 h 1233607"/>
                <a:gd name="connsiteX98" fmla="*/ 953705 w 1207718"/>
                <a:gd name="connsiteY98" fmla="*/ 995918 h 1233607"/>
                <a:gd name="connsiteX99" fmla="*/ 865412 w 1207718"/>
                <a:gd name="connsiteY99" fmla="*/ 1068256 h 1233607"/>
                <a:gd name="connsiteX100" fmla="*/ 858599 w 1207718"/>
                <a:gd name="connsiteY100" fmla="*/ 1066164 h 1233607"/>
                <a:gd name="connsiteX101" fmla="*/ 855525 w 1207718"/>
                <a:gd name="connsiteY101" fmla="*/ 1091456 h 1233607"/>
                <a:gd name="connsiteX102" fmla="*/ 842136 w 1207718"/>
                <a:gd name="connsiteY102" fmla="*/ 1115106 h 1233607"/>
                <a:gd name="connsiteX103" fmla="*/ 804206 w 1207718"/>
                <a:gd name="connsiteY103" fmla="*/ 1134451 h 1233607"/>
                <a:gd name="connsiteX104" fmla="*/ 801884 w 1207718"/>
                <a:gd name="connsiteY104" fmla="*/ 1134451 h 1233607"/>
                <a:gd name="connsiteX105" fmla="*/ 751183 w 1207718"/>
                <a:gd name="connsiteY105" fmla="*/ 1123231 h 1233607"/>
                <a:gd name="connsiteX106" fmla="*/ 765503 w 1207718"/>
                <a:gd name="connsiteY106" fmla="*/ 1122457 h 1233607"/>
                <a:gd name="connsiteX107" fmla="*/ 763568 w 1207718"/>
                <a:gd name="connsiteY107" fmla="*/ 1120909 h 1233607"/>
                <a:gd name="connsiteX108" fmla="*/ 763568 w 1207718"/>
                <a:gd name="connsiteY108" fmla="*/ 1120522 h 1233607"/>
                <a:gd name="connsiteX109" fmla="*/ 738411 w 1207718"/>
                <a:gd name="connsiteY109" fmla="*/ 1098468 h 1233607"/>
                <a:gd name="connsiteX110" fmla="*/ 753505 w 1207718"/>
                <a:gd name="connsiteY110" fmla="*/ 1108141 h 1233607"/>
                <a:gd name="connsiteX111" fmla="*/ 737636 w 1207718"/>
                <a:gd name="connsiteY111" fmla="*/ 1072159 h 1233607"/>
                <a:gd name="connsiteX112" fmla="*/ 745764 w 1207718"/>
                <a:gd name="connsiteY112" fmla="*/ 1086474 h 1233607"/>
                <a:gd name="connsiteX113" fmla="*/ 751570 w 1207718"/>
                <a:gd name="connsiteY113" fmla="*/ 1050879 h 1233607"/>
                <a:gd name="connsiteX114" fmla="*/ 751183 w 1207718"/>
                <a:gd name="connsiteY114" fmla="*/ 1063260 h 1233607"/>
                <a:gd name="connsiteX115" fmla="*/ 772857 w 1207718"/>
                <a:gd name="connsiteY115" fmla="*/ 1048170 h 1233607"/>
                <a:gd name="connsiteX116" fmla="*/ 765503 w 1207718"/>
                <a:gd name="connsiteY116" fmla="*/ 1055908 h 1233607"/>
                <a:gd name="connsiteX117" fmla="*/ 783694 w 1207718"/>
                <a:gd name="connsiteY117" fmla="*/ 1070611 h 1233607"/>
                <a:gd name="connsiteX118" fmla="*/ 764342 w 1207718"/>
                <a:gd name="connsiteY118" fmla="*/ 1065581 h 1233607"/>
                <a:gd name="connsiteX119" fmla="*/ 769760 w 1207718"/>
                <a:gd name="connsiteY119" fmla="*/ 1113558 h 1233607"/>
                <a:gd name="connsiteX120" fmla="*/ 803432 w 1207718"/>
                <a:gd name="connsiteY120" fmla="*/ 1124778 h 1233607"/>
                <a:gd name="connsiteX121" fmla="*/ 835169 w 1207718"/>
                <a:gd name="connsiteY121" fmla="*/ 1108915 h 1233607"/>
                <a:gd name="connsiteX122" fmla="*/ 849344 w 1207718"/>
                <a:gd name="connsiteY122" fmla="*/ 1066161 h 1233607"/>
                <a:gd name="connsiteX123" fmla="*/ 848501 w 1207718"/>
                <a:gd name="connsiteY123" fmla="*/ 1063063 h 1233607"/>
                <a:gd name="connsiteX124" fmla="*/ 827637 w 1207718"/>
                <a:gd name="connsiteY124" fmla="*/ 1056657 h 1233607"/>
                <a:gd name="connsiteX125" fmla="*/ 798175 w 1207718"/>
                <a:gd name="connsiteY125" fmla="*/ 1032328 h 1233607"/>
                <a:gd name="connsiteX126" fmla="*/ 785672 w 1207718"/>
                <a:gd name="connsiteY126" fmla="*/ 1009295 h 1233607"/>
                <a:gd name="connsiteX127" fmla="*/ 774405 w 1207718"/>
                <a:gd name="connsiteY127" fmla="*/ 1007932 h 1233607"/>
                <a:gd name="connsiteX128" fmla="*/ 723316 w 1207718"/>
                <a:gd name="connsiteY128" fmla="*/ 1033468 h 1233607"/>
                <a:gd name="connsiteX129" fmla="*/ 703577 w 1207718"/>
                <a:gd name="connsiteY129" fmla="*/ 1095760 h 1233607"/>
                <a:gd name="connsiteX130" fmla="*/ 742668 w 1207718"/>
                <a:gd name="connsiteY130" fmla="*/ 1154570 h 1233607"/>
                <a:gd name="connsiteX131" fmla="*/ 829364 w 1207718"/>
                <a:gd name="connsiteY131" fmla="*/ 1176624 h 1233607"/>
                <a:gd name="connsiteX132" fmla="*/ 865062 w 1207718"/>
                <a:gd name="connsiteY132" fmla="*/ 1180970 h 1233607"/>
                <a:gd name="connsiteX133" fmla="*/ 859620 w 1207718"/>
                <a:gd name="connsiteY133" fmla="*/ 1177853 h 1233607"/>
                <a:gd name="connsiteX134" fmla="*/ 831764 w 1207718"/>
                <a:gd name="connsiteY134" fmla="*/ 1161205 h 1233607"/>
                <a:gd name="connsiteX135" fmla="*/ 857299 w 1207718"/>
                <a:gd name="connsiteY135" fmla="*/ 1152687 h 1233607"/>
                <a:gd name="connsiteX136" fmla="*/ 859620 w 1207718"/>
                <a:gd name="connsiteY136" fmla="*/ 1118228 h 1233607"/>
                <a:gd name="connsiteX137" fmla="*/ 887862 w 1207718"/>
                <a:gd name="connsiteY137" fmla="*/ 1100805 h 1233607"/>
                <a:gd name="connsiteX138" fmla="*/ 920361 w 1207718"/>
                <a:gd name="connsiteY138" fmla="*/ 1113195 h 1233607"/>
                <a:gd name="connsiteX139" fmla="*/ 919974 w 1207718"/>
                <a:gd name="connsiteY139" fmla="*/ 1141072 h 1233607"/>
                <a:gd name="connsiteX140" fmla="*/ 900243 w 1207718"/>
                <a:gd name="connsiteY140" fmla="*/ 1132166 h 1233607"/>
                <a:gd name="connsiteX141" fmla="*/ 918813 w 1207718"/>
                <a:gd name="connsiteY141" fmla="*/ 1138361 h 1233607"/>
                <a:gd name="connsiteX142" fmla="*/ 916105 w 1207718"/>
                <a:gd name="connsiteY142" fmla="*/ 1116679 h 1233607"/>
                <a:gd name="connsiteX143" fmla="*/ 890184 w 1207718"/>
                <a:gd name="connsiteY143" fmla="*/ 1111259 h 1233607"/>
                <a:gd name="connsiteX144" fmla="*/ 874708 w 1207718"/>
                <a:gd name="connsiteY144" fmla="*/ 1135264 h 1233607"/>
                <a:gd name="connsiteX145" fmla="*/ 928485 w 1207718"/>
                <a:gd name="connsiteY145" fmla="*/ 1198761 h 1233607"/>
                <a:gd name="connsiteX146" fmla="*/ 974524 w 1207718"/>
                <a:gd name="connsiteY146" fmla="*/ 1233607 h 1233607"/>
                <a:gd name="connsiteX147" fmla="*/ 933515 w 1207718"/>
                <a:gd name="connsiteY147" fmla="*/ 1223540 h 1233607"/>
                <a:gd name="connsiteX148" fmla="*/ 887475 w 1207718"/>
                <a:gd name="connsiteY148" fmla="*/ 1220056 h 1233607"/>
                <a:gd name="connsiteX149" fmla="*/ 852269 w 1207718"/>
                <a:gd name="connsiteY149" fmla="*/ 1197212 h 1233607"/>
                <a:gd name="connsiteX150" fmla="*/ 862964 w 1207718"/>
                <a:gd name="connsiteY150" fmla="*/ 1190294 h 1233607"/>
                <a:gd name="connsiteX151" fmla="*/ 828590 w 1207718"/>
                <a:gd name="connsiteY151" fmla="*/ 1186297 h 1233607"/>
                <a:gd name="connsiteX152" fmla="*/ 737249 w 1207718"/>
                <a:gd name="connsiteY152" fmla="*/ 1162696 h 1233607"/>
                <a:gd name="connsiteX153" fmla="*/ 693902 w 1207718"/>
                <a:gd name="connsiteY153" fmla="*/ 1097308 h 1233607"/>
                <a:gd name="connsiteX154" fmla="*/ 716350 w 1207718"/>
                <a:gd name="connsiteY154" fmla="*/ 1027277 h 1233607"/>
                <a:gd name="connsiteX155" fmla="*/ 774018 w 1207718"/>
                <a:gd name="connsiteY155" fmla="*/ 998259 h 1233607"/>
                <a:gd name="connsiteX156" fmla="*/ 780102 w 1207718"/>
                <a:gd name="connsiteY156" fmla="*/ 999035 h 1233607"/>
                <a:gd name="connsiteX157" fmla="*/ 779968 w 1207718"/>
                <a:gd name="connsiteY157" fmla="*/ 998789 h 1233607"/>
                <a:gd name="connsiteX158" fmla="*/ 775957 w 1207718"/>
                <a:gd name="connsiteY158" fmla="*/ 959555 h 1233607"/>
                <a:gd name="connsiteX159" fmla="*/ 820491 w 1207718"/>
                <a:gd name="connsiteY159" fmla="*/ 875998 h 1233607"/>
                <a:gd name="connsiteX160" fmla="*/ 910720 w 1207718"/>
                <a:gd name="connsiteY160" fmla="*/ 848533 h 1233607"/>
                <a:gd name="connsiteX161" fmla="*/ 1014116 w 1207718"/>
                <a:gd name="connsiteY161" fmla="*/ 903850 h 1233607"/>
                <a:gd name="connsiteX162" fmla="*/ 1040566 w 1207718"/>
                <a:gd name="connsiteY162" fmla="*/ 952726 h 1233607"/>
                <a:gd name="connsiteX163" fmla="*/ 1048745 w 1207718"/>
                <a:gd name="connsiteY163" fmla="*/ 906299 h 1233607"/>
                <a:gd name="connsiteX164" fmla="*/ 1064768 w 1207718"/>
                <a:gd name="connsiteY164" fmla="*/ 869771 h 1233607"/>
                <a:gd name="connsiteX165" fmla="*/ 1098826 w 1207718"/>
                <a:gd name="connsiteY165" fmla="*/ 836872 h 1233607"/>
                <a:gd name="connsiteX166" fmla="*/ 1139851 w 1207718"/>
                <a:gd name="connsiteY166" fmla="*/ 803200 h 1233607"/>
                <a:gd name="connsiteX167" fmla="*/ 227318 w 1207718"/>
                <a:gd name="connsiteY167" fmla="*/ 461864 h 1233607"/>
                <a:gd name="connsiteX168" fmla="*/ 235293 w 1207718"/>
                <a:gd name="connsiteY168" fmla="*/ 478988 h 1233607"/>
                <a:gd name="connsiteX169" fmla="*/ 251844 w 1207718"/>
                <a:gd name="connsiteY169" fmla="*/ 494127 h 1233607"/>
                <a:gd name="connsiteX170" fmla="*/ 411439 w 1207718"/>
                <a:gd name="connsiteY170" fmla="*/ 221094 h 1233607"/>
                <a:gd name="connsiteX171" fmla="*/ 404073 w 1207718"/>
                <a:gd name="connsiteY171" fmla="*/ 229868 h 1233607"/>
                <a:gd name="connsiteX172" fmla="*/ 403816 w 1207718"/>
                <a:gd name="connsiteY172" fmla="*/ 230686 h 1233607"/>
                <a:gd name="connsiteX173" fmla="*/ 408691 w 1207718"/>
                <a:gd name="connsiteY173" fmla="*/ 226996 h 1233607"/>
                <a:gd name="connsiteX174" fmla="*/ 442761 w 1207718"/>
                <a:gd name="connsiteY174" fmla="*/ 184747 h 1233607"/>
                <a:gd name="connsiteX175" fmla="*/ 441340 w 1207718"/>
                <a:gd name="connsiteY175" fmla="*/ 185479 h 1233607"/>
                <a:gd name="connsiteX176" fmla="*/ 431703 w 1207718"/>
                <a:gd name="connsiteY176" fmla="*/ 196958 h 1233607"/>
                <a:gd name="connsiteX177" fmla="*/ 428965 w 1207718"/>
                <a:gd name="connsiteY177" fmla="*/ 212872 h 1233607"/>
                <a:gd name="connsiteX178" fmla="*/ 402449 w 1207718"/>
                <a:gd name="connsiteY178" fmla="*/ 241072 h 1233607"/>
                <a:gd name="connsiteX179" fmla="*/ 400394 w 1207718"/>
                <a:gd name="connsiteY179" fmla="*/ 241593 h 1233607"/>
                <a:gd name="connsiteX180" fmla="*/ 396154 w 1207718"/>
                <a:gd name="connsiteY180" fmla="*/ 255104 h 1233607"/>
                <a:gd name="connsiteX181" fmla="*/ 405739 w 1207718"/>
                <a:gd name="connsiteY181" fmla="*/ 251568 h 1233607"/>
                <a:gd name="connsiteX182" fmla="*/ 443674 w 1207718"/>
                <a:gd name="connsiteY182" fmla="*/ 205520 h 1233607"/>
                <a:gd name="connsiteX183" fmla="*/ 344821 w 1207718"/>
                <a:gd name="connsiteY183" fmla="*/ 145964 h 1233607"/>
                <a:gd name="connsiteX184" fmla="*/ 330644 w 1207718"/>
                <a:gd name="connsiteY184" fmla="*/ 148249 h 1233607"/>
                <a:gd name="connsiteX185" fmla="*/ 309742 w 1207718"/>
                <a:gd name="connsiteY185" fmla="*/ 234542 h 1233607"/>
                <a:gd name="connsiteX186" fmla="*/ 380942 w 1207718"/>
                <a:gd name="connsiteY186" fmla="*/ 260716 h 1233607"/>
                <a:gd name="connsiteX187" fmla="*/ 382665 w 1207718"/>
                <a:gd name="connsiteY187" fmla="*/ 260081 h 1233607"/>
                <a:gd name="connsiteX188" fmla="*/ 387420 w 1207718"/>
                <a:gd name="connsiteY188" fmla="*/ 244879 h 1233607"/>
                <a:gd name="connsiteX189" fmla="*/ 385526 w 1207718"/>
                <a:gd name="connsiteY189" fmla="*/ 245359 h 1233607"/>
                <a:gd name="connsiteX190" fmla="*/ 370127 w 1207718"/>
                <a:gd name="connsiteY190" fmla="*/ 241120 h 1233607"/>
                <a:gd name="connsiteX191" fmla="*/ 388985 w 1207718"/>
                <a:gd name="connsiteY191" fmla="*/ 239876 h 1233607"/>
                <a:gd name="connsiteX192" fmla="*/ 393918 w 1207718"/>
                <a:gd name="connsiteY192" fmla="*/ 224106 h 1233607"/>
                <a:gd name="connsiteX193" fmla="*/ 417670 w 1207718"/>
                <a:gd name="connsiteY193" fmla="*/ 195703 h 1233607"/>
                <a:gd name="connsiteX194" fmla="*/ 417352 w 1207718"/>
                <a:gd name="connsiteY194" fmla="*/ 183850 h 1233607"/>
                <a:gd name="connsiteX195" fmla="*/ 393353 w 1207718"/>
                <a:gd name="connsiteY195" fmla="*/ 190041 h 1233607"/>
                <a:gd name="connsiteX196" fmla="*/ 394901 w 1207718"/>
                <a:gd name="connsiteY196" fmla="*/ 158310 h 1233607"/>
                <a:gd name="connsiteX197" fmla="*/ 373998 w 1207718"/>
                <a:gd name="connsiteY197" fmla="*/ 165663 h 1233607"/>
                <a:gd name="connsiteX198" fmla="*/ 344821 w 1207718"/>
                <a:gd name="connsiteY198" fmla="*/ 145964 h 1233607"/>
                <a:gd name="connsiteX199" fmla="*/ 353870 w 1207718"/>
                <a:gd name="connsiteY199" fmla="*/ 101427 h 1233607"/>
                <a:gd name="connsiteX200" fmla="*/ 256710 w 1207718"/>
                <a:gd name="connsiteY200" fmla="*/ 234542 h 1233607"/>
                <a:gd name="connsiteX201" fmla="*/ 175984 w 1207718"/>
                <a:gd name="connsiteY201" fmla="*/ 387181 h 1233607"/>
                <a:gd name="connsiteX202" fmla="*/ 154687 w 1207718"/>
                <a:gd name="connsiteY202" fmla="*/ 401358 h 1233607"/>
                <a:gd name="connsiteX203" fmla="*/ 160701 w 1207718"/>
                <a:gd name="connsiteY203" fmla="*/ 402198 h 1233607"/>
                <a:gd name="connsiteX204" fmla="*/ 210555 w 1207718"/>
                <a:gd name="connsiteY204" fmla="*/ 431155 h 1233607"/>
                <a:gd name="connsiteX205" fmla="*/ 209832 w 1207718"/>
                <a:gd name="connsiteY205" fmla="*/ 419850 h 1233607"/>
                <a:gd name="connsiteX206" fmla="*/ 272604 w 1207718"/>
                <a:gd name="connsiteY206" fmla="*/ 342881 h 1233607"/>
                <a:gd name="connsiteX207" fmla="*/ 309709 w 1207718"/>
                <a:gd name="connsiteY207" fmla="*/ 338890 h 1233607"/>
                <a:gd name="connsiteX208" fmla="*/ 410425 w 1207718"/>
                <a:gd name="connsiteY208" fmla="*/ 400943 h 1233607"/>
                <a:gd name="connsiteX209" fmla="*/ 440544 w 1207718"/>
                <a:gd name="connsiteY209" fmla="*/ 423842 h 1233607"/>
                <a:gd name="connsiteX210" fmla="*/ 409214 w 1207718"/>
                <a:gd name="connsiteY210" fmla="*/ 397520 h 1233607"/>
                <a:gd name="connsiteX211" fmla="*/ 375878 w 1207718"/>
                <a:gd name="connsiteY211" fmla="*/ 281778 h 1233607"/>
                <a:gd name="connsiteX212" fmla="*/ 380364 w 1207718"/>
                <a:gd name="connsiteY212" fmla="*/ 267434 h 1233607"/>
                <a:gd name="connsiteX213" fmla="*/ 358515 w 1207718"/>
                <a:gd name="connsiteY213" fmla="*/ 270917 h 1233607"/>
                <a:gd name="connsiteX214" fmla="*/ 298903 w 1207718"/>
                <a:gd name="connsiteY214" fmla="*/ 227190 h 1233607"/>
                <a:gd name="connsiteX215" fmla="*/ 317870 w 1207718"/>
                <a:gd name="connsiteY215" fmla="*/ 143993 h 1233607"/>
                <a:gd name="connsiteX216" fmla="*/ 370127 w 1207718"/>
                <a:gd name="connsiteY216" fmla="*/ 125418 h 1233607"/>
                <a:gd name="connsiteX217" fmla="*/ 423933 w 1207718"/>
                <a:gd name="connsiteY217" fmla="*/ 152119 h 1233607"/>
                <a:gd name="connsiteX218" fmla="*/ 401481 w 1207718"/>
                <a:gd name="connsiteY218" fmla="*/ 140897 h 1233607"/>
                <a:gd name="connsiteX219" fmla="*/ 428965 w 1207718"/>
                <a:gd name="connsiteY219" fmla="*/ 173015 h 1233607"/>
                <a:gd name="connsiteX220" fmla="*/ 430407 w 1207718"/>
                <a:gd name="connsiteY220" fmla="*/ 180472 h 1233607"/>
                <a:gd name="connsiteX221" fmla="*/ 433986 w 1207718"/>
                <a:gd name="connsiteY221" fmla="*/ 176193 h 1233607"/>
                <a:gd name="connsiteX222" fmla="*/ 442199 w 1207718"/>
                <a:gd name="connsiteY222" fmla="*/ 171977 h 1233607"/>
                <a:gd name="connsiteX223" fmla="*/ 441981 w 1207718"/>
                <a:gd name="connsiteY223" fmla="*/ 167017 h 1233607"/>
                <a:gd name="connsiteX224" fmla="*/ 415030 w 1207718"/>
                <a:gd name="connsiteY224" fmla="*/ 128514 h 1233607"/>
                <a:gd name="connsiteX225" fmla="*/ 353870 w 1207718"/>
                <a:gd name="connsiteY225" fmla="*/ 101427 h 1233607"/>
                <a:gd name="connsiteX226" fmla="*/ 653924 w 1207718"/>
                <a:gd name="connsiteY226" fmla="*/ 228 h 1233607"/>
                <a:gd name="connsiteX227" fmla="*/ 665324 w 1207718"/>
                <a:gd name="connsiteY227" fmla="*/ 1378 h 1233607"/>
                <a:gd name="connsiteX228" fmla="*/ 664275 w 1207718"/>
                <a:gd name="connsiteY228" fmla="*/ 26930 h 1233607"/>
                <a:gd name="connsiteX229" fmla="*/ 648831 w 1207718"/>
                <a:gd name="connsiteY229" fmla="*/ 60787 h 1233607"/>
                <a:gd name="connsiteX230" fmla="*/ 495963 w 1207718"/>
                <a:gd name="connsiteY230" fmla="*/ 96374 h 1233607"/>
                <a:gd name="connsiteX231" fmla="*/ 487836 w 1207718"/>
                <a:gd name="connsiteY231" fmla="*/ 94827 h 1233607"/>
                <a:gd name="connsiteX232" fmla="*/ 481134 w 1207718"/>
                <a:gd name="connsiteY232" fmla="*/ 93561 h 1233607"/>
                <a:gd name="connsiteX233" fmla="*/ 480508 w 1207718"/>
                <a:gd name="connsiteY233" fmla="*/ 96843 h 1233607"/>
                <a:gd name="connsiteX234" fmla="*/ 473926 w 1207718"/>
                <a:gd name="connsiteY234" fmla="*/ 105743 h 1233607"/>
                <a:gd name="connsiteX235" fmla="*/ 457276 w 1207718"/>
                <a:gd name="connsiteY235" fmla="*/ 98778 h 1233607"/>
                <a:gd name="connsiteX236" fmla="*/ 465552 w 1207718"/>
                <a:gd name="connsiteY236" fmla="*/ 94860 h 1233607"/>
                <a:gd name="connsiteX237" fmla="*/ 460880 w 1207718"/>
                <a:gd name="connsiteY237" fmla="*/ 89734 h 1233607"/>
                <a:gd name="connsiteX238" fmla="*/ 451867 w 1207718"/>
                <a:gd name="connsiteY238" fmla="*/ 88032 h 1233607"/>
                <a:gd name="connsiteX239" fmla="*/ 434528 w 1207718"/>
                <a:gd name="connsiteY239" fmla="*/ 87363 h 1233607"/>
                <a:gd name="connsiteX240" fmla="*/ 390289 w 1207718"/>
                <a:gd name="connsiteY240" fmla="*/ 89878 h 1233607"/>
                <a:gd name="connsiteX241" fmla="*/ 369389 w 1207718"/>
                <a:gd name="connsiteY241" fmla="*/ 91722 h 1233607"/>
                <a:gd name="connsiteX242" fmla="*/ 394466 w 1207718"/>
                <a:gd name="connsiteY242" fmla="*/ 93639 h 1233607"/>
                <a:gd name="connsiteX243" fmla="*/ 416191 w 1207718"/>
                <a:gd name="connsiteY243" fmla="*/ 102975 h 1233607"/>
                <a:gd name="connsiteX244" fmla="*/ 475028 w 1207718"/>
                <a:gd name="connsiteY244" fmla="*/ 117679 h 1233607"/>
                <a:gd name="connsiteX245" fmla="*/ 436319 w 1207718"/>
                <a:gd name="connsiteY245" fmla="*/ 128901 h 1233607"/>
                <a:gd name="connsiteX246" fmla="*/ 450636 w 1207718"/>
                <a:gd name="connsiteY246" fmla="*/ 152536 h 1233607"/>
                <a:gd name="connsiteX247" fmla="*/ 453427 w 1207718"/>
                <a:gd name="connsiteY247" fmla="*/ 166214 h 1233607"/>
                <a:gd name="connsiteX248" fmla="*/ 478746 w 1207718"/>
                <a:gd name="connsiteY248" fmla="*/ 153218 h 1233607"/>
                <a:gd name="connsiteX249" fmla="*/ 612811 w 1207718"/>
                <a:gd name="connsiteY249" fmla="*/ 196313 h 1233607"/>
                <a:gd name="connsiteX250" fmla="*/ 632551 w 1207718"/>
                <a:gd name="connsiteY250" fmla="*/ 238876 h 1233607"/>
                <a:gd name="connsiteX251" fmla="*/ 633325 w 1207718"/>
                <a:gd name="connsiteY251" fmla="*/ 317037 h 1233607"/>
                <a:gd name="connsiteX252" fmla="*/ 663517 w 1207718"/>
                <a:gd name="connsiteY252" fmla="*/ 347605 h 1233607"/>
                <a:gd name="connsiteX253" fmla="*/ 683257 w 1207718"/>
                <a:gd name="connsiteY253" fmla="*/ 320520 h 1233607"/>
                <a:gd name="connsiteX254" fmla="*/ 683257 w 1207718"/>
                <a:gd name="connsiteY254" fmla="*/ 370434 h 1233607"/>
                <a:gd name="connsiteX255" fmla="*/ 607779 w 1207718"/>
                <a:gd name="connsiteY255" fmla="*/ 335997 h 1233607"/>
                <a:gd name="connsiteX256" fmla="*/ 570233 w 1207718"/>
                <a:gd name="connsiteY256" fmla="*/ 384751 h 1233607"/>
                <a:gd name="connsiteX257" fmla="*/ 481208 w 1207718"/>
                <a:gd name="connsiteY257" fmla="*/ 384364 h 1233607"/>
                <a:gd name="connsiteX258" fmla="*/ 474628 w 1207718"/>
                <a:gd name="connsiteY258" fmla="*/ 379721 h 1233607"/>
                <a:gd name="connsiteX259" fmla="*/ 468822 w 1207718"/>
                <a:gd name="connsiteY259" fmla="*/ 312007 h 1233607"/>
                <a:gd name="connsiteX260" fmla="*/ 494755 w 1207718"/>
                <a:gd name="connsiteY260" fmla="*/ 298464 h 1233607"/>
                <a:gd name="connsiteX261" fmla="*/ 522624 w 1207718"/>
                <a:gd name="connsiteY261" fmla="*/ 307364 h 1233607"/>
                <a:gd name="connsiteX262" fmla="*/ 533849 w 1207718"/>
                <a:gd name="connsiteY262" fmla="*/ 328258 h 1233607"/>
                <a:gd name="connsiteX263" fmla="*/ 526495 w 1207718"/>
                <a:gd name="connsiteY263" fmla="*/ 350700 h 1233607"/>
                <a:gd name="connsiteX264" fmla="*/ 491659 w 1207718"/>
                <a:gd name="connsiteY264" fmla="*/ 353796 h 1233607"/>
                <a:gd name="connsiteX265" fmla="*/ 489336 w 1207718"/>
                <a:gd name="connsiteY265" fmla="*/ 325550 h 1233607"/>
                <a:gd name="connsiteX266" fmla="*/ 512173 w 1207718"/>
                <a:gd name="connsiteY266" fmla="*/ 323228 h 1233607"/>
                <a:gd name="connsiteX267" fmla="*/ 517592 w 1207718"/>
                <a:gd name="connsiteY267" fmla="*/ 333288 h 1233607"/>
                <a:gd name="connsiteX268" fmla="*/ 514109 w 1207718"/>
                <a:gd name="connsiteY268" fmla="*/ 342188 h 1233607"/>
                <a:gd name="connsiteX269" fmla="*/ 504045 w 1207718"/>
                <a:gd name="connsiteY269" fmla="*/ 340640 h 1233607"/>
                <a:gd name="connsiteX270" fmla="*/ 511399 w 1207718"/>
                <a:gd name="connsiteY270" fmla="*/ 332901 h 1233607"/>
                <a:gd name="connsiteX271" fmla="*/ 508690 w 1207718"/>
                <a:gd name="connsiteY271" fmla="*/ 327484 h 1233607"/>
                <a:gd name="connsiteX272" fmla="*/ 493594 w 1207718"/>
                <a:gd name="connsiteY272" fmla="*/ 329032 h 1233607"/>
                <a:gd name="connsiteX273" fmla="*/ 495142 w 1207718"/>
                <a:gd name="connsiteY273" fmla="*/ 349540 h 1233607"/>
                <a:gd name="connsiteX274" fmla="*/ 522237 w 1207718"/>
                <a:gd name="connsiteY274" fmla="*/ 346831 h 1233607"/>
                <a:gd name="connsiteX275" fmla="*/ 528043 w 1207718"/>
                <a:gd name="connsiteY275" fmla="*/ 328645 h 1233607"/>
                <a:gd name="connsiteX276" fmla="*/ 519141 w 1207718"/>
                <a:gd name="connsiteY276" fmla="*/ 311620 h 1233607"/>
                <a:gd name="connsiteX277" fmla="*/ 495142 w 1207718"/>
                <a:gd name="connsiteY277" fmla="*/ 303881 h 1233607"/>
                <a:gd name="connsiteX278" fmla="*/ 473080 w 1207718"/>
                <a:gd name="connsiteY278" fmla="*/ 315489 h 1233607"/>
                <a:gd name="connsiteX279" fmla="*/ 480047 w 1207718"/>
                <a:gd name="connsiteY279" fmla="*/ 374303 h 1233607"/>
                <a:gd name="connsiteX280" fmla="*/ 492820 w 1207718"/>
                <a:gd name="connsiteY280" fmla="*/ 381655 h 1233607"/>
                <a:gd name="connsiteX281" fmla="*/ 554751 w 1207718"/>
                <a:gd name="connsiteY281" fmla="*/ 365017 h 1233607"/>
                <a:gd name="connsiteX282" fmla="*/ 585329 w 1207718"/>
                <a:gd name="connsiteY282" fmla="*/ 325550 h 1233607"/>
                <a:gd name="connsiteX283" fmla="*/ 522624 w 1207718"/>
                <a:gd name="connsiteY283" fmla="*/ 277183 h 1233607"/>
                <a:gd name="connsiteX284" fmla="*/ 576814 w 1207718"/>
                <a:gd name="connsiteY284" fmla="*/ 247002 h 1233607"/>
                <a:gd name="connsiteX285" fmla="*/ 554751 w 1207718"/>
                <a:gd name="connsiteY285" fmla="*/ 274474 h 1233607"/>
                <a:gd name="connsiteX286" fmla="*/ 593070 w 1207718"/>
                <a:gd name="connsiteY286" fmla="*/ 288017 h 1233607"/>
                <a:gd name="connsiteX287" fmla="*/ 619391 w 1207718"/>
                <a:gd name="connsiteY287" fmla="*/ 233846 h 1233607"/>
                <a:gd name="connsiteX288" fmla="*/ 603521 w 1207718"/>
                <a:gd name="connsiteY288" fmla="*/ 203665 h 1233607"/>
                <a:gd name="connsiteX289" fmla="*/ 481976 w 1207718"/>
                <a:gd name="connsiteY289" fmla="*/ 164542 h 1233607"/>
                <a:gd name="connsiteX290" fmla="*/ 455834 w 1207718"/>
                <a:gd name="connsiteY290" fmla="*/ 178012 h 1233607"/>
                <a:gd name="connsiteX291" fmla="*/ 456206 w 1207718"/>
                <a:gd name="connsiteY291" fmla="*/ 179835 h 1233607"/>
                <a:gd name="connsiteX292" fmla="*/ 443287 w 1207718"/>
                <a:gd name="connsiteY292" fmla="*/ 231059 h 1233607"/>
                <a:gd name="connsiteX293" fmla="*/ 405256 w 1207718"/>
                <a:gd name="connsiteY293" fmla="*/ 263468 h 1233607"/>
                <a:gd name="connsiteX294" fmla="*/ 392913 w 1207718"/>
                <a:gd name="connsiteY294" fmla="*/ 265435 h 1233607"/>
                <a:gd name="connsiteX295" fmla="*/ 387344 w 1207718"/>
                <a:gd name="connsiteY295" fmla="*/ 283180 h 1233607"/>
                <a:gd name="connsiteX296" fmla="*/ 418116 w 1207718"/>
                <a:gd name="connsiteY296" fmla="*/ 390168 h 1233607"/>
                <a:gd name="connsiteX297" fmla="*/ 676290 w 1207718"/>
                <a:gd name="connsiteY297" fmla="*/ 419188 h 1233607"/>
                <a:gd name="connsiteX298" fmla="*/ 712674 w 1207718"/>
                <a:gd name="connsiteY298" fmla="*/ 94549 h 1233607"/>
                <a:gd name="connsiteX299" fmla="*/ 713835 w 1207718"/>
                <a:gd name="connsiteY299" fmla="*/ 86424 h 1233607"/>
                <a:gd name="connsiteX300" fmla="*/ 721964 w 1207718"/>
                <a:gd name="connsiteY300" fmla="*/ 87198 h 1233607"/>
                <a:gd name="connsiteX301" fmla="*/ 683644 w 1207718"/>
                <a:gd name="connsiteY301" fmla="*/ 428474 h 1233607"/>
                <a:gd name="connsiteX302" fmla="*/ 540042 w 1207718"/>
                <a:gd name="connsiteY302" fmla="*/ 469731 h 1233607"/>
                <a:gd name="connsiteX303" fmla="*/ 524773 w 1207718"/>
                <a:gd name="connsiteY303" fmla="*/ 464954 h 1233607"/>
                <a:gd name="connsiteX304" fmla="*/ 521922 w 1207718"/>
                <a:gd name="connsiteY304" fmla="*/ 467134 h 1233607"/>
                <a:gd name="connsiteX305" fmla="*/ 402683 w 1207718"/>
                <a:gd name="connsiteY305" fmla="*/ 409459 h 1233607"/>
                <a:gd name="connsiteX306" fmla="*/ 276088 w 1207718"/>
                <a:gd name="connsiteY306" fmla="*/ 354107 h 1233607"/>
                <a:gd name="connsiteX307" fmla="*/ 221483 w 1207718"/>
                <a:gd name="connsiteY307" fmla="*/ 421495 h 1233607"/>
                <a:gd name="connsiteX308" fmla="*/ 222672 w 1207718"/>
                <a:gd name="connsiteY308" fmla="*/ 438194 h 1233607"/>
                <a:gd name="connsiteX309" fmla="*/ 224808 w 1207718"/>
                <a:gd name="connsiteY309" fmla="*/ 439435 h 1233607"/>
                <a:gd name="connsiteX310" fmla="*/ 269465 w 1207718"/>
                <a:gd name="connsiteY310" fmla="*/ 498143 h 1233607"/>
                <a:gd name="connsiteX311" fmla="*/ 270613 w 1207718"/>
                <a:gd name="connsiteY311" fmla="*/ 502585 h 1233607"/>
                <a:gd name="connsiteX312" fmla="*/ 279136 w 1207718"/>
                <a:gd name="connsiteY312" fmla="*/ 505745 h 1233607"/>
                <a:gd name="connsiteX313" fmla="*/ 306285 w 1207718"/>
                <a:gd name="connsiteY313" fmla="*/ 504681 h 1233607"/>
                <a:gd name="connsiteX314" fmla="*/ 345386 w 1207718"/>
                <a:gd name="connsiteY314" fmla="*/ 440038 h 1233607"/>
                <a:gd name="connsiteX315" fmla="*/ 326416 w 1207718"/>
                <a:gd name="connsiteY315" fmla="*/ 414104 h 1233607"/>
                <a:gd name="connsiteX316" fmla="*/ 295058 w 1207718"/>
                <a:gd name="connsiteY316" fmla="*/ 409459 h 1233607"/>
                <a:gd name="connsiteX317" fmla="*/ 275314 w 1207718"/>
                <a:gd name="connsiteY317" fmla="*/ 423781 h 1233607"/>
                <a:gd name="connsiteX318" fmla="*/ 271442 w 1207718"/>
                <a:gd name="connsiteY318" fmla="*/ 447780 h 1233607"/>
                <a:gd name="connsiteX319" fmla="*/ 288089 w 1207718"/>
                <a:gd name="connsiteY319" fmla="*/ 449715 h 1233607"/>
                <a:gd name="connsiteX320" fmla="*/ 267571 w 1207718"/>
                <a:gd name="connsiteY320" fmla="*/ 455135 h 1233607"/>
                <a:gd name="connsiteX321" fmla="*/ 267184 w 1207718"/>
                <a:gd name="connsiteY321" fmla="*/ 455135 h 1233607"/>
                <a:gd name="connsiteX322" fmla="*/ 266796 w 1207718"/>
                <a:gd name="connsiteY322" fmla="*/ 455522 h 1233607"/>
                <a:gd name="connsiteX323" fmla="*/ 269506 w 1207718"/>
                <a:gd name="connsiteY323" fmla="*/ 463650 h 1233607"/>
                <a:gd name="connsiteX324" fmla="*/ 257892 w 1207718"/>
                <a:gd name="connsiteY324" fmla="*/ 441974 h 1233607"/>
                <a:gd name="connsiteX325" fmla="*/ 252859 w 1207718"/>
                <a:gd name="connsiteY325" fmla="*/ 452425 h 1233607"/>
                <a:gd name="connsiteX326" fmla="*/ 263312 w 1207718"/>
                <a:gd name="connsiteY326" fmla="*/ 420297 h 1233607"/>
                <a:gd name="connsiteX327" fmla="*/ 250149 w 1207718"/>
                <a:gd name="connsiteY327" fmla="*/ 428813 h 1233607"/>
                <a:gd name="connsiteX328" fmla="*/ 276088 w 1207718"/>
                <a:gd name="connsiteY328" fmla="*/ 405588 h 1233607"/>
                <a:gd name="connsiteX329" fmla="*/ 277249 w 1207718"/>
                <a:gd name="connsiteY329" fmla="*/ 404814 h 1233607"/>
                <a:gd name="connsiteX330" fmla="*/ 262151 w 1207718"/>
                <a:gd name="connsiteY330" fmla="*/ 407524 h 1233607"/>
                <a:gd name="connsiteX331" fmla="*/ 290025 w 1207718"/>
                <a:gd name="connsiteY331" fmla="*/ 398621 h 1233607"/>
                <a:gd name="connsiteX332" fmla="*/ 292348 w 1207718"/>
                <a:gd name="connsiteY332" fmla="*/ 398234 h 1233607"/>
                <a:gd name="connsiteX333" fmla="*/ 293509 w 1207718"/>
                <a:gd name="connsiteY333" fmla="*/ 397847 h 1233607"/>
                <a:gd name="connsiteX334" fmla="*/ 283443 w 1207718"/>
                <a:gd name="connsiteY334" fmla="*/ 392428 h 1233607"/>
                <a:gd name="connsiteX335" fmla="*/ 324480 w 1207718"/>
                <a:gd name="connsiteY335" fmla="*/ 400169 h 1233607"/>
                <a:gd name="connsiteX336" fmla="*/ 332610 w 1207718"/>
                <a:gd name="connsiteY336" fmla="*/ 404427 h 1233607"/>
                <a:gd name="connsiteX337" fmla="*/ 356613 w 1207718"/>
                <a:gd name="connsiteY337" fmla="*/ 437329 h 1233607"/>
                <a:gd name="connsiteX338" fmla="*/ 308995 w 1207718"/>
                <a:gd name="connsiteY338" fmla="*/ 515906 h 1233607"/>
                <a:gd name="connsiteX339" fmla="*/ 277213 w 1207718"/>
                <a:gd name="connsiteY339" fmla="*/ 517164 h 1233607"/>
                <a:gd name="connsiteX340" fmla="*/ 274080 w 1207718"/>
                <a:gd name="connsiteY340" fmla="*/ 516006 h 1233607"/>
                <a:gd name="connsiteX341" fmla="*/ 284639 w 1207718"/>
                <a:gd name="connsiteY341" fmla="*/ 556882 h 1233607"/>
                <a:gd name="connsiteX342" fmla="*/ 199020 w 1207718"/>
                <a:gd name="connsiteY342" fmla="*/ 702414 h 1233607"/>
                <a:gd name="connsiteX343" fmla="*/ 104577 w 1207718"/>
                <a:gd name="connsiteY343" fmla="*/ 708218 h 1233607"/>
                <a:gd name="connsiteX344" fmla="*/ 34132 w 1207718"/>
                <a:gd name="connsiteY344" fmla="*/ 645543 h 1233607"/>
                <a:gd name="connsiteX345" fmla="*/ 80192 w 1207718"/>
                <a:gd name="connsiteY345" fmla="*/ 512071 h 1233607"/>
                <a:gd name="connsiteX346" fmla="*/ 135155 w 1207718"/>
                <a:gd name="connsiteY346" fmla="*/ 506268 h 1233607"/>
                <a:gd name="connsiteX347" fmla="*/ 175410 w 1207718"/>
                <a:gd name="connsiteY347" fmla="*/ 517874 h 1233607"/>
                <a:gd name="connsiteX348" fmla="*/ 203665 w 1207718"/>
                <a:gd name="connsiteY348" fmla="*/ 500465 h 1233607"/>
                <a:gd name="connsiteX349" fmla="*/ 186634 w 1207718"/>
                <a:gd name="connsiteY349" fmla="*/ 481121 h 1233607"/>
                <a:gd name="connsiteX350" fmla="*/ 224179 w 1207718"/>
                <a:gd name="connsiteY350" fmla="*/ 489632 h 1233607"/>
                <a:gd name="connsiteX351" fmla="*/ 185473 w 1207718"/>
                <a:gd name="connsiteY351" fmla="*/ 540700 h 1233607"/>
                <a:gd name="connsiteX352" fmla="*/ 216051 w 1207718"/>
                <a:gd name="connsiteY352" fmla="*/ 577066 h 1233607"/>
                <a:gd name="connsiteX353" fmla="*/ 200568 w 1207718"/>
                <a:gd name="connsiteY353" fmla="*/ 644383 h 1233607"/>
                <a:gd name="connsiteX354" fmla="*/ 195924 w 1207718"/>
                <a:gd name="connsiteY354" fmla="*/ 648639 h 1233607"/>
                <a:gd name="connsiteX355" fmla="*/ 143670 w 1207718"/>
                <a:gd name="connsiteY355" fmla="*/ 641675 h 1233607"/>
                <a:gd name="connsiteX356" fmla="*/ 137865 w 1207718"/>
                <a:gd name="connsiteY356" fmla="*/ 619623 h 1233607"/>
                <a:gd name="connsiteX357" fmla="*/ 149476 w 1207718"/>
                <a:gd name="connsiteY357" fmla="*/ 599892 h 1233607"/>
                <a:gd name="connsiteX358" fmla="*/ 166894 w 1207718"/>
                <a:gd name="connsiteY358" fmla="*/ 595249 h 1233607"/>
                <a:gd name="connsiteX359" fmla="*/ 182764 w 1207718"/>
                <a:gd name="connsiteY359" fmla="*/ 604535 h 1233607"/>
                <a:gd name="connsiteX360" fmla="*/ 179280 w 1207718"/>
                <a:gd name="connsiteY360" fmla="*/ 631229 h 1233607"/>
                <a:gd name="connsiteX361" fmla="*/ 157218 w 1207718"/>
                <a:gd name="connsiteY361" fmla="*/ 628521 h 1233607"/>
                <a:gd name="connsiteX362" fmla="*/ 159927 w 1207718"/>
                <a:gd name="connsiteY362" fmla="*/ 610725 h 1233607"/>
                <a:gd name="connsiteX363" fmla="*/ 168055 w 1207718"/>
                <a:gd name="connsiteY363" fmla="*/ 608403 h 1233607"/>
                <a:gd name="connsiteX364" fmla="*/ 174248 w 1207718"/>
                <a:gd name="connsiteY364" fmla="*/ 612659 h 1233607"/>
                <a:gd name="connsiteX365" fmla="*/ 171152 w 1207718"/>
                <a:gd name="connsiteY365" fmla="*/ 620010 h 1233607"/>
                <a:gd name="connsiteX366" fmla="*/ 166894 w 1207718"/>
                <a:gd name="connsiteY366" fmla="*/ 613046 h 1233607"/>
                <a:gd name="connsiteX367" fmla="*/ 162249 w 1207718"/>
                <a:gd name="connsiteY367" fmla="*/ 614206 h 1233607"/>
                <a:gd name="connsiteX368" fmla="*/ 160701 w 1207718"/>
                <a:gd name="connsiteY368" fmla="*/ 625813 h 1233607"/>
                <a:gd name="connsiteX369" fmla="*/ 176571 w 1207718"/>
                <a:gd name="connsiteY369" fmla="*/ 628134 h 1233607"/>
                <a:gd name="connsiteX370" fmla="*/ 179280 w 1207718"/>
                <a:gd name="connsiteY370" fmla="*/ 607243 h 1233607"/>
                <a:gd name="connsiteX371" fmla="*/ 166507 w 1207718"/>
                <a:gd name="connsiteY371" fmla="*/ 599505 h 1233607"/>
                <a:gd name="connsiteX372" fmla="*/ 151799 w 1207718"/>
                <a:gd name="connsiteY372" fmla="*/ 603374 h 1233607"/>
                <a:gd name="connsiteX373" fmla="*/ 142122 w 1207718"/>
                <a:gd name="connsiteY373" fmla="*/ 620396 h 1233607"/>
                <a:gd name="connsiteX374" fmla="*/ 147154 w 1207718"/>
                <a:gd name="connsiteY374" fmla="*/ 638967 h 1233607"/>
                <a:gd name="connsiteX375" fmla="*/ 192827 w 1207718"/>
                <a:gd name="connsiteY375" fmla="*/ 643609 h 1233607"/>
                <a:gd name="connsiteX376" fmla="*/ 200568 w 1207718"/>
                <a:gd name="connsiteY376" fmla="*/ 635485 h 1233607"/>
                <a:gd name="connsiteX377" fmla="*/ 198633 w 1207718"/>
                <a:gd name="connsiteY377" fmla="*/ 585578 h 1233607"/>
                <a:gd name="connsiteX378" fmla="*/ 173861 w 1207718"/>
                <a:gd name="connsiteY378" fmla="*/ 555788 h 1233607"/>
                <a:gd name="connsiteX379" fmla="*/ 126640 w 1207718"/>
                <a:gd name="connsiteY379" fmla="*/ 595249 h 1233607"/>
                <a:gd name="connsiteX380" fmla="*/ 112706 w 1207718"/>
                <a:gd name="connsiteY380" fmla="*/ 548824 h 1233607"/>
                <a:gd name="connsiteX381" fmla="*/ 129736 w 1207718"/>
                <a:gd name="connsiteY381" fmla="*/ 570489 h 1233607"/>
                <a:gd name="connsiteX382" fmla="*/ 146380 w 1207718"/>
                <a:gd name="connsiteY382" fmla="*/ 543795 h 1233607"/>
                <a:gd name="connsiteX383" fmla="*/ 116576 w 1207718"/>
                <a:gd name="connsiteY383" fmla="*/ 515553 h 1233607"/>
                <a:gd name="connsiteX384" fmla="*/ 85224 w 1207718"/>
                <a:gd name="connsiteY384" fmla="*/ 522517 h 1233607"/>
                <a:gd name="connsiteX385" fmla="*/ 44583 w 1207718"/>
                <a:gd name="connsiteY385" fmla="*/ 640514 h 1233607"/>
                <a:gd name="connsiteX386" fmla="*/ 108448 w 1207718"/>
                <a:gd name="connsiteY386" fmla="*/ 696998 h 1233607"/>
                <a:gd name="connsiteX387" fmla="*/ 193988 w 1207718"/>
                <a:gd name="connsiteY387" fmla="*/ 691969 h 1233607"/>
                <a:gd name="connsiteX388" fmla="*/ 273022 w 1207718"/>
                <a:gd name="connsiteY388" fmla="*/ 557589 h 1233607"/>
                <a:gd name="connsiteX389" fmla="*/ 260987 w 1207718"/>
                <a:gd name="connsiteY389" fmla="*/ 511168 h 1233607"/>
                <a:gd name="connsiteX390" fmla="*/ 248407 w 1207718"/>
                <a:gd name="connsiteY390" fmla="*/ 506519 h 1233607"/>
                <a:gd name="connsiteX391" fmla="*/ 212210 w 1207718"/>
                <a:gd name="connsiteY391" fmla="*/ 457070 h 1233607"/>
                <a:gd name="connsiteX392" fmla="*/ 211440 w 1207718"/>
                <a:gd name="connsiteY392" fmla="*/ 445016 h 1233607"/>
                <a:gd name="connsiteX393" fmla="*/ 156831 w 1207718"/>
                <a:gd name="connsiteY393" fmla="*/ 413417 h 1233607"/>
                <a:gd name="connsiteX394" fmla="*/ 140081 w 1207718"/>
                <a:gd name="connsiteY394" fmla="*/ 411081 h 1233607"/>
                <a:gd name="connsiteX395" fmla="*/ 130907 w 1207718"/>
                <a:gd name="connsiteY395" fmla="*/ 417189 h 1233607"/>
                <a:gd name="connsiteX396" fmla="*/ 1620 w 1207718"/>
                <a:gd name="connsiteY396" fmla="*/ 448097 h 1233607"/>
                <a:gd name="connsiteX397" fmla="*/ 0 w 1207718"/>
                <a:gd name="connsiteY397" fmla="*/ 448244 h 1233607"/>
                <a:gd name="connsiteX398" fmla="*/ 3862 w 1207718"/>
                <a:gd name="connsiteY398" fmla="*/ 435804 h 1233607"/>
                <a:gd name="connsiteX399" fmla="*/ 14805 w 1207718"/>
                <a:gd name="connsiteY399" fmla="*/ 434726 h 1233607"/>
                <a:gd name="connsiteX400" fmla="*/ 65664 w 1207718"/>
                <a:gd name="connsiteY400" fmla="*/ 426222 h 1233607"/>
                <a:gd name="connsiteX401" fmla="*/ 120779 w 1207718"/>
                <a:gd name="connsiteY401" fmla="*/ 408389 h 1233607"/>
                <a:gd name="connsiteX402" fmla="*/ 88176 w 1207718"/>
                <a:gd name="connsiteY402" fmla="*/ 403842 h 1233607"/>
                <a:gd name="connsiteX403" fmla="*/ 20972 w 1207718"/>
                <a:gd name="connsiteY403" fmla="*/ 421542 h 1233607"/>
                <a:gd name="connsiteX404" fmla="*/ 13231 w 1207718"/>
                <a:gd name="connsiteY404" fmla="*/ 418834 h 1233607"/>
                <a:gd name="connsiteX405" fmla="*/ 15940 w 1207718"/>
                <a:gd name="connsiteY405" fmla="*/ 411096 h 1233607"/>
                <a:gd name="connsiteX406" fmla="*/ 87595 w 1207718"/>
                <a:gd name="connsiteY406" fmla="*/ 391994 h 1233607"/>
                <a:gd name="connsiteX407" fmla="*/ 136967 w 1207718"/>
                <a:gd name="connsiteY407" fmla="*/ 398885 h 1233607"/>
                <a:gd name="connsiteX408" fmla="*/ 176129 w 1207718"/>
                <a:gd name="connsiteY408" fmla="*/ 371152 h 1233607"/>
                <a:gd name="connsiteX409" fmla="*/ 245098 w 1207718"/>
                <a:gd name="connsiteY409" fmla="*/ 232607 h 1233607"/>
                <a:gd name="connsiteX410" fmla="*/ 286807 w 1207718"/>
                <a:gd name="connsiteY410" fmla="*/ 127934 h 1233607"/>
                <a:gd name="connsiteX411" fmla="*/ 310386 w 1207718"/>
                <a:gd name="connsiteY411" fmla="*/ 106937 h 1233607"/>
                <a:gd name="connsiteX412" fmla="*/ 308201 w 1207718"/>
                <a:gd name="connsiteY412" fmla="*/ 107678 h 1233607"/>
                <a:gd name="connsiteX413" fmla="*/ 311874 w 1207718"/>
                <a:gd name="connsiteY413" fmla="*/ 105611 h 1233607"/>
                <a:gd name="connsiteX414" fmla="*/ 318366 w 1207718"/>
                <a:gd name="connsiteY414" fmla="*/ 99831 h 1233607"/>
                <a:gd name="connsiteX415" fmla="*/ 325838 w 1207718"/>
                <a:gd name="connsiteY415" fmla="*/ 97755 h 1233607"/>
                <a:gd name="connsiteX416" fmla="*/ 352391 w 1207718"/>
                <a:gd name="connsiteY416" fmla="*/ 82815 h 1233607"/>
                <a:gd name="connsiteX417" fmla="*/ 410811 w 1207718"/>
                <a:gd name="connsiteY417" fmla="*/ 70142 h 1233607"/>
                <a:gd name="connsiteX418" fmla="*/ 461922 w 1207718"/>
                <a:gd name="connsiteY418" fmla="*/ 67821 h 1233607"/>
                <a:gd name="connsiteX419" fmla="*/ 492512 w 1207718"/>
                <a:gd name="connsiteY419" fmla="*/ 56212 h 1233607"/>
                <a:gd name="connsiteX420" fmla="*/ 481283 w 1207718"/>
                <a:gd name="connsiteY420" fmla="*/ 46151 h 1233607"/>
                <a:gd name="connsiteX421" fmla="*/ 497545 w 1207718"/>
                <a:gd name="connsiteY421" fmla="*/ 56986 h 1233607"/>
                <a:gd name="connsiteX422" fmla="*/ 489027 w 1207718"/>
                <a:gd name="connsiteY422" fmla="*/ 80977 h 1233607"/>
                <a:gd name="connsiteX423" fmla="*/ 487344 w 1207718"/>
                <a:gd name="connsiteY423" fmla="*/ 82691 h 1233607"/>
                <a:gd name="connsiteX424" fmla="*/ 490158 w 1207718"/>
                <a:gd name="connsiteY424" fmla="*/ 83222 h 1233607"/>
                <a:gd name="connsiteX425" fmla="*/ 498285 w 1207718"/>
                <a:gd name="connsiteY425" fmla="*/ 85156 h 1233607"/>
                <a:gd name="connsiteX426" fmla="*/ 639543 w 1207718"/>
                <a:gd name="connsiteY426" fmla="*/ 53825 h 1233607"/>
                <a:gd name="connsiteX427" fmla="*/ 653004 w 1207718"/>
                <a:gd name="connsiteY427" fmla="*/ 23696 h 1233607"/>
                <a:gd name="connsiteX428" fmla="*/ 616210 w 1207718"/>
                <a:gd name="connsiteY428" fmla="*/ 0 h 1233607"/>
                <a:gd name="connsiteX429" fmla="*/ 615064 w 1207718"/>
                <a:gd name="connsiteY429" fmla="*/ 4217 h 1233607"/>
                <a:gd name="connsiteX430" fmla="*/ 601229 w 1207718"/>
                <a:gd name="connsiteY430" fmla="*/ 12436 h 1233607"/>
                <a:gd name="connsiteX431" fmla="*/ 599681 w 1207718"/>
                <a:gd name="connsiteY431" fmla="*/ 14370 h 1233607"/>
                <a:gd name="connsiteX432" fmla="*/ 598907 w 1207718"/>
                <a:gd name="connsiteY432" fmla="*/ 15531 h 1233607"/>
                <a:gd name="connsiteX433" fmla="*/ 610517 w 1207718"/>
                <a:gd name="connsiteY433" fmla="*/ 13597 h 1233607"/>
                <a:gd name="connsiteX434" fmla="*/ 572203 w 1207718"/>
                <a:gd name="connsiteY434" fmla="*/ 31390 h 1233607"/>
                <a:gd name="connsiteX435" fmla="*/ 563302 w 1207718"/>
                <a:gd name="connsiteY435" fmla="*/ 32550 h 1233607"/>
                <a:gd name="connsiteX436" fmla="*/ 524601 w 1207718"/>
                <a:gd name="connsiteY436" fmla="*/ 19786 h 1233607"/>
                <a:gd name="connsiteX437" fmla="*/ 517056 w 1207718"/>
                <a:gd name="connsiteY437" fmla="*/ 9995 h 1233607"/>
                <a:gd name="connsiteX438" fmla="*/ 530588 w 1207718"/>
                <a:gd name="connsiteY438" fmla="*/ 8631 h 1233607"/>
                <a:gd name="connsiteX439" fmla="*/ 532342 w 1207718"/>
                <a:gd name="connsiteY439" fmla="*/ 10889 h 1233607"/>
                <a:gd name="connsiteX440" fmla="*/ 562528 w 1207718"/>
                <a:gd name="connsiteY440" fmla="*/ 20946 h 1233607"/>
                <a:gd name="connsiteX441" fmla="*/ 590780 w 1207718"/>
                <a:gd name="connsiteY441" fmla="*/ 6634 h 1233607"/>
                <a:gd name="connsiteX442" fmla="*/ 592185 w 1207718"/>
                <a:gd name="connsiteY442" fmla="*/ 2422 h 123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1207718" h="1233607">
                  <a:moveTo>
                    <a:pt x="797028" y="1010669"/>
                  </a:moveTo>
                  <a:lnTo>
                    <a:pt x="805533" y="1026332"/>
                  </a:lnTo>
                  <a:cubicBezTo>
                    <a:pt x="812867" y="1035254"/>
                    <a:pt x="821882" y="1042785"/>
                    <a:pt x="832138" y="1048400"/>
                  </a:cubicBezTo>
                  <a:lnTo>
                    <a:pt x="845652" y="1052596"/>
                  </a:lnTo>
                  <a:lnTo>
                    <a:pt x="843388" y="1044277"/>
                  </a:lnTo>
                  <a:cubicBezTo>
                    <a:pt x="839983" y="1037385"/>
                    <a:pt x="835169" y="1031049"/>
                    <a:pt x="828977" y="1025729"/>
                  </a:cubicBezTo>
                  <a:cubicBezTo>
                    <a:pt x="821430" y="1019345"/>
                    <a:pt x="812818" y="1014509"/>
                    <a:pt x="803578" y="1011462"/>
                  </a:cubicBezTo>
                  <a:close/>
                  <a:moveTo>
                    <a:pt x="1139851" y="803200"/>
                  </a:moveTo>
                  <a:cubicBezTo>
                    <a:pt x="1140238" y="817133"/>
                    <a:pt x="1141399" y="827196"/>
                    <a:pt x="1127466" y="836098"/>
                  </a:cubicBezTo>
                  <a:cubicBezTo>
                    <a:pt x="1159976" y="832615"/>
                    <a:pt x="1192874" y="856224"/>
                    <a:pt x="1202937" y="883704"/>
                  </a:cubicBezTo>
                  <a:cubicBezTo>
                    <a:pt x="1213386" y="912732"/>
                    <a:pt x="1206033" y="943695"/>
                    <a:pt x="1187455" y="963434"/>
                  </a:cubicBezTo>
                  <a:cubicBezTo>
                    <a:pt x="1171974" y="979689"/>
                    <a:pt x="1151075" y="987817"/>
                    <a:pt x="1125918" y="982785"/>
                  </a:cubicBezTo>
                  <a:cubicBezTo>
                    <a:pt x="1104245" y="978528"/>
                    <a:pt x="1076379" y="959176"/>
                    <a:pt x="1077540" y="927052"/>
                  </a:cubicBezTo>
                  <a:cubicBezTo>
                    <a:pt x="1078314" y="911184"/>
                    <a:pt x="1082571" y="893767"/>
                    <a:pt x="1091086" y="880608"/>
                  </a:cubicBezTo>
                  <a:cubicBezTo>
                    <a:pt x="1098439" y="868996"/>
                    <a:pt x="1114694" y="851193"/>
                    <a:pt x="1138690" y="852741"/>
                  </a:cubicBezTo>
                  <a:cubicBezTo>
                    <a:pt x="1138303" y="859321"/>
                    <a:pt x="1131724" y="864352"/>
                    <a:pt x="1126305" y="865900"/>
                  </a:cubicBezTo>
                  <a:cubicBezTo>
                    <a:pt x="1135981" y="865126"/>
                    <a:pt x="1137142" y="861256"/>
                    <a:pt x="1151849" y="863578"/>
                  </a:cubicBezTo>
                  <a:cubicBezTo>
                    <a:pt x="1165008" y="865513"/>
                    <a:pt x="1176619" y="870932"/>
                    <a:pt x="1187455" y="886026"/>
                  </a:cubicBezTo>
                  <a:cubicBezTo>
                    <a:pt x="1199453" y="903056"/>
                    <a:pt x="1197518" y="935954"/>
                    <a:pt x="1175071" y="954145"/>
                  </a:cubicBezTo>
                  <a:cubicBezTo>
                    <a:pt x="1175071" y="945630"/>
                    <a:pt x="1178941" y="913119"/>
                    <a:pt x="1157654" y="906152"/>
                  </a:cubicBezTo>
                  <a:cubicBezTo>
                    <a:pt x="1163073" y="911958"/>
                    <a:pt x="1154171" y="923182"/>
                    <a:pt x="1149914" y="923956"/>
                  </a:cubicBezTo>
                  <a:cubicBezTo>
                    <a:pt x="1149914" y="913506"/>
                    <a:pt x="1141786" y="894541"/>
                    <a:pt x="1130175" y="891445"/>
                  </a:cubicBezTo>
                  <a:cubicBezTo>
                    <a:pt x="1136368" y="901121"/>
                    <a:pt x="1135207" y="917763"/>
                    <a:pt x="1126692" y="923569"/>
                  </a:cubicBezTo>
                  <a:cubicBezTo>
                    <a:pt x="1119339" y="910022"/>
                    <a:pt x="1102696" y="895702"/>
                    <a:pt x="1089151" y="918150"/>
                  </a:cubicBezTo>
                  <a:cubicBezTo>
                    <a:pt x="1069025" y="951822"/>
                    <a:pt x="1109663" y="978141"/>
                    <a:pt x="1136755" y="978915"/>
                  </a:cubicBezTo>
                  <a:cubicBezTo>
                    <a:pt x="1168878" y="980076"/>
                    <a:pt x="1194809" y="951048"/>
                    <a:pt x="1197905" y="920860"/>
                  </a:cubicBezTo>
                  <a:cubicBezTo>
                    <a:pt x="1200614" y="895702"/>
                    <a:pt x="1194035" y="881382"/>
                    <a:pt x="1185133" y="870545"/>
                  </a:cubicBezTo>
                  <a:cubicBezTo>
                    <a:pt x="1173135" y="856224"/>
                    <a:pt x="1146044" y="841517"/>
                    <a:pt x="1116629" y="850806"/>
                  </a:cubicBezTo>
                  <a:cubicBezTo>
                    <a:pt x="1094182" y="857772"/>
                    <a:pt x="1079475" y="865900"/>
                    <a:pt x="1063607" y="892606"/>
                  </a:cubicBezTo>
                  <a:cubicBezTo>
                    <a:pt x="1051802" y="921634"/>
                    <a:pt x="1047835" y="962563"/>
                    <a:pt x="1047739" y="1009104"/>
                  </a:cubicBezTo>
                  <a:lnTo>
                    <a:pt x="1047919" y="1012784"/>
                  </a:lnTo>
                  <a:lnTo>
                    <a:pt x="1048194" y="1015646"/>
                  </a:lnTo>
                  <a:lnTo>
                    <a:pt x="1048064" y="1015756"/>
                  </a:lnTo>
                  <a:lnTo>
                    <a:pt x="1055092" y="1159275"/>
                  </a:lnTo>
                  <a:lnTo>
                    <a:pt x="1057104" y="1195964"/>
                  </a:lnTo>
                  <a:lnTo>
                    <a:pt x="1048154" y="1203349"/>
                  </a:lnTo>
                  <a:lnTo>
                    <a:pt x="1045803" y="1160049"/>
                  </a:lnTo>
                  <a:lnTo>
                    <a:pt x="1044438" y="1139514"/>
                  </a:lnTo>
                  <a:lnTo>
                    <a:pt x="1029272" y="1117488"/>
                  </a:lnTo>
                  <a:cubicBezTo>
                    <a:pt x="1003826" y="1086683"/>
                    <a:pt x="963635" y="1055770"/>
                    <a:pt x="944773" y="1102793"/>
                  </a:cubicBezTo>
                  <a:cubicBezTo>
                    <a:pt x="937034" y="1087312"/>
                    <a:pt x="943225" y="1061382"/>
                    <a:pt x="965666" y="1056351"/>
                  </a:cubicBezTo>
                  <a:cubicBezTo>
                    <a:pt x="983464" y="1052481"/>
                    <a:pt x="1000489" y="1061769"/>
                    <a:pt x="1013644" y="1075315"/>
                  </a:cubicBezTo>
                  <a:cubicBezTo>
                    <a:pt x="1013257" y="1062930"/>
                    <a:pt x="999715" y="1053255"/>
                    <a:pt x="995072" y="1042418"/>
                  </a:cubicBezTo>
                  <a:cubicBezTo>
                    <a:pt x="1014224" y="1045321"/>
                    <a:pt x="1028733" y="1054803"/>
                    <a:pt x="1037923" y="1067187"/>
                  </a:cubicBezTo>
                  <a:lnTo>
                    <a:pt x="1039903" y="1071327"/>
                  </a:lnTo>
                  <a:lnTo>
                    <a:pt x="1039895" y="1071205"/>
                  </a:lnTo>
                  <a:lnTo>
                    <a:pt x="1040146" y="1016343"/>
                  </a:lnTo>
                  <a:lnTo>
                    <a:pt x="1038900" y="1014873"/>
                  </a:lnTo>
                  <a:cubicBezTo>
                    <a:pt x="1042773" y="976576"/>
                    <a:pt x="1031155" y="939439"/>
                    <a:pt x="1006759" y="909653"/>
                  </a:cubicBezTo>
                  <a:cubicBezTo>
                    <a:pt x="982362" y="880253"/>
                    <a:pt x="947896" y="861685"/>
                    <a:pt x="909946" y="857817"/>
                  </a:cubicBezTo>
                  <a:cubicBezTo>
                    <a:pt x="879353" y="855109"/>
                    <a:pt x="849922" y="864006"/>
                    <a:pt x="826299" y="883348"/>
                  </a:cubicBezTo>
                  <a:cubicBezTo>
                    <a:pt x="802677" y="902690"/>
                    <a:pt x="788349" y="930155"/>
                    <a:pt x="785251" y="960329"/>
                  </a:cubicBezTo>
                  <a:cubicBezTo>
                    <a:pt x="784089" y="972707"/>
                    <a:pt x="785493" y="984748"/>
                    <a:pt x="789020" y="995924"/>
                  </a:cubicBezTo>
                  <a:lnTo>
                    <a:pt x="791499" y="1000489"/>
                  </a:lnTo>
                  <a:lnTo>
                    <a:pt x="806625" y="1002418"/>
                  </a:lnTo>
                  <a:cubicBezTo>
                    <a:pt x="816979" y="1005900"/>
                    <a:pt x="826654" y="1011414"/>
                    <a:pt x="835169" y="1018765"/>
                  </a:cubicBezTo>
                  <a:cubicBezTo>
                    <a:pt x="842329" y="1024956"/>
                    <a:pt x="847893" y="1032283"/>
                    <a:pt x="851824" y="1040239"/>
                  </a:cubicBezTo>
                  <a:lnTo>
                    <a:pt x="856058" y="1055827"/>
                  </a:lnTo>
                  <a:lnTo>
                    <a:pt x="866186" y="1058972"/>
                  </a:lnTo>
                  <a:cubicBezTo>
                    <a:pt x="905299" y="1062453"/>
                    <a:pt x="940539" y="1033827"/>
                    <a:pt x="944024" y="994757"/>
                  </a:cubicBezTo>
                  <a:cubicBezTo>
                    <a:pt x="945186" y="985860"/>
                    <a:pt x="943637" y="977349"/>
                    <a:pt x="940539" y="969226"/>
                  </a:cubicBezTo>
                  <a:cubicBezTo>
                    <a:pt x="931632" y="955300"/>
                    <a:pt x="919240" y="949884"/>
                    <a:pt x="911107" y="954526"/>
                  </a:cubicBezTo>
                  <a:cubicBezTo>
                    <a:pt x="899490" y="960329"/>
                    <a:pt x="896392" y="967678"/>
                    <a:pt x="895230" y="974642"/>
                  </a:cubicBezTo>
                  <a:cubicBezTo>
                    <a:pt x="894068" y="982765"/>
                    <a:pt x="902201" y="994757"/>
                    <a:pt x="916529" y="981218"/>
                  </a:cubicBezTo>
                  <a:cubicBezTo>
                    <a:pt x="913431" y="1000560"/>
                    <a:pt x="884000" y="1002494"/>
                    <a:pt x="877417" y="983926"/>
                  </a:cubicBezTo>
                  <a:cubicBezTo>
                    <a:pt x="874319" y="975028"/>
                    <a:pt x="876255" y="949497"/>
                    <a:pt x="894068" y="937118"/>
                  </a:cubicBezTo>
                  <a:cubicBezTo>
                    <a:pt x="883613" y="930929"/>
                    <a:pt x="873931" y="927447"/>
                    <a:pt x="864637" y="926674"/>
                  </a:cubicBezTo>
                  <a:cubicBezTo>
                    <a:pt x="850309" y="925513"/>
                    <a:pt x="833270" y="928608"/>
                    <a:pt x="826299" y="939439"/>
                  </a:cubicBezTo>
                  <a:cubicBezTo>
                    <a:pt x="824363" y="941760"/>
                    <a:pt x="822814" y="944855"/>
                    <a:pt x="822040" y="947563"/>
                  </a:cubicBezTo>
                  <a:cubicBezTo>
                    <a:pt x="817780" y="961489"/>
                    <a:pt x="824363" y="976576"/>
                    <a:pt x="838304" y="980831"/>
                  </a:cubicBezTo>
                  <a:cubicBezTo>
                    <a:pt x="843726" y="982378"/>
                    <a:pt x="849147" y="981991"/>
                    <a:pt x="854182" y="979284"/>
                  </a:cubicBezTo>
                  <a:cubicBezTo>
                    <a:pt x="858829" y="976576"/>
                    <a:pt x="862701" y="972320"/>
                    <a:pt x="864250" y="967292"/>
                  </a:cubicBezTo>
                  <a:cubicBezTo>
                    <a:pt x="865412" y="963036"/>
                    <a:pt x="865025" y="958781"/>
                    <a:pt x="863088" y="954913"/>
                  </a:cubicBezTo>
                  <a:cubicBezTo>
                    <a:pt x="861152" y="951431"/>
                    <a:pt x="857667" y="948723"/>
                    <a:pt x="853794" y="947563"/>
                  </a:cubicBezTo>
                  <a:cubicBezTo>
                    <a:pt x="847211" y="945629"/>
                    <a:pt x="840628" y="949110"/>
                    <a:pt x="838691" y="955300"/>
                  </a:cubicBezTo>
                  <a:cubicBezTo>
                    <a:pt x="837142" y="960329"/>
                    <a:pt x="839853" y="965357"/>
                    <a:pt x="844500" y="966518"/>
                  </a:cubicBezTo>
                  <a:cubicBezTo>
                    <a:pt x="848373" y="967678"/>
                    <a:pt x="851858" y="965744"/>
                    <a:pt x="853020" y="962263"/>
                  </a:cubicBezTo>
                  <a:cubicBezTo>
                    <a:pt x="853407" y="961102"/>
                    <a:pt x="853407" y="959555"/>
                    <a:pt x="852633" y="958394"/>
                  </a:cubicBezTo>
                  <a:cubicBezTo>
                    <a:pt x="851471" y="961876"/>
                    <a:pt x="846437" y="960329"/>
                    <a:pt x="846437" y="956847"/>
                  </a:cubicBezTo>
                  <a:cubicBezTo>
                    <a:pt x="846049" y="954526"/>
                    <a:pt x="848373" y="952592"/>
                    <a:pt x="850696" y="952592"/>
                  </a:cubicBezTo>
                  <a:cubicBezTo>
                    <a:pt x="853407" y="952979"/>
                    <a:pt x="854569" y="954139"/>
                    <a:pt x="855731" y="956073"/>
                  </a:cubicBezTo>
                  <a:cubicBezTo>
                    <a:pt x="856892" y="958008"/>
                    <a:pt x="857280" y="961102"/>
                    <a:pt x="856505" y="963423"/>
                  </a:cubicBezTo>
                  <a:cubicBezTo>
                    <a:pt x="854956" y="968452"/>
                    <a:pt x="849147" y="971547"/>
                    <a:pt x="843726" y="969999"/>
                  </a:cubicBezTo>
                  <a:cubicBezTo>
                    <a:pt x="837142" y="968065"/>
                    <a:pt x="833270" y="961102"/>
                    <a:pt x="835206" y="954526"/>
                  </a:cubicBezTo>
                  <a:cubicBezTo>
                    <a:pt x="837917" y="946016"/>
                    <a:pt x="846437" y="941760"/>
                    <a:pt x="854569" y="944081"/>
                  </a:cubicBezTo>
                  <a:cubicBezTo>
                    <a:pt x="859603" y="945629"/>
                    <a:pt x="863863" y="949110"/>
                    <a:pt x="866186" y="953366"/>
                  </a:cubicBezTo>
                  <a:cubicBezTo>
                    <a:pt x="868510" y="958008"/>
                    <a:pt x="868897" y="963036"/>
                    <a:pt x="867348" y="968065"/>
                  </a:cubicBezTo>
                  <a:cubicBezTo>
                    <a:pt x="865412" y="974255"/>
                    <a:pt x="861539" y="979284"/>
                    <a:pt x="855731" y="982378"/>
                  </a:cubicBezTo>
                  <a:cubicBezTo>
                    <a:pt x="849922" y="985473"/>
                    <a:pt x="843726" y="985860"/>
                    <a:pt x="837530" y="983926"/>
                  </a:cubicBezTo>
                  <a:cubicBezTo>
                    <a:pt x="821652" y="979284"/>
                    <a:pt x="812746" y="962263"/>
                    <a:pt x="817393" y="946402"/>
                  </a:cubicBezTo>
                  <a:cubicBezTo>
                    <a:pt x="818167" y="944855"/>
                    <a:pt x="818554" y="943308"/>
                    <a:pt x="819329" y="941760"/>
                  </a:cubicBezTo>
                  <a:cubicBezTo>
                    <a:pt x="825525" y="925126"/>
                    <a:pt x="845662" y="910813"/>
                    <a:pt x="866186" y="911200"/>
                  </a:cubicBezTo>
                  <a:cubicBezTo>
                    <a:pt x="881289" y="911200"/>
                    <a:pt x="891745" y="917003"/>
                    <a:pt x="902201" y="923966"/>
                  </a:cubicBezTo>
                  <a:cubicBezTo>
                    <a:pt x="900264" y="906171"/>
                    <a:pt x="910333" y="882961"/>
                    <a:pt x="930083" y="880253"/>
                  </a:cubicBezTo>
                  <a:cubicBezTo>
                    <a:pt x="944024" y="878319"/>
                    <a:pt x="956416" y="891085"/>
                    <a:pt x="947122" y="906558"/>
                  </a:cubicBezTo>
                  <a:cubicBezTo>
                    <a:pt x="950607" y="891085"/>
                    <a:pt x="932794" y="892632"/>
                    <a:pt x="927759" y="898822"/>
                  </a:cubicBezTo>
                  <a:cubicBezTo>
                    <a:pt x="923112" y="904237"/>
                    <a:pt x="918465" y="915069"/>
                    <a:pt x="922338" y="925126"/>
                  </a:cubicBezTo>
                  <a:cubicBezTo>
                    <a:pt x="925436" y="934024"/>
                    <a:pt x="935504" y="941374"/>
                    <a:pt x="942475" y="952592"/>
                  </a:cubicBezTo>
                  <a:cubicBezTo>
                    <a:pt x="951382" y="965357"/>
                    <a:pt x="955254" y="980444"/>
                    <a:pt x="953705" y="995918"/>
                  </a:cubicBezTo>
                  <a:cubicBezTo>
                    <a:pt x="949445" y="1040017"/>
                    <a:pt x="909558" y="1072511"/>
                    <a:pt x="865412" y="1068256"/>
                  </a:cubicBezTo>
                  <a:lnTo>
                    <a:pt x="858599" y="1066164"/>
                  </a:lnTo>
                  <a:lnTo>
                    <a:pt x="855525" y="1091456"/>
                  </a:lnTo>
                  <a:cubicBezTo>
                    <a:pt x="852779" y="1099895"/>
                    <a:pt x="848328" y="1107948"/>
                    <a:pt x="842136" y="1115106"/>
                  </a:cubicBezTo>
                  <a:cubicBezTo>
                    <a:pt x="832460" y="1126326"/>
                    <a:pt x="818914" y="1133290"/>
                    <a:pt x="804206" y="1134451"/>
                  </a:cubicBezTo>
                  <a:cubicBezTo>
                    <a:pt x="803432" y="1134451"/>
                    <a:pt x="802658" y="1134451"/>
                    <a:pt x="801884" y="1134451"/>
                  </a:cubicBezTo>
                  <a:cubicBezTo>
                    <a:pt x="784468" y="1139094"/>
                    <a:pt x="760859" y="1133290"/>
                    <a:pt x="751183" y="1123231"/>
                  </a:cubicBezTo>
                  <a:cubicBezTo>
                    <a:pt x="757762" y="1124778"/>
                    <a:pt x="762407" y="1123618"/>
                    <a:pt x="765503" y="1122457"/>
                  </a:cubicBezTo>
                  <a:cubicBezTo>
                    <a:pt x="764729" y="1121683"/>
                    <a:pt x="764342" y="1121296"/>
                    <a:pt x="763568" y="1120909"/>
                  </a:cubicBezTo>
                  <a:cubicBezTo>
                    <a:pt x="763568" y="1120909"/>
                    <a:pt x="763568" y="1120909"/>
                    <a:pt x="763568" y="1120522"/>
                  </a:cubicBezTo>
                  <a:cubicBezTo>
                    <a:pt x="750409" y="1119362"/>
                    <a:pt x="737636" y="1112784"/>
                    <a:pt x="738411" y="1098468"/>
                  </a:cubicBezTo>
                  <a:cubicBezTo>
                    <a:pt x="742281" y="1105820"/>
                    <a:pt x="747699" y="1108915"/>
                    <a:pt x="753505" y="1108141"/>
                  </a:cubicBezTo>
                  <a:cubicBezTo>
                    <a:pt x="742668" y="1103498"/>
                    <a:pt x="731057" y="1088022"/>
                    <a:pt x="737636" y="1072159"/>
                  </a:cubicBezTo>
                  <a:cubicBezTo>
                    <a:pt x="739959" y="1076802"/>
                    <a:pt x="741507" y="1083379"/>
                    <a:pt x="745764" y="1086474"/>
                  </a:cubicBezTo>
                  <a:cubicBezTo>
                    <a:pt x="743055" y="1073706"/>
                    <a:pt x="738024" y="1061712"/>
                    <a:pt x="751570" y="1050879"/>
                  </a:cubicBezTo>
                  <a:cubicBezTo>
                    <a:pt x="750409" y="1055521"/>
                    <a:pt x="748860" y="1059004"/>
                    <a:pt x="751183" y="1063260"/>
                  </a:cubicBezTo>
                  <a:cubicBezTo>
                    <a:pt x="755053" y="1053974"/>
                    <a:pt x="763181" y="1047396"/>
                    <a:pt x="772857" y="1048170"/>
                  </a:cubicBezTo>
                  <a:cubicBezTo>
                    <a:pt x="767825" y="1050105"/>
                    <a:pt x="767051" y="1053200"/>
                    <a:pt x="765503" y="1055908"/>
                  </a:cubicBezTo>
                  <a:cubicBezTo>
                    <a:pt x="773244" y="1051652"/>
                    <a:pt x="787951" y="1059391"/>
                    <a:pt x="783694" y="1070611"/>
                  </a:cubicBezTo>
                  <a:cubicBezTo>
                    <a:pt x="776727" y="1063260"/>
                    <a:pt x="769373" y="1062486"/>
                    <a:pt x="764342" y="1065581"/>
                  </a:cubicBezTo>
                  <a:cubicBezTo>
                    <a:pt x="753505" y="1080284"/>
                    <a:pt x="755827" y="1101564"/>
                    <a:pt x="769760" y="1113558"/>
                  </a:cubicBezTo>
                  <a:cubicBezTo>
                    <a:pt x="779049" y="1121683"/>
                    <a:pt x="791047" y="1125939"/>
                    <a:pt x="803432" y="1124778"/>
                  </a:cubicBezTo>
                  <a:cubicBezTo>
                    <a:pt x="815818" y="1124005"/>
                    <a:pt x="827042" y="1118201"/>
                    <a:pt x="835169" y="1108915"/>
                  </a:cubicBezTo>
                  <a:cubicBezTo>
                    <a:pt x="845813" y="1096727"/>
                    <a:pt x="850457" y="1081251"/>
                    <a:pt x="849344" y="1066161"/>
                  </a:cubicBezTo>
                  <a:lnTo>
                    <a:pt x="848501" y="1063063"/>
                  </a:lnTo>
                  <a:lnTo>
                    <a:pt x="827637" y="1056657"/>
                  </a:lnTo>
                  <a:cubicBezTo>
                    <a:pt x="816267" y="1050473"/>
                    <a:pt x="806283" y="1042169"/>
                    <a:pt x="798175" y="1032328"/>
                  </a:cubicBezTo>
                  <a:lnTo>
                    <a:pt x="785672" y="1009295"/>
                  </a:lnTo>
                  <a:lnTo>
                    <a:pt x="774405" y="1007932"/>
                  </a:lnTo>
                  <a:cubicBezTo>
                    <a:pt x="754666" y="1009479"/>
                    <a:pt x="736475" y="1018378"/>
                    <a:pt x="723316" y="1033468"/>
                  </a:cubicBezTo>
                  <a:cubicBezTo>
                    <a:pt x="707448" y="1052039"/>
                    <a:pt x="700481" y="1074093"/>
                    <a:pt x="703577" y="1095760"/>
                  </a:cubicBezTo>
                  <a:cubicBezTo>
                    <a:pt x="706674" y="1118975"/>
                    <a:pt x="720607" y="1139868"/>
                    <a:pt x="742668" y="1154570"/>
                  </a:cubicBezTo>
                  <a:cubicBezTo>
                    <a:pt x="768986" y="1172368"/>
                    <a:pt x="798401" y="1174303"/>
                    <a:pt x="829364" y="1176624"/>
                  </a:cubicBezTo>
                  <a:lnTo>
                    <a:pt x="865062" y="1180970"/>
                  </a:lnTo>
                  <a:lnTo>
                    <a:pt x="859620" y="1177853"/>
                  </a:lnTo>
                  <a:cubicBezTo>
                    <a:pt x="852656" y="1172820"/>
                    <a:pt x="845305" y="1160043"/>
                    <a:pt x="831764" y="1161205"/>
                  </a:cubicBezTo>
                  <a:cubicBezTo>
                    <a:pt x="839889" y="1152300"/>
                    <a:pt x="848787" y="1155010"/>
                    <a:pt x="857299" y="1152687"/>
                  </a:cubicBezTo>
                  <a:cubicBezTo>
                    <a:pt x="853430" y="1140297"/>
                    <a:pt x="852656" y="1127907"/>
                    <a:pt x="859620" y="1118228"/>
                  </a:cubicBezTo>
                  <a:cubicBezTo>
                    <a:pt x="862715" y="1113582"/>
                    <a:pt x="872387" y="1103515"/>
                    <a:pt x="887862" y="1100805"/>
                  </a:cubicBezTo>
                  <a:cubicBezTo>
                    <a:pt x="897921" y="1098869"/>
                    <a:pt x="910688" y="1101192"/>
                    <a:pt x="920361" y="1113195"/>
                  </a:cubicBezTo>
                  <a:cubicBezTo>
                    <a:pt x="925003" y="1118228"/>
                    <a:pt x="930033" y="1134102"/>
                    <a:pt x="919974" y="1141072"/>
                  </a:cubicBezTo>
                  <a:cubicBezTo>
                    <a:pt x="916105" y="1143782"/>
                    <a:pt x="902564" y="1147266"/>
                    <a:pt x="900243" y="1132166"/>
                  </a:cubicBezTo>
                  <a:cubicBezTo>
                    <a:pt x="906046" y="1145718"/>
                    <a:pt x="915718" y="1142233"/>
                    <a:pt x="918813" y="1138361"/>
                  </a:cubicBezTo>
                  <a:cubicBezTo>
                    <a:pt x="924229" y="1131392"/>
                    <a:pt x="920361" y="1120551"/>
                    <a:pt x="916105" y="1116679"/>
                  </a:cubicBezTo>
                  <a:cubicBezTo>
                    <a:pt x="906433" y="1108936"/>
                    <a:pt x="897534" y="1107774"/>
                    <a:pt x="890184" y="1111259"/>
                  </a:cubicBezTo>
                  <a:cubicBezTo>
                    <a:pt x="878577" y="1116292"/>
                    <a:pt x="874708" y="1121325"/>
                    <a:pt x="874708" y="1135264"/>
                  </a:cubicBezTo>
                  <a:cubicBezTo>
                    <a:pt x="873935" y="1161979"/>
                    <a:pt x="899469" y="1185210"/>
                    <a:pt x="928485" y="1198761"/>
                  </a:cubicBezTo>
                  <a:cubicBezTo>
                    <a:pt x="940092" y="1204182"/>
                    <a:pt x="963692" y="1216571"/>
                    <a:pt x="974524" y="1233607"/>
                  </a:cubicBezTo>
                  <a:cubicBezTo>
                    <a:pt x="961757" y="1228187"/>
                    <a:pt x="946282" y="1224702"/>
                    <a:pt x="933515" y="1223540"/>
                  </a:cubicBezTo>
                  <a:cubicBezTo>
                    <a:pt x="921134" y="1222379"/>
                    <a:pt x="900243" y="1228574"/>
                    <a:pt x="887475" y="1220056"/>
                  </a:cubicBezTo>
                  <a:cubicBezTo>
                    <a:pt x="873935" y="1211151"/>
                    <a:pt x="869292" y="1190630"/>
                    <a:pt x="852269" y="1197212"/>
                  </a:cubicBezTo>
                  <a:lnTo>
                    <a:pt x="862964" y="1190294"/>
                  </a:lnTo>
                  <a:lnTo>
                    <a:pt x="828590" y="1186297"/>
                  </a:lnTo>
                  <a:cubicBezTo>
                    <a:pt x="796466" y="1183976"/>
                    <a:pt x="765890" y="1181654"/>
                    <a:pt x="737249" y="1162696"/>
                  </a:cubicBezTo>
                  <a:cubicBezTo>
                    <a:pt x="712866" y="1146445"/>
                    <a:pt x="697385" y="1123231"/>
                    <a:pt x="693902" y="1097308"/>
                  </a:cubicBezTo>
                  <a:cubicBezTo>
                    <a:pt x="690805" y="1072546"/>
                    <a:pt x="698546" y="1047783"/>
                    <a:pt x="716350" y="1027277"/>
                  </a:cubicBezTo>
                  <a:cubicBezTo>
                    <a:pt x="731057" y="1010253"/>
                    <a:pt x="751570" y="1000193"/>
                    <a:pt x="774018" y="998259"/>
                  </a:cubicBezTo>
                  <a:lnTo>
                    <a:pt x="780102" y="999035"/>
                  </a:lnTo>
                  <a:lnTo>
                    <a:pt x="779968" y="998789"/>
                  </a:lnTo>
                  <a:cubicBezTo>
                    <a:pt x="776102" y="986464"/>
                    <a:pt x="774601" y="973191"/>
                    <a:pt x="775957" y="959555"/>
                  </a:cubicBezTo>
                  <a:cubicBezTo>
                    <a:pt x="779055" y="926674"/>
                    <a:pt x="794932" y="896887"/>
                    <a:pt x="820491" y="875998"/>
                  </a:cubicBezTo>
                  <a:cubicBezTo>
                    <a:pt x="845662" y="855109"/>
                    <a:pt x="877804" y="845438"/>
                    <a:pt x="910720" y="848533"/>
                  </a:cubicBezTo>
                  <a:cubicBezTo>
                    <a:pt x="951382" y="852401"/>
                    <a:pt x="988171" y="872130"/>
                    <a:pt x="1014116" y="903850"/>
                  </a:cubicBezTo>
                  <a:lnTo>
                    <a:pt x="1040566" y="952726"/>
                  </a:lnTo>
                  <a:lnTo>
                    <a:pt x="1048745" y="906299"/>
                  </a:lnTo>
                  <a:cubicBezTo>
                    <a:pt x="1052703" y="892226"/>
                    <a:pt x="1057946" y="879930"/>
                    <a:pt x="1064768" y="869771"/>
                  </a:cubicBezTo>
                  <a:cubicBezTo>
                    <a:pt x="1075992" y="850032"/>
                    <a:pt x="1090699" y="841130"/>
                    <a:pt x="1098826" y="836872"/>
                  </a:cubicBezTo>
                  <a:cubicBezTo>
                    <a:pt x="1117404" y="827583"/>
                    <a:pt x="1138690" y="821778"/>
                    <a:pt x="1139851" y="803200"/>
                  </a:cubicBezTo>
                  <a:close/>
                  <a:moveTo>
                    <a:pt x="227318" y="461864"/>
                  </a:moveTo>
                  <a:lnTo>
                    <a:pt x="235293" y="478988"/>
                  </a:lnTo>
                  <a:lnTo>
                    <a:pt x="251844" y="494127"/>
                  </a:lnTo>
                  <a:close/>
                  <a:moveTo>
                    <a:pt x="411439" y="221094"/>
                  </a:moveTo>
                  <a:lnTo>
                    <a:pt x="404073" y="229868"/>
                  </a:lnTo>
                  <a:lnTo>
                    <a:pt x="403816" y="230686"/>
                  </a:lnTo>
                  <a:lnTo>
                    <a:pt x="408691" y="226996"/>
                  </a:lnTo>
                  <a:close/>
                  <a:moveTo>
                    <a:pt x="442761" y="184747"/>
                  </a:moveTo>
                  <a:lnTo>
                    <a:pt x="441340" y="185479"/>
                  </a:lnTo>
                  <a:lnTo>
                    <a:pt x="431703" y="196958"/>
                  </a:lnTo>
                  <a:lnTo>
                    <a:pt x="428965" y="212872"/>
                  </a:lnTo>
                  <a:cubicBezTo>
                    <a:pt x="423739" y="225642"/>
                    <a:pt x="413578" y="235703"/>
                    <a:pt x="402449" y="241072"/>
                  </a:cubicBezTo>
                  <a:lnTo>
                    <a:pt x="400394" y="241593"/>
                  </a:lnTo>
                  <a:lnTo>
                    <a:pt x="396154" y="255104"/>
                  </a:lnTo>
                  <a:lnTo>
                    <a:pt x="405739" y="251568"/>
                  </a:lnTo>
                  <a:cubicBezTo>
                    <a:pt x="430900" y="237251"/>
                    <a:pt x="439416" y="221385"/>
                    <a:pt x="443674" y="205520"/>
                  </a:cubicBezTo>
                  <a:close/>
                  <a:moveTo>
                    <a:pt x="344821" y="145964"/>
                  </a:moveTo>
                  <a:cubicBezTo>
                    <a:pt x="339475" y="145879"/>
                    <a:pt x="334418" y="146605"/>
                    <a:pt x="330644" y="148249"/>
                  </a:cubicBezTo>
                  <a:cubicBezTo>
                    <a:pt x="289226" y="166050"/>
                    <a:pt x="292323" y="209002"/>
                    <a:pt x="309742" y="234542"/>
                  </a:cubicBezTo>
                  <a:cubicBezTo>
                    <a:pt x="325419" y="257470"/>
                    <a:pt x="354596" y="265596"/>
                    <a:pt x="380942" y="260716"/>
                  </a:cubicBezTo>
                  <a:lnTo>
                    <a:pt x="382665" y="260081"/>
                  </a:lnTo>
                  <a:lnTo>
                    <a:pt x="387420" y="244879"/>
                  </a:lnTo>
                  <a:lnTo>
                    <a:pt x="385526" y="245359"/>
                  </a:lnTo>
                  <a:cubicBezTo>
                    <a:pt x="379974" y="245449"/>
                    <a:pt x="374675" y="244119"/>
                    <a:pt x="370127" y="241120"/>
                  </a:cubicBezTo>
                  <a:lnTo>
                    <a:pt x="388985" y="239876"/>
                  </a:lnTo>
                  <a:lnTo>
                    <a:pt x="393918" y="224106"/>
                  </a:lnTo>
                  <a:lnTo>
                    <a:pt x="417670" y="195703"/>
                  </a:lnTo>
                  <a:lnTo>
                    <a:pt x="417352" y="183850"/>
                  </a:lnTo>
                  <a:cubicBezTo>
                    <a:pt x="415804" y="192750"/>
                    <a:pt x="406127" y="195072"/>
                    <a:pt x="393353" y="190041"/>
                  </a:cubicBezTo>
                  <a:cubicBezTo>
                    <a:pt x="403030" y="182689"/>
                    <a:pt x="399933" y="171080"/>
                    <a:pt x="394901" y="158310"/>
                  </a:cubicBezTo>
                  <a:cubicBezTo>
                    <a:pt x="392966" y="164889"/>
                    <a:pt x="384450" y="169532"/>
                    <a:pt x="373998" y="165663"/>
                  </a:cubicBezTo>
                  <a:cubicBezTo>
                    <a:pt x="379514" y="153764"/>
                    <a:pt x="360861" y="146218"/>
                    <a:pt x="344821" y="145964"/>
                  </a:cubicBezTo>
                  <a:close/>
                  <a:moveTo>
                    <a:pt x="353870" y="101427"/>
                  </a:moveTo>
                  <a:cubicBezTo>
                    <a:pt x="307806" y="104135"/>
                    <a:pt x="272194" y="152506"/>
                    <a:pt x="256710" y="234542"/>
                  </a:cubicBezTo>
                  <a:cubicBezTo>
                    <a:pt x="244227" y="299842"/>
                    <a:pt x="216719" y="351647"/>
                    <a:pt x="175984" y="387181"/>
                  </a:cubicBezTo>
                  <a:lnTo>
                    <a:pt x="154687" y="401358"/>
                  </a:lnTo>
                  <a:lnTo>
                    <a:pt x="160701" y="402198"/>
                  </a:lnTo>
                  <a:lnTo>
                    <a:pt x="210555" y="431155"/>
                  </a:lnTo>
                  <a:lnTo>
                    <a:pt x="209832" y="419850"/>
                  </a:lnTo>
                  <a:cubicBezTo>
                    <a:pt x="214097" y="383960"/>
                    <a:pt x="237471" y="353623"/>
                    <a:pt x="272604" y="342881"/>
                  </a:cubicBezTo>
                  <a:cubicBezTo>
                    <a:pt x="285767" y="338817"/>
                    <a:pt x="298010" y="337656"/>
                    <a:pt x="309709" y="338890"/>
                  </a:cubicBezTo>
                  <a:cubicBezTo>
                    <a:pt x="344805" y="342591"/>
                    <a:pt x="375002" y="367848"/>
                    <a:pt x="410425" y="400943"/>
                  </a:cubicBezTo>
                  <a:lnTo>
                    <a:pt x="440544" y="423842"/>
                  </a:lnTo>
                  <a:lnTo>
                    <a:pt x="409214" y="397520"/>
                  </a:lnTo>
                  <a:cubicBezTo>
                    <a:pt x="382119" y="363663"/>
                    <a:pt x="371378" y="321874"/>
                    <a:pt x="375878" y="281778"/>
                  </a:cubicBezTo>
                  <a:lnTo>
                    <a:pt x="380364" y="267434"/>
                  </a:lnTo>
                  <a:lnTo>
                    <a:pt x="358515" y="270917"/>
                  </a:lnTo>
                  <a:cubicBezTo>
                    <a:pt x="332967" y="267821"/>
                    <a:pt x="311677" y="253890"/>
                    <a:pt x="298903" y="227190"/>
                  </a:cubicBezTo>
                  <a:cubicBezTo>
                    <a:pt x="288065" y="203972"/>
                    <a:pt x="286903" y="164889"/>
                    <a:pt x="317870" y="143993"/>
                  </a:cubicBezTo>
                  <a:cubicBezTo>
                    <a:pt x="332967" y="134319"/>
                    <a:pt x="351934" y="126192"/>
                    <a:pt x="370127" y="125418"/>
                  </a:cubicBezTo>
                  <a:cubicBezTo>
                    <a:pt x="385998" y="124258"/>
                    <a:pt x="409223" y="128901"/>
                    <a:pt x="423933" y="152119"/>
                  </a:cubicBezTo>
                  <a:cubicBezTo>
                    <a:pt x="414255" y="145154"/>
                    <a:pt x="406514" y="143606"/>
                    <a:pt x="401481" y="140897"/>
                  </a:cubicBezTo>
                  <a:cubicBezTo>
                    <a:pt x="418900" y="152119"/>
                    <a:pt x="424320" y="159084"/>
                    <a:pt x="428965" y="173015"/>
                  </a:cubicBezTo>
                  <a:lnTo>
                    <a:pt x="430407" y="180472"/>
                  </a:lnTo>
                  <a:lnTo>
                    <a:pt x="433986" y="176193"/>
                  </a:lnTo>
                  <a:lnTo>
                    <a:pt x="442199" y="171977"/>
                  </a:lnTo>
                  <a:lnTo>
                    <a:pt x="441981" y="167017"/>
                  </a:lnTo>
                  <a:cubicBezTo>
                    <a:pt x="437771" y="152990"/>
                    <a:pt x="429352" y="138962"/>
                    <a:pt x="415030" y="128514"/>
                  </a:cubicBezTo>
                  <a:cubicBezTo>
                    <a:pt x="397223" y="115357"/>
                    <a:pt x="379030" y="102201"/>
                    <a:pt x="353870" y="101427"/>
                  </a:cubicBezTo>
                  <a:close/>
                  <a:moveTo>
                    <a:pt x="653924" y="228"/>
                  </a:moveTo>
                  <a:lnTo>
                    <a:pt x="665324" y="1378"/>
                  </a:lnTo>
                  <a:lnTo>
                    <a:pt x="664275" y="26930"/>
                  </a:lnTo>
                  <a:cubicBezTo>
                    <a:pt x="661481" y="39319"/>
                    <a:pt x="656378" y="50924"/>
                    <a:pt x="648831" y="60787"/>
                  </a:cubicBezTo>
                  <a:cubicBezTo>
                    <a:pt x="608195" y="114941"/>
                    <a:pt x="555562" y="108752"/>
                    <a:pt x="495963" y="96374"/>
                  </a:cubicBezTo>
                  <a:cubicBezTo>
                    <a:pt x="487836" y="94827"/>
                    <a:pt x="487836" y="94827"/>
                    <a:pt x="487836" y="94827"/>
                  </a:cubicBezTo>
                  <a:lnTo>
                    <a:pt x="481134" y="93561"/>
                  </a:lnTo>
                  <a:lnTo>
                    <a:pt x="480508" y="96843"/>
                  </a:lnTo>
                  <a:cubicBezTo>
                    <a:pt x="479734" y="100326"/>
                    <a:pt x="477411" y="104969"/>
                    <a:pt x="473926" y="105743"/>
                  </a:cubicBezTo>
                  <a:cubicBezTo>
                    <a:pt x="466182" y="108065"/>
                    <a:pt x="461922" y="105356"/>
                    <a:pt x="457276" y="98778"/>
                  </a:cubicBezTo>
                  <a:cubicBezTo>
                    <a:pt x="461922" y="100132"/>
                    <a:pt x="464923" y="97714"/>
                    <a:pt x="465552" y="94860"/>
                  </a:cubicBezTo>
                  <a:lnTo>
                    <a:pt x="460880" y="89734"/>
                  </a:lnTo>
                  <a:lnTo>
                    <a:pt x="451867" y="88032"/>
                  </a:lnTo>
                  <a:lnTo>
                    <a:pt x="434528" y="87363"/>
                  </a:lnTo>
                  <a:cubicBezTo>
                    <a:pt x="423008" y="87750"/>
                    <a:pt x="408294" y="88717"/>
                    <a:pt x="390289" y="89878"/>
                  </a:cubicBezTo>
                  <a:lnTo>
                    <a:pt x="369389" y="91722"/>
                  </a:lnTo>
                  <a:lnTo>
                    <a:pt x="394466" y="93639"/>
                  </a:lnTo>
                  <a:cubicBezTo>
                    <a:pt x="403901" y="96493"/>
                    <a:pt x="411159" y="100459"/>
                    <a:pt x="416191" y="102975"/>
                  </a:cubicBezTo>
                  <a:cubicBezTo>
                    <a:pt x="437094" y="113423"/>
                    <a:pt x="456835" y="129288"/>
                    <a:pt x="475028" y="117679"/>
                  </a:cubicBezTo>
                  <a:cubicBezTo>
                    <a:pt x="462254" y="127740"/>
                    <a:pt x="453738" y="135480"/>
                    <a:pt x="436319" y="128901"/>
                  </a:cubicBezTo>
                  <a:cubicBezTo>
                    <a:pt x="442609" y="135770"/>
                    <a:pt x="447351" y="143848"/>
                    <a:pt x="450636" y="152536"/>
                  </a:cubicBezTo>
                  <a:lnTo>
                    <a:pt x="453427" y="166214"/>
                  </a:lnTo>
                  <a:lnTo>
                    <a:pt x="478746" y="153218"/>
                  </a:lnTo>
                  <a:cubicBezTo>
                    <a:pt x="526374" y="139942"/>
                    <a:pt x="579717" y="155395"/>
                    <a:pt x="612811" y="196313"/>
                  </a:cubicBezTo>
                  <a:cubicBezTo>
                    <a:pt x="622875" y="209082"/>
                    <a:pt x="629455" y="223399"/>
                    <a:pt x="632551" y="238876"/>
                  </a:cubicBezTo>
                  <a:cubicBezTo>
                    <a:pt x="643389" y="270605"/>
                    <a:pt x="629068" y="297303"/>
                    <a:pt x="633325" y="317037"/>
                  </a:cubicBezTo>
                  <a:cubicBezTo>
                    <a:pt x="637196" y="333675"/>
                    <a:pt x="652679" y="344123"/>
                    <a:pt x="663517" y="347605"/>
                  </a:cubicBezTo>
                  <a:cubicBezTo>
                    <a:pt x="675516" y="351474"/>
                    <a:pt x="701062" y="337932"/>
                    <a:pt x="683257" y="320520"/>
                  </a:cubicBezTo>
                  <a:cubicBezTo>
                    <a:pt x="709191" y="333288"/>
                    <a:pt x="703772" y="360761"/>
                    <a:pt x="683257" y="370434"/>
                  </a:cubicBezTo>
                  <a:cubicBezTo>
                    <a:pt x="654227" y="383590"/>
                    <a:pt x="620552" y="361535"/>
                    <a:pt x="607779" y="335997"/>
                  </a:cubicBezTo>
                  <a:cubicBezTo>
                    <a:pt x="600038" y="354570"/>
                    <a:pt x="590748" y="371595"/>
                    <a:pt x="570233" y="384751"/>
                  </a:cubicBezTo>
                  <a:cubicBezTo>
                    <a:pt x="543526" y="402550"/>
                    <a:pt x="504432" y="401389"/>
                    <a:pt x="481208" y="384364"/>
                  </a:cubicBezTo>
                  <a:cubicBezTo>
                    <a:pt x="478886" y="383203"/>
                    <a:pt x="476950" y="381655"/>
                    <a:pt x="474628" y="379721"/>
                  </a:cubicBezTo>
                  <a:cubicBezTo>
                    <a:pt x="454500" y="362695"/>
                    <a:pt x="451791" y="332514"/>
                    <a:pt x="468822" y="312007"/>
                  </a:cubicBezTo>
                  <a:cubicBezTo>
                    <a:pt x="475402" y="304268"/>
                    <a:pt x="484692" y="299238"/>
                    <a:pt x="494755" y="298464"/>
                  </a:cubicBezTo>
                  <a:cubicBezTo>
                    <a:pt x="504819" y="297690"/>
                    <a:pt x="514883" y="300786"/>
                    <a:pt x="522624" y="307364"/>
                  </a:cubicBezTo>
                  <a:cubicBezTo>
                    <a:pt x="529204" y="312394"/>
                    <a:pt x="533075" y="319746"/>
                    <a:pt x="533849" y="328258"/>
                  </a:cubicBezTo>
                  <a:cubicBezTo>
                    <a:pt x="534236" y="336384"/>
                    <a:pt x="531914" y="344123"/>
                    <a:pt x="526495" y="350700"/>
                  </a:cubicBezTo>
                  <a:cubicBezTo>
                    <a:pt x="517979" y="361148"/>
                    <a:pt x="502110" y="362308"/>
                    <a:pt x="491659" y="353796"/>
                  </a:cubicBezTo>
                  <a:cubicBezTo>
                    <a:pt x="483143" y="346444"/>
                    <a:pt x="482369" y="334062"/>
                    <a:pt x="489336" y="325550"/>
                  </a:cubicBezTo>
                  <a:cubicBezTo>
                    <a:pt x="495142" y="318585"/>
                    <a:pt x="505206" y="317811"/>
                    <a:pt x="512173" y="323228"/>
                  </a:cubicBezTo>
                  <a:cubicBezTo>
                    <a:pt x="514883" y="325550"/>
                    <a:pt x="517205" y="329806"/>
                    <a:pt x="517592" y="333288"/>
                  </a:cubicBezTo>
                  <a:cubicBezTo>
                    <a:pt x="517979" y="336771"/>
                    <a:pt x="517205" y="339866"/>
                    <a:pt x="514109" y="342188"/>
                  </a:cubicBezTo>
                  <a:cubicBezTo>
                    <a:pt x="511012" y="344896"/>
                    <a:pt x="505980" y="344123"/>
                    <a:pt x="504045" y="340640"/>
                  </a:cubicBezTo>
                  <a:cubicBezTo>
                    <a:pt x="501336" y="335610"/>
                    <a:pt x="506755" y="329419"/>
                    <a:pt x="511399" y="332901"/>
                  </a:cubicBezTo>
                  <a:cubicBezTo>
                    <a:pt x="511399" y="330967"/>
                    <a:pt x="510238" y="329032"/>
                    <a:pt x="508690" y="327484"/>
                  </a:cubicBezTo>
                  <a:cubicBezTo>
                    <a:pt x="504045" y="323615"/>
                    <a:pt x="497465" y="324389"/>
                    <a:pt x="493594" y="329032"/>
                  </a:cubicBezTo>
                  <a:cubicBezTo>
                    <a:pt x="488562" y="335223"/>
                    <a:pt x="489336" y="344123"/>
                    <a:pt x="495142" y="349540"/>
                  </a:cubicBezTo>
                  <a:cubicBezTo>
                    <a:pt x="503271" y="356118"/>
                    <a:pt x="515657" y="354957"/>
                    <a:pt x="522237" y="346831"/>
                  </a:cubicBezTo>
                  <a:cubicBezTo>
                    <a:pt x="526882" y="341801"/>
                    <a:pt x="528817" y="335223"/>
                    <a:pt x="528043" y="328645"/>
                  </a:cubicBezTo>
                  <a:cubicBezTo>
                    <a:pt x="527656" y="322067"/>
                    <a:pt x="524560" y="315876"/>
                    <a:pt x="519141" y="311620"/>
                  </a:cubicBezTo>
                  <a:cubicBezTo>
                    <a:pt x="512561" y="305816"/>
                    <a:pt x="504045" y="303107"/>
                    <a:pt x="495142" y="303881"/>
                  </a:cubicBezTo>
                  <a:cubicBezTo>
                    <a:pt x="486627" y="304655"/>
                    <a:pt x="478499" y="308911"/>
                    <a:pt x="473080" y="315489"/>
                  </a:cubicBezTo>
                  <a:cubicBezTo>
                    <a:pt x="457984" y="333675"/>
                    <a:pt x="462242" y="359213"/>
                    <a:pt x="480047" y="374303"/>
                  </a:cubicBezTo>
                  <a:cubicBezTo>
                    <a:pt x="483143" y="377012"/>
                    <a:pt x="488175" y="379721"/>
                    <a:pt x="492820" y="381655"/>
                  </a:cubicBezTo>
                  <a:cubicBezTo>
                    <a:pt x="511786" y="389781"/>
                    <a:pt x="536946" y="378947"/>
                    <a:pt x="554751" y="365017"/>
                  </a:cubicBezTo>
                  <a:cubicBezTo>
                    <a:pt x="566750" y="356118"/>
                    <a:pt x="576427" y="342962"/>
                    <a:pt x="585329" y="325550"/>
                  </a:cubicBezTo>
                  <a:cubicBezTo>
                    <a:pt x="550493" y="324776"/>
                    <a:pt x="526108" y="291886"/>
                    <a:pt x="522624" y="277183"/>
                  </a:cubicBezTo>
                  <a:cubicBezTo>
                    <a:pt x="514883" y="247002"/>
                    <a:pt x="555912" y="223786"/>
                    <a:pt x="576814" y="247002"/>
                  </a:cubicBezTo>
                  <a:cubicBezTo>
                    <a:pt x="545848" y="241585"/>
                    <a:pt x="545461" y="264414"/>
                    <a:pt x="554751" y="274474"/>
                  </a:cubicBezTo>
                  <a:cubicBezTo>
                    <a:pt x="562105" y="282600"/>
                    <a:pt x="572169" y="289565"/>
                    <a:pt x="593070" y="288017"/>
                  </a:cubicBezTo>
                  <a:cubicBezTo>
                    <a:pt x="609327" y="286469"/>
                    <a:pt x="622100" y="264801"/>
                    <a:pt x="619391" y="233846"/>
                  </a:cubicBezTo>
                  <a:cubicBezTo>
                    <a:pt x="615907" y="223012"/>
                    <a:pt x="610876" y="212952"/>
                    <a:pt x="603521" y="203665"/>
                  </a:cubicBezTo>
                  <a:cubicBezTo>
                    <a:pt x="573620" y="166519"/>
                    <a:pt x="525213" y="152445"/>
                    <a:pt x="481976" y="164542"/>
                  </a:cubicBezTo>
                  <a:lnTo>
                    <a:pt x="455834" y="178012"/>
                  </a:lnTo>
                  <a:lnTo>
                    <a:pt x="456206" y="179835"/>
                  </a:lnTo>
                  <a:cubicBezTo>
                    <a:pt x="457125" y="198458"/>
                    <a:pt x="452577" y="217129"/>
                    <a:pt x="443287" y="231059"/>
                  </a:cubicBezTo>
                  <a:cubicBezTo>
                    <a:pt x="433416" y="245764"/>
                    <a:pt x="420062" y="256696"/>
                    <a:pt x="405256" y="263468"/>
                  </a:cubicBezTo>
                  <a:lnTo>
                    <a:pt x="392913" y="265435"/>
                  </a:lnTo>
                  <a:lnTo>
                    <a:pt x="387344" y="283180"/>
                  </a:lnTo>
                  <a:cubicBezTo>
                    <a:pt x="383184" y="320229"/>
                    <a:pt x="393151" y="358826"/>
                    <a:pt x="418116" y="390168"/>
                  </a:cubicBezTo>
                  <a:cubicBezTo>
                    <a:pt x="481595" y="469489"/>
                    <a:pt x="597328" y="482258"/>
                    <a:pt x="676290" y="419188"/>
                  </a:cubicBezTo>
                  <a:cubicBezTo>
                    <a:pt x="775766" y="339866"/>
                    <a:pt x="792410" y="193992"/>
                    <a:pt x="712674" y="94549"/>
                  </a:cubicBezTo>
                  <a:cubicBezTo>
                    <a:pt x="710739" y="92228"/>
                    <a:pt x="711126" y="88358"/>
                    <a:pt x="713835" y="86424"/>
                  </a:cubicBezTo>
                  <a:cubicBezTo>
                    <a:pt x="716158" y="84489"/>
                    <a:pt x="720028" y="84876"/>
                    <a:pt x="721964" y="87198"/>
                  </a:cubicBezTo>
                  <a:cubicBezTo>
                    <a:pt x="805570" y="192057"/>
                    <a:pt x="788152" y="344896"/>
                    <a:pt x="683644" y="428474"/>
                  </a:cubicBezTo>
                  <a:cubicBezTo>
                    <a:pt x="641648" y="461944"/>
                    <a:pt x="589781" y="475294"/>
                    <a:pt x="540042" y="469731"/>
                  </a:cubicBezTo>
                  <a:lnTo>
                    <a:pt x="524773" y="464954"/>
                  </a:lnTo>
                  <a:lnTo>
                    <a:pt x="521922" y="467134"/>
                  </a:lnTo>
                  <a:cubicBezTo>
                    <a:pt x="502178" y="464811"/>
                    <a:pt x="451075" y="454360"/>
                    <a:pt x="402683" y="409459"/>
                  </a:cubicBezTo>
                  <a:cubicBezTo>
                    <a:pt x="350032" y="360687"/>
                    <a:pt x="319060" y="340946"/>
                    <a:pt x="276088" y="354107"/>
                  </a:cubicBezTo>
                  <a:cubicBezTo>
                    <a:pt x="245310" y="363397"/>
                    <a:pt x="224985" y="389887"/>
                    <a:pt x="221483" y="421495"/>
                  </a:cubicBezTo>
                  <a:lnTo>
                    <a:pt x="222672" y="438194"/>
                  </a:lnTo>
                  <a:lnTo>
                    <a:pt x="224808" y="439435"/>
                  </a:lnTo>
                  <a:cubicBezTo>
                    <a:pt x="243242" y="455684"/>
                    <a:pt x="258434" y="475511"/>
                    <a:pt x="269465" y="498143"/>
                  </a:cubicBezTo>
                  <a:lnTo>
                    <a:pt x="270613" y="502585"/>
                  </a:lnTo>
                  <a:lnTo>
                    <a:pt x="279136" y="505745"/>
                  </a:lnTo>
                  <a:cubicBezTo>
                    <a:pt x="287896" y="507173"/>
                    <a:pt x="297090" y="506906"/>
                    <a:pt x="306285" y="504681"/>
                  </a:cubicBezTo>
                  <a:cubicBezTo>
                    <a:pt x="334933" y="497326"/>
                    <a:pt x="352354" y="468682"/>
                    <a:pt x="345386" y="440038"/>
                  </a:cubicBezTo>
                  <a:cubicBezTo>
                    <a:pt x="342676" y="429200"/>
                    <a:pt x="336095" y="419910"/>
                    <a:pt x="326416" y="414104"/>
                  </a:cubicBezTo>
                  <a:cubicBezTo>
                    <a:pt x="317125" y="408685"/>
                    <a:pt x="305898" y="406750"/>
                    <a:pt x="295058" y="409459"/>
                  </a:cubicBezTo>
                  <a:cubicBezTo>
                    <a:pt x="286928" y="411395"/>
                    <a:pt x="279959" y="416427"/>
                    <a:pt x="275314" y="423781"/>
                  </a:cubicBezTo>
                  <a:cubicBezTo>
                    <a:pt x="271055" y="431136"/>
                    <a:pt x="269506" y="439651"/>
                    <a:pt x="271442" y="447780"/>
                  </a:cubicBezTo>
                  <a:cubicBezTo>
                    <a:pt x="274926" y="450877"/>
                    <a:pt x="280346" y="452038"/>
                    <a:pt x="288089" y="449715"/>
                  </a:cubicBezTo>
                  <a:cubicBezTo>
                    <a:pt x="286541" y="460167"/>
                    <a:pt x="272991" y="460941"/>
                    <a:pt x="267571" y="455135"/>
                  </a:cubicBezTo>
                  <a:cubicBezTo>
                    <a:pt x="267571" y="455135"/>
                    <a:pt x="267184" y="455135"/>
                    <a:pt x="267184" y="455135"/>
                  </a:cubicBezTo>
                  <a:cubicBezTo>
                    <a:pt x="267184" y="455522"/>
                    <a:pt x="266796" y="455135"/>
                    <a:pt x="266796" y="455522"/>
                  </a:cubicBezTo>
                  <a:cubicBezTo>
                    <a:pt x="266796" y="457844"/>
                    <a:pt x="266409" y="460554"/>
                    <a:pt x="269506" y="463650"/>
                  </a:cubicBezTo>
                  <a:cubicBezTo>
                    <a:pt x="261377" y="460167"/>
                    <a:pt x="257118" y="451264"/>
                    <a:pt x="257892" y="441974"/>
                  </a:cubicBezTo>
                  <a:cubicBezTo>
                    <a:pt x="254021" y="444296"/>
                    <a:pt x="254021" y="447780"/>
                    <a:pt x="252859" y="452425"/>
                  </a:cubicBezTo>
                  <a:cubicBezTo>
                    <a:pt x="246278" y="437716"/>
                    <a:pt x="255569" y="429974"/>
                    <a:pt x="263312" y="420297"/>
                  </a:cubicBezTo>
                  <a:cubicBezTo>
                    <a:pt x="258279" y="421459"/>
                    <a:pt x="254408" y="426104"/>
                    <a:pt x="250149" y="428813"/>
                  </a:cubicBezTo>
                  <a:cubicBezTo>
                    <a:pt x="251698" y="414104"/>
                    <a:pt x="265635" y="406362"/>
                    <a:pt x="276088" y="405588"/>
                  </a:cubicBezTo>
                  <a:cubicBezTo>
                    <a:pt x="276475" y="405588"/>
                    <a:pt x="276862" y="405201"/>
                    <a:pt x="277249" y="404814"/>
                  </a:cubicBezTo>
                  <a:cubicBezTo>
                    <a:pt x="272991" y="402879"/>
                    <a:pt x="267958" y="403266"/>
                    <a:pt x="262151" y="407524"/>
                  </a:cubicBezTo>
                  <a:cubicBezTo>
                    <a:pt x="267184" y="395911"/>
                    <a:pt x="279185" y="395137"/>
                    <a:pt x="290025" y="398621"/>
                  </a:cubicBezTo>
                  <a:cubicBezTo>
                    <a:pt x="290799" y="398621"/>
                    <a:pt x="291573" y="398234"/>
                    <a:pt x="292348" y="398234"/>
                  </a:cubicBezTo>
                  <a:cubicBezTo>
                    <a:pt x="292735" y="397847"/>
                    <a:pt x="293122" y="397847"/>
                    <a:pt x="293509" y="397847"/>
                  </a:cubicBezTo>
                  <a:cubicBezTo>
                    <a:pt x="291573" y="395524"/>
                    <a:pt x="288476" y="393589"/>
                    <a:pt x="283443" y="392428"/>
                  </a:cubicBezTo>
                  <a:cubicBezTo>
                    <a:pt x="293896" y="388557"/>
                    <a:pt x="312092" y="392041"/>
                    <a:pt x="324480" y="400169"/>
                  </a:cubicBezTo>
                  <a:cubicBezTo>
                    <a:pt x="327190" y="401330"/>
                    <a:pt x="329900" y="402492"/>
                    <a:pt x="332610" y="404427"/>
                  </a:cubicBezTo>
                  <a:cubicBezTo>
                    <a:pt x="344999" y="411782"/>
                    <a:pt x="353516" y="423394"/>
                    <a:pt x="356613" y="437329"/>
                  </a:cubicBezTo>
                  <a:cubicBezTo>
                    <a:pt x="365130" y="472166"/>
                    <a:pt x="343837" y="507390"/>
                    <a:pt x="308995" y="515906"/>
                  </a:cubicBezTo>
                  <a:cubicBezTo>
                    <a:pt x="298252" y="518519"/>
                    <a:pt x="287484" y="518833"/>
                    <a:pt x="277213" y="517164"/>
                  </a:cubicBezTo>
                  <a:lnTo>
                    <a:pt x="274080" y="516006"/>
                  </a:lnTo>
                  <a:lnTo>
                    <a:pt x="284639" y="556882"/>
                  </a:lnTo>
                  <a:cubicBezTo>
                    <a:pt x="287778" y="616383"/>
                    <a:pt x="255918" y="674849"/>
                    <a:pt x="199020" y="702414"/>
                  </a:cubicBezTo>
                  <a:cubicBezTo>
                    <a:pt x="169217" y="717116"/>
                    <a:pt x="135929" y="719050"/>
                    <a:pt x="104577" y="708218"/>
                  </a:cubicBezTo>
                  <a:cubicBezTo>
                    <a:pt x="73612" y="697385"/>
                    <a:pt x="48453" y="675333"/>
                    <a:pt x="34132" y="645543"/>
                  </a:cubicBezTo>
                  <a:cubicBezTo>
                    <a:pt x="9747" y="596023"/>
                    <a:pt x="30649" y="536444"/>
                    <a:pt x="80192" y="512071"/>
                  </a:cubicBezTo>
                  <a:cubicBezTo>
                    <a:pt x="97223" y="503560"/>
                    <a:pt x="116576" y="501625"/>
                    <a:pt x="135155" y="506268"/>
                  </a:cubicBezTo>
                  <a:cubicBezTo>
                    <a:pt x="151412" y="509750"/>
                    <a:pt x="164185" y="517874"/>
                    <a:pt x="175410" y="517874"/>
                  </a:cubicBezTo>
                  <a:cubicBezTo>
                    <a:pt x="188570" y="518261"/>
                    <a:pt x="199407" y="507815"/>
                    <a:pt x="203665" y="500465"/>
                  </a:cubicBezTo>
                  <a:cubicBezTo>
                    <a:pt x="208697" y="491953"/>
                    <a:pt x="202891" y="470675"/>
                    <a:pt x="186634" y="481121"/>
                  </a:cubicBezTo>
                  <a:cubicBezTo>
                    <a:pt x="200568" y="463324"/>
                    <a:pt x="220696" y="472223"/>
                    <a:pt x="224179" y="489632"/>
                  </a:cubicBezTo>
                  <a:cubicBezTo>
                    <a:pt x="229598" y="513618"/>
                    <a:pt x="206761" y="535284"/>
                    <a:pt x="185473" y="540700"/>
                  </a:cubicBezTo>
                  <a:cubicBezTo>
                    <a:pt x="198246" y="549598"/>
                    <a:pt x="209471" y="559657"/>
                    <a:pt x="216051" y="577066"/>
                  </a:cubicBezTo>
                  <a:cubicBezTo>
                    <a:pt x="224953" y="600666"/>
                    <a:pt x="217212" y="630068"/>
                    <a:pt x="200568" y="644383"/>
                  </a:cubicBezTo>
                  <a:cubicBezTo>
                    <a:pt x="199407" y="645930"/>
                    <a:pt x="197859" y="647478"/>
                    <a:pt x="195924" y="648639"/>
                  </a:cubicBezTo>
                  <a:cubicBezTo>
                    <a:pt x="179667" y="661019"/>
                    <a:pt x="156443" y="657924"/>
                    <a:pt x="143670" y="641675"/>
                  </a:cubicBezTo>
                  <a:cubicBezTo>
                    <a:pt x="139026" y="635485"/>
                    <a:pt x="136703" y="627747"/>
                    <a:pt x="137865" y="619623"/>
                  </a:cubicBezTo>
                  <a:cubicBezTo>
                    <a:pt x="139026" y="611885"/>
                    <a:pt x="142896" y="604921"/>
                    <a:pt x="149476" y="599892"/>
                  </a:cubicBezTo>
                  <a:cubicBezTo>
                    <a:pt x="154508" y="596023"/>
                    <a:pt x="160701" y="594476"/>
                    <a:pt x="166894" y="595249"/>
                  </a:cubicBezTo>
                  <a:cubicBezTo>
                    <a:pt x="173087" y="596023"/>
                    <a:pt x="178893" y="599505"/>
                    <a:pt x="182764" y="604535"/>
                  </a:cubicBezTo>
                  <a:cubicBezTo>
                    <a:pt x="188957" y="613046"/>
                    <a:pt x="187408" y="625039"/>
                    <a:pt x="179280" y="631229"/>
                  </a:cubicBezTo>
                  <a:cubicBezTo>
                    <a:pt x="172313" y="636645"/>
                    <a:pt x="162636" y="635098"/>
                    <a:pt x="157218" y="628521"/>
                  </a:cubicBezTo>
                  <a:cubicBezTo>
                    <a:pt x="152960" y="623105"/>
                    <a:pt x="154121" y="614980"/>
                    <a:pt x="159927" y="610725"/>
                  </a:cubicBezTo>
                  <a:cubicBezTo>
                    <a:pt x="161862" y="609177"/>
                    <a:pt x="165346" y="608016"/>
                    <a:pt x="168055" y="608403"/>
                  </a:cubicBezTo>
                  <a:cubicBezTo>
                    <a:pt x="170765" y="608790"/>
                    <a:pt x="173087" y="609951"/>
                    <a:pt x="174248" y="612659"/>
                  </a:cubicBezTo>
                  <a:cubicBezTo>
                    <a:pt x="175797" y="615367"/>
                    <a:pt x="174248" y="618849"/>
                    <a:pt x="171152" y="620010"/>
                  </a:cubicBezTo>
                  <a:cubicBezTo>
                    <a:pt x="167281" y="621170"/>
                    <a:pt x="163411" y="615754"/>
                    <a:pt x="166894" y="613046"/>
                  </a:cubicBezTo>
                  <a:cubicBezTo>
                    <a:pt x="165346" y="612659"/>
                    <a:pt x="163798" y="613046"/>
                    <a:pt x="162249" y="614206"/>
                  </a:cubicBezTo>
                  <a:cubicBezTo>
                    <a:pt x="158766" y="616915"/>
                    <a:pt x="157992" y="622331"/>
                    <a:pt x="160701" y="625813"/>
                  </a:cubicBezTo>
                  <a:cubicBezTo>
                    <a:pt x="164572" y="630842"/>
                    <a:pt x="171539" y="631616"/>
                    <a:pt x="176571" y="628134"/>
                  </a:cubicBezTo>
                  <a:cubicBezTo>
                    <a:pt x="183151" y="623105"/>
                    <a:pt x="184312" y="613433"/>
                    <a:pt x="179280" y="607243"/>
                  </a:cubicBezTo>
                  <a:cubicBezTo>
                    <a:pt x="176184" y="602987"/>
                    <a:pt x="171539" y="600279"/>
                    <a:pt x="166507" y="599505"/>
                  </a:cubicBezTo>
                  <a:cubicBezTo>
                    <a:pt x="161088" y="598731"/>
                    <a:pt x="156056" y="600279"/>
                    <a:pt x="151799" y="603374"/>
                  </a:cubicBezTo>
                  <a:cubicBezTo>
                    <a:pt x="146380" y="607630"/>
                    <a:pt x="142896" y="613433"/>
                    <a:pt x="142122" y="620396"/>
                  </a:cubicBezTo>
                  <a:cubicBezTo>
                    <a:pt x="141348" y="626973"/>
                    <a:pt x="142896" y="633550"/>
                    <a:pt x="147154" y="638967"/>
                  </a:cubicBezTo>
                  <a:cubicBezTo>
                    <a:pt x="158379" y="653668"/>
                    <a:pt x="178506" y="654829"/>
                    <a:pt x="192827" y="643609"/>
                  </a:cubicBezTo>
                  <a:cubicBezTo>
                    <a:pt x="195537" y="641675"/>
                    <a:pt x="198246" y="638580"/>
                    <a:pt x="200568" y="635485"/>
                  </a:cubicBezTo>
                  <a:cubicBezTo>
                    <a:pt x="209858" y="622331"/>
                    <a:pt x="205987" y="601440"/>
                    <a:pt x="198633" y="585578"/>
                  </a:cubicBezTo>
                  <a:cubicBezTo>
                    <a:pt x="193601" y="575132"/>
                    <a:pt x="185473" y="565460"/>
                    <a:pt x="173861" y="555788"/>
                  </a:cubicBezTo>
                  <a:cubicBezTo>
                    <a:pt x="167281" y="582096"/>
                    <a:pt x="138252" y="594863"/>
                    <a:pt x="126640" y="595249"/>
                  </a:cubicBezTo>
                  <a:cubicBezTo>
                    <a:pt x="102255" y="595636"/>
                    <a:pt x="91804" y="560817"/>
                    <a:pt x="112706" y="548824"/>
                  </a:cubicBezTo>
                  <a:cubicBezTo>
                    <a:pt x="103416" y="571263"/>
                    <a:pt x="120834" y="575519"/>
                    <a:pt x="129736" y="570489"/>
                  </a:cubicBezTo>
                  <a:cubicBezTo>
                    <a:pt x="137477" y="566234"/>
                    <a:pt x="144445" y="559657"/>
                    <a:pt x="146380" y="543795"/>
                  </a:cubicBezTo>
                  <a:cubicBezTo>
                    <a:pt x="147928" y="532189"/>
                    <a:pt x="136316" y="520195"/>
                    <a:pt x="116576" y="515553"/>
                  </a:cubicBezTo>
                  <a:cubicBezTo>
                    <a:pt x="105738" y="515553"/>
                    <a:pt x="95288" y="517874"/>
                    <a:pt x="85224" y="522517"/>
                  </a:cubicBezTo>
                  <a:cubicBezTo>
                    <a:pt x="41486" y="543795"/>
                    <a:pt x="23294" y="596797"/>
                    <a:pt x="44583" y="640514"/>
                  </a:cubicBezTo>
                  <a:cubicBezTo>
                    <a:pt x="57743" y="667209"/>
                    <a:pt x="80192" y="687326"/>
                    <a:pt x="108448" y="696998"/>
                  </a:cubicBezTo>
                  <a:cubicBezTo>
                    <a:pt x="136703" y="707057"/>
                    <a:pt x="166894" y="705123"/>
                    <a:pt x="193988" y="691969"/>
                  </a:cubicBezTo>
                  <a:cubicBezTo>
                    <a:pt x="246242" y="666435"/>
                    <a:pt x="275852" y="612393"/>
                    <a:pt x="273022" y="557589"/>
                  </a:cubicBezTo>
                  <a:lnTo>
                    <a:pt x="260987" y="511168"/>
                  </a:lnTo>
                  <a:lnTo>
                    <a:pt x="248407" y="506519"/>
                  </a:lnTo>
                  <a:cubicBezTo>
                    <a:pt x="230889" y="495875"/>
                    <a:pt x="217436" y="478553"/>
                    <a:pt x="212210" y="457070"/>
                  </a:cubicBezTo>
                  <a:lnTo>
                    <a:pt x="211440" y="445016"/>
                  </a:lnTo>
                  <a:lnTo>
                    <a:pt x="156831" y="413417"/>
                  </a:lnTo>
                  <a:lnTo>
                    <a:pt x="140081" y="411081"/>
                  </a:lnTo>
                  <a:lnTo>
                    <a:pt x="130907" y="417189"/>
                  </a:lnTo>
                  <a:cubicBezTo>
                    <a:pt x="96263" y="434409"/>
                    <a:pt x="44974" y="443405"/>
                    <a:pt x="1620" y="448097"/>
                  </a:cubicBezTo>
                  <a:lnTo>
                    <a:pt x="0" y="448244"/>
                  </a:lnTo>
                  <a:lnTo>
                    <a:pt x="3862" y="435804"/>
                  </a:lnTo>
                  <a:lnTo>
                    <a:pt x="14805" y="434726"/>
                  </a:lnTo>
                  <a:cubicBezTo>
                    <a:pt x="31515" y="432609"/>
                    <a:pt x="48921" y="429841"/>
                    <a:pt x="65664" y="426222"/>
                  </a:cubicBezTo>
                  <a:lnTo>
                    <a:pt x="120779" y="408389"/>
                  </a:lnTo>
                  <a:lnTo>
                    <a:pt x="88176" y="403842"/>
                  </a:lnTo>
                  <a:cubicBezTo>
                    <a:pt x="65194" y="405196"/>
                    <a:pt x="42454" y="411096"/>
                    <a:pt x="20972" y="421542"/>
                  </a:cubicBezTo>
                  <a:cubicBezTo>
                    <a:pt x="18263" y="423089"/>
                    <a:pt x="14779" y="421542"/>
                    <a:pt x="13231" y="418834"/>
                  </a:cubicBezTo>
                  <a:cubicBezTo>
                    <a:pt x="12070" y="415739"/>
                    <a:pt x="13231" y="412257"/>
                    <a:pt x="15940" y="411096"/>
                  </a:cubicBezTo>
                  <a:cubicBezTo>
                    <a:pt x="38777" y="399877"/>
                    <a:pt x="63065" y="393493"/>
                    <a:pt x="87595" y="391994"/>
                  </a:cubicBezTo>
                  <a:lnTo>
                    <a:pt x="136967" y="398885"/>
                  </a:lnTo>
                  <a:lnTo>
                    <a:pt x="176129" y="371152"/>
                  </a:lnTo>
                  <a:cubicBezTo>
                    <a:pt x="218171" y="330194"/>
                    <a:pt x="236969" y="275850"/>
                    <a:pt x="245098" y="232607"/>
                  </a:cubicBezTo>
                  <a:cubicBezTo>
                    <a:pt x="253614" y="187720"/>
                    <a:pt x="267936" y="152312"/>
                    <a:pt x="286807" y="127934"/>
                  </a:cubicBezTo>
                  <a:lnTo>
                    <a:pt x="310386" y="106937"/>
                  </a:lnTo>
                  <a:lnTo>
                    <a:pt x="308201" y="107678"/>
                  </a:lnTo>
                  <a:lnTo>
                    <a:pt x="311874" y="105611"/>
                  </a:lnTo>
                  <a:lnTo>
                    <a:pt x="318366" y="99831"/>
                  </a:lnTo>
                  <a:lnTo>
                    <a:pt x="325838" y="97755"/>
                  </a:lnTo>
                  <a:lnTo>
                    <a:pt x="352391" y="82815"/>
                  </a:lnTo>
                  <a:cubicBezTo>
                    <a:pt x="370058" y="76140"/>
                    <a:pt x="390096" y="71497"/>
                    <a:pt x="410811" y="70142"/>
                  </a:cubicBezTo>
                  <a:cubicBezTo>
                    <a:pt x="427461" y="68982"/>
                    <a:pt x="441400" y="68982"/>
                    <a:pt x="461922" y="67821"/>
                  </a:cubicBezTo>
                  <a:cubicBezTo>
                    <a:pt x="477411" y="67434"/>
                    <a:pt x="492512" y="66660"/>
                    <a:pt x="492512" y="56212"/>
                  </a:cubicBezTo>
                  <a:cubicBezTo>
                    <a:pt x="492899" y="51955"/>
                    <a:pt x="491350" y="46538"/>
                    <a:pt x="481283" y="46151"/>
                  </a:cubicBezTo>
                  <a:cubicBezTo>
                    <a:pt x="490963" y="44216"/>
                    <a:pt x="495997" y="48472"/>
                    <a:pt x="497545" y="56986"/>
                  </a:cubicBezTo>
                  <a:cubicBezTo>
                    <a:pt x="499094" y="66660"/>
                    <a:pt x="494835" y="74012"/>
                    <a:pt x="489027" y="80977"/>
                  </a:cubicBezTo>
                  <a:lnTo>
                    <a:pt x="487344" y="82691"/>
                  </a:lnTo>
                  <a:lnTo>
                    <a:pt x="490158" y="83222"/>
                  </a:lnTo>
                  <a:cubicBezTo>
                    <a:pt x="498285" y="85156"/>
                    <a:pt x="498285" y="85156"/>
                    <a:pt x="498285" y="85156"/>
                  </a:cubicBezTo>
                  <a:cubicBezTo>
                    <a:pt x="566011" y="99082"/>
                    <a:pt x="606260" y="98308"/>
                    <a:pt x="639543" y="53825"/>
                  </a:cubicBezTo>
                  <a:cubicBezTo>
                    <a:pt x="646122" y="45025"/>
                    <a:pt x="650573" y="34702"/>
                    <a:pt x="653004" y="23696"/>
                  </a:cubicBezTo>
                  <a:close/>
                  <a:moveTo>
                    <a:pt x="616210" y="0"/>
                  </a:moveTo>
                  <a:lnTo>
                    <a:pt x="615064" y="4217"/>
                  </a:lnTo>
                  <a:cubicBezTo>
                    <a:pt x="611678" y="7988"/>
                    <a:pt x="606647" y="10696"/>
                    <a:pt x="601229" y="12436"/>
                  </a:cubicBezTo>
                  <a:cubicBezTo>
                    <a:pt x="600842" y="13210"/>
                    <a:pt x="600455" y="13983"/>
                    <a:pt x="599681" y="14370"/>
                  </a:cubicBezTo>
                  <a:cubicBezTo>
                    <a:pt x="599294" y="14757"/>
                    <a:pt x="599294" y="15144"/>
                    <a:pt x="598907" y="15531"/>
                  </a:cubicBezTo>
                  <a:cubicBezTo>
                    <a:pt x="601616" y="15918"/>
                    <a:pt x="605486" y="15918"/>
                    <a:pt x="610517" y="13597"/>
                  </a:cubicBezTo>
                  <a:cubicBezTo>
                    <a:pt x="603938" y="23267"/>
                    <a:pt x="587297" y="30616"/>
                    <a:pt x="572203" y="31390"/>
                  </a:cubicBezTo>
                  <a:cubicBezTo>
                    <a:pt x="569107" y="31777"/>
                    <a:pt x="566398" y="32550"/>
                    <a:pt x="563302" y="32550"/>
                  </a:cubicBezTo>
                  <a:cubicBezTo>
                    <a:pt x="548983" y="33711"/>
                    <a:pt x="535438" y="29069"/>
                    <a:pt x="524601" y="19786"/>
                  </a:cubicBezTo>
                  <a:lnTo>
                    <a:pt x="517056" y="9995"/>
                  </a:lnTo>
                  <a:lnTo>
                    <a:pt x="530588" y="8631"/>
                  </a:lnTo>
                  <a:lnTo>
                    <a:pt x="532342" y="10889"/>
                  </a:lnTo>
                  <a:cubicBezTo>
                    <a:pt x="540856" y="18238"/>
                    <a:pt x="551305" y="21720"/>
                    <a:pt x="562528" y="20946"/>
                  </a:cubicBezTo>
                  <a:cubicBezTo>
                    <a:pt x="573364" y="20172"/>
                    <a:pt x="583813" y="15144"/>
                    <a:pt x="590780" y="6634"/>
                  </a:cubicBezTo>
                  <a:lnTo>
                    <a:pt x="592185" y="2422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en-US" altLang="zh-CN" sz="72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6000">
        <p14:flip dir="r"/>
      </p:transition>
    </mc:Choice>
    <mc:Fallback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9" grpId="0" build="p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6546542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6546542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 bwMode="auto">
            <a:xfrm>
              <a:off x="6653377" y="2522189"/>
              <a:ext cx="1122352" cy="1265586"/>
            </a:xfrm>
            <a:custGeom>
              <a:avLst/>
              <a:gdLst>
                <a:gd name="connsiteX0" fmla="*/ 783990 w 1147210"/>
                <a:gd name="connsiteY0" fmla="*/ 1208024 h 1293616"/>
                <a:gd name="connsiteX1" fmla="*/ 780039 w 1147210"/>
                <a:gd name="connsiteY1" fmla="*/ 1225147 h 1293616"/>
                <a:gd name="connsiteX2" fmla="*/ 782194 w 1147210"/>
                <a:gd name="connsiteY2" fmla="*/ 1257608 h 1293616"/>
                <a:gd name="connsiteX3" fmla="*/ 785427 w 1147210"/>
                <a:gd name="connsiteY3" fmla="*/ 1225147 h 1293616"/>
                <a:gd name="connsiteX4" fmla="*/ 783990 w 1147210"/>
                <a:gd name="connsiteY4" fmla="*/ 1208024 h 1293616"/>
                <a:gd name="connsiteX5" fmla="*/ 770871 w 1147210"/>
                <a:gd name="connsiteY5" fmla="*/ 1185187 h 1293616"/>
                <a:gd name="connsiteX6" fmla="*/ 763330 w 1147210"/>
                <a:gd name="connsiteY6" fmla="*/ 1189857 h 1293616"/>
                <a:gd name="connsiteX7" fmla="*/ 753276 w 1147210"/>
                <a:gd name="connsiteY7" fmla="*/ 1192731 h 1293616"/>
                <a:gd name="connsiteX8" fmla="*/ 761894 w 1147210"/>
                <a:gd name="connsiteY8" fmla="*/ 1188420 h 1293616"/>
                <a:gd name="connsiteX9" fmla="*/ 770871 w 1147210"/>
                <a:gd name="connsiteY9" fmla="*/ 1185187 h 1293616"/>
                <a:gd name="connsiteX10" fmla="*/ 608562 w 1147210"/>
                <a:gd name="connsiteY10" fmla="*/ 1169671 h 1293616"/>
                <a:gd name="connsiteX11" fmla="*/ 621302 w 1147210"/>
                <a:gd name="connsiteY11" fmla="*/ 1188080 h 1293616"/>
                <a:gd name="connsiteX12" fmla="*/ 599183 w 1147210"/>
                <a:gd name="connsiteY12" fmla="*/ 1219882 h 1293616"/>
                <a:gd name="connsiteX13" fmla="*/ 594274 w 1147210"/>
                <a:gd name="connsiteY13" fmla="*/ 1221106 h 1293616"/>
                <a:gd name="connsiteX14" fmla="*/ 592465 w 1147210"/>
                <a:gd name="connsiteY14" fmla="*/ 1216480 h 1293616"/>
                <a:gd name="connsiteX15" fmla="*/ 597316 w 1147210"/>
                <a:gd name="connsiteY15" fmla="*/ 1215903 h 1293616"/>
                <a:gd name="connsiteX16" fmla="*/ 617379 w 1147210"/>
                <a:gd name="connsiteY16" fmla="*/ 1191291 h 1293616"/>
                <a:gd name="connsiteX17" fmla="*/ 592055 w 1147210"/>
                <a:gd name="connsiteY17" fmla="*/ 1181660 h 1293616"/>
                <a:gd name="connsiteX18" fmla="*/ 589379 w 1147210"/>
                <a:gd name="connsiteY18" fmla="*/ 1208590 h 1293616"/>
                <a:gd name="connsiteX19" fmla="*/ 592465 w 1147210"/>
                <a:gd name="connsiteY19" fmla="*/ 1216480 h 1293616"/>
                <a:gd name="connsiteX20" fmla="*/ 588998 w 1147210"/>
                <a:gd name="connsiteY20" fmla="*/ 1216893 h 1293616"/>
                <a:gd name="connsiteX21" fmla="*/ 588006 w 1147210"/>
                <a:gd name="connsiteY21" fmla="*/ 1216798 h 1293616"/>
                <a:gd name="connsiteX22" fmla="*/ 585110 w 1147210"/>
                <a:gd name="connsiteY22" fmla="*/ 1204455 h 1293616"/>
                <a:gd name="connsiteX23" fmla="*/ 600258 w 1147210"/>
                <a:gd name="connsiteY23" fmla="*/ 1170245 h 1293616"/>
                <a:gd name="connsiteX24" fmla="*/ 608562 w 1147210"/>
                <a:gd name="connsiteY24" fmla="*/ 1169671 h 1293616"/>
                <a:gd name="connsiteX25" fmla="*/ 820512 w 1147210"/>
                <a:gd name="connsiteY25" fmla="*/ 1162025 h 1293616"/>
                <a:gd name="connsiteX26" fmla="*/ 865737 w 1147210"/>
                <a:gd name="connsiteY26" fmla="*/ 1186013 h 1293616"/>
                <a:gd name="connsiteX27" fmla="*/ 882222 w 1147210"/>
                <a:gd name="connsiteY27" fmla="*/ 1223915 h 1293616"/>
                <a:gd name="connsiteX28" fmla="*/ 881289 w 1147210"/>
                <a:gd name="connsiteY28" fmla="*/ 1231879 h 1293616"/>
                <a:gd name="connsiteX29" fmla="*/ 873518 w 1147210"/>
                <a:gd name="connsiteY29" fmla="*/ 1236097 h 1293616"/>
                <a:gd name="connsiteX30" fmla="*/ 870732 w 1147210"/>
                <a:gd name="connsiteY30" fmla="*/ 1214194 h 1293616"/>
                <a:gd name="connsiteX31" fmla="*/ 785129 w 1147210"/>
                <a:gd name="connsiteY31" fmla="*/ 1180469 h 1293616"/>
                <a:gd name="connsiteX32" fmla="*/ 780073 w 1147210"/>
                <a:gd name="connsiteY32" fmla="*/ 1186819 h 1293616"/>
                <a:gd name="connsiteX33" fmla="*/ 782655 w 1147210"/>
                <a:gd name="connsiteY33" fmla="*/ 1187189 h 1293616"/>
                <a:gd name="connsiteX34" fmla="*/ 799746 w 1147210"/>
                <a:gd name="connsiteY34" fmla="*/ 1201339 h 1293616"/>
                <a:gd name="connsiteX35" fmla="*/ 790944 w 1147210"/>
                <a:gd name="connsiteY35" fmla="*/ 1194515 h 1293616"/>
                <a:gd name="connsiteX36" fmla="*/ 785105 w 1147210"/>
                <a:gd name="connsiteY36" fmla="*/ 1192318 h 1293616"/>
                <a:gd name="connsiteX37" fmla="*/ 789854 w 1147210"/>
                <a:gd name="connsiteY37" fmla="*/ 1196302 h 1293616"/>
                <a:gd name="connsiteX38" fmla="*/ 792523 w 1147210"/>
                <a:gd name="connsiteY38" fmla="*/ 1217714 h 1293616"/>
                <a:gd name="connsiteX39" fmla="*/ 783981 w 1147210"/>
                <a:gd name="connsiteY39" fmla="*/ 1270529 h 1293616"/>
                <a:gd name="connsiteX40" fmla="*/ 780066 w 1147210"/>
                <a:gd name="connsiteY40" fmla="*/ 1264105 h 1293616"/>
                <a:gd name="connsiteX41" fmla="*/ 776863 w 1147210"/>
                <a:gd name="connsiteY41" fmla="*/ 1270885 h 1293616"/>
                <a:gd name="connsiteX42" fmla="*/ 759067 w 1147210"/>
                <a:gd name="connsiteY42" fmla="*/ 1220212 h 1293616"/>
                <a:gd name="connsiteX43" fmla="*/ 758444 w 1147210"/>
                <a:gd name="connsiteY43" fmla="*/ 1198889 h 1293616"/>
                <a:gd name="connsiteX44" fmla="*/ 759534 w 1147210"/>
                <a:gd name="connsiteY44" fmla="*/ 1197589 h 1293616"/>
                <a:gd name="connsiteX45" fmla="*/ 755958 w 1147210"/>
                <a:gd name="connsiteY45" fmla="*/ 1200001 h 1293616"/>
                <a:gd name="connsiteX46" fmla="*/ 747201 w 1147210"/>
                <a:gd name="connsiteY46" fmla="*/ 1212043 h 1293616"/>
                <a:gd name="connsiteX47" fmla="*/ 760069 w 1147210"/>
                <a:gd name="connsiteY47" fmla="*/ 1192776 h 1293616"/>
                <a:gd name="connsiteX48" fmla="*/ 766034 w 1147210"/>
                <a:gd name="connsiteY48" fmla="*/ 1190507 h 1293616"/>
                <a:gd name="connsiteX49" fmla="*/ 769908 w 1147210"/>
                <a:gd name="connsiteY49" fmla="*/ 1188578 h 1293616"/>
                <a:gd name="connsiteX50" fmla="*/ 775773 w 1147210"/>
                <a:gd name="connsiteY50" fmla="*/ 1178697 h 1293616"/>
                <a:gd name="connsiteX51" fmla="*/ 820512 w 1147210"/>
                <a:gd name="connsiteY51" fmla="*/ 1162025 h 1293616"/>
                <a:gd name="connsiteX52" fmla="*/ 973401 w 1147210"/>
                <a:gd name="connsiteY52" fmla="*/ 1090751 h 1293616"/>
                <a:gd name="connsiteX53" fmla="*/ 980197 w 1147210"/>
                <a:gd name="connsiteY53" fmla="*/ 1109631 h 1293616"/>
                <a:gd name="connsiteX54" fmla="*/ 1002374 w 1147210"/>
                <a:gd name="connsiteY54" fmla="*/ 1140980 h 1293616"/>
                <a:gd name="connsiteX55" fmla="*/ 985205 w 1147210"/>
                <a:gd name="connsiteY55" fmla="*/ 1106781 h 1293616"/>
                <a:gd name="connsiteX56" fmla="*/ 973401 w 1147210"/>
                <a:gd name="connsiteY56" fmla="*/ 1090751 h 1293616"/>
                <a:gd name="connsiteX57" fmla="*/ 948088 w 1147210"/>
                <a:gd name="connsiteY57" fmla="*/ 1073537 h 1293616"/>
                <a:gd name="connsiteX58" fmla="*/ 944525 w 1147210"/>
                <a:gd name="connsiteY58" fmla="*/ 1081760 h 1293616"/>
                <a:gd name="connsiteX59" fmla="*/ 937401 w 1147210"/>
                <a:gd name="connsiteY59" fmla="*/ 1089983 h 1293616"/>
                <a:gd name="connsiteX60" fmla="*/ 942388 w 1147210"/>
                <a:gd name="connsiteY60" fmla="*/ 1081403 h 1293616"/>
                <a:gd name="connsiteX61" fmla="*/ 948088 w 1147210"/>
                <a:gd name="connsiteY61" fmla="*/ 1073537 h 1293616"/>
                <a:gd name="connsiteX62" fmla="*/ 635570 w 1147210"/>
                <a:gd name="connsiteY62" fmla="*/ 1072376 h 1293616"/>
                <a:gd name="connsiteX63" fmla="*/ 664818 w 1147210"/>
                <a:gd name="connsiteY63" fmla="*/ 1082141 h 1293616"/>
                <a:gd name="connsiteX64" fmla="*/ 670881 w 1147210"/>
                <a:gd name="connsiteY64" fmla="*/ 1126371 h 1293616"/>
                <a:gd name="connsiteX65" fmla="*/ 626296 w 1147210"/>
                <a:gd name="connsiteY65" fmla="*/ 1138143 h 1293616"/>
                <a:gd name="connsiteX66" fmla="*/ 632716 w 1147210"/>
                <a:gd name="connsiteY66" fmla="*/ 1107823 h 1293616"/>
                <a:gd name="connsiteX67" fmla="*/ 634500 w 1147210"/>
                <a:gd name="connsiteY67" fmla="*/ 1111747 h 1293616"/>
                <a:gd name="connsiteX68" fmla="*/ 663748 w 1147210"/>
                <a:gd name="connsiteY68" fmla="*/ 1129582 h 1293616"/>
                <a:gd name="connsiteX69" fmla="*/ 650194 w 1147210"/>
                <a:gd name="connsiteY69" fmla="*/ 1080001 h 1293616"/>
                <a:gd name="connsiteX70" fmla="*/ 540692 w 1147210"/>
                <a:gd name="connsiteY70" fmla="*/ 1149200 h 1293616"/>
                <a:gd name="connsiteX71" fmla="*/ 564947 w 1147210"/>
                <a:gd name="connsiteY71" fmla="*/ 1209482 h 1293616"/>
                <a:gd name="connsiteX72" fmla="*/ 580462 w 1147210"/>
                <a:gd name="connsiteY72" fmla="*/ 1216070 h 1293616"/>
                <a:gd name="connsiteX73" fmla="*/ 588006 w 1147210"/>
                <a:gd name="connsiteY73" fmla="*/ 1216798 h 1293616"/>
                <a:gd name="connsiteX74" fmla="*/ 588131 w 1147210"/>
                <a:gd name="connsiteY74" fmla="*/ 1217329 h 1293616"/>
                <a:gd name="connsiteX75" fmla="*/ 590162 w 1147210"/>
                <a:gd name="connsiteY75" fmla="*/ 1221566 h 1293616"/>
                <a:gd name="connsiteX76" fmla="*/ 585278 w 1147210"/>
                <a:gd name="connsiteY76" fmla="*/ 1221610 h 1293616"/>
                <a:gd name="connsiteX77" fmla="*/ 543189 w 1147210"/>
                <a:gd name="connsiteY77" fmla="*/ 1189150 h 1293616"/>
                <a:gd name="connsiteX78" fmla="*/ 604182 w 1147210"/>
                <a:gd name="connsiteY78" fmla="*/ 1075721 h 1293616"/>
                <a:gd name="connsiteX79" fmla="*/ 635570 w 1147210"/>
                <a:gd name="connsiteY79" fmla="*/ 1072376 h 1293616"/>
                <a:gd name="connsiteX80" fmla="*/ 628667 w 1147210"/>
                <a:gd name="connsiteY80" fmla="*/ 936860 h 1293616"/>
                <a:gd name="connsiteX81" fmla="*/ 636637 w 1147210"/>
                <a:gd name="connsiteY81" fmla="*/ 942730 h 1293616"/>
                <a:gd name="connsiteX82" fmla="*/ 630934 w 1147210"/>
                <a:gd name="connsiteY82" fmla="*/ 992318 h 1293616"/>
                <a:gd name="connsiteX83" fmla="*/ 632716 w 1147210"/>
                <a:gd name="connsiteY83" fmla="*/ 992675 h 1293616"/>
                <a:gd name="connsiteX84" fmla="*/ 632716 w 1147210"/>
                <a:gd name="connsiteY84" fmla="*/ 991961 h 1293616"/>
                <a:gd name="connsiteX85" fmla="*/ 633786 w 1147210"/>
                <a:gd name="connsiteY85" fmla="*/ 990534 h 1293616"/>
                <a:gd name="connsiteX86" fmla="*/ 635212 w 1147210"/>
                <a:gd name="connsiteY86" fmla="*/ 990534 h 1293616"/>
                <a:gd name="connsiteX87" fmla="*/ 637351 w 1147210"/>
                <a:gd name="connsiteY87" fmla="*/ 984826 h 1293616"/>
                <a:gd name="connsiteX88" fmla="*/ 643411 w 1147210"/>
                <a:gd name="connsiteY88" fmla="*/ 977334 h 1293616"/>
                <a:gd name="connsiteX89" fmla="*/ 649828 w 1147210"/>
                <a:gd name="connsiteY89" fmla="*/ 971626 h 1293616"/>
                <a:gd name="connsiteX90" fmla="*/ 650541 w 1147210"/>
                <a:gd name="connsiteY90" fmla="*/ 971270 h 1293616"/>
                <a:gd name="connsiteX91" fmla="*/ 650897 w 1147210"/>
                <a:gd name="connsiteY91" fmla="*/ 970556 h 1293616"/>
                <a:gd name="connsiteX92" fmla="*/ 651966 w 1147210"/>
                <a:gd name="connsiteY92" fmla="*/ 970556 h 1293616"/>
                <a:gd name="connsiteX93" fmla="*/ 652680 w 1147210"/>
                <a:gd name="connsiteY93" fmla="*/ 971270 h 1293616"/>
                <a:gd name="connsiteX94" fmla="*/ 652680 w 1147210"/>
                <a:gd name="connsiteY94" fmla="*/ 971626 h 1293616"/>
                <a:gd name="connsiteX95" fmla="*/ 651966 w 1147210"/>
                <a:gd name="connsiteY95" fmla="*/ 972697 h 1293616"/>
                <a:gd name="connsiteX96" fmla="*/ 650897 w 1147210"/>
                <a:gd name="connsiteY96" fmla="*/ 972697 h 1293616"/>
                <a:gd name="connsiteX97" fmla="*/ 650541 w 1147210"/>
                <a:gd name="connsiteY97" fmla="*/ 972697 h 1293616"/>
                <a:gd name="connsiteX98" fmla="*/ 643767 w 1147210"/>
                <a:gd name="connsiteY98" fmla="*/ 978048 h 1293616"/>
                <a:gd name="connsiteX99" fmla="*/ 638420 w 1147210"/>
                <a:gd name="connsiteY99" fmla="*/ 985183 h 1293616"/>
                <a:gd name="connsiteX100" fmla="*/ 635925 w 1147210"/>
                <a:gd name="connsiteY100" fmla="*/ 990891 h 1293616"/>
                <a:gd name="connsiteX101" fmla="*/ 636637 w 1147210"/>
                <a:gd name="connsiteY101" fmla="*/ 991248 h 1293616"/>
                <a:gd name="connsiteX102" fmla="*/ 636994 w 1147210"/>
                <a:gd name="connsiteY102" fmla="*/ 991961 h 1293616"/>
                <a:gd name="connsiteX103" fmla="*/ 643411 w 1147210"/>
                <a:gd name="connsiteY103" fmla="*/ 992318 h 1293616"/>
                <a:gd name="connsiteX104" fmla="*/ 652323 w 1147210"/>
                <a:gd name="connsiteY104" fmla="*/ 990891 h 1293616"/>
                <a:gd name="connsiteX105" fmla="*/ 659809 w 1147210"/>
                <a:gd name="connsiteY105" fmla="*/ 987324 h 1293616"/>
                <a:gd name="connsiteX106" fmla="*/ 659809 w 1147210"/>
                <a:gd name="connsiteY106" fmla="*/ 986610 h 1293616"/>
                <a:gd name="connsiteX107" fmla="*/ 660522 w 1147210"/>
                <a:gd name="connsiteY107" fmla="*/ 985540 h 1293616"/>
                <a:gd name="connsiteX108" fmla="*/ 661592 w 1147210"/>
                <a:gd name="connsiteY108" fmla="*/ 985540 h 1293616"/>
                <a:gd name="connsiteX109" fmla="*/ 661948 w 1147210"/>
                <a:gd name="connsiteY109" fmla="*/ 985897 h 1293616"/>
                <a:gd name="connsiteX110" fmla="*/ 662661 w 1147210"/>
                <a:gd name="connsiteY110" fmla="*/ 986967 h 1293616"/>
                <a:gd name="connsiteX111" fmla="*/ 661592 w 1147210"/>
                <a:gd name="connsiteY111" fmla="*/ 987680 h 1293616"/>
                <a:gd name="connsiteX112" fmla="*/ 660879 w 1147210"/>
                <a:gd name="connsiteY112" fmla="*/ 988394 h 1293616"/>
                <a:gd name="connsiteX113" fmla="*/ 660522 w 1147210"/>
                <a:gd name="connsiteY113" fmla="*/ 987680 h 1293616"/>
                <a:gd name="connsiteX114" fmla="*/ 652323 w 1147210"/>
                <a:gd name="connsiteY114" fmla="*/ 991961 h 1293616"/>
                <a:gd name="connsiteX115" fmla="*/ 643411 w 1147210"/>
                <a:gd name="connsiteY115" fmla="*/ 993388 h 1293616"/>
                <a:gd name="connsiteX116" fmla="*/ 636994 w 1147210"/>
                <a:gd name="connsiteY116" fmla="*/ 993032 h 1293616"/>
                <a:gd name="connsiteX117" fmla="*/ 636994 w 1147210"/>
                <a:gd name="connsiteY117" fmla="*/ 993745 h 1293616"/>
                <a:gd name="connsiteX118" fmla="*/ 635925 w 1147210"/>
                <a:gd name="connsiteY118" fmla="*/ 994815 h 1293616"/>
                <a:gd name="connsiteX119" fmla="*/ 633786 w 1147210"/>
                <a:gd name="connsiteY119" fmla="*/ 994815 h 1293616"/>
                <a:gd name="connsiteX120" fmla="*/ 633429 w 1147210"/>
                <a:gd name="connsiteY120" fmla="*/ 995886 h 1293616"/>
                <a:gd name="connsiteX121" fmla="*/ 680842 w 1147210"/>
                <a:gd name="connsiteY121" fmla="*/ 1011939 h 1293616"/>
                <a:gd name="connsiteX122" fmla="*/ 679773 w 1147210"/>
                <a:gd name="connsiteY122" fmla="*/ 1024069 h 1293616"/>
                <a:gd name="connsiteX123" fmla="*/ 651254 w 1147210"/>
                <a:gd name="connsiteY123" fmla="*/ 1034058 h 1293616"/>
                <a:gd name="connsiteX124" fmla="*/ 644480 w 1147210"/>
                <a:gd name="connsiteY124" fmla="*/ 1031561 h 1293616"/>
                <a:gd name="connsiteX125" fmla="*/ 638064 w 1147210"/>
                <a:gd name="connsiteY125" fmla="*/ 1041193 h 1293616"/>
                <a:gd name="connsiteX126" fmla="*/ 612396 w 1147210"/>
                <a:gd name="connsiteY126" fmla="*/ 1044404 h 1293616"/>
                <a:gd name="connsiteX127" fmla="*/ 597424 w 1147210"/>
                <a:gd name="connsiteY127" fmla="*/ 1031561 h 1293616"/>
                <a:gd name="connsiteX128" fmla="*/ 609188 w 1147210"/>
                <a:gd name="connsiteY128" fmla="*/ 1009442 h 1293616"/>
                <a:gd name="connsiteX129" fmla="*/ 598493 w 1147210"/>
                <a:gd name="connsiteY129" fmla="*/ 1014080 h 1293616"/>
                <a:gd name="connsiteX130" fmla="*/ 607405 w 1147210"/>
                <a:gd name="connsiteY130" fmla="*/ 1007302 h 1293616"/>
                <a:gd name="connsiteX131" fmla="*/ 582808 w 1147210"/>
                <a:gd name="connsiteY131" fmla="*/ 1008372 h 1293616"/>
                <a:gd name="connsiteX132" fmla="*/ 577104 w 1147210"/>
                <a:gd name="connsiteY132" fmla="*/ 988751 h 1293616"/>
                <a:gd name="connsiteX133" fmla="*/ 591363 w 1147210"/>
                <a:gd name="connsiteY133" fmla="*/ 968059 h 1293616"/>
                <a:gd name="connsiteX134" fmla="*/ 603127 w 1147210"/>
                <a:gd name="connsiteY134" fmla="*/ 966632 h 1293616"/>
                <a:gd name="connsiteX135" fmla="*/ 603484 w 1147210"/>
                <a:gd name="connsiteY135" fmla="*/ 959497 h 1293616"/>
                <a:gd name="connsiteX136" fmla="*/ 625230 w 1147210"/>
                <a:gd name="connsiteY136" fmla="*/ 938805 h 1293616"/>
                <a:gd name="connsiteX137" fmla="*/ 628667 w 1147210"/>
                <a:gd name="connsiteY137" fmla="*/ 936860 h 1293616"/>
                <a:gd name="connsiteX138" fmla="*/ 837100 w 1147210"/>
                <a:gd name="connsiteY138" fmla="*/ 917549 h 1293616"/>
                <a:gd name="connsiteX139" fmla="*/ 860749 w 1147210"/>
                <a:gd name="connsiteY139" fmla="*/ 936248 h 1293616"/>
                <a:gd name="connsiteX140" fmla="*/ 869371 w 1147210"/>
                <a:gd name="connsiteY140" fmla="*/ 939755 h 1293616"/>
                <a:gd name="connsiteX141" fmla="*/ 866413 w 1147210"/>
                <a:gd name="connsiteY141" fmla="*/ 940976 h 1293616"/>
                <a:gd name="connsiteX142" fmla="*/ 866019 w 1147210"/>
                <a:gd name="connsiteY142" fmla="*/ 941081 h 1293616"/>
                <a:gd name="connsiteX143" fmla="*/ 852899 w 1147210"/>
                <a:gd name="connsiteY143" fmla="*/ 934509 h 1293616"/>
                <a:gd name="connsiteX144" fmla="*/ 832813 w 1147210"/>
                <a:gd name="connsiteY144" fmla="*/ 912947 h 1293616"/>
                <a:gd name="connsiteX145" fmla="*/ 837100 w 1147210"/>
                <a:gd name="connsiteY145" fmla="*/ 917549 h 1293616"/>
                <a:gd name="connsiteX146" fmla="*/ 834274 w 1147210"/>
                <a:gd name="connsiteY146" fmla="*/ 915315 h 1293616"/>
                <a:gd name="connsiteX147" fmla="*/ 1143720 w 1147210"/>
                <a:gd name="connsiteY147" fmla="*/ 818348 h 1293616"/>
                <a:gd name="connsiteX148" fmla="*/ 1146530 w 1147210"/>
                <a:gd name="connsiteY148" fmla="*/ 822863 h 1293616"/>
                <a:gd name="connsiteX149" fmla="*/ 1024642 w 1147210"/>
                <a:gd name="connsiteY149" fmla="*/ 926627 h 1293616"/>
                <a:gd name="connsiteX150" fmla="*/ 1004907 w 1147210"/>
                <a:gd name="connsiteY150" fmla="*/ 937855 h 1293616"/>
                <a:gd name="connsiteX151" fmla="*/ 1004459 w 1147210"/>
                <a:gd name="connsiteY151" fmla="*/ 938723 h 1293616"/>
                <a:gd name="connsiteX152" fmla="*/ 946687 w 1147210"/>
                <a:gd name="connsiteY152" fmla="*/ 1016851 h 1293616"/>
                <a:gd name="connsiteX153" fmla="*/ 950966 w 1147210"/>
                <a:gd name="connsiteY153" fmla="*/ 1055022 h 1293616"/>
                <a:gd name="connsiteX154" fmla="*/ 958244 w 1147210"/>
                <a:gd name="connsiteY154" fmla="*/ 1070201 h 1293616"/>
                <a:gd name="connsiteX155" fmla="*/ 959457 w 1147210"/>
                <a:gd name="connsiteY155" fmla="*/ 1069752 h 1293616"/>
                <a:gd name="connsiteX156" fmla="*/ 968508 w 1147210"/>
                <a:gd name="connsiteY156" fmla="*/ 1068899 h 1293616"/>
                <a:gd name="connsiteX157" fmla="*/ 983062 w 1147210"/>
                <a:gd name="connsiteY157" fmla="*/ 1075721 h 1293616"/>
                <a:gd name="connsiteX158" fmla="*/ 971231 w 1147210"/>
                <a:gd name="connsiteY158" fmla="*/ 1073135 h 1293616"/>
                <a:gd name="connsiteX159" fmla="*/ 966353 w 1147210"/>
                <a:gd name="connsiteY159" fmla="*/ 1074057 h 1293616"/>
                <a:gd name="connsiteX160" fmla="*/ 969268 w 1147210"/>
                <a:gd name="connsiteY160" fmla="*/ 1074596 h 1293616"/>
                <a:gd name="connsiteX161" fmla="*/ 986657 w 1147210"/>
                <a:gd name="connsiteY161" fmla="*/ 1095766 h 1293616"/>
                <a:gd name="connsiteX162" fmla="*/ 1009535 w 1147210"/>
                <a:gd name="connsiteY162" fmla="*/ 1147872 h 1293616"/>
                <a:gd name="connsiteX163" fmla="*/ 1006664 w 1147210"/>
                <a:gd name="connsiteY163" fmla="*/ 1150241 h 1293616"/>
                <a:gd name="connsiteX164" fmla="*/ 1004525 w 1147210"/>
                <a:gd name="connsiteY164" fmla="*/ 1148919 h 1293616"/>
                <a:gd name="connsiteX165" fmla="*/ 1004889 w 1147210"/>
                <a:gd name="connsiteY165" fmla="*/ 1151705 h 1293616"/>
                <a:gd name="connsiteX166" fmla="*/ 1002144 w 1147210"/>
                <a:gd name="connsiteY166" fmla="*/ 1153970 h 1293616"/>
                <a:gd name="connsiteX167" fmla="*/ 959495 w 1147210"/>
                <a:gd name="connsiteY167" fmla="*/ 1115030 h 1293616"/>
                <a:gd name="connsiteX168" fmla="*/ 945781 w 1147210"/>
                <a:gd name="connsiteY168" fmla="*/ 1093581 h 1293616"/>
                <a:gd name="connsiteX169" fmla="*/ 945977 w 1147210"/>
                <a:gd name="connsiteY169" fmla="*/ 1091572 h 1293616"/>
                <a:gd name="connsiteX170" fmla="*/ 944222 w 1147210"/>
                <a:gd name="connsiteY170" fmla="*/ 1096055 h 1293616"/>
                <a:gd name="connsiteX171" fmla="*/ 943775 w 1147210"/>
                <a:gd name="connsiteY171" fmla="*/ 1112464 h 1293616"/>
                <a:gd name="connsiteX172" fmla="*/ 943418 w 1147210"/>
                <a:gd name="connsiteY172" fmla="*/ 1086423 h 1293616"/>
                <a:gd name="connsiteX173" fmla="*/ 949132 w 1147210"/>
                <a:gd name="connsiteY173" fmla="*/ 1073581 h 1293616"/>
                <a:gd name="connsiteX174" fmla="*/ 949651 w 1147210"/>
                <a:gd name="connsiteY174" fmla="*/ 1073389 h 1293616"/>
                <a:gd name="connsiteX175" fmla="*/ 949445 w 1147210"/>
                <a:gd name="connsiteY175" fmla="*/ 1073060 h 1293616"/>
                <a:gd name="connsiteX176" fmla="*/ 940267 w 1147210"/>
                <a:gd name="connsiteY176" fmla="*/ 1011856 h 1293616"/>
                <a:gd name="connsiteX177" fmla="*/ 962512 w 1147210"/>
                <a:gd name="connsiteY177" fmla="*/ 966906 h 1293616"/>
                <a:gd name="connsiteX178" fmla="*/ 974670 w 1147210"/>
                <a:gd name="connsiteY178" fmla="*/ 955060 h 1293616"/>
                <a:gd name="connsiteX179" fmla="*/ 955118 w 1147210"/>
                <a:gd name="connsiteY179" fmla="*/ 966184 h 1293616"/>
                <a:gd name="connsiteX180" fmla="*/ 883220 w 1147210"/>
                <a:gd name="connsiteY180" fmla="*/ 1003368 h 1293616"/>
                <a:gd name="connsiteX181" fmla="*/ 746995 w 1147210"/>
                <a:gd name="connsiteY181" fmla="*/ 1086851 h 1293616"/>
                <a:gd name="connsiteX182" fmla="*/ 726400 w 1147210"/>
                <a:gd name="connsiteY182" fmla="*/ 1107438 h 1293616"/>
                <a:gd name="connsiteX183" fmla="*/ 726954 w 1147210"/>
                <a:gd name="connsiteY183" fmla="*/ 1108221 h 1293616"/>
                <a:gd name="connsiteX184" fmla="*/ 829352 w 1147210"/>
                <a:gd name="connsiteY184" fmla="*/ 1136407 h 1293616"/>
                <a:gd name="connsiteX185" fmla="*/ 860035 w 1147210"/>
                <a:gd name="connsiteY185" fmla="*/ 1087884 h 1293616"/>
                <a:gd name="connsiteX186" fmla="*/ 816151 w 1147210"/>
                <a:gd name="connsiteY186" fmla="*/ 1104653 h 1293616"/>
                <a:gd name="connsiteX187" fmla="*/ 813653 w 1147210"/>
                <a:gd name="connsiteY187" fmla="*/ 1103583 h 1293616"/>
                <a:gd name="connsiteX188" fmla="*/ 840412 w 1147210"/>
                <a:gd name="connsiteY188" fmla="*/ 1073255 h 1293616"/>
                <a:gd name="connsiteX189" fmla="*/ 863603 w 1147210"/>
                <a:gd name="connsiteY189" fmla="*/ 1087884 h 1293616"/>
                <a:gd name="connsiteX190" fmla="*/ 810085 w 1147210"/>
                <a:gd name="connsiteY190" fmla="*/ 1143186 h 1293616"/>
                <a:gd name="connsiteX191" fmla="*/ 729498 w 1147210"/>
                <a:gd name="connsiteY191" fmla="*/ 1116580 h 1293616"/>
                <a:gd name="connsiteX192" fmla="*/ 724031 w 1147210"/>
                <a:gd name="connsiteY192" fmla="*/ 1109982 h 1293616"/>
                <a:gd name="connsiteX193" fmla="*/ 705969 w 1147210"/>
                <a:gd name="connsiteY193" fmla="*/ 1134524 h 1293616"/>
                <a:gd name="connsiteX194" fmla="*/ 692338 w 1147210"/>
                <a:gd name="connsiteY194" fmla="*/ 1162825 h 1293616"/>
                <a:gd name="connsiteX195" fmla="*/ 693676 w 1147210"/>
                <a:gd name="connsiteY195" fmla="*/ 1265474 h 1293616"/>
                <a:gd name="connsiteX196" fmla="*/ 710471 w 1147210"/>
                <a:gd name="connsiteY196" fmla="*/ 1292232 h 1293616"/>
                <a:gd name="connsiteX197" fmla="*/ 696743 w 1147210"/>
                <a:gd name="connsiteY197" fmla="*/ 1293616 h 1293616"/>
                <a:gd name="connsiteX198" fmla="*/ 680160 w 1147210"/>
                <a:gd name="connsiteY198" fmla="*/ 1259881 h 1293616"/>
                <a:gd name="connsiteX199" fmla="*/ 673444 w 1147210"/>
                <a:gd name="connsiteY199" fmla="*/ 1222577 h 1293616"/>
                <a:gd name="connsiteX200" fmla="*/ 673479 w 1147210"/>
                <a:gd name="connsiteY200" fmla="*/ 1221620 h 1293616"/>
                <a:gd name="connsiteX201" fmla="*/ 669990 w 1147210"/>
                <a:gd name="connsiteY201" fmla="*/ 1230572 h 1293616"/>
                <a:gd name="connsiteX202" fmla="*/ 646983 w 1147210"/>
                <a:gd name="connsiteY202" fmla="*/ 1249789 h 1293616"/>
                <a:gd name="connsiteX203" fmla="*/ 592152 w 1147210"/>
                <a:gd name="connsiteY203" fmla="*/ 1225717 h 1293616"/>
                <a:gd name="connsiteX204" fmla="*/ 590162 w 1147210"/>
                <a:gd name="connsiteY204" fmla="*/ 1221566 h 1293616"/>
                <a:gd name="connsiteX205" fmla="*/ 592516 w 1147210"/>
                <a:gd name="connsiteY205" fmla="*/ 1221544 h 1293616"/>
                <a:gd name="connsiteX206" fmla="*/ 594274 w 1147210"/>
                <a:gd name="connsiteY206" fmla="*/ 1221106 h 1293616"/>
                <a:gd name="connsiteX207" fmla="*/ 594462 w 1147210"/>
                <a:gd name="connsiteY207" fmla="*/ 1221588 h 1293616"/>
                <a:gd name="connsiteX208" fmla="*/ 602755 w 1147210"/>
                <a:gd name="connsiteY208" fmla="*/ 1232311 h 1293616"/>
                <a:gd name="connsiteX209" fmla="*/ 659111 w 1147210"/>
                <a:gd name="connsiteY209" fmla="*/ 1237661 h 1293616"/>
                <a:gd name="connsiteX210" fmla="*/ 673378 w 1147210"/>
                <a:gd name="connsiteY210" fmla="*/ 1201278 h 1293616"/>
                <a:gd name="connsiteX211" fmla="*/ 674250 w 1147210"/>
                <a:gd name="connsiteY211" fmla="*/ 1200471 h 1293616"/>
                <a:gd name="connsiteX212" fmla="*/ 674364 w 1147210"/>
                <a:gd name="connsiteY212" fmla="*/ 1197339 h 1293616"/>
                <a:gd name="connsiteX213" fmla="*/ 715886 w 1147210"/>
                <a:gd name="connsiteY213" fmla="*/ 1105749 h 1293616"/>
                <a:gd name="connsiteX214" fmla="*/ 718456 w 1147210"/>
                <a:gd name="connsiteY214" fmla="*/ 1103137 h 1293616"/>
                <a:gd name="connsiteX215" fmla="*/ 710492 w 1147210"/>
                <a:gd name="connsiteY215" fmla="*/ 1087909 h 1293616"/>
                <a:gd name="connsiteX216" fmla="*/ 705547 w 1147210"/>
                <a:gd name="connsiteY216" fmla="*/ 1070044 h 1293616"/>
                <a:gd name="connsiteX217" fmla="*/ 769411 w 1147210"/>
                <a:gd name="connsiteY217" fmla="*/ 962651 h 1293616"/>
                <a:gd name="connsiteX218" fmla="*/ 842269 w 1147210"/>
                <a:gd name="connsiteY218" fmla="*/ 947448 h 1293616"/>
                <a:gd name="connsiteX219" fmla="*/ 866019 w 1147210"/>
                <a:gd name="connsiteY219" fmla="*/ 941081 h 1293616"/>
                <a:gd name="connsiteX220" fmla="*/ 870545 w 1147210"/>
                <a:gd name="connsiteY220" fmla="*/ 943349 h 1293616"/>
                <a:gd name="connsiteX221" fmla="*/ 861995 w 1147210"/>
                <a:gd name="connsiteY221" fmla="*/ 946287 h 1293616"/>
                <a:gd name="connsiteX222" fmla="*/ 714823 w 1147210"/>
                <a:gd name="connsiteY222" fmla="*/ 1016169 h 1293616"/>
                <a:gd name="connsiteX223" fmla="*/ 719891 w 1147210"/>
                <a:gd name="connsiteY223" fmla="*/ 1098222 h 1293616"/>
                <a:gd name="connsiteX224" fmla="*/ 721313 w 1147210"/>
                <a:gd name="connsiteY224" fmla="*/ 1100234 h 1293616"/>
                <a:gd name="connsiteX225" fmla="*/ 737479 w 1147210"/>
                <a:gd name="connsiteY225" fmla="*/ 1083805 h 1293616"/>
                <a:gd name="connsiteX226" fmla="*/ 922466 w 1147210"/>
                <a:gd name="connsiteY226" fmla="*/ 972689 h 1293616"/>
                <a:gd name="connsiteX227" fmla="*/ 974237 w 1147210"/>
                <a:gd name="connsiteY227" fmla="*/ 945523 h 1293616"/>
                <a:gd name="connsiteX228" fmla="*/ 959575 w 1147210"/>
                <a:gd name="connsiteY228" fmla="*/ 949901 h 1293616"/>
                <a:gd name="connsiteX229" fmla="*/ 900352 w 1147210"/>
                <a:gd name="connsiteY229" fmla="*/ 952660 h 1293616"/>
                <a:gd name="connsiteX230" fmla="*/ 875790 w 1147210"/>
                <a:gd name="connsiteY230" fmla="*/ 945976 h 1293616"/>
                <a:gd name="connsiteX231" fmla="*/ 870545 w 1147210"/>
                <a:gd name="connsiteY231" fmla="*/ 943349 h 1293616"/>
                <a:gd name="connsiteX232" fmla="*/ 874699 w 1147210"/>
                <a:gd name="connsiteY232" fmla="*/ 941921 h 1293616"/>
                <a:gd name="connsiteX233" fmla="*/ 884307 w 1147210"/>
                <a:gd name="connsiteY233" fmla="*/ 945829 h 1293616"/>
                <a:gd name="connsiteX234" fmla="*/ 989925 w 1147210"/>
                <a:gd name="connsiteY234" fmla="*/ 936011 h 1293616"/>
                <a:gd name="connsiteX235" fmla="*/ 995102 w 1147210"/>
                <a:gd name="connsiteY235" fmla="*/ 933617 h 1293616"/>
                <a:gd name="connsiteX236" fmla="*/ 1039761 w 1147210"/>
                <a:gd name="connsiteY236" fmla="*/ 906873 h 1293616"/>
                <a:gd name="connsiteX237" fmla="*/ 1141535 w 1147210"/>
                <a:gd name="connsiteY237" fmla="*/ 819653 h 1293616"/>
                <a:gd name="connsiteX238" fmla="*/ 1143720 w 1147210"/>
                <a:gd name="connsiteY238" fmla="*/ 818348 h 1293616"/>
                <a:gd name="connsiteX239" fmla="*/ 873548 w 1147210"/>
                <a:gd name="connsiteY239" fmla="*/ 783765 h 1293616"/>
                <a:gd name="connsiteX240" fmla="*/ 923543 w 1147210"/>
                <a:gd name="connsiteY240" fmla="*/ 806734 h 1293616"/>
                <a:gd name="connsiteX241" fmla="*/ 883940 w 1147210"/>
                <a:gd name="connsiteY241" fmla="*/ 938746 h 1293616"/>
                <a:gd name="connsiteX242" fmla="*/ 874699 w 1147210"/>
                <a:gd name="connsiteY242" fmla="*/ 941921 h 1293616"/>
                <a:gd name="connsiteX243" fmla="*/ 869371 w 1147210"/>
                <a:gd name="connsiteY243" fmla="*/ 939755 h 1293616"/>
                <a:gd name="connsiteX244" fmla="*/ 888667 w 1147210"/>
                <a:gd name="connsiteY244" fmla="*/ 931794 h 1293616"/>
                <a:gd name="connsiteX245" fmla="*/ 933176 w 1147210"/>
                <a:gd name="connsiteY245" fmla="*/ 875951 h 1293616"/>
                <a:gd name="connsiteX246" fmla="*/ 898211 w 1147210"/>
                <a:gd name="connsiteY246" fmla="*/ 791392 h 1293616"/>
                <a:gd name="connsiteX247" fmla="*/ 820075 w 1147210"/>
                <a:gd name="connsiteY247" fmla="*/ 823146 h 1293616"/>
                <a:gd name="connsiteX248" fmla="*/ 816998 w 1147210"/>
                <a:gd name="connsiteY248" fmla="*/ 887323 h 1293616"/>
                <a:gd name="connsiteX249" fmla="*/ 832813 w 1147210"/>
                <a:gd name="connsiteY249" fmla="*/ 912947 h 1293616"/>
                <a:gd name="connsiteX250" fmla="*/ 818291 w 1147210"/>
                <a:gd name="connsiteY250" fmla="*/ 897358 h 1293616"/>
                <a:gd name="connsiteX251" fmla="*/ 824357 w 1147210"/>
                <a:gd name="connsiteY251" fmla="*/ 810301 h 1293616"/>
                <a:gd name="connsiteX252" fmla="*/ 873548 w 1147210"/>
                <a:gd name="connsiteY252" fmla="*/ 783765 h 1293616"/>
                <a:gd name="connsiteX253" fmla="*/ 525804 w 1147210"/>
                <a:gd name="connsiteY253" fmla="*/ 651996 h 1293616"/>
                <a:gd name="connsiteX254" fmla="*/ 529338 w 1147210"/>
                <a:gd name="connsiteY254" fmla="*/ 652755 h 1293616"/>
                <a:gd name="connsiteX255" fmla="*/ 531486 w 1147210"/>
                <a:gd name="connsiteY255" fmla="*/ 655610 h 1293616"/>
                <a:gd name="connsiteX256" fmla="*/ 531128 w 1147210"/>
                <a:gd name="connsiteY256" fmla="*/ 657752 h 1293616"/>
                <a:gd name="connsiteX257" fmla="*/ 526117 w 1147210"/>
                <a:gd name="connsiteY257" fmla="*/ 663106 h 1293616"/>
                <a:gd name="connsiteX258" fmla="*/ 516096 w 1147210"/>
                <a:gd name="connsiteY258" fmla="*/ 660965 h 1293616"/>
                <a:gd name="connsiteX259" fmla="*/ 519675 w 1147210"/>
                <a:gd name="connsiteY259" fmla="*/ 655967 h 1293616"/>
                <a:gd name="connsiteX260" fmla="*/ 519317 w 1147210"/>
                <a:gd name="connsiteY260" fmla="*/ 652041 h 1293616"/>
                <a:gd name="connsiteX261" fmla="*/ 525804 w 1147210"/>
                <a:gd name="connsiteY261" fmla="*/ 651996 h 1293616"/>
                <a:gd name="connsiteX262" fmla="*/ 536093 w 1147210"/>
                <a:gd name="connsiteY262" fmla="*/ 643385 h 1293616"/>
                <a:gd name="connsiteX263" fmla="*/ 537532 w 1147210"/>
                <a:gd name="connsiteY263" fmla="*/ 644102 h 1293616"/>
                <a:gd name="connsiteX264" fmla="*/ 538611 w 1147210"/>
                <a:gd name="connsiteY264" fmla="*/ 649119 h 1293616"/>
                <a:gd name="connsiteX265" fmla="*/ 534294 w 1147210"/>
                <a:gd name="connsiteY265" fmla="*/ 651985 h 1293616"/>
                <a:gd name="connsiteX266" fmla="*/ 532135 w 1147210"/>
                <a:gd name="connsiteY266" fmla="*/ 649477 h 1293616"/>
                <a:gd name="connsiteX267" fmla="*/ 536093 w 1147210"/>
                <a:gd name="connsiteY267" fmla="*/ 643385 h 1293616"/>
                <a:gd name="connsiteX268" fmla="*/ 543588 w 1147210"/>
                <a:gd name="connsiteY268" fmla="*/ 634936 h 1293616"/>
                <a:gd name="connsiteX269" fmla="*/ 544651 w 1147210"/>
                <a:gd name="connsiteY269" fmla="*/ 640921 h 1293616"/>
                <a:gd name="connsiteX270" fmla="*/ 540754 w 1147210"/>
                <a:gd name="connsiteY270" fmla="*/ 642681 h 1293616"/>
                <a:gd name="connsiteX271" fmla="*/ 538275 w 1147210"/>
                <a:gd name="connsiteY271" fmla="*/ 640569 h 1293616"/>
                <a:gd name="connsiteX272" fmla="*/ 543588 w 1147210"/>
                <a:gd name="connsiteY272" fmla="*/ 634936 h 1293616"/>
                <a:gd name="connsiteX273" fmla="*/ 511818 w 1147210"/>
                <a:gd name="connsiteY273" fmla="*/ 632070 h 1293616"/>
                <a:gd name="connsiteX274" fmla="*/ 513593 w 1147210"/>
                <a:gd name="connsiteY274" fmla="*/ 644902 h 1293616"/>
                <a:gd name="connsiteX275" fmla="*/ 517853 w 1147210"/>
                <a:gd name="connsiteY275" fmla="*/ 652387 h 1293616"/>
                <a:gd name="connsiteX276" fmla="*/ 514303 w 1147210"/>
                <a:gd name="connsiteY276" fmla="*/ 658447 h 1293616"/>
                <a:gd name="connsiteX277" fmla="*/ 507913 w 1147210"/>
                <a:gd name="connsiteY277" fmla="*/ 654882 h 1293616"/>
                <a:gd name="connsiteX278" fmla="*/ 507203 w 1147210"/>
                <a:gd name="connsiteY278" fmla="*/ 642407 h 1293616"/>
                <a:gd name="connsiteX279" fmla="*/ 511818 w 1147210"/>
                <a:gd name="connsiteY279" fmla="*/ 632070 h 1293616"/>
                <a:gd name="connsiteX280" fmla="*/ 534517 w 1147210"/>
                <a:gd name="connsiteY280" fmla="*/ 623702 h 1293616"/>
                <a:gd name="connsiteX281" fmla="*/ 538882 w 1147210"/>
                <a:gd name="connsiteY281" fmla="*/ 623880 h 1293616"/>
                <a:gd name="connsiteX282" fmla="*/ 542801 w 1147210"/>
                <a:gd name="connsiteY282" fmla="*/ 631710 h 1293616"/>
                <a:gd name="connsiteX283" fmla="*/ 534963 w 1147210"/>
                <a:gd name="connsiteY283" fmla="*/ 639896 h 1293616"/>
                <a:gd name="connsiteX284" fmla="*/ 534963 w 1147210"/>
                <a:gd name="connsiteY284" fmla="*/ 642387 h 1293616"/>
                <a:gd name="connsiteX285" fmla="*/ 528550 w 1147210"/>
                <a:gd name="connsiteY285" fmla="*/ 650218 h 1293616"/>
                <a:gd name="connsiteX286" fmla="*/ 521068 w 1147210"/>
                <a:gd name="connsiteY286" fmla="*/ 648794 h 1293616"/>
                <a:gd name="connsiteX287" fmla="*/ 515011 w 1147210"/>
                <a:gd name="connsiteY287" fmla="*/ 638828 h 1293616"/>
                <a:gd name="connsiteX288" fmla="*/ 513586 w 1147210"/>
                <a:gd name="connsiteY288" fmla="*/ 626727 h 1293616"/>
                <a:gd name="connsiteX289" fmla="*/ 521068 w 1147210"/>
                <a:gd name="connsiteY289" fmla="*/ 627083 h 1293616"/>
                <a:gd name="connsiteX290" fmla="*/ 529618 w 1147210"/>
                <a:gd name="connsiteY290" fmla="*/ 625659 h 1293616"/>
                <a:gd name="connsiteX291" fmla="*/ 534517 w 1147210"/>
                <a:gd name="connsiteY291" fmla="*/ 623702 h 1293616"/>
                <a:gd name="connsiteX292" fmla="*/ 419821 w 1147210"/>
                <a:gd name="connsiteY292" fmla="*/ 622326 h 1293616"/>
                <a:gd name="connsiteX293" fmla="*/ 420618 w 1147210"/>
                <a:gd name="connsiteY293" fmla="*/ 623250 h 1293616"/>
                <a:gd name="connsiteX294" fmla="*/ 420536 w 1147210"/>
                <a:gd name="connsiteY294" fmla="*/ 623393 h 1293616"/>
                <a:gd name="connsiteX295" fmla="*/ 550760 w 1147210"/>
                <a:gd name="connsiteY295" fmla="*/ 611358 h 1293616"/>
                <a:gd name="connsiteX296" fmla="*/ 552910 w 1147210"/>
                <a:gd name="connsiteY296" fmla="*/ 615632 h 1293616"/>
                <a:gd name="connsiteX297" fmla="*/ 550043 w 1147210"/>
                <a:gd name="connsiteY297" fmla="*/ 622042 h 1293616"/>
                <a:gd name="connsiteX298" fmla="*/ 550760 w 1147210"/>
                <a:gd name="connsiteY298" fmla="*/ 628097 h 1293616"/>
                <a:gd name="connsiteX299" fmla="*/ 543952 w 1147210"/>
                <a:gd name="connsiteY299" fmla="*/ 632371 h 1293616"/>
                <a:gd name="connsiteX300" fmla="*/ 541443 w 1147210"/>
                <a:gd name="connsiteY300" fmla="*/ 620974 h 1293616"/>
                <a:gd name="connsiteX301" fmla="*/ 546818 w 1147210"/>
                <a:gd name="connsiteY301" fmla="*/ 614207 h 1293616"/>
                <a:gd name="connsiteX302" fmla="*/ 550760 w 1147210"/>
                <a:gd name="connsiteY302" fmla="*/ 611358 h 1293616"/>
                <a:gd name="connsiteX303" fmla="*/ 366717 w 1147210"/>
                <a:gd name="connsiteY303" fmla="*/ 609228 h 1293616"/>
                <a:gd name="connsiteX304" fmla="*/ 358825 w 1147210"/>
                <a:gd name="connsiteY304" fmla="*/ 613305 h 1293616"/>
                <a:gd name="connsiteX305" fmla="*/ 346074 w 1147210"/>
                <a:gd name="connsiteY305" fmla="*/ 617076 h 1293616"/>
                <a:gd name="connsiteX306" fmla="*/ 346638 w 1147210"/>
                <a:gd name="connsiteY306" fmla="*/ 617059 h 1293616"/>
                <a:gd name="connsiteX307" fmla="*/ 372682 w 1147210"/>
                <a:gd name="connsiteY307" fmla="*/ 639155 h 1293616"/>
                <a:gd name="connsiteX308" fmla="*/ 348417 w 1147210"/>
                <a:gd name="connsiteY308" fmla="*/ 663740 h 1293616"/>
                <a:gd name="connsiteX309" fmla="*/ 348417 w 1147210"/>
                <a:gd name="connsiteY309" fmla="*/ 661246 h 1293616"/>
                <a:gd name="connsiteX310" fmla="*/ 369471 w 1147210"/>
                <a:gd name="connsiteY310" fmla="*/ 645569 h 1293616"/>
                <a:gd name="connsiteX311" fmla="*/ 360193 w 1147210"/>
                <a:gd name="connsiteY311" fmla="*/ 625972 h 1293616"/>
                <a:gd name="connsiteX312" fmla="*/ 316658 w 1147210"/>
                <a:gd name="connsiteY312" fmla="*/ 636305 h 1293616"/>
                <a:gd name="connsiteX313" fmla="*/ 373039 w 1147210"/>
                <a:gd name="connsiteY313" fmla="*/ 686187 h 1293616"/>
                <a:gd name="connsiteX314" fmla="*/ 373000 w 1147210"/>
                <a:gd name="connsiteY314" fmla="*/ 609252 h 1293616"/>
                <a:gd name="connsiteX315" fmla="*/ 372282 w 1147210"/>
                <a:gd name="connsiteY315" fmla="*/ 606353 h 1293616"/>
                <a:gd name="connsiteX316" fmla="*/ 371785 w 1147210"/>
                <a:gd name="connsiteY316" fmla="*/ 606610 h 1293616"/>
                <a:gd name="connsiteX317" fmla="*/ 372726 w 1147210"/>
                <a:gd name="connsiteY317" fmla="*/ 606590 h 1293616"/>
                <a:gd name="connsiteX318" fmla="*/ 541415 w 1147210"/>
                <a:gd name="connsiteY318" fmla="*/ 601327 h 1293616"/>
                <a:gd name="connsiteX319" fmla="*/ 545733 w 1147210"/>
                <a:gd name="connsiteY319" fmla="*/ 611619 h 1293616"/>
                <a:gd name="connsiteX320" fmla="*/ 516096 w 1147210"/>
                <a:gd name="connsiteY320" fmla="*/ 624113 h 1293616"/>
                <a:gd name="connsiteX321" fmla="*/ 535378 w 1147210"/>
                <a:gd name="connsiteY321" fmla="*/ 602336 h 1293616"/>
                <a:gd name="connsiteX322" fmla="*/ 541415 w 1147210"/>
                <a:gd name="connsiteY322" fmla="*/ 601327 h 1293616"/>
                <a:gd name="connsiteX323" fmla="*/ 464055 w 1147210"/>
                <a:gd name="connsiteY323" fmla="*/ 598188 h 1293616"/>
                <a:gd name="connsiteX324" fmla="*/ 476516 w 1147210"/>
                <a:gd name="connsiteY324" fmla="*/ 607795 h 1293616"/>
                <a:gd name="connsiteX325" fmla="*/ 503573 w 1147210"/>
                <a:gd name="connsiteY325" fmla="*/ 620603 h 1293616"/>
                <a:gd name="connsiteX326" fmla="*/ 478652 w 1147210"/>
                <a:gd name="connsiteY326" fmla="*/ 604593 h 1293616"/>
                <a:gd name="connsiteX327" fmla="*/ 464055 w 1147210"/>
                <a:gd name="connsiteY327" fmla="*/ 598188 h 1293616"/>
                <a:gd name="connsiteX328" fmla="*/ 147108 w 1147210"/>
                <a:gd name="connsiteY328" fmla="*/ 570625 h 1293616"/>
                <a:gd name="connsiteX329" fmla="*/ 160844 w 1147210"/>
                <a:gd name="connsiteY329" fmla="*/ 578522 h 1293616"/>
                <a:gd name="connsiteX330" fmla="*/ 163302 w 1147210"/>
                <a:gd name="connsiteY330" fmla="*/ 617064 h 1293616"/>
                <a:gd name="connsiteX331" fmla="*/ 159701 w 1147210"/>
                <a:gd name="connsiteY331" fmla="*/ 620815 h 1293616"/>
                <a:gd name="connsiteX332" fmla="*/ 155877 w 1147210"/>
                <a:gd name="connsiteY332" fmla="*/ 618568 h 1293616"/>
                <a:gd name="connsiteX333" fmla="*/ 159238 w 1147210"/>
                <a:gd name="connsiteY333" fmla="*/ 615190 h 1293616"/>
                <a:gd name="connsiteX334" fmla="*/ 159774 w 1147210"/>
                <a:gd name="connsiteY334" fmla="*/ 583517 h 1293616"/>
                <a:gd name="connsiteX335" fmla="*/ 134086 w 1147210"/>
                <a:gd name="connsiteY335" fmla="*/ 591369 h 1293616"/>
                <a:gd name="connsiteX336" fmla="*/ 148535 w 1147210"/>
                <a:gd name="connsiteY336" fmla="*/ 614253 h 1293616"/>
                <a:gd name="connsiteX337" fmla="*/ 155877 w 1147210"/>
                <a:gd name="connsiteY337" fmla="*/ 618568 h 1293616"/>
                <a:gd name="connsiteX338" fmla="*/ 153335 w 1147210"/>
                <a:gd name="connsiteY338" fmla="*/ 621122 h 1293616"/>
                <a:gd name="connsiteX339" fmla="*/ 152497 w 1147210"/>
                <a:gd name="connsiteY339" fmla="*/ 621663 h 1293616"/>
                <a:gd name="connsiteX340" fmla="*/ 142554 w 1147210"/>
                <a:gd name="connsiteY340" fmla="*/ 613735 h 1293616"/>
                <a:gd name="connsiteX341" fmla="*/ 133372 w 1147210"/>
                <a:gd name="connsiteY341" fmla="*/ 577451 h 1293616"/>
                <a:gd name="connsiteX342" fmla="*/ 147108 w 1147210"/>
                <a:gd name="connsiteY342" fmla="*/ 570625 h 1293616"/>
                <a:gd name="connsiteX343" fmla="*/ 336307 w 1147210"/>
                <a:gd name="connsiteY343" fmla="*/ 544561 h 1293616"/>
                <a:gd name="connsiteX344" fmla="*/ 338445 w 1147210"/>
                <a:gd name="connsiteY344" fmla="*/ 563898 h 1293616"/>
                <a:gd name="connsiteX345" fmla="*/ 334525 w 1147210"/>
                <a:gd name="connsiteY345" fmla="*/ 569627 h 1293616"/>
                <a:gd name="connsiteX346" fmla="*/ 331317 w 1147210"/>
                <a:gd name="connsiteY346" fmla="*/ 571417 h 1293616"/>
                <a:gd name="connsiteX347" fmla="*/ 321337 w 1147210"/>
                <a:gd name="connsiteY347" fmla="*/ 568911 h 1293616"/>
                <a:gd name="connsiteX348" fmla="*/ 322406 w 1147210"/>
                <a:gd name="connsiteY348" fmla="*/ 552081 h 1293616"/>
                <a:gd name="connsiteX349" fmla="*/ 330960 w 1147210"/>
                <a:gd name="connsiteY349" fmla="*/ 552439 h 1293616"/>
                <a:gd name="connsiteX350" fmla="*/ 336307 w 1147210"/>
                <a:gd name="connsiteY350" fmla="*/ 544561 h 1293616"/>
                <a:gd name="connsiteX351" fmla="*/ 357375 w 1147210"/>
                <a:gd name="connsiteY351" fmla="*/ 527923 h 1293616"/>
                <a:gd name="connsiteX352" fmla="*/ 360939 w 1147210"/>
                <a:gd name="connsiteY352" fmla="*/ 533273 h 1293616"/>
                <a:gd name="connsiteX353" fmla="*/ 355593 w 1147210"/>
                <a:gd name="connsiteY353" fmla="*/ 543971 h 1293616"/>
                <a:gd name="connsiteX354" fmla="*/ 356662 w 1147210"/>
                <a:gd name="connsiteY354" fmla="*/ 552887 h 1293616"/>
                <a:gd name="connsiteX355" fmla="*/ 344546 w 1147210"/>
                <a:gd name="connsiteY355" fmla="*/ 562515 h 1293616"/>
                <a:gd name="connsiteX356" fmla="*/ 340625 w 1147210"/>
                <a:gd name="connsiteY356" fmla="*/ 544684 h 1293616"/>
                <a:gd name="connsiteX357" fmla="*/ 350248 w 1147210"/>
                <a:gd name="connsiteY357" fmla="*/ 534699 h 1293616"/>
                <a:gd name="connsiteX358" fmla="*/ 357375 w 1147210"/>
                <a:gd name="connsiteY358" fmla="*/ 527923 h 1293616"/>
                <a:gd name="connsiteX359" fmla="*/ 514402 w 1147210"/>
                <a:gd name="connsiteY359" fmla="*/ 527290 h 1293616"/>
                <a:gd name="connsiteX360" fmla="*/ 515172 w 1147210"/>
                <a:gd name="connsiteY360" fmla="*/ 527522 h 1293616"/>
                <a:gd name="connsiteX361" fmla="*/ 514974 w 1147210"/>
                <a:gd name="connsiteY361" fmla="*/ 527596 h 1293616"/>
                <a:gd name="connsiteX362" fmla="*/ 525591 w 1147210"/>
                <a:gd name="connsiteY362" fmla="*/ 523598 h 1293616"/>
                <a:gd name="connsiteX363" fmla="*/ 519695 w 1147210"/>
                <a:gd name="connsiteY363" fmla="*/ 528883 h 1293616"/>
                <a:gd name="connsiteX364" fmla="*/ 515172 w 1147210"/>
                <a:gd name="connsiteY364" fmla="*/ 527522 h 1293616"/>
                <a:gd name="connsiteX365" fmla="*/ 525828 w 1147210"/>
                <a:gd name="connsiteY365" fmla="*/ 523385 h 1293616"/>
                <a:gd name="connsiteX366" fmla="*/ 525761 w 1147210"/>
                <a:gd name="connsiteY366" fmla="*/ 523534 h 1293616"/>
                <a:gd name="connsiteX367" fmla="*/ 525591 w 1147210"/>
                <a:gd name="connsiteY367" fmla="*/ 523598 h 1293616"/>
                <a:gd name="connsiteX368" fmla="*/ 302959 w 1147210"/>
                <a:gd name="connsiteY368" fmla="*/ 493572 h 1293616"/>
                <a:gd name="connsiteX369" fmla="*/ 301023 w 1147210"/>
                <a:gd name="connsiteY369" fmla="*/ 493634 h 1293616"/>
                <a:gd name="connsiteX370" fmla="*/ 308499 w 1147210"/>
                <a:gd name="connsiteY370" fmla="*/ 509336 h 1293616"/>
                <a:gd name="connsiteX371" fmla="*/ 330215 w 1147210"/>
                <a:gd name="connsiteY371" fmla="*/ 533245 h 1293616"/>
                <a:gd name="connsiteX372" fmla="*/ 312771 w 1147210"/>
                <a:gd name="connsiteY372" fmla="*/ 505767 h 1293616"/>
                <a:gd name="connsiteX373" fmla="*/ 302959 w 1147210"/>
                <a:gd name="connsiteY373" fmla="*/ 493572 h 1293616"/>
                <a:gd name="connsiteX374" fmla="*/ 657257 w 1147210"/>
                <a:gd name="connsiteY374" fmla="*/ 485098 h 1293616"/>
                <a:gd name="connsiteX375" fmla="*/ 658070 w 1147210"/>
                <a:gd name="connsiteY375" fmla="*/ 485798 h 1293616"/>
                <a:gd name="connsiteX376" fmla="*/ 658070 w 1147210"/>
                <a:gd name="connsiteY376" fmla="*/ 485433 h 1293616"/>
                <a:gd name="connsiteX377" fmla="*/ 276370 w 1147210"/>
                <a:gd name="connsiteY377" fmla="*/ 483606 h 1293616"/>
                <a:gd name="connsiteX378" fmla="*/ 273504 w 1147210"/>
                <a:gd name="connsiteY378" fmla="*/ 491802 h 1293616"/>
                <a:gd name="connsiteX379" fmla="*/ 267054 w 1147210"/>
                <a:gd name="connsiteY379" fmla="*/ 500354 h 1293616"/>
                <a:gd name="connsiteX380" fmla="*/ 271354 w 1147210"/>
                <a:gd name="connsiteY380" fmla="*/ 491445 h 1293616"/>
                <a:gd name="connsiteX381" fmla="*/ 276370 w 1147210"/>
                <a:gd name="connsiteY381" fmla="*/ 483606 h 1293616"/>
                <a:gd name="connsiteX382" fmla="*/ 129448 w 1147210"/>
                <a:gd name="connsiteY382" fmla="*/ 468246 h 1293616"/>
                <a:gd name="connsiteX383" fmla="*/ 161557 w 1147210"/>
                <a:gd name="connsiteY383" fmla="*/ 498937 h 1293616"/>
                <a:gd name="connsiteX384" fmla="*/ 134086 w 1147210"/>
                <a:gd name="connsiteY384" fmla="*/ 536053 h 1293616"/>
                <a:gd name="connsiteX385" fmla="*/ 120171 w 1147210"/>
                <a:gd name="connsiteY385" fmla="*/ 508573 h 1293616"/>
                <a:gd name="connsiteX386" fmla="*/ 123739 w 1147210"/>
                <a:gd name="connsiteY386" fmla="*/ 510357 h 1293616"/>
                <a:gd name="connsiteX387" fmla="*/ 157990 w 1147210"/>
                <a:gd name="connsiteY387" fmla="*/ 506432 h 1293616"/>
                <a:gd name="connsiteX388" fmla="*/ 116603 w 1147210"/>
                <a:gd name="connsiteY388" fmla="*/ 475740 h 1293616"/>
                <a:gd name="connsiteX389" fmla="*/ 73433 w 1147210"/>
                <a:gd name="connsiteY389" fmla="*/ 597792 h 1293616"/>
                <a:gd name="connsiteX390" fmla="*/ 129804 w 1147210"/>
                <a:gd name="connsiteY390" fmla="*/ 630268 h 1293616"/>
                <a:gd name="connsiteX391" fmla="*/ 146127 w 1147210"/>
                <a:gd name="connsiteY391" fmla="*/ 625774 h 1293616"/>
                <a:gd name="connsiteX392" fmla="*/ 152497 w 1147210"/>
                <a:gd name="connsiteY392" fmla="*/ 621663 h 1293616"/>
                <a:gd name="connsiteX393" fmla="*/ 152995 w 1147210"/>
                <a:gd name="connsiteY393" fmla="*/ 622060 h 1293616"/>
                <a:gd name="connsiteX394" fmla="*/ 157026 w 1147210"/>
                <a:gd name="connsiteY394" fmla="*/ 623600 h 1293616"/>
                <a:gd name="connsiteX395" fmla="*/ 153708 w 1147210"/>
                <a:gd name="connsiteY395" fmla="*/ 627056 h 1293616"/>
                <a:gd name="connsiteX396" fmla="*/ 100192 w 1147210"/>
                <a:gd name="connsiteY396" fmla="*/ 627413 h 1293616"/>
                <a:gd name="connsiteX397" fmla="*/ 77715 w 1147210"/>
                <a:gd name="connsiteY397" fmla="*/ 500722 h 1293616"/>
                <a:gd name="connsiteX398" fmla="*/ 129448 w 1147210"/>
                <a:gd name="connsiteY398" fmla="*/ 468246 h 1293616"/>
                <a:gd name="connsiteX399" fmla="*/ 527207 w 1147210"/>
                <a:gd name="connsiteY399" fmla="*/ 466662 h 1293616"/>
                <a:gd name="connsiteX400" fmla="*/ 528476 w 1147210"/>
                <a:gd name="connsiteY400" fmla="*/ 467929 h 1293616"/>
                <a:gd name="connsiteX401" fmla="*/ 538248 w 1147210"/>
                <a:gd name="connsiteY401" fmla="*/ 489298 h 1293616"/>
                <a:gd name="connsiteX402" fmla="*/ 536999 w 1147210"/>
                <a:gd name="connsiteY402" fmla="*/ 513370 h 1293616"/>
                <a:gd name="connsiteX403" fmla="*/ 525828 w 1147210"/>
                <a:gd name="connsiteY403" fmla="*/ 523385 h 1293616"/>
                <a:gd name="connsiteX404" fmla="*/ 536867 w 1147210"/>
                <a:gd name="connsiteY404" fmla="*/ 498929 h 1293616"/>
                <a:gd name="connsiteX405" fmla="*/ 527918 w 1147210"/>
                <a:gd name="connsiteY405" fmla="*/ 471729 h 1293616"/>
                <a:gd name="connsiteX406" fmla="*/ 524872 w 1147210"/>
                <a:gd name="connsiteY406" fmla="*/ 468299 h 1293616"/>
                <a:gd name="connsiteX407" fmla="*/ 522780 w 1147210"/>
                <a:gd name="connsiteY407" fmla="*/ 465942 h 1293616"/>
                <a:gd name="connsiteX408" fmla="*/ 524872 w 1147210"/>
                <a:gd name="connsiteY408" fmla="*/ 468299 h 1293616"/>
                <a:gd name="connsiteX409" fmla="*/ 519339 w 1147210"/>
                <a:gd name="connsiteY409" fmla="*/ 472181 h 1293616"/>
                <a:gd name="connsiteX410" fmla="*/ 504711 w 1147210"/>
                <a:gd name="connsiteY410" fmla="*/ 490725 h 1293616"/>
                <a:gd name="connsiteX411" fmla="*/ 500073 w 1147210"/>
                <a:gd name="connsiteY411" fmla="*/ 504277 h 1293616"/>
                <a:gd name="connsiteX412" fmla="*/ 506629 w 1147210"/>
                <a:gd name="connsiteY412" fmla="*/ 523133 h 1293616"/>
                <a:gd name="connsiteX413" fmla="*/ 514402 w 1147210"/>
                <a:gd name="connsiteY413" fmla="*/ 527290 h 1293616"/>
                <a:gd name="connsiteX414" fmla="*/ 503551 w 1147210"/>
                <a:gd name="connsiteY414" fmla="*/ 524024 h 1293616"/>
                <a:gd name="connsiteX415" fmla="*/ 496505 w 1147210"/>
                <a:gd name="connsiteY415" fmla="*/ 508199 h 1293616"/>
                <a:gd name="connsiteX416" fmla="*/ 515414 w 1147210"/>
                <a:gd name="connsiteY416" fmla="*/ 470576 h 1293616"/>
                <a:gd name="connsiteX417" fmla="*/ 630764 w 1147210"/>
                <a:gd name="connsiteY417" fmla="*/ 439190 h 1293616"/>
                <a:gd name="connsiteX418" fmla="*/ 638114 w 1147210"/>
                <a:gd name="connsiteY418" fmla="*/ 439770 h 1293616"/>
                <a:gd name="connsiteX419" fmla="*/ 644529 w 1147210"/>
                <a:gd name="connsiteY419" fmla="*/ 445121 h 1293616"/>
                <a:gd name="connsiteX420" fmla="*/ 648448 w 1147210"/>
                <a:gd name="connsiteY420" fmla="*/ 441911 h 1293616"/>
                <a:gd name="connsiteX421" fmla="*/ 669830 w 1147210"/>
                <a:gd name="connsiteY421" fmla="*/ 444051 h 1293616"/>
                <a:gd name="connsiteX422" fmla="*/ 672681 w 1147210"/>
                <a:gd name="connsiteY422" fmla="*/ 451900 h 1293616"/>
                <a:gd name="connsiteX423" fmla="*/ 642390 w 1147210"/>
                <a:gd name="connsiteY423" fmla="*/ 471877 h 1293616"/>
                <a:gd name="connsiteX424" fmla="*/ 642747 w 1147210"/>
                <a:gd name="connsiteY424" fmla="*/ 472947 h 1293616"/>
                <a:gd name="connsiteX425" fmla="*/ 643103 w 1147210"/>
                <a:gd name="connsiteY425" fmla="*/ 472591 h 1293616"/>
                <a:gd name="connsiteX426" fmla="*/ 644529 w 1147210"/>
                <a:gd name="connsiteY426" fmla="*/ 472591 h 1293616"/>
                <a:gd name="connsiteX427" fmla="*/ 645241 w 1147210"/>
                <a:gd name="connsiteY427" fmla="*/ 473304 h 1293616"/>
                <a:gd name="connsiteX428" fmla="*/ 649518 w 1147210"/>
                <a:gd name="connsiteY428" fmla="*/ 471877 h 1293616"/>
                <a:gd name="connsiteX429" fmla="*/ 656288 w 1147210"/>
                <a:gd name="connsiteY429" fmla="*/ 471521 h 1293616"/>
                <a:gd name="connsiteX430" fmla="*/ 662346 w 1147210"/>
                <a:gd name="connsiteY430" fmla="*/ 472591 h 1293616"/>
                <a:gd name="connsiteX431" fmla="*/ 662703 w 1147210"/>
                <a:gd name="connsiteY431" fmla="*/ 472591 h 1293616"/>
                <a:gd name="connsiteX432" fmla="*/ 663416 w 1147210"/>
                <a:gd name="connsiteY432" fmla="*/ 472591 h 1293616"/>
                <a:gd name="connsiteX433" fmla="*/ 664128 w 1147210"/>
                <a:gd name="connsiteY433" fmla="*/ 472947 h 1293616"/>
                <a:gd name="connsiteX434" fmla="*/ 663772 w 1147210"/>
                <a:gd name="connsiteY434" fmla="*/ 473661 h 1293616"/>
                <a:gd name="connsiteX435" fmla="*/ 663772 w 1147210"/>
                <a:gd name="connsiteY435" fmla="*/ 474018 h 1293616"/>
                <a:gd name="connsiteX436" fmla="*/ 662703 w 1147210"/>
                <a:gd name="connsiteY436" fmla="*/ 474018 h 1293616"/>
                <a:gd name="connsiteX437" fmla="*/ 662346 w 1147210"/>
                <a:gd name="connsiteY437" fmla="*/ 473661 h 1293616"/>
                <a:gd name="connsiteX438" fmla="*/ 661990 w 1147210"/>
                <a:gd name="connsiteY438" fmla="*/ 473304 h 1293616"/>
                <a:gd name="connsiteX439" fmla="*/ 656288 w 1147210"/>
                <a:gd name="connsiteY439" fmla="*/ 472234 h 1293616"/>
                <a:gd name="connsiteX440" fmla="*/ 649518 w 1147210"/>
                <a:gd name="connsiteY440" fmla="*/ 472591 h 1293616"/>
                <a:gd name="connsiteX441" fmla="*/ 645241 w 1147210"/>
                <a:gd name="connsiteY441" fmla="*/ 474018 h 1293616"/>
                <a:gd name="connsiteX442" fmla="*/ 645241 w 1147210"/>
                <a:gd name="connsiteY442" fmla="*/ 474375 h 1293616"/>
                <a:gd name="connsiteX443" fmla="*/ 645241 w 1147210"/>
                <a:gd name="connsiteY443" fmla="*/ 475040 h 1293616"/>
                <a:gd name="connsiteX444" fmla="*/ 646247 w 1147210"/>
                <a:gd name="connsiteY444" fmla="*/ 475635 h 1293616"/>
                <a:gd name="connsiteX445" fmla="*/ 656233 w 1147210"/>
                <a:gd name="connsiteY445" fmla="*/ 484219 h 1293616"/>
                <a:gd name="connsiteX446" fmla="*/ 658070 w 1147210"/>
                <a:gd name="connsiteY446" fmla="*/ 485077 h 1293616"/>
                <a:gd name="connsiteX447" fmla="*/ 658427 w 1147210"/>
                <a:gd name="connsiteY447" fmla="*/ 484720 h 1293616"/>
                <a:gd name="connsiteX448" fmla="*/ 659139 w 1147210"/>
                <a:gd name="connsiteY448" fmla="*/ 484363 h 1293616"/>
                <a:gd name="connsiteX449" fmla="*/ 659852 w 1147210"/>
                <a:gd name="connsiteY449" fmla="*/ 485077 h 1293616"/>
                <a:gd name="connsiteX450" fmla="*/ 659852 w 1147210"/>
                <a:gd name="connsiteY450" fmla="*/ 485790 h 1293616"/>
                <a:gd name="connsiteX451" fmla="*/ 659496 w 1147210"/>
                <a:gd name="connsiteY451" fmla="*/ 486504 h 1293616"/>
                <a:gd name="connsiteX452" fmla="*/ 658509 w 1147210"/>
                <a:gd name="connsiteY452" fmla="*/ 486175 h 1293616"/>
                <a:gd name="connsiteX453" fmla="*/ 660671 w 1147210"/>
                <a:gd name="connsiteY453" fmla="*/ 488034 h 1293616"/>
                <a:gd name="connsiteX454" fmla="*/ 680244 w 1147210"/>
                <a:gd name="connsiteY454" fmla="*/ 520325 h 1293616"/>
                <a:gd name="connsiteX455" fmla="*/ 602467 w 1147210"/>
                <a:gd name="connsiteY455" fmla="*/ 630876 h 1293616"/>
                <a:gd name="connsiteX456" fmla="*/ 562865 w 1147210"/>
                <a:gd name="connsiteY456" fmla="*/ 575957 h 1293616"/>
                <a:gd name="connsiteX457" fmla="*/ 609959 w 1147210"/>
                <a:gd name="connsiteY457" fmla="*/ 532806 h 1293616"/>
                <a:gd name="connsiteX458" fmla="*/ 605321 w 1147210"/>
                <a:gd name="connsiteY458" fmla="*/ 577741 h 1293616"/>
                <a:gd name="connsiteX459" fmla="*/ 606035 w 1147210"/>
                <a:gd name="connsiteY459" fmla="*/ 575244 h 1293616"/>
                <a:gd name="connsiteX460" fmla="*/ 604251 w 1147210"/>
                <a:gd name="connsiteY460" fmla="*/ 536016 h 1293616"/>
                <a:gd name="connsiteX461" fmla="*/ 596045 w 1147210"/>
                <a:gd name="connsiteY461" fmla="*/ 624814 h 1293616"/>
                <a:gd name="connsiteX462" fmla="*/ 679531 w 1147210"/>
                <a:gd name="connsiteY462" fmla="*/ 570608 h 1293616"/>
                <a:gd name="connsiteX463" fmla="*/ 647064 w 1147210"/>
                <a:gd name="connsiteY463" fmla="*/ 481453 h 1293616"/>
                <a:gd name="connsiteX464" fmla="*/ 644623 w 1147210"/>
                <a:gd name="connsiteY464" fmla="*/ 479977 h 1293616"/>
                <a:gd name="connsiteX465" fmla="*/ 647424 w 1147210"/>
                <a:gd name="connsiteY465" fmla="*/ 484425 h 1293616"/>
                <a:gd name="connsiteX466" fmla="*/ 653438 w 1147210"/>
                <a:gd name="connsiteY466" fmla="*/ 507552 h 1293616"/>
                <a:gd name="connsiteX467" fmla="*/ 646310 w 1147210"/>
                <a:gd name="connsiteY467" fmla="*/ 512547 h 1293616"/>
                <a:gd name="connsiteX468" fmla="*/ 628136 w 1147210"/>
                <a:gd name="connsiteY468" fmla="*/ 502201 h 1293616"/>
                <a:gd name="connsiteX469" fmla="*/ 626354 w 1147210"/>
                <a:gd name="connsiteY469" fmla="*/ 497206 h 1293616"/>
                <a:gd name="connsiteX470" fmla="*/ 618158 w 1147210"/>
                <a:gd name="connsiteY470" fmla="*/ 498277 h 1293616"/>
                <a:gd name="connsiteX471" fmla="*/ 604973 w 1147210"/>
                <a:gd name="connsiteY471" fmla="*/ 486147 h 1293616"/>
                <a:gd name="connsiteX472" fmla="*/ 605329 w 1147210"/>
                <a:gd name="connsiteY472" fmla="*/ 472234 h 1293616"/>
                <a:gd name="connsiteX473" fmla="*/ 622791 w 1147210"/>
                <a:gd name="connsiteY473" fmla="*/ 468310 h 1293616"/>
                <a:gd name="connsiteX474" fmla="*/ 617751 w 1147210"/>
                <a:gd name="connsiteY474" fmla="*/ 465787 h 1293616"/>
                <a:gd name="connsiteX475" fmla="*/ 604920 w 1147210"/>
                <a:gd name="connsiteY475" fmla="*/ 460858 h 1293616"/>
                <a:gd name="connsiteX476" fmla="*/ 558227 w 1147210"/>
                <a:gd name="connsiteY476" fmla="*/ 456846 h 1293616"/>
                <a:gd name="connsiteX477" fmla="*/ 527974 w 1147210"/>
                <a:gd name="connsiteY477" fmla="*/ 466124 h 1293616"/>
                <a:gd name="connsiteX478" fmla="*/ 527207 w 1147210"/>
                <a:gd name="connsiteY478" fmla="*/ 466662 h 1293616"/>
                <a:gd name="connsiteX479" fmla="*/ 525055 w 1147210"/>
                <a:gd name="connsiteY479" fmla="*/ 464512 h 1293616"/>
                <a:gd name="connsiteX480" fmla="*/ 533732 w 1147210"/>
                <a:gd name="connsiteY480" fmla="*/ 459053 h 1293616"/>
                <a:gd name="connsiteX481" fmla="*/ 554659 w 1147210"/>
                <a:gd name="connsiteY481" fmla="*/ 453280 h 1293616"/>
                <a:gd name="connsiteX482" fmla="*/ 611485 w 1147210"/>
                <a:gd name="connsiteY482" fmla="*/ 458602 h 1293616"/>
                <a:gd name="connsiteX483" fmla="*/ 617127 w 1147210"/>
                <a:gd name="connsiteY483" fmla="*/ 460842 h 1293616"/>
                <a:gd name="connsiteX484" fmla="*/ 616243 w 1147210"/>
                <a:gd name="connsiteY484" fmla="*/ 460060 h 1293616"/>
                <a:gd name="connsiteX485" fmla="*/ 611744 w 1147210"/>
                <a:gd name="connsiteY485" fmla="*/ 453683 h 1293616"/>
                <a:gd name="connsiteX486" fmla="*/ 619940 w 1147210"/>
                <a:gd name="connsiteY486" fmla="*/ 441554 h 1293616"/>
                <a:gd name="connsiteX487" fmla="*/ 630764 w 1147210"/>
                <a:gd name="connsiteY487" fmla="*/ 439190 h 1293616"/>
                <a:gd name="connsiteX488" fmla="*/ 13360 w 1147210"/>
                <a:gd name="connsiteY488" fmla="*/ 374937 h 1293616"/>
                <a:gd name="connsiteX489" fmla="*/ 20935 w 1147210"/>
                <a:gd name="connsiteY489" fmla="*/ 376318 h 1293616"/>
                <a:gd name="connsiteX490" fmla="*/ 46958 w 1147210"/>
                <a:gd name="connsiteY490" fmla="*/ 418745 h 1293616"/>
                <a:gd name="connsiteX491" fmla="*/ 48741 w 1147210"/>
                <a:gd name="connsiteY491" fmla="*/ 418032 h 1293616"/>
                <a:gd name="connsiteX492" fmla="*/ 48384 w 1147210"/>
                <a:gd name="connsiteY492" fmla="*/ 417675 h 1293616"/>
                <a:gd name="connsiteX493" fmla="*/ 48028 w 1147210"/>
                <a:gd name="connsiteY493" fmla="*/ 415536 h 1293616"/>
                <a:gd name="connsiteX494" fmla="*/ 49454 w 1147210"/>
                <a:gd name="connsiteY494" fmla="*/ 414466 h 1293616"/>
                <a:gd name="connsiteX495" fmla="*/ 47671 w 1147210"/>
                <a:gd name="connsiteY495" fmla="*/ 408762 h 1293616"/>
                <a:gd name="connsiteX496" fmla="*/ 47671 w 1147210"/>
                <a:gd name="connsiteY496" fmla="*/ 399492 h 1293616"/>
                <a:gd name="connsiteX497" fmla="*/ 49097 w 1147210"/>
                <a:gd name="connsiteY497" fmla="*/ 390936 h 1293616"/>
                <a:gd name="connsiteX498" fmla="*/ 49454 w 1147210"/>
                <a:gd name="connsiteY498" fmla="*/ 390223 h 1293616"/>
                <a:gd name="connsiteX499" fmla="*/ 49454 w 1147210"/>
                <a:gd name="connsiteY499" fmla="*/ 389510 h 1293616"/>
                <a:gd name="connsiteX500" fmla="*/ 50167 w 1147210"/>
                <a:gd name="connsiteY500" fmla="*/ 388796 h 1293616"/>
                <a:gd name="connsiteX501" fmla="*/ 50880 w 1147210"/>
                <a:gd name="connsiteY501" fmla="*/ 388796 h 1293616"/>
                <a:gd name="connsiteX502" fmla="*/ 51236 w 1147210"/>
                <a:gd name="connsiteY502" fmla="*/ 389153 h 1293616"/>
                <a:gd name="connsiteX503" fmla="*/ 51593 w 1147210"/>
                <a:gd name="connsiteY503" fmla="*/ 390223 h 1293616"/>
                <a:gd name="connsiteX504" fmla="*/ 50880 w 1147210"/>
                <a:gd name="connsiteY504" fmla="*/ 390936 h 1293616"/>
                <a:gd name="connsiteX505" fmla="*/ 50167 w 1147210"/>
                <a:gd name="connsiteY505" fmla="*/ 391292 h 1293616"/>
                <a:gd name="connsiteX506" fmla="*/ 48384 w 1147210"/>
                <a:gd name="connsiteY506" fmla="*/ 399492 h 1293616"/>
                <a:gd name="connsiteX507" fmla="*/ 48741 w 1147210"/>
                <a:gd name="connsiteY507" fmla="*/ 408405 h 1293616"/>
                <a:gd name="connsiteX508" fmla="*/ 50167 w 1147210"/>
                <a:gd name="connsiteY508" fmla="*/ 414466 h 1293616"/>
                <a:gd name="connsiteX509" fmla="*/ 50880 w 1147210"/>
                <a:gd name="connsiteY509" fmla="*/ 414466 h 1293616"/>
                <a:gd name="connsiteX510" fmla="*/ 51593 w 1147210"/>
                <a:gd name="connsiteY510" fmla="*/ 414823 h 1293616"/>
                <a:gd name="connsiteX511" fmla="*/ 56584 w 1147210"/>
                <a:gd name="connsiteY511" fmla="*/ 410901 h 1293616"/>
                <a:gd name="connsiteX512" fmla="*/ 62644 w 1147210"/>
                <a:gd name="connsiteY512" fmla="*/ 404484 h 1293616"/>
                <a:gd name="connsiteX513" fmla="*/ 66565 w 1147210"/>
                <a:gd name="connsiteY513" fmla="*/ 396640 h 1293616"/>
                <a:gd name="connsiteX514" fmla="*/ 66209 w 1147210"/>
                <a:gd name="connsiteY514" fmla="*/ 396284 h 1293616"/>
                <a:gd name="connsiteX515" fmla="*/ 65852 w 1147210"/>
                <a:gd name="connsiteY515" fmla="*/ 395214 h 1293616"/>
                <a:gd name="connsiteX516" fmla="*/ 66922 w 1147210"/>
                <a:gd name="connsiteY516" fmla="*/ 394501 h 1293616"/>
                <a:gd name="connsiteX517" fmla="*/ 67634 w 1147210"/>
                <a:gd name="connsiteY517" fmla="*/ 394501 h 1293616"/>
                <a:gd name="connsiteX518" fmla="*/ 68704 w 1147210"/>
                <a:gd name="connsiteY518" fmla="*/ 394857 h 1293616"/>
                <a:gd name="connsiteX519" fmla="*/ 68348 w 1147210"/>
                <a:gd name="connsiteY519" fmla="*/ 396284 h 1293616"/>
                <a:gd name="connsiteX520" fmla="*/ 68348 w 1147210"/>
                <a:gd name="connsiteY520" fmla="*/ 396997 h 1293616"/>
                <a:gd name="connsiteX521" fmla="*/ 67278 w 1147210"/>
                <a:gd name="connsiteY521" fmla="*/ 396997 h 1293616"/>
                <a:gd name="connsiteX522" fmla="*/ 63357 w 1147210"/>
                <a:gd name="connsiteY522" fmla="*/ 405197 h 1293616"/>
                <a:gd name="connsiteX523" fmla="*/ 57296 w 1147210"/>
                <a:gd name="connsiteY523" fmla="*/ 411971 h 1293616"/>
                <a:gd name="connsiteX524" fmla="*/ 52306 w 1147210"/>
                <a:gd name="connsiteY524" fmla="*/ 415536 h 1293616"/>
                <a:gd name="connsiteX525" fmla="*/ 52662 w 1147210"/>
                <a:gd name="connsiteY525" fmla="*/ 415892 h 1293616"/>
                <a:gd name="connsiteX526" fmla="*/ 52662 w 1147210"/>
                <a:gd name="connsiteY526" fmla="*/ 417319 h 1293616"/>
                <a:gd name="connsiteX527" fmla="*/ 50880 w 1147210"/>
                <a:gd name="connsiteY527" fmla="*/ 418745 h 1293616"/>
                <a:gd name="connsiteX528" fmla="*/ 51236 w 1147210"/>
                <a:gd name="connsiteY528" fmla="*/ 420171 h 1293616"/>
                <a:gd name="connsiteX529" fmla="*/ 98649 w 1147210"/>
                <a:gd name="connsiteY529" fmla="*/ 403414 h 1293616"/>
                <a:gd name="connsiteX530" fmla="*/ 105066 w 1147210"/>
                <a:gd name="connsiteY530" fmla="*/ 413397 h 1293616"/>
                <a:gd name="connsiteX531" fmla="*/ 89024 w 1147210"/>
                <a:gd name="connsiteY531" fmla="*/ 438710 h 1293616"/>
                <a:gd name="connsiteX532" fmla="*/ 81894 w 1147210"/>
                <a:gd name="connsiteY532" fmla="*/ 440849 h 1293616"/>
                <a:gd name="connsiteX533" fmla="*/ 82963 w 1147210"/>
                <a:gd name="connsiteY533" fmla="*/ 452615 h 1293616"/>
                <a:gd name="connsiteX534" fmla="*/ 64783 w 1147210"/>
                <a:gd name="connsiteY534" fmla="*/ 470797 h 1293616"/>
                <a:gd name="connsiteX535" fmla="*/ 45176 w 1147210"/>
                <a:gd name="connsiteY535" fmla="*/ 470441 h 1293616"/>
                <a:gd name="connsiteX536" fmla="*/ 40542 w 1147210"/>
                <a:gd name="connsiteY536" fmla="*/ 445841 h 1293616"/>
                <a:gd name="connsiteX537" fmla="*/ 35194 w 1147210"/>
                <a:gd name="connsiteY537" fmla="*/ 455823 h 1293616"/>
                <a:gd name="connsiteX538" fmla="*/ 37690 w 1147210"/>
                <a:gd name="connsiteY538" fmla="*/ 445127 h 1293616"/>
                <a:gd name="connsiteX539" fmla="*/ 19152 w 1147210"/>
                <a:gd name="connsiteY539" fmla="*/ 461171 h 1293616"/>
                <a:gd name="connsiteX540" fmla="*/ 2754 w 1147210"/>
                <a:gd name="connsiteY540" fmla="*/ 449406 h 1293616"/>
                <a:gd name="connsiteX541" fmla="*/ 972 w 1147210"/>
                <a:gd name="connsiteY541" fmla="*/ 424092 h 1293616"/>
                <a:gd name="connsiteX542" fmla="*/ 9171 w 1147210"/>
                <a:gd name="connsiteY542" fmla="*/ 415892 h 1293616"/>
                <a:gd name="connsiteX543" fmla="*/ 5250 w 1147210"/>
                <a:gd name="connsiteY543" fmla="*/ 409832 h 1293616"/>
                <a:gd name="connsiteX544" fmla="*/ 9527 w 1147210"/>
                <a:gd name="connsiteY544" fmla="*/ 380240 h 1293616"/>
                <a:gd name="connsiteX545" fmla="*/ 13360 w 1147210"/>
                <a:gd name="connsiteY545" fmla="*/ 374937 h 1293616"/>
                <a:gd name="connsiteX546" fmla="*/ 477590 w 1147210"/>
                <a:gd name="connsiteY546" fmla="*/ 335596 h 1293616"/>
                <a:gd name="connsiteX547" fmla="*/ 484368 w 1147210"/>
                <a:gd name="connsiteY547" fmla="*/ 353415 h 1293616"/>
                <a:gd name="connsiteX548" fmla="*/ 491503 w 1147210"/>
                <a:gd name="connsiteY548" fmla="*/ 370165 h 1293616"/>
                <a:gd name="connsiteX549" fmla="*/ 479730 w 1147210"/>
                <a:gd name="connsiteY549" fmla="*/ 375511 h 1293616"/>
                <a:gd name="connsiteX550" fmla="*/ 472239 w 1147210"/>
                <a:gd name="connsiteY550" fmla="*/ 369809 h 1293616"/>
                <a:gd name="connsiteX551" fmla="*/ 461537 w 1147210"/>
                <a:gd name="connsiteY551" fmla="*/ 376580 h 1293616"/>
                <a:gd name="connsiteX552" fmla="*/ 452262 w 1147210"/>
                <a:gd name="connsiteY552" fmla="*/ 373016 h 1293616"/>
                <a:gd name="connsiteX553" fmla="*/ 449408 w 1147210"/>
                <a:gd name="connsiteY553" fmla="*/ 362325 h 1293616"/>
                <a:gd name="connsiteX554" fmla="*/ 454046 w 1147210"/>
                <a:gd name="connsiteY554" fmla="*/ 350564 h 1293616"/>
                <a:gd name="connsiteX555" fmla="*/ 466175 w 1147210"/>
                <a:gd name="connsiteY555" fmla="*/ 344505 h 1293616"/>
                <a:gd name="connsiteX556" fmla="*/ 477590 w 1147210"/>
                <a:gd name="connsiteY556" fmla="*/ 335596 h 1293616"/>
                <a:gd name="connsiteX557" fmla="*/ 499403 w 1147210"/>
                <a:gd name="connsiteY557" fmla="*/ 326564 h 1293616"/>
                <a:gd name="connsiteX558" fmla="*/ 510389 w 1147210"/>
                <a:gd name="connsiteY558" fmla="*/ 328438 h 1293616"/>
                <a:gd name="connsiteX559" fmla="*/ 517176 w 1147210"/>
                <a:gd name="connsiteY559" fmla="*/ 334504 h 1293616"/>
                <a:gd name="connsiteX560" fmla="*/ 518248 w 1147210"/>
                <a:gd name="connsiteY560" fmla="*/ 343425 h 1293616"/>
                <a:gd name="connsiteX561" fmla="*/ 511460 w 1147210"/>
                <a:gd name="connsiteY561" fmla="*/ 351989 h 1293616"/>
                <a:gd name="connsiteX562" fmla="*/ 508959 w 1147210"/>
                <a:gd name="connsiteY562" fmla="*/ 365905 h 1293616"/>
                <a:gd name="connsiteX563" fmla="*/ 494670 w 1147210"/>
                <a:gd name="connsiteY563" fmla="*/ 366976 h 1293616"/>
                <a:gd name="connsiteX564" fmla="*/ 488596 w 1147210"/>
                <a:gd name="connsiteY564" fmla="*/ 353773 h 1293616"/>
                <a:gd name="connsiteX565" fmla="*/ 487882 w 1147210"/>
                <a:gd name="connsiteY565" fmla="*/ 339499 h 1293616"/>
                <a:gd name="connsiteX566" fmla="*/ 487882 w 1147210"/>
                <a:gd name="connsiteY566" fmla="*/ 328438 h 1293616"/>
                <a:gd name="connsiteX567" fmla="*/ 499403 w 1147210"/>
                <a:gd name="connsiteY567" fmla="*/ 326564 h 1293616"/>
                <a:gd name="connsiteX568" fmla="*/ 480107 w 1147210"/>
                <a:gd name="connsiteY568" fmla="*/ 326296 h 1293616"/>
                <a:gd name="connsiteX569" fmla="*/ 482592 w 1147210"/>
                <a:gd name="connsiteY569" fmla="*/ 326653 h 1293616"/>
                <a:gd name="connsiteX570" fmla="*/ 483657 w 1147210"/>
                <a:gd name="connsiteY570" fmla="*/ 328793 h 1293616"/>
                <a:gd name="connsiteX571" fmla="*/ 483302 w 1147210"/>
                <a:gd name="connsiteY571" fmla="*/ 332002 h 1293616"/>
                <a:gd name="connsiteX572" fmla="*/ 481172 w 1147210"/>
                <a:gd name="connsiteY572" fmla="*/ 333429 h 1293616"/>
                <a:gd name="connsiteX573" fmla="*/ 478687 w 1147210"/>
                <a:gd name="connsiteY573" fmla="*/ 333429 h 1293616"/>
                <a:gd name="connsiteX574" fmla="*/ 477622 w 1147210"/>
                <a:gd name="connsiteY574" fmla="*/ 331289 h 1293616"/>
                <a:gd name="connsiteX575" fmla="*/ 478332 w 1147210"/>
                <a:gd name="connsiteY575" fmla="*/ 328436 h 1293616"/>
                <a:gd name="connsiteX576" fmla="*/ 480107 w 1147210"/>
                <a:gd name="connsiteY576" fmla="*/ 326296 h 1293616"/>
                <a:gd name="connsiteX577" fmla="*/ 486088 w 1147210"/>
                <a:gd name="connsiteY577" fmla="*/ 318903 h 1293616"/>
                <a:gd name="connsiteX578" fmla="*/ 488251 w 1147210"/>
                <a:gd name="connsiteY578" fmla="*/ 318903 h 1293616"/>
                <a:gd name="connsiteX579" fmla="*/ 489692 w 1147210"/>
                <a:gd name="connsiteY579" fmla="*/ 321400 h 1293616"/>
                <a:gd name="connsiteX580" fmla="*/ 488971 w 1147210"/>
                <a:gd name="connsiteY580" fmla="*/ 324253 h 1293616"/>
                <a:gd name="connsiteX581" fmla="*/ 486809 w 1147210"/>
                <a:gd name="connsiteY581" fmla="*/ 326036 h 1293616"/>
                <a:gd name="connsiteX582" fmla="*/ 484646 w 1147210"/>
                <a:gd name="connsiteY582" fmla="*/ 325679 h 1293616"/>
                <a:gd name="connsiteX583" fmla="*/ 483205 w 1147210"/>
                <a:gd name="connsiteY583" fmla="*/ 323539 h 1293616"/>
                <a:gd name="connsiteX584" fmla="*/ 483925 w 1147210"/>
                <a:gd name="connsiteY584" fmla="*/ 320686 h 1293616"/>
                <a:gd name="connsiteX585" fmla="*/ 486088 w 1147210"/>
                <a:gd name="connsiteY585" fmla="*/ 318903 h 1293616"/>
                <a:gd name="connsiteX586" fmla="*/ 479692 w 1147210"/>
                <a:gd name="connsiteY586" fmla="*/ 314224 h 1293616"/>
                <a:gd name="connsiteX587" fmla="*/ 482216 w 1147210"/>
                <a:gd name="connsiteY587" fmla="*/ 314578 h 1293616"/>
                <a:gd name="connsiteX588" fmla="*/ 483657 w 1147210"/>
                <a:gd name="connsiteY588" fmla="*/ 317057 h 1293616"/>
                <a:gd name="connsiteX589" fmla="*/ 482936 w 1147210"/>
                <a:gd name="connsiteY589" fmla="*/ 319537 h 1293616"/>
                <a:gd name="connsiteX590" fmla="*/ 480774 w 1147210"/>
                <a:gd name="connsiteY590" fmla="*/ 321308 h 1293616"/>
                <a:gd name="connsiteX591" fmla="*/ 478611 w 1147210"/>
                <a:gd name="connsiteY591" fmla="*/ 321308 h 1293616"/>
                <a:gd name="connsiteX592" fmla="*/ 477169 w 1147210"/>
                <a:gd name="connsiteY592" fmla="*/ 319183 h 1293616"/>
                <a:gd name="connsiteX593" fmla="*/ 477890 w 1147210"/>
                <a:gd name="connsiteY593" fmla="*/ 315995 h 1293616"/>
                <a:gd name="connsiteX594" fmla="*/ 479692 w 1147210"/>
                <a:gd name="connsiteY594" fmla="*/ 314224 h 1293616"/>
                <a:gd name="connsiteX595" fmla="*/ 456330 w 1147210"/>
                <a:gd name="connsiteY595" fmla="*/ 289156 h 1293616"/>
                <a:gd name="connsiteX596" fmla="*/ 461152 w 1147210"/>
                <a:gd name="connsiteY596" fmla="*/ 291783 h 1293616"/>
                <a:gd name="connsiteX597" fmla="*/ 469724 w 1147210"/>
                <a:gd name="connsiteY597" fmla="*/ 303184 h 1293616"/>
                <a:gd name="connsiteX598" fmla="*/ 476868 w 1147210"/>
                <a:gd name="connsiteY598" fmla="*/ 323491 h 1293616"/>
                <a:gd name="connsiteX599" fmla="*/ 467938 w 1147210"/>
                <a:gd name="connsiteY599" fmla="*/ 337385 h 1293616"/>
                <a:gd name="connsiteX600" fmla="*/ 453294 w 1147210"/>
                <a:gd name="connsiteY600" fmla="*/ 343441 h 1293616"/>
                <a:gd name="connsiteX601" fmla="*/ 442579 w 1147210"/>
                <a:gd name="connsiteY601" fmla="*/ 334891 h 1293616"/>
                <a:gd name="connsiteX602" fmla="*/ 445793 w 1147210"/>
                <a:gd name="connsiteY602" fmla="*/ 318859 h 1293616"/>
                <a:gd name="connsiteX603" fmla="*/ 448293 w 1147210"/>
                <a:gd name="connsiteY603" fmla="*/ 303540 h 1293616"/>
                <a:gd name="connsiteX604" fmla="*/ 451508 w 1147210"/>
                <a:gd name="connsiteY604" fmla="*/ 291070 h 1293616"/>
                <a:gd name="connsiteX605" fmla="*/ 456330 w 1147210"/>
                <a:gd name="connsiteY605" fmla="*/ 289156 h 1293616"/>
                <a:gd name="connsiteX606" fmla="*/ 346271 w 1147210"/>
                <a:gd name="connsiteY606" fmla="*/ 286410 h 1293616"/>
                <a:gd name="connsiteX607" fmla="*/ 348823 w 1147210"/>
                <a:gd name="connsiteY607" fmla="*/ 294926 h 1293616"/>
                <a:gd name="connsiteX608" fmla="*/ 348094 w 1147210"/>
                <a:gd name="connsiteY608" fmla="*/ 305571 h 1293616"/>
                <a:gd name="connsiteX609" fmla="*/ 346635 w 1147210"/>
                <a:gd name="connsiteY609" fmla="*/ 295990 h 1293616"/>
                <a:gd name="connsiteX610" fmla="*/ 346271 w 1147210"/>
                <a:gd name="connsiteY610" fmla="*/ 286410 h 1293616"/>
                <a:gd name="connsiteX611" fmla="*/ 378617 w 1147210"/>
                <a:gd name="connsiteY611" fmla="*/ 282950 h 1293616"/>
                <a:gd name="connsiteX612" fmla="*/ 376604 w 1147210"/>
                <a:gd name="connsiteY612" fmla="*/ 283867 h 1293616"/>
                <a:gd name="connsiteX613" fmla="*/ 394091 w 1147210"/>
                <a:gd name="connsiteY613" fmla="*/ 294541 h 1293616"/>
                <a:gd name="connsiteX614" fmla="*/ 430850 w 1147210"/>
                <a:gd name="connsiteY614" fmla="*/ 305571 h 1293616"/>
                <a:gd name="connsiteX615" fmla="*/ 396232 w 1147210"/>
                <a:gd name="connsiteY615" fmla="*/ 289204 h 1293616"/>
                <a:gd name="connsiteX616" fmla="*/ 378617 w 1147210"/>
                <a:gd name="connsiteY616" fmla="*/ 282950 h 1293616"/>
                <a:gd name="connsiteX617" fmla="*/ 506095 w 1147210"/>
                <a:gd name="connsiteY617" fmla="*/ 277032 h 1293616"/>
                <a:gd name="connsiteX618" fmla="*/ 512212 w 1147210"/>
                <a:gd name="connsiteY618" fmla="*/ 280325 h 1293616"/>
                <a:gd name="connsiteX619" fmla="*/ 517927 w 1147210"/>
                <a:gd name="connsiteY619" fmla="*/ 288156 h 1293616"/>
                <a:gd name="connsiteX620" fmla="*/ 527929 w 1147210"/>
                <a:gd name="connsiteY620" fmla="*/ 289937 h 1293616"/>
                <a:gd name="connsiteX621" fmla="*/ 525428 w 1147210"/>
                <a:gd name="connsiteY621" fmla="*/ 307735 h 1293616"/>
                <a:gd name="connsiteX622" fmla="*/ 506139 w 1147210"/>
                <a:gd name="connsiteY622" fmla="*/ 320907 h 1293616"/>
                <a:gd name="connsiteX623" fmla="*/ 488636 w 1147210"/>
                <a:gd name="connsiteY623" fmla="*/ 314855 h 1293616"/>
                <a:gd name="connsiteX624" fmla="*/ 498638 w 1147210"/>
                <a:gd name="connsiteY624" fmla="*/ 300972 h 1293616"/>
                <a:gd name="connsiteX625" fmla="*/ 497566 w 1147210"/>
                <a:gd name="connsiteY625" fmla="*/ 280681 h 1293616"/>
                <a:gd name="connsiteX626" fmla="*/ 506095 w 1147210"/>
                <a:gd name="connsiteY626" fmla="*/ 277032 h 1293616"/>
                <a:gd name="connsiteX627" fmla="*/ 487389 w 1147210"/>
                <a:gd name="connsiteY627" fmla="*/ 266774 h 1293616"/>
                <a:gd name="connsiteX628" fmla="*/ 491905 w 1147210"/>
                <a:gd name="connsiteY628" fmla="*/ 272869 h 1293616"/>
                <a:gd name="connsiteX629" fmla="*/ 494051 w 1147210"/>
                <a:gd name="connsiteY629" fmla="*/ 289595 h 1293616"/>
                <a:gd name="connsiteX630" fmla="*/ 490116 w 1147210"/>
                <a:gd name="connsiteY630" fmla="*/ 302051 h 1293616"/>
                <a:gd name="connsiteX631" fmla="*/ 482605 w 1147210"/>
                <a:gd name="connsiteY631" fmla="*/ 311304 h 1293616"/>
                <a:gd name="connsiteX632" fmla="*/ 472231 w 1147210"/>
                <a:gd name="connsiteY632" fmla="*/ 298848 h 1293616"/>
                <a:gd name="connsiteX633" fmla="*/ 464720 w 1147210"/>
                <a:gd name="connsiteY633" fmla="*/ 284969 h 1293616"/>
                <a:gd name="connsiteX634" fmla="*/ 472231 w 1147210"/>
                <a:gd name="connsiteY634" fmla="*/ 272157 h 1293616"/>
                <a:gd name="connsiteX635" fmla="*/ 480458 w 1147210"/>
                <a:gd name="connsiteY635" fmla="*/ 266819 h 1293616"/>
                <a:gd name="connsiteX636" fmla="*/ 487389 w 1147210"/>
                <a:gd name="connsiteY636" fmla="*/ 266774 h 1293616"/>
                <a:gd name="connsiteX637" fmla="*/ 90440 w 1147210"/>
                <a:gd name="connsiteY637" fmla="*/ 168106 h 1293616"/>
                <a:gd name="connsiteX638" fmla="*/ 90446 w 1147210"/>
                <a:gd name="connsiteY638" fmla="*/ 168658 h 1293616"/>
                <a:gd name="connsiteX639" fmla="*/ 192854 w 1147210"/>
                <a:gd name="connsiteY639" fmla="*/ 232148 h 1293616"/>
                <a:gd name="connsiteX640" fmla="*/ 201829 w 1147210"/>
                <a:gd name="connsiteY640" fmla="*/ 229593 h 1293616"/>
                <a:gd name="connsiteX641" fmla="*/ 200125 w 1147210"/>
                <a:gd name="connsiteY641" fmla="*/ 232638 h 1293616"/>
                <a:gd name="connsiteX642" fmla="*/ 199891 w 1147210"/>
                <a:gd name="connsiteY642" fmla="*/ 232952 h 1293616"/>
                <a:gd name="connsiteX643" fmla="*/ 185450 w 1147210"/>
                <a:gd name="connsiteY643" fmla="*/ 235982 h 1293616"/>
                <a:gd name="connsiteX644" fmla="*/ 135406 w 1147210"/>
                <a:gd name="connsiteY644" fmla="*/ 228224 h 1293616"/>
                <a:gd name="connsiteX645" fmla="*/ 100214 w 1147210"/>
                <a:gd name="connsiteY645" fmla="*/ 199288 h 1293616"/>
                <a:gd name="connsiteX646" fmla="*/ 90162 w 1147210"/>
                <a:gd name="connsiteY646" fmla="*/ 168443 h 1293616"/>
                <a:gd name="connsiteX647" fmla="*/ 170605 w 1147210"/>
                <a:gd name="connsiteY647" fmla="*/ 96951 h 1293616"/>
                <a:gd name="connsiteX648" fmla="*/ 196172 w 1147210"/>
                <a:gd name="connsiteY648" fmla="*/ 111427 h 1293616"/>
                <a:gd name="connsiteX649" fmla="*/ 212480 w 1147210"/>
                <a:gd name="connsiteY649" fmla="*/ 220020 h 1293616"/>
                <a:gd name="connsiteX650" fmla="*/ 207315 w 1147210"/>
                <a:gd name="connsiteY650" fmla="*/ 228032 h 1293616"/>
                <a:gd name="connsiteX651" fmla="*/ 201829 w 1147210"/>
                <a:gd name="connsiteY651" fmla="*/ 229593 h 1293616"/>
                <a:gd name="connsiteX652" fmla="*/ 211891 w 1147210"/>
                <a:gd name="connsiteY652" fmla="*/ 211618 h 1293616"/>
                <a:gd name="connsiteX653" fmla="*/ 212123 w 1147210"/>
                <a:gd name="connsiteY653" fmla="*/ 140123 h 1293616"/>
                <a:gd name="connsiteX654" fmla="*/ 179830 w 1147210"/>
                <a:gd name="connsiteY654" fmla="*/ 103207 h 1293616"/>
                <a:gd name="connsiteX655" fmla="*/ 168489 w 1147210"/>
                <a:gd name="connsiteY655" fmla="*/ 98696 h 1293616"/>
                <a:gd name="connsiteX656" fmla="*/ 342770 w 1147210"/>
                <a:gd name="connsiteY656" fmla="*/ 0 h 1293616"/>
                <a:gd name="connsiteX657" fmla="*/ 337350 w 1147210"/>
                <a:gd name="connsiteY657" fmla="*/ 46905 h 1293616"/>
                <a:gd name="connsiteX658" fmla="*/ 315306 w 1147210"/>
                <a:gd name="connsiteY658" fmla="*/ 123299 h 1293616"/>
                <a:gd name="connsiteX659" fmla="*/ 306952 w 1147210"/>
                <a:gd name="connsiteY659" fmla="*/ 145052 h 1293616"/>
                <a:gd name="connsiteX660" fmla="*/ 307017 w 1147210"/>
                <a:gd name="connsiteY660" fmla="*/ 145490 h 1293616"/>
                <a:gd name="connsiteX661" fmla="*/ 310231 w 1147210"/>
                <a:gd name="connsiteY661" fmla="*/ 242500 h 1293616"/>
                <a:gd name="connsiteX662" fmla="*/ 337365 w 1147210"/>
                <a:gd name="connsiteY662" fmla="*/ 269606 h 1293616"/>
                <a:gd name="connsiteX663" fmla="*/ 352494 w 1147210"/>
                <a:gd name="connsiteY663" fmla="*/ 277184 h 1293616"/>
                <a:gd name="connsiteX664" fmla="*/ 353154 w 1147210"/>
                <a:gd name="connsiteY664" fmla="*/ 276125 h 1293616"/>
                <a:gd name="connsiteX665" fmla="*/ 375176 w 1147210"/>
                <a:gd name="connsiteY665" fmla="*/ 266463 h 1293616"/>
                <a:gd name="connsiteX666" fmla="*/ 364232 w 1147210"/>
                <a:gd name="connsiteY666" fmla="*/ 271536 h 1293616"/>
                <a:gd name="connsiteX667" fmla="*/ 359844 w 1147210"/>
                <a:gd name="connsiteY667" fmla="*/ 275822 h 1293616"/>
                <a:gd name="connsiteX668" fmla="*/ 365938 w 1147210"/>
                <a:gd name="connsiteY668" fmla="*/ 273182 h 1293616"/>
                <a:gd name="connsiteX669" fmla="*/ 390503 w 1147210"/>
                <a:gd name="connsiteY669" fmla="*/ 279564 h 1293616"/>
                <a:gd name="connsiteX670" fmla="*/ 445787 w 1147210"/>
                <a:gd name="connsiteY670" fmla="*/ 309198 h 1293616"/>
                <a:gd name="connsiteX671" fmla="*/ 437227 w 1147210"/>
                <a:gd name="connsiteY671" fmla="*/ 310269 h 1293616"/>
                <a:gd name="connsiteX672" fmla="*/ 443290 w 1147210"/>
                <a:gd name="connsiteY672" fmla="*/ 315982 h 1293616"/>
                <a:gd name="connsiteX673" fmla="*/ 380873 w 1147210"/>
                <a:gd name="connsiteY673" fmla="*/ 311340 h 1293616"/>
                <a:gd name="connsiteX674" fmla="*/ 356842 w 1147210"/>
                <a:gd name="connsiteY674" fmla="*/ 303128 h 1293616"/>
                <a:gd name="connsiteX675" fmla="*/ 356198 w 1147210"/>
                <a:gd name="connsiteY675" fmla="*/ 302150 h 1293616"/>
                <a:gd name="connsiteX676" fmla="*/ 357380 w 1147210"/>
                <a:gd name="connsiteY676" fmla="*/ 306023 h 1293616"/>
                <a:gd name="connsiteX677" fmla="*/ 367346 w 1147210"/>
                <a:gd name="connsiteY677" fmla="*/ 319150 h 1293616"/>
                <a:gd name="connsiteX678" fmla="*/ 350618 w 1147210"/>
                <a:gd name="connsiteY678" fmla="*/ 298859 h 1293616"/>
                <a:gd name="connsiteX679" fmla="*/ 347415 w 1147210"/>
                <a:gd name="connsiteY679" fmla="*/ 285331 h 1293616"/>
                <a:gd name="connsiteX680" fmla="*/ 347665 w 1147210"/>
                <a:gd name="connsiteY680" fmla="*/ 284930 h 1293616"/>
                <a:gd name="connsiteX681" fmla="*/ 347106 w 1147210"/>
                <a:gd name="connsiteY681" fmla="*/ 284730 h 1293616"/>
                <a:gd name="connsiteX682" fmla="*/ 302019 w 1147210"/>
                <a:gd name="connsiteY682" fmla="*/ 242500 h 1293616"/>
                <a:gd name="connsiteX683" fmla="*/ 291665 w 1147210"/>
                <a:gd name="connsiteY683" fmla="*/ 193549 h 1293616"/>
                <a:gd name="connsiteX684" fmla="*/ 293767 w 1147210"/>
                <a:gd name="connsiteY684" fmla="*/ 177569 h 1293616"/>
                <a:gd name="connsiteX685" fmla="*/ 285303 w 1147210"/>
                <a:gd name="connsiteY685" fmla="*/ 197485 h 1293616"/>
                <a:gd name="connsiteX686" fmla="*/ 252122 w 1147210"/>
                <a:gd name="connsiteY686" fmla="*/ 271371 h 1293616"/>
                <a:gd name="connsiteX687" fmla="*/ 196849 w 1147210"/>
                <a:gd name="connsiteY687" fmla="*/ 421056 h 1293616"/>
                <a:gd name="connsiteX688" fmla="*/ 193365 w 1147210"/>
                <a:gd name="connsiteY688" fmla="*/ 450169 h 1293616"/>
                <a:gd name="connsiteX689" fmla="*/ 194282 w 1147210"/>
                <a:gd name="connsiteY689" fmla="*/ 450438 h 1293616"/>
                <a:gd name="connsiteX690" fmla="*/ 292051 w 1147210"/>
                <a:gd name="connsiteY690" fmla="*/ 408706 h 1293616"/>
                <a:gd name="connsiteX691" fmla="*/ 286342 w 1147210"/>
                <a:gd name="connsiteY691" fmla="*/ 351993 h 1293616"/>
                <a:gd name="connsiteX692" fmla="*/ 262078 w 1147210"/>
                <a:gd name="connsiteY692" fmla="*/ 391941 h 1293616"/>
                <a:gd name="connsiteX693" fmla="*/ 259223 w 1147210"/>
                <a:gd name="connsiteY693" fmla="*/ 393012 h 1293616"/>
                <a:gd name="connsiteX694" fmla="*/ 261721 w 1147210"/>
                <a:gd name="connsiteY694" fmla="*/ 352706 h 1293616"/>
                <a:gd name="connsiteX695" fmla="*/ 289197 w 1147210"/>
                <a:gd name="connsiteY695" fmla="*/ 349496 h 1293616"/>
                <a:gd name="connsiteX696" fmla="*/ 280990 w 1147210"/>
                <a:gd name="connsiteY696" fmla="*/ 426183 h 1293616"/>
                <a:gd name="connsiteX697" fmla="*/ 201374 w 1147210"/>
                <a:gd name="connsiteY697" fmla="*/ 455198 h 1293616"/>
                <a:gd name="connsiteX698" fmla="*/ 193107 w 1147210"/>
                <a:gd name="connsiteY698" fmla="*/ 453402 h 1293616"/>
                <a:gd name="connsiteX699" fmla="*/ 194052 w 1147210"/>
                <a:gd name="connsiteY699" fmla="*/ 483739 h 1293616"/>
                <a:gd name="connsiteX700" fmla="*/ 200755 w 1147210"/>
                <a:gd name="connsiteY700" fmla="*/ 514278 h 1293616"/>
                <a:gd name="connsiteX701" fmla="*/ 364131 w 1147210"/>
                <a:gd name="connsiteY701" fmla="*/ 600597 h 1293616"/>
                <a:gd name="connsiteX702" fmla="*/ 405154 w 1147210"/>
                <a:gd name="connsiteY702" fmla="*/ 524266 h 1293616"/>
                <a:gd name="connsiteX703" fmla="*/ 372692 w 1147210"/>
                <a:gd name="connsiteY703" fmla="*/ 444366 h 1293616"/>
                <a:gd name="connsiteX704" fmla="*/ 284721 w 1147210"/>
                <a:gd name="connsiteY704" fmla="*/ 471007 h 1293616"/>
                <a:gd name="connsiteX705" fmla="*/ 284681 w 1147210"/>
                <a:gd name="connsiteY705" fmla="*/ 478970 h 1293616"/>
                <a:gd name="connsiteX706" fmla="*/ 286889 w 1147210"/>
                <a:gd name="connsiteY706" fmla="*/ 477668 h 1293616"/>
                <a:gd name="connsiteX707" fmla="*/ 295356 w 1147210"/>
                <a:gd name="connsiteY707" fmla="*/ 474957 h 1293616"/>
                <a:gd name="connsiteX708" fmla="*/ 309243 w 1147210"/>
                <a:gd name="connsiteY708" fmla="*/ 478221 h 1293616"/>
                <a:gd name="connsiteX709" fmla="*/ 298080 w 1147210"/>
                <a:gd name="connsiteY709" fmla="*/ 478221 h 1293616"/>
                <a:gd name="connsiteX710" fmla="*/ 292297 w 1147210"/>
                <a:gd name="connsiteY710" fmla="*/ 480103 h 1293616"/>
                <a:gd name="connsiteX711" fmla="*/ 296197 w 1147210"/>
                <a:gd name="connsiteY711" fmla="*/ 479966 h 1293616"/>
                <a:gd name="connsiteX712" fmla="*/ 313476 w 1147210"/>
                <a:gd name="connsiteY712" fmla="*/ 495798 h 1293616"/>
                <a:gd name="connsiteX713" fmla="*/ 339871 w 1147210"/>
                <a:gd name="connsiteY713" fmla="*/ 542542 h 1293616"/>
                <a:gd name="connsiteX714" fmla="*/ 332737 w 1147210"/>
                <a:gd name="connsiteY714" fmla="*/ 539688 h 1293616"/>
                <a:gd name="connsiteX715" fmla="*/ 334164 w 1147210"/>
                <a:gd name="connsiteY715" fmla="*/ 546824 h 1293616"/>
                <a:gd name="connsiteX716" fmla="*/ 289221 w 1147210"/>
                <a:gd name="connsiteY716" fmla="*/ 518278 h 1293616"/>
                <a:gd name="connsiteX717" fmla="*/ 275176 w 1147210"/>
                <a:gd name="connsiteY717" fmla="*/ 501909 h 1293616"/>
                <a:gd name="connsiteX718" fmla="*/ 275213 w 1147210"/>
                <a:gd name="connsiteY718" fmla="*/ 500676 h 1293616"/>
                <a:gd name="connsiteX719" fmla="*/ 274058 w 1147210"/>
                <a:gd name="connsiteY719" fmla="*/ 504294 h 1293616"/>
                <a:gd name="connsiteX720" fmla="*/ 274594 w 1147210"/>
                <a:gd name="connsiteY720" fmla="*/ 519364 h 1293616"/>
                <a:gd name="connsiteX721" fmla="*/ 272451 w 1147210"/>
                <a:gd name="connsiteY721" fmla="*/ 496110 h 1293616"/>
                <a:gd name="connsiteX722" fmla="*/ 275945 w 1147210"/>
                <a:gd name="connsiteY722" fmla="*/ 490475 h 1293616"/>
                <a:gd name="connsiteX723" fmla="*/ 277645 w 1147210"/>
                <a:gd name="connsiteY723" fmla="*/ 486971 h 1293616"/>
                <a:gd name="connsiteX724" fmla="*/ 276184 w 1147210"/>
                <a:gd name="connsiteY724" fmla="*/ 475340 h 1293616"/>
                <a:gd name="connsiteX725" fmla="*/ 351289 w 1147210"/>
                <a:gd name="connsiteY725" fmla="*/ 425462 h 1293616"/>
                <a:gd name="connsiteX726" fmla="*/ 416151 w 1147210"/>
                <a:gd name="connsiteY726" fmla="*/ 521668 h 1293616"/>
                <a:gd name="connsiteX727" fmla="*/ 416127 w 1147210"/>
                <a:gd name="connsiteY727" fmla="*/ 521917 h 1293616"/>
                <a:gd name="connsiteX728" fmla="*/ 417647 w 1147210"/>
                <a:gd name="connsiteY728" fmla="*/ 517026 h 1293616"/>
                <a:gd name="connsiteX729" fmla="*/ 468320 w 1147210"/>
                <a:gd name="connsiteY729" fmla="*/ 456846 h 1293616"/>
                <a:gd name="connsiteX730" fmla="*/ 520794 w 1147210"/>
                <a:gd name="connsiteY730" fmla="*/ 460256 h 1293616"/>
                <a:gd name="connsiteX731" fmla="*/ 525055 w 1147210"/>
                <a:gd name="connsiteY731" fmla="*/ 464512 h 1293616"/>
                <a:gd name="connsiteX732" fmla="*/ 522780 w 1147210"/>
                <a:gd name="connsiteY732" fmla="*/ 465942 h 1293616"/>
                <a:gd name="connsiteX733" fmla="*/ 521590 w 1147210"/>
                <a:gd name="connsiteY733" fmla="*/ 464602 h 1293616"/>
                <a:gd name="connsiteX734" fmla="*/ 513987 w 1147210"/>
                <a:gd name="connsiteY734" fmla="*/ 459342 h 1293616"/>
                <a:gd name="connsiteX735" fmla="*/ 464039 w 1147210"/>
                <a:gd name="connsiteY735" fmla="*/ 463622 h 1293616"/>
                <a:gd name="connsiteX736" fmla="*/ 416149 w 1147210"/>
                <a:gd name="connsiteY736" fmla="*/ 531301 h 1293616"/>
                <a:gd name="connsiteX737" fmla="*/ 414297 w 1147210"/>
                <a:gd name="connsiteY737" fmla="*/ 541639 h 1293616"/>
                <a:gd name="connsiteX738" fmla="*/ 414198 w 1147210"/>
                <a:gd name="connsiteY738" fmla="*/ 542706 h 1293616"/>
                <a:gd name="connsiteX739" fmla="*/ 408721 w 1147210"/>
                <a:gd name="connsiteY739" fmla="*/ 562431 h 1293616"/>
                <a:gd name="connsiteX740" fmla="*/ 399953 w 1147210"/>
                <a:gd name="connsiteY740" fmla="*/ 579754 h 1293616"/>
                <a:gd name="connsiteX741" fmla="*/ 391252 w 1147210"/>
                <a:gd name="connsiteY741" fmla="*/ 590491 h 1293616"/>
                <a:gd name="connsiteX742" fmla="*/ 403444 w 1147210"/>
                <a:gd name="connsiteY742" fmla="*/ 587364 h 1293616"/>
                <a:gd name="connsiteX743" fmla="*/ 436296 w 1147210"/>
                <a:gd name="connsiteY743" fmla="*/ 589198 h 1293616"/>
                <a:gd name="connsiteX744" fmla="*/ 444813 w 1147210"/>
                <a:gd name="connsiteY744" fmla="*/ 592316 h 1293616"/>
                <a:gd name="connsiteX745" fmla="*/ 449240 w 1147210"/>
                <a:gd name="connsiteY745" fmla="*/ 587770 h 1293616"/>
                <a:gd name="connsiteX746" fmla="*/ 457932 w 1147210"/>
                <a:gd name="connsiteY746" fmla="*/ 584884 h 1293616"/>
                <a:gd name="connsiteX747" fmla="*/ 464345 w 1147210"/>
                <a:gd name="connsiteY747" fmla="*/ 585680 h 1293616"/>
                <a:gd name="connsiteX748" fmla="*/ 455624 w 1147210"/>
                <a:gd name="connsiteY748" fmla="*/ 587861 h 1293616"/>
                <a:gd name="connsiteX749" fmla="*/ 452344 w 1147210"/>
                <a:gd name="connsiteY749" fmla="*/ 590472 h 1293616"/>
                <a:gd name="connsiteX750" fmla="*/ 456722 w 1147210"/>
                <a:gd name="connsiteY750" fmla="*/ 589473 h 1293616"/>
                <a:gd name="connsiteX751" fmla="*/ 475091 w 1147210"/>
                <a:gd name="connsiteY751" fmla="*/ 597098 h 1293616"/>
                <a:gd name="connsiteX752" fmla="*/ 515040 w 1147210"/>
                <a:gd name="connsiteY752" fmla="*/ 625279 h 1293616"/>
                <a:gd name="connsiteX753" fmla="*/ 508263 w 1147210"/>
                <a:gd name="connsiteY753" fmla="*/ 624566 h 1293616"/>
                <a:gd name="connsiteX754" fmla="*/ 512543 w 1147210"/>
                <a:gd name="connsiteY754" fmla="*/ 629203 h 1293616"/>
                <a:gd name="connsiteX755" fmla="*/ 465461 w 1147210"/>
                <a:gd name="connsiteY755" fmla="*/ 618145 h 1293616"/>
                <a:gd name="connsiteX756" fmla="*/ 447493 w 1147210"/>
                <a:gd name="connsiteY756" fmla="*/ 609360 h 1293616"/>
                <a:gd name="connsiteX757" fmla="*/ 447412 w 1147210"/>
                <a:gd name="connsiteY757" fmla="*/ 609208 h 1293616"/>
                <a:gd name="connsiteX758" fmla="*/ 447658 w 1147210"/>
                <a:gd name="connsiteY758" fmla="*/ 611328 h 1293616"/>
                <a:gd name="connsiteX759" fmla="*/ 454022 w 1147210"/>
                <a:gd name="connsiteY759" fmla="*/ 621659 h 1293616"/>
                <a:gd name="connsiteX760" fmla="*/ 442986 w 1147210"/>
                <a:gd name="connsiteY760" fmla="*/ 605629 h 1293616"/>
                <a:gd name="connsiteX761" fmla="*/ 443209 w 1147210"/>
                <a:gd name="connsiteY761" fmla="*/ 597836 h 1293616"/>
                <a:gd name="connsiteX762" fmla="*/ 442171 w 1147210"/>
                <a:gd name="connsiteY762" fmla="*/ 596461 h 1293616"/>
                <a:gd name="connsiteX763" fmla="*/ 440982 w 1147210"/>
                <a:gd name="connsiteY763" fmla="*/ 596131 h 1293616"/>
                <a:gd name="connsiteX764" fmla="*/ 442749 w 1147210"/>
                <a:gd name="connsiteY764" fmla="*/ 598146 h 1293616"/>
                <a:gd name="connsiteX765" fmla="*/ 441946 w 1147210"/>
                <a:gd name="connsiteY765" fmla="*/ 602417 h 1293616"/>
                <a:gd name="connsiteX766" fmla="*/ 440520 w 1147210"/>
                <a:gd name="connsiteY766" fmla="*/ 609891 h 1293616"/>
                <a:gd name="connsiteX767" fmla="*/ 440163 w 1147210"/>
                <a:gd name="connsiteY767" fmla="*/ 602773 h 1293616"/>
                <a:gd name="connsiteX768" fmla="*/ 441189 w 1147210"/>
                <a:gd name="connsiteY768" fmla="*/ 598591 h 1293616"/>
                <a:gd name="connsiteX769" fmla="*/ 440888 w 1147210"/>
                <a:gd name="connsiteY769" fmla="*/ 596104 h 1293616"/>
                <a:gd name="connsiteX770" fmla="*/ 431759 w 1147210"/>
                <a:gd name="connsiteY770" fmla="*/ 593569 h 1293616"/>
                <a:gd name="connsiteX771" fmla="*/ 397289 w 1147210"/>
                <a:gd name="connsiteY771" fmla="*/ 595615 h 1293616"/>
                <a:gd name="connsiteX772" fmla="*/ 384622 w 1147210"/>
                <a:gd name="connsiteY772" fmla="*/ 600473 h 1293616"/>
                <a:gd name="connsiteX773" fmla="*/ 389506 w 1147210"/>
                <a:gd name="connsiteY773" fmla="*/ 603070 h 1293616"/>
                <a:gd name="connsiteX774" fmla="*/ 413742 w 1147210"/>
                <a:gd name="connsiteY774" fmla="*/ 606673 h 1293616"/>
                <a:gd name="connsiteX775" fmla="*/ 426258 w 1147210"/>
                <a:gd name="connsiteY775" fmla="*/ 611297 h 1293616"/>
                <a:gd name="connsiteX776" fmla="*/ 421967 w 1147210"/>
                <a:gd name="connsiteY776" fmla="*/ 624816 h 1293616"/>
                <a:gd name="connsiteX777" fmla="*/ 420618 w 1147210"/>
                <a:gd name="connsiteY777" fmla="*/ 623250 h 1293616"/>
                <a:gd name="connsiteX778" fmla="*/ 423442 w 1147210"/>
                <a:gd name="connsiteY778" fmla="*/ 618279 h 1293616"/>
                <a:gd name="connsiteX779" fmla="*/ 422324 w 1147210"/>
                <a:gd name="connsiteY779" fmla="*/ 613432 h 1293616"/>
                <a:gd name="connsiteX780" fmla="*/ 415888 w 1147210"/>
                <a:gd name="connsiteY780" fmla="*/ 611653 h 1293616"/>
                <a:gd name="connsiteX781" fmla="*/ 399797 w 1147210"/>
                <a:gd name="connsiteY781" fmla="*/ 611653 h 1293616"/>
                <a:gd name="connsiteX782" fmla="*/ 388785 w 1147210"/>
                <a:gd name="connsiteY782" fmla="*/ 611603 h 1293616"/>
                <a:gd name="connsiteX783" fmla="*/ 383982 w 1147210"/>
                <a:gd name="connsiteY783" fmla="*/ 610638 h 1293616"/>
                <a:gd name="connsiteX784" fmla="*/ 388741 w 1147210"/>
                <a:gd name="connsiteY784" fmla="*/ 614498 h 1293616"/>
                <a:gd name="connsiteX785" fmla="*/ 402300 w 1147210"/>
                <a:gd name="connsiteY785" fmla="*/ 654832 h 1293616"/>
                <a:gd name="connsiteX786" fmla="*/ 342707 w 1147210"/>
                <a:gd name="connsiteY786" fmla="*/ 686187 h 1293616"/>
                <a:gd name="connsiteX787" fmla="*/ 310591 w 1147210"/>
                <a:gd name="connsiteY787" fmla="*/ 649488 h 1293616"/>
                <a:gd name="connsiteX788" fmla="*/ 324140 w 1147210"/>
                <a:gd name="connsiteY788" fmla="*/ 621429 h 1293616"/>
                <a:gd name="connsiteX789" fmla="*/ 328175 w 1147210"/>
                <a:gd name="connsiteY789" fmla="*/ 619868 h 1293616"/>
                <a:gd name="connsiteX790" fmla="*/ 323694 w 1147210"/>
                <a:gd name="connsiteY790" fmla="*/ 620366 h 1293616"/>
                <a:gd name="connsiteX791" fmla="*/ 286724 w 1147210"/>
                <a:gd name="connsiteY791" fmla="*/ 615222 h 1293616"/>
                <a:gd name="connsiteX792" fmla="*/ 223242 w 1147210"/>
                <a:gd name="connsiteY792" fmla="*/ 573200 h 1293616"/>
                <a:gd name="connsiteX793" fmla="*/ 222690 w 1147210"/>
                <a:gd name="connsiteY793" fmla="*/ 572445 h 1293616"/>
                <a:gd name="connsiteX794" fmla="*/ 225510 w 1147210"/>
                <a:gd name="connsiteY794" fmla="*/ 581644 h 1293616"/>
                <a:gd name="connsiteX795" fmla="*/ 219712 w 1147210"/>
                <a:gd name="connsiteY795" fmla="*/ 610997 h 1293616"/>
                <a:gd name="connsiteX796" fmla="*/ 170142 w 1147210"/>
                <a:gd name="connsiteY796" fmla="*/ 628612 h 1293616"/>
                <a:gd name="connsiteX797" fmla="*/ 157026 w 1147210"/>
                <a:gd name="connsiteY797" fmla="*/ 623600 h 1293616"/>
                <a:gd name="connsiteX798" fmla="*/ 159701 w 1147210"/>
                <a:gd name="connsiteY798" fmla="*/ 620815 h 1293616"/>
                <a:gd name="connsiteX799" fmla="*/ 160576 w 1147210"/>
                <a:gd name="connsiteY799" fmla="*/ 621329 h 1293616"/>
                <a:gd name="connsiteX800" fmla="*/ 173688 w 1147210"/>
                <a:gd name="connsiteY800" fmla="*/ 624558 h 1293616"/>
                <a:gd name="connsiteX801" fmla="*/ 221496 w 1147210"/>
                <a:gd name="connsiteY801" fmla="*/ 593867 h 1293616"/>
                <a:gd name="connsiteX802" fmla="*/ 210079 w 1147210"/>
                <a:gd name="connsiteY802" fmla="*/ 556395 h 1293616"/>
                <a:gd name="connsiteX803" fmla="*/ 210163 w 1147210"/>
                <a:gd name="connsiteY803" fmla="*/ 555302 h 1293616"/>
                <a:gd name="connsiteX804" fmla="*/ 208335 w 1147210"/>
                <a:gd name="connsiteY804" fmla="*/ 552801 h 1293616"/>
                <a:gd name="connsiteX805" fmla="*/ 183990 w 1147210"/>
                <a:gd name="connsiteY805" fmla="*/ 455067 h 1293616"/>
                <a:gd name="connsiteX806" fmla="*/ 184388 w 1147210"/>
                <a:gd name="connsiteY806" fmla="*/ 451447 h 1293616"/>
                <a:gd name="connsiteX807" fmla="*/ 168591 w 1147210"/>
                <a:gd name="connsiteY807" fmla="*/ 444334 h 1293616"/>
                <a:gd name="connsiteX808" fmla="*/ 153604 w 1147210"/>
                <a:gd name="connsiteY808" fmla="*/ 433317 h 1293616"/>
                <a:gd name="connsiteX809" fmla="*/ 137547 w 1147210"/>
                <a:gd name="connsiteY809" fmla="*/ 309905 h 1293616"/>
                <a:gd name="connsiteX810" fmla="*/ 185197 w 1147210"/>
                <a:gd name="connsiteY810" fmla="*/ 252705 h 1293616"/>
                <a:gd name="connsiteX811" fmla="*/ 199891 w 1147210"/>
                <a:gd name="connsiteY811" fmla="*/ 232952 h 1293616"/>
                <a:gd name="connsiteX812" fmla="*/ 204808 w 1147210"/>
                <a:gd name="connsiteY812" fmla="*/ 231920 h 1293616"/>
                <a:gd name="connsiteX813" fmla="*/ 199888 w 1147210"/>
                <a:gd name="connsiteY813" fmla="*/ 239552 h 1293616"/>
                <a:gd name="connsiteX814" fmla="*/ 127556 w 1147210"/>
                <a:gd name="connsiteY814" fmla="*/ 385521 h 1293616"/>
                <a:gd name="connsiteX815" fmla="*/ 182472 w 1147210"/>
                <a:gd name="connsiteY815" fmla="*/ 446975 h 1293616"/>
                <a:gd name="connsiteX816" fmla="*/ 184805 w 1147210"/>
                <a:gd name="connsiteY816" fmla="*/ 447659 h 1293616"/>
                <a:gd name="connsiteX817" fmla="*/ 187350 w 1147210"/>
                <a:gd name="connsiteY817" fmla="*/ 424535 h 1293616"/>
                <a:gd name="connsiteX818" fmla="*/ 263894 w 1147210"/>
                <a:gd name="connsiteY818" fmla="*/ 222861 h 1293616"/>
                <a:gd name="connsiteX819" fmla="*/ 288058 w 1147210"/>
                <a:gd name="connsiteY819" fmla="*/ 168616 h 1293616"/>
                <a:gd name="connsiteX820" fmla="*/ 278755 w 1147210"/>
                <a:gd name="connsiteY820" fmla="*/ 181848 h 1293616"/>
                <a:gd name="connsiteX821" fmla="*/ 233889 w 1147210"/>
                <a:gd name="connsiteY821" fmla="*/ 220734 h 1293616"/>
                <a:gd name="connsiteX822" fmla="*/ 210473 w 1147210"/>
                <a:gd name="connsiteY822" fmla="*/ 230732 h 1293616"/>
                <a:gd name="connsiteX823" fmla="*/ 204808 w 1147210"/>
                <a:gd name="connsiteY823" fmla="*/ 231920 h 1293616"/>
                <a:gd name="connsiteX824" fmla="*/ 207315 w 1147210"/>
                <a:gd name="connsiteY824" fmla="*/ 228032 h 1293616"/>
                <a:gd name="connsiteX825" fmla="*/ 217308 w 1147210"/>
                <a:gd name="connsiteY825" fmla="*/ 225188 h 1293616"/>
                <a:gd name="connsiteX826" fmla="*/ 289364 w 1147210"/>
                <a:gd name="connsiteY826" fmla="*/ 160400 h 1293616"/>
                <a:gd name="connsiteX827" fmla="*/ 298023 w 1147210"/>
                <a:gd name="connsiteY827" fmla="*/ 144591 h 1293616"/>
                <a:gd name="connsiteX828" fmla="*/ 303836 w 1147210"/>
                <a:gd name="connsiteY828" fmla="*/ 130103 h 1293616"/>
                <a:gd name="connsiteX829" fmla="*/ 328835 w 1147210"/>
                <a:gd name="connsiteY829" fmla="*/ 50323 h 1293616"/>
                <a:gd name="connsiteX830" fmla="*/ 335600 w 1147210"/>
                <a:gd name="connsiteY830" fmla="*/ 2225 h 129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</a:cxnLst>
              <a:rect l="l" t="t" r="r" b="b"/>
              <a:pathLst>
                <a:path w="1147210" h="1293616">
                  <a:moveTo>
                    <a:pt x="783990" y="1208024"/>
                  </a:moveTo>
                  <a:cubicBezTo>
                    <a:pt x="780756" y="1207668"/>
                    <a:pt x="779679" y="1213375"/>
                    <a:pt x="780039" y="1225147"/>
                  </a:cubicBezTo>
                  <a:cubicBezTo>
                    <a:pt x="780039" y="1235848"/>
                    <a:pt x="780756" y="1246907"/>
                    <a:pt x="782194" y="1257608"/>
                  </a:cubicBezTo>
                  <a:cubicBezTo>
                    <a:pt x="782912" y="1247263"/>
                    <a:pt x="784349" y="1236205"/>
                    <a:pt x="785427" y="1225147"/>
                  </a:cubicBezTo>
                  <a:cubicBezTo>
                    <a:pt x="787223" y="1214089"/>
                    <a:pt x="786505" y="1208381"/>
                    <a:pt x="783990" y="1208024"/>
                  </a:cubicBezTo>
                  <a:close/>
                  <a:moveTo>
                    <a:pt x="770871" y="1185187"/>
                  </a:moveTo>
                  <a:cubicBezTo>
                    <a:pt x="771230" y="1187702"/>
                    <a:pt x="768716" y="1189139"/>
                    <a:pt x="763330" y="1189857"/>
                  </a:cubicBezTo>
                  <a:cubicBezTo>
                    <a:pt x="758303" y="1190575"/>
                    <a:pt x="755071" y="1191294"/>
                    <a:pt x="753276" y="1192731"/>
                  </a:cubicBezTo>
                  <a:cubicBezTo>
                    <a:pt x="753994" y="1190575"/>
                    <a:pt x="757225" y="1189498"/>
                    <a:pt x="761894" y="1188420"/>
                  </a:cubicBezTo>
                  <a:cubicBezTo>
                    <a:pt x="766562" y="1187342"/>
                    <a:pt x="769434" y="1186265"/>
                    <a:pt x="770871" y="1185187"/>
                  </a:cubicBezTo>
                  <a:close/>
                  <a:moveTo>
                    <a:pt x="608562" y="1169671"/>
                  </a:moveTo>
                  <a:cubicBezTo>
                    <a:pt x="616220" y="1171494"/>
                    <a:pt x="621570" y="1179787"/>
                    <a:pt x="621302" y="1188080"/>
                  </a:cubicBezTo>
                  <a:cubicBezTo>
                    <a:pt x="620500" y="1201992"/>
                    <a:pt x="611873" y="1215100"/>
                    <a:pt x="599183" y="1219882"/>
                  </a:cubicBezTo>
                  <a:lnTo>
                    <a:pt x="594274" y="1221106"/>
                  </a:lnTo>
                  <a:lnTo>
                    <a:pt x="592465" y="1216480"/>
                  </a:lnTo>
                  <a:lnTo>
                    <a:pt x="597316" y="1215903"/>
                  </a:lnTo>
                  <a:cubicBezTo>
                    <a:pt x="608016" y="1213316"/>
                    <a:pt x="616666" y="1205558"/>
                    <a:pt x="617379" y="1191291"/>
                  </a:cubicBezTo>
                  <a:cubicBezTo>
                    <a:pt x="618092" y="1175953"/>
                    <a:pt x="600615" y="1164895"/>
                    <a:pt x="592055" y="1181660"/>
                  </a:cubicBezTo>
                  <a:cubicBezTo>
                    <a:pt x="587774" y="1189864"/>
                    <a:pt x="587239" y="1199495"/>
                    <a:pt x="589379" y="1208590"/>
                  </a:cubicBezTo>
                  <a:lnTo>
                    <a:pt x="592465" y="1216480"/>
                  </a:lnTo>
                  <a:lnTo>
                    <a:pt x="588998" y="1216893"/>
                  </a:lnTo>
                  <a:lnTo>
                    <a:pt x="588006" y="1216798"/>
                  </a:lnTo>
                  <a:lnTo>
                    <a:pt x="585110" y="1204455"/>
                  </a:lnTo>
                  <a:cubicBezTo>
                    <a:pt x="583338" y="1190644"/>
                    <a:pt x="586080" y="1175328"/>
                    <a:pt x="600258" y="1170245"/>
                  </a:cubicBezTo>
                  <a:cubicBezTo>
                    <a:pt x="603201" y="1169175"/>
                    <a:pt x="606010" y="1169064"/>
                    <a:pt x="608562" y="1169671"/>
                  </a:cubicBezTo>
                  <a:close/>
                  <a:moveTo>
                    <a:pt x="820512" y="1162025"/>
                  </a:moveTo>
                  <a:cubicBezTo>
                    <a:pt x="837308" y="1163841"/>
                    <a:pt x="854186" y="1172435"/>
                    <a:pt x="865737" y="1186013"/>
                  </a:cubicBezTo>
                  <a:cubicBezTo>
                    <a:pt x="875371" y="1197517"/>
                    <a:pt x="880566" y="1210493"/>
                    <a:pt x="882222" y="1223915"/>
                  </a:cubicBezTo>
                  <a:lnTo>
                    <a:pt x="881289" y="1231879"/>
                  </a:lnTo>
                  <a:lnTo>
                    <a:pt x="873518" y="1236097"/>
                  </a:lnTo>
                  <a:lnTo>
                    <a:pt x="870732" y="1214194"/>
                  </a:lnTo>
                  <a:cubicBezTo>
                    <a:pt x="859806" y="1180796"/>
                    <a:pt x="810635" y="1154498"/>
                    <a:pt x="785129" y="1180469"/>
                  </a:cubicBezTo>
                  <a:lnTo>
                    <a:pt x="780073" y="1186819"/>
                  </a:lnTo>
                  <a:lnTo>
                    <a:pt x="782655" y="1187189"/>
                  </a:lnTo>
                  <a:cubicBezTo>
                    <a:pt x="792172" y="1189498"/>
                    <a:pt x="797869" y="1194114"/>
                    <a:pt x="799746" y="1201339"/>
                  </a:cubicBezTo>
                  <a:cubicBezTo>
                    <a:pt x="798137" y="1198841"/>
                    <a:pt x="795188" y="1196522"/>
                    <a:pt x="790944" y="1194515"/>
                  </a:cubicBezTo>
                  <a:lnTo>
                    <a:pt x="785105" y="1192318"/>
                  </a:lnTo>
                  <a:lnTo>
                    <a:pt x="789854" y="1196302"/>
                  </a:lnTo>
                  <a:cubicBezTo>
                    <a:pt x="793057" y="1201120"/>
                    <a:pt x="793947" y="1208257"/>
                    <a:pt x="792523" y="1217714"/>
                  </a:cubicBezTo>
                  <a:cubicBezTo>
                    <a:pt x="789676" y="1235200"/>
                    <a:pt x="786828" y="1252686"/>
                    <a:pt x="783981" y="1270529"/>
                  </a:cubicBezTo>
                  <a:cubicBezTo>
                    <a:pt x="784337" y="1268031"/>
                    <a:pt x="783269" y="1265889"/>
                    <a:pt x="780066" y="1264105"/>
                  </a:cubicBezTo>
                  <a:lnTo>
                    <a:pt x="776863" y="1270885"/>
                  </a:lnTo>
                  <a:cubicBezTo>
                    <a:pt x="770812" y="1254113"/>
                    <a:pt x="764762" y="1237341"/>
                    <a:pt x="759067" y="1220212"/>
                  </a:cubicBezTo>
                  <a:cubicBezTo>
                    <a:pt x="756398" y="1211290"/>
                    <a:pt x="756131" y="1204153"/>
                    <a:pt x="758444" y="1198889"/>
                  </a:cubicBezTo>
                  <a:lnTo>
                    <a:pt x="759534" y="1197589"/>
                  </a:lnTo>
                  <a:lnTo>
                    <a:pt x="755958" y="1200001"/>
                  </a:lnTo>
                  <a:cubicBezTo>
                    <a:pt x="751401" y="1203747"/>
                    <a:pt x="748452" y="1207762"/>
                    <a:pt x="747201" y="1212043"/>
                  </a:cubicBezTo>
                  <a:cubicBezTo>
                    <a:pt x="746486" y="1202409"/>
                    <a:pt x="750775" y="1195630"/>
                    <a:pt x="760069" y="1192776"/>
                  </a:cubicBezTo>
                  <a:cubicBezTo>
                    <a:pt x="762392" y="1191973"/>
                    <a:pt x="764381" y="1191215"/>
                    <a:pt x="766034" y="1190507"/>
                  </a:cubicBezTo>
                  <a:lnTo>
                    <a:pt x="769908" y="1188578"/>
                  </a:lnTo>
                  <a:lnTo>
                    <a:pt x="775773" y="1178697"/>
                  </a:lnTo>
                  <a:cubicBezTo>
                    <a:pt x="786999" y="1165168"/>
                    <a:pt x="803715" y="1160208"/>
                    <a:pt x="820512" y="1162025"/>
                  </a:cubicBezTo>
                  <a:close/>
                  <a:moveTo>
                    <a:pt x="973401" y="1090751"/>
                  </a:moveTo>
                  <a:cubicBezTo>
                    <a:pt x="970539" y="1091463"/>
                    <a:pt x="973043" y="1097875"/>
                    <a:pt x="980197" y="1109631"/>
                  </a:cubicBezTo>
                  <a:cubicBezTo>
                    <a:pt x="986993" y="1120675"/>
                    <a:pt x="994505" y="1131006"/>
                    <a:pt x="1002374" y="1140980"/>
                  </a:cubicBezTo>
                  <a:cubicBezTo>
                    <a:pt x="996293" y="1130293"/>
                    <a:pt x="990928" y="1118893"/>
                    <a:pt x="985205" y="1106781"/>
                  </a:cubicBezTo>
                  <a:cubicBezTo>
                    <a:pt x="979840" y="1095025"/>
                    <a:pt x="975547" y="1089682"/>
                    <a:pt x="973401" y="1090751"/>
                  </a:cubicBezTo>
                  <a:close/>
                  <a:moveTo>
                    <a:pt x="948088" y="1073537"/>
                  </a:moveTo>
                  <a:cubicBezTo>
                    <a:pt x="949869" y="1076040"/>
                    <a:pt x="948800" y="1078900"/>
                    <a:pt x="944525" y="1081760"/>
                  </a:cubicBezTo>
                  <a:cubicBezTo>
                    <a:pt x="940607" y="1085335"/>
                    <a:pt x="938469" y="1087838"/>
                    <a:pt x="937401" y="1089983"/>
                  </a:cubicBezTo>
                  <a:cubicBezTo>
                    <a:pt x="937044" y="1087481"/>
                    <a:pt x="938825" y="1084620"/>
                    <a:pt x="942388" y="1081403"/>
                  </a:cubicBezTo>
                  <a:cubicBezTo>
                    <a:pt x="945950" y="1078185"/>
                    <a:pt x="947731" y="1075325"/>
                    <a:pt x="948088" y="1073537"/>
                  </a:cubicBezTo>
                  <a:close/>
                  <a:moveTo>
                    <a:pt x="635570" y="1072376"/>
                  </a:moveTo>
                  <a:cubicBezTo>
                    <a:pt x="646359" y="1072956"/>
                    <a:pt x="656792" y="1075721"/>
                    <a:pt x="664818" y="1082141"/>
                  </a:cubicBezTo>
                  <a:cubicBezTo>
                    <a:pt x="679085" y="1093555"/>
                    <a:pt x="679798" y="1111034"/>
                    <a:pt x="670881" y="1126371"/>
                  </a:cubicBezTo>
                  <a:cubicBezTo>
                    <a:pt x="662321" y="1141709"/>
                    <a:pt x="641990" y="1151340"/>
                    <a:pt x="626296" y="1138143"/>
                  </a:cubicBezTo>
                  <a:cubicBezTo>
                    <a:pt x="613812" y="1127085"/>
                    <a:pt x="617736" y="1113887"/>
                    <a:pt x="632716" y="1107823"/>
                  </a:cubicBezTo>
                  <a:cubicBezTo>
                    <a:pt x="635213" y="1107110"/>
                    <a:pt x="636996" y="1110677"/>
                    <a:pt x="634500" y="1111747"/>
                  </a:cubicBezTo>
                  <a:cubicBezTo>
                    <a:pt x="604538" y="1123875"/>
                    <a:pt x="645557" y="1155621"/>
                    <a:pt x="663748" y="1129582"/>
                  </a:cubicBezTo>
                  <a:cubicBezTo>
                    <a:pt x="676945" y="1110320"/>
                    <a:pt x="674448" y="1087135"/>
                    <a:pt x="650194" y="1080001"/>
                  </a:cubicBezTo>
                  <a:cubicBezTo>
                    <a:pt x="603825" y="1066446"/>
                    <a:pt x="545329" y="1099263"/>
                    <a:pt x="540692" y="1149200"/>
                  </a:cubicBezTo>
                  <a:cubicBezTo>
                    <a:pt x="538552" y="1171316"/>
                    <a:pt x="546043" y="1195928"/>
                    <a:pt x="564947" y="1209482"/>
                  </a:cubicBezTo>
                  <a:cubicBezTo>
                    <a:pt x="569405" y="1212692"/>
                    <a:pt x="574822" y="1214944"/>
                    <a:pt x="580462" y="1216070"/>
                  </a:cubicBezTo>
                  <a:lnTo>
                    <a:pt x="588006" y="1216798"/>
                  </a:lnTo>
                  <a:lnTo>
                    <a:pt x="588131" y="1217329"/>
                  </a:lnTo>
                  <a:lnTo>
                    <a:pt x="590162" y="1221566"/>
                  </a:lnTo>
                  <a:lnTo>
                    <a:pt x="585278" y="1221610"/>
                  </a:lnTo>
                  <a:cubicBezTo>
                    <a:pt x="566730" y="1219826"/>
                    <a:pt x="551036" y="1205558"/>
                    <a:pt x="543189" y="1189150"/>
                  </a:cubicBezTo>
                  <a:cubicBezTo>
                    <a:pt x="521075" y="1140639"/>
                    <a:pt x="554603" y="1087848"/>
                    <a:pt x="604182" y="1075721"/>
                  </a:cubicBezTo>
                  <a:cubicBezTo>
                    <a:pt x="613634" y="1073402"/>
                    <a:pt x="624780" y="1071797"/>
                    <a:pt x="635570" y="1072376"/>
                  </a:cubicBezTo>
                  <a:close/>
                  <a:moveTo>
                    <a:pt x="628667" y="936860"/>
                  </a:moveTo>
                  <a:cubicBezTo>
                    <a:pt x="631825" y="935907"/>
                    <a:pt x="634231" y="937913"/>
                    <a:pt x="636637" y="942730"/>
                  </a:cubicBezTo>
                  <a:cubicBezTo>
                    <a:pt x="640915" y="954146"/>
                    <a:pt x="639133" y="970556"/>
                    <a:pt x="630934" y="992318"/>
                  </a:cubicBezTo>
                  <a:cubicBezTo>
                    <a:pt x="631647" y="992318"/>
                    <a:pt x="632003" y="992675"/>
                    <a:pt x="632716" y="992675"/>
                  </a:cubicBezTo>
                  <a:cubicBezTo>
                    <a:pt x="632716" y="992675"/>
                    <a:pt x="632716" y="992675"/>
                    <a:pt x="632716" y="991961"/>
                  </a:cubicBezTo>
                  <a:cubicBezTo>
                    <a:pt x="633073" y="990891"/>
                    <a:pt x="633073" y="990891"/>
                    <a:pt x="633786" y="990534"/>
                  </a:cubicBezTo>
                  <a:cubicBezTo>
                    <a:pt x="634142" y="990534"/>
                    <a:pt x="634855" y="989821"/>
                    <a:pt x="635212" y="990534"/>
                  </a:cubicBezTo>
                  <a:cubicBezTo>
                    <a:pt x="635925" y="988037"/>
                    <a:pt x="636994" y="986610"/>
                    <a:pt x="637351" y="984826"/>
                  </a:cubicBezTo>
                  <a:cubicBezTo>
                    <a:pt x="639133" y="981972"/>
                    <a:pt x="641272" y="979118"/>
                    <a:pt x="643411" y="977334"/>
                  </a:cubicBezTo>
                  <a:cubicBezTo>
                    <a:pt x="645550" y="975194"/>
                    <a:pt x="647689" y="973410"/>
                    <a:pt x="649828" y="971626"/>
                  </a:cubicBezTo>
                  <a:cubicBezTo>
                    <a:pt x="650541" y="971626"/>
                    <a:pt x="650541" y="971626"/>
                    <a:pt x="650541" y="971270"/>
                  </a:cubicBezTo>
                  <a:cubicBezTo>
                    <a:pt x="650541" y="971270"/>
                    <a:pt x="650184" y="970556"/>
                    <a:pt x="650897" y="970556"/>
                  </a:cubicBezTo>
                  <a:cubicBezTo>
                    <a:pt x="650897" y="970556"/>
                    <a:pt x="651610" y="970556"/>
                    <a:pt x="651966" y="970556"/>
                  </a:cubicBezTo>
                  <a:cubicBezTo>
                    <a:pt x="651966" y="970556"/>
                    <a:pt x="652680" y="970556"/>
                    <a:pt x="652680" y="971270"/>
                  </a:cubicBezTo>
                  <a:cubicBezTo>
                    <a:pt x="652680" y="971270"/>
                    <a:pt x="652680" y="971270"/>
                    <a:pt x="652680" y="971626"/>
                  </a:cubicBezTo>
                  <a:cubicBezTo>
                    <a:pt x="652680" y="972340"/>
                    <a:pt x="651966" y="972340"/>
                    <a:pt x="651966" y="972697"/>
                  </a:cubicBezTo>
                  <a:cubicBezTo>
                    <a:pt x="651610" y="972697"/>
                    <a:pt x="651610" y="972697"/>
                    <a:pt x="650897" y="972697"/>
                  </a:cubicBezTo>
                  <a:cubicBezTo>
                    <a:pt x="650897" y="972697"/>
                    <a:pt x="650897" y="972697"/>
                    <a:pt x="650541" y="972697"/>
                  </a:cubicBezTo>
                  <a:cubicBezTo>
                    <a:pt x="648402" y="974124"/>
                    <a:pt x="645906" y="975908"/>
                    <a:pt x="643767" y="978048"/>
                  </a:cubicBezTo>
                  <a:cubicBezTo>
                    <a:pt x="641628" y="980188"/>
                    <a:pt x="639489" y="982686"/>
                    <a:pt x="638420" y="985183"/>
                  </a:cubicBezTo>
                  <a:cubicBezTo>
                    <a:pt x="637351" y="986967"/>
                    <a:pt x="636994" y="988751"/>
                    <a:pt x="635925" y="990891"/>
                  </a:cubicBezTo>
                  <a:cubicBezTo>
                    <a:pt x="635925" y="990891"/>
                    <a:pt x="635925" y="990891"/>
                    <a:pt x="636637" y="991248"/>
                  </a:cubicBezTo>
                  <a:cubicBezTo>
                    <a:pt x="636637" y="991248"/>
                    <a:pt x="636637" y="991248"/>
                    <a:pt x="636994" y="991961"/>
                  </a:cubicBezTo>
                  <a:cubicBezTo>
                    <a:pt x="638776" y="992318"/>
                    <a:pt x="640915" y="993032"/>
                    <a:pt x="643411" y="992318"/>
                  </a:cubicBezTo>
                  <a:cubicBezTo>
                    <a:pt x="645906" y="992675"/>
                    <a:pt x="648758" y="991961"/>
                    <a:pt x="652323" y="990891"/>
                  </a:cubicBezTo>
                  <a:cubicBezTo>
                    <a:pt x="654818" y="989464"/>
                    <a:pt x="656957" y="988394"/>
                    <a:pt x="659809" y="987324"/>
                  </a:cubicBezTo>
                  <a:cubicBezTo>
                    <a:pt x="659809" y="987324"/>
                    <a:pt x="659809" y="987324"/>
                    <a:pt x="659809" y="986610"/>
                  </a:cubicBezTo>
                  <a:cubicBezTo>
                    <a:pt x="659809" y="986253"/>
                    <a:pt x="660522" y="986253"/>
                    <a:pt x="660522" y="985540"/>
                  </a:cubicBezTo>
                  <a:cubicBezTo>
                    <a:pt x="660879" y="985540"/>
                    <a:pt x="660879" y="985540"/>
                    <a:pt x="661592" y="985540"/>
                  </a:cubicBezTo>
                  <a:cubicBezTo>
                    <a:pt x="661592" y="985897"/>
                    <a:pt x="661948" y="985897"/>
                    <a:pt x="661948" y="985897"/>
                  </a:cubicBezTo>
                  <a:cubicBezTo>
                    <a:pt x="662661" y="986610"/>
                    <a:pt x="662661" y="986967"/>
                    <a:pt x="662661" y="986967"/>
                  </a:cubicBezTo>
                  <a:cubicBezTo>
                    <a:pt x="662305" y="987680"/>
                    <a:pt x="662305" y="987680"/>
                    <a:pt x="661592" y="987680"/>
                  </a:cubicBezTo>
                  <a:cubicBezTo>
                    <a:pt x="661592" y="988394"/>
                    <a:pt x="660879" y="988394"/>
                    <a:pt x="660879" y="988394"/>
                  </a:cubicBezTo>
                  <a:cubicBezTo>
                    <a:pt x="660522" y="988394"/>
                    <a:pt x="660522" y="988394"/>
                    <a:pt x="660522" y="987680"/>
                  </a:cubicBezTo>
                  <a:cubicBezTo>
                    <a:pt x="657670" y="989464"/>
                    <a:pt x="655532" y="990534"/>
                    <a:pt x="652323" y="991961"/>
                  </a:cubicBezTo>
                  <a:cubicBezTo>
                    <a:pt x="649471" y="992675"/>
                    <a:pt x="646263" y="993388"/>
                    <a:pt x="643411" y="993388"/>
                  </a:cubicBezTo>
                  <a:cubicBezTo>
                    <a:pt x="640915" y="993388"/>
                    <a:pt x="638776" y="993388"/>
                    <a:pt x="636994" y="993032"/>
                  </a:cubicBezTo>
                  <a:cubicBezTo>
                    <a:pt x="636994" y="993032"/>
                    <a:pt x="636994" y="993032"/>
                    <a:pt x="636994" y="993745"/>
                  </a:cubicBezTo>
                  <a:cubicBezTo>
                    <a:pt x="636637" y="994102"/>
                    <a:pt x="636637" y="994815"/>
                    <a:pt x="635925" y="994815"/>
                  </a:cubicBezTo>
                  <a:cubicBezTo>
                    <a:pt x="635925" y="995172"/>
                    <a:pt x="634855" y="994815"/>
                    <a:pt x="633786" y="994815"/>
                  </a:cubicBezTo>
                  <a:cubicBezTo>
                    <a:pt x="633786" y="994815"/>
                    <a:pt x="633786" y="995529"/>
                    <a:pt x="633429" y="995886"/>
                  </a:cubicBezTo>
                  <a:cubicBezTo>
                    <a:pt x="656957" y="997669"/>
                    <a:pt x="672643" y="1003734"/>
                    <a:pt x="680842" y="1011939"/>
                  </a:cubicBezTo>
                  <a:cubicBezTo>
                    <a:pt x="685477" y="1018004"/>
                    <a:pt x="685833" y="1021572"/>
                    <a:pt x="679773" y="1024069"/>
                  </a:cubicBezTo>
                  <a:cubicBezTo>
                    <a:pt x="670148" y="1028350"/>
                    <a:pt x="660879" y="1031561"/>
                    <a:pt x="651254" y="1034058"/>
                  </a:cubicBezTo>
                  <a:cubicBezTo>
                    <a:pt x="648758" y="1034772"/>
                    <a:pt x="646263" y="1034058"/>
                    <a:pt x="644480" y="1031561"/>
                  </a:cubicBezTo>
                  <a:cubicBezTo>
                    <a:pt x="645906" y="1034772"/>
                    <a:pt x="643767" y="1037982"/>
                    <a:pt x="638064" y="1041193"/>
                  </a:cubicBezTo>
                  <a:cubicBezTo>
                    <a:pt x="633429" y="1044404"/>
                    <a:pt x="624873" y="1045474"/>
                    <a:pt x="612396" y="1044404"/>
                  </a:cubicBezTo>
                  <a:cubicBezTo>
                    <a:pt x="600632" y="1043691"/>
                    <a:pt x="595998" y="1039410"/>
                    <a:pt x="597424" y="1031561"/>
                  </a:cubicBezTo>
                  <a:cubicBezTo>
                    <a:pt x="599563" y="1024426"/>
                    <a:pt x="603127" y="1017291"/>
                    <a:pt x="609188" y="1009442"/>
                  </a:cubicBezTo>
                  <a:cubicBezTo>
                    <a:pt x="605979" y="1011226"/>
                    <a:pt x="602415" y="1013010"/>
                    <a:pt x="598493" y="1014080"/>
                  </a:cubicBezTo>
                  <a:cubicBezTo>
                    <a:pt x="602058" y="1011939"/>
                    <a:pt x="604553" y="1009442"/>
                    <a:pt x="607405" y="1007302"/>
                  </a:cubicBezTo>
                  <a:cubicBezTo>
                    <a:pt x="597780" y="1009442"/>
                    <a:pt x="589581" y="1009799"/>
                    <a:pt x="582808" y="1008372"/>
                  </a:cubicBezTo>
                  <a:cubicBezTo>
                    <a:pt x="574965" y="1006588"/>
                    <a:pt x="572826" y="999810"/>
                    <a:pt x="577104" y="988751"/>
                  </a:cubicBezTo>
                  <a:cubicBezTo>
                    <a:pt x="581738" y="978405"/>
                    <a:pt x="586372" y="970913"/>
                    <a:pt x="591363" y="968059"/>
                  </a:cubicBezTo>
                  <a:cubicBezTo>
                    <a:pt x="596354" y="964491"/>
                    <a:pt x="600276" y="964491"/>
                    <a:pt x="603127" y="966632"/>
                  </a:cubicBezTo>
                  <a:cubicBezTo>
                    <a:pt x="601345" y="963778"/>
                    <a:pt x="601701" y="961637"/>
                    <a:pt x="603484" y="959497"/>
                  </a:cubicBezTo>
                  <a:cubicBezTo>
                    <a:pt x="609901" y="952719"/>
                    <a:pt x="617031" y="945227"/>
                    <a:pt x="625230" y="938805"/>
                  </a:cubicBezTo>
                  <a:cubicBezTo>
                    <a:pt x="626478" y="937824"/>
                    <a:pt x="627614" y="937178"/>
                    <a:pt x="628667" y="936860"/>
                  </a:cubicBezTo>
                  <a:close/>
                  <a:moveTo>
                    <a:pt x="837100" y="917549"/>
                  </a:moveTo>
                  <a:lnTo>
                    <a:pt x="860749" y="936248"/>
                  </a:lnTo>
                  <a:lnTo>
                    <a:pt x="869371" y="939755"/>
                  </a:lnTo>
                  <a:lnTo>
                    <a:pt x="866413" y="940976"/>
                  </a:lnTo>
                  <a:lnTo>
                    <a:pt x="866019" y="941081"/>
                  </a:lnTo>
                  <a:lnTo>
                    <a:pt x="852899" y="934509"/>
                  </a:lnTo>
                  <a:close/>
                  <a:moveTo>
                    <a:pt x="832813" y="912947"/>
                  </a:moveTo>
                  <a:lnTo>
                    <a:pt x="837100" y="917549"/>
                  </a:lnTo>
                  <a:lnTo>
                    <a:pt x="834274" y="915315"/>
                  </a:lnTo>
                  <a:close/>
                  <a:moveTo>
                    <a:pt x="1143720" y="818348"/>
                  </a:moveTo>
                  <a:cubicBezTo>
                    <a:pt x="1146062" y="818047"/>
                    <a:pt x="1148403" y="820455"/>
                    <a:pt x="1146530" y="822863"/>
                  </a:cubicBezTo>
                  <a:cubicBezTo>
                    <a:pt x="1111386" y="865849"/>
                    <a:pt x="1069642" y="898490"/>
                    <a:pt x="1024642" y="926627"/>
                  </a:cubicBezTo>
                  <a:lnTo>
                    <a:pt x="1004907" y="937855"/>
                  </a:lnTo>
                  <a:lnTo>
                    <a:pt x="1004459" y="938723"/>
                  </a:lnTo>
                  <a:cubicBezTo>
                    <a:pt x="978426" y="958701"/>
                    <a:pt x="950253" y="981889"/>
                    <a:pt x="946687" y="1016851"/>
                  </a:cubicBezTo>
                  <a:cubicBezTo>
                    <a:pt x="945617" y="1029693"/>
                    <a:pt x="946687" y="1042536"/>
                    <a:pt x="950966" y="1055022"/>
                  </a:cubicBezTo>
                  <a:lnTo>
                    <a:pt x="958244" y="1070201"/>
                  </a:lnTo>
                  <a:lnTo>
                    <a:pt x="959457" y="1069752"/>
                  </a:lnTo>
                  <a:cubicBezTo>
                    <a:pt x="962682" y="1068977"/>
                    <a:pt x="965695" y="1068698"/>
                    <a:pt x="968508" y="1068899"/>
                  </a:cubicBezTo>
                  <a:cubicBezTo>
                    <a:pt x="974133" y="1069300"/>
                    <a:pt x="978955" y="1071619"/>
                    <a:pt x="983062" y="1075721"/>
                  </a:cubicBezTo>
                  <a:cubicBezTo>
                    <a:pt x="980026" y="1073938"/>
                    <a:pt x="976097" y="1073046"/>
                    <a:pt x="971231" y="1073135"/>
                  </a:cubicBezTo>
                  <a:lnTo>
                    <a:pt x="966353" y="1074057"/>
                  </a:lnTo>
                  <a:lnTo>
                    <a:pt x="969268" y="1074596"/>
                  </a:lnTo>
                  <a:cubicBezTo>
                    <a:pt x="975813" y="1077293"/>
                    <a:pt x="981631" y="1084329"/>
                    <a:pt x="986657" y="1095766"/>
                  </a:cubicBezTo>
                  <a:lnTo>
                    <a:pt x="1009535" y="1147872"/>
                  </a:lnTo>
                  <a:lnTo>
                    <a:pt x="1006664" y="1150241"/>
                  </a:lnTo>
                  <a:lnTo>
                    <a:pt x="1004525" y="1148919"/>
                  </a:lnTo>
                  <a:lnTo>
                    <a:pt x="1004889" y="1151705"/>
                  </a:lnTo>
                  <a:lnTo>
                    <a:pt x="1002144" y="1153970"/>
                  </a:lnTo>
                  <a:lnTo>
                    <a:pt x="959495" y="1115030"/>
                  </a:lnTo>
                  <a:cubicBezTo>
                    <a:pt x="951454" y="1107182"/>
                    <a:pt x="946898" y="1100047"/>
                    <a:pt x="945781" y="1093581"/>
                  </a:cubicBezTo>
                  <a:lnTo>
                    <a:pt x="945977" y="1091572"/>
                  </a:lnTo>
                  <a:lnTo>
                    <a:pt x="944222" y="1096055"/>
                  </a:lnTo>
                  <a:cubicBezTo>
                    <a:pt x="942525" y="1102030"/>
                    <a:pt x="942346" y="1107470"/>
                    <a:pt x="943775" y="1112464"/>
                  </a:cubicBezTo>
                  <a:cubicBezTo>
                    <a:pt x="937346" y="1102832"/>
                    <a:pt x="937346" y="1093914"/>
                    <a:pt x="943418" y="1086423"/>
                  </a:cubicBezTo>
                  <a:cubicBezTo>
                    <a:pt x="949489" y="1078575"/>
                    <a:pt x="951275" y="1074294"/>
                    <a:pt x="949132" y="1073581"/>
                  </a:cubicBezTo>
                  <a:lnTo>
                    <a:pt x="949651" y="1073389"/>
                  </a:lnTo>
                  <a:lnTo>
                    <a:pt x="949445" y="1073060"/>
                  </a:lnTo>
                  <a:cubicBezTo>
                    <a:pt x="939867" y="1054665"/>
                    <a:pt x="937058" y="1029247"/>
                    <a:pt x="940267" y="1011856"/>
                  </a:cubicBezTo>
                  <a:cubicBezTo>
                    <a:pt x="943477" y="994911"/>
                    <a:pt x="951590" y="979838"/>
                    <a:pt x="962512" y="966906"/>
                  </a:cubicBezTo>
                  <a:lnTo>
                    <a:pt x="974670" y="955060"/>
                  </a:lnTo>
                  <a:lnTo>
                    <a:pt x="955118" y="966184"/>
                  </a:lnTo>
                  <a:cubicBezTo>
                    <a:pt x="931409" y="978731"/>
                    <a:pt x="907303" y="990882"/>
                    <a:pt x="883220" y="1003368"/>
                  </a:cubicBezTo>
                  <a:cubicBezTo>
                    <a:pt x="839513" y="1026109"/>
                    <a:pt x="787166" y="1051498"/>
                    <a:pt x="746995" y="1086851"/>
                  </a:cubicBezTo>
                  <a:lnTo>
                    <a:pt x="726400" y="1107438"/>
                  </a:lnTo>
                  <a:lnTo>
                    <a:pt x="726954" y="1108221"/>
                  </a:lnTo>
                  <a:cubicBezTo>
                    <a:pt x="751572" y="1138191"/>
                    <a:pt x="792959" y="1146041"/>
                    <a:pt x="829352" y="1136407"/>
                  </a:cubicBezTo>
                  <a:cubicBezTo>
                    <a:pt x="850402" y="1130699"/>
                    <a:pt x="875377" y="1111789"/>
                    <a:pt x="860035" y="1087884"/>
                  </a:cubicBezTo>
                  <a:cubicBezTo>
                    <a:pt x="843980" y="1062552"/>
                    <a:pt x="822929" y="1085030"/>
                    <a:pt x="816151" y="1104653"/>
                  </a:cubicBezTo>
                  <a:cubicBezTo>
                    <a:pt x="815794" y="1106437"/>
                    <a:pt x="812939" y="1105366"/>
                    <a:pt x="813653" y="1103583"/>
                  </a:cubicBezTo>
                  <a:cubicBezTo>
                    <a:pt x="817934" y="1090738"/>
                    <a:pt x="825070" y="1075039"/>
                    <a:pt x="840412" y="1073255"/>
                  </a:cubicBezTo>
                  <a:cubicBezTo>
                    <a:pt x="850045" y="1072185"/>
                    <a:pt x="859679" y="1079678"/>
                    <a:pt x="863603" y="1087884"/>
                  </a:cubicBezTo>
                  <a:cubicBezTo>
                    <a:pt x="881442" y="1123563"/>
                    <a:pt x="837558" y="1140689"/>
                    <a:pt x="810085" y="1143186"/>
                  </a:cubicBezTo>
                  <a:cubicBezTo>
                    <a:pt x="779535" y="1145862"/>
                    <a:pt x="749682" y="1136413"/>
                    <a:pt x="729498" y="1116580"/>
                  </a:cubicBezTo>
                  <a:lnTo>
                    <a:pt x="724031" y="1109982"/>
                  </a:lnTo>
                  <a:lnTo>
                    <a:pt x="705969" y="1134524"/>
                  </a:lnTo>
                  <a:cubicBezTo>
                    <a:pt x="700549" y="1143423"/>
                    <a:pt x="695950" y="1152837"/>
                    <a:pt x="692338" y="1162825"/>
                  </a:cubicBezTo>
                  <a:cubicBezTo>
                    <a:pt x="681634" y="1192612"/>
                    <a:pt x="681634" y="1232120"/>
                    <a:pt x="693676" y="1265474"/>
                  </a:cubicBezTo>
                  <a:lnTo>
                    <a:pt x="710471" y="1292232"/>
                  </a:lnTo>
                  <a:lnTo>
                    <a:pt x="696743" y="1293616"/>
                  </a:lnTo>
                  <a:lnTo>
                    <a:pt x="680160" y="1259881"/>
                  </a:lnTo>
                  <a:cubicBezTo>
                    <a:pt x="676225" y="1247735"/>
                    <a:pt x="674032" y="1235194"/>
                    <a:pt x="673444" y="1222577"/>
                  </a:cubicBezTo>
                  <a:lnTo>
                    <a:pt x="673479" y="1221620"/>
                  </a:lnTo>
                  <a:lnTo>
                    <a:pt x="669990" y="1230572"/>
                  </a:lnTo>
                  <a:cubicBezTo>
                    <a:pt x="664728" y="1239890"/>
                    <a:pt x="656792" y="1247470"/>
                    <a:pt x="646983" y="1249789"/>
                  </a:cubicBezTo>
                  <a:cubicBezTo>
                    <a:pt x="626385" y="1254783"/>
                    <a:pt x="603329" y="1244210"/>
                    <a:pt x="592152" y="1225717"/>
                  </a:cubicBezTo>
                  <a:lnTo>
                    <a:pt x="590162" y="1221566"/>
                  </a:lnTo>
                  <a:lnTo>
                    <a:pt x="592516" y="1221544"/>
                  </a:lnTo>
                  <a:lnTo>
                    <a:pt x="594274" y="1221106"/>
                  </a:lnTo>
                  <a:lnTo>
                    <a:pt x="594462" y="1221588"/>
                  </a:lnTo>
                  <a:cubicBezTo>
                    <a:pt x="596736" y="1225623"/>
                    <a:pt x="599545" y="1229279"/>
                    <a:pt x="602755" y="1232311"/>
                  </a:cubicBezTo>
                  <a:cubicBezTo>
                    <a:pt x="617379" y="1246222"/>
                    <a:pt x="643060" y="1255496"/>
                    <a:pt x="659111" y="1237661"/>
                  </a:cubicBezTo>
                  <a:cubicBezTo>
                    <a:pt x="668028" y="1228030"/>
                    <a:pt x="674448" y="1214476"/>
                    <a:pt x="673378" y="1201278"/>
                  </a:cubicBezTo>
                  <a:lnTo>
                    <a:pt x="674250" y="1200471"/>
                  </a:lnTo>
                  <a:lnTo>
                    <a:pt x="674364" y="1197339"/>
                  </a:lnTo>
                  <a:cubicBezTo>
                    <a:pt x="678334" y="1163807"/>
                    <a:pt x="693051" y="1131255"/>
                    <a:pt x="715886" y="1105749"/>
                  </a:cubicBezTo>
                  <a:lnTo>
                    <a:pt x="718456" y="1103137"/>
                  </a:lnTo>
                  <a:lnTo>
                    <a:pt x="710492" y="1087909"/>
                  </a:lnTo>
                  <a:cubicBezTo>
                    <a:pt x="708289" y="1082337"/>
                    <a:pt x="706617" y="1076377"/>
                    <a:pt x="705547" y="1070044"/>
                  </a:cubicBezTo>
                  <a:cubicBezTo>
                    <a:pt x="698054" y="1023662"/>
                    <a:pt x="723029" y="976209"/>
                    <a:pt x="769411" y="962651"/>
                  </a:cubicBezTo>
                  <a:cubicBezTo>
                    <a:pt x="791622" y="956229"/>
                    <a:pt x="817544" y="952967"/>
                    <a:pt x="842269" y="947448"/>
                  </a:cubicBezTo>
                  <a:lnTo>
                    <a:pt x="866019" y="941081"/>
                  </a:lnTo>
                  <a:lnTo>
                    <a:pt x="870545" y="943349"/>
                  </a:lnTo>
                  <a:lnTo>
                    <a:pt x="861995" y="946287"/>
                  </a:lnTo>
                  <a:cubicBezTo>
                    <a:pt x="808089" y="960794"/>
                    <a:pt x="738237" y="957477"/>
                    <a:pt x="714823" y="1016169"/>
                  </a:cubicBezTo>
                  <a:cubicBezTo>
                    <a:pt x="704209" y="1042393"/>
                    <a:pt x="705341" y="1073807"/>
                    <a:pt x="719891" y="1098222"/>
                  </a:cubicBezTo>
                  <a:lnTo>
                    <a:pt x="721313" y="1100234"/>
                  </a:lnTo>
                  <a:lnTo>
                    <a:pt x="737479" y="1083805"/>
                  </a:lnTo>
                  <a:cubicBezTo>
                    <a:pt x="790332" y="1035273"/>
                    <a:pt x="859404" y="1004527"/>
                    <a:pt x="922466" y="972689"/>
                  </a:cubicBezTo>
                  <a:lnTo>
                    <a:pt x="974237" y="945523"/>
                  </a:lnTo>
                  <a:lnTo>
                    <a:pt x="959575" y="949901"/>
                  </a:lnTo>
                  <a:cubicBezTo>
                    <a:pt x="940223" y="954584"/>
                    <a:pt x="920288" y="956005"/>
                    <a:pt x="900352" y="952660"/>
                  </a:cubicBezTo>
                  <a:cubicBezTo>
                    <a:pt x="892057" y="951233"/>
                    <a:pt x="883784" y="949003"/>
                    <a:pt x="875790" y="945976"/>
                  </a:cubicBezTo>
                  <a:lnTo>
                    <a:pt x="870545" y="943349"/>
                  </a:lnTo>
                  <a:lnTo>
                    <a:pt x="874699" y="941921"/>
                  </a:lnTo>
                  <a:lnTo>
                    <a:pt x="884307" y="945829"/>
                  </a:lnTo>
                  <a:cubicBezTo>
                    <a:pt x="919181" y="955966"/>
                    <a:pt x="955963" y="949951"/>
                    <a:pt x="989925" y="936011"/>
                  </a:cubicBezTo>
                  <a:lnTo>
                    <a:pt x="995102" y="933617"/>
                  </a:lnTo>
                  <a:lnTo>
                    <a:pt x="1039761" y="906873"/>
                  </a:lnTo>
                  <a:cubicBezTo>
                    <a:pt x="1077045" y="882348"/>
                    <a:pt x="1111743" y="854255"/>
                    <a:pt x="1141535" y="819653"/>
                  </a:cubicBezTo>
                  <a:cubicBezTo>
                    <a:pt x="1142159" y="818850"/>
                    <a:pt x="1142940" y="818449"/>
                    <a:pt x="1143720" y="818348"/>
                  </a:cubicBezTo>
                  <a:close/>
                  <a:moveTo>
                    <a:pt x="873548" y="783765"/>
                  </a:moveTo>
                  <a:cubicBezTo>
                    <a:pt x="892146" y="782650"/>
                    <a:pt x="910877" y="789786"/>
                    <a:pt x="923543" y="806734"/>
                  </a:cubicBezTo>
                  <a:cubicBezTo>
                    <a:pt x="957081" y="851689"/>
                    <a:pt x="933533" y="916982"/>
                    <a:pt x="883940" y="938746"/>
                  </a:cubicBezTo>
                  <a:lnTo>
                    <a:pt x="874699" y="941921"/>
                  </a:lnTo>
                  <a:lnTo>
                    <a:pt x="869371" y="939755"/>
                  </a:lnTo>
                  <a:lnTo>
                    <a:pt x="888667" y="931794"/>
                  </a:lnTo>
                  <a:cubicBezTo>
                    <a:pt x="909612" y="920856"/>
                    <a:pt x="926085" y="904048"/>
                    <a:pt x="933176" y="875951"/>
                  </a:cubicBezTo>
                  <a:cubicBezTo>
                    <a:pt x="941026" y="844910"/>
                    <a:pt x="930322" y="804593"/>
                    <a:pt x="898211" y="791392"/>
                  </a:cubicBezTo>
                  <a:cubicBezTo>
                    <a:pt x="868241" y="778547"/>
                    <a:pt x="834703" y="794959"/>
                    <a:pt x="820075" y="823146"/>
                  </a:cubicBezTo>
                  <a:cubicBezTo>
                    <a:pt x="809015" y="844197"/>
                    <a:pt x="809104" y="867031"/>
                    <a:pt x="816998" y="887323"/>
                  </a:cubicBezTo>
                  <a:lnTo>
                    <a:pt x="832813" y="912947"/>
                  </a:lnTo>
                  <a:lnTo>
                    <a:pt x="818291" y="897358"/>
                  </a:lnTo>
                  <a:cubicBezTo>
                    <a:pt x="804376" y="869528"/>
                    <a:pt x="805090" y="835634"/>
                    <a:pt x="824357" y="810301"/>
                  </a:cubicBezTo>
                  <a:cubicBezTo>
                    <a:pt x="836487" y="794246"/>
                    <a:pt x="854951" y="784880"/>
                    <a:pt x="873548" y="783765"/>
                  </a:cubicBezTo>
                  <a:close/>
                  <a:moveTo>
                    <a:pt x="525804" y="651996"/>
                  </a:moveTo>
                  <a:cubicBezTo>
                    <a:pt x="527459" y="652130"/>
                    <a:pt x="528622" y="652398"/>
                    <a:pt x="529338" y="652755"/>
                  </a:cubicBezTo>
                  <a:cubicBezTo>
                    <a:pt x="530770" y="653825"/>
                    <a:pt x="531486" y="654896"/>
                    <a:pt x="531486" y="655610"/>
                  </a:cubicBezTo>
                  <a:cubicBezTo>
                    <a:pt x="531486" y="656324"/>
                    <a:pt x="531486" y="657038"/>
                    <a:pt x="531128" y="657752"/>
                  </a:cubicBezTo>
                  <a:cubicBezTo>
                    <a:pt x="527907" y="658466"/>
                    <a:pt x="526117" y="659894"/>
                    <a:pt x="526117" y="663106"/>
                  </a:cubicBezTo>
                  <a:cubicBezTo>
                    <a:pt x="521464" y="666319"/>
                    <a:pt x="517885" y="665605"/>
                    <a:pt x="516096" y="660965"/>
                  </a:cubicBezTo>
                  <a:cubicBezTo>
                    <a:pt x="518243" y="658823"/>
                    <a:pt x="519317" y="657395"/>
                    <a:pt x="519675" y="655967"/>
                  </a:cubicBezTo>
                  <a:cubicBezTo>
                    <a:pt x="520033" y="654896"/>
                    <a:pt x="520033" y="653469"/>
                    <a:pt x="519317" y="652041"/>
                  </a:cubicBezTo>
                  <a:cubicBezTo>
                    <a:pt x="522001" y="651862"/>
                    <a:pt x="524149" y="651862"/>
                    <a:pt x="525804" y="651996"/>
                  </a:cubicBezTo>
                  <a:close/>
                  <a:moveTo>
                    <a:pt x="536093" y="643385"/>
                  </a:moveTo>
                  <a:cubicBezTo>
                    <a:pt x="536093" y="643385"/>
                    <a:pt x="536093" y="643385"/>
                    <a:pt x="537532" y="644102"/>
                  </a:cubicBezTo>
                  <a:cubicBezTo>
                    <a:pt x="538971" y="645177"/>
                    <a:pt x="539331" y="646969"/>
                    <a:pt x="538611" y="649119"/>
                  </a:cubicBezTo>
                  <a:cubicBezTo>
                    <a:pt x="537892" y="650910"/>
                    <a:pt x="536453" y="651985"/>
                    <a:pt x="534294" y="651985"/>
                  </a:cubicBezTo>
                  <a:cubicBezTo>
                    <a:pt x="530696" y="651985"/>
                    <a:pt x="529977" y="651269"/>
                    <a:pt x="532135" y="649477"/>
                  </a:cubicBezTo>
                  <a:cubicBezTo>
                    <a:pt x="534654" y="647685"/>
                    <a:pt x="535733" y="645894"/>
                    <a:pt x="536093" y="643385"/>
                  </a:cubicBezTo>
                  <a:close/>
                  <a:moveTo>
                    <a:pt x="543588" y="634936"/>
                  </a:moveTo>
                  <a:cubicBezTo>
                    <a:pt x="546068" y="637049"/>
                    <a:pt x="546422" y="638809"/>
                    <a:pt x="544651" y="640921"/>
                  </a:cubicBezTo>
                  <a:cubicBezTo>
                    <a:pt x="543234" y="642681"/>
                    <a:pt x="541817" y="643385"/>
                    <a:pt x="540754" y="642681"/>
                  </a:cubicBezTo>
                  <a:cubicBezTo>
                    <a:pt x="540046" y="641977"/>
                    <a:pt x="538983" y="641273"/>
                    <a:pt x="538275" y="640569"/>
                  </a:cubicBezTo>
                  <a:cubicBezTo>
                    <a:pt x="541109" y="640217"/>
                    <a:pt x="542880" y="638457"/>
                    <a:pt x="543588" y="634936"/>
                  </a:cubicBezTo>
                  <a:close/>
                  <a:moveTo>
                    <a:pt x="511818" y="632070"/>
                  </a:moveTo>
                  <a:cubicBezTo>
                    <a:pt x="510753" y="637416"/>
                    <a:pt x="511108" y="641694"/>
                    <a:pt x="513593" y="644902"/>
                  </a:cubicBezTo>
                  <a:cubicBezTo>
                    <a:pt x="516078" y="647753"/>
                    <a:pt x="517498" y="650605"/>
                    <a:pt x="517853" y="652387"/>
                  </a:cubicBezTo>
                  <a:cubicBezTo>
                    <a:pt x="518208" y="654526"/>
                    <a:pt x="517143" y="656665"/>
                    <a:pt x="514303" y="658447"/>
                  </a:cubicBezTo>
                  <a:cubicBezTo>
                    <a:pt x="511463" y="660586"/>
                    <a:pt x="509333" y="659516"/>
                    <a:pt x="507913" y="654882"/>
                  </a:cubicBezTo>
                  <a:cubicBezTo>
                    <a:pt x="506493" y="650605"/>
                    <a:pt x="506138" y="646684"/>
                    <a:pt x="507203" y="642407"/>
                  </a:cubicBezTo>
                  <a:cubicBezTo>
                    <a:pt x="508268" y="638129"/>
                    <a:pt x="510043" y="634921"/>
                    <a:pt x="511818" y="632070"/>
                  </a:cubicBezTo>
                  <a:close/>
                  <a:moveTo>
                    <a:pt x="534517" y="623702"/>
                  </a:moveTo>
                  <a:cubicBezTo>
                    <a:pt x="536032" y="623435"/>
                    <a:pt x="537457" y="623524"/>
                    <a:pt x="538882" y="623880"/>
                  </a:cubicBezTo>
                  <a:cubicBezTo>
                    <a:pt x="541376" y="624948"/>
                    <a:pt x="542801" y="627439"/>
                    <a:pt x="542801" y="631710"/>
                  </a:cubicBezTo>
                  <a:cubicBezTo>
                    <a:pt x="542801" y="635981"/>
                    <a:pt x="540307" y="638472"/>
                    <a:pt x="534963" y="639896"/>
                  </a:cubicBezTo>
                  <a:cubicBezTo>
                    <a:pt x="534963" y="640608"/>
                    <a:pt x="534963" y="641320"/>
                    <a:pt x="534963" y="642387"/>
                  </a:cubicBezTo>
                  <a:cubicBezTo>
                    <a:pt x="534250" y="646303"/>
                    <a:pt x="532113" y="648794"/>
                    <a:pt x="528550" y="650218"/>
                  </a:cubicBezTo>
                  <a:cubicBezTo>
                    <a:pt x="526056" y="650929"/>
                    <a:pt x="523562" y="650218"/>
                    <a:pt x="521068" y="648794"/>
                  </a:cubicBezTo>
                  <a:cubicBezTo>
                    <a:pt x="517861" y="646303"/>
                    <a:pt x="515723" y="643099"/>
                    <a:pt x="515011" y="638828"/>
                  </a:cubicBezTo>
                  <a:cubicBezTo>
                    <a:pt x="513942" y="634557"/>
                    <a:pt x="513229" y="630642"/>
                    <a:pt x="513586" y="626727"/>
                  </a:cubicBezTo>
                  <a:cubicBezTo>
                    <a:pt x="516792" y="625659"/>
                    <a:pt x="518930" y="626015"/>
                    <a:pt x="521068" y="627083"/>
                  </a:cubicBezTo>
                  <a:cubicBezTo>
                    <a:pt x="523205" y="628507"/>
                    <a:pt x="526056" y="627795"/>
                    <a:pt x="529618" y="625659"/>
                  </a:cubicBezTo>
                  <a:cubicBezTo>
                    <a:pt x="531400" y="624592"/>
                    <a:pt x="533003" y="623969"/>
                    <a:pt x="534517" y="623702"/>
                  </a:cubicBezTo>
                  <a:close/>
                  <a:moveTo>
                    <a:pt x="419821" y="622326"/>
                  </a:moveTo>
                  <a:lnTo>
                    <a:pt x="420618" y="623250"/>
                  </a:lnTo>
                  <a:lnTo>
                    <a:pt x="420536" y="623393"/>
                  </a:lnTo>
                  <a:close/>
                  <a:moveTo>
                    <a:pt x="550760" y="611358"/>
                  </a:moveTo>
                  <a:cubicBezTo>
                    <a:pt x="552193" y="612426"/>
                    <a:pt x="552910" y="613851"/>
                    <a:pt x="552910" y="615632"/>
                  </a:cubicBezTo>
                  <a:cubicBezTo>
                    <a:pt x="552910" y="617412"/>
                    <a:pt x="552193" y="619549"/>
                    <a:pt x="550043" y="622042"/>
                  </a:cubicBezTo>
                  <a:cubicBezTo>
                    <a:pt x="551118" y="623823"/>
                    <a:pt x="551118" y="625604"/>
                    <a:pt x="550760" y="628097"/>
                  </a:cubicBezTo>
                  <a:cubicBezTo>
                    <a:pt x="549685" y="630947"/>
                    <a:pt x="547535" y="632371"/>
                    <a:pt x="543952" y="632371"/>
                  </a:cubicBezTo>
                  <a:cubicBezTo>
                    <a:pt x="544310" y="626673"/>
                    <a:pt x="543593" y="623111"/>
                    <a:pt x="541443" y="620974"/>
                  </a:cubicBezTo>
                  <a:cubicBezTo>
                    <a:pt x="543593" y="619193"/>
                    <a:pt x="545385" y="617412"/>
                    <a:pt x="546818" y="614207"/>
                  </a:cubicBezTo>
                  <a:cubicBezTo>
                    <a:pt x="548252" y="611358"/>
                    <a:pt x="549685" y="610646"/>
                    <a:pt x="550760" y="611358"/>
                  </a:cubicBezTo>
                  <a:close/>
                  <a:moveTo>
                    <a:pt x="366717" y="609228"/>
                  </a:moveTo>
                  <a:lnTo>
                    <a:pt x="358825" y="613305"/>
                  </a:lnTo>
                  <a:lnTo>
                    <a:pt x="346074" y="617076"/>
                  </a:lnTo>
                  <a:lnTo>
                    <a:pt x="346638" y="617059"/>
                  </a:lnTo>
                  <a:cubicBezTo>
                    <a:pt x="359033" y="618512"/>
                    <a:pt x="371076" y="625527"/>
                    <a:pt x="372682" y="639155"/>
                  </a:cubicBezTo>
                  <a:cubicBezTo>
                    <a:pt x="374823" y="654476"/>
                    <a:pt x="363047" y="664809"/>
                    <a:pt x="348417" y="663740"/>
                  </a:cubicBezTo>
                  <a:cubicBezTo>
                    <a:pt x="346633" y="663740"/>
                    <a:pt x="346989" y="661602"/>
                    <a:pt x="348417" y="661246"/>
                  </a:cubicBezTo>
                  <a:cubicBezTo>
                    <a:pt x="357695" y="659821"/>
                    <a:pt x="368757" y="656970"/>
                    <a:pt x="369471" y="645569"/>
                  </a:cubicBezTo>
                  <a:cubicBezTo>
                    <a:pt x="369827" y="637730"/>
                    <a:pt x="366616" y="630248"/>
                    <a:pt x="360193" y="625972"/>
                  </a:cubicBezTo>
                  <a:cubicBezTo>
                    <a:pt x="346633" y="616708"/>
                    <a:pt x="323081" y="619202"/>
                    <a:pt x="316658" y="636305"/>
                  </a:cubicBezTo>
                  <a:cubicBezTo>
                    <a:pt x="303811" y="669797"/>
                    <a:pt x="344492" y="691175"/>
                    <a:pt x="373039" y="686187"/>
                  </a:cubicBezTo>
                  <a:cubicBezTo>
                    <a:pt x="409839" y="679841"/>
                    <a:pt x="404925" y="613681"/>
                    <a:pt x="373000" y="609252"/>
                  </a:cubicBezTo>
                  <a:close/>
                  <a:moveTo>
                    <a:pt x="372282" y="606353"/>
                  </a:moveTo>
                  <a:lnTo>
                    <a:pt x="371785" y="606610"/>
                  </a:lnTo>
                  <a:lnTo>
                    <a:pt x="372726" y="606590"/>
                  </a:lnTo>
                  <a:close/>
                  <a:moveTo>
                    <a:pt x="541415" y="601327"/>
                  </a:moveTo>
                  <a:cubicBezTo>
                    <a:pt x="546269" y="601444"/>
                    <a:pt x="547608" y="604925"/>
                    <a:pt x="545733" y="611619"/>
                  </a:cubicBezTo>
                  <a:cubicBezTo>
                    <a:pt x="543234" y="620544"/>
                    <a:pt x="533236" y="624828"/>
                    <a:pt x="516096" y="624113"/>
                  </a:cubicBezTo>
                  <a:cubicBezTo>
                    <a:pt x="519310" y="611976"/>
                    <a:pt x="525737" y="604836"/>
                    <a:pt x="535378" y="602336"/>
                  </a:cubicBezTo>
                  <a:cubicBezTo>
                    <a:pt x="537788" y="601623"/>
                    <a:pt x="539797" y="601288"/>
                    <a:pt x="541415" y="601327"/>
                  </a:cubicBezTo>
                  <a:close/>
                  <a:moveTo>
                    <a:pt x="464055" y="598188"/>
                  </a:moveTo>
                  <a:cubicBezTo>
                    <a:pt x="462987" y="599967"/>
                    <a:pt x="466904" y="602814"/>
                    <a:pt x="476516" y="607795"/>
                  </a:cubicBezTo>
                  <a:cubicBezTo>
                    <a:pt x="485416" y="612420"/>
                    <a:pt x="494317" y="616690"/>
                    <a:pt x="503573" y="620603"/>
                  </a:cubicBezTo>
                  <a:cubicBezTo>
                    <a:pt x="495385" y="615622"/>
                    <a:pt x="487196" y="610285"/>
                    <a:pt x="478652" y="604593"/>
                  </a:cubicBezTo>
                  <a:cubicBezTo>
                    <a:pt x="470108" y="598900"/>
                    <a:pt x="465479" y="596765"/>
                    <a:pt x="464055" y="598188"/>
                  </a:cubicBezTo>
                  <a:close/>
                  <a:moveTo>
                    <a:pt x="147108" y="570625"/>
                  </a:moveTo>
                  <a:cubicBezTo>
                    <a:pt x="152370" y="571116"/>
                    <a:pt x="157633" y="574060"/>
                    <a:pt x="160844" y="578522"/>
                  </a:cubicBezTo>
                  <a:cubicBezTo>
                    <a:pt x="169139" y="589763"/>
                    <a:pt x="170209" y="605421"/>
                    <a:pt x="163302" y="617064"/>
                  </a:cubicBezTo>
                  <a:lnTo>
                    <a:pt x="159701" y="620815"/>
                  </a:lnTo>
                  <a:lnTo>
                    <a:pt x="155877" y="618568"/>
                  </a:lnTo>
                  <a:lnTo>
                    <a:pt x="159238" y="615190"/>
                  </a:lnTo>
                  <a:cubicBezTo>
                    <a:pt x="166017" y="606536"/>
                    <a:pt x="167979" y="595116"/>
                    <a:pt x="159774" y="583517"/>
                  </a:cubicBezTo>
                  <a:cubicBezTo>
                    <a:pt x="150854" y="571027"/>
                    <a:pt x="130518" y="572811"/>
                    <a:pt x="134086" y="591369"/>
                  </a:cubicBezTo>
                  <a:cubicBezTo>
                    <a:pt x="135691" y="600469"/>
                    <a:pt x="141221" y="608409"/>
                    <a:pt x="148535" y="614253"/>
                  </a:cubicBezTo>
                  <a:lnTo>
                    <a:pt x="155877" y="618568"/>
                  </a:lnTo>
                  <a:lnTo>
                    <a:pt x="153335" y="621122"/>
                  </a:lnTo>
                  <a:lnTo>
                    <a:pt x="152497" y="621663"/>
                  </a:lnTo>
                  <a:lnTo>
                    <a:pt x="142554" y="613735"/>
                  </a:lnTo>
                  <a:cubicBezTo>
                    <a:pt x="132569" y="603949"/>
                    <a:pt x="125344" y="590298"/>
                    <a:pt x="133372" y="577451"/>
                  </a:cubicBezTo>
                  <a:cubicBezTo>
                    <a:pt x="136583" y="572097"/>
                    <a:pt x="141845" y="570135"/>
                    <a:pt x="147108" y="570625"/>
                  </a:cubicBezTo>
                  <a:close/>
                  <a:moveTo>
                    <a:pt x="336307" y="544561"/>
                  </a:moveTo>
                  <a:cubicBezTo>
                    <a:pt x="339158" y="554587"/>
                    <a:pt x="339871" y="561033"/>
                    <a:pt x="338445" y="563898"/>
                  </a:cubicBezTo>
                  <a:cubicBezTo>
                    <a:pt x="337020" y="566762"/>
                    <a:pt x="335950" y="568553"/>
                    <a:pt x="334525" y="569627"/>
                  </a:cubicBezTo>
                  <a:cubicBezTo>
                    <a:pt x="333455" y="570701"/>
                    <a:pt x="332386" y="571059"/>
                    <a:pt x="331317" y="571417"/>
                  </a:cubicBezTo>
                  <a:cubicBezTo>
                    <a:pt x="329535" y="566762"/>
                    <a:pt x="326327" y="566046"/>
                    <a:pt x="321337" y="568911"/>
                  </a:cubicBezTo>
                  <a:cubicBezTo>
                    <a:pt x="315278" y="564972"/>
                    <a:pt x="315634" y="559242"/>
                    <a:pt x="322406" y="552081"/>
                  </a:cubicBezTo>
                  <a:cubicBezTo>
                    <a:pt x="325971" y="553513"/>
                    <a:pt x="328822" y="553155"/>
                    <a:pt x="330960" y="552439"/>
                  </a:cubicBezTo>
                  <a:cubicBezTo>
                    <a:pt x="333099" y="551723"/>
                    <a:pt x="334881" y="549216"/>
                    <a:pt x="336307" y="544561"/>
                  </a:cubicBezTo>
                  <a:close/>
                  <a:moveTo>
                    <a:pt x="357375" y="527923"/>
                  </a:moveTo>
                  <a:cubicBezTo>
                    <a:pt x="359870" y="528993"/>
                    <a:pt x="360939" y="530420"/>
                    <a:pt x="360939" y="533273"/>
                  </a:cubicBezTo>
                  <a:cubicBezTo>
                    <a:pt x="361295" y="535769"/>
                    <a:pt x="359157" y="539335"/>
                    <a:pt x="355593" y="543971"/>
                  </a:cubicBezTo>
                  <a:cubicBezTo>
                    <a:pt x="357019" y="546111"/>
                    <a:pt x="357375" y="549321"/>
                    <a:pt x="356662" y="552887"/>
                  </a:cubicBezTo>
                  <a:cubicBezTo>
                    <a:pt x="354881" y="557523"/>
                    <a:pt x="350960" y="561089"/>
                    <a:pt x="344546" y="562515"/>
                  </a:cubicBezTo>
                  <a:cubicBezTo>
                    <a:pt x="345615" y="553957"/>
                    <a:pt x="344189" y="547894"/>
                    <a:pt x="340625" y="544684"/>
                  </a:cubicBezTo>
                  <a:cubicBezTo>
                    <a:pt x="344189" y="542902"/>
                    <a:pt x="347397" y="539335"/>
                    <a:pt x="350248" y="534699"/>
                  </a:cubicBezTo>
                  <a:cubicBezTo>
                    <a:pt x="352742" y="529707"/>
                    <a:pt x="355237" y="527210"/>
                    <a:pt x="357375" y="527923"/>
                  </a:cubicBezTo>
                  <a:close/>
                  <a:moveTo>
                    <a:pt x="514402" y="527290"/>
                  </a:moveTo>
                  <a:lnTo>
                    <a:pt x="515172" y="527522"/>
                  </a:lnTo>
                  <a:lnTo>
                    <a:pt x="514974" y="527596"/>
                  </a:lnTo>
                  <a:close/>
                  <a:moveTo>
                    <a:pt x="525591" y="523598"/>
                  </a:moveTo>
                  <a:lnTo>
                    <a:pt x="519695" y="528883"/>
                  </a:lnTo>
                  <a:lnTo>
                    <a:pt x="515172" y="527522"/>
                  </a:lnTo>
                  <a:close/>
                  <a:moveTo>
                    <a:pt x="525828" y="523385"/>
                  </a:moveTo>
                  <a:lnTo>
                    <a:pt x="525761" y="523534"/>
                  </a:lnTo>
                  <a:lnTo>
                    <a:pt x="525591" y="523598"/>
                  </a:lnTo>
                  <a:close/>
                  <a:moveTo>
                    <a:pt x="302959" y="493572"/>
                  </a:moveTo>
                  <a:cubicBezTo>
                    <a:pt x="302202" y="493255"/>
                    <a:pt x="301557" y="493277"/>
                    <a:pt x="301023" y="493634"/>
                  </a:cubicBezTo>
                  <a:cubicBezTo>
                    <a:pt x="298531" y="495061"/>
                    <a:pt x="301023" y="500414"/>
                    <a:pt x="308499" y="509336"/>
                  </a:cubicBezTo>
                  <a:cubicBezTo>
                    <a:pt x="315263" y="517900"/>
                    <a:pt x="322383" y="525751"/>
                    <a:pt x="330215" y="533245"/>
                  </a:cubicBezTo>
                  <a:cubicBezTo>
                    <a:pt x="324519" y="524681"/>
                    <a:pt x="318823" y="515402"/>
                    <a:pt x="312771" y="505767"/>
                  </a:cubicBezTo>
                  <a:cubicBezTo>
                    <a:pt x="308499" y="498540"/>
                    <a:pt x="305228" y="494526"/>
                    <a:pt x="302959" y="493572"/>
                  </a:cubicBezTo>
                  <a:close/>
                  <a:moveTo>
                    <a:pt x="657257" y="485098"/>
                  </a:moveTo>
                  <a:lnTo>
                    <a:pt x="658070" y="485798"/>
                  </a:lnTo>
                  <a:lnTo>
                    <a:pt x="658070" y="485433"/>
                  </a:lnTo>
                  <a:close/>
                  <a:moveTo>
                    <a:pt x="276370" y="483606"/>
                  </a:moveTo>
                  <a:cubicBezTo>
                    <a:pt x="278162" y="485388"/>
                    <a:pt x="277445" y="487882"/>
                    <a:pt x="273504" y="491802"/>
                  </a:cubicBezTo>
                  <a:cubicBezTo>
                    <a:pt x="269920" y="495365"/>
                    <a:pt x="267770" y="498216"/>
                    <a:pt x="267054" y="500354"/>
                  </a:cubicBezTo>
                  <a:cubicBezTo>
                    <a:pt x="266695" y="498216"/>
                    <a:pt x="268129" y="495365"/>
                    <a:pt x="271354" y="491445"/>
                  </a:cubicBezTo>
                  <a:cubicBezTo>
                    <a:pt x="274579" y="487882"/>
                    <a:pt x="276012" y="485388"/>
                    <a:pt x="276370" y="483606"/>
                  </a:cubicBezTo>
                  <a:close/>
                  <a:moveTo>
                    <a:pt x="129448" y="468246"/>
                  </a:moveTo>
                  <a:cubicBezTo>
                    <a:pt x="148000" y="468246"/>
                    <a:pt x="159060" y="481451"/>
                    <a:pt x="161557" y="498937"/>
                  </a:cubicBezTo>
                  <a:cubicBezTo>
                    <a:pt x="164055" y="516425"/>
                    <a:pt x="154422" y="536766"/>
                    <a:pt x="134086" y="536053"/>
                  </a:cubicBezTo>
                  <a:cubicBezTo>
                    <a:pt x="117317" y="535339"/>
                    <a:pt x="112322" y="522491"/>
                    <a:pt x="120171" y="508573"/>
                  </a:cubicBezTo>
                  <a:cubicBezTo>
                    <a:pt x="121598" y="506075"/>
                    <a:pt x="125166" y="507859"/>
                    <a:pt x="123739" y="510357"/>
                  </a:cubicBezTo>
                  <a:cubicBezTo>
                    <a:pt x="108041" y="538551"/>
                    <a:pt x="159774" y="537837"/>
                    <a:pt x="157990" y="506432"/>
                  </a:cubicBezTo>
                  <a:cubicBezTo>
                    <a:pt x="156562" y="482878"/>
                    <a:pt x="140151" y="466105"/>
                    <a:pt x="116603" y="475740"/>
                  </a:cubicBezTo>
                  <a:cubicBezTo>
                    <a:pt x="71649" y="493584"/>
                    <a:pt x="45961" y="555681"/>
                    <a:pt x="73433" y="597792"/>
                  </a:cubicBezTo>
                  <a:cubicBezTo>
                    <a:pt x="85564" y="616350"/>
                    <a:pt x="106970" y="631339"/>
                    <a:pt x="129804" y="630268"/>
                  </a:cubicBezTo>
                  <a:cubicBezTo>
                    <a:pt x="135334" y="630000"/>
                    <a:pt x="140998" y="628394"/>
                    <a:pt x="146127" y="625774"/>
                  </a:cubicBezTo>
                  <a:lnTo>
                    <a:pt x="152497" y="621663"/>
                  </a:lnTo>
                  <a:lnTo>
                    <a:pt x="152995" y="622060"/>
                  </a:lnTo>
                  <a:lnTo>
                    <a:pt x="157026" y="623600"/>
                  </a:lnTo>
                  <a:lnTo>
                    <a:pt x="153708" y="627056"/>
                  </a:lnTo>
                  <a:cubicBezTo>
                    <a:pt x="137653" y="637049"/>
                    <a:pt x="116603" y="635621"/>
                    <a:pt x="100192" y="627413"/>
                  </a:cubicBezTo>
                  <a:cubicBezTo>
                    <a:pt x="52740" y="603146"/>
                    <a:pt x="46675" y="540692"/>
                    <a:pt x="77715" y="500722"/>
                  </a:cubicBezTo>
                  <a:cubicBezTo>
                    <a:pt x="89845" y="485376"/>
                    <a:pt x="108754" y="468246"/>
                    <a:pt x="129448" y="468246"/>
                  </a:cubicBezTo>
                  <a:close/>
                  <a:moveTo>
                    <a:pt x="527207" y="466662"/>
                  </a:moveTo>
                  <a:lnTo>
                    <a:pt x="528476" y="467929"/>
                  </a:lnTo>
                  <a:cubicBezTo>
                    <a:pt x="533052" y="473741"/>
                    <a:pt x="536464" y="480918"/>
                    <a:pt x="538248" y="489298"/>
                  </a:cubicBezTo>
                  <a:cubicBezTo>
                    <a:pt x="539853" y="497679"/>
                    <a:pt x="539764" y="506238"/>
                    <a:pt x="536999" y="513370"/>
                  </a:cubicBezTo>
                  <a:lnTo>
                    <a:pt x="525828" y="523385"/>
                  </a:lnTo>
                  <a:lnTo>
                    <a:pt x="536867" y="498929"/>
                  </a:lnTo>
                  <a:cubicBezTo>
                    <a:pt x="536870" y="489487"/>
                    <a:pt x="533529" y="479611"/>
                    <a:pt x="527918" y="471729"/>
                  </a:cubicBezTo>
                  <a:lnTo>
                    <a:pt x="524872" y="468299"/>
                  </a:lnTo>
                  <a:close/>
                  <a:moveTo>
                    <a:pt x="522780" y="465942"/>
                  </a:moveTo>
                  <a:lnTo>
                    <a:pt x="524872" y="468299"/>
                  </a:lnTo>
                  <a:lnTo>
                    <a:pt x="519339" y="472181"/>
                  </a:lnTo>
                  <a:cubicBezTo>
                    <a:pt x="513274" y="477530"/>
                    <a:pt x="507922" y="483593"/>
                    <a:pt x="504711" y="490725"/>
                  </a:cubicBezTo>
                  <a:cubicBezTo>
                    <a:pt x="502927" y="494648"/>
                    <a:pt x="500430" y="499997"/>
                    <a:pt x="500073" y="504277"/>
                  </a:cubicBezTo>
                  <a:cubicBezTo>
                    <a:pt x="499538" y="510161"/>
                    <a:pt x="502035" y="518185"/>
                    <a:pt x="506629" y="523133"/>
                  </a:cubicBezTo>
                  <a:lnTo>
                    <a:pt x="514402" y="527290"/>
                  </a:lnTo>
                  <a:lnTo>
                    <a:pt x="503551" y="524024"/>
                  </a:lnTo>
                  <a:cubicBezTo>
                    <a:pt x="499181" y="519790"/>
                    <a:pt x="496327" y="513727"/>
                    <a:pt x="496505" y="508199"/>
                  </a:cubicBezTo>
                  <a:cubicBezTo>
                    <a:pt x="497219" y="492865"/>
                    <a:pt x="504622" y="480026"/>
                    <a:pt x="515414" y="470576"/>
                  </a:cubicBezTo>
                  <a:close/>
                  <a:moveTo>
                    <a:pt x="630764" y="439190"/>
                  </a:moveTo>
                  <a:cubicBezTo>
                    <a:pt x="633838" y="438878"/>
                    <a:pt x="636332" y="439057"/>
                    <a:pt x="638114" y="439770"/>
                  </a:cubicBezTo>
                  <a:cubicBezTo>
                    <a:pt x="642390" y="440840"/>
                    <a:pt x="644172" y="442624"/>
                    <a:pt x="644529" y="445121"/>
                  </a:cubicBezTo>
                  <a:cubicBezTo>
                    <a:pt x="645241" y="442981"/>
                    <a:pt x="646667" y="442267"/>
                    <a:pt x="648448" y="441911"/>
                  </a:cubicBezTo>
                  <a:cubicBezTo>
                    <a:pt x="655219" y="442267"/>
                    <a:pt x="662703" y="442624"/>
                    <a:pt x="669830" y="444051"/>
                  </a:cubicBezTo>
                  <a:cubicBezTo>
                    <a:pt x="674106" y="444765"/>
                    <a:pt x="674819" y="447262"/>
                    <a:pt x="672681" y="451900"/>
                  </a:cubicBezTo>
                  <a:cubicBezTo>
                    <a:pt x="668048" y="459391"/>
                    <a:pt x="658070" y="466169"/>
                    <a:pt x="642390" y="471877"/>
                  </a:cubicBezTo>
                  <a:cubicBezTo>
                    <a:pt x="642747" y="472234"/>
                    <a:pt x="642747" y="472591"/>
                    <a:pt x="642747" y="472947"/>
                  </a:cubicBezTo>
                  <a:cubicBezTo>
                    <a:pt x="642747" y="472947"/>
                    <a:pt x="642747" y="472947"/>
                    <a:pt x="643103" y="472591"/>
                  </a:cubicBezTo>
                  <a:cubicBezTo>
                    <a:pt x="644172" y="472591"/>
                    <a:pt x="644172" y="472591"/>
                    <a:pt x="644529" y="472591"/>
                  </a:cubicBezTo>
                  <a:cubicBezTo>
                    <a:pt x="644885" y="472947"/>
                    <a:pt x="645241" y="472947"/>
                    <a:pt x="645241" y="473304"/>
                  </a:cubicBezTo>
                  <a:cubicBezTo>
                    <a:pt x="646667" y="472591"/>
                    <a:pt x="648092" y="472234"/>
                    <a:pt x="649518" y="471877"/>
                  </a:cubicBezTo>
                  <a:cubicBezTo>
                    <a:pt x="651656" y="471521"/>
                    <a:pt x="654150" y="471164"/>
                    <a:pt x="656288" y="471521"/>
                  </a:cubicBezTo>
                  <a:cubicBezTo>
                    <a:pt x="658427" y="471877"/>
                    <a:pt x="660208" y="472234"/>
                    <a:pt x="662346" y="472591"/>
                  </a:cubicBezTo>
                  <a:cubicBezTo>
                    <a:pt x="662703" y="472947"/>
                    <a:pt x="662703" y="472947"/>
                    <a:pt x="662703" y="472591"/>
                  </a:cubicBezTo>
                  <a:cubicBezTo>
                    <a:pt x="662703" y="472591"/>
                    <a:pt x="663059" y="472234"/>
                    <a:pt x="663416" y="472591"/>
                  </a:cubicBezTo>
                  <a:cubicBezTo>
                    <a:pt x="663416" y="472591"/>
                    <a:pt x="663772" y="472947"/>
                    <a:pt x="664128" y="472947"/>
                  </a:cubicBezTo>
                  <a:cubicBezTo>
                    <a:pt x="664128" y="472947"/>
                    <a:pt x="664128" y="473304"/>
                    <a:pt x="663772" y="473661"/>
                  </a:cubicBezTo>
                  <a:cubicBezTo>
                    <a:pt x="663772" y="473661"/>
                    <a:pt x="663772" y="473661"/>
                    <a:pt x="663772" y="474018"/>
                  </a:cubicBezTo>
                  <a:cubicBezTo>
                    <a:pt x="663416" y="474018"/>
                    <a:pt x="663059" y="474018"/>
                    <a:pt x="662703" y="474018"/>
                  </a:cubicBezTo>
                  <a:cubicBezTo>
                    <a:pt x="662346" y="474018"/>
                    <a:pt x="662346" y="474018"/>
                    <a:pt x="662346" y="473661"/>
                  </a:cubicBezTo>
                  <a:cubicBezTo>
                    <a:pt x="662346" y="473661"/>
                    <a:pt x="662346" y="473661"/>
                    <a:pt x="661990" y="473304"/>
                  </a:cubicBezTo>
                  <a:cubicBezTo>
                    <a:pt x="660208" y="472591"/>
                    <a:pt x="658427" y="472234"/>
                    <a:pt x="656288" y="472234"/>
                  </a:cubicBezTo>
                  <a:cubicBezTo>
                    <a:pt x="653794" y="472234"/>
                    <a:pt x="651656" y="471877"/>
                    <a:pt x="649518" y="472591"/>
                  </a:cubicBezTo>
                  <a:cubicBezTo>
                    <a:pt x="648092" y="472947"/>
                    <a:pt x="647023" y="473304"/>
                    <a:pt x="645241" y="474018"/>
                  </a:cubicBezTo>
                  <a:cubicBezTo>
                    <a:pt x="645241" y="474018"/>
                    <a:pt x="645241" y="474018"/>
                    <a:pt x="645241" y="474375"/>
                  </a:cubicBezTo>
                  <a:lnTo>
                    <a:pt x="645241" y="475040"/>
                  </a:lnTo>
                  <a:lnTo>
                    <a:pt x="646247" y="475635"/>
                  </a:lnTo>
                  <a:lnTo>
                    <a:pt x="656233" y="484219"/>
                  </a:lnTo>
                  <a:lnTo>
                    <a:pt x="658070" y="485077"/>
                  </a:lnTo>
                  <a:cubicBezTo>
                    <a:pt x="658070" y="485077"/>
                    <a:pt x="658070" y="485077"/>
                    <a:pt x="658427" y="484720"/>
                  </a:cubicBezTo>
                  <a:cubicBezTo>
                    <a:pt x="658783" y="484363"/>
                    <a:pt x="659139" y="484720"/>
                    <a:pt x="659139" y="484363"/>
                  </a:cubicBezTo>
                  <a:cubicBezTo>
                    <a:pt x="659496" y="484720"/>
                    <a:pt x="659496" y="484720"/>
                    <a:pt x="659852" y="485077"/>
                  </a:cubicBezTo>
                  <a:cubicBezTo>
                    <a:pt x="659496" y="485433"/>
                    <a:pt x="659852" y="485790"/>
                    <a:pt x="659852" y="485790"/>
                  </a:cubicBezTo>
                  <a:cubicBezTo>
                    <a:pt x="659852" y="486147"/>
                    <a:pt x="659496" y="486504"/>
                    <a:pt x="659496" y="486504"/>
                  </a:cubicBezTo>
                  <a:lnTo>
                    <a:pt x="658509" y="486175"/>
                  </a:lnTo>
                  <a:lnTo>
                    <a:pt x="660671" y="488034"/>
                  </a:lnTo>
                  <a:cubicBezTo>
                    <a:pt x="669407" y="497144"/>
                    <a:pt x="676230" y="507932"/>
                    <a:pt x="680244" y="520325"/>
                  </a:cubicBezTo>
                  <a:cubicBezTo>
                    <a:pt x="695942" y="569182"/>
                    <a:pt x="665616" y="649420"/>
                    <a:pt x="602467" y="630876"/>
                  </a:cubicBezTo>
                  <a:cubicBezTo>
                    <a:pt x="578920" y="623744"/>
                    <a:pt x="560724" y="600921"/>
                    <a:pt x="562865" y="575957"/>
                  </a:cubicBezTo>
                  <a:cubicBezTo>
                    <a:pt x="565363" y="550637"/>
                    <a:pt x="583915" y="531736"/>
                    <a:pt x="609959" y="532806"/>
                  </a:cubicBezTo>
                  <a:cubicBezTo>
                    <a:pt x="644567" y="534233"/>
                    <a:pt x="644567" y="590579"/>
                    <a:pt x="605321" y="577741"/>
                  </a:cubicBezTo>
                  <a:cubicBezTo>
                    <a:pt x="604251" y="577384"/>
                    <a:pt x="604965" y="574888"/>
                    <a:pt x="606035" y="575244"/>
                  </a:cubicBezTo>
                  <a:cubicBezTo>
                    <a:pt x="644210" y="586656"/>
                    <a:pt x="638501" y="531736"/>
                    <a:pt x="604251" y="536016"/>
                  </a:cubicBezTo>
                  <a:cubicBezTo>
                    <a:pt x="556086" y="542078"/>
                    <a:pt x="554659" y="607340"/>
                    <a:pt x="596045" y="624814"/>
                  </a:cubicBezTo>
                  <a:cubicBezTo>
                    <a:pt x="636004" y="641575"/>
                    <a:pt x="672038" y="609480"/>
                    <a:pt x="679531" y="570608"/>
                  </a:cubicBezTo>
                  <a:cubicBezTo>
                    <a:pt x="685952" y="537442"/>
                    <a:pt x="675249" y="502137"/>
                    <a:pt x="647064" y="481453"/>
                  </a:cubicBezTo>
                  <a:lnTo>
                    <a:pt x="644623" y="479977"/>
                  </a:lnTo>
                  <a:lnTo>
                    <a:pt x="647424" y="484425"/>
                  </a:lnTo>
                  <a:cubicBezTo>
                    <a:pt x="652435" y="493639"/>
                    <a:pt x="654239" y="501398"/>
                    <a:pt x="653438" y="507552"/>
                  </a:cubicBezTo>
                  <a:cubicBezTo>
                    <a:pt x="652368" y="512904"/>
                    <a:pt x="650230" y="514687"/>
                    <a:pt x="646310" y="512547"/>
                  </a:cubicBezTo>
                  <a:cubicBezTo>
                    <a:pt x="639539" y="509693"/>
                    <a:pt x="633838" y="506125"/>
                    <a:pt x="628136" y="502201"/>
                  </a:cubicBezTo>
                  <a:cubicBezTo>
                    <a:pt x="626354" y="500774"/>
                    <a:pt x="625642" y="499347"/>
                    <a:pt x="626354" y="497206"/>
                  </a:cubicBezTo>
                  <a:cubicBezTo>
                    <a:pt x="624929" y="499347"/>
                    <a:pt x="622078" y="500060"/>
                    <a:pt x="618158" y="498277"/>
                  </a:cubicBezTo>
                  <a:cubicBezTo>
                    <a:pt x="613882" y="497206"/>
                    <a:pt x="609605" y="493282"/>
                    <a:pt x="604973" y="486147"/>
                  </a:cubicBezTo>
                  <a:cubicBezTo>
                    <a:pt x="599984" y="479726"/>
                    <a:pt x="600340" y="475088"/>
                    <a:pt x="605329" y="472234"/>
                  </a:cubicBezTo>
                  <a:cubicBezTo>
                    <a:pt x="609962" y="470093"/>
                    <a:pt x="615664" y="468666"/>
                    <a:pt x="622791" y="468310"/>
                  </a:cubicBezTo>
                  <a:lnTo>
                    <a:pt x="617751" y="465787"/>
                  </a:lnTo>
                  <a:lnTo>
                    <a:pt x="604920" y="460858"/>
                  </a:lnTo>
                  <a:cubicBezTo>
                    <a:pt x="589623" y="456489"/>
                    <a:pt x="573569" y="454885"/>
                    <a:pt x="558227" y="456846"/>
                  </a:cubicBezTo>
                  <a:cubicBezTo>
                    <a:pt x="547792" y="458183"/>
                    <a:pt x="537155" y="460925"/>
                    <a:pt x="527974" y="466124"/>
                  </a:cubicBezTo>
                  <a:lnTo>
                    <a:pt x="527207" y="466662"/>
                  </a:lnTo>
                  <a:lnTo>
                    <a:pt x="525055" y="464512"/>
                  </a:lnTo>
                  <a:lnTo>
                    <a:pt x="533732" y="459053"/>
                  </a:lnTo>
                  <a:cubicBezTo>
                    <a:pt x="540411" y="456133"/>
                    <a:pt x="547524" y="454172"/>
                    <a:pt x="554659" y="453280"/>
                  </a:cubicBezTo>
                  <a:cubicBezTo>
                    <a:pt x="572855" y="450873"/>
                    <a:pt x="592806" y="452728"/>
                    <a:pt x="611485" y="458602"/>
                  </a:cubicBezTo>
                  <a:lnTo>
                    <a:pt x="617127" y="460842"/>
                  </a:lnTo>
                  <a:lnTo>
                    <a:pt x="616243" y="460060"/>
                  </a:lnTo>
                  <a:cubicBezTo>
                    <a:pt x="614327" y="457964"/>
                    <a:pt x="612813" y="455823"/>
                    <a:pt x="611744" y="453683"/>
                  </a:cubicBezTo>
                  <a:cubicBezTo>
                    <a:pt x="609249" y="448689"/>
                    <a:pt x="612100" y="444408"/>
                    <a:pt x="619940" y="441554"/>
                  </a:cubicBezTo>
                  <a:cubicBezTo>
                    <a:pt x="624038" y="440305"/>
                    <a:pt x="627691" y="439503"/>
                    <a:pt x="630764" y="439190"/>
                  </a:cubicBezTo>
                  <a:close/>
                  <a:moveTo>
                    <a:pt x="13360" y="374937"/>
                  </a:moveTo>
                  <a:cubicBezTo>
                    <a:pt x="15231" y="374357"/>
                    <a:pt x="17727" y="374892"/>
                    <a:pt x="20935" y="376318"/>
                  </a:cubicBezTo>
                  <a:cubicBezTo>
                    <a:pt x="31273" y="382736"/>
                    <a:pt x="40185" y="396640"/>
                    <a:pt x="46958" y="418745"/>
                  </a:cubicBezTo>
                  <a:cubicBezTo>
                    <a:pt x="47315" y="418388"/>
                    <a:pt x="48384" y="418388"/>
                    <a:pt x="48741" y="418032"/>
                  </a:cubicBezTo>
                  <a:cubicBezTo>
                    <a:pt x="48741" y="418032"/>
                    <a:pt x="48741" y="418032"/>
                    <a:pt x="48384" y="417675"/>
                  </a:cubicBezTo>
                  <a:cubicBezTo>
                    <a:pt x="48028" y="416249"/>
                    <a:pt x="48028" y="416249"/>
                    <a:pt x="48028" y="415536"/>
                  </a:cubicBezTo>
                  <a:cubicBezTo>
                    <a:pt x="48384" y="415179"/>
                    <a:pt x="48741" y="414466"/>
                    <a:pt x="49454" y="414466"/>
                  </a:cubicBezTo>
                  <a:cubicBezTo>
                    <a:pt x="48384" y="412327"/>
                    <a:pt x="48028" y="410545"/>
                    <a:pt x="47671" y="408762"/>
                  </a:cubicBezTo>
                  <a:cubicBezTo>
                    <a:pt x="46958" y="405553"/>
                    <a:pt x="46958" y="401988"/>
                    <a:pt x="47671" y="399492"/>
                  </a:cubicBezTo>
                  <a:cubicBezTo>
                    <a:pt x="48028" y="396284"/>
                    <a:pt x="48741" y="393788"/>
                    <a:pt x="49097" y="390936"/>
                  </a:cubicBezTo>
                  <a:cubicBezTo>
                    <a:pt x="49454" y="390579"/>
                    <a:pt x="49454" y="390579"/>
                    <a:pt x="49454" y="390223"/>
                  </a:cubicBezTo>
                  <a:cubicBezTo>
                    <a:pt x="49454" y="390223"/>
                    <a:pt x="49097" y="389866"/>
                    <a:pt x="49454" y="389510"/>
                  </a:cubicBezTo>
                  <a:cubicBezTo>
                    <a:pt x="49454" y="389510"/>
                    <a:pt x="49810" y="389153"/>
                    <a:pt x="50167" y="388796"/>
                  </a:cubicBezTo>
                  <a:cubicBezTo>
                    <a:pt x="50167" y="388796"/>
                    <a:pt x="50523" y="388440"/>
                    <a:pt x="50880" y="388796"/>
                  </a:cubicBezTo>
                  <a:cubicBezTo>
                    <a:pt x="50880" y="388796"/>
                    <a:pt x="50880" y="388796"/>
                    <a:pt x="51236" y="389153"/>
                  </a:cubicBezTo>
                  <a:cubicBezTo>
                    <a:pt x="51593" y="389510"/>
                    <a:pt x="51236" y="389866"/>
                    <a:pt x="51593" y="390223"/>
                  </a:cubicBezTo>
                  <a:cubicBezTo>
                    <a:pt x="51236" y="390579"/>
                    <a:pt x="51236" y="390579"/>
                    <a:pt x="50880" y="390936"/>
                  </a:cubicBezTo>
                  <a:cubicBezTo>
                    <a:pt x="50880" y="390936"/>
                    <a:pt x="50880" y="390936"/>
                    <a:pt x="50167" y="391292"/>
                  </a:cubicBezTo>
                  <a:cubicBezTo>
                    <a:pt x="49454" y="393788"/>
                    <a:pt x="48741" y="396284"/>
                    <a:pt x="48384" y="399492"/>
                  </a:cubicBezTo>
                  <a:cubicBezTo>
                    <a:pt x="48028" y="402701"/>
                    <a:pt x="47671" y="405910"/>
                    <a:pt x="48741" y="408405"/>
                  </a:cubicBezTo>
                  <a:cubicBezTo>
                    <a:pt x="49097" y="410545"/>
                    <a:pt x="49454" y="412327"/>
                    <a:pt x="50167" y="414466"/>
                  </a:cubicBezTo>
                  <a:cubicBezTo>
                    <a:pt x="50167" y="414466"/>
                    <a:pt x="50167" y="414466"/>
                    <a:pt x="50880" y="414466"/>
                  </a:cubicBezTo>
                  <a:cubicBezTo>
                    <a:pt x="50880" y="414466"/>
                    <a:pt x="50880" y="414466"/>
                    <a:pt x="51593" y="414823"/>
                  </a:cubicBezTo>
                  <a:cubicBezTo>
                    <a:pt x="53375" y="414110"/>
                    <a:pt x="55514" y="413040"/>
                    <a:pt x="56584" y="410901"/>
                  </a:cubicBezTo>
                  <a:cubicBezTo>
                    <a:pt x="59079" y="409832"/>
                    <a:pt x="60861" y="407336"/>
                    <a:pt x="62644" y="404484"/>
                  </a:cubicBezTo>
                  <a:cubicBezTo>
                    <a:pt x="64070" y="401631"/>
                    <a:pt x="65139" y="399492"/>
                    <a:pt x="66565" y="396640"/>
                  </a:cubicBezTo>
                  <a:cubicBezTo>
                    <a:pt x="66565" y="396640"/>
                    <a:pt x="66565" y="396640"/>
                    <a:pt x="66209" y="396284"/>
                  </a:cubicBezTo>
                  <a:cubicBezTo>
                    <a:pt x="65852" y="395927"/>
                    <a:pt x="66209" y="395570"/>
                    <a:pt x="65852" y="395214"/>
                  </a:cubicBezTo>
                  <a:cubicBezTo>
                    <a:pt x="66565" y="394857"/>
                    <a:pt x="66565" y="394857"/>
                    <a:pt x="66922" y="394501"/>
                  </a:cubicBezTo>
                  <a:cubicBezTo>
                    <a:pt x="67278" y="394857"/>
                    <a:pt x="67634" y="394501"/>
                    <a:pt x="67634" y="394501"/>
                  </a:cubicBezTo>
                  <a:cubicBezTo>
                    <a:pt x="68348" y="394501"/>
                    <a:pt x="68704" y="394857"/>
                    <a:pt x="68704" y="394857"/>
                  </a:cubicBezTo>
                  <a:cubicBezTo>
                    <a:pt x="68704" y="395927"/>
                    <a:pt x="68704" y="395927"/>
                    <a:pt x="68348" y="396284"/>
                  </a:cubicBezTo>
                  <a:cubicBezTo>
                    <a:pt x="68704" y="396640"/>
                    <a:pt x="68348" y="396997"/>
                    <a:pt x="68348" y="396997"/>
                  </a:cubicBezTo>
                  <a:cubicBezTo>
                    <a:pt x="67634" y="397353"/>
                    <a:pt x="67634" y="397353"/>
                    <a:pt x="67278" y="396997"/>
                  </a:cubicBezTo>
                  <a:cubicBezTo>
                    <a:pt x="66209" y="399849"/>
                    <a:pt x="65496" y="402344"/>
                    <a:pt x="63357" y="405197"/>
                  </a:cubicBezTo>
                  <a:cubicBezTo>
                    <a:pt x="61574" y="407336"/>
                    <a:pt x="59435" y="410188"/>
                    <a:pt x="57296" y="411971"/>
                  </a:cubicBezTo>
                  <a:cubicBezTo>
                    <a:pt x="55870" y="413397"/>
                    <a:pt x="54088" y="414823"/>
                    <a:pt x="52306" y="415536"/>
                  </a:cubicBezTo>
                  <a:cubicBezTo>
                    <a:pt x="52306" y="415536"/>
                    <a:pt x="52306" y="415536"/>
                    <a:pt x="52662" y="415892"/>
                  </a:cubicBezTo>
                  <a:cubicBezTo>
                    <a:pt x="52662" y="416606"/>
                    <a:pt x="53019" y="416962"/>
                    <a:pt x="52662" y="417319"/>
                  </a:cubicBezTo>
                  <a:cubicBezTo>
                    <a:pt x="53019" y="418032"/>
                    <a:pt x="51593" y="418032"/>
                    <a:pt x="50880" y="418745"/>
                  </a:cubicBezTo>
                  <a:cubicBezTo>
                    <a:pt x="50880" y="418745"/>
                    <a:pt x="51236" y="419458"/>
                    <a:pt x="51236" y="420171"/>
                  </a:cubicBezTo>
                  <a:cubicBezTo>
                    <a:pt x="70843" y="406979"/>
                    <a:pt x="86885" y="401631"/>
                    <a:pt x="98649" y="403414"/>
                  </a:cubicBezTo>
                  <a:cubicBezTo>
                    <a:pt x="105778" y="404840"/>
                    <a:pt x="108274" y="407692"/>
                    <a:pt x="105066" y="413397"/>
                  </a:cubicBezTo>
                  <a:cubicBezTo>
                    <a:pt x="100075" y="422666"/>
                    <a:pt x="94727" y="430867"/>
                    <a:pt x="89024" y="438710"/>
                  </a:cubicBezTo>
                  <a:cubicBezTo>
                    <a:pt x="87241" y="440849"/>
                    <a:pt x="85102" y="441919"/>
                    <a:pt x="81894" y="440849"/>
                  </a:cubicBezTo>
                  <a:cubicBezTo>
                    <a:pt x="85102" y="442632"/>
                    <a:pt x="85459" y="446910"/>
                    <a:pt x="82963" y="452615"/>
                  </a:cubicBezTo>
                  <a:cubicBezTo>
                    <a:pt x="81181" y="458319"/>
                    <a:pt x="75121" y="464023"/>
                    <a:pt x="64783" y="470797"/>
                  </a:cubicBezTo>
                  <a:cubicBezTo>
                    <a:pt x="55158" y="477571"/>
                    <a:pt x="49097" y="477215"/>
                    <a:pt x="45176" y="470441"/>
                  </a:cubicBezTo>
                  <a:cubicBezTo>
                    <a:pt x="42324" y="463667"/>
                    <a:pt x="40898" y="455467"/>
                    <a:pt x="40542" y="445841"/>
                  </a:cubicBezTo>
                  <a:cubicBezTo>
                    <a:pt x="39116" y="449049"/>
                    <a:pt x="37690" y="452615"/>
                    <a:pt x="35194" y="455823"/>
                  </a:cubicBezTo>
                  <a:cubicBezTo>
                    <a:pt x="36264" y="452258"/>
                    <a:pt x="36977" y="448693"/>
                    <a:pt x="37690" y="445127"/>
                  </a:cubicBezTo>
                  <a:cubicBezTo>
                    <a:pt x="31629" y="452615"/>
                    <a:pt x="25213" y="457962"/>
                    <a:pt x="19152" y="461171"/>
                  </a:cubicBezTo>
                  <a:cubicBezTo>
                    <a:pt x="11666" y="464736"/>
                    <a:pt x="6319" y="460814"/>
                    <a:pt x="2754" y="449406"/>
                  </a:cubicBezTo>
                  <a:cubicBezTo>
                    <a:pt x="-98" y="438354"/>
                    <a:pt x="-811" y="429440"/>
                    <a:pt x="972" y="424092"/>
                  </a:cubicBezTo>
                  <a:cubicBezTo>
                    <a:pt x="2754" y="418388"/>
                    <a:pt x="5963" y="415892"/>
                    <a:pt x="9171" y="415892"/>
                  </a:cubicBezTo>
                  <a:cubicBezTo>
                    <a:pt x="6319" y="414823"/>
                    <a:pt x="5250" y="412684"/>
                    <a:pt x="5250" y="409832"/>
                  </a:cubicBezTo>
                  <a:cubicBezTo>
                    <a:pt x="5963" y="400562"/>
                    <a:pt x="7032" y="390579"/>
                    <a:pt x="9527" y="380240"/>
                  </a:cubicBezTo>
                  <a:cubicBezTo>
                    <a:pt x="10241" y="377209"/>
                    <a:pt x="11488" y="375516"/>
                    <a:pt x="13360" y="374937"/>
                  </a:cubicBezTo>
                  <a:close/>
                  <a:moveTo>
                    <a:pt x="477590" y="335596"/>
                  </a:moveTo>
                  <a:cubicBezTo>
                    <a:pt x="483298" y="339160"/>
                    <a:pt x="485795" y="345218"/>
                    <a:pt x="484368" y="353415"/>
                  </a:cubicBezTo>
                  <a:cubicBezTo>
                    <a:pt x="483298" y="362325"/>
                    <a:pt x="485795" y="367670"/>
                    <a:pt x="491503" y="370165"/>
                  </a:cubicBezTo>
                  <a:cubicBezTo>
                    <a:pt x="486865" y="374085"/>
                    <a:pt x="482941" y="375867"/>
                    <a:pt x="479730" y="375511"/>
                  </a:cubicBezTo>
                  <a:cubicBezTo>
                    <a:pt x="476520" y="375511"/>
                    <a:pt x="474023" y="373372"/>
                    <a:pt x="472239" y="369809"/>
                  </a:cubicBezTo>
                  <a:cubicBezTo>
                    <a:pt x="469385" y="374085"/>
                    <a:pt x="465818" y="376224"/>
                    <a:pt x="461537" y="376580"/>
                  </a:cubicBezTo>
                  <a:cubicBezTo>
                    <a:pt x="457613" y="376936"/>
                    <a:pt x="454402" y="375867"/>
                    <a:pt x="452262" y="373016"/>
                  </a:cubicBezTo>
                  <a:cubicBezTo>
                    <a:pt x="450478" y="370521"/>
                    <a:pt x="449408" y="366958"/>
                    <a:pt x="449408" y="362325"/>
                  </a:cubicBezTo>
                  <a:cubicBezTo>
                    <a:pt x="449765" y="357692"/>
                    <a:pt x="451192" y="354128"/>
                    <a:pt x="454046" y="350564"/>
                  </a:cubicBezTo>
                  <a:cubicBezTo>
                    <a:pt x="456899" y="347357"/>
                    <a:pt x="460824" y="344862"/>
                    <a:pt x="466175" y="344505"/>
                  </a:cubicBezTo>
                  <a:cubicBezTo>
                    <a:pt x="471526" y="343436"/>
                    <a:pt x="475450" y="340585"/>
                    <a:pt x="477590" y="335596"/>
                  </a:cubicBezTo>
                  <a:close/>
                  <a:moveTo>
                    <a:pt x="499403" y="326564"/>
                  </a:moveTo>
                  <a:cubicBezTo>
                    <a:pt x="503154" y="326564"/>
                    <a:pt x="506816" y="327189"/>
                    <a:pt x="510389" y="328438"/>
                  </a:cubicBezTo>
                  <a:cubicBezTo>
                    <a:pt x="513604" y="329865"/>
                    <a:pt x="515747" y="331649"/>
                    <a:pt x="517176" y="334504"/>
                  </a:cubicBezTo>
                  <a:cubicBezTo>
                    <a:pt x="518605" y="337002"/>
                    <a:pt x="518963" y="340213"/>
                    <a:pt x="518248" y="343425"/>
                  </a:cubicBezTo>
                  <a:cubicBezTo>
                    <a:pt x="517891" y="346636"/>
                    <a:pt x="515390" y="349491"/>
                    <a:pt x="511460" y="351989"/>
                  </a:cubicBezTo>
                  <a:cubicBezTo>
                    <a:pt x="507531" y="354130"/>
                    <a:pt x="506816" y="358769"/>
                    <a:pt x="508959" y="365905"/>
                  </a:cubicBezTo>
                  <a:cubicBezTo>
                    <a:pt x="503601" y="370901"/>
                    <a:pt x="498957" y="370901"/>
                    <a:pt x="494670" y="366976"/>
                  </a:cubicBezTo>
                  <a:cubicBezTo>
                    <a:pt x="490740" y="363051"/>
                    <a:pt x="488596" y="358412"/>
                    <a:pt x="488596" y="353773"/>
                  </a:cubicBezTo>
                  <a:cubicBezTo>
                    <a:pt x="488239" y="348777"/>
                    <a:pt x="487882" y="344138"/>
                    <a:pt x="487882" y="339499"/>
                  </a:cubicBezTo>
                  <a:cubicBezTo>
                    <a:pt x="487882" y="334504"/>
                    <a:pt x="487882" y="330935"/>
                    <a:pt x="487882" y="328438"/>
                  </a:cubicBezTo>
                  <a:cubicBezTo>
                    <a:pt x="491812" y="327189"/>
                    <a:pt x="495652" y="326564"/>
                    <a:pt x="499403" y="326564"/>
                  </a:cubicBezTo>
                  <a:close/>
                  <a:moveTo>
                    <a:pt x="480107" y="326296"/>
                  </a:moveTo>
                  <a:cubicBezTo>
                    <a:pt x="480817" y="325939"/>
                    <a:pt x="481882" y="325939"/>
                    <a:pt x="482592" y="326653"/>
                  </a:cubicBezTo>
                  <a:cubicBezTo>
                    <a:pt x="483302" y="327009"/>
                    <a:pt x="483657" y="328079"/>
                    <a:pt x="483657" y="328793"/>
                  </a:cubicBezTo>
                  <a:cubicBezTo>
                    <a:pt x="483657" y="329862"/>
                    <a:pt x="483657" y="330932"/>
                    <a:pt x="483302" y="332002"/>
                  </a:cubicBezTo>
                  <a:cubicBezTo>
                    <a:pt x="482592" y="332715"/>
                    <a:pt x="481882" y="333429"/>
                    <a:pt x="481172" y="333429"/>
                  </a:cubicBezTo>
                  <a:cubicBezTo>
                    <a:pt x="480107" y="333785"/>
                    <a:pt x="479397" y="333785"/>
                    <a:pt x="478687" y="333429"/>
                  </a:cubicBezTo>
                  <a:cubicBezTo>
                    <a:pt x="477977" y="332715"/>
                    <a:pt x="477622" y="332359"/>
                    <a:pt x="477622" y="331289"/>
                  </a:cubicBezTo>
                  <a:cubicBezTo>
                    <a:pt x="477622" y="330219"/>
                    <a:pt x="477622" y="329149"/>
                    <a:pt x="478332" y="328436"/>
                  </a:cubicBezTo>
                  <a:cubicBezTo>
                    <a:pt x="478687" y="327366"/>
                    <a:pt x="479397" y="326653"/>
                    <a:pt x="480107" y="326296"/>
                  </a:cubicBezTo>
                  <a:close/>
                  <a:moveTo>
                    <a:pt x="486088" y="318903"/>
                  </a:moveTo>
                  <a:cubicBezTo>
                    <a:pt x="486809" y="318547"/>
                    <a:pt x="487530" y="318547"/>
                    <a:pt x="488251" y="318903"/>
                  </a:cubicBezTo>
                  <a:cubicBezTo>
                    <a:pt x="488971" y="319616"/>
                    <a:pt x="489332" y="320330"/>
                    <a:pt x="489692" y="321400"/>
                  </a:cubicBezTo>
                  <a:cubicBezTo>
                    <a:pt x="489692" y="322113"/>
                    <a:pt x="489332" y="323183"/>
                    <a:pt x="488971" y="324253"/>
                  </a:cubicBezTo>
                  <a:cubicBezTo>
                    <a:pt x="488611" y="324966"/>
                    <a:pt x="487890" y="325679"/>
                    <a:pt x="486809" y="326036"/>
                  </a:cubicBezTo>
                  <a:cubicBezTo>
                    <a:pt x="486088" y="326392"/>
                    <a:pt x="485367" y="326036"/>
                    <a:pt x="484646" y="325679"/>
                  </a:cubicBezTo>
                  <a:cubicBezTo>
                    <a:pt x="483925" y="325322"/>
                    <a:pt x="483565" y="324609"/>
                    <a:pt x="483205" y="323539"/>
                  </a:cubicBezTo>
                  <a:cubicBezTo>
                    <a:pt x="483205" y="322469"/>
                    <a:pt x="483565" y="321400"/>
                    <a:pt x="483925" y="320686"/>
                  </a:cubicBezTo>
                  <a:cubicBezTo>
                    <a:pt x="484286" y="319616"/>
                    <a:pt x="485007" y="319260"/>
                    <a:pt x="486088" y="318903"/>
                  </a:cubicBezTo>
                  <a:close/>
                  <a:moveTo>
                    <a:pt x="479692" y="314224"/>
                  </a:moveTo>
                  <a:cubicBezTo>
                    <a:pt x="480774" y="313869"/>
                    <a:pt x="481495" y="314224"/>
                    <a:pt x="482216" y="314578"/>
                  </a:cubicBezTo>
                  <a:cubicBezTo>
                    <a:pt x="482936" y="315286"/>
                    <a:pt x="483297" y="315640"/>
                    <a:pt x="483657" y="317057"/>
                  </a:cubicBezTo>
                  <a:cubicBezTo>
                    <a:pt x="483657" y="318120"/>
                    <a:pt x="483297" y="318829"/>
                    <a:pt x="482936" y="319537"/>
                  </a:cubicBezTo>
                  <a:cubicBezTo>
                    <a:pt x="482216" y="320600"/>
                    <a:pt x="481495" y="321308"/>
                    <a:pt x="480774" y="321308"/>
                  </a:cubicBezTo>
                  <a:cubicBezTo>
                    <a:pt x="480053" y="322017"/>
                    <a:pt x="479332" y="322017"/>
                    <a:pt x="478611" y="321308"/>
                  </a:cubicBezTo>
                  <a:cubicBezTo>
                    <a:pt x="477890" y="320954"/>
                    <a:pt x="477530" y="319891"/>
                    <a:pt x="477169" y="319183"/>
                  </a:cubicBezTo>
                  <a:cubicBezTo>
                    <a:pt x="477169" y="318120"/>
                    <a:pt x="477169" y="317057"/>
                    <a:pt x="477890" y="315995"/>
                  </a:cubicBezTo>
                  <a:cubicBezTo>
                    <a:pt x="478251" y="315286"/>
                    <a:pt x="478972" y="314578"/>
                    <a:pt x="479692" y="314224"/>
                  </a:cubicBezTo>
                  <a:close/>
                  <a:moveTo>
                    <a:pt x="456330" y="289156"/>
                  </a:moveTo>
                  <a:cubicBezTo>
                    <a:pt x="457937" y="289289"/>
                    <a:pt x="459545" y="290180"/>
                    <a:pt x="461152" y="291783"/>
                  </a:cubicBezTo>
                  <a:cubicBezTo>
                    <a:pt x="464366" y="294989"/>
                    <a:pt x="466867" y="298908"/>
                    <a:pt x="469724" y="303184"/>
                  </a:cubicBezTo>
                  <a:cubicBezTo>
                    <a:pt x="472224" y="307102"/>
                    <a:pt x="474367" y="314228"/>
                    <a:pt x="476868" y="323491"/>
                  </a:cubicBezTo>
                  <a:cubicBezTo>
                    <a:pt x="474367" y="328478"/>
                    <a:pt x="471510" y="333110"/>
                    <a:pt x="467938" y="337385"/>
                  </a:cubicBezTo>
                  <a:cubicBezTo>
                    <a:pt x="464366" y="341660"/>
                    <a:pt x="459366" y="343441"/>
                    <a:pt x="453294" y="343441"/>
                  </a:cubicBezTo>
                  <a:cubicBezTo>
                    <a:pt x="446865" y="343085"/>
                    <a:pt x="443293" y="340235"/>
                    <a:pt x="442579" y="334891"/>
                  </a:cubicBezTo>
                  <a:cubicBezTo>
                    <a:pt x="441864" y="329191"/>
                    <a:pt x="442579" y="324203"/>
                    <a:pt x="445793" y="318859"/>
                  </a:cubicBezTo>
                  <a:cubicBezTo>
                    <a:pt x="448651" y="313871"/>
                    <a:pt x="449722" y="308884"/>
                    <a:pt x="448293" y="303540"/>
                  </a:cubicBezTo>
                  <a:cubicBezTo>
                    <a:pt x="446865" y="298196"/>
                    <a:pt x="447936" y="293921"/>
                    <a:pt x="451508" y="291070"/>
                  </a:cubicBezTo>
                  <a:cubicBezTo>
                    <a:pt x="453115" y="289646"/>
                    <a:pt x="454723" y="289022"/>
                    <a:pt x="456330" y="289156"/>
                  </a:cubicBezTo>
                  <a:close/>
                  <a:moveTo>
                    <a:pt x="346271" y="286410"/>
                  </a:moveTo>
                  <a:cubicBezTo>
                    <a:pt x="349188" y="286765"/>
                    <a:pt x="350282" y="289958"/>
                    <a:pt x="348823" y="294926"/>
                  </a:cubicBezTo>
                  <a:cubicBezTo>
                    <a:pt x="347729" y="299894"/>
                    <a:pt x="347729" y="303087"/>
                    <a:pt x="348094" y="305571"/>
                  </a:cubicBezTo>
                  <a:cubicBezTo>
                    <a:pt x="346271" y="303797"/>
                    <a:pt x="345906" y="300603"/>
                    <a:pt x="346635" y="295990"/>
                  </a:cubicBezTo>
                  <a:cubicBezTo>
                    <a:pt x="347365" y="291023"/>
                    <a:pt x="347365" y="287829"/>
                    <a:pt x="346271" y="286410"/>
                  </a:cubicBezTo>
                  <a:close/>
                  <a:moveTo>
                    <a:pt x="378617" y="282950"/>
                  </a:moveTo>
                  <a:cubicBezTo>
                    <a:pt x="377630" y="283022"/>
                    <a:pt x="376961" y="283334"/>
                    <a:pt x="376604" y="283867"/>
                  </a:cubicBezTo>
                  <a:cubicBezTo>
                    <a:pt x="375176" y="286358"/>
                    <a:pt x="381243" y="289560"/>
                    <a:pt x="394091" y="294541"/>
                  </a:cubicBezTo>
                  <a:cubicBezTo>
                    <a:pt x="406225" y="298811"/>
                    <a:pt x="418359" y="302369"/>
                    <a:pt x="430850" y="305571"/>
                  </a:cubicBezTo>
                  <a:cubicBezTo>
                    <a:pt x="419430" y="300590"/>
                    <a:pt x="408010" y="295253"/>
                    <a:pt x="396232" y="289204"/>
                  </a:cubicBezTo>
                  <a:cubicBezTo>
                    <a:pt x="387400" y="284668"/>
                    <a:pt x="381578" y="282733"/>
                    <a:pt x="378617" y="282950"/>
                  </a:cubicBezTo>
                  <a:close/>
                  <a:moveTo>
                    <a:pt x="506095" y="277032"/>
                  </a:moveTo>
                  <a:cubicBezTo>
                    <a:pt x="508551" y="276943"/>
                    <a:pt x="510604" y="278011"/>
                    <a:pt x="512212" y="280325"/>
                  </a:cubicBezTo>
                  <a:cubicBezTo>
                    <a:pt x="515784" y="284953"/>
                    <a:pt x="517570" y="287445"/>
                    <a:pt x="517927" y="288156"/>
                  </a:cubicBezTo>
                  <a:cubicBezTo>
                    <a:pt x="521856" y="286021"/>
                    <a:pt x="525428" y="286377"/>
                    <a:pt x="527929" y="289937"/>
                  </a:cubicBezTo>
                  <a:cubicBezTo>
                    <a:pt x="530429" y="293140"/>
                    <a:pt x="529715" y="299192"/>
                    <a:pt x="525428" y="307735"/>
                  </a:cubicBezTo>
                  <a:cubicBezTo>
                    <a:pt x="520785" y="315923"/>
                    <a:pt x="514355" y="320551"/>
                    <a:pt x="506139" y="320907"/>
                  </a:cubicBezTo>
                  <a:cubicBezTo>
                    <a:pt x="497924" y="321262"/>
                    <a:pt x="491851" y="319483"/>
                    <a:pt x="488636" y="314855"/>
                  </a:cubicBezTo>
                  <a:cubicBezTo>
                    <a:pt x="492923" y="312007"/>
                    <a:pt x="496495" y="307379"/>
                    <a:pt x="498638" y="300972"/>
                  </a:cubicBezTo>
                  <a:cubicBezTo>
                    <a:pt x="501138" y="294564"/>
                    <a:pt x="500781" y="287445"/>
                    <a:pt x="497566" y="280681"/>
                  </a:cubicBezTo>
                  <a:cubicBezTo>
                    <a:pt x="500781" y="278367"/>
                    <a:pt x="503639" y="277121"/>
                    <a:pt x="506095" y="277032"/>
                  </a:cubicBezTo>
                  <a:close/>
                  <a:moveTo>
                    <a:pt x="487389" y="266774"/>
                  </a:moveTo>
                  <a:cubicBezTo>
                    <a:pt x="489311" y="267797"/>
                    <a:pt x="490832" y="269844"/>
                    <a:pt x="491905" y="272869"/>
                  </a:cubicBezTo>
                  <a:cubicBezTo>
                    <a:pt x="494409" y="278563"/>
                    <a:pt x="495124" y="284257"/>
                    <a:pt x="494051" y="289595"/>
                  </a:cubicBezTo>
                  <a:cubicBezTo>
                    <a:pt x="492978" y="294934"/>
                    <a:pt x="491905" y="298848"/>
                    <a:pt x="490116" y="302051"/>
                  </a:cubicBezTo>
                  <a:cubicBezTo>
                    <a:pt x="488685" y="305610"/>
                    <a:pt x="486539" y="308457"/>
                    <a:pt x="482605" y="311304"/>
                  </a:cubicBezTo>
                  <a:cubicBezTo>
                    <a:pt x="482247" y="305610"/>
                    <a:pt x="478670" y="301696"/>
                    <a:pt x="472231" y="298848"/>
                  </a:cubicBezTo>
                  <a:cubicBezTo>
                    <a:pt x="465435" y="296001"/>
                    <a:pt x="463289" y="291375"/>
                    <a:pt x="464720" y="284969"/>
                  </a:cubicBezTo>
                  <a:cubicBezTo>
                    <a:pt x="466508" y="278919"/>
                    <a:pt x="469012" y="274648"/>
                    <a:pt x="472231" y="272157"/>
                  </a:cubicBezTo>
                  <a:cubicBezTo>
                    <a:pt x="476524" y="275360"/>
                    <a:pt x="479028" y="273581"/>
                    <a:pt x="480458" y="266819"/>
                  </a:cubicBezTo>
                  <a:cubicBezTo>
                    <a:pt x="483141" y="265751"/>
                    <a:pt x="485466" y="265751"/>
                    <a:pt x="487389" y="266774"/>
                  </a:cubicBezTo>
                  <a:close/>
                  <a:moveTo>
                    <a:pt x="90440" y="168106"/>
                  </a:moveTo>
                  <a:lnTo>
                    <a:pt x="90446" y="168658"/>
                  </a:lnTo>
                  <a:cubicBezTo>
                    <a:pt x="99367" y="215740"/>
                    <a:pt x="147895" y="240351"/>
                    <a:pt x="192854" y="232148"/>
                  </a:cubicBezTo>
                  <a:lnTo>
                    <a:pt x="201829" y="229593"/>
                  </a:lnTo>
                  <a:lnTo>
                    <a:pt x="200125" y="232638"/>
                  </a:lnTo>
                  <a:lnTo>
                    <a:pt x="199891" y="232952"/>
                  </a:lnTo>
                  <a:lnTo>
                    <a:pt x="185450" y="235982"/>
                  </a:lnTo>
                  <a:cubicBezTo>
                    <a:pt x="168501" y="237676"/>
                    <a:pt x="151284" y="235536"/>
                    <a:pt x="135406" y="228224"/>
                  </a:cubicBezTo>
                  <a:cubicBezTo>
                    <a:pt x="121133" y="221625"/>
                    <a:pt x="108912" y="211638"/>
                    <a:pt x="100214" y="199288"/>
                  </a:cubicBezTo>
                  <a:lnTo>
                    <a:pt x="90162" y="168443"/>
                  </a:lnTo>
                  <a:close/>
                  <a:moveTo>
                    <a:pt x="170605" y="96951"/>
                  </a:moveTo>
                  <a:lnTo>
                    <a:pt x="196172" y="111427"/>
                  </a:lnTo>
                  <a:cubicBezTo>
                    <a:pt x="223987" y="138295"/>
                    <a:pt x="231481" y="184174"/>
                    <a:pt x="212480" y="220020"/>
                  </a:cubicBezTo>
                  <a:lnTo>
                    <a:pt x="207315" y="228032"/>
                  </a:lnTo>
                  <a:lnTo>
                    <a:pt x="201829" y="229593"/>
                  </a:lnTo>
                  <a:lnTo>
                    <a:pt x="211891" y="211618"/>
                  </a:lnTo>
                  <a:cubicBezTo>
                    <a:pt x="221540" y="190031"/>
                    <a:pt x="224032" y="166607"/>
                    <a:pt x="212123" y="140123"/>
                  </a:cubicBezTo>
                  <a:cubicBezTo>
                    <a:pt x="205522" y="125499"/>
                    <a:pt x="193925" y="111945"/>
                    <a:pt x="179830" y="103207"/>
                  </a:cubicBezTo>
                  <a:lnTo>
                    <a:pt x="168489" y="98696"/>
                  </a:lnTo>
                  <a:close/>
                  <a:moveTo>
                    <a:pt x="342770" y="0"/>
                  </a:moveTo>
                  <a:lnTo>
                    <a:pt x="337350" y="46905"/>
                  </a:lnTo>
                  <a:cubicBezTo>
                    <a:pt x="331860" y="72950"/>
                    <a:pt x="324246" y="98308"/>
                    <a:pt x="315306" y="123299"/>
                  </a:cubicBezTo>
                  <a:lnTo>
                    <a:pt x="306952" y="145052"/>
                  </a:lnTo>
                  <a:lnTo>
                    <a:pt x="307017" y="145490"/>
                  </a:lnTo>
                  <a:cubicBezTo>
                    <a:pt x="299163" y="176876"/>
                    <a:pt x="291308" y="212898"/>
                    <a:pt x="310231" y="242500"/>
                  </a:cubicBezTo>
                  <a:cubicBezTo>
                    <a:pt x="317371" y="253199"/>
                    <a:pt x="326297" y="262829"/>
                    <a:pt x="337365" y="269606"/>
                  </a:cubicBezTo>
                  <a:lnTo>
                    <a:pt x="352494" y="277184"/>
                  </a:lnTo>
                  <a:lnTo>
                    <a:pt x="353154" y="276125"/>
                  </a:lnTo>
                  <a:cubicBezTo>
                    <a:pt x="359294" y="268399"/>
                    <a:pt x="366634" y="265128"/>
                    <a:pt x="375176" y="266463"/>
                  </a:cubicBezTo>
                  <a:cubicBezTo>
                    <a:pt x="371617" y="266819"/>
                    <a:pt x="367969" y="268510"/>
                    <a:pt x="364232" y="271536"/>
                  </a:cubicBezTo>
                  <a:lnTo>
                    <a:pt x="359844" y="275822"/>
                  </a:lnTo>
                  <a:lnTo>
                    <a:pt x="365938" y="273182"/>
                  </a:lnTo>
                  <a:cubicBezTo>
                    <a:pt x="372491" y="272245"/>
                    <a:pt x="380695" y="274387"/>
                    <a:pt x="390503" y="279564"/>
                  </a:cubicBezTo>
                  <a:cubicBezTo>
                    <a:pt x="408693" y="289561"/>
                    <a:pt x="427240" y="299558"/>
                    <a:pt x="445787" y="309198"/>
                  </a:cubicBezTo>
                  <a:cubicBezTo>
                    <a:pt x="442934" y="308127"/>
                    <a:pt x="440080" y="308127"/>
                    <a:pt x="437227" y="310269"/>
                  </a:cubicBezTo>
                  <a:lnTo>
                    <a:pt x="443290" y="315982"/>
                  </a:lnTo>
                  <a:cubicBezTo>
                    <a:pt x="422603" y="314911"/>
                    <a:pt x="401917" y="313125"/>
                    <a:pt x="380873" y="311340"/>
                  </a:cubicBezTo>
                  <a:cubicBezTo>
                    <a:pt x="369816" y="310269"/>
                    <a:pt x="361791" y="307502"/>
                    <a:pt x="356842" y="303128"/>
                  </a:cubicBezTo>
                  <a:lnTo>
                    <a:pt x="356198" y="302150"/>
                  </a:lnTo>
                  <a:lnTo>
                    <a:pt x="357380" y="306023"/>
                  </a:lnTo>
                  <a:cubicBezTo>
                    <a:pt x="359783" y="311763"/>
                    <a:pt x="363075" y="316124"/>
                    <a:pt x="367346" y="319150"/>
                  </a:cubicBezTo>
                  <a:cubicBezTo>
                    <a:pt x="356313" y="315590"/>
                    <a:pt x="350618" y="308827"/>
                    <a:pt x="350618" y="298859"/>
                  </a:cubicBezTo>
                  <a:cubicBezTo>
                    <a:pt x="350618" y="288891"/>
                    <a:pt x="349550" y="284619"/>
                    <a:pt x="347415" y="285331"/>
                  </a:cubicBezTo>
                  <a:lnTo>
                    <a:pt x="347665" y="284930"/>
                  </a:lnTo>
                  <a:lnTo>
                    <a:pt x="347106" y="284730"/>
                  </a:lnTo>
                  <a:cubicBezTo>
                    <a:pt x="328261" y="276271"/>
                    <a:pt x="310320" y="258282"/>
                    <a:pt x="302019" y="242500"/>
                  </a:cubicBezTo>
                  <a:cubicBezTo>
                    <a:pt x="294164" y="227342"/>
                    <a:pt x="291129" y="210490"/>
                    <a:pt x="291665" y="193549"/>
                  </a:cubicBezTo>
                  <a:lnTo>
                    <a:pt x="293767" y="177569"/>
                  </a:lnTo>
                  <a:lnTo>
                    <a:pt x="285303" y="197485"/>
                  </a:lnTo>
                  <a:cubicBezTo>
                    <a:pt x="274506" y="222058"/>
                    <a:pt x="263181" y="246581"/>
                    <a:pt x="252122" y="271371"/>
                  </a:cubicBezTo>
                  <a:cubicBezTo>
                    <a:pt x="231834" y="316180"/>
                    <a:pt x="206530" y="368514"/>
                    <a:pt x="196849" y="421056"/>
                  </a:cubicBezTo>
                  <a:lnTo>
                    <a:pt x="193365" y="450169"/>
                  </a:lnTo>
                  <a:lnTo>
                    <a:pt x="194282" y="450438"/>
                  </a:lnTo>
                  <a:cubicBezTo>
                    <a:pt x="232105" y="458284"/>
                    <a:pt x="269571" y="439024"/>
                    <a:pt x="292051" y="408706"/>
                  </a:cubicBezTo>
                  <a:cubicBezTo>
                    <a:pt x="304897" y="391585"/>
                    <a:pt x="313104" y="361267"/>
                    <a:pt x="286342" y="351993"/>
                  </a:cubicBezTo>
                  <a:cubicBezTo>
                    <a:pt x="257796" y="342006"/>
                    <a:pt x="255298" y="372681"/>
                    <a:pt x="262078" y="391941"/>
                  </a:cubicBezTo>
                  <a:cubicBezTo>
                    <a:pt x="262792" y="393725"/>
                    <a:pt x="259937" y="394795"/>
                    <a:pt x="259223" y="393012"/>
                  </a:cubicBezTo>
                  <a:cubicBezTo>
                    <a:pt x="254585" y="380171"/>
                    <a:pt x="251017" y="363407"/>
                    <a:pt x="261721" y="352706"/>
                  </a:cubicBezTo>
                  <a:cubicBezTo>
                    <a:pt x="268501" y="345573"/>
                    <a:pt x="280633" y="345573"/>
                    <a:pt x="289197" y="349496"/>
                  </a:cubicBezTo>
                  <a:cubicBezTo>
                    <a:pt x="325236" y="366617"/>
                    <a:pt x="300972" y="407279"/>
                    <a:pt x="280990" y="426183"/>
                  </a:cubicBezTo>
                  <a:cubicBezTo>
                    <a:pt x="258911" y="447361"/>
                    <a:pt x="229585" y="458368"/>
                    <a:pt x="201374" y="455198"/>
                  </a:cubicBezTo>
                  <a:lnTo>
                    <a:pt x="193107" y="453402"/>
                  </a:lnTo>
                  <a:lnTo>
                    <a:pt x="194052" y="483739"/>
                  </a:lnTo>
                  <a:cubicBezTo>
                    <a:pt x="195276" y="494047"/>
                    <a:pt x="197456" y="504246"/>
                    <a:pt x="200755" y="514278"/>
                  </a:cubicBezTo>
                  <a:cubicBezTo>
                    <a:pt x="221088" y="574559"/>
                    <a:pt x="298852" y="638407"/>
                    <a:pt x="364131" y="600597"/>
                  </a:cubicBezTo>
                  <a:cubicBezTo>
                    <a:pt x="391242" y="584547"/>
                    <a:pt x="405154" y="555654"/>
                    <a:pt x="405154" y="524266"/>
                  </a:cubicBezTo>
                  <a:cubicBezTo>
                    <a:pt x="405154" y="495373"/>
                    <a:pt x="398733" y="461488"/>
                    <a:pt x="372692" y="444366"/>
                  </a:cubicBezTo>
                  <a:cubicBezTo>
                    <a:pt x="343665" y="425016"/>
                    <a:pt x="288691" y="434613"/>
                    <a:pt x="284721" y="471007"/>
                  </a:cubicBezTo>
                  <a:lnTo>
                    <a:pt x="284681" y="478970"/>
                  </a:lnTo>
                  <a:lnTo>
                    <a:pt x="286889" y="477668"/>
                  </a:lnTo>
                  <a:cubicBezTo>
                    <a:pt x="289876" y="476287"/>
                    <a:pt x="292700" y="475382"/>
                    <a:pt x="295356" y="474957"/>
                  </a:cubicBezTo>
                  <a:cubicBezTo>
                    <a:pt x="300670" y="474107"/>
                    <a:pt x="305314" y="475181"/>
                    <a:pt x="309243" y="478221"/>
                  </a:cubicBezTo>
                  <a:cubicBezTo>
                    <a:pt x="306385" y="477148"/>
                    <a:pt x="302634" y="477148"/>
                    <a:pt x="298080" y="478221"/>
                  </a:cubicBezTo>
                  <a:lnTo>
                    <a:pt x="292297" y="480103"/>
                  </a:lnTo>
                  <a:lnTo>
                    <a:pt x="296197" y="479966"/>
                  </a:lnTo>
                  <a:cubicBezTo>
                    <a:pt x="302479" y="481108"/>
                    <a:pt x="308259" y="486365"/>
                    <a:pt x="313476" y="495798"/>
                  </a:cubicBezTo>
                  <a:cubicBezTo>
                    <a:pt x="322037" y="511142"/>
                    <a:pt x="330954" y="526842"/>
                    <a:pt x="339871" y="542542"/>
                  </a:cubicBezTo>
                  <a:cubicBezTo>
                    <a:pt x="338444" y="540045"/>
                    <a:pt x="335947" y="538974"/>
                    <a:pt x="332737" y="539688"/>
                  </a:cubicBezTo>
                  <a:lnTo>
                    <a:pt x="334164" y="546824"/>
                  </a:lnTo>
                  <a:cubicBezTo>
                    <a:pt x="319183" y="537904"/>
                    <a:pt x="303845" y="528269"/>
                    <a:pt x="289221" y="518278"/>
                  </a:cubicBezTo>
                  <a:cubicBezTo>
                    <a:pt x="281374" y="512926"/>
                    <a:pt x="276648" y="507484"/>
                    <a:pt x="275176" y="501909"/>
                  </a:cubicBezTo>
                  <a:lnTo>
                    <a:pt x="275213" y="500676"/>
                  </a:lnTo>
                  <a:lnTo>
                    <a:pt x="274058" y="504294"/>
                  </a:lnTo>
                  <a:cubicBezTo>
                    <a:pt x="272808" y="510063"/>
                    <a:pt x="272986" y="515071"/>
                    <a:pt x="274594" y="519364"/>
                  </a:cubicBezTo>
                  <a:cubicBezTo>
                    <a:pt x="267807" y="511851"/>
                    <a:pt x="267450" y="503981"/>
                    <a:pt x="272451" y="496110"/>
                  </a:cubicBezTo>
                  <a:cubicBezTo>
                    <a:pt x="273879" y="493963"/>
                    <a:pt x="275040" y="492085"/>
                    <a:pt x="275945" y="490475"/>
                  </a:cubicBezTo>
                  <a:lnTo>
                    <a:pt x="277645" y="486971"/>
                  </a:lnTo>
                  <a:lnTo>
                    <a:pt x="276184" y="475340"/>
                  </a:lnTo>
                  <a:cubicBezTo>
                    <a:pt x="277276" y="440326"/>
                    <a:pt x="316331" y="418283"/>
                    <a:pt x="351289" y="425462"/>
                  </a:cubicBezTo>
                  <a:cubicBezTo>
                    <a:pt x="395433" y="434558"/>
                    <a:pt x="416502" y="478966"/>
                    <a:pt x="416151" y="521668"/>
                  </a:cubicBezTo>
                  <a:lnTo>
                    <a:pt x="416127" y="521917"/>
                  </a:lnTo>
                  <a:lnTo>
                    <a:pt x="417647" y="517026"/>
                  </a:lnTo>
                  <a:cubicBezTo>
                    <a:pt x="427112" y="491951"/>
                    <a:pt x="446111" y="468080"/>
                    <a:pt x="468320" y="456846"/>
                  </a:cubicBezTo>
                  <a:cubicBezTo>
                    <a:pt x="486828" y="447262"/>
                    <a:pt x="506729" y="449240"/>
                    <a:pt x="520794" y="460256"/>
                  </a:cubicBezTo>
                  <a:lnTo>
                    <a:pt x="525055" y="464512"/>
                  </a:lnTo>
                  <a:lnTo>
                    <a:pt x="522780" y="465942"/>
                  </a:lnTo>
                  <a:lnTo>
                    <a:pt x="521590" y="464602"/>
                  </a:lnTo>
                  <a:cubicBezTo>
                    <a:pt x="519255" y="462507"/>
                    <a:pt x="516707" y="460724"/>
                    <a:pt x="513987" y="459342"/>
                  </a:cubicBezTo>
                  <a:cubicBezTo>
                    <a:pt x="497576" y="450427"/>
                    <a:pt x="479380" y="452923"/>
                    <a:pt x="464039" y="463622"/>
                  </a:cubicBezTo>
                  <a:cubicBezTo>
                    <a:pt x="442498" y="478912"/>
                    <a:pt x="422870" y="504578"/>
                    <a:pt x="416149" y="531301"/>
                  </a:cubicBezTo>
                  <a:lnTo>
                    <a:pt x="414297" y="541639"/>
                  </a:lnTo>
                  <a:lnTo>
                    <a:pt x="414198" y="542706"/>
                  </a:lnTo>
                  <a:cubicBezTo>
                    <a:pt x="412957" y="549557"/>
                    <a:pt x="411129" y="556189"/>
                    <a:pt x="408721" y="562431"/>
                  </a:cubicBezTo>
                  <a:cubicBezTo>
                    <a:pt x="406313" y="568718"/>
                    <a:pt x="403365" y="574492"/>
                    <a:pt x="399953" y="579754"/>
                  </a:cubicBezTo>
                  <a:lnTo>
                    <a:pt x="391252" y="590491"/>
                  </a:lnTo>
                  <a:lnTo>
                    <a:pt x="403444" y="587364"/>
                  </a:lnTo>
                  <a:cubicBezTo>
                    <a:pt x="414884" y="585967"/>
                    <a:pt x="426675" y="586616"/>
                    <a:pt x="436296" y="589198"/>
                  </a:cubicBezTo>
                  <a:lnTo>
                    <a:pt x="444813" y="592316"/>
                  </a:lnTo>
                  <a:lnTo>
                    <a:pt x="449240" y="587770"/>
                  </a:lnTo>
                  <a:cubicBezTo>
                    <a:pt x="451962" y="585981"/>
                    <a:pt x="454853" y="585025"/>
                    <a:pt x="457932" y="584884"/>
                  </a:cubicBezTo>
                  <a:cubicBezTo>
                    <a:pt x="459984" y="584789"/>
                    <a:pt x="462120" y="585056"/>
                    <a:pt x="464345" y="585680"/>
                  </a:cubicBezTo>
                  <a:cubicBezTo>
                    <a:pt x="461675" y="585501"/>
                    <a:pt x="458738" y="586214"/>
                    <a:pt x="455624" y="587861"/>
                  </a:cubicBezTo>
                  <a:lnTo>
                    <a:pt x="452344" y="590472"/>
                  </a:lnTo>
                  <a:lnTo>
                    <a:pt x="456722" y="589473"/>
                  </a:lnTo>
                  <a:cubicBezTo>
                    <a:pt x="461805" y="589606"/>
                    <a:pt x="467958" y="592103"/>
                    <a:pt x="475091" y="597098"/>
                  </a:cubicBezTo>
                  <a:cubicBezTo>
                    <a:pt x="488289" y="606373"/>
                    <a:pt x="501486" y="615648"/>
                    <a:pt x="515040" y="625279"/>
                  </a:cubicBezTo>
                  <a:cubicBezTo>
                    <a:pt x="512900" y="623495"/>
                    <a:pt x="510760" y="623495"/>
                    <a:pt x="508263" y="624566"/>
                  </a:cubicBezTo>
                  <a:lnTo>
                    <a:pt x="512543" y="629203"/>
                  </a:lnTo>
                  <a:cubicBezTo>
                    <a:pt x="496849" y="625993"/>
                    <a:pt x="480798" y="622069"/>
                    <a:pt x="465461" y="618145"/>
                  </a:cubicBezTo>
                  <a:cubicBezTo>
                    <a:pt x="456900" y="616005"/>
                    <a:pt x="450926" y="613061"/>
                    <a:pt x="447493" y="609360"/>
                  </a:cubicBezTo>
                  <a:lnTo>
                    <a:pt x="447412" y="609208"/>
                  </a:lnTo>
                  <a:lnTo>
                    <a:pt x="447658" y="611328"/>
                  </a:lnTo>
                  <a:cubicBezTo>
                    <a:pt x="449038" y="615692"/>
                    <a:pt x="451174" y="619165"/>
                    <a:pt x="454022" y="621659"/>
                  </a:cubicBezTo>
                  <a:cubicBezTo>
                    <a:pt x="446190" y="617740"/>
                    <a:pt x="442274" y="612397"/>
                    <a:pt x="442986" y="605629"/>
                  </a:cubicBezTo>
                  <a:cubicBezTo>
                    <a:pt x="443342" y="602066"/>
                    <a:pt x="443431" y="599484"/>
                    <a:pt x="443209" y="597836"/>
                  </a:cubicBezTo>
                  <a:lnTo>
                    <a:pt x="442171" y="596461"/>
                  </a:lnTo>
                  <a:lnTo>
                    <a:pt x="440982" y="596131"/>
                  </a:lnTo>
                  <a:lnTo>
                    <a:pt x="442749" y="598146"/>
                  </a:lnTo>
                  <a:cubicBezTo>
                    <a:pt x="442927" y="599214"/>
                    <a:pt x="442660" y="600637"/>
                    <a:pt x="441946" y="602417"/>
                  </a:cubicBezTo>
                  <a:cubicBezTo>
                    <a:pt x="440877" y="605620"/>
                    <a:pt x="440520" y="608111"/>
                    <a:pt x="440520" y="609891"/>
                  </a:cubicBezTo>
                  <a:cubicBezTo>
                    <a:pt x="439450" y="608467"/>
                    <a:pt x="439450" y="605976"/>
                    <a:pt x="440163" y="602773"/>
                  </a:cubicBezTo>
                  <a:cubicBezTo>
                    <a:pt x="440698" y="601171"/>
                    <a:pt x="441055" y="599747"/>
                    <a:pt x="441189" y="598591"/>
                  </a:cubicBezTo>
                  <a:lnTo>
                    <a:pt x="440888" y="596104"/>
                  </a:lnTo>
                  <a:lnTo>
                    <a:pt x="431759" y="593569"/>
                  </a:lnTo>
                  <a:cubicBezTo>
                    <a:pt x="420369" y="591556"/>
                    <a:pt x="408528" y="592688"/>
                    <a:pt x="397289" y="595615"/>
                  </a:cubicBezTo>
                  <a:lnTo>
                    <a:pt x="384622" y="600473"/>
                  </a:lnTo>
                  <a:lnTo>
                    <a:pt x="389506" y="603070"/>
                  </a:lnTo>
                  <a:cubicBezTo>
                    <a:pt x="397183" y="606072"/>
                    <a:pt x="404356" y="605872"/>
                    <a:pt x="413742" y="606673"/>
                  </a:cubicBezTo>
                  <a:cubicBezTo>
                    <a:pt x="418033" y="607028"/>
                    <a:pt x="423039" y="608095"/>
                    <a:pt x="426258" y="611297"/>
                  </a:cubicBezTo>
                  <a:cubicBezTo>
                    <a:pt x="430548" y="615211"/>
                    <a:pt x="425543" y="621259"/>
                    <a:pt x="421967" y="624816"/>
                  </a:cubicBezTo>
                  <a:lnTo>
                    <a:pt x="420618" y="623250"/>
                  </a:lnTo>
                  <a:lnTo>
                    <a:pt x="423442" y="618279"/>
                  </a:lnTo>
                  <a:cubicBezTo>
                    <a:pt x="424202" y="616278"/>
                    <a:pt x="424291" y="614321"/>
                    <a:pt x="422324" y="613432"/>
                  </a:cubicBezTo>
                  <a:cubicBezTo>
                    <a:pt x="420179" y="612365"/>
                    <a:pt x="418033" y="612009"/>
                    <a:pt x="415888" y="611653"/>
                  </a:cubicBezTo>
                  <a:cubicBezTo>
                    <a:pt x="410524" y="610941"/>
                    <a:pt x="405161" y="611297"/>
                    <a:pt x="399797" y="611653"/>
                  </a:cubicBezTo>
                  <a:cubicBezTo>
                    <a:pt x="396177" y="611787"/>
                    <a:pt x="392456" y="611870"/>
                    <a:pt x="388785" y="611603"/>
                  </a:cubicBezTo>
                  <a:lnTo>
                    <a:pt x="383982" y="610638"/>
                  </a:lnTo>
                  <a:lnTo>
                    <a:pt x="388741" y="614498"/>
                  </a:lnTo>
                  <a:cubicBezTo>
                    <a:pt x="398314" y="624742"/>
                    <a:pt x="402746" y="642362"/>
                    <a:pt x="402300" y="654832"/>
                  </a:cubicBezTo>
                  <a:cubicBezTo>
                    <a:pt x="401587" y="688325"/>
                    <a:pt x="369827" y="694382"/>
                    <a:pt x="342707" y="686187"/>
                  </a:cubicBezTo>
                  <a:cubicBezTo>
                    <a:pt x="325579" y="680843"/>
                    <a:pt x="310234" y="669085"/>
                    <a:pt x="310591" y="649488"/>
                  </a:cubicBezTo>
                  <a:cubicBezTo>
                    <a:pt x="310591" y="638532"/>
                    <a:pt x="315208" y="627375"/>
                    <a:pt x="324140" y="621429"/>
                  </a:cubicBezTo>
                  <a:lnTo>
                    <a:pt x="328175" y="619868"/>
                  </a:lnTo>
                  <a:lnTo>
                    <a:pt x="323694" y="620366"/>
                  </a:lnTo>
                  <a:cubicBezTo>
                    <a:pt x="311471" y="620683"/>
                    <a:pt x="298941" y="618967"/>
                    <a:pt x="286724" y="615222"/>
                  </a:cubicBezTo>
                  <a:cubicBezTo>
                    <a:pt x="261174" y="607196"/>
                    <a:pt x="239788" y="592299"/>
                    <a:pt x="223242" y="573200"/>
                  </a:cubicBezTo>
                  <a:lnTo>
                    <a:pt x="222690" y="572445"/>
                  </a:lnTo>
                  <a:lnTo>
                    <a:pt x="225510" y="581644"/>
                  </a:lnTo>
                  <a:cubicBezTo>
                    <a:pt x="227205" y="592261"/>
                    <a:pt x="225778" y="603146"/>
                    <a:pt x="219712" y="610997"/>
                  </a:cubicBezTo>
                  <a:cubicBezTo>
                    <a:pt x="208206" y="625450"/>
                    <a:pt x="188271" y="631874"/>
                    <a:pt x="170142" y="628612"/>
                  </a:cubicBezTo>
                  <a:lnTo>
                    <a:pt x="157026" y="623600"/>
                  </a:lnTo>
                  <a:lnTo>
                    <a:pt x="159701" y="620815"/>
                  </a:lnTo>
                  <a:lnTo>
                    <a:pt x="160576" y="621329"/>
                  </a:lnTo>
                  <a:cubicBezTo>
                    <a:pt x="164858" y="623086"/>
                    <a:pt x="169317" y="624201"/>
                    <a:pt x="173688" y="624558"/>
                  </a:cubicBezTo>
                  <a:cubicBezTo>
                    <a:pt x="193667" y="626342"/>
                    <a:pt x="219712" y="617777"/>
                    <a:pt x="221496" y="593867"/>
                  </a:cubicBezTo>
                  <a:cubicBezTo>
                    <a:pt x="222210" y="581019"/>
                    <a:pt x="218999" y="566387"/>
                    <a:pt x="210079" y="556395"/>
                  </a:cubicBezTo>
                  <a:lnTo>
                    <a:pt x="210163" y="555302"/>
                  </a:lnTo>
                  <a:lnTo>
                    <a:pt x="208335" y="552801"/>
                  </a:lnTo>
                  <a:cubicBezTo>
                    <a:pt x="190678" y="523998"/>
                    <a:pt x="182028" y="489309"/>
                    <a:pt x="183990" y="455067"/>
                  </a:cubicBezTo>
                  <a:lnTo>
                    <a:pt x="184388" y="451447"/>
                  </a:lnTo>
                  <a:lnTo>
                    <a:pt x="168591" y="444334"/>
                  </a:lnTo>
                  <a:cubicBezTo>
                    <a:pt x="163394" y="441303"/>
                    <a:pt x="158376" y="437642"/>
                    <a:pt x="153604" y="433317"/>
                  </a:cubicBezTo>
                  <a:cubicBezTo>
                    <a:pt x="118992" y="401929"/>
                    <a:pt x="109358" y="349140"/>
                    <a:pt x="137547" y="309905"/>
                  </a:cubicBezTo>
                  <a:cubicBezTo>
                    <a:pt x="150928" y="291045"/>
                    <a:pt x="169226" y="272386"/>
                    <a:pt x="185197" y="252705"/>
                  </a:cubicBezTo>
                  <a:lnTo>
                    <a:pt x="199891" y="232952"/>
                  </a:lnTo>
                  <a:lnTo>
                    <a:pt x="204808" y="231920"/>
                  </a:lnTo>
                  <a:lnTo>
                    <a:pt x="199888" y="239552"/>
                  </a:lnTo>
                  <a:cubicBezTo>
                    <a:pt x="166466" y="284363"/>
                    <a:pt x="109447" y="324974"/>
                    <a:pt x="127556" y="385521"/>
                  </a:cubicBezTo>
                  <a:cubicBezTo>
                    <a:pt x="135674" y="412674"/>
                    <a:pt x="155812" y="436822"/>
                    <a:pt x="182472" y="446975"/>
                  </a:cubicBezTo>
                  <a:lnTo>
                    <a:pt x="184805" y="447659"/>
                  </a:lnTo>
                  <a:lnTo>
                    <a:pt x="187350" y="424535"/>
                  </a:lnTo>
                  <a:cubicBezTo>
                    <a:pt x="198777" y="353828"/>
                    <a:pt x="233930" y="286843"/>
                    <a:pt x="263894" y="222861"/>
                  </a:cubicBezTo>
                  <a:lnTo>
                    <a:pt x="288058" y="168616"/>
                  </a:lnTo>
                  <a:lnTo>
                    <a:pt x="278755" y="181848"/>
                  </a:lnTo>
                  <a:cubicBezTo>
                    <a:pt x="266471" y="197494"/>
                    <a:pt x="251686" y="210970"/>
                    <a:pt x="233889" y="220734"/>
                  </a:cubicBezTo>
                  <a:cubicBezTo>
                    <a:pt x="226485" y="224746"/>
                    <a:pt x="218613" y="228135"/>
                    <a:pt x="210473" y="230732"/>
                  </a:cubicBezTo>
                  <a:lnTo>
                    <a:pt x="204808" y="231920"/>
                  </a:lnTo>
                  <a:lnTo>
                    <a:pt x="207315" y="228032"/>
                  </a:lnTo>
                  <a:lnTo>
                    <a:pt x="217308" y="225188"/>
                  </a:lnTo>
                  <a:cubicBezTo>
                    <a:pt x="248106" y="212844"/>
                    <a:pt x="271768" y="188840"/>
                    <a:pt x="289364" y="160400"/>
                  </a:cubicBezTo>
                  <a:lnTo>
                    <a:pt x="298023" y="144591"/>
                  </a:lnTo>
                  <a:lnTo>
                    <a:pt x="303836" y="130103"/>
                  </a:lnTo>
                  <a:cubicBezTo>
                    <a:pt x="313782" y="103981"/>
                    <a:pt x="322413" y="77468"/>
                    <a:pt x="328835" y="50323"/>
                  </a:cubicBezTo>
                  <a:lnTo>
                    <a:pt x="335600" y="2225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en-US" altLang="zh-CN" sz="72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6000">
        <p14:flip dir="r"/>
      </p:transition>
    </mc:Choice>
    <mc:Fallback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9" grpId="0" build="p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8856215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8856215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 bwMode="auto">
            <a:xfrm>
              <a:off x="8975727" y="2509923"/>
              <a:ext cx="1117686" cy="1235662"/>
            </a:xfrm>
            <a:custGeom>
              <a:avLst/>
              <a:gdLst>
                <a:gd name="connsiteX0" fmla="*/ 844303 w 1143418"/>
                <a:gd name="connsiteY0" fmla="*/ 1251427 h 1264110"/>
                <a:gd name="connsiteX1" fmla="*/ 853322 w 1143418"/>
                <a:gd name="connsiteY1" fmla="*/ 1252890 h 1264110"/>
                <a:gd name="connsiteX2" fmla="*/ 832651 w 1143418"/>
                <a:gd name="connsiteY2" fmla="*/ 1264110 h 1264110"/>
                <a:gd name="connsiteX3" fmla="*/ 833595 w 1143418"/>
                <a:gd name="connsiteY3" fmla="*/ 1258691 h 1264110"/>
                <a:gd name="connsiteX4" fmla="*/ 844303 w 1143418"/>
                <a:gd name="connsiteY4" fmla="*/ 1251427 h 1264110"/>
                <a:gd name="connsiteX5" fmla="*/ 803678 w 1143418"/>
                <a:gd name="connsiteY5" fmla="*/ 1189093 h 1264110"/>
                <a:gd name="connsiteX6" fmla="*/ 816240 w 1143418"/>
                <a:gd name="connsiteY6" fmla="*/ 1191295 h 1264110"/>
                <a:gd name="connsiteX7" fmla="*/ 821479 w 1143418"/>
                <a:gd name="connsiteY7" fmla="*/ 1214634 h 1264110"/>
                <a:gd name="connsiteX8" fmla="*/ 798141 w 1143418"/>
                <a:gd name="connsiteY8" fmla="*/ 1219873 h 1264110"/>
                <a:gd name="connsiteX9" fmla="*/ 792902 w 1143418"/>
                <a:gd name="connsiteY9" fmla="*/ 1196535 h 1264110"/>
                <a:gd name="connsiteX10" fmla="*/ 803678 w 1143418"/>
                <a:gd name="connsiteY10" fmla="*/ 1189093 h 1264110"/>
                <a:gd name="connsiteX11" fmla="*/ 880488 w 1143418"/>
                <a:gd name="connsiteY11" fmla="*/ 1158803 h 1264110"/>
                <a:gd name="connsiteX12" fmla="*/ 889589 w 1143418"/>
                <a:gd name="connsiteY12" fmla="*/ 1162242 h 1264110"/>
                <a:gd name="connsiteX13" fmla="*/ 896734 w 1143418"/>
                <a:gd name="connsiteY13" fmla="*/ 1196059 h 1264110"/>
                <a:gd name="connsiteX14" fmla="*/ 862917 w 1143418"/>
                <a:gd name="connsiteY14" fmla="*/ 1203203 h 1264110"/>
                <a:gd name="connsiteX15" fmla="*/ 855772 w 1143418"/>
                <a:gd name="connsiteY15" fmla="*/ 1169386 h 1264110"/>
                <a:gd name="connsiteX16" fmla="*/ 871073 w 1143418"/>
                <a:gd name="connsiteY16" fmla="*/ 1159027 h 1264110"/>
                <a:gd name="connsiteX17" fmla="*/ 880488 w 1143418"/>
                <a:gd name="connsiteY17" fmla="*/ 1158803 h 1264110"/>
                <a:gd name="connsiteX18" fmla="*/ 964000 w 1143418"/>
                <a:gd name="connsiteY18" fmla="*/ 1121511 h 1264110"/>
                <a:gd name="connsiteX19" fmla="*/ 976795 w 1143418"/>
                <a:gd name="connsiteY19" fmla="*/ 1123997 h 1264110"/>
                <a:gd name="connsiteX20" fmla="*/ 982132 w 1143418"/>
                <a:gd name="connsiteY20" fmla="*/ 1147768 h 1264110"/>
                <a:gd name="connsiteX21" fmla="*/ 958361 w 1143418"/>
                <a:gd name="connsiteY21" fmla="*/ 1153104 h 1264110"/>
                <a:gd name="connsiteX22" fmla="*/ 953024 w 1143418"/>
                <a:gd name="connsiteY22" fmla="*/ 1128849 h 1264110"/>
                <a:gd name="connsiteX23" fmla="*/ 964000 w 1143418"/>
                <a:gd name="connsiteY23" fmla="*/ 1121511 h 1264110"/>
                <a:gd name="connsiteX24" fmla="*/ 715147 w 1143418"/>
                <a:gd name="connsiteY24" fmla="*/ 1082217 h 1264110"/>
                <a:gd name="connsiteX25" fmla="*/ 728126 w 1143418"/>
                <a:gd name="connsiteY25" fmla="*/ 1084703 h 1264110"/>
                <a:gd name="connsiteX26" fmla="*/ 732889 w 1143418"/>
                <a:gd name="connsiteY26" fmla="*/ 1108473 h 1264110"/>
                <a:gd name="connsiteX27" fmla="*/ 709551 w 1143418"/>
                <a:gd name="connsiteY27" fmla="*/ 1113325 h 1264110"/>
                <a:gd name="connsiteX28" fmla="*/ 704311 w 1143418"/>
                <a:gd name="connsiteY28" fmla="*/ 1089554 h 1264110"/>
                <a:gd name="connsiteX29" fmla="*/ 715147 w 1143418"/>
                <a:gd name="connsiteY29" fmla="*/ 1082217 h 1264110"/>
                <a:gd name="connsiteX30" fmla="*/ 1082756 w 1143418"/>
                <a:gd name="connsiteY30" fmla="*/ 1075707 h 1264110"/>
                <a:gd name="connsiteX31" fmla="*/ 1065012 w 1143418"/>
                <a:gd name="connsiteY31" fmla="*/ 1097213 h 1264110"/>
                <a:gd name="connsiteX32" fmla="*/ 1067246 w 1143418"/>
                <a:gd name="connsiteY32" fmla="*/ 1085748 h 1264110"/>
                <a:gd name="connsiteX33" fmla="*/ 1078047 w 1143418"/>
                <a:gd name="connsiteY33" fmla="*/ 1076310 h 1264110"/>
                <a:gd name="connsiteX34" fmla="*/ 832705 w 1143418"/>
                <a:gd name="connsiteY34" fmla="*/ 1025189 h 1264110"/>
                <a:gd name="connsiteX35" fmla="*/ 844631 w 1143418"/>
                <a:gd name="connsiteY35" fmla="*/ 1030071 h 1264110"/>
                <a:gd name="connsiteX36" fmla="*/ 854250 w 1143418"/>
                <a:gd name="connsiteY36" fmla="*/ 1073890 h 1264110"/>
                <a:gd name="connsiteX37" fmla="*/ 809520 w 1143418"/>
                <a:gd name="connsiteY37" fmla="*/ 1083415 h 1264110"/>
                <a:gd name="connsiteX38" fmla="*/ 799901 w 1143418"/>
                <a:gd name="connsiteY38" fmla="*/ 1039120 h 1264110"/>
                <a:gd name="connsiteX39" fmla="*/ 832705 w 1143418"/>
                <a:gd name="connsiteY39" fmla="*/ 1025189 h 1264110"/>
                <a:gd name="connsiteX40" fmla="*/ 1002095 w 1143418"/>
                <a:gd name="connsiteY40" fmla="*/ 1013541 h 1264110"/>
                <a:gd name="connsiteX41" fmla="*/ 1013953 w 1143418"/>
                <a:gd name="connsiteY41" fmla="*/ 1018132 h 1264110"/>
                <a:gd name="connsiteX42" fmla="*/ 1023573 w 1143418"/>
                <a:gd name="connsiteY42" fmla="*/ 1061807 h 1264110"/>
                <a:gd name="connsiteX43" fmla="*/ 978843 w 1143418"/>
                <a:gd name="connsiteY43" fmla="*/ 1071301 h 1264110"/>
                <a:gd name="connsiteX44" fmla="*/ 969223 w 1143418"/>
                <a:gd name="connsiteY44" fmla="*/ 1027626 h 1264110"/>
                <a:gd name="connsiteX45" fmla="*/ 1002095 w 1143418"/>
                <a:gd name="connsiteY45" fmla="*/ 1013541 h 1264110"/>
                <a:gd name="connsiteX46" fmla="*/ 768350 w 1143418"/>
                <a:gd name="connsiteY46" fmla="*/ 987714 h 1264110"/>
                <a:gd name="connsiteX47" fmla="*/ 773787 w 1143418"/>
                <a:gd name="connsiteY47" fmla="*/ 988939 h 1264110"/>
                <a:gd name="connsiteX48" fmla="*/ 776203 w 1143418"/>
                <a:gd name="connsiteY48" fmla="*/ 999227 h 1264110"/>
                <a:gd name="connsiteX49" fmla="*/ 766054 w 1143418"/>
                <a:gd name="connsiteY49" fmla="*/ 1001187 h 1264110"/>
                <a:gd name="connsiteX50" fmla="*/ 763638 w 1143418"/>
                <a:gd name="connsiteY50" fmla="*/ 990899 h 1264110"/>
                <a:gd name="connsiteX51" fmla="*/ 768350 w 1143418"/>
                <a:gd name="connsiteY51" fmla="*/ 987714 h 1264110"/>
                <a:gd name="connsiteX52" fmla="*/ 940292 w 1143418"/>
                <a:gd name="connsiteY52" fmla="*/ 966322 h 1264110"/>
                <a:gd name="connsiteX53" fmla="*/ 946387 w 1143418"/>
                <a:gd name="connsiteY53" fmla="*/ 967468 h 1264110"/>
                <a:gd name="connsiteX54" fmla="*/ 948709 w 1143418"/>
                <a:gd name="connsiteY54" fmla="*/ 979042 h 1264110"/>
                <a:gd name="connsiteX55" fmla="*/ 937564 w 1143418"/>
                <a:gd name="connsiteY55" fmla="*/ 981453 h 1264110"/>
                <a:gd name="connsiteX56" fmla="*/ 935242 w 1143418"/>
                <a:gd name="connsiteY56" fmla="*/ 969879 h 1264110"/>
                <a:gd name="connsiteX57" fmla="*/ 940292 w 1143418"/>
                <a:gd name="connsiteY57" fmla="*/ 966322 h 1264110"/>
                <a:gd name="connsiteX58" fmla="*/ 1123397 w 1143418"/>
                <a:gd name="connsiteY58" fmla="*/ 942537 h 1264110"/>
                <a:gd name="connsiteX59" fmla="*/ 1132499 w 1143418"/>
                <a:gd name="connsiteY59" fmla="*/ 946243 h 1264110"/>
                <a:gd name="connsiteX60" fmla="*/ 1139643 w 1143418"/>
                <a:gd name="connsiteY60" fmla="*/ 980060 h 1264110"/>
                <a:gd name="connsiteX61" fmla="*/ 1105826 w 1143418"/>
                <a:gd name="connsiteY61" fmla="*/ 987204 h 1264110"/>
                <a:gd name="connsiteX62" fmla="*/ 1098682 w 1143418"/>
                <a:gd name="connsiteY62" fmla="*/ 953387 h 1264110"/>
                <a:gd name="connsiteX63" fmla="*/ 1123397 w 1143418"/>
                <a:gd name="connsiteY63" fmla="*/ 942537 h 1264110"/>
                <a:gd name="connsiteX64" fmla="*/ 894173 w 1143418"/>
                <a:gd name="connsiteY64" fmla="*/ 910037 h 1264110"/>
                <a:gd name="connsiteX65" fmla="*/ 906736 w 1143418"/>
                <a:gd name="connsiteY65" fmla="*/ 912523 h 1264110"/>
                <a:gd name="connsiteX66" fmla="*/ 911975 w 1143418"/>
                <a:gd name="connsiteY66" fmla="*/ 936294 h 1264110"/>
                <a:gd name="connsiteX67" fmla="*/ 888160 w 1143418"/>
                <a:gd name="connsiteY67" fmla="*/ 941145 h 1264110"/>
                <a:gd name="connsiteX68" fmla="*/ 883398 w 1143418"/>
                <a:gd name="connsiteY68" fmla="*/ 917375 h 1264110"/>
                <a:gd name="connsiteX69" fmla="*/ 894173 w 1143418"/>
                <a:gd name="connsiteY69" fmla="*/ 910037 h 1264110"/>
                <a:gd name="connsiteX70" fmla="*/ 1022334 w 1143418"/>
                <a:gd name="connsiteY70" fmla="*/ 882319 h 1264110"/>
                <a:gd name="connsiteX71" fmla="*/ 1029321 w 1143418"/>
                <a:gd name="connsiteY71" fmla="*/ 883644 h 1264110"/>
                <a:gd name="connsiteX72" fmla="*/ 1032212 w 1143418"/>
                <a:gd name="connsiteY72" fmla="*/ 896171 h 1264110"/>
                <a:gd name="connsiteX73" fmla="*/ 1019202 w 1143418"/>
                <a:gd name="connsiteY73" fmla="*/ 898580 h 1264110"/>
                <a:gd name="connsiteX74" fmla="*/ 1016793 w 1143418"/>
                <a:gd name="connsiteY74" fmla="*/ 886053 h 1264110"/>
                <a:gd name="connsiteX75" fmla="*/ 1022334 w 1143418"/>
                <a:gd name="connsiteY75" fmla="*/ 882319 h 1264110"/>
                <a:gd name="connsiteX76" fmla="*/ 1024342 w 1143418"/>
                <a:gd name="connsiteY76" fmla="*/ 792162 h 1264110"/>
                <a:gd name="connsiteX77" fmla="*/ 1036826 w 1143418"/>
                <a:gd name="connsiteY77" fmla="*/ 794544 h 1264110"/>
                <a:gd name="connsiteX78" fmla="*/ 1042033 w 1143418"/>
                <a:gd name="connsiteY78" fmla="*/ 817882 h 1264110"/>
                <a:gd name="connsiteX79" fmla="*/ 1018840 w 1143418"/>
                <a:gd name="connsiteY79" fmla="*/ 823121 h 1264110"/>
                <a:gd name="connsiteX80" fmla="*/ 1013633 w 1143418"/>
                <a:gd name="connsiteY80" fmla="*/ 799783 h 1264110"/>
                <a:gd name="connsiteX81" fmla="*/ 1024342 w 1143418"/>
                <a:gd name="connsiteY81" fmla="*/ 792162 h 1264110"/>
                <a:gd name="connsiteX82" fmla="*/ 263740 w 1143418"/>
                <a:gd name="connsiteY82" fmla="*/ 752868 h 1264110"/>
                <a:gd name="connsiteX83" fmla="*/ 273743 w 1143418"/>
                <a:gd name="connsiteY83" fmla="*/ 757631 h 1264110"/>
                <a:gd name="connsiteX84" fmla="*/ 269456 w 1143418"/>
                <a:gd name="connsiteY84" fmla="*/ 767157 h 1264110"/>
                <a:gd name="connsiteX85" fmla="*/ 259454 w 1143418"/>
                <a:gd name="connsiteY85" fmla="*/ 762870 h 1264110"/>
                <a:gd name="connsiteX86" fmla="*/ 263740 w 1143418"/>
                <a:gd name="connsiteY86" fmla="*/ 752868 h 1264110"/>
                <a:gd name="connsiteX87" fmla="*/ 246273 w 1143418"/>
                <a:gd name="connsiteY87" fmla="*/ 739343 h 1264110"/>
                <a:gd name="connsiteX88" fmla="*/ 253763 w 1143418"/>
                <a:gd name="connsiteY88" fmla="*/ 742792 h 1264110"/>
                <a:gd name="connsiteX89" fmla="*/ 250486 w 1143418"/>
                <a:gd name="connsiteY89" fmla="*/ 751168 h 1264110"/>
                <a:gd name="connsiteX90" fmla="*/ 242529 w 1143418"/>
                <a:gd name="connsiteY90" fmla="*/ 747226 h 1264110"/>
                <a:gd name="connsiteX91" fmla="*/ 246273 w 1143418"/>
                <a:gd name="connsiteY91" fmla="*/ 739343 h 1264110"/>
                <a:gd name="connsiteX92" fmla="*/ 272075 w 1143418"/>
                <a:gd name="connsiteY92" fmla="*/ 726910 h 1264110"/>
                <a:gd name="connsiteX93" fmla="*/ 283983 w 1143418"/>
                <a:gd name="connsiteY93" fmla="*/ 732625 h 1264110"/>
                <a:gd name="connsiteX94" fmla="*/ 278743 w 1143418"/>
                <a:gd name="connsiteY94" fmla="*/ 744533 h 1264110"/>
                <a:gd name="connsiteX95" fmla="*/ 266360 w 1143418"/>
                <a:gd name="connsiteY95" fmla="*/ 739294 h 1264110"/>
                <a:gd name="connsiteX96" fmla="*/ 272075 w 1143418"/>
                <a:gd name="connsiteY96" fmla="*/ 726910 h 1264110"/>
                <a:gd name="connsiteX97" fmla="*/ 236511 w 1143418"/>
                <a:gd name="connsiteY97" fmla="*/ 715522 h 1264110"/>
                <a:gd name="connsiteX98" fmla="*/ 248283 w 1143418"/>
                <a:gd name="connsiteY98" fmla="*/ 720881 h 1264110"/>
                <a:gd name="connsiteX99" fmla="*/ 243103 w 1143418"/>
                <a:gd name="connsiteY99" fmla="*/ 733058 h 1264110"/>
                <a:gd name="connsiteX100" fmla="*/ 231331 w 1143418"/>
                <a:gd name="connsiteY100" fmla="*/ 727700 h 1264110"/>
                <a:gd name="connsiteX101" fmla="*/ 236511 w 1143418"/>
                <a:gd name="connsiteY101" fmla="*/ 715522 h 1264110"/>
                <a:gd name="connsiteX102" fmla="*/ 269217 w 1143418"/>
                <a:gd name="connsiteY102" fmla="*/ 700714 h 1264110"/>
                <a:gd name="connsiteX103" fmla="*/ 278743 w 1143418"/>
                <a:gd name="connsiteY103" fmla="*/ 705001 h 1264110"/>
                <a:gd name="connsiteX104" fmla="*/ 274457 w 1143418"/>
                <a:gd name="connsiteY104" fmla="*/ 715003 h 1264110"/>
                <a:gd name="connsiteX105" fmla="*/ 264455 w 1143418"/>
                <a:gd name="connsiteY105" fmla="*/ 710240 h 1264110"/>
                <a:gd name="connsiteX106" fmla="*/ 269217 w 1143418"/>
                <a:gd name="connsiteY106" fmla="*/ 700714 h 1264110"/>
                <a:gd name="connsiteX107" fmla="*/ 234448 w 1143418"/>
                <a:gd name="connsiteY107" fmla="*/ 685710 h 1264110"/>
                <a:gd name="connsiteX108" fmla="*/ 244450 w 1143418"/>
                <a:gd name="connsiteY108" fmla="*/ 689997 h 1264110"/>
                <a:gd name="connsiteX109" fmla="*/ 240164 w 1143418"/>
                <a:gd name="connsiteY109" fmla="*/ 699999 h 1264110"/>
                <a:gd name="connsiteX110" fmla="*/ 230162 w 1143418"/>
                <a:gd name="connsiteY110" fmla="*/ 695713 h 1264110"/>
                <a:gd name="connsiteX111" fmla="*/ 234448 w 1143418"/>
                <a:gd name="connsiteY111" fmla="*/ 685710 h 1264110"/>
                <a:gd name="connsiteX112" fmla="*/ 288363 w 1143418"/>
                <a:gd name="connsiteY112" fmla="*/ 611496 h 1264110"/>
                <a:gd name="connsiteX113" fmla="*/ 296947 w 1143418"/>
                <a:gd name="connsiteY113" fmla="*/ 614291 h 1264110"/>
                <a:gd name="connsiteX114" fmla="*/ 380557 w 1143418"/>
                <a:gd name="connsiteY114" fmla="*/ 636772 h 1264110"/>
                <a:gd name="connsiteX115" fmla="*/ 407789 w 1143418"/>
                <a:gd name="connsiteY115" fmla="*/ 707083 h 1264110"/>
                <a:gd name="connsiteX116" fmla="*/ 362879 w 1143418"/>
                <a:gd name="connsiteY116" fmla="*/ 718563 h 1264110"/>
                <a:gd name="connsiteX117" fmla="*/ 304591 w 1143418"/>
                <a:gd name="connsiteY117" fmla="*/ 693691 h 1264110"/>
                <a:gd name="connsiteX118" fmla="*/ 264937 w 1143418"/>
                <a:gd name="connsiteY118" fmla="*/ 629597 h 1264110"/>
                <a:gd name="connsiteX119" fmla="*/ 278315 w 1143418"/>
                <a:gd name="connsiteY119" fmla="*/ 627206 h 1264110"/>
                <a:gd name="connsiteX120" fmla="*/ 358579 w 1143418"/>
                <a:gd name="connsiteY120" fmla="*/ 682211 h 1264110"/>
                <a:gd name="connsiteX121" fmla="*/ 360013 w 1143418"/>
                <a:gd name="connsiteY121" fmla="*/ 658774 h 1264110"/>
                <a:gd name="connsiteX122" fmla="*/ 280703 w 1143418"/>
                <a:gd name="connsiteY122" fmla="*/ 620509 h 1264110"/>
                <a:gd name="connsiteX123" fmla="*/ 280942 w 1143418"/>
                <a:gd name="connsiteY123" fmla="*/ 611660 h 1264110"/>
                <a:gd name="connsiteX124" fmla="*/ 288363 w 1143418"/>
                <a:gd name="connsiteY124" fmla="*/ 611496 h 1264110"/>
                <a:gd name="connsiteX125" fmla="*/ 259204 w 1143418"/>
                <a:gd name="connsiteY125" fmla="*/ 604097 h 1264110"/>
                <a:gd name="connsiteX126" fmla="*/ 264643 w 1143418"/>
                <a:gd name="connsiteY126" fmla="*/ 613115 h 1264110"/>
                <a:gd name="connsiteX127" fmla="*/ 264643 w 1143418"/>
                <a:gd name="connsiteY127" fmla="*/ 744509 h 1264110"/>
                <a:gd name="connsiteX128" fmla="*/ 258777 w 1143418"/>
                <a:gd name="connsiteY128" fmla="*/ 744987 h 1264110"/>
                <a:gd name="connsiteX129" fmla="*/ 251933 w 1143418"/>
                <a:gd name="connsiteY129" fmla="*/ 611204 h 1264110"/>
                <a:gd name="connsiteX130" fmla="*/ 259204 w 1143418"/>
                <a:gd name="connsiteY130" fmla="*/ 604097 h 1264110"/>
                <a:gd name="connsiteX131" fmla="*/ 602088 w 1143418"/>
                <a:gd name="connsiteY131" fmla="*/ 593540 h 1264110"/>
                <a:gd name="connsiteX132" fmla="*/ 650967 w 1143418"/>
                <a:gd name="connsiteY132" fmla="*/ 630699 h 1264110"/>
                <a:gd name="connsiteX133" fmla="*/ 618299 w 1143418"/>
                <a:gd name="connsiteY133" fmla="*/ 622036 h 1264110"/>
                <a:gd name="connsiteX134" fmla="*/ 595240 w 1143418"/>
                <a:gd name="connsiteY134" fmla="*/ 595564 h 1264110"/>
                <a:gd name="connsiteX135" fmla="*/ 602088 w 1143418"/>
                <a:gd name="connsiteY135" fmla="*/ 593540 h 1264110"/>
                <a:gd name="connsiteX136" fmla="*/ 233202 w 1143418"/>
                <a:gd name="connsiteY136" fmla="*/ 588040 h 1264110"/>
                <a:gd name="connsiteX137" fmla="*/ 236770 w 1143418"/>
                <a:gd name="connsiteY137" fmla="*/ 602866 h 1264110"/>
                <a:gd name="connsiteX138" fmla="*/ 160182 w 1143418"/>
                <a:gd name="connsiteY138" fmla="*/ 645323 h 1264110"/>
                <a:gd name="connsiteX139" fmla="*/ 161618 w 1143418"/>
                <a:gd name="connsiteY139" fmla="*/ 667744 h 1264110"/>
                <a:gd name="connsiteX140" fmla="*/ 215708 w 1143418"/>
                <a:gd name="connsiteY140" fmla="*/ 654387 h 1264110"/>
                <a:gd name="connsiteX141" fmla="*/ 232462 w 1143418"/>
                <a:gd name="connsiteY141" fmla="*/ 613838 h 1264110"/>
                <a:gd name="connsiteX142" fmla="*/ 243471 w 1143418"/>
                <a:gd name="connsiteY142" fmla="*/ 620994 h 1264110"/>
                <a:gd name="connsiteX143" fmla="*/ 199434 w 1143418"/>
                <a:gd name="connsiteY143" fmla="*/ 711634 h 1264110"/>
                <a:gd name="connsiteX144" fmla="*/ 141993 w 1143418"/>
                <a:gd name="connsiteY144" fmla="*/ 695891 h 1264110"/>
                <a:gd name="connsiteX145" fmla="*/ 130026 w 1143418"/>
                <a:gd name="connsiteY145" fmla="*/ 677763 h 1264110"/>
                <a:gd name="connsiteX146" fmla="*/ 86945 w 1143418"/>
                <a:gd name="connsiteY146" fmla="*/ 673469 h 1264110"/>
                <a:gd name="connsiteX147" fmla="*/ 92689 w 1143418"/>
                <a:gd name="connsiteY147" fmla="*/ 613838 h 1264110"/>
                <a:gd name="connsiteX148" fmla="*/ 223367 w 1143418"/>
                <a:gd name="connsiteY148" fmla="*/ 588554 h 1264110"/>
                <a:gd name="connsiteX149" fmla="*/ 233202 w 1143418"/>
                <a:gd name="connsiteY149" fmla="*/ 588040 h 1264110"/>
                <a:gd name="connsiteX150" fmla="*/ 663705 w 1143418"/>
                <a:gd name="connsiteY150" fmla="*/ 584236 h 1264110"/>
                <a:gd name="connsiteX151" fmla="*/ 692404 w 1143418"/>
                <a:gd name="connsiteY151" fmla="*/ 589385 h 1264110"/>
                <a:gd name="connsiteX152" fmla="*/ 635963 w 1143418"/>
                <a:gd name="connsiteY152" fmla="*/ 595470 h 1264110"/>
                <a:gd name="connsiteX153" fmla="*/ 663705 w 1143418"/>
                <a:gd name="connsiteY153" fmla="*/ 584236 h 1264110"/>
                <a:gd name="connsiteX154" fmla="*/ 562376 w 1143418"/>
                <a:gd name="connsiteY154" fmla="*/ 580906 h 1264110"/>
                <a:gd name="connsiteX155" fmla="*/ 610958 w 1143418"/>
                <a:gd name="connsiteY155" fmla="*/ 634986 h 1264110"/>
                <a:gd name="connsiteX156" fmla="*/ 578731 w 1143418"/>
                <a:gd name="connsiteY156" fmla="*/ 616010 h 1264110"/>
                <a:gd name="connsiteX157" fmla="*/ 562376 w 1143418"/>
                <a:gd name="connsiteY157" fmla="*/ 580906 h 1264110"/>
                <a:gd name="connsiteX158" fmla="*/ 648821 w 1143418"/>
                <a:gd name="connsiteY158" fmla="*/ 567243 h 1264110"/>
                <a:gd name="connsiteX159" fmla="*/ 665255 w 1143418"/>
                <a:gd name="connsiteY159" fmla="*/ 570959 h 1264110"/>
                <a:gd name="connsiteX160" fmla="*/ 600956 w 1143418"/>
                <a:gd name="connsiteY160" fmla="*/ 586301 h 1264110"/>
                <a:gd name="connsiteX161" fmla="*/ 631666 w 1143418"/>
                <a:gd name="connsiteY161" fmla="*/ 568561 h 1264110"/>
                <a:gd name="connsiteX162" fmla="*/ 648821 w 1143418"/>
                <a:gd name="connsiteY162" fmla="*/ 567243 h 1264110"/>
                <a:gd name="connsiteX163" fmla="*/ 527617 w 1143418"/>
                <a:gd name="connsiteY163" fmla="*/ 567114 h 1264110"/>
                <a:gd name="connsiteX164" fmla="*/ 570949 w 1143418"/>
                <a:gd name="connsiteY164" fmla="*/ 650703 h 1264110"/>
                <a:gd name="connsiteX165" fmla="*/ 536765 w 1143418"/>
                <a:gd name="connsiteY165" fmla="*/ 616033 h 1264110"/>
                <a:gd name="connsiteX166" fmla="*/ 527617 w 1143418"/>
                <a:gd name="connsiteY166" fmla="*/ 567114 h 1264110"/>
                <a:gd name="connsiteX167" fmla="*/ 61924 w 1143418"/>
                <a:gd name="connsiteY167" fmla="*/ 557001 h 1264110"/>
                <a:gd name="connsiteX168" fmla="*/ 67876 w 1143418"/>
                <a:gd name="connsiteY168" fmla="*/ 571051 h 1264110"/>
                <a:gd name="connsiteX169" fmla="*/ 169832 w 1143418"/>
                <a:gd name="connsiteY169" fmla="*/ 585257 h 1264110"/>
                <a:gd name="connsiteX170" fmla="*/ 167908 w 1143418"/>
                <a:gd name="connsiteY170" fmla="*/ 581942 h 1264110"/>
                <a:gd name="connsiteX171" fmla="*/ 71723 w 1143418"/>
                <a:gd name="connsiteY171" fmla="*/ 558266 h 1264110"/>
                <a:gd name="connsiteX172" fmla="*/ 61924 w 1143418"/>
                <a:gd name="connsiteY172" fmla="*/ 557001 h 1264110"/>
                <a:gd name="connsiteX173" fmla="*/ 404510 w 1143418"/>
                <a:gd name="connsiteY173" fmla="*/ 553744 h 1264110"/>
                <a:gd name="connsiteX174" fmla="*/ 383715 w 1143418"/>
                <a:gd name="connsiteY174" fmla="*/ 556466 h 1264110"/>
                <a:gd name="connsiteX175" fmla="*/ 328901 w 1143418"/>
                <a:gd name="connsiteY175" fmla="*/ 578729 h 1264110"/>
                <a:gd name="connsiteX176" fmla="*/ 298610 w 1143418"/>
                <a:gd name="connsiteY176" fmla="*/ 589377 h 1264110"/>
                <a:gd name="connsiteX177" fmla="*/ 293801 w 1143418"/>
                <a:gd name="connsiteY177" fmla="*/ 594216 h 1264110"/>
                <a:gd name="connsiteX178" fmla="*/ 377945 w 1143418"/>
                <a:gd name="connsiteY178" fmla="*/ 582601 h 1264110"/>
                <a:gd name="connsiteX179" fmla="*/ 414487 w 1143418"/>
                <a:gd name="connsiteY179" fmla="*/ 559370 h 1264110"/>
                <a:gd name="connsiteX180" fmla="*/ 404510 w 1143418"/>
                <a:gd name="connsiteY180" fmla="*/ 553744 h 1264110"/>
                <a:gd name="connsiteX181" fmla="*/ 629236 w 1143418"/>
                <a:gd name="connsiteY181" fmla="*/ 553228 h 1264110"/>
                <a:gd name="connsiteX182" fmla="*/ 650252 w 1143418"/>
                <a:gd name="connsiteY182" fmla="*/ 559683 h 1264110"/>
                <a:gd name="connsiteX183" fmla="*/ 565948 w 1143418"/>
                <a:gd name="connsiteY183" fmla="*/ 572473 h 1264110"/>
                <a:gd name="connsiteX184" fmla="*/ 607142 w 1143418"/>
                <a:gd name="connsiteY184" fmla="*/ 553524 h 1264110"/>
                <a:gd name="connsiteX185" fmla="*/ 629236 w 1143418"/>
                <a:gd name="connsiteY185" fmla="*/ 553228 h 1264110"/>
                <a:gd name="connsiteX186" fmla="*/ 501999 w 1143418"/>
                <a:gd name="connsiteY186" fmla="*/ 542109 h 1264110"/>
                <a:gd name="connsiteX187" fmla="*/ 526056 w 1143418"/>
                <a:gd name="connsiteY187" fmla="*/ 654990 h 1264110"/>
                <a:gd name="connsiteX188" fmla="*/ 496706 w 1143418"/>
                <a:gd name="connsiteY188" fmla="*/ 603074 h 1264110"/>
                <a:gd name="connsiteX189" fmla="*/ 501999 w 1143418"/>
                <a:gd name="connsiteY189" fmla="*/ 542109 h 1264110"/>
                <a:gd name="connsiteX190" fmla="*/ 577379 w 1143418"/>
                <a:gd name="connsiteY190" fmla="*/ 525689 h 1264110"/>
                <a:gd name="connsiteX191" fmla="*/ 635249 w 1143418"/>
                <a:gd name="connsiteY191" fmla="*/ 540104 h 1264110"/>
                <a:gd name="connsiteX192" fmla="*/ 519510 w 1143418"/>
                <a:gd name="connsiteY192" fmla="*/ 546351 h 1264110"/>
                <a:gd name="connsiteX193" fmla="*/ 577379 w 1143418"/>
                <a:gd name="connsiteY193" fmla="*/ 525689 h 1264110"/>
                <a:gd name="connsiteX194" fmla="*/ 59450 w 1143418"/>
                <a:gd name="connsiteY194" fmla="*/ 515331 h 1264110"/>
                <a:gd name="connsiteX195" fmla="*/ 107275 w 1143418"/>
                <a:gd name="connsiteY195" fmla="*/ 531917 h 1264110"/>
                <a:gd name="connsiteX196" fmla="*/ 191460 w 1143418"/>
                <a:gd name="connsiteY196" fmla="*/ 575370 h 1264110"/>
                <a:gd name="connsiteX197" fmla="*/ 199592 w 1143418"/>
                <a:gd name="connsiteY197" fmla="*/ 588263 h 1264110"/>
                <a:gd name="connsiteX198" fmla="*/ 135496 w 1143418"/>
                <a:gd name="connsiteY198" fmla="*/ 601633 h 1264110"/>
                <a:gd name="connsiteX199" fmla="*/ 56572 w 1143418"/>
                <a:gd name="connsiteY199" fmla="*/ 586830 h 1264110"/>
                <a:gd name="connsiteX200" fmla="*/ 11132 w 1143418"/>
                <a:gd name="connsiteY200" fmla="*/ 546242 h 1264110"/>
                <a:gd name="connsiteX201" fmla="*/ 12567 w 1143418"/>
                <a:gd name="connsiteY201" fmla="*/ 524277 h 1264110"/>
                <a:gd name="connsiteX202" fmla="*/ 43658 w 1143418"/>
                <a:gd name="connsiteY202" fmla="*/ 517114 h 1264110"/>
                <a:gd name="connsiteX203" fmla="*/ 59450 w 1143418"/>
                <a:gd name="connsiteY203" fmla="*/ 515331 h 1264110"/>
                <a:gd name="connsiteX204" fmla="*/ 411272 w 1143418"/>
                <a:gd name="connsiteY204" fmla="*/ 504861 h 1264110"/>
                <a:gd name="connsiteX205" fmla="*/ 449686 w 1143418"/>
                <a:gd name="connsiteY205" fmla="*/ 533501 h 1264110"/>
                <a:gd name="connsiteX206" fmla="*/ 408951 w 1143418"/>
                <a:gd name="connsiteY206" fmla="*/ 599630 h 1264110"/>
                <a:gd name="connsiteX207" fmla="*/ 276201 w 1143418"/>
                <a:gd name="connsiteY207" fmla="*/ 600109 h 1264110"/>
                <a:gd name="connsiteX208" fmla="*/ 279076 w 1143418"/>
                <a:gd name="connsiteY208" fmla="*/ 584296 h 1264110"/>
                <a:gd name="connsiteX209" fmla="*/ 320770 w 1143418"/>
                <a:gd name="connsiteY209" fmla="*/ 560336 h 1264110"/>
                <a:gd name="connsiteX210" fmla="*/ 394094 w 1143418"/>
                <a:gd name="connsiteY210" fmla="*/ 507624 h 1264110"/>
                <a:gd name="connsiteX211" fmla="*/ 411272 w 1143418"/>
                <a:gd name="connsiteY211" fmla="*/ 504861 h 1264110"/>
                <a:gd name="connsiteX212" fmla="*/ 356111 w 1143418"/>
                <a:gd name="connsiteY212" fmla="*/ 461852 h 1264110"/>
                <a:gd name="connsiteX213" fmla="*/ 308772 w 1143418"/>
                <a:gd name="connsiteY213" fmla="*/ 527105 h 1264110"/>
                <a:gd name="connsiteX214" fmla="*/ 315467 w 1143418"/>
                <a:gd name="connsiteY214" fmla="*/ 532820 h 1264110"/>
                <a:gd name="connsiteX215" fmla="*/ 358024 w 1143418"/>
                <a:gd name="connsiteY215" fmla="*/ 489954 h 1264110"/>
                <a:gd name="connsiteX216" fmla="*/ 361371 w 1143418"/>
                <a:gd name="connsiteY216" fmla="*/ 470426 h 1264110"/>
                <a:gd name="connsiteX217" fmla="*/ 356111 w 1143418"/>
                <a:gd name="connsiteY217" fmla="*/ 461852 h 1264110"/>
                <a:gd name="connsiteX218" fmla="*/ 710118 w 1143418"/>
                <a:gd name="connsiteY218" fmla="*/ 432064 h 1264110"/>
                <a:gd name="connsiteX219" fmla="*/ 716433 w 1143418"/>
                <a:gd name="connsiteY219" fmla="*/ 437015 h 1264110"/>
                <a:gd name="connsiteX220" fmla="*/ 711621 w 1143418"/>
                <a:gd name="connsiteY220" fmla="*/ 450689 h 1264110"/>
                <a:gd name="connsiteX221" fmla="*/ 697668 w 1143418"/>
                <a:gd name="connsiteY221" fmla="*/ 446445 h 1264110"/>
                <a:gd name="connsiteX222" fmla="*/ 701998 w 1143418"/>
                <a:gd name="connsiteY222" fmla="*/ 432771 h 1264110"/>
                <a:gd name="connsiteX223" fmla="*/ 710118 w 1143418"/>
                <a:gd name="connsiteY223" fmla="*/ 432064 h 1264110"/>
                <a:gd name="connsiteX224" fmla="*/ 185321 w 1143418"/>
                <a:gd name="connsiteY224" fmla="*/ 428940 h 1264110"/>
                <a:gd name="connsiteX225" fmla="*/ 178000 w 1143418"/>
                <a:gd name="connsiteY225" fmla="*/ 434256 h 1264110"/>
                <a:gd name="connsiteX226" fmla="*/ 151116 w 1143418"/>
                <a:gd name="connsiteY226" fmla="*/ 469143 h 1264110"/>
                <a:gd name="connsiteX227" fmla="*/ 180401 w 1143418"/>
                <a:gd name="connsiteY227" fmla="*/ 528881 h 1264110"/>
                <a:gd name="connsiteX228" fmla="*/ 224087 w 1143418"/>
                <a:gd name="connsiteY228" fmla="*/ 558033 h 1264110"/>
                <a:gd name="connsiteX229" fmla="*/ 227928 w 1143418"/>
                <a:gd name="connsiteY229" fmla="*/ 544174 h 1264110"/>
                <a:gd name="connsiteX230" fmla="*/ 190482 w 1143418"/>
                <a:gd name="connsiteY230" fmla="*/ 441903 h 1264110"/>
                <a:gd name="connsiteX231" fmla="*/ 185321 w 1143418"/>
                <a:gd name="connsiteY231" fmla="*/ 428940 h 1264110"/>
                <a:gd name="connsiteX232" fmla="*/ 395006 w 1143418"/>
                <a:gd name="connsiteY232" fmla="*/ 418888 h 1264110"/>
                <a:gd name="connsiteX233" fmla="*/ 399596 w 1143418"/>
                <a:gd name="connsiteY233" fmla="*/ 438395 h 1264110"/>
                <a:gd name="connsiteX234" fmla="*/ 387595 w 1143418"/>
                <a:gd name="connsiteY234" fmla="*/ 464224 h 1264110"/>
                <a:gd name="connsiteX235" fmla="*/ 342474 w 1143418"/>
                <a:gd name="connsiteY235" fmla="*/ 529277 h 1264110"/>
                <a:gd name="connsiteX236" fmla="*/ 283912 w 1143418"/>
                <a:gd name="connsiteY236" fmla="*/ 566108 h 1264110"/>
                <a:gd name="connsiteX237" fmla="*/ 272392 w 1143418"/>
                <a:gd name="connsiteY237" fmla="*/ 554629 h 1264110"/>
                <a:gd name="connsiteX238" fmla="*/ 273832 w 1143418"/>
                <a:gd name="connsiteY238" fmla="*/ 510144 h 1264110"/>
                <a:gd name="connsiteX239" fmla="*/ 315113 w 1143418"/>
                <a:gd name="connsiteY239" fmla="*/ 447005 h 1264110"/>
                <a:gd name="connsiteX240" fmla="*/ 377515 w 1143418"/>
                <a:gd name="connsiteY240" fmla="*/ 423566 h 1264110"/>
                <a:gd name="connsiteX241" fmla="*/ 395006 w 1143418"/>
                <a:gd name="connsiteY241" fmla="*/ 418888 h 1264110"/>
                <a:gd name="connsiteX242" fmla="*/ 678328 w 1143418"/>
                <a:gd name="connsiteY242" fmla="*/ 415910 h 1264110"/>
                <a:gd name="connsiteX243" fmla="*/ 685471 w 1143418"/>
                <a:gd name="connsiteY243" fmla="*/ 422153 h 1264110"/>
                <a:gd name="connsiteX244" fmla="*/ 680189 w 1143418"/>
                <a:gd name="connsiteY244" fmla="*/ 439440 h 1264110"/>
                <a:gd name="connsiteX245" fmla="*/ 662901 w 1143418"/>
                <a:gd name="connsiteY245" fmla="*/ 434158 h 1264110"/>
                <a:gd name="connsiteX246" fmla="*/ 668663 w 1143418"/>
                <a:gd name="connsiteY246" fmla="*/ 416871 h 1264110"/>
                <a:gd name="connsiteX247" fmla="*/ 678328 w 1143418"/>
                <a:gd name="connsiteY247" fmla="*/ 415910 h 1264110"/>
                <a:gd name="connsiteX248" fmla="*/ 711071 w 1143418"/>
                <a:gd name="connsiteY248" fmla="*/ 401481 h 1264110"/>
                <a:gd name="connsiteX249" fmla="*/ 715713 w 1143418"/>
                <a:gd name="connsiteY249" fmla="*/ 405870 h 1264110"/>
                <a:gd name="connsiteX250" fmla="*/ 712337 w 1143418"/>
                <a:gd name="connsiteY250" fmla="*/ 417247 h 1264110"/>
                <a:gd name="connsiteX251" fmla="*/ 701245 w 1143418"/>
                <a:gd name="connsiteY251" fmla="*/ 413784 h 1264110"/>
                <a:gd name="connsiteX252" fmla="*/ 704621 w 1143418"/>
                <a:gd name="connsiteY252" fmla="*/ 401914 h 1264110"/>
                <a:gd name="connsiteX253" fmla="*/ 711071 w 1143418"/>
                <a:gd name="connsiteY253" fmla="*/ 401481 h 1264110"/>
                <a:gd name="connsiteX254" fmla="*/ 652877 w 1143418"/>
                <a:gd name="connsiteY254" fmla="*/ 389714 h 1264110"/>
                <a:gd name="connsiteX255" fmla="*/ 659254 w 1143418"/>
                <a:gd name="connsiteY255" fmla="*/ 395007 h 1264110"/>
                <a:gd name="connsiteX256" fmla="*/ 654395 w 1143418"/>
                <a:gd name="connsiteY256" fmla="*/ 408960 h 1264110"/>
                <a:gd name="connsiteX257" fmla="*/ 640307 w 1143418"/>
                <a:gd name="connsiteY257" fmla="*/ 404149 h 1264110"/>
                <a:gd name="connsiteX258" fmla="*/ 644679 w 1143418"/>
                <a:gd name="connsiteY258" fmla="*/ 390195 h 1264110"/>
                <a:gd name="connsiteX259" fmla="*/ 652877 w 1143418"/>
                <a:gd name="connsiteY259" fmla="*/ 389714 h 1264110"/>
                <a:gd name="connsiteX260" fmla="*/ 172990 w 1143418"/>
                <a:gd name="connsiteY260" fmla="*/ 376012 h 1264110"/>
                <a:gd name="connsiteX261" fmla="*/ 182516 w 1143418"/>
                <a:gd name="connsiteY261" fmla="*/ 385211 h 1264110"/>
                <a:gd name="connsiteX262" fmla="*/ 248177 w 1143418"/>
                <a:gd name="connsiteY262" fmla="*/ 496555 h 1264110"/>
                <a:gd name="connsiteX263" fmla="*/ 250574 w 1143418"/>
                <a:gd name="connsiteY263" fmla="*/ 577793 h 1264110"/>
                <a:gd name="connsiteX264" fmla="*/ 231882 w 1143418"/>
                <a:gd name="connsiteY264" fmla="*/ 579704 h 1264110"/>
                <a:gd name="connsiteX265" fmla="*/ 141298 w 1143418"/>
                <a:gd name="connsiteY265" fmla="*/ 539563 h 1264110"/>
                <a:gd name="connsiteX266" fmla="*/ 122606 w 1143418"/>
                <a:gd name="connsiteY266" fmla="*/ 450680 h 1264110"/>
                <a:gd name="connsiteX267" fmla="*/ 165262 w 1143418"/>
                <a:gd name="connsiteY267" fmla="*/ 384733 h 1264110"/>
                <a:gd name="connsiteX268" fmla="*/ 172990 w 1143418"/>
                <a:gd name="connsiteY268" fmla="*/ 376012 h 1264110"/>
                <a:gd name="connsiteX269" fmla="*/ 698626 w 1143418"/>
                <a:gd name="connsiteY269" fmla="*/ 370426 h 1264110"/>
                <a:gd name="connsiteX270" fmla="*/ 706189 w 1143418"/>
                <a:gd name="connsiteY270" fmla="*/ 376909 h 1264110"/>
                <a:gd name="connsiteX271" fmla="*/ 700907 w 1143418"/>
                <a:gd name="connsiteY271" fmla="*/ 393716 h 1264110"/>
                <a:gd name="connsiteX272" fmla="*/ 683620 w 1143418"/>
                <a:gd name="connsiteY272" fmla="*/ 388434 h 1264110"/>
                <a:gd name="connsiteX273" fmla="*/ 688902 w 1143418"/>
                <a:gd name="connsiteY273" fmla="*/ 371147 h 1264110"/>
                <a:gd name="connsiteX274" fmla="*/ 698626 w 1143418"/>
                <a:gd name="connsiteY274" fmla="*/ 370426 h 1264110"/>
                <a:gd name="connsiteX275" fmla="*/ 669394 w 1143418"/>
                <a:gd name="connsiteY275" fmla="*/ 341212 h 1264110"/>
                <a:gd name="connsiteX276" fmla="*/ 675709 w 1143418"/>
                <a:gd name="connsiteY276" fmla="*/ 346495 h 1264110"/>
                <a:gd name="connsiteX277" fmla="*/ 670898 w 1143418"/>
                <a:gd name="connsiteY277" fmla="*/ 360584 h 1264110"/>
                <a:gd name="connsiteX278" fmla="*/ 656944 w 1143418"/>
                <a:gd name="connsiteY278" fmla="*/ 356211 h 1264110"/>
                <a:gd name="connsiteX279" fmla="*/ 661275 w 1143418"/>
                <a:gd name="connsiteY279" fmla="*/ 342123 h 1264110"/>
                <a:gd name="connsiteX280" fmla="*/ 669394 w 1143418"/>
                <a:gd name="connsiteY280" fmla="*/ 341212 h 1264110"/>
                <a:gd name="connsiteX281" fmla="*/ 571059 w 1143418"/>
                <a:gd name="connsiteY281" fmla="*/ 316463 h 1264110"/>
                <a:gd name="connsiteX282" fmla="*/ 576774 w 1143418"/>
                <a:gd name="connsiteY282" fmla="*/ 319734 h 1264110"/>
                <a:gd name="connsiteX283" fmla="*/ 601670 w 1143418"/>
                <a:gd name="connsiteY283" fmla="*/ 405028 h 1264110"/>
                <a:gd name="connsiteX284" fmla="*/ 577253 w 1143418"/>
                <a:gd name="connsiteY284" fmla="*/ 474988 h 1264110"/>
                <a:gd name="connsiteX285" fmla="*/ 532727 w 1143418"/>
                <a:gd name="connsiteY285" fmla="*/ 505175 h 1264110"/>
                <a:gd name="connsiteX286" fmla="*/ 492510 w 1143418"/>
                <a:gd name="connsiteY286" fmla="*/ 426591 h 1264110"/>
                <a:gd name="connsiteX287" fmla="*/ 537993 w 1143418"/>
                <a:gd name="connsiteY287" fmla="*/ 336026 h 1264110"/>
                <a:gd name="connsiteX288" fmla="*/ 556665 w 1143418"/>
                <a:gd name="connsiteY288" fmla="*/ 326922 h 1264110"/>
                <a:gd name="connsiteX289" fmla="*/ 527939 w 1143418"/>
                <a:gd name="connsiteY289" fmla="*/ 426111 h 1264110"/>
                <a:gd name="connsiteX290" fmla="*/ 549005 w 1143418"/>
                <a:gd name="connsiteY290" fmla="*/ 442883 h 1264110"/>
                <a:gd name="connsiteX291" fmla="*/ 564326 w 1143418"/>
                <a:gd name="connsiteY291" fmla="*/ 330276 h 1264110"/>
                <a:gd name="connsiteX292" fmla="*/ 571059 w 1143418"/>
                <a:gd name="connsiteY292" fmla="*/ 316463 h 1264110"/>
                <a:gd name="connsiteX293" fmla="*/ 516638 w 1143418"/>
                <a:gd name="connsiteY293" fmla="*/ 314873 h 1264110"/>
                <a:gd name="connsiteX294" fmla="*/ 506333 w 1143418"/>
                <a:gd name="connsiteY294" fmla="*/ 319957 h 1264110"/>
                <a:gd name="connsiteX295" fmla="*/ 467989 w 1143418"/>
                <a:gd name="connsiteY295" fmla="*/ 340533 h 1264110"/>
                <a:gd name="connsiteX296" fmla="*/ 396572 w 1143418"/>
                <a:gd name="connsiteY296" fmla="*/ 375464 h 1264110"/>
                <a:gd name="connsiteX297" fmla="*/ 372127 w 1143418"/>
                <a:gd name="connsiteY297" fmla="*/ 406567 h 1264110"/>
                <a:gd name="connsiteX298" fmla="*/ 428685 w 1143418"/>
                <a:gd name="connsiteY298" fmla="*/ 391255 h 1264110"/>
                <a:gd name="connsiteX299" fmla="*/ 515440 w 1143418"/>
                <a:gd name="connsiteY299" fmla="*/ 319478 h 1264110"/>
                <a:gd name="connsiteX300" fmla="*/ 516638 w 1143418"/>
                <a:gd name="connsiteY300" fmla="*/ 314873 h 1264110"/>
                <a:gd name="connsiteX301" fmla="*/ 186830 w 1143418"/>
                <a:gd name="connsiteY301" fmla="*/ 310786 h 1264110"/>
                <a:gd name="connsiteX302" fmla="*/ 220874 w 1143418"/>
                <a:gd name="connsiteY302" fmla="*/ 321201 h 1264110"/>
                <a:gd name="connsiteX303" fmla="*/ 146023 w 1143418"/>
                <a:gd name="connsiteY303" fmla="*/ 371333 h 1264110"/>
                <a:gd name="connsiteX304" fmla="*/ 58696 w 1143418"/>
                <a:gd name="connsiteY304" fmla="*/ 372288 h 1264110"/>
                <a:gd name="connsiteX305" fmla="*/ 186830 w 1143418"/>
                <a:gd name="connsiteY305" fmla="*/ 310786 h 1264110"/>
                <a:gd name="connsiteX306" fmla="*/ 146558 w 1143418"/>
                <a:gd name="connsiteY306" fmla="*/ 291742 h 1264110"/>
                <a:gd name="connsiteX307" fmla="*/ 170863 w 1143418"/>
                <a:gd name="connsiteY307" fmla="*/ 307107 h 1264110"/>
                <a:gd name="connsiteX308" fmla="*/ 101441 w 1143418"/>
                <a:gd name="connsiteY308" fmla="*/ 331103 h 1264110"/>
                <a:gd name="connsiteX309" fmla="*/ 32976 w 1143418"/>
                <a:gd name="connsiteY309" fmla="*/ 312866 h 1264110"/>
                <a:gd name="connsiteX310" fmla="*/ 146558 w 1143418"/>
                <a:gd name="connsiteY310" fmla="*/ 291742 h 1264110"/>
                <a:gd name="connsiteX311" fmla="*/ 529283 w 1143418"/>
                <a:gd name="connsiteY311" fmla="*/ 291328 h 1264110"/>
                <a:gd name="connsiteX312" fmla="*/ 536881 w 1143418"/>
                <a:gd name="connsiteY312" fmla="*/ 307091 h 1264110"/>
                <a:gd name="connsiteX313" fmla="*/ 416861 w 1143418"/>
                <a:gd name="connsiteY313" fmla="*/ 439694 h 1264110"/>
                <a:gd name="connsiteX314" fmla="*/ 401559 w 1143418"/>
                <a:gd name="connsiteY314" fmla="*/ 447803 h 1264110"/>
                <a:gd name="connsiteX315" fmla="*/ 407297 w 1143418"/>
                <a:gd name="connsiteY315" fmla="*/ 439217 h 1264110"/>
                <a:gd name="connsiteX316" fmla="*/ 374304 w 1143418"/>
                <a:gd name="connsiteY316" fmla="*/ 417752 h 1264110"/>
                <a:gd name="connsiteX317" fmla="*/ 329356 w 1143418"/>
                <a:gd name="connsiteY317" fmla="*/ 434447 h 1264110"/>
                <a:gd name="connsiteX318" fmla="*/ 314055 w 1143418"/>
                <a:gd name="connsiteY318" fmla="*/ 421092 h 1264110"/>
                <a:gd name="connsiteX319" fmla="*/ 337963 w 1143418"/>
                <a:gd name="connsiteY319" fmla="*/ 341912 h 1264110"/>
                <a:gd name="connsiteX320" fmla="*/ 456549 w 1143418"/>
                <a:gd name="connsiteY320" fmla="*/ 316154 h 1264110"/>
                <a:gd name="connsiteX321" fmla="*/ 518232 w 1143418"/>
                <a:gd name="connsiteY321" fmla="*/ 296121 h 1264110"/>
                <a:gd name="connsiteX322" fmla="*/ 529283 w 1143418"/>
                <a:gd name="connsiteY322" fmla="*/ 291328 h 1264110"/>
                <a:gd name="connsiteX323" fmla="*/ 562620 w 1143418"/>
                <a:gd name="connsiteY323" fmla="*/ 290025 h 1264110"/>
                <a:gd name="connsiteX324" fmla="*/ 570104 w 1143418"/>
                <a:gd name="connsiteY324" fmla="*/ 292078 h 1264110"/>
                <a:gd name="connsiteX325" fmla="*/ 698814 w 1143418"/>
                <a:gd name="connsiteY325" fmla="*/ 420134 h 1264110"/>
                <a:gd name="connsiteX326" fmla="*/ 693551 w 1143418"/>
                <a:gd name="connsiteY326" fmla="*/ 425868 h 1264110"/>
                <a:gd name="connsiteX327" fmla="*/ 560534 w 1143418"/>
                <a:gd name="connsiteY327" fmla="*/ 306890 h 1264110"/>
                <a:gd name="connsiteX328" fmla="*/ 562620 w 1143418"/>
                <a:gd name="connsiteY328" fmla="*/ 290025 h 1264110"/>
                <a:gd name="connsiteX329" fmla="*/ 354322 w 1143418"/>
                <a:gd name="connsiteY329" fmla="*/ 256547 h 1264110"/>
                <a:gd name="connsiteX330" fmla="*/ 325684 w 1143418"/>
                <a:gd name="connsiteY330" fmla="*/ 262349 h 1264110"/>
                <a:gd name="connsiteX331" fmla="*/ 329508 w 1143418"/>
                <a:gd name="connsiteY331" fmla="*/ 275747 h 1264110"/>
                <a:gd name="connsiteX332" fmla="*/ 351970 w 1143418"/>
                <a:gd name="connsiteY332" fmla="*/ 289623 h 1264110"/>
                <a:gd name="connsiteX333" fmla="*/ 433694 w 1143418"/>
                <a:gd name="connsiteY333" fmla="*/ 286273 h 1264110"/>
                <a:gd name="connsiteX334" fmla="*/ 433694 w 1143418"/>
                <a:gd name="connsiteY334" fmla="*/ 274311 h 1264110"/>
                <a:gd name="connsiteX335" fmla="*/ 354322 w 1143418"/>
                <a:gd name="connsiteY335" fmla="*/ 256547 h 1264110"/>
                <a:gd name="connsiteX336" fmla="*/ 23689 w 1143418"/>
                <a:gd name="connsiteY336" fmla="*/ 249782 h 1264110"/>
                <a:gd name="connsiteX337" fmla="*/ 127997 w 1143418"/>
                <a:gd name="connsiteY337" fmla="*/ 272420 h 1264110"/>
                <a:gd name="connsiteX338" fmla="*/ 71537 w 1143418"/>
                <a:gd name="connsiteY338" fmla="*/ 276754 h 1264110"/>
                <a:gd name="connsiteX339" fmla="*/ 23689 w 1143418"/>
                <a:gd name="connsiteY339" fmla="*/ 249782 h 1264110"/>
                <a:gd name="connsiteX340" fmla="*/ 51475 w 1143418"/>
                <a:gd name="connsiteY340" fmla="*/ 212973 h 1264110"/>
                <a:gd name="connsiteX341" fmla="*/ 54504 w 1143418"/>
                <a:gd name="connsiteY341" fmla="*/ 213823 h 1264110"/>
                <a:gd name="connsiteX342" fmla="*/ 85845 w 1143418"/>
                <a:gd name="connsiteY342" fmla="*/ 242044 h 1264110"/>
                <a:gd name="connsiteX343" fmla="*/ 63210 w 1143418"/>
                <a:gd name="connsiteY343" fmla="*/ 238948 h 1264110"/>
                <a:gd name="connsiteX344" fmla="*/ 36090 w 1143418"/>
                <a:gd name="connsiteY344" fmla="*/ 231619 h 1264110"/>
                <a:gd name="connsiteX345" fmla="*/ 400921 w 1143418"/>
                <a:gd name="connsiteY345" fmla="*/ 189645 h 1264110"/>
                <a:gd name="connsiteX346" fmla="*/ 449002 w 1143418"/>
                <a:gd name="connsiteY346" fmla="*/ 223696 h 1264110"/>
                <a:gd name="connsiteX347" fmla="*/ 501084 w 1143418"/>
                <a:gd name="connsiteY347" fmla="*/ 266784 h 1264110"/>
                <a:gd name="connsiteX348" fmla="*/ 502517 w 1143418"/>
                <a:gd name="connsiteY348" fmla="*/ 289286 h 1264110"/>
                <a:gd name="connsiteX349" fmla="*/ 405998 w 1143418"/>
                <a:gd name="connsiteY349" fmla="*/ 309872 h 1264110"/>
                <a:gd name="connsiteX350" fmla="*/ 300401 w 1143418"/>
                <a:gd name="connsiteY350" fmla="*/ 295988 h 1264110"/>
                <a:gd name="connsiteX351" fmla="*/ 263609 w 1143418"/>
                <a:gd name="connsiteY351" fmla="*/ 284977 h 1264110"/>
                <a:gd name="connsiteX352" fmla="*/ 268865 w 1143418"/>
                <a:gd name="connsiteY352" fmla="*/ 249549 h 1264110"/>
                <a:gd name="connsiteX353" fmla="*/ 348182 w 1143418"/>
                <a:gd name="connsiteY353" fmla="*/ 208376 h 1264110"/>
                <a:gd name="connsiteX354" fmla="*/ 400921 w 1143418"/>
                <a:gd name="connsiteY354" fmla="*/ 189645 h 1264110"/>
                <a:gd name="connsiteX355" fmla="*/ 89300 w 1143418"/>
                <a:gd name="connsiteY355" fmla="*/ 167129 h 1264110"/>
                <a:gd name="connsiteX356" fmla="*/ 93861 w 1143418"/>
                <a:gd name="connsiteY356" fmla="*/ 176660 h 1264110"/>
                <a:gd name="connsiteX357" fmla="*/ 93379 w 1143418"/>
                <a:gd name="connsiteY357" fmla="*/ 227755 h 1264110"/>
                <a:gd name="connsiteX358" fmla="*/ 71909 w 1143418"/>
                <a:gd name="connsiteY358" fmla="*/ 191165 h 1264110"/>
                <a:gd name="connsiteX359" fmla="*/ 71742 w 1143418"/>
                <a:gd name="connsiteY359" fmla="*/ 188409 h 1264110"/>
                <a:gd name="connsiteX360" fmla="*/ 102162 w 1143418"/>
                <a:gd name="connsiteY360" fmla="*/ 155797 h 1264110"/>
                <a:gd name="connsiteX361" fmla="*/ 115308 w 1143418"/>
                <a:gd name="connsiteY361" fmla="*/ 168413 h 1264110"/>
                <a:gd name="connsiteX362" fmla="*/ 131521 w 1143418"/>
                <a:gd name="connsiteY362" fmla="*/ 196628 h 1264110"/>
                <a:gd name="connsiteX363" fmla="*/ 135828 w 1143418"/>
                <a:gd name="connsiteY363" fmla="*/ 262763 h 1264110"/>
                <a:gd name="connsiteX364" fmla="*/ 100022 w 1143418"/>
                <a:gd name="connsiteY364" fmla="*/ 180746 h 1264110"/>
                <a:gd name="connsiteX365" fmla="*/ 95623 w 1143418"/>
                <a:gd name="connsiteY365" fmla="*/ 161192 h 1264110"/>
                <a:gd name="connsiteX366" fmla="*/ 127282 w 1143418"/>
                <a:gd name="connsiteY366" fmla="*/ 150596 h 1264110"/>
                <a:gd name="connsiteX367" fmla="*/ 187370 w 1143418"/>
                <a:gd name="connsiteY367" fmla="*/ 213763 h 1264110"/>
                <a:gd name="connsiteX368" fmla="*/ 202753 w 1143418"/>
                <a:gd name="connsiteY368" fmla="*/ 302772 h 1264110"/>
                <a:gd name="connsiteX369" fmla="*/ 127282 w 1143418"/>
                <a:gd name="connsiteY369" fmla="*/ 150596 h 1264110"/>
                <a:gd name="connsiteX370" fmla="*/ 747130 w 1143418"/>
                <a:gd name="connsiteY370" fmla="*/ 128810 h 1264110"/>
                <a:gd name="connsiteX371" fmla="*/ 781665 w 1143418"/>
                <a:gd name="connsiteY371" fmla="*/ 182875 h 1264110"/>
                <a:gd name="connsiteX372" fmla="*/ 746719 w 1143418"/>
                <a:gd name="connsiteY372" fmla="*/ 230274 h 1264110"/>
                <a:gd name="connsiteX373" fmla="*/ 754379 w 1143418"/>
                <a:gd name="connsiteY373" fmla="*/ 258522 h 1264110"/>
                <a:gd name="connsiteX374" fmla="*/ 718475 w 1143418"/>
                <a:gd name="connsiteY374" fmla="*/ 330818 h 1264110"/>
                <a:gd name="connsiteX375" fmla="*/ 587306 w 1143418"/>
                <a:gd name="connsiteY375" fmla="*/ 292994 h 1264110"/>
                <a:gd name="connsiteX376" fmla="*/ 590178 w 1143418"/>
                <a:gd name="connsiteY376" fmla="*/ 275758 h 1264110"/>
                <a:gd name="connsiteX377" fmla="*/ 646188 w 1143418"/>
                <a:gd name="connsiteY377" fmla="*/ 295388 h 1264110"/>
                <a:gd name="connsiteX378" fmla="*/ 707943 w 1143418"/>
                <a:gd name="connsiteY378" fmla="*/ 252777 h 1264110"/>
                <a:gd name="connsiteX379" fmla="*/ 686879 w 1143418"/>
                <a:gd name="connsiteY379" fmla="*/ 230753 h 1264110"/>
                <a:gd name="connsiteX380" fmla="*/ 574859 w 1143418"/>
                <a:gd name="connsiteY380" fmla="*/ 269534 h 1264110"/>
                <a:gd name="connsiteX381" fmla="*/ 572944 w 1143418"/>
                <a:gd name="connsiteY381" fmla="*/ 243201 h 1264110"/>
                <a:gd name="connsiteX382" fmla="*/ 716081 w 1143418"/>
                <a:gd name="connsiteY382" fmla="*/ 134997 h 1264110"/>
                <a:gd name="connsiteX383" fmla="*/ 747130 w 1143418"/>
                <a:gd name="connsiteY383" fmla="*/ 128810 h 1264110"/>
                <a:gd name="connsiteX384" fmla="*/ 450018 w 1143418"/>
                <a:gd name="connsiteY384" fmla="*/ 88675 h 1264110"/>
                <a:gd name="connsiteX385" fmla="*/ 453863 w 1143418"/>
                <a:gd name="connsiteY385" fmla="*/ 105378 h 1264110"/>
                <a:gd name="connsiteX386" fmla="*/ 513825 w 1143418"/>
                <a:gd name="connsiteY386" fmla="*/ 216520 h 1264110"/>
                <a:gd name="connsiteX387" fmla="*/ 528216 w 1143418"/>
                <a:gd name="connsiteY387" fmla="*/ 223676 h 1264110"/>
                <a:gd name="connsiteX388" fmla="*/ 536850 w 1143418"/>
                <a:gd name="connsiteY388" fmla="*/ 164050 h 1264110"/>
                <a:gd name="connsiteX389" fmla="*/ 508069 w 1143418"/>
                <a:gd name="connsiteY389" fmla="*/ 92976 h 1264110"/>
                <a:gd name="connsiteX390" fmla="*/ 456741 w 1143418"/>
                <a:gd name="connsiteY390" fmla="*/ 88682 h 1264110"/>
                <a:gd name="connsiteX391" fmla="*/ 450018 w 1143418"/>
                <a:gd name="connsiteY391" fmla="*/ 88675 h 1264110"/>
                <a:gd name="connsiteX392" fmla="*/ 651059 w 1143418"/>
                <a:gd name="connsiteY392" fmla="*/ 77757 h 1264110"/>
                <a:gd name="connsiteX393" fmla="*/ 639472 w 1143418"/>
                <a:gd name="connsiteY393" fmla="*/ 89705 h 1264110"/>
                <a:gd name="connsiteX394" fmla="*/ 592646 w 1143418"/>
                <a:gd name="connsiteY394" fmla="*/ 197240 h 1264110"/>
                <a:gd name="connsiteX395" fmla="*/ 595035 w 1143418"/>
                <a:gd name="connsiteY395" fmla="*/ 201542 h 1264110"/>
                <a:gd name="connsiteX396" fmla="*/ 654762 w 1143418"/>
                <a:gd name="connsiteY396" fmla="*/ 94484 h 1264110"/>
                <a:gd name="connsiteX397" fmla="*/ 651059 w 1143418"/>
                <a:gd name="connsiteY397" fmla="*/ 77757 h 1264110"/>
                <a:gd name="connsiteX398" fmla="*/ 416415 w 1143418"/>
                <a:gd name="connsiteY398" fmla="*/ 36649 h 1264110"/>
                <a:gd name="connsiteX399" fmla="*/ 424361 w 1143418"/>
                <a:gd name="connsiteY399" fmla="*/ 39164 h 1264110"/>
                <a:gd name="connsiteX400" fmla="*/ 513905 w 1143418"/>
                <a:gd name="connsiteY400" fmla="*/ 53495 h 1264110"/>
                <a:gd name="connsiteX401" fmla="*/ 576155 w 1143418"/>
                <a:gd name="connsiteY401" fmla="*/ 138526 h 1264110"/>
                <a:gd name="connsiteX402" fmla="*/ 543115 w 1143418"/>
                <a:gd name="connsiteY402" fmla="*/ 252219 h 1264110"/>
                <a:gd name="connsiteX403" fmla="*/ 527313 w 1143418"/>
                <a:gd name="connsiteY403" fmla="*/ 266551 h 1264110"/>
                <a:gd name="connsiteX404" fmla="*/ 456923 w 1143418"/>
                <a:gd name="connsiteY404" fmla="*/ 196328 h 1264110"/>
                <a:gd name="connsiteX405" fmla="*/ 411432 w 1143418"/>
                <a:gd name="connsiteY405" fmla="*/ 54451 h 1264110"/>
                <a:gd name="connsiteX406" fmla="*/ 416415 w 1143418"/>
                <a:gd name="connsiteY406" fmla="*/ 36649 h 1264110"/>
                <a:gd name="connsiteX407" fmla="*/ 664218 w 1143418"/>
                <a:gd name="connsiteY407" fmla="*/ 208 h 1264110"/>
                <a:gd name="connsiteX408" fmla="*/ 670717 w 1143418"/>
                <a:gd name="connsiteY408" fmla="*/ 20619 h 1264110"/>
                <a:gd name="connsiteX409" fmla="*/ 678830 w 1143418"/>
                <a:gd name="connsiteY409" fmla="*/ 94591 h 1264110"/>
                <a:gd name="connsiteX410" fmla="*/ 637311 w 1143418"/>
                <a:gd name="connsiteY410" fmla="*/ 183357 h 1264110"/>
                <a:gd name="connsiteX411" fmla="*/ 583860 w 1143418"/>
                <a:gd name="connsiteY411" fmla="*/ 222491 h 1264110"/>
                <a:gd name="connsiteX412" fmla="*/ 576702 w 1143418"/>
                <a:gd name="connsiteY412" fmla="*/ 205310 h 1264110"/>
                <a:gd name="connsiteX413" fmla="*/ 588155 w 1143418"/>
                <a:gd name="connsiteY413" fmla="*/ 106044 h 1264110"/>
                <a:gd name="connsiteX414" fmla="*/ 619176 w 1143418"/>
                <a:gd name="connsiteY414" fmla="*/ 32550 h 1264110"/>
                <a:gd name="connsiteX415" fmla="*/ 647809 w 1143418"/>
                <a:gd name="connsiteY415" fmla="*/ 6779 h 1264110"/>
                <a:gd name="connsiteX416" fmla="*/ 658502 w 1143418"/>
                <a:gd name="connsiteY416" fmla="*/ 753 h 1264110"/>
                <a:gd name="connsiteX417" fmla="*/ 664218 w 1143418"/>
                <a:gd name="connsiteY417" fmla="*/ 208 h 12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1143418" h="1264110">
                  <a:moveTo>
                    <a:pt x="844303" y="1251427"/>
                  </a:moveTo>
                  <a:lnTo>
                    <a:pt x="853322" y="1252890"/>
                  </a:lnTo>
                  <a:lnTo>
                    <a:pt x="832651" y="1264110"/>
                  </a:lnTo>
                  <a:lnTo>
                    <a:pt x="833595" y="1258691"/>
                  </a:lnTo>
                  <a:cubicBezTo>
                    <a:pt x="836198" y="1254881"/>
                    <a:pt x="840103" y="1252380"/>
                    <a:pt x="844303" y="1251427"/>
                  </a:cubicBezTo>
                  <a:close/>
                  <a:moveTo>
                    <a:pt x="803678" y="1189093"/>
                  </a:moveTo>
                  <a:cubicBezTo>
                    <a:pt x="807905" y="1188199"/>
                    <a:pt x="812430" y="1188914"/>
                    <a:pt x="816240" y="1191295"/>
                  </a:cubicBezTo>
                  <a:cubicBezTo>
                    <a:pt x="824337" y="1196535"/>
                    <a:pt x="826719" y="1207013"/>
                    <a:pt x="821479" y="1214634"/>
                  </a:cubicBezTo>
                  <a:cubicBezTo>
                    <a:pt x="816240" y="1222731"/>
                    <a:pt x="805762" y="1225112"/>
                    <a:pt x="798141" y="1219873"/>
                  </a:cubicBezTo>
                  <a:cubicBezTo>
                    <a:pt x="790044" y="1214634"/>
                    <a:pt x="788139" y="1204155"/>
                    <a:pt x="792902" y="1196535"/>
                  </a:cubicBezTo>
                  <a:cubicBezTo>
                    <a:pt x="795521" y="1192486"/>
                    <a:pt x="799451" y="1189986"/>
                    <a:pt x="803678" y="1189093"/>
                  </a:cubicBezTo>
                  <a:close/>
                  <a:moveTo>
                    <a:pt x="880488" y="1158803"/>
                  </a:moveTo>
                  <a:cubicBezTo>
                    <a:pt x="883636" y="1159324"/>
                    <a:pt x="886731" y="1160455"/>
                    <a:pt x="889589" y="1162242"/>
                  </a:cubicBezTo>
                  <a:cubicBezTo>
                    <a:pt x="900544" y="1169386"/>
                    <a:pt x="903878" y="1184627"/>
                    <a:pt x="896734" y="1196059"/>
                  </a:cubicBezTo>
                  <a:cubicBezTo>
                    <a:pt x="889589" y="1207490"/>
                    <a:pt x="874348" y="1210823"/>
                    <a:pt x="862917" y="1203203"/>
                  </a:cubicBezTo>
                  <a:cubicBezTo>
                    <a:pt x="851486" y="1196059"/>
                    <a:pt x="848152" y="1180817"/>
                    <a:pt x="855772" y="1169386"/>
                  </a:cubicBezTo>
                  <a:cubicBezTo>
                    <a:pt x="859345" y="1163909"/>
                    <a:pt x="864941" y="1160337"/>
                    <a:pt x="871073" y="1159027"/>
                  </a:cubicBezTo>
                  <a:cubicBezTo>
                    <a:pt x="874139" y="1158372"/>
                    <a:pt x="877340" y="1158283"/>
                    <a:pt x="880488" y="1158803"/>
                  </a:cubicBezTo>
                  <a:close/>
                  <a:moveTo>
                    <a:pt x="964000" y="1121511"/>
                  </a:moveTo>
                  <a:cubicBezTo>
                    <a:pt x="968305" y="1120602"/>
                    <a:pt x="972914" y="1121329"/>
                    <a:pt x="976795" y="1123997"/>
                  </a:cubicBezTo>
                  <a:cubicBezTo>
                    <a:pt x="985042" y="1129334"/>
                    <a:pt x="987468" y="1140006"/>
                    <a:pt x="982132" y="1147768"/>
                  </a:cubicBezTo>
                  <a:cubicBezTo>
                    <a:pt x="976795" y="1155530"/>
                    <a:pt x="966123" y="1157955"/>
                    <a:pt x="958361" y="1153104"/>
                  </a:cubicBezTo>
                  <a:cubicBezTo>
                    <a:pt x="950114" y="1147768"/>
                    <a:pt x="948173" y="1137096"/>
                    <a:pt x="953024" y="1128849"/>
                  </a:cubicBezTo>
                  <a:cubicBezTo>
                    <a:pt x="955693" y="1124967"/>
                    <a:pt x="959695" y="1122421"/>
                    <a:pt x="964000" y="1121511"/>
                  </a:cubicBezTo>
                  <a:close/>
                  <a:moveTo>
                    <a:pt x="715147" y="1082217"/>
                  </a:moveTo>
                  <a:cubicBezTo>
                    <a:pt x="719433" y="1081307"/>
                    <a:pt x="724077" y="1082035"/>
                    <a:pt x="728126" y="1084703"/>
                  </a:cubicBezTo>
                  <a:cubicBezTo>
                    <a:pt x="735747" y="1089554"/>
                    <a:pt x="738128" y="1100226"/>
                    <a:pt x="732889" y="1108473"/>
                  </a:cubicBezTo>
                  <a:cubicBezTo>
                    <a:pt x="727650" y="1116235"/>
                    <a:pt x="717171" y="1118661"/>
                    <a:pt x="709551" y="1113325"/>
                  </a:cubicBezTo>
                  <a:cubicBezTo>
                    <a:pt x="701453" y="1108473"/>
                    <a:pt x="699548" y="1097316"/>
                    <a:pt x="704311" y="1089554"/>
                  </a:cubicBezTo>
                  <a:cubicBezTo>
                    <a:pt x="706931" y="1085673"/>
                    <a:pt x="710860" y="1083126"/>
                    <a:pt x="715147" y="1082217"/>
                  </a:cubicBezTo>
                  <a:close/>
                  <a:moveTo>
                    <a:pt x="1082756" y="1075707"/>
                  </a:moveTo>
                  <a:lnTo>
                    <a:pt x="1065012" y="1097213"/>
                  </a:lnTo>
                  <a:lnTo>
                    <a:pt x="1067246" y="1085748"/>
                  </a:lnTo>
                  <a:cubicBezTo>
                    <a:pt x="1069925" y="1081406"/>
                    <a:pt x="1073744" y="1078218"/>
                    <a:pt x="1078047" y="1076310"/>
                  </a:cubicBezTo>
                  <a:close/>
                  <a:moveTo>
                    <a:pt x="832705" y="1025189"/>
                  </a:moveTo>
                  <a:cubicBezTo>
                    <a:pt x="836845" y="1025963"/>
                    <a:pt x="840903" y="1027570"/>
                    <a:pt x="844631" y="1030071"/>
                  </a:cubicBezTo>
                  <a:cubicBezTo>
                    <a:pt x="859541" y="1039597"/>
                    <a:pt x="863869" y="1059124"/>
                    <a:pt x="854250" y="1073890"/>
                  </a:cubicBezTo>
                  <a:cubicBezTo>
                    <a:pt x="844631" y="1088655"/>
                    <a:pt x="824431" y="1092941"/>
                    <a:pt x="809520" y="1083415"/>
                  </a:cubicBezTo>
                  <a:cubicBezTo>
                    <a:pt x="794611" y="1073890"/>
                    <a:pt x="790282" y="1053885"/>
                    <a:pt x="799901" y="1039120"/>
                  </a:cubicBezTo>
                  <a:cubicBezTo>
                    <a:pt x="807116" y="1028046"/>
                    <a:pt x="820282" y="1022867"/>
                    <a:pt x="832705" y="1025189"/>
                  </a:cubicBezTo>
                  <a:close/>
                  <a:moveTo>
                    <a:pt x="1002095" y="1013541"/>
                  </a:moveTo>
                  <a:cubicBezTo>
                    <a:pt x="1006198" y="1014245"/>
                    <a:pt x="1010226" y="1015758"/>
                    <a:pt x="1013953" y="1018132"/>
                  </a:cubicBezTo>
                  <a:cubicBezTo>
                    <a:pt x="1028863" y="1027626"/>
                    <a:pt x="1033192" y="1047090"/>
                    <a:pt x="1023573" y="1061807"/>
                  </a:cubicBezTo>
                  <a:cubicBezTo>
                    <a:pt x="1013953" y="1076998"/>
                    <a:pt x="993753" y="1080796"/>
                    <a:pt x="978843" y="1071301"/>
                  </a:cubicBezTo>
                  <a:cubicBezTo>
                    <a:pt x="963933" y="1061807"/>
                    <a:pt x="959604" y="1042343"/>
                    <a:pt x="969223" y="1027626"/>
                  </a:cubicBezTo>
                  <a:cubicBezTo>
                    <a:pt x="976799" y="1016589"/>
                    <a:pt x="989785" y="1011426"/>
                    <a:pt x="1002095" y="1013541"/>
                  </a:cubicBezTo>
                  <a:close/>
                  <a:moveTo>
                    <a:pt x="768350" y="987714"/>
                  </a:moveTo>
                  <a:cubicBezTo>
                    <a:pt x="770162" y="987347"/>
                    <a:pt x="772095" y="987715"/>
                    <a:pt x="773787" y="988939"/>
                  </a:cubicBezTo>
                  <a:cubicBezTo>
                    <a:pt x="777170" y="990899"/>
                    <a:pt x="778137" y="995798"/>
                    <a:pt x="776203" y="999227"/>
                  </a:cubicBezTo>
                  <a:cubicBezTo>
                    <a:pt x="773787" y="1002656"/>
                    <a:pt x="769437" y="1003636"/>
                    <a:pt x="766054" y="1001187"/>
                  </a:cubicBezTo>
                  <a:cubicBezTo>
                    <a:pt x="762671" y="999227"/>
                    <a:pt x="761704" y="994328"/>
                    <a:pt x="763638" y="990899"/>
                  </a:cubicBezTo>
                  <a:cubicBezTo>
                    <a:pt x="764846" y="989184"/>
                    <a:pt x="766537" y="988082"/>
                    <a:pt x="768350" y="987714"/>
                  </a:cubicBezTo>
                  <a:close/>
                  <a:moveTo>
                    <a:pt x="940292" y="966322"/>
                  </a:moveTo>
                  <a:cubicBezTo>
                    <a:pt x="942324" y="965900"/>
                    <a:pt x="944529" y="966262"/>
                    <a:pt x="946387" y="967468"/>
                  </a:cubicBezTo>
                  <a:cubicBezTo>
                    <a:pt x="950102" y="969879"/>
                    <a:pt x="951031" y="975184"/>
                    <a:pt x="948709" y="979042"/>
                  </a:cubicBezTo>
                  <a:cubicBezTo>
                    <a:pt x="946387" y="982900"/>
                    <a:pt x="941279" y="984346"/>
                    <a:pt x="937564" y="981453"/>
                  </a:cubicBezTo>
                  <a:cubicBezTo>
                    <a:pt x="933849" y="979042"/>
                    <a:pt x="932456" y="973737"/>
                    <a:pt x="935242" y="969879"/>
                  </a:cubicBezTo>
                  <a:cubicBezTo>
                    <a:pt x="936403" y="967950"/>
                    <a:pt x="938261" y="966744"/>
                    <a:pt x="940292" y="966322"/>
                  </a:cubicBezTo>
                  <a:close/>
                  <a:moveTo>
                    <a:pt x="1123397" y="942537"/>
                  </a:moveTo>
                  <a:cubicBezTo>
                    <a:pt x="1126545" y="943117"/>
                    <a:pt x="1129641" y="944338"/>
                    <a:pt x="1132499" y="946243"/>
                  </a:cubicBezTo>
                  <a:cubicBezTo>
                    <a:pt x="1143453" y="953387"/>
                    <a:pt x="1146787" y="968629"/>
                    <a:pt x="1139643" y="980060"/>
                  </a:cubicBezTo>
                  <a:cubicBezTo>
                    <a:pt x="1132023" y="991015"/>
                    <a:pt x="1117257" y="994349"/>
                    <a:pt x="1105826" y="987204"/>
                  </a:cubicBezTo>
                  <a:cubicBezTo>
                    <a:pt x="1094395" y="980060"/>
                    <a:pt x="1091061" y="964818"/>
                    <a:pt x="1098682" y="953387"/>
                  </a:cubicBezTo>
                  <a:cubicBezTo>
                    <a:pt x="1104040" y="944814"/>
                    <a:pt x="1113953" y="940796"/>
                    <a:pt x="1123397" y="942537"/>
                  </a:cubicBezTo>
                  <a:close/>
                  <a:moveTo>
                    <a:pt x="894173" y="910037"/>
                  </a:moveTo>
                  <a:cubicBezTo>
                    <a:pt x="898401" y="909128"/>
                    <a:pt x="902926" y="909855"/>
                    <a:pt x="906736" y="912523"/>
                  </a:cubicBezTo>
                  <a:cubicBezTo>
                    <a:pt x="914356" y="917375"/>
                    <a:pt x="916738" y="928047"/>
                    <a:pt x="911975" y="936294"/>
                  </a:cubicBezTo>
                  <a:cubicBezTo>
                    <a:pt x="906736" y="944056"/>
                    <a:pt x="896258" y="946481"/>
                    <a:pt x="888160" y="941145"/>
                  </a:cubicBezTo>
                  <a:cubicBezTo>
                    <a:pt x="880540" y="936294"/>
                    <a:pt x="878158" y="925622"/>
                    <a:pt x="883398" y="917375"/>
                  </a:cubicBezTo>
                  <a:cubicBezTo>
                    <a:pt x="886017" y="913493"/>
                    <a:pt x="889947" y="910947"/>
                    <a:pt x="894173" y="910037"/>
                  </a:cubicBezTo>
                  <a:close/>
                  <a:moveTo>
                    <a:pt x="1022334" y="882319"/>
                  </a:moveTo>
                  <a:cubicBezTo>
                    <a:pt x="1024623" y="881837"/>
                    <a:pt x="1027152" y="882198"/>
                    <a:pt x="1029321" y="883644"/>
                  </a:cubicBezTo>
                  <a:cubicBezTo>
                    <a:pt x="1033657" y="886053"/>
                    <a:pt x="1034621" y="891835"/>
                    <a:pt x="1032212" y="896171"/>
                  </a:cubicBezTo>
                  <a:cubicBezTo>
                    <a:pt x="1029321" y="900508"/>
                    <a:pt x="1023538" y="901472"/>
                    <a:pt x="1019202" y="898580"/>
                  </a:cubicBezTo>
                  <a:cubicBezTo>
                    <a:pt x="1015347" y="896171"/>
                    <a:pt x="1013902" y="890389"/>
                    <a:pt x="1016793" y="886053"/>
                  </a:cubicBezTo>
                  <a:cubicBezTo>
                    <a:pt x="1017998" y="884126"/>
                    <a:pt x="1020045" y="882800"/>
                    <a:pt x="1022334" y="882319"/>
                  </a:cubicBezTo>
                  <a:close/>
                  <a:moveTo>
                    <a:pt x="1024342" y="792162"/>
                  </a:moveTo>
                  <a:cubicBezTo>
                    <a:pt x="1028543" y="791209"/>
                    <a:pt x="1033040" y="791924"/>
                    <a:pt x="1036826" y="794544"/>
                  </a:cubicBezTo>
                  <a:cubicBezTo>
                    <a:pt x="1044873" y="799783"/>
                    <a:pt x="1046766" y="810261"/>
                    <a:pt x="1042033" y="817882"/>
                  </a:cubicBezTo>
                  <a:cubicBezTo>
                    <a:pt x="1036826" y="825502"/>
                    <a:pt x="1026413" y="827884"/>
                    <a:pt x="1018840" y="823121"/>
                  </a:cubicBezTo>
                  <a:cubicBezTo>
                    <a:pt x="1010794" y="817882"/>
                    <a:pt x="1008900" y="807404"/>
                    <a:pt x="1013633" y="799783"/>
                  </a:cubicBezTo>
                  <a:cubicBezTo>
                    <a:pt x="1016237" y="795735"/>
                    <a:pt x="1020142" y="793115"/>
                    <a:pt x="1024342" y="792162"/>
                  </a:cubicBezTo>
                  <a:close/>
                  <a:moveTo>
                    <a:pt x="263740" y="752868"/>
                  </a:moveTo>
                  <a:cubicBezTo>
                    <a:pt x="268027" y="751439"/>
                    <a:pt x="272314" y="753344"/>
                    <a:pt x="273743" y="757631"/>
                  </a:cubicBezTo>
                  <a:cubicBezTo>
                    <a:pt x="275171" y="761441"/>
                    <a:pt x="273266" y="765728"/>
                    <a:pt x="269456" y="767157"/>
                  </a:cubicBezTo>
                  <a:cubicBezTo>
                    <a:pt x="265645" y="768585"/>
                    <a:pt x="260883" y="766680"/>
                    <a:pt x="259454" y="762870"/>
                  </a:cubicBezTo>
                  <a:cubicBezTo>
                    <a:pt x="258025" y="759059"/>
                    <a:pt x="259930" y="754297"/>
                    <a:pt x="263740" y="752868"/>
                  </a:cubicBezTo>
                  <a:close/>
                  <a:moveTo>
                    <a:pt x="246273" y="739343"/>
                  </a:moveTo>
                  <a:cubicBezTo>
                    <a:pt x="249082" y="737865"/>
                    <a:pt x="252826" y="739835"/>
                    <a:pt x="253763" y="742792"/>
                  </a:cubicBezTo>
                  <a:cubicBezTo>
                    <a:pt x="255167" y="746241"/>
                    <a:pt x="253295" y="749690"/>
                    <a:pt x="250486" y="751168"/>
                  </a:cubicBezTo>
                  <a:cubicBezTo>
                    <a:pt x="247210" y="752154"/>
                    <a:pt x="243933" y="750675"/>
                    <a:pt x="242529" y="747226"/>
                  </a:cubicBezTo>
                  <a:cubicBezTo>
                    <a:pt x="241593" y="744270"/>
                    <a:pt x="242997" y="740328"/>
                    <a:pt x="246273" y="739343"/>
                  </a:cubicBezTo>
                  <a:close/>
                  <a:moveTo>
                    <a:pt x="272075" y="726910"/>
                  </a:moveTo>
                  <a:cubicBezTo>
                    <a:pt x="276838" y="725005"/>
                    <a:pt x="282077" y="727863"/>
                    <a:pt x="283983" y="732625"/>
                  </a:cubicBezTo>
                  <a:cubicBezTo>
                    <a:pt x="285888" y="737389"/>
                    <a:pt x="283506" y="742628"/>
                    <a:pt x="278743" y="744533"/>
                  </a:cubicBezTo>
                  <a:cubicBezTo>
                    <a:pt x="273504" y="746438"/>
                    <a:pt x="268265" y="744056"/>
                    <a:pt x="266360" y="739294"/>
                  </a:cubicBezTo>
                  <a:cubicBezTo>
                    <a:pt x="264455" y="734054"/>
                    <a:pt x="266836" y="728815"/>
                    <a:pt x="272075" y="726910"/>
                  </a:cubicBezTo>
                  <a:close/>
                  <a:moveTo>
                    <a:pt x="236511" y="715522"/>
                  </a:moveTo>
                  <a:cubicBezTo>
                    <a:pt x="241219" y="713574"/>
                    <a:pt x="246870" y="716009"/>
                    <a:pt x="248283" y="720881"/>
                  </a:cubicBezTo>
                  <a:cubicBezTo>
                    <a:pt x="250166" y="725752"/>
                    <a:pt x="247812" y="731597"/>
                    <a:pt x="243103" y="733058"/>
                  </a:cubicBezTo>
                  <a:cubicBezTo>
                    <a:pt x="238394" y="735007"/>
                    <a:pt x="232743" y="732571"/>
                    <a:pt x="231331" y="727700"/>
                  </a:cubicBezTo>
                  <a:cubicBezTo>
                    <a:pt x="229447" y="722829"/>
                    <a:pt x="231802" y="716984"/>
                    <a:pt x="236511" y="715522"/>
                  </a:cubicBezTo>
                  <a:close/>
                  <a:moveTo>
                    <a:pt x="269217" y="700714"/>
                  </a:moveTo>
                  <a:cubicBezTo>
                    <a:pt x="273028" y="699285"/>
                    <a:pt x="277315" y="701190"/>
                    <a:pt x="278743" y="705001"/>
                  </a:cubicBezTo>
                  <a:cubicBezTo>
                    <a:pt x="280172" y="708811"/>
                    <a:pt x="278267" y="713574"/>
                    <a:pt x="274457" y="715003"/>
                  </a:cubicBezTo>
                  <a:cubicBezTo>
                    <a:pt x="270646" y="716432"/>
                    <a:pt x="265883" y="714527"/>
                    <a:pt x="264455" y="710240"/>
                  </a:cubicBezTo>
                  <a:cubicBezTo>
                    <a:pt x="263026" y="706429"/>
                    <a:pt x="264931" y="702143"/>
                    <a:pt x="269217" y="700714"/>
                  </a:cubicBezTo>
                  <a:close/>
                  <a:moveTo>
                    <a:pt x="234448" y="685710"/>
                  </a:moveTo>
                  <a:cubicBezTo>
                    <a:pt x="238735" y="684282"/>
                    <a:pt x="243021" y="686187"/>
                    <a:pt x="244450" y="689997"/>
                  </a:cubicBezTo>
                  <a:cubicBezTo>
                    <a:pt x="245879" y="694284"/>
                    <a:pt x="243974" y="698570"/>
                    <a:pt x="240164" y="699999"/>
                  </a:cubicBezTo>
                  <a:cubicBezTo>
                    <a:pt x="235877" y="701428"/>
                    <a:pt x="231590" y="699523"/>
                    <a:pt x="230162" y="695713"/>
                  </a:cubicBezTo>
                  <a:cubicBezTo>
                    <a:pt x="228733" y="691426"/>
                    <a:pt x="230638" y="687139"/>
                    <a:pt x="234448" y="685710"/>
                  </a:cubicBezTo>
                  <a:close/>
                  <a:moveTo>
                    <a:pt x="288363" y="611496"/>
                  </a:moveTo>
                  <a:cubicBezTo>
                    <a:pt x="291184" y="611929"/>
                    <a:pt x="294200" y="612856"/>
                    <a:pt x="296947" y="614291"/>
                  </a:cubicBezTo>
                  <a:cubicBezTo>
                    <a:pt x="326569" y="623857"/>
                    <a:pt x="354280" y="637729"/>
                    <a:pt x="380557" y="636772"/>
                  </a:cubicBezTo>
                  <a:cubicBezTo>
                    <a:pt x="417345" y="636772"/>
                    <a:pt x="414478" y="690342"/>
                    <a:pt x="407789" y="707083"/>
                  </a:cubicBezTo>
                  <a:cubicBezTo>
                    <a:pt x="398234" y="721432"/>
                    <a:pt x="378168" y="719998"/>
                    <a:pt x="362879" y="718563"/>
                  </a:cubicBezTo>
                  <a:cubicBezTo>
                    <a:pt x="343290" y="716649"/>
                    <a:pt x="324180" y="710431"/>
                    <a:pt x="304591" y="693691"/>
                  </a:cubicBezTo>
                  <a:cubicBezTo>
                    <a:pt x="284525" y="675514"/>
                    <a:pt x="272103" y="650642"/>
                    <a:pt x="264937" y="629597"/>
                  </a:cubicBezTo>
                  <a:cubicBezTo>
                    <a:pt x="263026" y="619074"/>
                    <a:pt x="275925" y="620509"/>
                    <a:pt x="278315" y="627206"/>
                  </a:cubicBezTo>
                  <a:cubicBezTo>
                    <a:pt x="295514" y="677428"/>
                    <a:pt x="325135" y="689385"/>
                    <a:pt x="358579" y="682211"/>
                  </a:cubicBezTo>
                  <a:cubicBezTo>
                    <a:pt x="374346" y="679341"/>
                    <a:pt x="377690" y="672166"/>
                    <a:pt x="360013" y="658774"/>
                  </a:cubicBezTo>
                  <a:cubicBezTo>
                    <a:pt x="331824" y="648251"/>
                    <a:pt x="301725" y="635815"/>
                    <a:pt x="280703" y="620509"/>
                  </a:cubicBezTo>
                  <a:cubicBezTo>
                    <a:pt x="275687" y="615726"/>
                    <a:pt x="277000" y="612736"/>
                    <a:pt x="280942" y="611660"/>
                  </a:cubicBezTo>
                  <a:cubicBezTo>
                    <a:pt x="282913" y="611122"/>
                    <a:pt x="285541" y="611062"/>
                    <a:pt x="288363" y="611496"/>
                  </a:cubicBezTo>
                  <a:close/>
                  <a:moveTo>
                    <a:pt x="259204" y="604097"/>
                  </a:moveTo>
                  <a:cubicBezTo>
                    <a:pt x="262565" y="604157"/>
                    <a:pt x="265621" y="606904"/>
                    <a:pt x="264643" y="613115"/>
                  </a:cubicBezTo>
                  <a:cubicBezTo>
                    <a:pt x="250956" y="663284"/>
                    <a:pt x="255844" y="704374"/>
                    <a:pt x="264643" y="744509"/>
                  </a:cubicBezTo>
                  <a:cubicBezTo>
                    <a:pt x="266109" y="752154"/>
                    <a:pt x="260243" y="750720"/>
                    <a:pt x="258777" y="744987"/>
                  </a:cubicBezTo>
                  <a:cubicBezTo>
                    <a:pt x="249000" y="703896"/>
                    <a:pt x="238735" y="661850"/>
                    <a:pt x="251933" y="611204"/>
                  </a:cubicBezTo>
                  <a:cubicBezTo>
                    <a:pt x="252178" y="606665"/>
                    <a:pt x="255844" y="604037"/>
                    <a:pt x="259204" y="604097"/>
                  </a:cubicBezTo>
                  <a:close/>
                  <a:moveTo>
                    <a:pt x="602088" y="593540"/>
                  </a:moveTo>
                  <a:cubicBezTo>
                    <a:pt x="618074" y="593059"/>
                    <a:pt x="634153" y="620171"/>
                    <a:pt x="650967" y="630699"/>
                  </a:cubicBezTo>
                  <a:cubicBezTo>
                    <a:pt x="638957" y="630699"/>
                    <a:pt x="629348" y="628774"/>
                    <a:pt x="618299" y="622036"/>
                  </a:cubicBezTo>
                  <a:cubicBezTo>
                    <a:pt x="605329" y="614335"/>
                    <a:pt x="601966" y="601821"/>
                    <a:pt x="595240" y="595564"/>
                  </a:cubicBezTo>
                  <a:cubicBezTo>
                    <a:pt x="597522" y="594240"/>
                    <a:pt x="599804" y="593608"/>
                    <a:pt x="602088" y="593540"/>
                  </a:cubicBezTo>
                  <a:close/>
                  <a:moveTo>
                    <a:pt x="233202" y="588040"/>
                  </a:moveTo>
                  <a:cubicBezTo>
                    <a:pt x="241796" y="589896"/>
                    <a:pt x="245745" y="597856"/>
                    <a:pt x="236770" y="602866"/>
                  </a:cubicBezTo>
                  <a:cubicBezTo>
                    <a:pt x="211879" y="620040"/>
                    <a:pt x="186031" y="633874"/>
                    <a:pt x="160182" y="645323"/>
                  </a:cubicBezTo>
                  <a:cubicBezTo>
                    <a:pt x="141993" y="652956"/>
                    <a:pt x="151566" y="661543"/>
                    <a:pt x="161618" y="667744"/>
                  </a:cubicBezTo>
                  <a:cubicBezTo>
                    <a:pt x="184594" y="679671"/>
                    <a:pt x="206614" y="676332"/>
                    <a:pt x="215708" y="654387"/>
                  </a:cubicBezTo>
                  <a:cubicBezTo>
                    <a:pt x="224325" y="643415"/>
                    <a:pt x="227675" y="630058"/>
                    <a:pt x="232462" y="613838"/>
                  </a:cubicBezTo>
                  <a:cubicBezTo>
                    <a:pt x="238206" y="606682"/>
                    <a:pt x="243471" y="610975"/>
                    <a:pt x="243471" y="620994"/>
                  </a:cubicBezTo>
                  <a:cubicBezTo>
                    <a:pt x="242514" y="664882"/>
                    <a:pt x="223367" y="696845"/>
                    <a:pt x="199434" y="711634"/>
                  </a:cubicBezTo>
                  <a:cubicBezTo>
                    <a:pt x="161140" y="733578"/>
                    <a:pt x="143428" y="716404"/>
                    <a:pt x="141993" y="695891"/>
                  </a:cubicBezTo>
                  <a:cubicBezTo>
                    <a:pt x="142950" y="685872"/>
                    <a:pt x="138642" y="680148"/>
                    <a:pt x="130026" y="677763"/>
                  </a:cubicBezTo>
                  <a:cubicBezTo>
                    <a:pt x="113272" y="678240"/>
                    <a:pt x="98912" y="677286"/>
                    <a:pt x="86945" y="673469"/>
                  </a:cubicBezTo>
                  <a:cubicBezTo>
                    <a:pt x="67319" y="664405"/>
                    <a:pt x="57267" y="628149"/>
                    <a:pt x="92689" y="613838"/>
                  </a:cubicBezTo>
                  <a:cubicBezTo>
                    <a:pt x="131941" y="599526"/>
                    <a:pt x="141514" y="615746"/>
                    <a:pt x="223367" y="588554"/>
                  </a:cubicBezTo>
                  <a:cubicBezTo>
                    <a:pt x="226957" y="587481"/>
                    <a:pt x="230338" y="587421"/>
                    <a:pt x="233202" y="588040"/>
                  </a:cubicBezTo>
                  <a:close/>
                  <a:moveTo>
                    <a:pt x="663705" y="584236"/>
                  </a:moveTo>
                  <a:cubicBezTo>
                    <a:pt x="674707" y="582832"/>
                    <a:pt x="683316" y="585172"/>
                    <a:pt x="692404" y="589385"/>
                  </a:cubicBezTo>
                  <a:cubicBezTo>
                    <a:pt x="672793" y="591257"/>
                    <a:pt x="646486" y="609980"/>
                    <a:pt x="635963" y="595470"/>
                  </a:cubicBezTo>
                  <a:cubicBezTo>
                    <a:pt x="644094" y="593598"/>
                    <a:pt x="651269" y="585172"/>
                    <a:pt x="663705" y="584236"/>
                  </a:cubicBezTo>
                  <a:close/>
                  <a:moveTo>
                    <a:pt x="562376" y="580906"/>
                  </a:moveTo>
                  <a:cubicBezTo>
                    <a:pt x="585465" y="575687"/>
                    <a:pt x="594123" y="616485"/>
                    <a:pt x="610958" y="634986"/>
                  </a:cubicBezTo>
                  <a:cubicBezTo>
                    <a:pt x="598452" y="631191"/>
                    <a:pt x="588351" y="626447"/>
                    <a:pt x="578731" y="616010"/>
                  </a:cubicBezTo>
                  <a:cubicBezTo>
                    <a:pt x="567667" y="603676"/>
                    <a:pt x="568148" y="589445"/>
                    <a:pt x="562376" y="580906"/>
                  </a:cubicBezTo>
                  <a:close/>
                  <a:moveTo>
                    <a:pt x="648821" y="567243"/>
                  </a:moveTo>
                  <a:cubicBezTo>
                    <a:pt x="654339" y="567722"/>
                    <a:pt x="659737" y="569041"/>
                    <a:pt x="665255" y="570959"/>
                  </a:cubicBezTo>
                  <a:cubicBezTo>
                    <a:pt x="643182" y="576232"/>
                    <a:pt x="615351" y="602122"/>
                    <a:pt x="600956" y="586301"/>
                  </a:cubicBezTo>
                  <a:cubicBezTo>
                    <a:pt x="609593" y="582945"/>
                    <a:pt x="616791" y="571918"/>
                    <a:pt x="631666" y="568561"/>
                  </a:cubicBezTo>
                  <a:cubicBezTo>
                    <a:pt x="637664" y="567123"/>
                    <a:pt x="643302" y="566764"/>
                    <a:pt x="648821" y="567243"/>
                  </a:cubicBezTo>
                  <a:close/>
                  <a:moveTo>
                    <a:pt x="527617" y="567114"/>
                  </a:moveTo>
                  <a:cubicBezTo>
                    <a:pt x="557949" y="567589"/>
                    <a:pt x="556024" y="621732"/>
                    <a:pt x="570949" y="650703"/>
                  </a:cubicBezTo>
                  <a:cubicBezTo>
                    <a:pt x="556024" y="641679"/>
                    <a:pt x="544950" y="632181"/>
                    <a:pt x="536765" y="616033"/>
                  </a:cubicBezTo>
                  <a:cubicBezTo>
                    <a:pt x="526654" y="597510"/>
                    <a:pt x="531950" y="579937"/>
                    <a:pt x="527617" y="567114"/>
                  </a:cubicBezTo>
                  <a:close/>
                  <a:moveTo>
                    <a:pt x="61924" y="557001"/>
                  </a:moveTo>
                  <a:cubicBezTo>
                    <a:pt x="55251" y="558621"/>
                    <a:pt x="57776" y="567500"/>
                    <a:pt x="67876" y="571051"/>
                  </a:cubicBezTo>
                  <a:cubicBezTo>
                    <a:pt x="104907" y="582416"/>
                    <a:pt x="140014" y="592833"/>
                    <a:pt x="169832" y="585257"/>
                  </a:cubicBezTo>
                  <a:cubicBezTo>
                    <a:pt x="176084" y="583363"/>
                    <a:pt x="178008" y="580522"/>
                    <a:pt x="167908" y="581942"/>
                  </a:cubicBezTo>
                  <a:cubicBezTo>
                    <a:pt x="127510" y="585257"/>
                    <a:pt x="95769" y="568210"/>
                    <a:pt x="71723" y="558266"/>
                  </a:cubicBezTo>
                  <a:cubicBezTo>
                    <a:pt x="67394" y="556727"/>
                    <a:pt x="64148" y="556461"/>
                    <a:pt x="61924" y="557001"/>
                  </a:cubicBezTo>
                  <a:close/>
                  <a:moveTo>
                    <a:pt x="404510" y="553744"/>
                  </a:moveTo>
                  <a:cubicBezTo>
                    <a:pt x="399101" y="553320"/>
                    <a:pt x="391889" y="554288"/>
                    <a:pt x="383715" y="556466"/>
                  </a:cubicBezTo>
                  <a:cubicBezTo>
                    <a:pt x="363040" y="561790"/>
                    <a:pt x="346691" y="571469"/>
                    <a:pt x="328901" y="578729"/>
                  </a:cubicBezTo>
                  <a:cubicBezTo>
                    <a:pt x="315919" y="584053"/>
                    <a:pt x="307264" y="586956"/>
                    <a:pt x="298610" y="589377"/>
                  </a:cubicBezTo>
                  <a:cubicBezTo>
                    <a:pt x="288031" y="591796"/>
                    <a:pt x="289474" y="594216"/>
                    <a:pt x="293801" y="594216"/>
                  </a:cubicBezTo>
                  <a:cubicBezTo>
                    <a:pt x="312073" y="597120"/>
                    <a:pt x="354866" y="590344"/>
                    <a:pt x="377945" y="582601"/>
                  </a:cubicBezTo>
                  <a:cubicBezTo>
                    <a:pt x="398620" y="575825"/>
                    <a:pt x="414487" y="568082"/>
                    <a:pt x="414487" y="559370"/>
                  </a:cubicBezTo>
                  <a:cubicBezTo>
                    <a:pt x="413526" y="555982"/>
                    <a:pt x="409919" y="554167"/>
                    <a:pt x="404510" y="553744"/>
                  </a:cubicBezTo>
                  <a:close/>
                  <a:moveTo>
                    <a:pt x="629236" y="553228"/>
                  </a:moveTo>
                  <a:cubicBezTo>
                    <a:pt x="636241" y="554353"/>
                    <a:pt x="643067" y="556603"/>
                    <a:pt x="650252" y="559683"/>
                  </a:cubicBezTo>
                  <a:cubicBezTo>
                    <a:pt x="621033" y="563946"/>
                    <a:pt x="582713" y="594263"/>
                    <a:pt x="565948" y="572473"/>
                  </a:cubicBezTo>
                  <a:cubicBezTo>
                    <a:pt x="577444" y="569157"/>
                    <a:pt x="587982" y="555893"/>
                    <a:pt x="607142" y="553524"/>
                  </a:cubicBezTo>
                  <a:cubicBezTo>
                    <a:pt x="615045" y="552103"/>
                    <a:pt x="622231" y="552103"/>
                    <a:pt x="629236" y="553228"/>
                  </a:cubicBezTo>
                  <a:close/>
                  <a:moveTo>
                    <a:pt x="501999" y="542109"/>
                  </a:moveTo>
                  <a:cubicBezTo>
                    <a:pt x="538085" y="552587"/>
                    <a:pt x="517877" y="615934"/>
                    <a:pt x="526056" y="654990"/>
                  </a:cubicBezTo>
                  <a:cubicBezTo>
                    <a:pt x="511622" y="639749"/>
                    <a:pt x="501518" y="624984"/>
                    <a:pt x="496706" y="603074"/>
                  </a:cubicBezTo>
                  <a:cubicBezTo>
                    <a:pt x="490932" y="577831"/>
                    <a:pt x="502961" y="558303"/>
                    <a:pt x="501999" y="542109"/>
                  </a:cubicBezTo>
                  <a:close/>
                  <a:moveTo>
                    <a:pt x="577379" y="525689"/>
                  </a:moveTo>
                  <a:cubicBezTo>
                    <a:pt x="599858" y="524248"/>
                    <a:pt x="616597" y="530014"/>
                    <a:pt x="635249" y="540104"/>
                  </a:cubicBezTo>
                  <a:cubicBezTo>
                    <a:pt x="595075" y="542026"/>
                    <a:pt x="539118" y="578545"/>
                    <a:pt x="519510" y="546351"/>
                  </a:cubicBezTo>
                  <a:cubicBezTo>
                    <a:pt x="535292" y="542987"/>
                    <a:pt x="551553" y="526650"/>
                    <a:pt x="577379" y="525689"/>
                  </a:cubicBezTo>
                  <a:close/>
                  <a:moveTo>
                    <a:pt x="59450" y="515331"/>
                  </a:moveTo>
                  <a:cubicBezTo>
                    <a:pt x="75257" y="514547"/>
                    <a:pt x="91131" y="517592"/>
                    <a:pt x="107275" y="531917"/>
                  </a:cubicBezTo>
                  <a:cubicBezTo>
                    <a:pt x="126886" y="552450"/>
                    <a:pt x="162760" y="573460"/>
                    <a:pt x="191460" y="575370"/>
                  </a:cubicBezTo>
                  <a:cubicBezTo>
                    <a:pt x="220159" y="577758"/>
                    <a:pt x="210114" y="584920"/>
                    <a:pt x="199592" y="588263"/>
                  </a:cubicBezTo>
                  <a:cubicBezTo>
                    <a:pt x="182372" y="597336"/>
                    <a:pt x="154151" y="597336"/>
                    <a:pt x="135496" y="601633"/>
                  </a:cubicBezTo>
                  <a:cubicBezTo>
                    <a:pt x="104405" y="606408"/>
                    <a:pt x="82402" y="604975"/>
                    <a:pt x="56572" y="586830"/>
                  </a:cubicBezTo>
                  <a:cubicBezTo>
                    <a:pt x="37918" y="572505"/>
                    <a:pt x="27395" y="562477"/>
                    <a:pt x="11132" y="546242"/>
                  </a:cubicBezTo>
                  <a:cubicBezTo>
                    <a:pt x="-4175" y="535737"/>
                    <a:pt x="-3696" y="530007"/>
                    <a:pt x="12567" y="524277"/>
                  </a:cubicBezTo>
                  <a:cubicBezTo>
                    <a:pt x="23090" y="521889"/>
                    <a:pt x="33135" y="519502"/>
                    <a:pt x="43658" y="517114"/>
                  </a:cubicBezTo>
                  <a:cubicBezTo>
                    <a:pt x="48919" y="516278"/>
                    <a:pt x="54181" y="515592"/>
                    <a:pt x="59450" y="515331"/>
                  </a:cubicBezTo>
                  <a:close/>
                  <a:moveTo>
                    <a:pt x="411272" y="504861"/>
                  </a:moveTo>
                  <a:cubicBezTo>
                    <a:pt x="427850" y="505108"/>
                    <a:pt x="442138" y="514453"/>
                    <a:pt x="449686" y="533501"/>
                  </a:cubicBezTo>
                  <a:cubicBezTo>
                    <a:pt x="457354" y="564648"/>
                    <a:pt x="437226" y="584775"/>
                    <a:pt x="408951" y="599630"/>
                  </a:cubicBezTo>
                  <a:cubicBezTo>
                    <a:pt x="376362" y="615922"/>
                    <a:pt x="308789" y="617839"/>
                    <a:pt x="276201" y="600109"/>
                  </a:cubicBezTo>
                  <a:cubicBezTo>
                    <a:pt x="268533" y="596755"/>
                    <a:pt x="263740" y="588129"/>
                    <a:pt x="279076" y="584296"/>
                  </a:cubicBezTo>
                  <a:cubicBezTo>
                    <a:pt x="292016" y="579504"/>
                    <a:pt x="303997" y="573753"/>
                    <a:pt x="320770" y="560336"/>
                  </a:cubicBezTo>
                  <a:cubicBezTo>
                    <a:pt x="344732" y="543564"/>
                    <a:pt x="363902" y="517687"/>
                    <a:pt x="394094" y="507624"/>
                  </a:cubicBezTo>
                  <a:cubicBezTo>
                    <a:pt x="399965" y="505707"/>
                    <a:pt x="405745" y="504778"/>
                    <a:pt x="411272" y="504861"/>
                  </a:cubicBezTo>
                  <a:close/>
                  <a:moveTo>
                    <a:pt x="356111" y="461852"/>
                  </a:moveTo>
                  <a:cubicBezTo>
                    <a:pt x="327899" y="477094"/>
                    <a:pt x="320727" y="499480"/>
                    <a:pt x="308772" y="527105"/>
                  </a:cubicBezTo>
                  <a:cubicBezTo>
                    <a:pt x="303034" y="545680"/>
                    <a:pt x="309729" y="535202"/>
                    <a:pt x="315467" y="532820"/>
                  </a:cubicBezTo>
                  <a:cubicBezTo>
                    <a:pt x="332681" y="521389"/>
                    <a:pt x="350373" y="509958"/>
                    <a:pt x="358024" y="489954"/>
                  </a:cubicBezTo>
                  <a:cubicBezTo>
                    <a:pt x="358980" y="482809"/>
                    <a:pt x="358980" y="478047"/>
                    <a:pt x="361371" y="470426"/>
                  </a:cubicBezTo>
                  <a:cubicBezTo>
                    <a:pt x="363762" y="464234"/>
                    <a:pt x="362327" y="459947"/>
                    <a:pt x="356111" y="461852"/>
                  </a:cubicBezTo>
                  <a:close/>
                  <a:moveTo>
                    <a:pt x="710118" y="432064"/>
                  </a:moveTo>
                  <a:cubicBezTo>
                    <a:pt x="712704" y="432889"/>
                    <a:pt x="714989" y="434657"/>
                    <a:pt x="716433" y="437015"/>
                  </a:cubicBezTo>
                  <a:cubicBezTo>
                    <a:pt x="718839" y="442201"/>
                    <a:pt x="716914" y="448331"/>
                    <a:pt x="711621" y="450689"/>
                  </a:cubicBezTo>
                  <a:cubicBezTo>
                    <a:pt x="706809" y="453518"/>
                    <a:pt x="700555" y="451632"/>
                    <a:pt x="697668" y="446445"/>
                  </a:cubicBezTo>
                  <a:cubicBezTo>
                    <a:pt x="695262" y="441258"/>
                    <a:pt x="697187" y="435128"/>
                    <a:pt x="701998" y="432771"/>
                  </a:cubicBezTo>
                  <a:cubicBezTo>
                    <a:pt x="704645" y="431356"/>
                    <a:pt x="707531" y="431238"/>
                    <a:pt x="710118" y="432064"/>
                  </a:cubicBezTo>
                  <a:close/>
                  <a:moveTo>
                    <a:pt x="185321" y="428940"/>
                  </a:moveTo>
                  <a:cubicBezTo>
                    <a:pt x="183161" y="428044"/>
                    <a:pt x="180640" y="430194"/>
                    <a:pt x="178000" y="434256"/>
                  </a:cubicBezTo>
                  <a:cubicBezTo>
                    <a:pt x="169359" y="449549"/>
                    <a:pt x="154957" y="454806"/>
                    <a:pt x="151116" y="469143"/>
                  </a:cubicBezTo>
                  <a:cubicBezTo>
                    <a:pt x="148715" y="482046"/>
                    <a:pt x="153996" y="512155"/>
                    <a:pt x="180401" y="528881"/>
                  </a:cubicBezTo>
                  <a:cubicBezTo>
                    <a:pt x="195282" y="538439"/>
                    <a:pt x="209685" y="547997"/>
                    <a:pt x="224087" y="558033"/>
                  </a:cubicBezTo>
                  <a:cubicBezTo>
                    <a:pt x="239449" y="567113"/>
                    <a:pt x="237049" y="554210"/>
                    <a:pt x="227928" y="544174"/>
                  </a:cubicBezTo>
                  <a:cubicBezTo>
                    <a:pt x="211125" y="522191"/>
                    <a:pt x="200084" y="488259"/>
                    <a:pt x="190482" y="441903"/>
                  </a:cubicBezTo>
                  <a:cubicBezTo>
                    <a:pt x="189282" y="433778"/>
                    <a:pt x="187481" y="429836"/>
                    <a:pt x="185321" y="428940"/>
                  </a:cubicBezTo>
                  <a:close/>
                  <a:moveTo>
                    <a:pt x="395006" y="418888"/>
                  </a:moveTo>
                  <a:cubicBezTo>
                    <a:pt x="408956" y="418664"/>
                    <a:pt x="411836" y="430144"/>
                    <a:pt x="399596" y="438395"/>
                  </a:cubicBezTo>
                  <a:cubicBezTo>
                    <a:pt x="392875" y="446048"/>
                    <a:pt x="389035" y="458006"/>
                    <a:pt x="387595" y="464224"/>
                  </a:cubicBezTo>
                  <a:cubicBezTo>
                    <a:pt x="382795" y="494838"/>
                    <a:pt x="357354" y="520667"/>
                    <a:pt x="342474" y="529277"/>
                  </a:cubicBezTo>
                  <a:cubicBezTo>
                    <a:pt x="321833" y="545062"/>
                    <a:pt x="304553" y="554150"/>
                    <a:pt x="283912" y="566108"/>
                  </a:cubicBezTo>
                  <a:cubicBezTo>
                    <a:pt x="268552" y="578545"/>
                    <a:pt x="267112" y="565152"/>
                    <a:pt x="272392" y="554629"/>
                  </a:cubicBezTo>
                  <a:cubicBezTo>
                    <a:pt x="275752" y="543148"/>
                    <a:pt x="277192" y="532147"/>
                    <a:pt x="273832" y="510144"/>
                  </a:cubicBezTo>
                  <a:cubicBezTo>
                    <a:pt x="262312" y="473791"/>
                    <a:pt x="284872" y="452266"/>
                    <a:pt x="315113" y="447005"/>
                  </a:cubicBezTo>
                  <a:cubicBezTo>
                    <a:pt x="335274" y="437438"/>
                    <a:pt x="357354" y="433133"/>
                    <a:pt x="377515" y="423566"/>
                  </a:cubicBezTo>
                  <a:cubicBezTo>
                    <a:pt x="384475" y="420338"/>
                    <a:pt x="390356" y="418963"/>
                    <a:pt x="395006" y="418888"/>
                  </a:cubicBezTo>
                  <a:close/>
                  <a:moveTo>
                    <a:pt x="678328" y="415910"/>
                  </a:moveTo>
                  <a:cubicBezTo>
                    <a:pt x="681389" y="416871"/>
                    <a:pt x="684030" y="419031"/>
                    <a:pt x="685471" y="422153"/>
                  </a:cubicBezTo>
                  <a:cubicBezTo>
                    <a:pt x="688832" y="428395"/>
                    <a:pt x="686431" y="436078"/>
                    <a:pt x="680189" y="439440"/>
                  </a:cubicBezTo>
                  <a:cubicBezTo>
                    <a:pt x="673946" y="442802"/>
                    <a:pt x="666263" y="439920"/>
                    <a:pt x="662901" y="434158"/>
                  </a:cubicBezTo>
                  <a:cubicBezTo>
                    <a:pt x="659540" y="427915"/>
                    <a:pt x="661941" y="419752"/>
                    <a:pt x="668663" y="416871"/>
                  </a:cubicBezTo>
                  <a:cubicBezTo>
                    <a:pt x="671785" y="415190"/>
                    <a:pt x="675267" y="414950"/>
                    <a:pt x="678328" y="415910"/>
                  </a:cubicBezTo>
                  <a:close/>
                  <a:moveTo>
                    <a:pt x="711071" y="401481"/>
                  </a:moveTo>
                  <a:cubicBezTo>
                    <a:pt x="713060" y="402161"/>
                    <a:pt x="714748" y="403645"/>
                    <a:pt x="715713" y="405870"/>
                  </a:cubicBezTo>
                  <a:cubicBezTo>
                    <a:pt x="718124" y="409828"/>
                    <a:pt x="716195" y="415268"/>
                    <a:pt x="712337" y="417247"/>
                  </a:cubicBezTo>
                  <a:cubicBezTo>
                    <a:pt x="708479" y="419225"/>
                    <a:pt x="703174" y="417741"/>
                    <a:pt x="701245" y="413784"/>
                  </a:cubicBezTo>
                  <a:cubicBezTo>
                    <a:pt x="698834" y="409333"/>
                    <a:pt x="700763" y="404387"/>
                    <a:pt x="704621" y="401914"/>
                  </a:cubicBezTo>
                  <a:cubicBezTo>
                    <a:pt x="706791" y="400924"/>
                    <a:pt x="709082" y="400801"/>
                    <a:pt x="711071" y="401481"/>
                  </a:cubicBezTo>
                  <a:close/>
                  <a:moveTo>
                    <a:pt x="652877" y="389714"/>
                  </a:moveTo>
                  <a:cubicBezTo>
                    <a:pt x="655489" y="390556"/>
                    <a:pt x="657796" y="392361"/>
                    <a:pt x="659254" y="395007"/>
                  </a:cubicBezTo>
                  <a:cubicBezTo>
                    <a:pt x="661683" y="399818"/>
                    <a:pt x="659740" y="406073"/>
                    <a:pt x="654395" y="408960"/>
                  </a:cubicBezTo>
                  <a:cubicBezTo>
                    <a:pt x="649538" y="411366"/>
                    <a:pt x="642736" y="409441"/>
                    <a:pt x="640307" y="404149"/>
                  </a:cubicBezTo>
                  <a:cubicBezTo>
                    <a:pt x="637392" y="399337"/>
                    <a:pt x="639821" y="393082"/>
                    <a:pt x="644679" y="390195"/>
                  </a:cubicBezTo>
                  <a:cubicBezTo>
                    <a:pt x="647351" y="388993"/>
                    <a:pt x="650266" y="388872"/>
                    <a:pt x="652877" y="389714"/>
                  </a:cubicBezTo>
                  <a:close/>
                  <a:moveTo>
                    <a:pt x="172990" y="376012"/>
                  </a:moveTo>
                  <a:cubicBezTo>
                    <a:pt x="176525" y="376012"/>
                    <a:pt x="180359" y="378999"/>
                    <a:pt x="182516" y="385211"/>
                  </a:cubicBezTo>
                  <a:cubicBezTo>
                    <a:pt x="205521" y="440644"/>
                    <a:pt x="234757" y="462626"/>
                    <a:pt x="248177" y="496555"/>
                  </a:cubicBezTo>
                  <a:cubicBezTo>
                    <a:pt x="258721" y="523316"/>
                    <a:pt x="261597" y="554855"/>
                    <a:pt x="250574" y="577793"/>
                  </a:cubicBezTo>
                  <a:cubicBezTo>
                    <a:pt x="249136" y="589262"/>
                    <a:pt x="240029" y="586395"/>
                    <a:pt x="231882" y="579704"/>
                  </a:cubicBezTo>
                  <a:cubicBezTo>
                    <a:pt x="214627" y="565368"/>
                    <a:pt x="169096" y="571103"/>
                    <a:pt x="141298" y="539563"/>
                  </a:cubicBezTo>
                  <a:cubicBezTo>
                    <a:pt x="125002" y="518537"/>
                    <a:pt x="108707" y="478874"/>
                    <a:pt x="122606" y="450680"/>
                  </a:cubicBezTo>
                  <a:cubicBezTo>
                    <a:pt x="133629" y="425830"/>
                    <a:pt x="153280" y="414839"/>
                    <a:pt x="165262" y="384733"/>
                  </a:cubicBezTo>
                  <a:cubicBezTo>
                    <a:pt x="166220" y="378999"/>
                    <a:pt x="169456" y="376012"/>
                    <a:pt x="172990" y="376012"/>
                  </a:cubicBezTo>
                  <a:close/>
                  <a:moveTo>
                    <a:pt x="698626" y="370426"/>
                  </a:moveTo>
                  <a:cubicBezTo>
                    <a:pt x="701747" y="371507"/>
                    <a:pt x="704509" y="373787"/>
                    <a:pt x="706189" y="376909"/>
                  </a:cubicBezTo>
                  <a:cubicBezTo>
                    <a:pt x="709551" y="383151"/>
                    <a:pt x="707150" y="390835"/>
                    <a:pt x="700907" y="393716"/>
                  </a:cubicBezTo>
                  <a:cubicBezTo>
                    <a:pt x="694664" y="397078"/>
                    <a:pt x="686501" y="394677"/>
                    <a:pt x="683620" y="388434"/>
                  </a:cubicBezTo>
                  <a:cubicBezTo>
                    <a:pt x="680258" y="382191"/>
                    <a:pt x="682659" y="374508"/>
                    <a:pt x="688902" y="371147"/>
                  </a:cubicBezTo>
                  <a:cubicBezTo>
                    <a:pt x="692023" y="369466"/>
                    <a:pt x="695505" y="369346"/>
                    <a:pt x="698626" y="370426"/>
                  </a:cubicBezTo>
                  <a:close/>
                  <a:moveTo>
                    <a:pt x="669394" y="341212"/>
                  </a:moveTo>
                  <a:cubicBezTo>
                    <a:pt x="671980" y="342001"/>
                    <a:pt x="674266" y="343823"/>
                    <a:pt x="675709" y="346495"/>
                  </a:cubicBezTo>
                  <a:cubicBezTo>
                    <a:pt x="678115" y="351839"/>
                    <a:pt x="676190" y="358154"/>
                    <a:pt x="670898" y="360584"/>
                  </a:cubicBezTo>
                  <a:cubicBezTo>
                    <a:pt x="666086" y="363499"/>
                    <a:pt x="659831" y="361555"/>
                    <a:pt x="656944" y="356211"/>
                  </a:cubicBezTo>
                  <a:cubicBezTo>
                    <a:pt x="654539" y="350867"/>
                    <a:pt x="656463" y="344551"/>
                    <a:pt x="661275" y="342123"/>
                  </a:cubicBezTo>
                  <a:cubicBezTo>
                    <a:pt x="663921" y="340665"/>
                    <a:pt x="666808" y="340422"/>
                    <a:pt x="669394" y="341212"/>
                  </a:cubicBezTo>
                  <a:close/>
                  <a:moveTo>
                    <a:pt x="571059" y="316463"/>
                  </a:moveTo>
                  <a:cubicBezTo>
                    <a:pt x="572884" y="316500"/>
                    <a:pt x="574859" y="317458"/>
                    <a:pt x="576774" y="319734"/>
                  </a:cubicBezTo>
                  <a:cubicBezTo>
                    <a:pt x="589701" y="343214"/>
                    <a:pt x="601192" y="373402"/>
                    <a:pt x="601670" y="405028"/>
                  </a:cubicBezTo>
                  <a:cubicBezTo>
                    <a:pt x="600713" y="434737"/>
                    <a:pt x="591137" y="456300"/>
                    <a:pt x="577253" y="474988"/>
                  </a:cubicBezTo>
                  <a:cubicBezTo>
                    <a:pt x="566720" y="489363"/>
                    <a:pt x="552357" y="508530"/>
                    <a:pt x="532727" y="505175"/>
                  </a:cubicBezTo>
                  <a:cubicBezTo>
                    <a:pt x="513097" y="497988"/>
                    <a:pt x="463783" y="458696"/>
                    <a:pt x="492510" y="426591"/>
                  </a:cubicBezTo>
                  <a:cubicBezTo>
                    <a:pt x="514055" y="404549"/>
                    <a:pt x="523630" y="369569"/>
                    <a:pt x="537993" y="336026"/>
                  </a:cubicBezTo>
                  <a:cubicBezTo>
                    <a:pt x="542302" y="322130"/>
                    <a:pt x="556187" y="310630"/>
                    <a:pt x="556665" y="326922"/>
                  </a:cubicBezTo>
                  <a:cubicBezTo>
                    <a:pt x="553314" y="357110"/>
                    <a:pt x="540387" y="393048"/>
                    <a:pt x="527939" y="426111"/>
                  </a:cubicBezTo>
                  <a:cubicBezTo>
                    <a:pt x="525545" y="451508"/>
                    <a:pt x="534642" y="454383"/>
                    <a:pt x="549005" y="442883"/>
                  </a:cubicBezTo>
                  <a:cubicBezTo>
                    <a:pt x="581562" y="419403"/>
                    <a:pt x="594489" y="383944"/>
                    <a:pt x="564326" y="330276"/>
                  </a:cubicBezTo>
                  <a:cubicBezTo>
                    <a:pt x="561453" y="324526"/>
                    <a:pt x="565583" y="316350"/>
                    <a:pt x="571059" y="316463"/>
                  </a:cubicBezTo>
                  <a:close/>
                  <a:moveTo>
                    <a:pt x="516638" y="314873"/>
                  </a:moveTo>
                  <a:cubicBezTo>
                    <a:pt x="515440" y="314454"/>
                    <a:pt x="512324" y="315650"/>
                    <a:pt x="506333" y="319957"/>
                  </a:cubicBezTo>
                  <a:cubicBezTo>
                    <a:pt x="495788" y="326656"/>
                    <a:pt x="485244" y="332398"/>
                    <a:pt x="467989" y="340533"/>
                  </a:cubicBezTo>
                  <a:cubicBezTo>
                    <a:pt x="444982" y="352017"/>
                    <a:pt x="421017" y="360152"/>
                    <a:pt x="396572" y="375464"/>
                  </a:cubicBezTo>
                  <a:cubicBezTo>
                    <a:pt x="377879" y="387905"/>
                    <a:pt x="367334" y="398433"/>
                    <a:pt x="372127" y="406567"/>
                  </a:cubicBezTo>
                  <a:cubicBezTo>
                    <a:pt x="381234" y="414223"/>
                    <a:pt x="403282" y="405131"/>
                    <a:pt x="428685" y="391255"/>
                  </a:cubicBezTo>
                  <a:cubicBezTo>
                    <a:pt x="457444" y="374507"/>
                    <a:pt x="502019" y="340054"/>
                    <a:pt x="515440" y="319478"/>
                  </a:cubicBezTo>
                  <a:cubicBezTo>
                    <a:pt x="517118" y="317325"/>
                    <a:pt x="517836" y="315292"/>
                    <a:pt x="516638" y="314873"/>
                  </a:cubicBezTo>
                  <a:close/>
                  <a:moveTo>
                    <a:pt x="186830" y="310786"/>
                  </a:moveTo>
                  <a:cubicBezTo>
                    <a:pt x="199492" y="309145"/>
                    <a:pt x="211038" y="311771"/>
                    <a:pt x="220874" y="321201"/>
                  </a:cubicBezTo>
                  <a:cubicBezTo>
                    <a:pt x="199282" y="331705"/>
                    <a:pt x="182489" y="360829"/>
                    <a:pt x="146023" y="371333"/>
                  </a:cubicBezTo>
                  <a:cubicBezTo>
                    <a:pt x="114835" y="381360"/>
                    <a:pt x="88445" y="379450"/>
                    <a:pt x="58696" y="372288"/>
                  </a:cubicBezTo>
                  <a:cubicBezTo>
                    <a:pt x="100800" y="359039"/>
                    <a:pt x="148842" y="315710"/>
                    <a:pt x="186830" y="310786"/>
                  </a:cubicBezTo>
                  <a:close/>
                  <a:moveTo>
                    <a:pt x="146558" y="291742"/>
                  </a:moveTo>
                  <a:cubicBezTo>
                    <a:pt x="156799" y="293129"/>
                    <a:pt x="165238" y="297628"/>
                    <a:pt x="170863" y="307107"/>
                  </a:cubicBezTo>
                  <a:cubicBezTo>
                    <a:pt x="151712" y="310947"/>
                    <a:pt x="132561" y="330143"/>
                    <a:pt x="101441" y="331103"/>
                  </a:cubicBezTo>
                  <a:cubicBezTo>
                    <a:pt x="75109" y="332063"/>
                    <a:pt x="55000" y="324864"/>
                    <a:pt x="32976" y="312866"/>
                  </a:cubicBezTo>
                  <a:cubicBezTo>
                    <a:pt x="68885" y="311426"/>
                    <a:pt x="115834" y="287580"/>
                    <a:pt x="146558" y="291742"/>
                  </a:cubicBezTo>
                  <a:close/>
                  <a:moveTo>
                    <a:pt x="529283" y="291328"/>
                  </a:moveTo>
                  <a:cubicBezTo>
                    <a:pt x="537867" y="290278"/>
                    <a:pt x="539392" y="299221"/>
                    <a:pt x="536881" y="307091"/>
                  </a:cubicBezTo>
                  <a:cubicBezTo>
                    <a:pt x="525405" y="356221"/>
                    <a:pt x="462765" y="421568"/>
                    <a:pt x="416861" y="439694"/>
                  </a:cubicBezTo>
                  <a:cubicBezTo>
                    <a:pt x="408732" y="443033"/>
                    <a:pt x="409210" y="446372"/>
                    <a:pt x="401559" y="447803"/>
                  </a:cubicBezTo>
                  <a:cubicBezTo>
                    <a:pt x="402994" y="444941"/>
                    <a:pt x="404906" y="441602"/>
                    <a:pt x="407297" y="439217"/>
                  </a:cubicBezTo>
                  <a:cubicBezTo>
                    <a:pt x="427859" y="424431"/>
                    <a:pt x="406341" y="401535"/>
                    <a:pt x="374304" y="417752"/>
                  </a:cubicBezTo>
                  <a:cubicBezTo>
                    <a:pt x="359959" y="424908"/>
                    <a:pt x="344658" y="429200"/>
                    <a:pt x="329356" y="434447"/>
                  </a:cubicBezTo>
                  <a:cubicBezTo>
                    <a:pt x="322661" y="429677"/>
                    <a:pt x="319315" y="429200"/>
                    <a:pt x="314055" y="421092"/>
                  </a:cubicBezTo>
                  <a:cubicBezTo>
                    <a:pt x="297319" y="388179"/>
                    <a:pt x="308795" y="359083"/>
                    <a:pt x="337963" y="341912"/>
                  </a:cubicBezTo>
                  <a:cubicBezTo>
                    <a:pt x="375260" y="321401"/>
                    <a:pt x="418295" y="325217"/>
                    <a:pt x="456549" y="316154"/>
                  </a:cubicBezTo>
                  <a:cubicBezTo>
                    <a:pt x="485717" y="311384"/>
                    <a:pt x="501975" y="304706"/>
                    <a:pt x="518232" y="296121"/>
                  </a:cubicBezTo>
                  <a:cubicBezTo>
                    <a:pt x="522775" y="293140"/>
                    <a:pt x="526421" y="291679"/>
                    <a:pt x="529283" y="291328"/>
                  </a:cubicBezTo>
                  <a:close/>
                  <a:moveTo>
                    <a:pt x="562620" y="290025"/>
                  </a:moveTo>
                  <a:cubicBezTo>
                    <a:pt x="565050" y="289718"/>
                    <a:pt x="567711" y="290286"/>
                    <a:pt x="570104" y="292078"/>
                  </a:cubicBezTo>
                  <a:cubicBezTo>
                    <a:pt x="632784" y="325048"/>
                    <a:pt x="666278" y="373308"/>
                    <a:pt x="698814" y="420134"/>
                  </a:cubicBezTo>
                  <a:cubicBezTo>
                    <a:pt x="703121" y="426824"/>
                    <a:pt x="699772" y="433514"/>
                    <a:pt x="693551" y="425868"/>
                  </a:cubicBezTo>
                  <a:cubicBezTo>
                    <a:pt x="660536" y="380475"/>
                    <a:pt x="623694" y="338426"/>
                    <a:pt x="560534" y="306890"/>
                  </a:cubicBezTo>
                  <a:cubicBezTo>
                    <a:pt x="550127" y="299723"/>
                    <a:pt x="555331" y="290943"/>
                    <a:pt x="562620" y="290025"/>
                  </a:cubicBezTo>
                  <a:close/>
                  <a:moveTo>
                    <a:pt x="354322" y="256547"/>
                  </a:moveTo>
                  <a:cubicBezTo>
                    <a:pt x="345279" y="257086"/>
                    <a:pt x="335840" y="258880"/>
                    <a:pt x="325684" y="262349"/>
                  </a:cubicBezTo>
                  <a:cubicBezTo>
                    <a:pt x="318038" y="267134"/>
                    <a:pt x="320427" y="272397"/>
                    <a:pt x="329508" y="275747"/>
                  </a:cubicBezTo>
                  <a:cubicBezTo>
                    <a:pt x="339066" y="280531"/>
                    <a:pt x="343845" y="284359"/>
                    <a:pt x="351970" y="289623"/>
                  </a:cubicBezTo>
                  <a:cubicBezTo>
                    <a:pt x="379211" y="300628"/>
                    <a:pt x="406931" y="292972"/>
                    <a:pt x="433694" y="286273"/>
                  </a:cubicBezTo>
                  <a:cubicBezTo>
                    <a:pt x="441341" y="282445"/>
                    <a:pt x="458068" y="285316"/>
                    <a:pt x="433694" y="274311"/>
                  </a:cubicBezTo>
                  <a:cubicBezTo>
                    <a:pt x="405019" y="264622"/>
                    <a:pt x="381452" y="254933"/>
                    <a:pt x="354322" y="256547"/>
                  </a:cubicBezTo>
                  <a:close/>
                  <a:moveTo>
                    <a:pt x="23689" y="249782"/>
                  </a:moveTo>
                  <a:cubicBezTo>
                    <a:pt x="60053" y="257488"/>
                    <a:pt x="118427" y="239186"/>
                    <a:pt x="127997" y="272420"/>
                  </a:cubicBezTo>
                  <a:cubicBezTo>
                    <a:pt x="113164" y="271456"/>
                    <a:pt x="94982" y="282053"/>
                    <a:pt x="71537" y="276754"/>
                  </a:cubicBezTo>
                  <a:cubicBezTo>
                    <a:pt x="51441" y="272420"/>
                    <a:pt x="38043" y="263268"/>
                    <a:pt x="23689" y="249782"/>
                  </a:cubicBezTo>
                  <a:close/>
                  <a:moveTo>
                    <a:pt x="51475" y="212973"/>
                  </a:moveTo>
                  <a:lnTo>
                    <a:pt x="54504" y="213823"/>
                  </a:lnTo>
                  <a:cubicBezTo>
                    <a:pt x="72036" y="219420"/>
                    <a:pt x="85845" y="226803"/>
                    <a:pt x="85845" y="242044"/>
                  </a:cubicBezTo>
                  <a:cubicBezTo>
                    <a:pt x="79601" y="239662"/>
                    <a:pt x="71796" y="239662"/>
                    <a:pt x="63210" y="238948"/>
                  </a:cubicBezTo>
                  <a:lnTo>
                    <a:pt x="36090" y="231619"/>
                  </a:lnTo>
                  <a:close/>
                  <a:moveTo>
                    <a:pt x="400921" y="189645"/>
                  </a:moveTo>
                  <a:cubicBezTo>
                    <a:pt x="418900" y="191142"/>
                    <a:pt x="436101" y="201435"/>
                    <a:pt x="449002" y="223696"/>
                  </a:cubicBezTo>
                  <a:cubicBezTo>
                    <a:pt x="468115" y="247156"/>
                    <a:pt x="486749" y="260082"/>
                    <a:pt x="501084" y="266784"/>
                  </a:cubicBezTo>
                  <a:cubicBezTo>
                    <a:pt x="516374" y="271093"/>
                    <a:pt x="528797" y="284498"/>
                    <a:pt x="502517" y="289286"/>
                  </a:cubicBezTo>
                  <a:cubicBezTo>
                    <a:pt x="471937" y="298860"/>
                    <a:pt x="440879" y="303648"/>
                    <a:pt x="405998" y="309872"/>
                  </a:cubicBezTo>
                  <a:cubicBezTo>
                    <a:pt x="384019" y="316574"/>
                    <a:pt x="335759" y="318489"/>
                    <a:pt x="300401" y="295988"/>
                  </a:cubicBezTo>
                  <a:cubicBezTo>
                    <a:pt x="293233" y="291679"/>
                    <a:pt x="277465" y="285455"/>
                    <a:pt x="263609" y="284977"/>
                  </a:cubicBezTo>
                  <a:cubicBezTo>
                    <a:pt x="238284" y="291201"/>
                    <a:pt x="230162" y="265348"/>
                    <a:pt x="268865" y="249549"/>
                  </a:cubicBezTo>
                  <a:cubicBezTo>
                    <a:pt x="296100" y="238059"/>
                    <a:pt x="320469" y="219867"/>
                    <a:pt x="348182" y="208376"/>
                  </a:cubicBezTo>
                  <a:cubicBezTo>
                    <a:pt x="364189" y="195450"/>
                    <a:pt x="382944" y="188149"/>
                    <a:pt x="400921" y="189645"/>
                  </a:cubicBezTo>
                  <a:close/>
                  <a:moveTo>
                    <a:pt x="89300" y="167129"/>
                  </a:moveTo>
                  <a:lnTo>
                    <a:pt x="93861" y="176660"/>
                  </a:lnTo>
                  <a:cubicBezTo>
                    <a:pt x="100134" y="197671"/>
                    <a:pt x="91449" y="214385"/>
                    <a:pt x="93379" y="227755"/>
                  </a:cubicBezTo>
                  <a:cubicBezTo>
                    <a:pt x="78181" y="224413"/>
                    <a:pt x="73718" y="209370"/>
                    <a:pt x="71909" y="191165"/>
                  </a:cubicBezTo>
                  <a:lnTo>
                    <a:pt x="71742" y="188409"/>
                  </a:lnTo>
                  <a:close/>
                  <a:moveTo>
                    <a:pt x="102162" y="155797"/>
                  </a:moveTo>
                  <a:lnTo>
                    <a:pt x="115308" y="168413"/>
                  </a:lnTo>
                  <a:cubicBezTo>
                    <a:pt x="121829" y="176500"/>
                    <a:pt x="127214" y="185606"/>
                    <a:pt x="131521" y="196628"/>
                  </a:cubicBezTo>
                  <a:cubicBezTo>
                    <a:pt x="141571" y="222507"/>
                    <a:pt x="132478" y="245510"/>
                    <a:pt x="135828" y="262763"/>
                  </a:cubicBezTo>
                  <a:cubicBezTo>
                    <a:pt x="106394" y="258809"/>
                    <a:pt x="105227" y="217925"/>
                    <a:pt x="100022" y="180746"/>
                  </a:cubicBezTo>
                  <a:lnTo>
                    <a:pt x="95623" y="161192"/>
                  </a:lnTo>
                  <a:close/>
                  <a:moveTo>
                    <a:pt x="127282" y="150596"/>
                  </a:moveTo>
                  <a:cubicBezTo>
                    <a:pt x="153721" y="167344"/>
                    <a:pt x="172949" y="184572"/>
                    <a:pt x="187370" y="213763"/>
                  </a:cubicBezTo>
                  <a:cubicBezTo>
                    <a:pt x="205156" y="247739"/>
                    <a:pt x="195542" y="280280"/>
                    <a:pt x="202753" y="302772"/>
                  </a:cubicBezTo>
                  <a:cubicBezTo>
                    <a:pt x="147953" y="300858"/>
                    <a:pt x="153721" y="203235"/>
                    <a:pt x="127282" y="150596"/>
                  </a:cubicBezTo>
                  <a:close/>
                  <a:moveTo>
                    <a:pt x="747130" y="128810"/>
                  </a:moveTo>
                  <a:cubicBezTo>
                    <a:pt x="774126" y="132424"/>
                    <a:pt x="788128" y="161689"/>
                    <a:pt x="781665" y="182875"/>
                  </a:cubicBezTo>
                  <a:cubicBezTo>
                    <a:pt x="774485" y="198675"/>
                    <a:pt x="762517" y="213996"/>
                    <a:pt x="746719" y="230274"/>
                  </a:cubicBezTo>
                  <a:cubicBezTo>
                    <a:pt x="740975" y="241286"/>
                    <a:pt x="743847" y="250383"/>
                    <a:pt x="754379" y="258522"/>
                  </a:cubicBezTo>
                  <a:cubicBezTo>
                    <a:pt x="773527" y="279110"/>
                    <a:pt x="775442" y="312145"/>
                    <a:pt x="718475" y="330818"/>
                  </a:cubicBezTo>
                  <a:cubicBezTo>
                    <a:pt x="682092" y="341351"/>
                    <a:pt x="632305" y="331297"/>
                    <a:pt x="587306" y="292994"/>
                  </a:cubicBezTo>
                  <a:cubicBezTo>
                    <a:pt x="577253" y="283898"/>
                    <a:pt x="576295" y="270971"/>
                    <a:pt x="590178" y="275758"/>
                  </a:cubicBezTo>
                  <a:cubicBezTo>
                    <a:pt x="610284" y="285334"/>
                    <a:pt x="627039" y="293952"/>
                    <a:pt x="646188" y="295388"/>
                  </a:cubicBezTo>
                  <a:cubicBezTo>
                    <a:pt x="676826" y="305921"/>
                    <a:pt x="699326" y="287249"/>
                    <a:pt x="707943" y="252777"/>
                  </a:cubicBezTo>
                  <a:cubicBezTo>
                    <a:pt x="711294" y="236977"/>
                    <a:pt x="711294" y="219741"/>
                    <a:pt x="686879" y="230753"/>
                  </a:cubicBezTo>
                  <a:cubicBezTo>
                    <a:pt x="651933" y="246553"/>
                    <a:pt x="615071" y="259959"/>
                    <a:pt x="574859" y="269534"/>
                  </a:cubicBezTo>
                  <a:cubicBezTo>
                    <a:pt x="557625" y="275758"/>
                    <a:pt x="555232" y="253735"/>
                    <a:pt x="572944" y="243201"/>
                  </a:cubicBezTo>
                  <a:cubicBezTo>
                    <a:pt x="673954" y="185269"/>
                    <a:pt x="666295" y="161330"/>
                    <a:pt x="716081" y="134997"/>
                  </a:cubicBezTo>
                  <a:cubicBezTo>
                    <a:pt x="727690" y="129252"/>
                    <a:pt x="738132" y="127606"/>
                    <a:pt x="747130" y="128810"/>
                  </a:cubicBezTo>
                  <a:close/>
                  <a:moveTo>
                    <a:pt x="450018" y="88675"/>
                  </a:moveTo>
                  <a:cubicBezTo>
                    <a:pt x="444959" y="89816"/>
                    <a:pt x="445228" y="94645"/>
                    <a:pt x="453863" y="105378"/>
                  </a:cubicBezTo>
                  <a:cubicBezTo>
                    <a:pt x="486962" y="149262"/>
                    <a:pt x="507589" y="185038"/>
                    <a:pt x="513825" y="216520"/>
                  </a:cubicBezTo>
                  <a:cubicBezTo>
                    <a:pt x="515264" y="232261"/>
                    <a:pt x="524378" y="244187"/>
                    <a:pt x="528216" y="223676"/>
                  </a:cubicBezTo>
                  <a:cubicBezTo>
                    <a:pt x="531094" y="203641"/>
                    <a:pt x="533972" y="184084"/>
                    <a:pt x="536850" y="164050"/>
                  </a:cubicBezTo>
                  <a:cubicBezTo>
                    <a:pt x="543086" y="128274"/>
                    <a:pt x="521020" y="100608"/>
                    <a:pt x="508069" y="92976"/>
                  </a:cubicBezTo>
                  <a:cubicBezTo>
                    <a:pt x="492239" y="84866"/>
                    <a:pt x="476888" y="93453"/>
                    <a:pt x="456741" y="88682"/>
                  </a:cubicBezTo>
                  <a:cubicBezTo>
                    <a:pt x="453983" y="88325"/>
                    <a:pt x="451704" y="88295"/>
                    <a:pt x="450018" y="88675"/>
                  </a:cubicBezTo>
                  <a:close/>
                  <a:moveTo>
                    <a:pt x="651059" y="77757"/>
                  </a:moveTo>
                  <a:cubicBezTo>
                    <a:pt x="647356" y="75845"/>
                    <a:pt x="642339" y="78713"/>
                    <a:pt x="639472" y="89705"/>
                  </a:cubicBezTo>
                  <a:cubicBezTo>
                    <a:pt x="632305" y="120293"/>
                    <a:pt x="624659" y="159962"/>
                    <a:pt x="592646" y="197240"/>
                  </a:cubicBezTo>
                  <a:cubicBezTo>
                    <a:pt x="584523" y="205843"/>
                    <a:pt x="588346" y="206321"/>
                    <a:pt x="595035" y="201542"/>
                  </a:cubicBezTo>
                  <a:cubicBezTo>
                    <a:pt x="623704" y="177645"/>
                    <a:pt x="639950" y="138932"/>
                    <a:pt x="654762" y="94484"/>
                  </a:cubicBezTo>
                  <a:cubicBezTo>
                    <a:pt x="657151" y="86359"/>
                    <a:pt x="654762" y="79669"/>
                    <a:pt x="651059" y="77757"/>
                  </a:cubicBezTo>
                  <a:close/>
                  <a:moveTo>
                    <a:pt x="416415" y="36649"/>
                  </a:moveTo>
                  <a:cubicBezTo>
                    <a:pt x="418765" y="36597"/>
                    <a:pt x="421488" y="37373"/>
                    <a:pt x="424361" y="39164"/>
                  </a:cubicBezTo>
                  <a:cubicBezTo>
                    <a:pt x="459796" y="52062"/>
                    <a:pt x="484217" y="43463"/>
                    <a:pt x="513905" y="53495"/>
                  </a:cubicBezTo>
                  <a:cubicBezTo>
                    <a:pt x="549819" y="63527"/>
                    <a:pt x="570888" y="107954"/>
                    <a:pt x="576155" y="138526"/>
                  </a:cubicBezTo>
                  <a:cubicBezTo>
                    <a:pt x="582380" y="186296"/>
                    <a:pt x="544551" y="225946"/>
                    <a:pt x="543115" y="252219"/>
                  </a:cubicBezTo>
                  <a:cubicBezTo>
                    <a:pt x="542636" y="264162"/>
                    <a:pt x="538326" y="274194"/>
                    <a:pt x="527313" y="266551"/>
                  </a:cubicBezTo>
                  <a:cubicBezTo>
                    <a:pt x="499061" y="258430"/>
                    <a:pt x="471767" y="226424"/>
                    <a:pt x="456923" y="196328"/>
                  </a:cubicBezTo>
                  <a:cubicBezTo>
                    <a:pt x="437769" y="159067"/>
                    <a:pt x="441600" y="117030"/>
                    <a:pt x="411432" y="54451"/>
                  </a:cubicBezTo>
                  <a:cubicBezTo>
                    <a:pt x="405686" y="44419"/>
                    <a:pt x="409367" y="36805"/>
                    <a:pt x="416415" y="36649"/>
                  </a:cubicBezTo>
                  <a:close/>
                  <a:moveTo>
                    <a:pt x="664218" y="208"/>
                  </a:moveTo>
                  <a:cubicBezTo>
                    <a:pt x="668989" y="1425"/>
                    <a:pt x="670985" y="8001"/>
                    <a:pt x="670717" y="20619"/>
                  </a:cubicBezTo>
                  <a:cubicBezTo>
                    <a:pt x="675012" y="48298"/>
                    <a:pt x="678353" y="65957"/>
                    <a:pt x="678830" y="94591"/>
                  </a:cubicBezTo>
                  <a:cubicBezTo>
                    <a:pt x="678353" y="133247"/>
                    <a:pt x="664513" y="156155"/>
                    <a:pt x="637311" y="183357"/>
                  </a:cubicBezTo>
                  <a:cubicBezTo>
                    <a:pt x="619653" y="198629"/>
                    <a:pt x="604381" y="211992"/>
                    <a:pt x="583860" y="222491"/>
                  </a:cubicBezTo>
                  <a:cubicBezTo>
                    <a:pt x="572884" y="230127"/>
                    <a:pt x="558089" y="234899"/>
                    <a:pt x="576702" y="205310"/>
                  </a:cubicBezTo>
                  <a:cubicBezTo>
                    <a:pt x="594837" y="175245"/>
                    <a:pt x="594837" y="139451"/>
                    <a:pt x="588155" y="106044"/>
                  </a:cubicBezTo>
                  <a:cubicBezTo>
                    <a:pt x="584337" y="71206"/>
                    <a:pt x="600563" y="51162"/>
                    <a:pt x="619176" y="32550"/>
                  </a:cubicBezTo>
                  <a:cubicBezTo>
                    <a:pt x="628720" y="23959"/>
                    <a:pt x="638265" y="15369"/>
                    <a:pt x="647809" y="6779"/>
                  </a:cubicBezTo>
                  <a:cubicBezTo>
                    <a:pt x="651985" y="3796"/>
                    <a:pt x="655535" y="1767"/>
                    <a:pt x="658502" y="753"/>
                  </a:cubicBezTo>
                  <a:cubicBezTo>
                    <a:pt x="660728" y="-7"/>
                    <a:pt x="662627" y="-198"/>
                    <a:pt x="664218" y="208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肆</a:t>
            </a:r>
            <a:endParaRPr lang="en-US" altLang="zh-CN" sz="72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9" name="组合 38" hidden="1"/>
          <p:cNvGrpSpPr/>
          <p:nvPr userDrawn="1"/>
        </p:nvGrpSpPr>
        <p:grpSpPr>
          <a:xfrm>
            <a:off x="980648" y="575232"/>
            <a:ext cx="1440000" cy="1440000"/>
            <a:chOff x="5376000" y="2295360"/>
            <a:chExt cx="1440000" cy="1440000"/>
          </a:xfrm>
        </p:grpSpPr>
        <p:sp>
          <p:nvSpPr>
            <p:cNvPr id="40" name="椭圆 39"/>
            <p:cNvSpPr/>
            <p:nvPr/>
          </p:nvSpPr>
          <p:spPr>
            <a:xfrm>
              <a:off x="5376000" y="2295360"/>
              <a:ext cx="1440000" cy="14400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 bwMode="auto">
            <a:xfrm>
              <a:off x="5405271" y="2400300"/>
              <a:ext cx="1326816" cy="1316994"/>
            </a:xfrm>
            <a:custGeom>
              <a:avLst/>
              <a:gdLst>
                <a:gd name="connsiteX0" fmla="*/ 739513 w 1359568"/>
                <a:gd name="connsiteY0" fmla="*/ 1332880 h 1349504"/>
                <a:gd name="connsiteX1" fmla="*/ 754403 w 1359568"/>
                <a:gd name="connsiteY1" fmla="*/ 1345797 h 1349504"/>
                <a:gd name="connsiteX2" fmla="*/ 756129 w 1359568"/>
                <a:gd name="connsiteY2" fmla="*/ 1346373 h 1349504"/>
                <a:gd name="connsiteX3" fmla="*/ 725067 w 1359568"/>
                <a:gd name="connsiteY3" fmla="*/ 1349504 h 1349504"/>
                <a:gd name="connsiteX4" fmla="*/ 732168 w 1359568"/>
                <a:gd name="connsiteY4" fmla="*/ 1334833 h 1349504"/>
                <a:gd name="connsiteX5" fmla="*/ 739513 w 1359568"/>
                <a:gd name="connsiteY5" fmla="*/ 1332880 h 1349504"/>
                <a:gd name="connsiteX6" fmla="*/ 875685 w 1359568"/>
                <a:gd name="connsiteY6" fmla="*/ 1329400 h 1349504"/>
                <a:gd name="connsiteX7" fmla="*/ 852210 w 1359568"/>
                <a:gd name="connsiteY7" fmla="*/ 1336687 h 1349504"/>
                <a:gd name="connsiteX8" fmla="*/ 834283 w 1359568"/>
                <a:gd name="connsiteY8" fmla="*/ 1338495 h 1349504"/>
                <a:gd name="connsiteX9" fmla="*/ 866913 w 1359568"/>
                <a:gd name="connsiteY9" fmla="*/ 1329793 h 1349504"/>
                <a:gd name="connsiteX10" fmla="*/ 811225 w 1359568"/>
                <a:gd name="connsiteY10" fmla="*/ 1293928 h 1349504"/>
                <a:gd name="connsiteX11" fmla="*/ 817058 w 1359568"/>
                <a:gd name="connsiteY11" fmla="*/ 1330491 h 1349504"/>
                <a:gd name="connsiteX12" fmla="*/ 810391 w 1359568"/>
                <a:gd name="connsiteY12" fmla="*/ 1340903 h 1349504"/>
                <a:gd name="connsiteX13" fmla="*/ 774162 w 1359568"/>
                <a:gd name="connsiteY13" fmla="*/ 1344555 h 1349504"/>
                <a:gd name="connsiteX14" fmla="*/ 775052 w 1359568"/>
                <a:gd name="connsiteY14" fmla="*/ 1344111 h 1349504"/>
                <a:gd name="connsiteX15" fmla="*/ 803746 w 1359568"/>
                <a:gd name="connsiteY15" fmla="*/ 1303858 h 1349504"/>
                <a:gd name="connsiteX16" fmla="*/ 811225 w 1359568"/>
                <a:gd name="connsiteY16" fmla="*/ 1293928 h 1349504"/>
                <a:gd name="connsiteX17" fmla="*/ 730570 w 1359568"/>
                <a:gd name="connsiteY17" fmla="*/ 1268429 h 1349504"/>
                <a:gd name="connsiteX18" fmla="*/ 752035 w 1359568"/>
                <a:gd name="connsiteY18" fmla="*/ 1273853 h 1349504"/>
                <a:gd name="connsiteX19" fmla="*/ 714052 w 1359568"/>
                <a:gd name="connsiteY19" fmla="*/ 1318316 h 1349504"/>
                <a:gd name="connsiteX20" fmla="*/ 693188 w 1359568"/>
                <a:gd name="connsiteY20" fmla="*/ 1334386 h 1349504"/>
                <a:gd name="connsiteX21" fmla="*/ 666438 w 1359568"/>
                <a:gd name="connsiteY21" fmla="*/ 1331172 h 1349504"/>
                <a:gd name="connsiteX22" fmla="*/ 664833 w 1359568"/>
                <a:gd name="connsiteY22" fmla="*/ 1310815 h 1349504"/>
                <a:gd name="connsiteX23" fmla="*/ 677673 w 1359568"/>
                <a:gd name="connsiteY23" fmla="*/ 1308137 h 1349504"/>
                <a:gd name="connsiteX24" fmla="*/ 699072 w 1359568"/>
                <a:gd name="connsiteY24" fmla="*/ 1297423 h 1349504"/>
                <a:gd name="connsiteX25" fmla="*/ 658413 w 1359568"/>
                <a:gd name="connsiteY25" fmla="*/ 1297959 h 1349504"/>
                <a:gd name="connsiteX26" fmla="*/ 692652 w 1359568"/>
                <a:gd name="connsiteY26" fmla="*/ 1272246 h 1349504"/>
                <a:gd name="connsiteX27" fmla="*/ 730570 w 1359568"/>
                <a:gd name="connsiteY27" fmla="*/ 1268429 h 1349504"/>
                <a:gd name="connsiteX28" fmla="*/ 1165008 w 1359568"/>
                <a:gd name="connsiteY28" fmla="*/ 1013155 h 1349504"/>
                <a:gd name="connsiteX29" fmla="*/ 1170351 w 1359568"/>
                <a:gd name="connsiteY29" fmla="*/ 1086857 h 1349504"/>
                <a:gd name="connsiteX30" fmla="*/ 1140965 w 1359568"/>
                <a:gd name="connsiteY30" fmla="*/ 1130118 h 1349504"/>
                <a:gd name="connsiteX31" fmla="*/ 1138828 w 1359568"/>
                <a:gd name="connsiteY31" fmla="*/ 1079915 h 1349504"/>
                <a:gd name="connsiteX32" fmla="*/ 1127073 w 1359568"/>
                <a:gd name="connsiteY32" fmla="*/ 1107153 h 1349504"/>
                <a:gd name="connsiteX33" fmla="*/ 1124936 w 1359568"/>
                <a:gd name="connsiteY33" fmla="*/ 1123176 h 1349504"/>
                <a:gd name="connsiteX34" fmla="*/ 1099824 w 1359568"/>
                <a:gd name="connsiteY34" fmla="*/ 1122641 h 1349504"/>
                <a:gd name="connsiteX35" fmla="*/ 1093946 w 1359568"/>
                <a:gd name="connsiteY35" fmla="*/ 1090062 h 1349504"/>
                <a:gd name="connsiteX36" fmla="*/ 1112113 w 1359568"/>
                <a:gd name="connsiteY36" fmla="*/ 1062824 h 1349504"/>
                <a:gd name="connsiteX37" fmla="*/ 1165008 w 1359568"/>
                <a:gd name="connsiteY37" fmla="*/ 1013155 h 1349504"/>
                <a:gd name="connsiteX38" fmla="*/ 1235439 w 1359568"/>
                <a:gd name="connsiteY38" fmla="*/ 690659 h 1349504"/>
                <a:gd name="connsiteX39" fmla="*/ 1266627 w 1359568"/>
                <a:gd name="connsiteY39" fmla="*/ 757984 h 1349504"/>
                <a:gd name="connsiteX40" fmla="*/ 1265946 w 1359568"/>
                <a:gd name="connsiteY40" fmla="*/ 758175 h 1349504"/>
                <a:gd name="connsiteX41" fmla="*/ 1270844 w 1359568"/>
                <a:gd name="connsiteY41" fmla="*/ 763657 h 1349504"/>
                <a:gd name="connsiteX42" fmla="*/ 1283993 w 1359568"/>
                <a:gd name="connsiteY42" fmla="*/ 797876 h 1349504"/>
                <a:gd name="connsiteX43" fmla="*/ 1298559 w 1359568"/>
                <a:gd name="connsiteY43" fmla="*/ 776035 h 1349504"/>
                <a:gd name="connsiteX44" fmla="*/ 1351454 w 1359568"/>
                <a:gd name="connsiteY44" fmla="*/ 726366 h 1349504"/>
                <a:gd name="connsiteX45" fmla="*/ 1356798 w 1359568"/>
                <a:gd name="connsiteY45" fmla="*/ 800069 h 1349504"/>
                <a:gd name="connsiteX46" fmla="*/ 1327412 w 1359568"/>
                <a:gd name="connsiteY46" fmla="*/ 843863 h 1349504"/>
                <a:gd name="connsiteX47" fmla="*/ 1325274 w 1359568"/>
                <a:gd name="connsiteY47" fmla="*/ 793660 h 1349504"/>
                <a:gd name="connsiteX48" fmla="*/ 1313519 w 1359568"/>
                <a:gd name="connsiteY48" fmla="*/ 820364 h 1349504"/>
                <a:gd name="connsiteX49" fmla="*/ 1311382 w 1359568"/>
                <a:gd name="connsiteY49" fmla="*/ 836387 h 1349504"/>
                <a:gd name="connsiteX50" fmla="*/ 1299227 w 1359568"/>
                <a:gd name="connsiteY50" fmla="*/ 842795 h 1349504"/>
                <a:gd name="connsiteX51" fmla="*/ 1296399 w 1359568"/>
                <a:gd name="connsiteY51" fmla="*/ 841397 h 1349504"/>
                <a:gd name="connsiteX52" fmla="*/ 1301962 w 1359568"/>
                <a:gd name="connsiteY52" fmla="*/ 867328 h 1349504"/>
                <a:gd name="connsiteX53" fmla="*/ 1301967 w 1359568"/>
                <a:gd name="connsiteY53" fmla="*/ 880778 h 1349504"/>
                <a:gd name="connsiteX54" fmla="*/ 1310793 w 1359568"/>
                <a:gd name="connsiteY54" fmla="*/ 860798 h 1349504"/>
                <a:gd name="connsiteX55" fmla="*/ 1314544 w 1359568"/>
                <a:gd name="connsiteY55" fmla="*/ 830550 h 1349504"/>
                <a:gd name="connsiteX56" fmla="*/ 1303290 w 1359568"/>
                <a:gd name="connsiteY56" fmla="*/ 886516 h 1349504"/>
                <a:gd name="connsiteX57" fmla="*/ 1301969 w 1359568"/>
                <a:gd name="connsiteY57" fmla="*/ 885203 h 1349504"/>
                <a:gd name="connsiteX58" fmla="*/ 1301990 w 1359568"/>
                <a:gd name="connsiteY58" fmla="*/ 941368 h 1349504"/>
                <a:gd name="connsiteX59" fmla="*/ 1190793 w 1359568"/>
                <a:gd name="connsiteY59" fmla="*/ 1124170 h 1349504"/>
                <a:gd name="connsiteX60" fmla="*/ 1142489 w 1359568"/>
                <a:gd name="connsiteY60" fmla="*/ 1153998 h 1349504"/>
                <a:gd name="connsiteX61" fmla="*/ 1182698 w 1359568"/>
                <a:gd name="connsiteY61" fmla="*/ 1138112 h 1349504"/>
                <a:gd name="connsiteX62" fmla="*/ 1230754 w 1359568"/>
                <a:gd name="connsiteY62" fmla="*/ 1122819 h 1349504"/>
                <a:gd name="connsiteX63" fmla="*/ 1223495 w 1359568"/>
                <a:gd name="connsiteY63" fmla="*/ 1131617 h 1349504"/>
                <a:gd name="connsiteX64" fmla="*/ 1176382 w 1359568"/>
                <a:gd name="connsiteY64" fmla="*/ 1146996 h 1349504"/>
                <a:gd name="connsiteX65" fmla="*/ 1117778 w 1359568"/>
                <a:gd name="connsiteY65" fmla="*/ 1170627 h 1349504"/>
                <a:gd name="connsiteX66" fmla="*/ 1116843 w 1359568"/>
                <a:gd name="connsiteY66" fmla="*/ 1172992 h 1349504"/>
                <a:gd name="connsiteX67" fmla="*/ 1115424 w 1359568"/>
                <a:gd name="connsiteY67" fmla="*/ 1171576 h 1349504"/>
                <a:gd name="connsiteX68" fmla="*/ 1090631 w 1359568"/>
                <a:gd name="connsiteY68" fmla="*/ 1181573 h 1349504"/>
                <a:gd name="connsiteX69" fmla="*/ 999377 w 1359568"/>
                <a:gd name="connsiteY69" fmla="*/ 1216222 h 1349504"/>
                <a:gd name="connsiteX70" fmla="*/ 912295 w 1359568"/>
                <a:gd name="connsiteY70" fmla="*/ 1225302 h 1349504"/>
                <a:gd name="connsiteX71" fmla="*/ 794227 w 1359568"/>
                <a:gd name="connsiteY71" fmla="*/ 1212483 h 1349504"/>
                <a:gd name="connsiteX72" fmla="*/ 665473 w 1359568"/>
                <a:gd name="connsiteY72" fmla="*/ 1276049 h 1349504"/>
                <a:gd name="connsiteX73" fmla="*/ 643037 w 1359568"/>
                <a:gd name="connsiteY73" fmla="*/ 1310790 h 1349504"/>
                <a:gd name="connsiteX74" fmla="*/ 644542 w 1359568"/>
                <a:gd name="connsiteY74" fmla="*/ 1310114 h 1349504"/>
                <a:gd name="connsiteX75" fmla="*/ 669772 w 1359568"/>
                <a:gd name="connsiteY75" fmla="*/ 1307506 h 1349504"/>
                <a:gd name="connsiteX76" fmla="*/ 645412 w 1359568"/>
                <a:gd name="connsiteY76" fmla="*/ 1311852 h 1349504"/>
                <a:gd name="connsiteX77" fmla="*/ 640744 w 1359568"/>
                <a:gd name="connsiteY77" fmla="*/ 1314340 h 1349504"/>
                <a:gd name="connsiteX78" fmla="*/ 622381 w 1359568"/>
                <a:gd name="connsiteY78" fmla="*/ 1342774 h 1349504"/>
                <a:gd name="connsiteX79" fmla="*/ 615460 w 1359568"/>
                <a:gd name="connsiteY79" fmla="*/ 1342077 h 1349504"/>
                <a:gd name="connsiteX80" fmla="*/ 626836 w 1359568"/>
                <a:gd name="connsiteY80" fmla="*/ 1320613 h 1349504"/>
                <a:gd name="connsiteX81" fmla="*/ 625335 w 1359568"/>
                <a:gd name="connsiteY81" fmla="*/ 1318738 h 1349504"/>
                <a:gd name="connsiteX82" fmla="*/ 628608 w 1359568"/>
                <a:gd name="connsiteY82" fmla="*/ 1317268 h 1349504"/>
                <a:gd name="connsiteX83" fmla="*/ 632694 w 1359568"/>
                <a:gd name="connsiteY83" fmla="*/ 1309558 h 1349504"/>
                <a:gd name="connsiteX84" fmla="*/ 660131 w 1359568"/>
                <a:gd name="connsiteY84" fmla="*/ 1273378 h 1349504"/>
                <a:gd name="connsiteX85" fmla="*/ 716627 w 1359568"/>
                <a:gd name="connsiteY85" fmla="*/ 1229176 h 1349504"/>
                <a:gd name="connsiteX86" fmla="*/ 730619 w 1359568"/>
                <a:gd name="connsiteY86" fmla="*/ 1222985 h 1349504"/>
                <a:gd name="connsiteX87" fmla="*/ 734693 w 1359568"/>
                <a:gd name="connsiteY87" fmla="*/ 1220188 h 1349504"/>
                <a:gd name="connsiteX88" fmla="*/ 850520 w 1359568"/>
                <a:gd name="connsiteY88" fmla="*/ 1207190 h 1349504"/>
                <a:gd name="connsiteX89" fmla="*/ 893730 w 1359568"/>
                <a:gd name="connsiteY89" fmla="*/ 1214869 h 1349504"/>
                <a:gd name="connsiteX90" fmla="*/ 900690 w 1359568"/>
                <a:gd name="connsiteY90" fmla="*/ 1215168 h 1349504"/>
                <a:gd name="connsiteX91" fmla="*/ 944347 w 1359568"/>
                <a:gd name="connsiteY91" fmla="*/ 1215431 h 1349504"/>
                <a:gd name="connsiteX92" fmla="*/ 998355 w 1359568"/>
                <a:gd name="connsiteY92" fmla="*/ 974238 h 1349504"/>
                <a:gd name="connsiteX93" fmla="*/ 908052 w 1359568"/>
                <a:gd name="connsiteY93" fmla="*/ 952872 h 1349504"/>
                <a:gd name="connsiteX94" fmla="*/ 840727 w 1359568"/>
                <a:gd name="connsiteY94" fmla="*/ 1028186 h 1349504"/>
                <a:gd name="connsiteX95" fmla="*/ 830040 w 1359568"/>
                <a:gd name="connsiteY95" fmla="*/ 1069314 h 1349504"/>
                <a:gd name="connsiteX96" fmla="*/ 817216 w 1359568"/>
                <a:gd name="connsiteY96" fmla="*/ 1049017 h 1349504"/>
                <a:gd name="connsiteX97" fmla="*/ 1001561 w 1359568"/>
                <a:gd name="connsiteY97" fmla="*/ 964089 h 1349504"/>
                <a:gd name="connsiteX98" fmla="*/ 993746 w 1359568"/>
                <a:gd name="connsiteY98" fmla="*/ 1202649 h 1349504"/>
                <a:gd name="connsiteX99" fmla="*/ 967226 w 1359568"/>
                <a:gd name="connsiteY99" fmla="*/ 1213629 h 1349504"/>
                <a:gd name="connsiteX100" fmla="*/ 1005253 w 1359568"/>
                <a:gd name="connsiteY100" fmla="*/ 1206606 h 1349504"/>
                <a:gd name="connsiteX101" fmla="*/ 1096788 w 1359568"/>
                <a:gd name="connsiteY101" fmla="*/ 1172055 h 1349504"/>
                <a:gd name="connsiteX102" fmla="*/ 1117029 w 1359568"/>
                <a:gd name="connsiteY102" fmla="*/ 1164057 h 1349504"/>
                <a:gd name="connsiteX103" fmla="*/ 1124547 w 1359568"/>
                <a:gd name="connsiteY103" fmla="*/ 1147640 h 1349504"/>
                <a:gd name="connsiteX104" fmla="*/ 1128097 w 1359568"/>
                <a:gd name="connsiteY104" fmla="*/ 1117338 h 1349504"/>
                <a:gd name="connsiteX105" fmla="*/ 1126490 w 1359568"/>
                <a:gd name="connsiteY105" fmla="*/ 1148576 h 1349504"/>
                <a:gd name="connsiteX106" fmla="*/ 1120992 w 1359568"/>
                <a:gd name="connsiteY106" fmla="*/ 1162491 h 1349504"/>
                <a:gd name="connsiteX107" fmla="*/ 1141380 w 1359568"/>
                <a:gd name="connsiteY107" fmla="*/ 1154436 h 1349504"/>
                <a:gd name="connsiteX108" fmla="*/ 1188673 w 1359568"/>
                <a:gd name="connsiteY108" fmla="*/ 1121967 h 1349504"/>
                <a:gd name="connsiteX109" fmla="*/ 1294599 w 1359568"/>
                <a:gd name="connsiteY109" fmla="*/ 858944 h 1349504"/>
                <a:gd name="connsiteX110" fmla="*/ 1289837 w 1359568"/>
                <a:gd name="connsiteY110" fmla="*/ 838151 h 1349504"/>
                <a:gd name="connsiteX111" fmla="*/ 1286271 w 1359568"/>
                <a:gd name="connsiteY111" fmla="*/ 836387 h 1349504"/>
                <a:gd name="connsiteX112" fmla="*/ 1280393 w 1359568"/>
                <a:gd name="connsiteY112" fmla="*/ 803273 h 1349504"/>
                <a:gd name="connsiteX113" fmla="*/ 1280720 w 1359568"/>
                <a:gd name="connsiteY113" fmla="*/ 802783 h 1349504"/>
                <a:gd name="connsiteX114" fmla="*/ 1262295 w 1359568"/>
                <a:gd name="connsiteY114" fmla="*/ 757780 h 1349504"/>
                <a:gd name="connsiteX115" fmla="*/ 1262313 w 1359568"/>
                <a:gd name="connsiteY115" fmla="*/ 757750 h 1349504"/>
                <a:gd name="connsiteX116" fmla="*/ 1261787 w 1359568"/>
                <a:gd name="connsiteY116" fmla="*/ 757450 h 1349504"/>
                <a:gd name="connsiteX117" fmla="*/ 1235439 w 1359568"/>
                <a:gd name="connsiteY117" fmla="*/ 690659 h 1349504"/>
                <a:gd name="connsiteX118" fmla="*/ 82927 w 1359568"/>
                <a:gd name="connsiteY118" fmla="*/ 673924 h 1349504"/>
                <a:gd name="connsiteX119" fmla="*/ 111245 w 1359568"/>
                <a:gd name="connsiteY119" fmla="*/ 674592 h 1349504"/>
                <a:gd name="connsiteX120" fmla="*/ 74912 w 1359568"/>
                <a:gd name="connsiteY120" fmla="*/ 732816 h 1349504"/>
                <a:gd name="connsiteX121" fmla="*/ 109108 w 1359568"/>
                <a:gd name="connsiteY121" fmla="*/ 711449 h 1349504"/>
                <a:gd name="connsiteX122" fmla="*/ 124068 w 1359568"/>
                <a:gd name="connsiteY122" fmla="*/ 695425 h 1349504"/>
                <a:gd name="connsiteX123" fmla="*/ 151852 w 1359568"/>
                <a:gd name="connsiteY123" fmla="*/ 715189 h 1349504"/>
                <a:gd name="connsiteX124" fmla="*/ 133151 w 1359568"/>
                <a:gd name="connsiteY124" fmla="*/ 756320 h 1349504"/>
                <a:gd name="connsiteX125" fmla="*/ 91476 w 1359568"/>
                <a:gd name="connsiteY125" fmla="*/ 772879 h 1349504"/>
                <a:gd name="connsiteX126" fmla="*/ 17691 w 1359568"/>
                <a:gd name="connsiteY126" fmla="*/ 777687 h 1349504"/>
                <a:gd name="connsiteX127" fmla="*/ 3969 w 1359568"/>
                <a:gd name="connsiteY127" fmla="*/ 783624 h 1349504"/>
                <a:gd name="connsiteX128" fmla="*/ 1733 w 1359568"/>
                <a:gd name="connsiteY128" fmla="*/ 776420 h 1349504"/>
                <a:gd name="connsiteX129" fmla="*/ 0 w 1359568"/>
                <a:gd name="connsiteY129" fmla="*/ 765066 h 1349504"/>
                <a:gd name="connsiteX130" fmla="*/ 5786 w 1359568"/>
                <a:gd name="connsiteY130" fmla="*/ 752380 h 1349504"/>
                <a:gd name="connsiteX131" fmla="*/ 44991 w 1359568"/>
                <a:gd name="connsiteY131" fmla="*/ 701300 h 1349504"/>
                <a:gd name="connsiteX132" fmla="*/ 82927 w 1359568"/>
                <a:gd name="connsiteY132" fmla="*/ 673924 h 1349504"/>
                <a:gd name="connsiteX133" fmla="*/ 1194836 w 1359568"/>
                <a:gd name="connsiteY133" fmla="*/ 552123 h 1349504"/>
                <a:gd name="connsiteX134" fmla="*/ 1256903 w 1359568"/>
                <a:gd name="connsiteY134" fmla="*/ 625875 h 1349504"/>
                <a:gd name="connsiteX135" fmla="*/ 1259578 w 1359568"/>
                <a:gd name="connsiteY135" fmla="*/ 694281 h 1349504"/>
                <a:gd name="connsiteX136" fmla="*/ 1218378 w 1359568"/>
                <a:gd name="connsiteY136" fmla="*/ 642976 h 1349504"/>
                <a:gd name="connsiteX137" fmla="*/ 1226404 w 1359568"/>
                <a:gd name="connsiteY137" fmla="*/ 680921 h 1349504"/>
                <a:gd name="connsiteX138" fmla="*/ 1236570 w 1359568"/>
                <a:gd name="connsiteY138" fmla="*/ 699091 h 1349504"/>
                <a:gd name="connsiteX139" fmla="*/ 1209818 w 1359568"/>
                <a:gd name="connsiteY139" fmla="*/ 718330 h 1349504"/>
                <a:gd name="connsiteX140" fmla="*/ 1178249 w 1359568"/>
                <a:gd name="connsiteY140" fmla="*/ 687869 h 1349504"/>
                <a:gd name="connsiteX141" fmla="*/ 1177179 w 1359568"/>
                <a:gd name="connsiteY141" fmla="*/ 645114 h 1349504"/>
                <a:gd name="connsiteX142" fmla="*/ 1194836 w 1359568"/>
                <a:gd name="connsiteY142" fmla="*/ 552123 h 1349504"/>
                <a:gd name="connsiteX143" fmla="*/ 311637 w 1359568"/>
                <a:gd name="connsiteY143" fmla="*/ 526586 h 1349504"/>
                <a:gd name="connsiteX144" fmla="*/ 340975 w 1359568"/>
                <a:gd name="connsiteY144" fmla="*/ 541529 h 1349504"/>
                <a:gd name="connsiteX145" fmla="*/ 351109 w 1359568"/>
                <a:gd name="connsiteY145" fmla="*/ 573018 h 1349504"/>
                <a:gd name="connsiteX146" fmla="*/ 358577 w 1359568"/>
                <a:gd name="connsiteY146" fmla="*/ 644536 h 1349504"/>
                <a:gd name="connsiteX147" fmla="*/ 297235 w 1359568"/>
                <a:gd name="connsiteY147" fmla="*/ 604508 h 1349504"/>
                <a:gd name="connsiteX148" fmla="*/ 280166 w 1359568"/>
                <a:gd name="connsiteY148" fmla="*/ 554872 h 1349504"/>
                <a:gd name="connsiteX149" fmla="*/ 321771 w 1359568"/>
                <a:gd name="connsiteY149" fmla="*/ 583159 h 1349504"/>
                <a:gd name="connsiteX150" fmla="*/ 307369 w 1359568"/>
                <a:gd name="connsiteY150" fmla="*/ 557541 h 1349504"/>
                <a:gd name="connsiteX151" fmla="*/ 296168 w 1359568"/>
                <a:gd name="connsiteY151" fmla="*/ 545799 h 1349504"/>
                <a:gd name="connsiteX152" fmla="*/ 311637 w 1359568"/>
                <a:gd name="connsiteY152" fmla="*/ 526586 h 1349504"/>
                <a:gd name="connsiteX153" fmla="*/ 265208 w 1359568"/>
                <a:gd name="connsiteY153" fmla="*/ 509038 h 1349504"/>
                <a:gd name="connsiteX154" fmla="*/ 298236 w 1359568"/>
                <a:gd name="connsiteY154" fmla="*/ 552123 h 1349504"/>
                <a:gd name="connsiteX155" fmla="*/ 260947 w 1359568"/>
                <a:gd name="connsiteY155" fmla="*/ 509570 h 1349504"/>
                <a:gd name="connsiteX156" fmla="*/ 265208 w 1359568"/>
                <a:gd name="connsiteY156" fmla="*/ 509038 h 1349504"/>
                <a:gd name="connsiteX157" fmla="*/ 326229 w 1359568"/>
                <a:gd name="connsiteY157" fmla="*/ 453158 h 1349504"/>
                <a:gd name="connsiteX158" fmla="*/ 328157 w 1359568"/>
                <a:gd name="connsiteY158" fmla="*/ 454384 h 1349504"/>
                <a:gd name="connsiteX159" fmla="*/ 327289 w 1359568"/>
                <a:gd name="connsiteY159" fmla="*/ 454075 h 1349504"/>
                <a:gd name="connsiteX160" fmla="*/ 288445 w 1359568"/>
                <a:gd name="connsiteY160" fmla="*/ 411713 h 1349504"/>
                <a:gd name="connsiteX161" fmla="*/ 301926 w 1359568"/>
                <a:gd name="connsiteY161" fmla="*/ 432154 h 1349504"/>
                <a:gd name="connsiteX162" fmla="*/ 326229 w 1359568"/>
                <a:gd name="connsiteY162" fmla="*/ 453158 h 1349504"/>
                <a:gd name="connsiteX163" fmla="*/ 302466 w 1359568"/>
                <a:gd name="connsiteY163" fmla="*/ 438046 h 1349504"/>
                <a:gd name="connsiteX164" fmla="*/ 285988 w 1359568"/>
                <a:gd name="connsiteY164" fmla="*/ 407098 h 1349504"/>
                <a:gd name="connsiteX165" fmla="*/ 288445 w 1359568"/>
                <a:gd name="connsiteY165" fmla="*/ 411713 h 1349504"/>
                <a:gd name="connsiteX166" fmla="*/ 286986 w 1359568"/>
                <a:gd name="connsiteY166" fmla="*/ 409501 h 1349504"/>
                <a:gd name="connsiteX167" fmla="*/ 395283 w 1359568"/>
                <a:gd name="connsiteY167" fmla="*/ 359184 h 1349504"/>
                <a:gd name="connsiteX168" fmla="*/ 414234 w 1359568"/>
                <a:gd name="connsiteY168" fmla="*/ 366284 h 1349504"/>
                <a:gd name="connsiteX169" fmla="*/ 351693 w 1359568"/>
                <a:gd name="connsiteY169" fmla="*/ 469353 h 1349504"/>
                <a:gd name="connsiteX170" fmla="*/ 328157 w 1359568"/>
                <a:gd name="connsiteY170" fmla="*/ 454384 h 1349504"/>
                <a:gd name="connsiteX171" fmla="*/ 353729 w 1359568"/>
                <a:gd name="connsiteY171" fmla="*/ 463509 h 1349504"/>
                <a:gd name="connsiteX172" fmla="*/ 398733 w 1359568"/>
                <a:gd name="connsiteY172" fmla="*/ 453865 h 1349504"/>
                <a:gd name="connsiteX173" fmla="*/ 394456 w 1359568"/>
                <a:gd name="connsiteY173" fmla="*/ 378034 h 1349504"/>
                <a:gd name="connsiteX174" fmla="*/ 395283 w 1359568"/>
                <a:gd name="connsiteY174" fmla="*/ 359184 h 1349504"/>
                <a:gd name="connsiteX175" fmla="*/ 205426 w 1359568"/>
                <a:gd name="connsiteY175" fmla="*/ 278933 h 1349504"/>
                <a:gd name="connsiteX176" fmla="*/ 215495 w 1359568"/>
                <a:gd name="connsiteY176" fmla="*/ 291560 h 1349504"/>
                <a:gd name="connsiteX177" fmla="*/ 210695 w 1359568"/>
                <a:gd name="connsiteY177" fmla="*/ 310265 h 1349504"/>
                <a:gd name="connsiteX178" fmla="*/ 211227 w 1359568"/>
                <a:gd name="connsiteY178" fmla="*/ 345539 h 1349504"/>
                <a:gd name="connsiteX179" fmla="*/ 237367 w 1359568"/>
                <a:gd name="connsiteY179" fmla="*/ 291025 h 1349504"/>
                <a:gd name="connsiteX180" fmla="*/ 250437 w 1359568"/>
                <a:gd name="connsiteY180" fmla="*/ 310049 h 1349504"/>
                <a:gd name="connsiteX181" fmla="*/ 251399 w 1359568"/>
                <a:gd name="connsiteY181" fmla="*/ 313928 h 1349504"/>
                <a:gd name="connsiteX182" fmla="*/ 249637 w 1359568"/>
                <a:gd name="connsiteY182" fmla="*/ 353021 h 1349504"/>
                <a:gd name="connsiteX183" fmla="*/ 209627 w 1359568"/>
                <a:gd name="connsiteY183" fmla="*/ 432120 h 1349504"/>
                <a:gd name="connsiteX184" fmla="*/ 173886 w 1359568"/>
                <a:gd name="connsiteY184" fmla="*/ 353021 h 1349504"/>
                <a:gd name="connsiteX185" fmla="*/ 165884 w 1359568"/>
                <a:gd name="connsiteY185" fmla="*/ 314006 h 1349504"/>
                <a:gd name="connsiteX186" fmla="*/ 187756 w 1359568"/>
                <a:gd name="connsiteY186" fmla="*/ 280336 h 1349504"/>
                <a:gd name="connsiteX187" fmla="*/ 205426 w 1359568"/>
                <a:gd name="connsiteY187" fmla="*/ 278933 h 1349504"/>
                <a:gd name="connsiteX188" fmla="*/ 789935 w 1359568"/>
                <a:gd name="connsiteY188" fmla="*/ 155747 h 1349504"/>
                <a:gd name="connsiteX189" fmla="*/ 821484 w 1359568"/>
                <a:gd name="connsiteY189" fmla="*/ 166435 h 1349504"/>
                <a:gd name="connsiteX190" fmla="*/ 836456 w 1359568"/>
                <a:gd name="connsiteY190" fmla="*/ 195825 h 1349504"/>
                <a:gd name="connsiteX191" fmla="*/ 854637 w 1359568"/>
                <a:gd name="connsiteY191" fmla="*/ 265827 h 1349504"/>
                <a:gd name="connsiteX192" fmla="*/ 787261 w 1359568"/>
                <a:gd name="connsiteY192" fmla="*/ 234833 h 1349504"/>
                <a:gd name="connsiteX193" fmla="*/ 763198 w 1359568"/>
                <a:gd name="connsiteY193" fmla="*/ 188344 h 1349504"/>
                <a:gd name="connsiteX194" fmla="*/ 808650 w 1359568"/>
                <a:gd name="connsiteY194" fmla="*/ 210253 h 1349504"/>
                <a:gd name="connsiteX195" fmla="*/ 790469 w 1359568"/>
                <a:gd name="connsiteY195" fmla="*/ 186741 h 1349504"/>
                <a:gd name="connsiteX196" fmla="*/ 777636 w 1359568"/>
                <a:gd name="connsiteY196" fmla="*/ 177123 h 1349504"/>
                <a:gd name="connsiteX197" fmla="*/ 789935 w 1359568"/>
                <a:gd name="connsiteY197" fmla="*/ 155747 h 1349504"/>
                <a:gd name="connsiteX198" fmla="*/ 175362 w 1359568"/>
                <a:gd name="connsiteY198" fmla="*/ 149621 h 1349504"/>
                <a:gd name="connsiteX199" fmla="*/ 226586 w 1359568"/>
                <a:gd name="connsiteY199" fmla="*/ 233444 h 1349504"/>
                <a:gd name="connsiteX200" fmla="*/ 230488 w 1359568"/>
                <a:gd name="connsiteY200" fmla="*/ 232137 h 1349504"/>
                <a:gd name="connsiteX201" fmla="*/ 230272 w 1359568"/>
                <a:gd name="connsiteY201" fmla="*/ 239475 h 1349504"/>
                <a:gd name="connsiteX202" fmla="*/ 233289 w 1359568"/>
                <a:gd name="connsiteY202" fmla="*/ 244411 h 1349504"/>
                <a:gd name="connsiteX203" fmla="*/ 267455 w 1359568"/>
                <a:gd name="connsiteY203" fmla="*/ 342964 h 1349504"/>
                <a:gd name="connsiteX204" fmla="*/ 268822 w 1359568"/>
                <a:gd name="connsiteY204" fmla="*/ 354467 h 1349504"/>
                <a:gd name="connsiteX205" fmla="*/ 274580 w 1359568"/>
                <a:gd name="connsiteY205" fmla="*/ 379642 h 1349504"/>
                <a:gd name="connsiteX206" fmla="*/ 285988 w 1359568"/>
                <a:gd name="connsiteY206" fmla="*/ 407098 h 1349504"/>
                <a:gd name="connsiteX207" fmla="*/ 273591 w 1359568"/>
                <a:gd name="connsiteY207" fmla="*/ 383816 h 1349504"/>
                <a:gd name="connsiteX208" fmla="*/ 270115 w 1359568"/>
                <a:gd name="connsiteY208" fmla="*/ 365348 h 1349504"/>
                <a:gd name="connsiteX209" fmla="*/ 275257 w 1359568"/>
                <a:gd name="connsiteY209" fmla="*/ 408620 h 1349504"/>
                <a:gd name="connsiteX210" fmla="*/ 218062 w 1359568"/>
                <a:gd name="connsiteY210" fmla="*/ 596133 h 1349504"/>
                <a:gd name="connsiteX211" fmla="*/ 172360 w 1359568"/>
                <a:gd name="connsiteY211" fmla="*/ 649341 h 1349504"/>
                <a:gd name="connsiteX212" fmla="*/ 172727 w 1359568"/>
                <a:gd name="connsiteY212" fmla="*/ 650559 h 1349504"/>
                <a:gd name="connsiteX213" fmla="*/ 169843 w 1359568"/>
                <a:gd name="connsiteY213" fmla="*/ 652273 h 1349504"/>
                <a:gd name="connsiteX214" fmla="*/ 169484 w 1359568"/>
                <a:gd name="connsiteY214" fmla="*/ 652691 h 1349504"/>
                <a:gd name="connsiteX215" fmla="*/ 169303 w 1359568"/>
                <a:gd name="connsiteY215" fmla="*/ 652593 h 1349504"/>
                <a:gd name="connsiteX216" fmla="*/ 143379 w 1359568"/>
                <a:gd name="connsiteY216" fmla="*/ 668000 h 1349504"/>
                <a:gd name="connsiteX217" fmla="*/ 115632 w 1359568"/>
                <a:gd name="connsiteY217" fmla="*/ 699021 h 1349504"/>
                <a:gd name="connsiteX218" fmla="*/ 141578 w 1359568"/>
                <a:gd name="connsiteY218" fmla="*/ 665337 h 1349504"/>
                <a:gd name="connsiteX219" fmla="*/ 164296 w 1359568"/>
                <a:gd name="connsiteY219" fmla="*/ 649880 h 1349504"/>
                <a:gd name="connsiteX220" fmla="*/ 163937 w 1359568"/>
                <a:gd name="connsiteY220" fmla="*/ 649686 h 1349504"/>
                <a:gd name="connsiteX221" fmla="*/ 166810 w 1359568"/>
                <a:gd name="connsiteY221" fmla="*/ 644678 h 1349504"/>
                <a:gd name="connsiteX222" fmla="*/ 266137 w 1359568"/>
                <a:gd name="connsiteY222" fmla="*/ 373393 h 1349504"/>
                <a:gd name="connsiteX223" fmla="*/ 251399 w 1359568"/>
                <a:gd name="connsiteY223" fmla="*/ 313928 h 1349504"/>
                <a:gd name="connsiteX224" fmla="*/ 251504 w 1359568"/>
                <a:gd name="connsiteY224" fmla="*/ 311601 h 1349504"/>
                <a:gd name="connsiteX225" fmla="*/ 250437 w 1359568"/>
                <a:gd name="connsiteY225" fmla="*/ 310049 h 1349504"/>
                <a:gd name="connsiteX226" fmla="*/ 241982 w 1359568"/>
                <a:gd name="connsiteY226" fmla="*/ 275936 h 1349504"/>
                <a:gd name="connsiteX227" fmla="*/ 229964 w 1359568"/>
                <a:gd name="connsiteY227" fmla="*/ 249952 h 1349504"/>
                <a:gd name="connsiteX228" fmla="*/ 229557 w 1359568"/>
                <a:gd name="connsiteY228" fmla="*/ 263766 h 1349504"/>
                <a:gd name="connsiteX229" fmla="*/ 216652 w 1359568"/>
                <a:gd name="connsiteY229" fmla="*/ 299008 h 1349504"/>
                <a:gd name="connsiteX230" fmla="*/ 226563 w 1359568"/>
                <a:gd name="connsiteY230" fmla="*/ 263766 h 1349504"/>
                <a:gd name="connsiteX231" fmla="*/ 225914 w 1359568"/>
                <a:gd name="connsiteY231" fmla="*/ 241194 h 1349504"/>
                <a:gd name="connsiteX232" fmla="*/ 212127 w 1359568"/>
                <a:gd name="connsiteY232" fmla="*/ 211386 h 1349504"/>
                <a:gd name="connsiteX233" fmla="*/ 174070 w 1359568"/>
                <a:gd name="connsiteY233" fmla="*/ 151188 h 1349504"/>
                <a:gd name="connsiteX234" fmla="*/ 564092 w 1359568"/>
                <a:gd name="connsiteY234" fmla="*/ 28157 h 1349504"/>
                <a:gd name="connsiteX235" fmla="*/ 596976 w 1359568"/>
                <a:gd name="connsiteY235" fmla="*/ 53331 h 1349504"/>
                <a:gd name="connsiteX236" fmla="*/ 639754 w 1359568"/>
                <a:gd name="connsiteY236" fmla="*/ 131319 h 1349504"/>
                <a:gd name="connsiteX237" fmla="*/ 554199 w 1359568"/>
                <a:gd name="connsiteY237" fmla="*/ 115294 h 1349504"/>
                <a:gd name="connsiteX238" fmla="*/ 517304 w 1359568"/>
                <a:gd name="connsiteY238" fmla="*/ 99803 h 1349504"/>
                <a:gd name="connsiteX239" fmla="*/ 501797 w 1359568"/>
                <a:gd name="connsiteY239" fmla="*/ 62945 h 1349504"/>
                <a:gd name="connsiteX240" fmla="*/ 526929 w 1359568"/>
                <a:gd name="connsiteY240" fmla="*/ 46386 h 1349504"/>
                <a:gd name="connsiteX241" fmla="*/ 539762 w 1359568"/>
                <a:gd name="connsiteY241" fmla="*/ 60809 h 1349504"/>
                <a:gd name="connsiteX242" fmla="*/ 569706 w 1359568"/>
                <a:gd name="connsiteY242" fmla="*/ 80573 h 1349504"/>
                <a:gd name="connsiteX243" fmla="*/ 539227 w 1359568"/>
                <a:gd name="connsiteY243" fmla="*/ 28224 h 1349504"/>
                <a:gd name="connsiteX244" fmla="*/ 564092 w 1359568"/>
                <a:gd name="connsiteY244" fmla="*/ 28157 h 1349504"/>
                <a:gd name="connsiteX245" fmla="*/ 342922 w 1359568"/>
                <a:gd name="connsiteY245" fmla="*/ 13450 h 1349504"/>
                <a:gd name="connsiteX246" fmla="*/ 342446 w 1359568"/>
                <a:gd name="connsiteY246" fmla="*/ 14712 h 1349504"/>
                <a:gd name="connsiteX247" fmla="*/ 264343 w 1359568"/>
                <a:gd name="connsiteY247" fmla="*/ 92786 h 1349504"/>
                <a:gd name="connsiteX248" fmla="*/ 225580 w 1359568"/>
                <a:gd name="connsiteY248" fmla="*/ 106381 h 1349504"/>
                <a:gd name="connsiteX249" fmla="*/ 229803 w 1359568"/>
                <a:gd name="connsiteY249" fmla="*/ 106694 h 1349504"/>
                <a:gd name="connsiteX250" fmla="*/ 375873 w 1359568"/>
                <a:gd name="connsiteY250" fmla="*/ 67168 h 1349504"/>
                <a:gd name="connsiteX251" fmla="*/ 425564 w 1359568"/>
                <a:gd name="connsiteY251" fmla="*/ 85336 h 1349504"/>
                <a:gd name="connsiteX252" fmla="*/ 366790 w 1359568"/>
                <a:gd name="connsiteY252" fmla="*/ 93352 h 1349504"/>
                <a:gd name="connsiteX253" fmla="*/ 360912 w 1359568"/>
                <a:gd name="connsiteY253" fmla="*/ 128620 h 1349504"/>
                <a:gd name="connsiteX254" fmla="*/ 293588 w 1359568"/>
                <a:gd name="connsiteY254" fmla="*/ 115261 h 1349504"/>
                <a:gd name="connsiteX255" fmla="*/ 266337 w 1359568"/>
                <a:gd name="connsiteY255" fmla="*/ 131292 h 1349504"/>
                <a:gd name="connsiteX256" fmla="*/ 232511 w 1359568"/>
                <a:gd name="connsiteY256" fmla="*/ 125617 h 1349504"/>
                <a:gd name="connsiteX257" fmla="*/ 206491 w 1359568"/>
                <a:gd name="connsiteY257" fmla="*/ 115183 h 1349504"/>
                <a:gd name="connsiteX258" fmla="*/ 227123 w 1359568"/>
                <a:gd name="connsiteY258" fmla="*/ 98160 h 1349504"/>
                <a:gd name="connsiteX259" fmla="*/ 269903 w 1359568"/>
                <a:gd name="connsiteY259" fmla="*/ 83767 h 1349504"/>
                <a:gd name="connsiteX260" fmla="*/ 314294 w 1359568"/>
                <a:gd name="connsiteY260" fmla="*/ 46433 h 1349504"/>
                <a:gd name="connsiteX261" fmla="*/ 329779 w 1359568"/>
                <a:gd name="connsiteY261" fmla="*/ 20584 h 1349504"/>
                <a:gd name="connsiteX262" fmla="*/ 493203 w 1359568"/>
                <a:gd name="connsiteY262" fmla="*/ 15 h 1349504"/>
                <a:gd name="connsiteX263" fmla="*/ 724526 w 1359568"/>
                <a:gd name="connsiteY263" fmla="*/ 118056 h 1349504"/>
                <a:gd name="connsiteX264" fmla="*/ 737672 w 1359568"/>
                <a:gd name="connsiteY264" fmla="*/ 146744 h 1349504"/>
                <a:gd name="connsiteX265" fmla="*/ 741302 w 1359568"/>
                <a:gd name="connsiteY265" fmla="*/ 145187 h 1349504"/>
                <a:gd name="connsiteX266" fmla="*/ 780736 w 1359568"/>
                <a:gd name="connsiteY266" fmla="*/ 183072 h 1349504"/>
                <a:gd name="connsiteX267" fmla="*/ 754358 w 1359568"/>
                <a:gd name="connsiteY267" fmla="*/ 166931 h 1349504"/>
                <a:gd name="connsiteX268" fmla="*/ 737839 w 1359568"/>
                <a:gd name="connsiteY268" fmla="*/ 147109 h 1349504"/>
                <a:gd name="connsiteX269" fmla="*/ 750542 w 1359568"/>
                <a:gd name="connsiteY269" fmla="*/ 174827 h 1349504"/>
                <a:gd name="connsiteX270" fmla="*/ 705402 w 1359568"/>
                <a:gd name="connsiteY270" fmla="*/ 370084 h 1349504"/>
                <a:gd name="connsiteX271" fmla="*/ 455866 w 1359568"/>
                <a:gd name="connsiteY271" fmla="*/ 361002 h 1349504"/>
                <a:gd name="connsiteX272" fmla="*/ 447851 w 1359568"/>
                <a:gd name="connsiteY272" fmla="*/ 252020 h 1349504"/>
                <a:gd name="connsiteX273" fmla="*/ 468691 w 1359568"/>
                <a:gd name="connsiteY273" fmla="*/ 277663 h 1349504"/>
                <a:gd name="connsiteX274" fmla="*/ 493804 w 1359568"/>
                <a:gd name="connsiteY274" fmla="*/ 397329 h 1349504"/>
                <a:gd name="connsiteX275" fmla="*/ 744943 w 1359568"/>
                <a:gd name="connsiteY275" fmla="*/ 252554 h 1349504"/>
                <a:gd name="connsiteX276" fmla="*/ 548225 w 1359568"/>
                <a:gd name="connsiteY276" fmla="*/ 9221 h 1349504"/>
                <a:gd name="connsiteX277" fmla="*/ 495403 w 1359568"/>
                <a:gd name="connsiteY277" fmla="*/ 6678 h 1349504"/>
                <a:gd name="connsiteX278" fmla="*/ 512416 w 1359568"/>
                <a:gd name="connsiteY278" fmla="*/ 18991 h 1349504"/>
                <a:gd name="connsiteX279" fmla="*/ 534402 w 1359568"/>
                <a:gd name="connsiteY279" fmla="*/ 49508 h 1349504"/>
                <a:gd name="connsiteX280" fmla="*/ 510611 w 1359568"/>
                <a:gd name="connsiteY280" fmla="*/ 21590 h 1349504"/>
                <a:gd name="connsiteX281" fmla="*/ 486769 w 1359568"/>
                <a:gd name="connsiteY281" fmla="*/ 6263 h 1349504"/>
                <a:gd name="connsiteX282" fmla="*/ 468649 w 1359568"/>
                <a:gd name="connsiteY282" fmla="*/ 5391 h 1349504"/>
                <a:gd name="connsiteX283" fmla="*/ 292360 w 1359568"/>
                <a:gd name="connsiteY283" fmla="*/ 75725 h 1349504"/>
                <a:gd name="connsiteX284" fmla="*/ 443454 w 1359568"/>
                <a:gd name="connsiteY284" fmla="*/ 4739 h 1349504"/>
                <a:gd name="connsiteX285" fmla="*/ 486768 w 1359568"/>
                <a:gd name="connsiteY285" fmla="*/ 627 h 1349504"/>
                <a:gd name="connsiteX286" fmla="*/ 486820 w 1359568"/>
                <a:gd name="connsiteY286" fmla="*/ 468 h 1349504"/>
                <a:gd name="connsiteX287" fmla="*/ 487009 w 1359568"/>
                <a:gd name="connsiteY287" fmla="*/ 604 h 134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</a:cxnLst>
              <a:rect l="l" t="t" r="r" b="b"/>
              <a:pathLst>
                <a:path w="1359568" h="1349504">
                  <a:moveTo>
                    <a:pt x="739513" y="1332880"/>
                  </a:moveTo>
                  <a:cubicBezTo>
                    <a:pt x="744120" y="1334715"/>
                    <a:pt x="748460" y="1341558"/>
                    <a:pt x="754403" y="1345797"/>
                  </a:cubicBezTo>
                  <a:lnTo>
                    <a:pt x="756129" y="1346373"/>
                  </a:lnTo>
                  <a:lnTo>
                    <a:pt x="725067" y="1349504"/>
                  </a:lnTo>
                  <a:lnTo>
                    <a:pt x="732168" y="1334833"/>
                  </a:lnTo>
                  <a:cubicBezTo>
                    <a:pt x="734839" y="1332296"/>
                    <a:pt x="737209" y="1331962"/>
                    <a:pt x="739513" y="1332880"/>
                  </a:cubicBezTo>
                  <a:close/>
                  <a:moveTo>
                    <a:pt x="875685" y="1329400"/>
                  </a:moveTo>
                  <a:lnTo>
                    <a:pt x="852210" y="1336687"/>
                  </a:lnTo>
                  <a:lnTo>
                    <a:pt x="834283" y="1338495"/>
                  </a:lnTo>
                  <a:lnTo>
                    <a:pt x="866913" y="1329793"/>
                  </a:lnTo>
                  <a:close/>
                  <a:moveTo>
                    <a:pt x="811225" y="1293928"/>
                  </a:moveTo>
                  <a:cubicBezTo>
                    <a:pt x="816984" y="1296838"/>
                    <a:pt x="822743" y="1314123"/>
                    <a:pt x="817058" y="1330491"/>
                  </a:cubicBezTo>
                  <a:lnTo>
                    <a:pt x="810391" y="1340903"/>
                  </a:lnTo>
                  <a:lnTo>
                    <a:pt x="774162" y="1344555"/>
                  </a:lnTo>
                  <a:lnTo>
                    <a:pt x="775052" y="1344111"/>
                  </a:lnTo>
                  <a:cubicBezTo>
                    <a:pt x="787020" y="1334899"/>
                    <a:pt x="802144" y="1315473"/>
                    <a:pt x="803746" y="1303858"/>
                  </a:cubicBezTo>
                  <a:cubicBezTo>
                    <a:pt x="805082" y="1294913"/>
                    <a:pt x="808153" y="1292376"/>
                    <a:pt x="811225" y="1293928"/>
                  </a:cubicBezTo>
                  <a:close/>
                  <a:moveTo>
                    <a:pt x="730570" y="1268429"/>
                  </a:moveTo>
                  <a:cubicBezTo>
                    <a:pt x="741202" y="1268898"/>
                    <a:pt x="749094" y="1270906"/>
                    <a:pt x="752035" y="1273853"/>
                  </a:cubicBezTo>
                  <a:cubicBezTo>
                    <a:pt x="732776" y="1282960"/>
                    <a:pt x="726356" y="1302781"/>
                    <a:pt x="714052" y="1318316"/>
                  </a:cubicBezTo>
                  <a:cubicBezTo>
                    <a:pt x="709237" y="1324744"/>
                    <a:pt x="701212" y="1330636"/>
                    <a:pt x="693188" y="1334386"/>
                  </a:cubicBezTo>
                  <a:cubicBezTo>
                    <a:pt x="683557" y="1338136"/>
                    <a:pt x="673927" y="1335993"/>
                    <a:pt x="666438" y="1331172"/>
                  </a:cubicBezTo>
                  <a:cubicBezTo>
                    <a:pt x="659483" y="1326351"/>
                    <a:pt x="657878" y="1314566"/>
                    <a:pt x="664833" y="1310815"/>
                  </a:cubicBezTo>
                  <a:cubicBezTo>
                    <a:pt x="670718" y="1307602"/>
                    <a:pt x="672858" y="1308673"/>
                    <a:pt x="677673" y="1308137"/>
                  </a:cubicBezTo>
                  <a:cubicBezTo>
                    <a:pt x="685697" y="1307602"/>
                    <a:pt x="695863" y="1305459"/>
                    <a:pt x="699072" y="1297423"/>
                  </a:cubicBezTo>
                  <a:cubicBezTo>
                    <a:pt x="695327" y="1305994"/>
                    <a:pt x="660018" y="1312958"/>
                    <a:pt x="658413" y="1297959"/>
                  </a:cubicBezTo>
                  <a:cubicBezTo>
                    <a:pt x="657343" y="1287781"/>
                    <a:pt x="670718" y="1277067"/>
                    <a:pt x="692652" y="1272246"/>
                  </a:cubicBezTo>
                  <a:cubicBezTo>
                    <a:pt x="706562" y="1269032"/>
                    <a:pt x="719937" y="1267961"/>
                    <a:pt x="730570" y="1268429"/>
                  </a:cubicBezTo>
                  <a:close/>
                  <a:moveTo>
                    <a:pt x="1165008" y="1013155"/>
                  </a:moveTo>
                  <a:cubicBezTo>
                    <a:pt x="1172488" y="1020632"/>
                    <a:pt x="1176228" y="1051608"/>
                    <a:pt x="1170351" y="1086857"/>
                  </a:cubicBezTo>
                  <a:cubicBezTo>
                    <a:pt x="1165542" y="1114096"/>
                    <a:pt x="1153254" y="1130652"/>
                    <a:pt x="1140965" y="1130118"/>
                  </a:cubicBezTo>
                  <a:cubicBezTo>
                    <a:pt x="1122264" y="1129584"/>
                    <a:pt x="1128676" y="1085256"/>
                    <a:pt x="1138828" y="1079915"/>
                  </a:cubicBezTo>
                  <a:cubicBezTo>
                    <a:pt x="1129210" y="1084721"/>
                    <a:pt x="1127073" y="1097539"/>
                    <a:pt x="1127073" y="1107153"/>
                  </a:cubicBezTo>
                  <a:cubicBezTo>
                    <a:pt x="1126538" y="1113562"/>
                    <a:pt x="1128141" y="1115698"/>
                    <a:pt x="1124936" y="1123176"/>
                  </a:cubicBezTo>
                  <a:cubicBezTo>
                    <a:pt x="1120661" y="1132255"/>
                    <a:pt x="1105701" y="1130652"/>
                    <a:pt x="1099824" y="1122641"/>
                  </a:cubicBezTo>
                  <a:cubicBezTo>
                    <a:pt x="1092878" y="1113562"/>
                    <a:pt x="1089672" y="1101812"/>
                    <a:pt x="1093946" y="1090062"/>
                  </a:cubicBezTo>
                  <a:cubicBezTo>
                    <a:pt x="1097687" y="1079915"/>
                    <a:pt x="1104632" y="1069767"/>
                    <a:pt x="1112113" y="1062824"/>
                  </a:cubicBezTo>
                  <a:cubicBezTo>
                    <a:pt x="1130278" y="1046802"/>
                    <a:pt x="1154856" y="1037722"/>
                    <a:pt x="1165008" y="1013155"/>
                  </a:cubicBezTo>
                  <a:close/>
                  <a:moveTo>
                    <a:pt x="1235439" y="690659"/>
                  </a:moveTo>
                  <a:cubicBezTo>
                    <a:pt x="1259637" y="714169"/>
                    <a:pt x="1261249" y="736077"/>
                    <a:pt x="1266627" y="757984"/>
                  </a:cubicBezTo>
                  <a:lnTo>
                    <a:pt x="1265946" y="758175"/>
                  </a:lnTo>
                  <a:lnTo>
                    <a:pt x="1270844" y="763657"/>
                  </a:lnTo>
                  <a:lnTo>
                    <a:pt x="1283993" y="797876"/>
                  </a:lnTo>
                  <a:lnTo>
                    <a:pt x="1298559" y="776035"/>
                  </a:lnTo>
                  <a:cubicBezTo>
                    <a:pt x="1316725" y="760013"/>
                    <a:pt x="1340768" y="751468"/>
                    <a:pt x="1351454" y="726366"/>
                  </a:cubicBezTo>
                  <a:cubicBezTo>
                    <a:pt x="1358400" y="733843"/>
                    <a:pt x="1362675" y="764820"/>
                    <a:pt x="1356798" y="800069"/>
                  </a:cubicBezTo>
                  <a:cubicBezTo>
                    <a:pt x="1351989" y="827307"/>
                    <a:pt x="1339700" y="844398"/>
                    <a:pt x="1327412" y="843863"/>
                  </a:cubicBezTo>
                  <a:cubicBezTo>
                    <a:pt x="1308711" y="842795"/>
                    <a:pt x="1315122" y="798467"/>
                    <a:pt x="1325274" y="793660"/>
                  </a:cubicBezTo>
                  <a:cubicBezTo>
                    <a:pt x="1315657" y="798467"/>
                    <a:pt x="1313519" y="811285"/>
                    <a:pt x="1313519" y="820364"/>
                  </a:cubicBezTo>
                  <a:cubicBezTo>
                    <a:pt x="1312985" y="826773"/>
                    <a:pt x="1314588" y="828910"/>
                    <a:pt x="1311382" y="836387"/>
                  </a:cubicBezTo>
                  <a:cubicBezTo>
                    <a:pt x="1308978" y="840926"/>
                    <a:pt x="1304169" y="842929"/>
                    <a:pt x="1299227" y="842795"/>
                  </a:cubicBezTo>
                  <a:lnTo>
                    <a:pt x="1296399" y="841397"/>
                  </a:lnTo>
                  <a:lnTo>
                    <a:pt x="1301962" y="867328"/>
                  </a:lnTo>
                  <a:lnTo>
                    <a:pt x="1301967" y="880778"/>
                  </a:lnTo>
                  <a:lnTo>
                    <a:pt x="1310793" y="860798"/>
                  </a:lnTo>
                  <a:cubicBezTo>
                    <a:pt x="1313338" y="852404"/>
                    <a:pt x="1314812" y="842809"/>
                    <a:pt x="1314544" y="830550"/>
                  </a:cubicBezTo>
                  <a:cubicBezTo>
                    <a:pt x="1318831" y="855602"/>
                    <a:pt x="1309721" y="869993"/>
                    <a:pt x="1303290" y="886516"/>
                  </a:cubicBezTo>
                  <a:lnTo>
                    <a:pt x="1301969" y="885203"/>
                  </a:lnTo>
                  <a:lnTo>
                    <a:pt x="1301990" y="941368"/>
                  </a:lnTo>
                  <a:cubicBezTo>
                    <a:pt x="1292341" y="1013081"/>
                    <a:pt x="1254065" y="1076860"/>
                    <a:pt x="1190793" y="1124170"/>
                  </a:cubicBezTo>
                  <a:lnTo>
                    <a:pt x="1142489" y="1153998"/>
                  </a:lnTo>
                  <a:lnTo>
                    <a:pt x="1182698" y="1138112"/>
                  </a:lnTo>
                  <a:lnTo>
                    <a:pt x="1230754" y="1122819"/>
                  </a:lnTo>
                  <a:lnTo>
                    <a:pt x="1223495" y="1131617"/>
                  </a:lnTo>
                  <a:lnTo>
                    <a:pt x="1176382" y="1146996"/>
                  </a:lnTo>
                  <a:lnTo>
                    <a:pt x="1117778" y="1170627"/>
                  </a:lnTo>
                  <a:lnTo>
                    <a:pt x="1116843" y="1172992"/>
                  </a:lnTo>
                  <a:lnTo>
                    <a:pt x="1115424" y="1171576"/>
                  </a:lnTo>
                  <a:lnTo>
                    <a:pt x="1090631" y="1181573"/>
                  </a:lnTo>
                  <a:cubicBezTo>
                    <a:pt x="1061123" y="1193575"/>
                    <a:pt x="1030697" y="1205588"/>
                    <a:pt x="999377" y="1216222"/>
                  </a:cubicBezTo>
                  <a:cubicBezTo>
                    <a:pt x="969459" y="1226905"/>
                    <a:pt x="940076" y="1227973"/>
                    <a:pt x="912295" y="1225302"/>
                  </a:cubicBezTo>
                  <a:cubicBezTo>
                    <a:pt x="871158" y="1222098"/>
                    <a:pt x="832158" y="1211414"/>
                    <a:pt x="794227" y="1212483"/>
                  </a:cubicBezTo>
                  <a:cubicBezTo>
                    <a:pt x="746144" y="1213551"/>
                    <a:pt x="695391" y="1242930"/>
                    <a:pt x="665473" y="1276049"/>
                  </a:cubicBezTo>
                  <a:lnTo>
                    <a:pt x="643037" y="1310790"/>
                  </a:lnTo>
                  <a:lnTo>
                    <a:pt x="644542" y="1310114"/>
                  </a:lnTo>
                  <a:cubicBezTo>
                    <a:pt x="651570" y="1307774"/>
                    <a:pt x="659600" y="1306436"/>
                    <a:pt x="669772" y="1307506"/>
                  </a:cubicBezTo>
                  <a:cubicBezTo>
                    <a:pt x="659868" y="1307774"/>
                    <a:pt x="652105" y="1309378"/>
                    <a:pt x="645412" y="1311852"/>
                  </a:cubicBezTo>
                  <a:lnTo>
                    <a:pt x="640744" y="1314340"/>
                  </a:lnTo>
                  <a:lnTo>
                    <a:pt x="622381" y="1342774"/>
                  </a:lnTo>
                  <a:lnTo>
                    <a:pt x="615460" y="1342077"/>
                  </a:lnTo>
                  <a:lnTo>
                    <a:pt x="626836" y="1320613"/>
                  </a:lnTo>
                  <a:lnTo>
                    <a:pt x="625335" y="1318738"/>
                  </a:lnTo>
                  <a:lnTo>
                    <a:pt x="628608" y="1317268"/>
                  </a:lnTo>
                  <a:lnTo>
                    <a:pt x="632694" y="1309558"/>
                  </a:lnTo>
                  <a:cubicBezTo>
                    <a:pt x="640823" y="1296815"/>
                    <a:pt x="649980" y="1284729"/>
                    <a:pt x="660131" y="1273378"/>
                  </a:cubicBezTo>
                  <a:cubicBezTo>
                    <a:pt x="674556" y="1257353"/>
                    <a:pt x="694456" y="1241461"/>
                    <a:pt x="716627" y="1229176"/>
                  </a:cubicBezTo>
                  <a:lnTo>
                    <a:pt x="730619" y="1222985"/>
                  </a:lnTo>
                  <a:lnTo>
                    <a:pt x="734693" y="1220188"/>
                  </a:lnTo>
                  <a:cubicBezTo>
                    <a:pt x="772258" y="1199511"/>
                    <a:pt x="812302" y="1201264"/>
                    <a:pt x="850520" y="1207190"/>
                  </a:cubicBezTo>
                  <a:lnTo>
                    <a:pt x="893730" y="1214869"/>
                  </a:lnTo>
                  <a:lnTo>
                    <a:pt x="900690" y="1215168"/>
                  </a:lnTo>
                  <a:lnTo>
                    <a:pt x="944347" y="1215431"/>
                  </a:lnTo>
                  <a:cubicBezTo>
                    <a:pt x="1050954" y="1196649"/>
                    <a:pt x="1097474" y="1050887"/>
                    <a:pt x="998355" y="974238"/>
                  </a:cubicBezTo>
                  <a:cubicBezTo>
                    <a:pt x="967364" y="950201"/>
                    <a:pt x="935304" y="945394"/>
                    <a:pt x="908052" y="952872"/>
                  </a:cubicBezTo>
                  <a:cubicBezTo>
                    <a:pt x="863168" y="965157"/>
                    <a:pt x="845535" y="1004150"/>
                    <a:pt x="840727" y="1028186"/>
                  </a:cubicBezTo>
                  <a:cubicBezTo>
                    <a:pt x="836986" y="1047949"/>
                    <a:pt x="845001" y="1052222"/>
                    <a:pt x="830040" y="1069314"/>
                  </a:cubicBezTo>
                  <a:cubicBezTo>
                    <a:pt x="817750" y="1071985"/>
                    <a:pt x="817216" y="1055427"/>
                    <a:pt x="817216" y="1049017"/>
                  </a:cubicBezTo>
                  <a:cubicBezTo>
                    <a:pt x="815078" y="972101"/>
                    <a:pt x="920343" y="901061"/>
                    <a:pt x="1001561" y="964089"/>
                  </a:cubicBezTo>
                  <a:cubicBezTo>
                    <a:pt x="1086120" y="1029788"/>
                    <a:pt x="1068487" y="1154076"/>
                    <a:pt x="993746" y="1202649"/>
                  </a:cubicBezTo>
                  <a:lnTo>
                    <a:pt x="967226" y="1213629"/>
                  </a:lnTo>
                  <a:lnTo>
                    <a:pt x="1005253" y="1206606"/>
                  </a:lnTo>
                  <a:cubicBezTo>
                    <a:pt x="1036691" y="1195856"/>
                    <a:pt x="1067208" y="1183905"/>
                    <a:pt x="1096788" y="1172055"/>
                  </a:cubicBezTo>
                  <a:lnTo>
                    <a:pt x="1117029" y="1164057"/>
                  </a:lnTo>
                  <a:lnTo>
                    <a:pt x="1124547" y="1147640"/>
                  </a:lnTo>
                  <a:cubicBezTo>
                    <a:pt x="1127160" y="1139279"/>
                    <a:pt x="1128634" y="1129646"/>
                    <a:pt x="1128097" y="1117338"/>
                  </a:cubicBezTo>
                  <a:cubicBezTo>
                    <a:pt x="1130241" y="1129914"/>
                    <a:pt x="1129036" y="1139813"/>
                    <a:pt x="1126490" y="1148576"/>
                  </a:cubicBezTo>
                  <a:lnTo>
                    <a:pt x="1120992" y="1162491"/>
                  </a:lnTo>
                  <a:lnTo>
                    <a:pt x="1141380" y="1154436"/>
                  </a:lnTo>
                  <a:lnTo>
                    <a:pt x="1188673" y="1121967"/>
                  </a:lnTo>
                  <a:cubicBezTo>
                    <a:pt x="1269792" y="1055080"/>
                    <a:pt x="1308776" y="959403"/>
                    <a:pt x="1294599" y="858944"/>
                  </a:cubicBezTo>
                  <a:lnTo>
                    <a:pt x="1289837" y="838151"/>
                  </a:lnTo>
                  <a:lnTo>
                    <a:pt x="1286271" y="836387"/>
                  </a:lnTo>
                  <a:cubicBezTo>
                    <a:pt x="1279324" y="827307"/>
                    <a:pt x="1276118" y="815023"/>
                    <a:pt x="1280393" y="803273"/>
                  </a:cubicBezTo>
                  <a:lnTo>
                    <a:pt x="1280720" y="802783"/>
                  </a:lnTo>
                  <a:lnTo>
                    <a:pt x="1262295" y="757780"/>
                  </a:lnTo>
                  <a:lnTo>
                    <a:pt x="1262313" y="757750"/>
                  </a:lnTo>
                  <a:lnTo>
                    <a:pt x="1261787" y="757450"/>
                  </a:lnTo>
                  <a:cubicBezTo>
                    <a:pt x="1259099" y="736077"/>
                    <a:pt x="1255334" y="715772"/>
                    <a:pt x="1235439" y="690659"/>
                  </a:cubicBezTo>
                  <a:close/>
                  <a:moveTo>
                    <a:pt x="82927" y="673924"/>
                  </a:moveTo>
                  <a:cubicBezTo>
                    <a:pt x="94548" y="669383"/>
                    <a:pt x="104567" y="669518"/>
                    <a:pt x="111245" y="674592"/>
                  </a:cubicBezTo>
                  <a:cubicBezTo>
                    <a:pt x="131549" y="690083"/>
                    <a:pt x="90407" y="734953"/>
                    <a:pt x="74912" y="732816"/>
                  </a:cubicBezTo>
                  <a:cubicBezTo>
                    <a:pt x="89339" y="734953"/>
                    <a:pt x="101627" y="722133"/>
                    <a:pt x="109108" y="711449"/>
                  </a:cubicBezTo>
                  <a:cubicBezTo>
                    <a:pt x="114451" y="704506"/>
                    <a:pt x="114451" y="700766"/>
                    <a:pt x="124068" y="695425"/>
                  </a:cubicBezTo>
                  <a:cubicBezTo>
                    <a:pt x="135823" y="688480"/>
                    <a:pt x="151318" y="701300"/>
                    <a:pt x="151852" y="715189"/>
                  </a:cubicBezTo>
                  <a:cubicBezTo>
                    <a:pt x="152921" y="730680"/>
                    <a:pt x="147044" y="746170"/>
                    <a:pt x="133151" y="756320"/>
                  </a:cubicBezTo>
                  <a:cubicBezTo>
                    <a:pt x="120863" y="764866"/>
                    <a:pt x="105902" y="770743"/>
                    <a:pt x="91476" y="772879"/>
                  </a:cubicBezTo>
                  <a:cubicBezTo>
                    <a:pt x="67031" y="775683"/>
                    <a:pt x="41685" y="771577"/>
                    <a:pt x="17691" y="777687"/>
                  </a:cubicBezTo>
                  <a:lnTo>
                    <a:pt x="3969" y="783624"/>
                  </a:lnTo>
                  <a:lnTo>
                    <a:pt x="1733" y="776420"/>
                  </a:lnTo>
                  <a:lnTo>
                    <a:pt x="0" y="765066"/>
                  </a:lnTo>
                  <a:lnTo>
                    <a:pt x="5786" y="752380"/>
                  </a:lnTo>
                  <a:cubicBezTo>
                    <a:pt x="14535" y="736822"/>
                    <a:pt x="27893" y="718661"/>
                    <a:pt x="44991" y="701300"/>
                  </a:cubicBezTo>
                  <a:cubicBezTo>
                    <a:pt x="58082" y="687679"/>
                    <a:pt x="71306" y="678465"/>
                    <a:pt x="82927" y="673924"/>
                  </a:cubicBezTo>
                  <a:close/>
                  <a:moveTo>
                    <a:pt x="1194836" y="552123"/>
                  </a:moveTo>
                  <a:cubicBezTo>
                    <a:pt x="1208212" y="554261"/>
                    <a:pt x="1236036" y="584189"/>
                    <a:pt x="1256903" y="625875"/>
                  </a:cubicBezTo>
                  <a:cubicBezTo>
                    <a:pt x="1272954" y="658474"/>
                    <a:pt x="1272954" y="685731"/>
                    <a:pt x="1259578" y="694281"/>
                  </a:cubicBezTo>
                  <a:cubicBezTo>
                    <a:pt x="1238711" y="708176"/>
                    <a:pt x="1211423" y="656337"/>
                    <a:pt x="1218378" y="642976"/>
                  </a:cubicBezTo>
                  <a:cubicBezTo>
                    <a:pt x="1211957" y="655268"/>
                    <a:pt x="1219449" y="670232"/>
                    <a:pt x="1226404" y="680921"/>
                  </a:cubicBezTo>
                  <a:cubicBezTo>
                    <a:pt x="1231220" y="687869"/>
                    <a:pt x="1234430" y="688937"/>
                    <a:pt x="1236570" y="699091"/>
                  </a:cubicBezTo>
                  <a:cubicBezTo>
                    <a:pt x="1238711" y="712452"/>
                    <a:pt x="1222659" y="722072"/>
                    <a:pt x="1209818" y="718330"/>
                  </a:cubicBezTo>
                  <a:cubicBezTo>
                    <a:pt x="1195371" y="714055"/>
                    <a:pt x="1183065" y="703901"/>
                    <a:pt x="1178249" y="687869"/>
                  </a:cubicBezTo>
                  <a:cubicBezTo>
                    <a:pt x="1174504" y="673973"/>
                    <a:pt x="1173968" y="658474"/>
                    <a:pt x="1177179" y="645114"/>
                  </a:cubicBezTo>
                  <a:cubicBezTo>
                    <a:pt x="1184135" y="614117"/>
                    <a:pt x="1202862" y="586326"/>
                    <a:pt x="1194836" y="552123"/>
                  </a:cubicBezTo>
                  <a:close/>
                  <a:moveTo>
                    <a:pt x="311637" y="526586"/>
                  </a:moveTo>
                  <a:cubicBezTo>
                    <a:pt x="322839" y="526586"/>
                    <a:pt x="334040" y="530855"/>
                    <a:pt x="340975" y="541529"/>
                  </a:cubicBezTo>
                  <a:cubicBezTo>
                    <a:pt x="346842" y="551136"/>
                    <a:pt x="350576" y="562345"/>
                    <a:pt x="351109" y="573018"/>
                  </a:cubicBezTo>
                  <a:cubicBezTo>
                    <a:pt x="353243" y="597035"/>
                    <a:pt x="345242" y="621586"/>
                    <a:pt x="358577" y="644536"/>
                  </a:cubicBezTo>
                  <a:cubicBezTo>
                    <a:pt x="348442" y="646137"/>
                    <a:pt x="321239" y="630126"/>
                    <a:pt x="297235" y="604508"/>
                  </a:cubicBezTo>
                  <a:cubicBezTo>
                    <a:pt x="278566" y="583693"/>
                    <a:pt x="272698" y="563946"/>
                    <a:pt x="280166" y="554872"/>
                  </a:cubicBezTo>
                  <a:cubicBezTo>
                    <a:pt x="292435" y="540462"/>
                    <a:pt x="323905" y="571951"/>
                    <a:pt x="321771" y="583159"/>
                  </a:cubicBezTo>
                  <a:cubicBezTo>
                    <a:pt x="323372" y="573018"/>
                    <a:pt x="314838" y="563412"/>
                    <a:pt x="307369" y="557541"/>
                  </a:cubicBezTo>
                  <a:cubicBezTo>
                    <a:pt x="302569" y="553271"/>
                    <a:pt x="299902" y="553271"/>
                    <a:pt x="296168" y="545799"/>
                  </a:cubicBezTo>
                  <a:cubicBezTo>
                    <a:pt x="291367" y="537260"/>
                    <a:pt x="301502" y="526586"/>
                    <a:pt x="311637" y="526586"/>
                  </a:cubicBezTo>
                  <a:close/>
                  <a:moveTo>
                    <a:pt x="265208" y="509038"/>
                  </a:moveTo>
                  <a:cubicBezTo>
                    <a:pt x="271601" y="523931"/>
                    <a:pt x="278526" y="537761"/>
                    <a:pt x="298236" y="552123"/>
                  </a:cubicBezTo>
                  <a:cubicBezTo>
                    <a:pt x="275863" y="540421"/>
                    <a:pt x="270003" y="524463"/>
                    <a:pt x="260947" y="509570"/>
                  </a:cubicBezTo>
                  <a:cubicBezTo>
                    <a:pt x="260947" y="508506"/>
                    <a:pt x="264675" y="508506"/>
                    <a:pt x="265208" y="509038"/>
                  </a:cubicBezTo>
                  <a:close/>
                  <a:moveTo>
                    <a:pt x="326229" y="453158"/>
                  </a:moveTo>
                  <a:lnTo>
                    <a:pt x="328157" y="454384"/>
                  </a:lnTo>
                  <a:lnTo>
                    <a:pt x="327289" y="454075"/>
                  </a:lnTo>
                  <a:close/>
                  <a:moveTo>
                    <a:pt x="288445" y="411713"/>
                  </a:moveTo>
                  <a:lnTo>
                    <a:pt x="301926" y="432154"/>
                  </a:lnTo>
                  <a:lnTo>
                    <a:pt x="326229" y="453158"/>
                  </a:lnTo>
                  <a:lnTo>
                    <a:pt x="302466" y="438046"/>
                  </a:lnTo>
                  <a:close/>
                  <a:moveTo>
                    <a:pt x="285988" y="407098"/>
                  </a:moveTo>
                  <a:lnTo>
                    <a:pt x="288445" y="411713"/>
                  </a:lnTo>
                  <a:lnTo>
                    <a:pt x="286986" y="409501"/>
                  </a:lnTo>
                  <a:close/>
                  <a:moveTo>
                    <a:pt x="395283" y="359184"/>
                  </a:moveTo>
                  <a:cubicBezTo>
                    <a:pt x="400738" y="358741"/>
                    <a:pt x="407286" y="360544"/>
                    <a:pt x="414234" y="366284"/>
                  </a:cubicBezTo>
                  <a:cubicBezTo>
                    <a:pt x="470897" y="412211"/>
                    <a:pt x="421184" y="491782"/>
                    <a:pt x="351693" y="469353"/>
                  </a:cubicBezTo>
                  <a:lnTo>
                    <a:pt x="328157" y="454384"/>
                  </a:lnTo>
                  <a:lnTo>
                    <a:pt x="353729" y="463509"/>
                  </a:lnTo>
                  <a:cubicBezTo>
                    <a:pt x="371097" y="466134"/>
                    <a:pt x="387332" y="461927"/>
                    <a:pt x="398733" y="453865"/>
                  </a:cubicBezTo>
                  <a:cubicBezTo>
                    <a:pt x="429202" y="431971"/>
                    <a:pt x="424391" y="373227"/>
                    <a:pt x="394456" y="378034"/>
                  </a:cubicBezTo>
                  <a:cubicBezTo>
                    <a:pt x="372407" y="382039"/>
                    <a:pt x="378921" y="360510"/>
                    <a:pt x="395283" y="359184"/>
                  </a:cubicBezTo>
                  <a:close/>
                  <a:moveTo>
                    <a:pt x="205426" y="278933"/>
                  </a:moveTo>
                  <a:cubicBezTo>
                    <a:pt x="210961" y="281004"/>
                    <a:pt x="215228" y="285413"/>
                    <a:pt x="215495" y="291560"/>
                  </a:cubicBezTo>
                  <a:cubicBezTo>
                    <a:pt x="216029" y="301180"/>
                    <a:pt x="213361" y="302782"/>
                    <a:pt x="210695" y="310265"/>
                  </a:cubicBezTo>
                  <a:cubicBezTo>
                    <a:pt x="206960" y="320954"/>
                    <a:pt x="203226" y="335918"/>
                    <a:pt x="211227" y="345539"/>
                  </a:cubicBezTo>
                  <a:cubicBezTo>
                    <a:pt x="202693" y="335384"/>
                    <a:pt x="215495" y="283008"/>
                    <a:pt x="237367" y="291025"/>
                  </a:cubicBezTo>
                  <a:lnTo>
                    <a:pt x="250437" y="310049"/>
                  </a:lnTo>
                  <a:lnTo>
                    <a:pt x="251399" y="313928"/>
                  </a:lnTo>
                  <a:lnTo>
                    <a:pt x="249637" y="353021"/>
                  </a:lnTo>
                  <a:cubicBezTo>
                    <a:pt x="240034" y="394708"/>
                    <a:pt x="220830" y="427309"/>
                    <a:pt x="209627" y="432120"/>
                  </a:cubicBezTo>
                  <a:cubicBezTo>
                    <a:pt x="209627" y="400053"/>
                    <a:pt x="186689" y="378674"/>
                    <a:pt x="173886" y="353021"/>
                  </a:cubicBezTo>
                  <a:cubicBezTo>
                    <a:pt x="168551" y="341263"/>
                    <a:pt x="165351" y="327367"/>
                    <a:pt x="165884" y="314006"/>
                  </a:cubicBezTo>
                  <a:cubicBezTo>
                    <a:pt x="166951" y="298507"/>
                    <a:pt x="176020" y="286749"/>
                    <a:pt x="187756" y="280336"/>
                  </a:cubicBezTo>
                  <a:cubicBezTo>
                    <a:pt x="193091" y="277130"/>
                    <a:pt x="199892" y="276862"/>
                    <a:pt x="205426" y="278933"/>
                  </a:cubicBezTo>
                  <a:close/>
                  <a:moveTo>
                    <a:pt x="789935" y="155747"/>
                  </a:moveTo>
                  <a:cubicBezTo>
                    <a:pt x="801164" y="154145"/>
                    <a:pt x="812928" y="156816"/>
                    <a:pt x="821484" y="166435"/>
                  </a:cubicBezTo>
                  <a:cubicBezTo>
                    <a:pt x="828970" y="174450"/>
                    <a:pt x="834317" y="185138"/>
                    <a:pt x="836456" y="195825"/>
                  </a:cubicBezTo>
                  <a:cubicBezTo>
                    <a:pt x="841804" y="218803"/>
                    <a:pt x="838061" y="244452"/>
                    <a:pt x="854637" y="265827"/>
                  </a:cubicBezTo>
                  <a:cubicBezTo>
                    <a:pt x="844477" y="268499"/>
                    <a:pt x="815602" y="256743"/>
                    <a:pt x="787261" y="234833"/>
                  </a:cubicBezTo>
                  <a:cubicBezTo>
                    <a:pt x="765872" y="217734"/>
                    <a:pt x="756781" y="198497"/>
                    <a:pt x="763198" y="188344"/>
                  </a:cubicBezTo>
                  <a:cubicBezTo>
                    <a:pt x="773358" y="172313"/>
                    <a:pt x="808650" y="199031"/>
                    <a:pt x="808650" y="210253"/>
                  </a:cubicBezTo>
                  <a:cubicBezTo>
                    <a:pt x="808650" y="199566"/>
                    <a:pt x="798490" y="192085"/>
                    <a:pt x="790469" y="186741"/>
                  </a:cubicBezTo>
                  <a:cubicBezTo>
                    <a:pt x="785122" y="183535"/>
                    <a:pt x="782449" y="184069"/>
                    <a:pt x="777636" y="177123"/>
                  </a:cubicBezTo>
                  <a:cubicBezTo>
                    <a:pt x="771754" y="169107"/>
                    <a:pt x="779774" y="157351"/>
                    <a:pt x="789935" y="155747"/>
                  </a:cubicBezTo>
                  <a:close/>
                  <a:moveTo>
                    <a:pt x="175362" y="149621"/>
                  </a:moveTo>
                  <a:lnTo>
                    <a:pt x="226586" y="233444"/>
                  </a:lnTo>
                  <a:lnTo>
                    <a:pt x="230488" y="232137"/>
                  </a:lnTo>
                  <a:lnTo>
                    <a:pt x="230272" y="239475"/>
                  </a:lnTo>
                  <a:lnTo>
                    <a:pt x="233289" y="244411"/>
                  </a:lnTo>
                  <a:cubicBezTo>
                    <a:pt x="248922" y="277014"/>
                    <a:pt x="260459" y="310023"/>
                    <a:pt x="267455" y="342964"/>
                  </a:cubicBezTo>
                  <a:lnTo>
                    <a:pt x="268822" y="354467"/>
                  </a:lnTo>
                  <a:lnTo>
                    <a:pt x="274580" y="379642"/>
                  </a:lnTo>
                  <a:lnTo>
                    <a:pt x="285988" y="407098"/>
                  </a:lnTo>
                  <a:lnTo>
                    <a:pt x="273591" y="383816"/>
                  </a:lnTo>
                  <a:lnTo>
                    <a:pt x="270115" y="365348"/>
                  </a:lnTo>
                  <a:lnTo>
                    <a:pt x="275257" y="408620"/>
                  </a:lnTo>
                  <a:cubicBezTo>
                    <a:pt x="276740" y="473906"/>
                    <a:pt x="258864" y="537669"/>
                    <a:pt x="218062" y="596133"/>
                  </a:cubicBezTo>
                  <a:lnTo>
                    <a:pt x="172360" y="649341"/>
                  </a:lnTo>
                  <a:lnTo>
                    <a:pt x="172727" y="650559"/>
                  </a:lnTo>
                  <a:lnTo>
                    <a:pt x="169843" y="652273"/>
                  </a:lnTo>
                  <a:lnTo>
                    <a:pt x="169484" y="652691"/>
                  </a:lnTo>
                  <a:lnTo>
                    <a:pt x="169303" y="652593"/>
                  </a:lnTo>
                  <a:lnTo>
                    <a:pt x="143379" y="668000"/>
                  </a:lnTo>
                  <a:cubicBezTo>
                    <a:pt x="133908" y="675322"/>
                    <a:pt x="124702" y="684908"/>
                    <a:pt x="115632" y="699021"/>
                  </a:cubicBezTo>
                  <a:cubicBezTo>
                    <a:pt x="123102" y="683311"/>
                    <a:pt x="132040" y="673192"/>
                    <a:pt x="141578" y="665337"/>
                  </a:cubicBezTo>
                  <a:lnTo>
                    <a:pt x="164296" y="649880"/>
                  </a:lnTo>
                  <a:lnTo>
                    <a:pt x="163937" y="649686"/>
                  </a:lnTo>
                  <a:cubicBezTo>
                    <a:pt x="163870" y="648151"/>
                    <a:pt x="165207" y="646281"/>
                    <a:pt x="166810" y="644678"/>
                  </a:cubicBezTo>
                  <a:cubicBezTo>
                    <a:pt x="247853" y="565013"/>
                    <a:pt x="277223" y="470466"/>
                    <a:pt x="266137" y="373393"/>
                  </a:cubicBezTo>
                  <a:lnTo>
                    <a:pt x="251399" y="313928"/>
                  </a:lnTo>
                  <a:lnTo>
                    <a:pt x="251504" y="311601"/>
                  </a:lnTo>
                  <a:lnTo>
                    <a:pt x="250437" y="310049"/>
                  </a:lnTo>
                  <a:lnTo>
                    <a:pt x="241982" y="275936"/>
                  </a:lnTo>
                  <a:lnTo>
                    <a:pt x="229964" y="249952"/>
                  </a:lnTo>
                  <a:lnTo>
                    <a:pt x="229557" y="263766"/>
                  </a:lnTo>
                  <a:cubicBezTo>
                    <a:pt x="228227" y="274666"/>
                    <a:pt x="224901" y="286168"/>
                    <a:pt x="216652" y="299008"/>
                  </a:cubicBezTo>
                  <a:cubicBezTo>
                    <a:pt x="222772" y="285634"/>
                    <a:pt x="225566" y="274265"/>
                    <a:pt x="226563" y="263766"/>
                  </a:cubicBezTo>
                  <a:lnTo>
                    <a:pt x="225914" y="241194"/>
                  </a:lnTo>
                  <a:lnTo>
                    <a:pt x="212127" y="211386"/>
                  </a:lnTo>
                  <a:lnTo>
                    <a:pt x="174070" y="151188"/>
                  </a:lnTo>
                  <a:close/>
                  <a:moveTo>
                    <a:pt x="564092" y="28157"/>
                  </a:moveTo>
                  <a:cubicBezTo>
                    <a:pt x="574251" y="32364"/>
                    <a:pt x="585748" y="40778"/>
                    <a:pt x="596976" y="53331"/>
                  </a:cubicBezTo>
                  <a:cubicBezTo>
                    <a:pt x="626386" y="84846"/>
                    <a:pt x="642427" y="119033"/>
                    <a:pt x="639754" y="131319"/>
                  </a:cubicBezTo>
                  <a:cubicBezTo>
                    <a:pt x="613018" y="112623"/>
                    <a:pt x="582539" y="119568"/>
                    <a:pt x="554199" y="115294"/>
                  </a:cubicBezTo>
                  <a:cubicBezTo>
                    <a:pt x="541366" y="113158"/>
                    <a:pt x="527998" y="107816"/>
                    <a:pt x="517304" y="99803"/>
                  </a:cubicBezTo>
                  <a:cubicBezTo>
                    <a:pt x="505540" y="90722"/>
                    <a:pt x="500728" y="76299"/>
                    <a:pt x="501797" y="62945"/>
                  </a:cubicBezTo>
                  <a:cubicBezTo>
                    <a:pt x="502867" y="50660"/>
                    <a:pt x="516769" y="39442"/>
                    <a:pt x="526929" y="46386"/>
                  </a:cubicBezTo>
                  <a:cubicBezTo>
                    <a:pt x="535484" y="51193"/>
                    <a:pt x="535484" y="54399"/>
                    <a:pt x="539762" y="60809"/>
                  </a:cubicBezTo>
                  <a:cubicBezTo>
                    <a:pt x="546179" y="70424"/>
                    <a:pt x="556873" y="81641"/>
                    <a:pt x="569706" y="80573"/>
                  </a:cubicBezTo>
                  <a:cubicBezTo>
                    <a:pt x="555803" y="81641"/>
                    <a:pt x="520512" y="41578"/>
                    <a:pt x="539227" y="28224"/>
                  </a:cubicBezTo>
                  <a:cubicBezTo>
                    <a:pt x="545109" y="23951"/>
                    <a:pt x="553932" y="23951"/>
                    <a:pt x="564092" y="28157"/>
                  </a:cubicBezTo>
                  <a:close/>
                  <a:moveTo>
                    <a:pt x="342922" y="13450"/>
                  </a:moveTo>
                  <a:lnTo>
                    <a:pt x="342446" y="14712"/>
                  </a:lnTo>
                  <a:cubicBezTo>
                    <a:pt x="323764" y="48765"/>
                    <a:pt x="296291" y="76337"/>
                    <a:pt x="264343" y="92786"/>
                  </a:cubicBezTo>
                  <a:lnTo>
                    <a:pt x="225580" y="106381"/>
                  </a:lnTo>
                  <a:lnTo>
                    <a:pt x="229803" y="106694"/>
                  </a:lnTo>
                  <a:cubicBezTo>
                    <a:pt x="293822" y="104341"/>
                    <a:pt x="353030" y="83199"/>
                    <a:pt x="375873" y="67168"/>
                  </a:cubicBezTo>
                  <a:cubicBezTo>
                    <a:pt x="420756" y="36175"/>
                    <a:pt x="458693" y="100834"/>
                    <a:pt x="425564" y="85336"/>
                  </a:cubicBezTo>
                  <a:cubicBezTo>
                    <a:pt x="411672" y="78924"/>
                    <a:pt x="372667" y="84803"/>
                    <a:pt x="366790" y="93352"/>
                  </a:cubicBezTo>
                  <a:cubicBezTo>
                    <a:pt x="357706" y="106712"/>
                    <a:pt x="375338" y="125949"/>
                    <a:pt x="360912" y="128620"/>
                  </a:cubicBezTo>
                  <a:cubicBezTo>
                    <a:pt x="343279" y="132361"/>
                    <a:pt x="309617" y="117933"/>
                    <a:pt x="293588" y="115261"/>
                  </a:cubicBezTo>
                  <a:cubicBezTo>
                    <a:pt x="257254" y="109383"/>
                    <a:pt x="257788" y="114727"/>
                    <a:pt x="266337" y="131292"/>
                  </a:cubicBezTo>
                  <a:cubicBezTo>
                    <a:pt x="272349" y="142113"/>
                    <a:pt x="256889" y="135688"/>
                    <a:pt x="232511" y="125617"/>
                  </a:cubicBezTo>
                  <a:lnTo>
                    <a:pt x="206491" y="115183"/>
                  </a:lnTo>
                  <a:lnTo>
                    <a:pt x="227123" y="98160"/>
                  </a:lnTo>
                  <a:lnTo>
                    <a:pt x="269903" y="83767"/>
                  </a:lnTo>
                  <a:cubicBezTo>
                    <a:pt x="286532" y="74227"/>
                    <a:pt x="301551" y="61495"/>
                    <a:pt x="314294" y="46433"/>
                  </a:cubicBezTo>
                  <a:lnTo>
                    <a:pt x="329779" y="20584"/>
                  </a:lnTo>
                  <a:close/>
                  <a:moveTo>
                    <a:pt x="493203" y="15"/>
                  </a:moveTo>
                  <a:cubicBezTo>
                    <a:pt x="591238" y="-961"/>
                    <a:pt x="678753" y="47382"/>
                    <a:pt x="724526" y="118056"/>
                  </a:cubicBezTo>
                  <a:lnTo>
                    <a:pt x="737672" y="146744"/>
                  </a:lnTo>
                  <a:lnTo>
                    <a:pt x="741302" y="145187"/>
                  </a:lnTo>
                  <a:cubicBezTo>
                    <a:pt x="750361" y="159060"/>
                    <a:pt x="759421" y="171867"/>
                    <a:pt x="780736" y="183072"/>
                  </a:cubicBezTo>
                  <a:cubicBezTo>
                    <a:pt x="768746" y="179070"/>
                    <a:pt x="760752" y="173334"/>
                    <a:pt x="754358" y="166931"/>
                  </a:cubicBezTo>
                  <a:lnTo>
                    <a:pt x="737839" y="147109"/>
                  </a:lnTo>
                  <a:lnTo>
                    <a:pt x="750542" y="174827"/>
                  </a:lnTo>
                  <a:cubicBezTo>
                    <a:pt x="767755" y="234942"/>
                    <a:pt x="757100" y="303823"/>
                    <a:pt x="705402" y="370084"/>
                  </a:cubicBezTo>
                  <a:cubicBezTo>
                    <a:pt x="658381" y="430986"/>
                    <a:pt x="516247" y="472121"/>
                    <a:pt x="455866" y="361002"/>
                  </a:cubicBezTo>
                  <a:cubicBezTo>
                    <a:pt x="439836" y="330551"/>
                    <a:pt x="428081" y="283005"/>
                    <a:pt x="447851" y="252020"/>
                  </a:cubicBezTo>
                  <a:cubicBezTo>
                    <a:pt x="463881" y="226377"/>
                    <a:pt x="489530" y="228514"/>
                    <a:pt x="468691" y="277663"/>
                  </a:cubicBezTo>
                  <a:cubicBezTo>
                    <a:pt x="449455" y="317730"/>
                    <a:pt x="469759" y="374357"/>
                    <a:pt x="493804" y="397329"/>
                  </a:cubicBezTo>
                  <a:cubicBezTo>
                    <a:pt x="555253" y="456094"/>
                    <a:pt x="721432" y="427246"/>
                    <a:pt x="744943" y="252554"/>
                  </a:cubicBezTo>
                  <a:cubicBezTo>
                    <a:pt x="759304" y="143706"/>
                    <a:pt x="673684" y="33813"/>
                    <a:pt x="548225" y="9221"/>
                  </a:cubicBezTo>
                  <a:lnTo>
                    <a:pt x="495403" y="6678"/>
                  </a:lnTo>
                  <a:lnTo>
                    <a:pt x="512416" y="18991"/>
                  </a:lnTo>
                  <a:cubicBezTo>
                    <a:pt x="520636" y="26187"/>
                    <a:pt x="528254" y="35382"/>
                    <a:pt x="534402" y="49508"/>
                  </a:cubicBezTo>
                  <a:cubicBezTo>
                    <a:pt x="526649" y="36982"/>
                    <a:pt x="518765" y="28319"/>
                    <a:pt x="510611" y="21590"/>
                  </a:cubicBezTo>
                  <a:lnTo>
                    <a:pt x="486769" y="6263"/>
                  </a:lnTo>
                  <a:lnTo>
                    <a:pt x="468649" y="5391"/>
                  </a:lnTo>
                  <a:cubicBezTo>
                    <a:pt x="413053" y="10583"/>
                    <a:pt x="353007" y="32186"/>
                    <a:pt x="292360" y="75725"/>
                  </a:cubicBezTo>
                  <a:cubicBezTo>
                    <a:pt x="341452" y="36359"/>
                    <a:pt x="393118" y="13822"/>
                    <a:pt x="443454" y="4739"/>
                  </a:cubicBezTo>
                  <a:lnTo>
                    <a:pt x="486768" y="627"/>
                  </a:lnTo>
                  <a:lnTo>
                    <a:pt x="486820" y="468"/>
                  </a:lnTo>
                  <a:lnTo>
                    <a:pt x="487009" y="604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 hidden="1"/>
          <p:cNvGrpSpPr/>
          <p:nvPr userDrawn="1"/>
        </p:nvGrpSpPr>
        <p:grpSpPr>
          <a:xfrm>
            <a:off x="2725658" y="560146"/>
            <a:ext cx="1440000" cy="1440000"/>
            <a:chOff x="7664038" y="2295360"/>
            <a:chExt cx="1440000" cy="1440000"/>
          </a:xfrm>
        </p:grpSpPr>
        <p:sp>
          <p:nvSpPr>
            <p:cNvPr id="43" name="椭圆 42"/>
            <p:cNvSpPr/>
            <p:nvPr/>
          </p:nvSpPr>
          <p:spPr>
            <a:xfrm>
              <a:off x="7664038" y="2295360"/>
              <a:ext cx="1440000" cy="14400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 bwMode="auto">
            <a:xfrm>
              <a:off x="7677782" y="2310446"/>
              <a:ext cx="1366206" cy="1407756"/>
            </a:xfrm>
            <a:custGeom>
              <a:avLst/>
              <a:gdLst>
                <a:gd name="connsiteX0" fmla="*/ 816411 w 1393694"/>
                <a:gd name="connsiteY0" fmla="*/ 1409543 h 1436082"/>
                <a:gd name="connsiteX1" fmla="*/ 851059 w 1393694"/>
                <a:gd name="connsiteY1" fmla="*/ 1416262 h 1436082"/>
                <a:gd name="connsiteX2" fmla="*/ 844095 w 1393694"/>
                <a:gd name="connsiteY2" fmla="*/ 1426567 h 1436082"/>
                <a:gd name="connsiteX3" fmla="*/ 749709 w 1393694"/>
                <a:gd name="connsiteY3" fmla="*/ 1436082 h 1436082"/>
                <a:gd name="connsiteX4" fmla="*/ 780897 w 1393694"/>
                <a:gd name="connsiteY4" fmla="*/ 1416002 h 1436082"/>
                <a:gd name="connsiteX5" fmla="*/ 816411 w 1393694"/>
                <a:gd name="connsiteY5" fmla="*/ 1409543 h 1436082"/>
                <a:gd name="connsiteX6" fmla="*/ 817146 w 1393694"/>
                <a:gd name="connsiteY6" fmla="*/ 1287953 h 1436082"/>
                <a:gd name="connsiteX7" fmla="*/ 868359 w 1393694"/>
                <a:gd name="connsiteY7" fmla="*/ 1371433 h 1436082"/>
                <a:gd name="connsiteX8" fmla="*/ 817146 w 1393694"/>
                <a:gd name="connsiteY8" fmla="*/ 1287953 h 1436082"/>
                <a:gd name="connsiteX9" fmla="*/ 1081127 w 1393694"/>
                <a:gd name="connsiteY9" fmla="*/ 1284168 h 1436082"/>
                <a:gd name="connsiteX10" fmla="*/ 1105776 w 1393694"/>
                <a:gd name="connsiteY10" fmla="*/ 1291653 h 1436082"/>
                <a:gd name="connsiteX11" fmla="*/ 1124197 w 1393694"/>
                <a:gd name="connsiteY11" fmla="*/ 1314761 h 1436082"/>
                <a:gd name="connsiteX12" fmla="*/ 1122559 w 1393694"/>
                <a:gd name="connsiteY12" fmla="*/ 1316112 h 1436082"/>
                <a:gd name="connsiteX13" fmla="*/ 1113941 w 1393694"/>
                <a:gd name="connsiteY13" fmla="*/ 1320790 h 1436082"/>
                <a:gd name="connsiteX14" fmla="*/ 1096995 w 1393694"/>
                <a:gd name="connsiteY14" fmla="*/ 1303670 h 1436082"/>
                <a:gd name="connsiteX15" fmla="*/ 1066954 w 1393694"/>
                <a:gd name="connsiteY15" fmla="*/ 1297825 h 1436082"/>
                <a:gd name="connsiteX16" fmla="*/ 1034910 w 1393694"/>
                <a:gd name="connsiteY16" fmla="*/ 1318195 h 1436082"/>
                <a:gd name="connsiteX17" fmla="*/ 1032291 w 1393694"/>
                <a:gd name="connsiteY17" fmla="*/ 1352917 h 1436082"/>
                <a:gd name="connsiteX18" fmla="*/ 1039914 w 1393694"/>
                <a:gd name="connsiteY18" fmla="*/ 1360971 h 1436082"/>
                <a:gd name="connsiteX19" fmla="*/ 1027768 w 1393694"/>
                <a:gd name="connsiteY19" fmla="*/ 1367563 h 1436082"/>
                <a:gd name="connsiteX20" fmla="*/ 1019996 w 1393694"/>
                <a:gd name="connsiteY20" fmla="*/ 1345838 h 1436082"/>
                <a:gd name="connsiteX21" fmla="*/ 1034294 w 1393694"/>
                <a:gd name="connsiteY21" fmla="*/ 1298443 h 1436082"/>
                <a:gd name="connsiteX22" fmla="*/ 1081127 w 1393694"/>
                <a:gd name="connsiteY22" fmla="*/ 1284168 h 1436082"/>
                <a:gd name="connsiteX23" fmla="*/ 916580 w 1393694"/>
                <a:gd name="connsiteY23" fmla="*/ 1205516 h 1436082"/>
                <a:gd name="connsiteX24" fmla="*/ 956589 w 1393694"/>
                <a:gd name="connsiteY24" fmla="*/ 1221538 h 1436082"/>
                <a:gd name="connsiteX25" fmla="*/ 1000908 w 1393694"/>
                <a:gd name="connsiteY25" fmla="*/ 1305964 h 1436082"/>
                <a:gd name="connsiteX26" fmla="*/ 999465 w 1393694"/>
                <a:gd name="connsiteY26" fmla="*/ 1356988 h 1436082"/>
                <a:gd name="connsiteX27" fmla="*/ 990742 w 1393694"/>
                <a:gd name="connsiteY27" fmla="*/ 1385450 h 1436082"/>
                <a:gd name="connsiteX28" fmla="*/ 962611 w 1393694"/>
                <a:gd name="connsiteY28" fmla="*/ 1394182 h 1436082"/>
                <a:gd name="connsiteX29" fmla="*/ 960282 w 1393694"/>
                <a:gd name="connsiteY29" fmla="*/ 1392239 h 1436082"/>
                <a:gd name="connsiteX30" fmla="*/ 976902 w 1393694"/>
                <a:gd name="connsiteY30" fmla="*/ 1374368 h 1436082"/>
                <a:gd name="connsiteX31" fmla="*/ 980595 w 1393694"/>
                <a:gd name="connsiteY31" fmla="*/ 1285012 h 1436082"/>
                <a:gd name="connsiteX32" fmla="*/ 912887 w 1393694"/>
                <a:gd name="connsiteY32" fmla="*/ 1224004 h 1436082"/>
                <a:gd name="connsiteX33" fmla="*/ 916580 w 1393694"/>
                <a:gd name="connsiteY33" fmla="*/ 1205516 h 1436082"/>
                <a:gd name="connsiteX34" fmla="*/ 1231156 w 1393694"/>
                <a:gd name="connsiteY34" fmla="*/ 1203690 h 1436082"/>
                <a:gd name="connsiteX35" fmla="*/ 1246850 w 1393694"/>
                <a:gd name="connsiteY35" fmla="*/ 1206701 h 1436082"/>
                <a:gd name="connsiteX36" fmla="*/ 1237390 w 1393694"/>
                <a:gd name="connsiteY36" fmla="*/ 1218166 h 1436082"/>
                <a:gd name="connsiteX37" fmla="*/ 1234856 w 1393694"/>
                <a:gd name="connsiteY37" fmla="*/ 1217869 h 1436082"/>
                <a:gd name="connsiteX38" fmla="*/ 1231156 w 1393694"/>
                <a:gd name="connsiteY38" fmla="*/ 1203690 h 1436082"/>
                <a:gd name="connsiteX39" fmla="*/ 812155 w 1393694"/>
                <a:gd name="connsiteY39" fmla="*/ 1125286 h 1436082"/>
                <a:gd name="connsiteX40" fmla="*/ 836282 w 1393694"/>
                <a:gd name="connsiteY40" fmla="*/ 1126382 h 1436082"/>
                <a:gd name="connsiteX41" fmla="*/ 898571 w 1393694"/>
                <a:gd name="connsiteY41" fmla="*/ 1195470 h 1436082"/>
                <a:gd name="connsiteX42" fmla="*/ 812845 w 1393694"/>
                <a:gd name="connsiteY42" fmla="*/ 1270109 h 1436082"/>
                <a:gd name="connsiteX43" fmla="*/ 802978 w 1393694"/>
                <a:gd name="connsiteY43" fmla="*/ 1257773 h 1436082"/>
                <a:gd name="connsiteX44" fmla="*/ 883769 w 1393694"/>
                <a:gd name="connsiteY44" fmla="*/ 1207807 h 1436082"/>
                <a:gd name="connsiteX45" fmla="*/ 876369 w 1393694"/>
                <a:gd name="connsiteY45" fmla="*/ 1165860 h 1436082"/>
                <a:gd name="connsiteX46" fmla="*/ 798044 w 1393694"/>
                <a:gd name="connsiteY46" fmla="*/ 1141803 h 1436082"/>
                <a:gd name="connsiteX47" fmla="*/ 762273 w 1393694"/>
                <a:gd name="connsiteY47" fmla="*/ 1178198 h 1436082"/>
                <a:gd name="connsiteX48" fmla="*/ 775841 w 1393694"/>
                <a:gd name="connsiteY48" fmla="*/ 1307738 h 1436082"/>
                <a:gd name="connsiteX49" fmla="*/ 809762 w 1393694"/>
                <a:gd name="connsiteY49" fmla="*/ 1347834 h 1436082"/>
                <a:gd name="connsiteX50" fmla="*/ 881832 w 1393694"/>
                <a:gd name="connsiteY50" fmla="*/ 1390253 h 1436082"/>
                <a:gd name="connsiteX51" fmla="*/ 931631 w 1393694"/>
                <a:gd name="connsiteY51" fmla="*/ 1403799 h 1436082"/>
                <a:gd name="connsiteX52" fmla="*/ 904026 w 1393694"/>
                <a:gd name="connsiteY52" fmla="*/ 1412368 h 1436082"/>
                <a:gd name="connsiteX53" fmla="*/ 883153 w 1393694"/>
                <a:gd name="connsiteY53" fmla="*/ 1406513 h 1436082"/>
                <a:gd name="connsiteX54" fmla="*/ 769057 w 1393694"/>
                <a:gd name="connsiteY54" fmla="*/ 1325010 h 1436082"/>
                <a:gd name="connsiteX55" fmla="*/ 748704 w 1393694"/>
                <a:gd name="connsiteY55" fmla="*/ 1187450 h 1436082"/>
                <a:gd name="connsiteX56" fmla="*/ 812155 w 1393694"/>
                <a:gd name="connsiteY56" fmla="*/ 1125286 h 1436082"/>
                <a:gd name="connsiteX57" fmla="*/ 1120651 w 1393694"/>
                <a:gd name="connsiteY57" fmla="*/ 1119619 h 1436082"/>
                <a:gd name="connsiteX58" fmla="*/ 1203317 w 1393694"/>
                <a:gd name="connsiteY58" fmla="*/ 1174547 h 1436082"/>
                <a:gd name="connsiteX59" fmla="*/ 1222740 w 1393694"/>
                <a:gd name="connsiteY59" fmla="*/ 1223893 h 1436082"/>
                <a:gd name="connsiteX60" fmla="*/ 1223516 w 1393694"/>
                <a:gd name="connsiteY60" fmla="*/ 1232815 h 1436082"/>
                <a:gd name="connsiteX61" fmla="*/ 1209898 w 1393694"/>
                <a:gd name="connsiteY61" fmla="*/ 1244051 h 1436082"/>
                <a:gd name="connsiteX62" fmla="*/ 1208252 w 1393694"/>
                <a:gd name="connsiteY62" fmla="*/ 1218367 h 1436082"/>
                <a:gd name="connsiteX63" fmla="*/ 1115099 w 1393694"/>
                <a:gd name="connsiteY63" fmla="*/ 1136282 h 1436082"/>
                <a:gd name="connsiteX64" fmla="*/ 1071915 w 1393694"/>
                <a:gd name="connsiteY64" fmla="*/ 1168993 h 1436082"/>
                <a:gd name="connsiteX65" fmla="*/ 1076850 w 1393694"/>
                <a:gd name="connsiteY65" fmla="*/ 1210961 h 1436082"/>
                <a:gd name="connsiteX66" fmla="*/ 1153964 w 1393694"/>
                <a:gd name="connsiteY66" fmla="*/ 1225156 h 1436082"/>
                <a:gd name="connsiteX67" fmla="*/ 1187277 w 1393694"/>
                <a:gd name="connsiteY67" fmla="*/ 1207875 h 1436082"/>
                <a:gd name="connsiteX68" fmla="*/ 1194064 w 1393694"/>
                <a:gd name="connsiteY68" fmla="*/ 1220218 h 1436082"/>
                <a:gd name="connsiteX69" fmla="*/ 1120034 w 1393694"/>
                <a:gd name="connsiteY69" fmla="*/ 1242437 h 1436082"/>
                <a:gd name="connsiteX70" fmla="*/ 1055258 w 1393694"/>
                <a:gd name="connsiteY70" fmla="*/ 1173930 h 1436082"/>
                <a:gd name="connsiteX71" fmla="*/ 1087338 w 1393694"/>
                <a:gd name="connsiteY71" fmla="*/ 1126407 h 1436082"/>
                <a:gd name="connsiteX72" fmla="*/ 1120651 w 1393694"/>
                <a:gd name="connsiteY72" fmla="*/ 1119619 h 1436082"/>
                <a:gd name="connsiteX73" fmla="*/ 988170 w 1393694"/>
                <a:gd name="connsiteY73" fmla="*/ 1068112 h 1436082"/>
                <a:gd name="connsiteX74" fmla="*/ 1012692 w 1393694"/>
                <a:gd name="connsiteY74" fmla="*/ 1079638 h 1436082"/>
                <a:gd name="connsiteX75" fmla="*/ 1005903 w 1393694"/>
                <a:gd name="connsiteY75" fmla="*/ 1185636 h 1436082"/>
                <a:gd name="connsiteX76" fmla="*/ 918887 w 1393694"/>
                <a:gd name="connsiteY76" fmla="*/ 1189334 h 1436082"/>
                <a:gd name="connsiteX77" fmla="*/ 922589 w 1393694"/>
                <a:gd name="connsiteY77" fmla="*/ 1168997 h 1436082"/>
                <a:gd name="connsiteX78" fmla="*/ 1000967 w 1393694"/>
                <a:gd name="connsiteY78" fmla="*/ 1162218 h 1436082"/>
                <a:gd name="connsiteX79" fmla="*/ 1006520 w 1393694"/>
                <a:gd name="connsiteY79" fmla="*/ 1104289 h 1436082"/>
                <a:gd name="connsiteX80" fmla="*/ 968875 w 1393694"/>
                <a:gd name="connsiteY80" fmla="*/ 1129555 h 1436082"/>
                <a:gd name="connsiteX81" fmla="*/ 954063 w 1393694"/>
                <a:gd name="connsiteY81" fmla="*/ 1090731 h 1436082"/>
                <a:gd name="connsiteX82" fmla="*/ 988170 w 1393694"/>
                <a:gd name="connsiteY82" fmla="*/ 1068112 h 1436082"/>
                <a:gd name="connsiteX83" fmla="*/ 1107599 w 1393694"/>
                <a:gd name="connsiteY83" fmla="*/ 988207 h 1436082"/>
                <a:gd name="connsiteX84" fmla="*/ 1197054 w 1393694"/>
                <a:gd name="connsiteY84" fmla="*/ 1051734 h 1436082"/>
                <a:gd name="connsiteX85" fmla="*/ 1280341 w 1393694"/>
                <a:gd name="connsiteY85" fmla="*/ 1038165 h 1436082"/>
                <a:gd name="connsiteX86" fmla="*/ 1282809 w 1393694"/>
                <a:gd name="connsiteY86" fmla="*/ 1055434 h 1436082"/>
                <a:gd name="connsiteX87" fmla="*/ 1153253 w 1393694"/>
                <a:gd name="connsiteY87" fmla="*/ 1059752 h 1436082"/>
                <a:gd name="connsiteX88" fmla="*/ 1100196 w 1393694"/>
                <a:gd name="connsiteY88" fmla="*/ 1004859 h 1436082"/>
                <a:gd name="connsiteX89" fmla="*/ 1377119 w 1393694"/>
                <a:gd name="connsiteY89" fmla="*/ 984554 h 1436082"/>
                <a:gd name="connsiteX90" fmla="*/ 1318750 w 1393694"/>
                <a:gd name="connsiteY90" fmla="*/ 1046904 h 1436082"/>
                <a:gd name="connsiteX91" fmla="*/ 1315679 w 1393694"/>
                <a:gd name="connsiteY91" fmla="*/ 1032088 h 1436082"/>
                <a:gd name="connsiteX92" fmla="*/ 1364216 w 1393694"/>
                <a:gd name="connsiteY92" fmla="*/ 985172 h 1436082"/>
                <a:gd name="connsiteX93" fmla="*/ 1377119 w 1393694"/>
                <a:gd name="connsiteY93" fmla="*/ 984554 h 1436082"/>
                <a:gd name="connsiteX94" fmla="*/ 1356702 w 1393694"/>
                <a:gd name="connsiteY94" fmla="*/ 965967 h 1436082"/>
                <a:gd name="connsiteX95" fmla="*/ 1393694 w 1393694"/>
                <a:gd name="connsiteY95" fmla="*/ 966232 h 1436082"/>
                <a:gd name="connsiteX96" fmla="*/ 1390180 w 1393694"/>
                <a:gd name="connsiteY96" fmla="*/ 977553 h 1436082"/>
                <a:gd name="connsiteX97" fmla="*/ 1376050 w 1393694"/>
                <a:gd name="connsiteY97" fmla="*/ 977988 h 1436082"/>
                <a:gd name="connsiteX98" fmla="*/ 1309371 w 1393694"/>
                <a:gd name="connsiteY98" fmla="*/ 993861 h 1436082"/>
                <a:gd name="connsiteX99" fmla="*/ 1306288 w 1393694"/>
                <a:gd name="connsiteY99" fmla="*/ 980916 h 1436082"/>
                <a:gd name="connsiteX100" fmla="*/ 1356702 w 1393694"/>
                <a:gd name="connsiteY100" fmla="*/ 965967 h 1436082"/>
                <a:gd name="connsiteX101" fmla="*/ 1244502 w 1393694"/>
                <a:gd name="connsiteY101" fmla="*/ 939548 h 1436082"/>
                <a:gd name="connsiteX102" fmla="*/ 1288358 w 1393694"/>
                <a:gd name="connsiteY102" fmla="*/ 977298 h 1436082"/>
                <a:gd name="connsiteX103" fmla="*/ 1294525 w 1393694"/>
                <a:gd name="connsiteY103" fmla="*/ 1106113 h 1436082"/>
                <a:gd name="connsiteX104" fmla="*/ 1226081 w 1393694"/>
                <a:gd name="connsiteY104" fmla="*/ 1191168 h 1436082"/>
                <a:gd name="connsiteX105" fmla="*/ 1220531 w 1393694"/>
                <a:gd name="connsiteY105" fmla="*/ 1178841 h 1436082"/>
                <a:gd name="connsiteX106" fmla="*/ 1285892 w 1393694"/>
                <a:gd name="connsiteY106" fmla="*/ 1087007 h 1436082"/>
                <a:gd name="connsiteX107" fmla="*/ 1267394 w 1393694"/>
                <a:gd name="connsiteY107" fmla="*/ 974216 h 1436082"/>
                <a:gd name="connsiteX108" fmla="*/ 1206965 w 1393694"/>
                <a:gd name="connsiteY108" fmla="*/ 963123 h 1436082"/>
                <a:gd name="connsiteX109" fmla="*/ 1214365 w 1393694"/>
                <a:gd name="connsiteY109" fmla="*/ 1006266 h 1436082"/>
                <a:gd name="connsiteX110" fmla="*/ 1266160 w 1393694"/>
                <a:gd name="connsiteY110" fmla="*/ 1000102 h 1436082"/>
                <a:gd name="connsiteX111" fmla="*/ 1271710 w 1393694"/>
                <a:gd name="connsiteY111" fmla="*/ 1018593 h 1436082"/>
                <a:gd name="connsiteX112" fmla="*/ 1192166 w 1393694"/>
                <a:gd name="connsiteY112" fmla="*/ 1008115 h 1436082"/>
                <a:gd name="connsiteX113" fmla="*/ 1216832 w 1393694"/>
                <a:gd name="connsiteY113" fmla="*/ 941550 h 1436082"/>
                <a:gd name="connsiteX114" fmla="*/ 1244502 w 1393694"/>
                <a:gd name="connsiteY114" fmla="*/ 939548 h 1436082"/>
                <a:gd name="connsiteX115" fmla="*/ 277715 w 1393694"/>
                <a:gd name="connsiteY115" fmla="*/ 913034 h 1436082"/>
                <a:gd name="connsiteX116" fmla="*/ 302928 w 1393694"/>
                <a:gd name="connsiteY116" fmla="*/ 919303 h 1436082"/>
                <a:gd name="connsiteX117" fmla="*/ 365249 w 1393694"/>
                <a:gd name="connsiteY117" fmla="*/ 1013658 h 1436082"/>
                <a:gd name="connsiteX118" fmla="*/ 329461 w 1393694"/>
                <a:gd name="connsiteY118" fmla="*/ 1117881 h 1436082"/>
                <a:gd name="connsiteX119" fmla="*/ 237521 w 1393694"/>
                <a:gd name="connsiteY119" fmla="*/ 1096913 h 1436082"/>
                <a:gd name="connsiteX120" fmla="*/ 248628 w 1393694"/>
                <a:gd name="connsiteY120" fmla="*/ 992690 h 1436082"/>
                <a:gd name="connsiteX121" fmla="*/ 264671 w 1393694"/>
                <a:gd name="connsiteY121" fmla="*/ 958925 h 1436082"/>
                <a:gd name="connsiteX122" fmla="*/ 266849 w 1393694"/>
                <a:gd name="connsiteY122" fmla="*/ 924024 h 1436082"/>
                <a:gd name="connsiteX123" fmla="*/ 280652 w 1393694"/>
                <a:gd name="connsiteY123" fmla="*/ 928083 h 1436082"/>
                <a:gd name="connsiteX124" fmla="*/ 281949 w 1393694"/>
                <a:gd name="connsiteY124" fmla="*/ 934720 h 1436082"/>
                <a:gd name="connsiteX125" fmla="*/ 254798 w 1393694"/>
                <a:gd name="connsiteY125" fmla="*/ 1005641 h 1436082"/>
                <a:gd name="connsiteX126" fmla="*/ 246777 w 1393694"/>
                <a:gd name="connsiteY126" fmla="*/ 1082112 h 1436082"/>
                <a:gd name="connsiteX127" fmla="*/ 317737 w 1393694"/>
                <a:gd name="connsiteY127" fmla="*/ 1108630 h 1436082"/>
                <a:gd name="connsiteX128" fmla="*/ 352908 w 1393694"/>
                <a:gd name="connsiteY128" fmla="*/ 1013658 h 1436082"/>
                <a:gd name="connsiteX129" fmla="*/ 297375 w 1393694"/>
                <a:gd name="connsiteY129" fmla="*/ 934720 h 1436082"/>
                <a:gd name="connsiteX130" fmla="*/ 289006 w 1393694"/>
                <a:gd name="connsiteY130" fmla="*/ 930538 h 1436082"/>
                <a:gd name="connsiteX131" fmla="*/ 280652 w 1393694"/>
                <a:gd name="connsiteY131" fmla="*/ 928083 h 1436082"/>
                <a:gd name="connsiteX132" fmla="*/ 257893 w 1393694"/>
                <a:gd name="connsiteY132" fmla="*/ 908106 h 1436082"/>
                <a:gd name="connsiteX133" fmla="*/ 262713 w 1393694"/>
                <a:gd name="connsiteY133" fmla="*/ 909304 h 1436082"/>
                <a:gd name="connsiteX134" fmla="*/ 266850 w 1393694"/>
                <a:gd name="connsiteY134" fmla="*/ 924005 h 1436082"/>
                <a:gd name="connsiteX135" fmla="*/ 266849 w 1393694"/>
                <a:gd name="connsiteY135" fmla="*/ 924024 h 1436082"/>
                <a:gd name="connsiteX136" fmla="*/ 266522 w 1393694"/>
                <a:gd name="connsiteY136" fmla="*/ 923928 h 1436082"/>
                <a:gd name="connsiteX137" fmla="*/ 194945 w 1393694"/>
                <a:gd name="connsiteY137" fmla="*/ 939037 h 1436082"/>
                <a:gd name="connsiteX138" fmla="*/ 186306 w 1393694"/>
                <a:gd name="connsiteY138" fmla="*/ 924236 h 1436082"/>
                <a:gd name="connsiteX139" fmla="*/ 257893 w 1393694"/>
                <a:gd name="connsiteY139" fmla="*/ 908106 h 1436082"/>
                <a:gd name="connsiteX140" fmla="*/ 1052218 w 1393694"/>
                <a:gd name="connsiteY140" fmla="*/ 887248 h 1436082"/>
                <a:gd name="connsiteX141" fmla="*/ 1052833 w 1393694"/>
                <a:gd name="connsiteY141" fmla="*/ 905746 h 1436082"/>
                <a:gd name="connsiteX142" fmla="*/ 1020824 w 1393694"/>
                <a:gd name="connsiteY142" fmla="*/ 939043 h 1436082"/>
                <a:gd name="connsiteX143" fmla="*/ 1063914 w 1393694"/>
                <a:gd name="connsiteY143" fmla="*/ 950143 h 1436082"/>
                <a:gd name="connsiteX144" fmla="*/ 1065760 w 1393694"/>
                <a:gd name="connsiteY144" fmla="*/ 964942 h 1436082"/>
                <a:gd name="connsiteX145" fmla="*/ 1037444 w 1393694"/>
                <a:gd name="connsiteY145" fmla="*/ 971724 h 1436082"/>
                <a:gd name="connsiteX146" fmla="*/ 1008512 w 1393694"/>
                <a:gd name="connsiteY146" fmla="*/ 918079 h 1436082"/>
                <a:gd name="connsiteX147" fmla="*/ 1052218 w 1393694"/>
                <a:gd name="connsiteY147" fmla="*/ 887248 h 1436082"/>
                <a:gd name="connsiteX148" fmla="*/ 20360 w 1393694"/>
                <a:gd name="connsiteY148" fmla="*/ 882648 h 1436082"/>
                <a:gd name="connsiteX149" fmla="*/ 24192 w 1393694"/>
                <a:gd name="connsiteY149" fmla="*/ 884461 h 1436082"/>
                <a:gd name="connsiteX150" fmla="*/ 43762 w 1393694"/>
                <a:gd name="connsiteY150" fmla="*/ 906908 h 1436082"/>
                <a:gd name="connsiteX151" fmla="*/ 34517 w 1393694"/>
                <a:gd name="connsiteY151" fmla="*/ 914315 h 1436082"/>
                <a:gd name="connsiteX152" fmla="*/ 31936 w 1393694"/>
                <a:gd name="connsiteY152" fmla="*/ 909783 h 1436082"/>
                <a:gd name="connsiteX153" fmla="*/ 27023 w 1393694"/>
                <a:gd name="connsiteY153" fmla="*/ 904112 h 1436082"/>
                <a:gd name="connsiteX154" fmla="*/ 1130228 w 1393694"/>
                <a:gd name="connsiteY154" fmla="*/ 869308 h 1436082"/>
                <a:gd name="connsiteX155" fmla="*/ 1180609 w 1393694"/>
                <a:gd name="connsiteY155" fmla="*/ 894602 h 1436082"/>
                <a:gd name="connsiteX156" fmla="*/ 1153451 w 1393694"/>
                <a:gd name="connsiteY156" fmla="*/ 935320 h 1436082"/>
                <a:gd name="connsiteX157" fmla="*/ 1126292 w 1393694"/>
                <a:gd name="connsiteY157" fmla="*/ 910026 h 1436082"/>
                <a:gd name="connsiteX158" fmla="*/ 1138637 w 1393694"/>
                <a:gd name="connsiteY158" fmla="*/ 889667 h 1436082"/>
                <a:gd name="connsiteX159" fmla="*/ 1097282 w 1393694"/>
                <a:gd name="connsiteY159" fmla="*/ 897070 h 1436082"/>
                <a:gd name="connsiteX160" fmla="*/ 1094196 w 1393694"/>
                <a:gd name="connsiteY160" fmla="*/ 881030 h 1436082"/>
                <a:gd name="connsiteX161" fmla="*/ 1130228 w 1393694"/>
                <a:gd name="connsiteY161" fmla="*/ 869308 h 1436082"/>
                <a:gd name="connsiteX162" fmla="*/ 81361 w 1393694"/>
                <a:gd name="connsiteY162" fmla="*/ 848899 h 1436082"/>
                <a:gd name="connsiteX163" fmla="*/ 90606 w 1393694"/>
                <a:gd name="connsiteY163" fmla="*/ 861859 h 1436082"/>
                <a:gd name="connsiteX164" fmla="*/ 81361 w 1393694"/>
                <a:gd name="connsiteY164" fmla="*/ 903206 h 1436082"/>
                <a:gd name="connsiteX165" fmla="*/ 50157 w 1393694"/>
                <a:gd name="connsiteY165" fmla="*/ 951891 h 1436082"/>
                <a:gd name="connsiteX166" fmla="*/ 42224 w 1393694"/>
                <a:gd name="connsiteY166" fmla="*/ 953083 h 1436082"/>
                <a:gd name="connsiteX167" fmla="*/ 38854 w 1393694"/>
                <a:gd name="connsiteY167" fmla="*/ 942224 h 1436082"/>
                <a:gd name="connsiteX168" fmla="*/ 42635 w 1393694"/>
                <a:gd name="connsiteY168" fmla="*/ 941468 h 1436082"/>
                <a:gd name="connsiteX169" fmla="*/ 59171 w 1393694"/>
                <a:gd name="connsiteY169" fmla="*/ 927274 h 1436082"/>
                <a:gd name="connsiteX170" fmla="*/ 67184 w 1393694"/>
                <a:gd name="connsiteY170" fmla="*/ 885926 h 1436082"/>
                <a:gd name="connsiteX171" fmla="*/ 81361 w 1393694"/>
                <a:gd name="connsiteY171" fmla="*/ 848899 h 1436082"/>
                <a:gd name="connsiteX172" fmla="*/ 176897 w 1393694"/>
                <a:gd name="connsiteY172" fmla="*/ 836125 h 1436082"/>
                <a:gd name="connsiteX173" fmla="*/ 249245 w 1393694"/>
                <a:gd name="connsiteY173" fmla="*/ 859483 h 1436082"/>
                <a:gd name="connsiteX174" fmla="*/ 273927 w 1393694"/>
                <a:gd name="connsiteY174" fmla="*/ 893632 h 1436082"/>
                <a:gd name="connsiteX175" fmla="*/ 277715 w 1393694"/>
                <a:gd name="connsiteY175" fmla="*/ 913034 h 1436082"/>
                <a:gd name="connsiteX176" fmla="*/ 262713 w 1393694"/>
                <a:gd name="connsiteY176" fmla="*/ 909304 h 1436082"/>
                <a:gd name="connsiteX177" fmla="*/ 261266 w 1393694"/>
                <a:gd name="connsiteY177" fmla="*/ 904160 h 1436082"/>
                <a:gd name="connsiteX178" fmla="*/ 249245 w 1393694"/>
                <a:gd name="connsiteY178" fmla="*/ 883534 h 1436082"/>
                <a:gd name="connsiteX179" fmla="*/ 152369 w 1393694"/>
                <a:gd name="connsiteY179" fmla="*/ 863183 h 1436082"/>
                <a:gd name="connsiteX180" fmla="*/ 144347 w 1393694"/>
                <a:gd name="connsiteY180" fmla="*/ 846532 h 1436082"/>
                <a:gd name="connsiteX181" fmla="*/ 176897 w 1393694"/>
                <a:gd name="connsiteY181" fmla="*/ 836125 h 1436082"/>
                <a:gd name="connsiteX182" fmla="*/ 1311944 w 1393694"/>
                <a:gd name="connsiteY182" fmla="*/ 806497 h 1436082"/>
                <a:gd name="connsiteX183" fmla="*/ 1387817 w 1393694"/>
                <a:gd name="connsiteY183" fmla="*/ 888519 h 1436082"/>
                <a:gd name="connsiteX184" fmla="*/ 1384116 w 1393694"/>
                <a:gd name="connsiteY184" fmla="*/ 957589 h 1436082"/>
                <a:gd name="connsiteX185" fmla="*/ 1373012 w 1393694"/>
                <a:gd name="connsiteY185" fmla="*/ 958206 h 1436082"/>
                <a:gd name="connsiteX186" fmla="*/ 1318112 w 1393694"/>
                <a:gd name="connsiteY186" fmla="*/ 820681 h 1436082"/>
                <a:gd name="connsiteX187" fmla="*/ 1243473 w 1393694"/>
                <a:gd name="connsiteY187" fmla="*/ 844733 h 1436082"/>
                <a:gd name="connsiteX188" fmla="*/ 1266914 w 1393694"/>
                <a:gd name="connsiteY188" fmla="*/ 903320 h 1436082"/>
                <a:gd name="connsiteX189" fmla="*/ 1352039 w 1393694"/>
                <a:gd name="connsiteY189" fmla="*/ 897153 h 1436082"/>
                <a:gd name="connsiteX190" fmla="*/ 1363760 w 1393694"/>
                <a:gd name="connsiteY190" fmla="*/ 887902 h 1436082"/>
                <a:gd name="connsiteX191" fmla="*/ 1371162 w 1393694"/>
                <a:gd name="connsiteY191" fmla="*/ 901470 h 1436082"/>
                <a:gd name="connsiteX192" fmla="*/ 1260745 w 1393694"/>
                <a:gd name="connsiteY192" fmla="*/ 917503 h 1436082"/>
                <a:gd name="connsiteX193" fmla="*/ 1232370 w 1393694"/>
                <a:gd name="connsiteY193" fmla="*/ 842266 h 1436082"/>
                <a:gd name="connsiteX194" fmla="*/ 1311944 w 1393694"/>
                <a:gd name="connsiteY194" fmla="*/ 806497 h 1436082"/>
                <a:gd name="connsiteX195" fmla="*/ 933939 w 1393694"/>
                <a:gd name="connsiteY195" fmla="*/ 774641 h 1436082"/>
                <a:gd name="connsiteX196" fmla="*/ 999203 w 1393694"/>
                <a:gd name="connsiteY196" fmla="*/ 797242 h 1436082"/>
                <a:gd name="connsiteX197" fmla="*/ 1089898 w 1393694"/>
                <a:gd name="connsiteY197" fmla="*/ 935354 h 1436082"/>
                <a:gd name="connsiteX198" fmla="*/ 1026967 w 1393694"/>
                <a:gd name="connsiteY198" fmla="*/ 1077166 h 1436082"/>
                <a:gd name="connsiteX199" fmla="*/ 1022648 w 1393694"/>
                <a:gd name="connsiteY199" fmla="*/ 1067917 h 1436082"/>
                <a:gd name="connsiteX200" fmla="*/ 1076941 w 1393694"/>
                <a:gd name="connsiteY200" fmla="*/ 955084 h 1436082"/>
                <a:gd name="connsiteX201" fmla="*/ 991182 w 1393694"/>
                <a:gd name="connsiteY201" fmla="*/ 806491 h 1436082"/>
                <a:gd name="connsiteX202" fmla="*/ 838791 w 1393694"/>
                <a:gd name="connsiteY202" fmla="*/ 810191 h 1436082"/>
                <a:gd name="connsiteX203" fmla="*/ 801773 w 1393694"/>
                <a:gd name="connsiteY203" fmla="*/ 932272 h 1436082"/>
                <a:gd name="connsiteX204" fmla="*/ 918997 w 1393694"/>
                <a:gd name="connsiteY204" fmla="*/ 965567 h 1436082"/>
                <a:gd name="connsiteX205" fmla="*/ 979460 w 1393694"/>
                <a:gd name="connsiteY205" fmla="*/ 894661 h 1436082"/>
                <a:gd name="connsiteX206" fmla="*/ 949228 w 1393694"/>
                <a:gd name="connsiteY206" fmla="*/ 817589 h 1436082"/>
                <a:gd name="connsiteX207" fmla="*/ 884447 w 1393694"/>
                <a:gd name="connsiteY207" fmla="*/ 844102 h 1436082"/>
                <a:gd name="connsiteX208" fmla="*/ 893701 w 1393694"/>
                <a:gd name="connsiteY208" fmla="*/ 889112 h 1436082"/>
                <a:gd name="connsiteX209" fmla="*/ 947377 w 1393694"/>
                <a:gd name="connsiteY209" fmla="*/ 879246 h 1436082"/>
                <a:gd name="connsiteX210" fmla="*/ 936272 w 1393694"/>
                <a:gd name="connsiteY210" fmla="*/ 839169 h 1436082"/>
                <a:gd name="connsiteX211" fmla="*/ 923316 w 1393694"/>
                <a:gd name="connsiteY211" fmla="*/ 858283 h 1436082"/>
                <a:gd name="connsiteX212" fmla="*/ 915295 w 1393694"/>
                <a:gd name="connsiteY212" fmla="*/ 862599 h 1436082"/>
                <a:gd name="connsiteX213" fmla="*/ 936889 w 1393694"/>
                <a:gd name="connsiteY213" fmla="*/ 828071 h 1436082"/>
                <a:gd name="connsiteX214" fmla="*/ 966504 w 1393694"/>
                <a:gd name="connsiteY214" fmla="*/ 858283 h 1436082"/>
                <a:gd name="connsiteX215" fmla="*/ 906658 w 1393694"/>
                <a:gd name="connsiteY215" fmla="*/ 907608 h 1436082"/>
                <a:gd name="connsiteX216" fmla="*/ 869640 w 1393694"/>
                <a:gd name="connsiteY216" fmla="*/ 861982 h 1436082"/>
                <a:gd name="connsiteX217" fmla="*/ 950462 w 1393694"/>
                <a:gd name="connsiteY217" fmla="*/ 808341 h 1436082"/>
                <a:gd name="connsiteX218" fmla="*/ 996118 w 1393694"/>
                <a:gd name="connsiteY218" fmla="*/ 874930 h 1436082"/>
                <a:gd name="connsiteX219" fmla="*/ 883213 w 1393694"/>
                <a:gd name="connsiteY219" fmla="*/ 983447 h 1436082"/>
                <a:gd name="connsiteX220" fmla="*/ 783264 w 1393694"/>
                <a:gd name="connsiteY220" fmla="*/ 916240 h 1436082"/>
                <a:gd name="connsiteX221" fmla="*/ 831387 w 1393694"/>
                <a:gd name="connsiteY221" fmla="*/ 799092 h 1436082"/>
                <a:gd name="connsiteX222" fmla="*/ 933939 w 1393694"/>
                <a:gd name="connsiteY222" fmla="*/ 774641 h 1436082"/>
                <a:gd name="connsiteX223" fmla="*/ 1764 w 1393694"/>
                <a:gd name="connsiteY223" fmla="*/ 753998 h 1436082"/>
                <a:gd name="connsiteX224" fmla="*/ 12027 w 1393694"/>
                <a:gd name="connsiteY224" fmla="*/ 765793 h 1436082"/>
                <a:gd name="connsiteX225" fmla="*/ 13570 w 1393694"/>
                <a:gd name="connsiteY225" fmla="*/ 767566 h 1436082"/>
                <a:gd name="connsiteX226" fmla="*/ 7882 w 1393694"/>
                <a:gd name="connsiteY226" fmla="*/ 777921 h 1436082"/>
                <a:gd name="connsiteX227" fmla="*/ 3278 w 1393694"/>
                <a:gd name="connsiteY227" fmla="*/ 783980 h 1436082"/>
                <a:gd name="connsiteX228" fmla="*/ 571 w 1393694"/>
                <a:gd name="connsiteY228" fmla="*/ 707769 h 1436082"/>
                <a:gd name="connsiteX229" fmla="*/ 24059 w 1393694"/>
                <a:gd name="connsiteY229" fmla="*/ 726258 h 1436082"/>
                <a:gd name="connsiteX230" fmla="*/ 126477 w 1393694"/>
                <a:gd name="connsiteY230" fmla="*/ 862511 h 1436082"/>
                <a:gd name="connsiteX231" fmla="*/ 160411 w 1393694"/>
                <a:gd name="connsiteY231" fmla="*/ 992599 h 1436082"/>
                <a:gd name="connsiteX232" fmla="*/ 88224 w 1393694"/>
                <a:gd name="connsiteY232" fmla="*/ 1007396 h 1436082"/>
                <a:gd name="connsiteX233" fmla="*/ 52439 w 1393694"/>
                <a:gd name="connsiteY233" fmla="*/ 963622 h 1436082"/>
                <a:gd name="connsiteX234" fmla="*/ 67247 w 1393694"/>
                <a:gd name="connsiteY234" fmla="*/ 956224 h 1436082"/>
                <a:gd name="connsiteX235" fmla="*/ 136966 w 1393694"/>
                <a:gd name="connsiteY235" fmla="*/ 991982 h 1436082"/>
                <a:gd name="connsiteX236" fmla="*/ 148071 w 1393694"/>
                <a:gd name="connsiteY236" fmla="*/ 929713 h 1436082"/>
                <a:gd name="connsiteX237" fmla="*/ 28378 w 1393694"/>
                <a:gd name="connsiteY237" fmla="*/ 751536 h 1436082"/>
                <a:gd name="connsiteX238" fmla="*/ 18169 w 1393694"/>
                <a:gd name="connsiteY238" fmla="*/ 741354 h 1436082"/>
                <a:gd name="connsiteX239" fmla="*/ 470 w 1393694"/>
                <a:gd name="connsiteY239" fmla="*/ 728376 h 1436082"/>
                <a:gd name="connsiteX240" fmla="*/ 0 w 1393694"/>
                <a:gd name="connsiteY240" fmla="*/ 719077 h 1436082"/>
                <a:gd name="connsiteX241" fmla="*/ 167196 w 1393694"/>
                <a:gd name="connsiteY241" fmla="*/ 677212 h 1436082"/>
                <a:gd name="connsiteX242" fmla="*/ 168719 w 1393694"/>
                <a:gd name="connsiteY242" fmla="*/ 680196 h 1436082"/>
                <a:gd name="connsiteX243" fmla="*/ 174627 w 1393694"/>
                <a:gd name="connsiteY243" fmla="*/ 702799 h 1436082"/>
                <a:gd name="connsiteX244" fmla="*/ 127756 w 1393694"/>
                <a:gd name="connsiteY244" fmla="*/ 831681 h 1436082"/>
                <a:gd name="connsiteX245" fmla="*/ 120973 w 1393694"/>
                <a:gd name="connsiteY245" fmla="*/ 823048 h 1436082"/>
                <a:gd name="connsiteX246" fmla="*/ 159209 w 1393694"/>
                <a:gd name="connsiteY246" fmla="*/ 729316 h 1436082"/>
                <a:gd name="connsiteX247" fmla="*/ 154564 w 1393694"/>
                <a:gd name="connsiteY247" fmla="*/ 707010 h 1436082"/>
                <a:gd name="connsiteX248" fmla="*/ 151172 w 1393694"/>
                <a:gd name="connsiteY248" fmla="*/ 699107 h 1436082"/>
                <a:gd name="connsiteX249" fmla="*/ 163931 w 1393694"/>
                <a:gd name="connsiteY249" fmla="*/ 684569 h 1436082"/>
                <a:gd name="connsiteX250" fmla="*/ 123025 w 1393694"/>
                <a:gd name="connsiteY250" fmla="*/ 642009 h 1436082"/>
                <a:gd name="connsiteX251" fmla="*/ 160433 w 1393694"/>
                <a:gd name="connsiteY251" fmla="*/ 663959 h 1436082"/>
                <a:gd name="connsiteX252" fmla="*/ 162143 w 1393694"/>
                <a:gd name="connsiteY252" fmla="*/ 667310 h 1436082"/>
                <a:gd name="connsiteX253" fmla="*/ 158747 w 1393694"/>
                <a:gd name="connsiteY253" fmla="*/ 675743 h 1436082"/>
                <a:gd name="connsiteX254" fmla="*/ 148301 w 1393694"/>
                <a:gd name="connsiteY254" fmla="*/ 689685 h 1436082"/>
                <a:gd name="connsiteX255" fmla="*/ 147479 w 1393694"/>
                <a:gd name="connsiteY255" fmla="*/ 690503 h 1436082"/>
                <a:gd name="connsiteX256" fmla="*/ 144717 w 1393694"/>
                <a:gd name="connsiteY256" fmla="*/ 684068 h 1436082"/>
                <a:gd name="connsiteX257" fmla="*/ 106172 w 1393694"/>
                <a:gd name="connsiteY257" fmla="*/ 661482 h 1436082"/>
                <a:gd name="connsiteX258" fmla="*/ 91370 w 1393694"/>
                <a:gd name="connsiteY258" fmla="*/ 676899 h 1436082"/>
                <a:gd name="connsiteX259" fmla="*/ 108022 w 1393694"/>
                <a:gd name="connsiteY259" fmla="*/ 705883 h 1436082"/>
                <a:gd name="connsiteX260" fmla="*/ 143174 w 1393694"/>
                <a:gd name="connsiteY260" fmla="*/ 694782 h 1436082"/>
                <a:gd name="connsiteX261" fmla="*/ 147479 w 1393694"/>
                <a:gd name="connsiteY261" fmla="*/ 690503 h 1436082"/>
                <a:gd name="connsiteX262" fmla="*/ 151172 w 1393694"/>
                <a:gd name="connsiteY262" fmla="*/ 699107 h 1436082"/>
                <a:gd name="connsiteX263" fmla="*/ 145745 w 1393694"/>
                <a:gd name="connsiteY263" fmla="*/ 705289 h 1436082"/>
                <a:gd name="connsiteX264" fmla="*/ 117889 w 1393694"/>
                <a:gd name="connsiteY264" fmla="*/ 721299 h 1436082"/>
                <a:gd name="connsiteX265" fmla="*/ 73485 w 1393694"/>
                <a:gd name="connsiteY265" fmla="*/ 683065 h 1436082"/>
                <a:gd name="connsiteX266" fmla="*/ 115422 w 1393694"/>
                <a:gd name="connsiteY266" fmla="*/ 642366 h 1436082"/>
                <a:gd name="connsiteX267" fmla="*/ 123025 w 1393694"/>
                <a:gd name="connsiteY267" fmla="*/ 642009 h 1436082"/>
                <a:gd name="connsiteX268" fmla="*/ 35549 w 1393694"/>
                <a:gd name="connsiteY268" fmla="*/ 506576 h 1436082"/>
                <a:gd name="connsiteX269" fmla="*/ 37448 w 1393694"/>
                <a:gd name="connsiteY269" fmla="*/ 506649 h 1436082"/>
                <a:gd name="connsiteX270" fmla="*/ 39454 w 1393694"/>
                <a:gd name="connsiteY270" fmla="*/ 506726 h 1436082"/>
                <a:gd name="connsiteX271" fmla="*/ 55505 w 1393694"/>
                <a:gd name="connsiteY271" fmla="*/ 588119 h 1436082"/>
                <a:gd name="connsiteX272" fmla="*/ 133904 w 1393694"/>
                <a:gd name="connsiteY272" fmla="*/ 580103 h 1436082"/>
                <a:gd name="connsiteX273" fmla="*/ 140695 w 1393694"/>
                <a:gd name="connsiteY273" fmla="*/ 592435 h 1436082"/>
                <a:gd name="connsiteX274" fmla="*/ 54270 w 1393694"/>
                <a:gd name="connsiteY274" fmla="*/ 604768 h 1436082"/>
                <a:gd name="connsiteX275" fmla="*/ 22498 w 1393694"/>
                <a:gd name="connsiteY275" fmla="*/ 569129 h 1436082"/>
                <a:gd name="connsiteX276" fmla="*/ 20055 w 1393694"/>
                <a:gd name="connsiteY276" fmla="*/ 556489 h 1436082"/>
                <a:gd name="connsiteX277" fmla="*/ 43207 w 1393694"/>
                <a:gd name="connsiteY277" fmla="*/ 481906 h 1436082"/>
                <a:gd name="connsiteX278" fmla="*/ 83970 w 1393694"/>
                <a:gd name="connsiteY278" fmla="*/ 490512 h 1436082"/>
                <a:gd name="connsiteX279" fmla="*/ 172777 w 1393694"/>
                <a:gd name="connsiteY279" fmla="*/ 579466 h 1436082"/>
                <a:gd name="connsiteX280" fmla="*/ 174283 w 1393694"/>
                <a:gd name="connsiteY280" fmla="*/ 661246 h 1436082"/>
                <a:gd name="connsiteX281" fmla="*/ 167196 w 1393694"/>
                <a:gd name="connsiteY281" fmla="*/ 677212 h 1436082"/>
                <a:gd name="connsiteX282" fmla="*/ 162143 w 1393694"/>
                <a:gd name="connsiteY282" fmla="*/ 667310 h 1436082"/>
                <a:gd name="connsiteX283" fmla="*/ 167111 w 1393694"/>
                <a:gd name="connsiteY283" fmla="*/ 654979 h 1436082"/>
                <a:gd name="connsiteX284" fmla="*/ 165993 w 1393694"/>
                <a:gd name="connsiteY284" fmla="*/ 629416 h 1436082"/>
                <a:gd name="connsiteX285" fmla="*/ 71794 w 1393694"/>
                <a:gd name="connsiteY285" fmla="*/ 496452 h 1436082"/>
                <a:gd name="connsiteX286" fmla="*/ 39745 w 1393694"/>
                <a:gd name="connsiteY286" fmla="*/ 493059 h 1436082"/>
                <a:gd name="connsiteX287" fmla="*/ 66504 w 1393694"/>
                <a:gd name="connsiteY287" fmla="*/ 420540 h 1436082"/>
                <a:gd name="connsiteX288" fmla="*/ 66699 w 1393694"/>
                <a:gd name="connsiteY288" fmla="*/ 421984 h 1436082"/>
                <a:gd name="connsiteX289" fmla="*/ 50046 w 1393694"/>
                <a:gd name="connsiteY289" fmla="*/ 472716 h 1436082"/>
                <a:gd name="connsiteX290" fmla="*/ 47965 w 1393694"/>
                <a:gd name="connsiteY290" fmla="*/ 471483 h 1436082"/>
                <a:gd name="connsiteX291" fmla="*/ 46679 w 1393694"/>
                <a:gd name="connsiteY291" fmla="*/ 470721 h 1436082"/>
                <a:gd name="connsiteX292" fmla="*/ 56581 w 1393694"/>
                <a:gd name="connsiteY292" fmla="*/ 438821 h 1436082"/>
                <a:gd name="connsiteX293" fmla="*/ 135958 w 1393694"/>
                <a:gd name="connsiteY293" fmla="*/ 337193 h 1436082"/>
                <a:gd name="connsiteX294" fmla="*/ 161621 w 1393694"/>
                <a:gd name="connsiteY294" fmla="*/ 340737 h 1436082"/>
                <a:gd name="connsiteX295" fmla="*/ 217107 w 1393694"/>
                <a:gd name="connsiteY295" fmla="*/ 453578 h 1436082"/>
                <a:gd name="connsiteX296" fmla="*/ 177650 w 1393694"/>
                <a:gd name="connsiteY296" fmla="*/ 562719 h 1436082"/>
                <a:gd name="connsiteX297" fmla="*/ 170868 w 1393694"/>
                <a:gd name="connsiteY297" fmla="*/ 549154 h 1436082"/>
                <a:gd name="connsiteX298" fmla="*/ 183816 w 1393694"/>
                <a:gd name="connsiteY298" fmla="*/ 536821 h 1436082"/>
                <a:gd name="connsiteX299" fmla="*/ 201077 w 1393694"/>
                <a:gd name="connsiteY299" fmla="*/ 426447 h 1436082"/>
                <a:gd name="connsiteX300" fmla="*/ 123396 w 1393694"/>
                <a:gd name="connsiteY300" fmla="*/ 353070 h 1436082"/>
                <a:gd name="connsiteX301" fmla="*/ 95653 w 1393694"/>
                <a:gd name="connsiteY301" fmla="*/ 378351 h 1436082"/>
                <a:gd name="connsiteX302" fmla="*/ 130795 w 1393694"/>
                <a:gd name="connsiteY302" fmla="*/ 428297 h 1436082"/>
                <a:gd name="connsiteX303" fmla="*/ 182582 w 1393694"/>
                <a:gd name="connsiteY303" fmla="*/ 415348 h 1436082"/>
                <a:gd name="connsiteX304" fmla="*/ 185665 w 1393694"/>
                <a:gd name="connsiteY304" fmla="*/ 428914 h 1436082"/>
                <a:gd name="connsiteX305" fmla="*/ 99352 w 1393694"/>
                <a:gd name="connsiteY305" fmla="*/ 433230 h 1436082"/>
                <a:gd name="connsiteX306" fmla="*/ 84836 w 1393694"/>
                <a:gd name="connsiteY306" fmla="*/ 407525 h 1436082"/>
                <a:gd name="connsiteX307" fmla="*/ 83830 w 1393694"/>
                <a:gd name="connsiteY307" fmla="*/ 388619 h 1436082"/>
                <a:gd name="connsiteX308" fmla="*/ 106528 w 1393694"/>
                <a:gd name="connsiteY308" fmla="*/ 346801 h 1436082"/>
                <a:gd name="connsiteX309" fmla="*/ 112983 w 1393694"/>
                <a:gd name="connsiteY309" fmla="*/ 341778 h 1436082"/>
                <a:gd name="connsiteX310" fmla="*/ 135958 w 1393694"/>
                <a:gd name="connsiteY310" fmla="*/ 337193 h 1436082"/>
                <a:gd name="connsiteX311" fmla="*/ 228276 w 1393694"/>
                <a:gd name="connsiteY311" fmla="*/ 245137 h 1436082"/>
                <a:gd name="connsiteX312" fmla="*/ 236918 w 1393694"/>
                <a:gd name="connsiteY312" fmla="*/ 255622 h 1436082"/>
                <a:gd name="connsiteX313" fmla="*/ 167158 w 1393694"/>
                <a:gd name="connsiteY313" fmla="*/ 289546 h 1436082"/>
                <a:gd name="connsiteX314" fmla="*/ 145967 w 1393694"/>
                <a:gd name="connsiteY314" fmla="*/ 288640 h 1436082"/>
                <a:gd name="connsiteX315" fmla="*/ 156145 w 1393694"/>
                <a:gd name="connsiteY315" fmla="*/ 276304 h 1436082"/>
                <a:gd name="connsiteX316" fmla="*/ 158746 w 1393694"/>
                <a:gd name="connsiteY316" fmla="*/ 276593 h 1436082"/>
                <a:gd name="connsiteX317" fmla="*/ 198643 w 1393694"/>
                <a:gd name="connsiteY317" fmla="*/ 267342 h 1436082"/>
                <a:gd name="connsiteX318" fmla="*/ 228276 w 1393694"/>
                <a:gd name="connsiteY318" fmla="*/ 245137 h 1436082"/>
                <a:gd name="connsiteX319" fmla="*/ 270872 w 1393694"/>
                <a:gd name="connsiteY319" fmla="*/ 233999 h 1436082"/>
                <a:gd name="connsiteX320" fmla="*/ 343030 w 1393694"/>
                <a:gd name="connsiteY320" fmla="*/ 253143 h 1436082"/>
                <a:gd name="connsiteX321" fmla="*/ 359065 w 1393694"/>
                <a:gd name="connsiteY321" fmla="*/ 335893 h 1436082"/>
                <a:gd name="connsiteX322" fmla="*/ 316510 w 1393694"/>
                <a:gd name="connsiteY322" fmla="*/ 339598 h 1436082"/>
                <a:gd name="connsiteX323" fmla="*/ 326378 w 1393694"/>
                <a:gd name="connsiteY323" fmla="*/ 280315 h 1436082"/>
                <a:gd name="connsiteX324" fmla="*/ 339329 w 1393694"/>
                <a:gd name="connsiteY324" fmla="*/ 288960 h 1436082"/>
                <a:gd name="connsiteX325" fmla="*/ 320210 w 1393694"/>
                <a:gd name="connsiteY325" fmla="*/ 311191 h 1436082"/>
                <a:gd name="connsiteX326" fmla="*/ 340563 w 1393694"/>
                <a:gd name="connsiteY326" fmla="*/ 334040 h 1436082"/>
                <a:gd name="connsiteX327" fmla="*/ 351664 w 1393694"/>
                <a:gd name="connsiteY327" fmla="*/ 284637 h 1436082"/>
                <a:gd name="connsiteX328" fmla="*/ 277039 w 1393694"/>
                <a:gd name="connsiteY328" fmla="*/ 247586 h 1436082"/>
                <a:gd name="connsiteX329" fmla="*/ 270872 w 1393694"/>
                <a:gd name="connsiteY329" fmla="*/ 233999 h 1436082"/>
                <a:gd name="connsiteX330" fmla="*/ 224565 w 1393694"/>
                <a:gd name="connsiteY330" fmla="*/ 198672 h 1436082"/>
                <a:gd name="connsiteX331" fmla="*/ 238771 w 1393694"/>
                <a:gd name="connsiteY331" fmla="*/ 209363 h 1436082"/>
                <a:gd name="connsiteX332" fmla="*/ 275195 w 1393694"/>
                <a:gd name="connsiteY332" fmla="*/ 335805 h 1436082"/>
                <a:gd name="connsiteX333" fmla="*/ 222719 w 1393694"/>
                <a:gd name="connsiteY333" fmla="*/ 418454 h 1436082"/>
                <a:gd name="connsiteX334" fmla="*/ 219633 w 1393694"/>
                <a:gd name="connsiteY334" fmla="*/ 401801 h 1436082"/>
                <a:gd name="connsiteX335" fmla="*/ 261613 w 1393694"/>
                <a:gd name="connsiteY335" fmla="*/ 298798 h 1436082"/>
                <a:gd name="connsiteX336" fmla="*/ 250500 w 1393694"/>
                <a:gd name="connsiteY336" fmla="*/ 252538 h 1436082"/>
                <a:gd name="connsiteX337" fmla="*/ 233581 w 1393694"/>
                <a:gd name="connsiteY337" fmla="*/ 223655 h 1436082"/>
                <a:gd name="connsiteX338" fmla="*/ 215672 w 1393694"/>
                <a:gd name="connsiteY338" fmla="*/ 206010 h 1436082"/>
                <a:gd name="connsiteX339" fmla="*/ 1064445 w 1393694"/>
                <a:gd name="connsiteY339" fmla="*/ 150275 h 1436082"/>
                <a:gd name="connsiteX340" fmla="*/ 1045937 w 1393694"/>
                <a:gd name="connsiteY340" fmla="*/ 232712 h 1436082"/>
                <a:gd name="connsiteX341" fmla="*/ 1064445 w 1393694"/>
                <a:gd name="connsiteY341" fmla="*/ 150275 h 1436082"/>
                <a:gd name="connsiteX342" fmla="*/ 1048488 w 1393694"/>
                <a:gd name="connsiteY342" fmla="*/ 123686 h 1436082"/>
                <a:gd name="connsiteX343" fmla="*/ 1058977 w 1393694"/>
                <a:gd name="connsiteY343" fmla="*/ 140931 h 1436082"/>
                <a:gd name="connsiteX344" fmla="*/ 988019 w 1393694"/>
                <a:gd name="connsiteY344" fmla="*/ 180963 h 1436082"/>
                <a:gd name="connsiteX345" fmla="*/ 1048488 w 1393694"/>
                <a:gd name="connsiteY345" fmla="*/ 123686 h 1436082"/>
                <a:gd name="connsiteX346" fmla="*/ 318273 w 1393694"/>
                <a:gd name="connsiteY346" fmla="*/ 121591 h 1436082"/>
                <a:gd name="connsiteX347" fmla="*/ 318205 w 1393694"/>
                <a:gd name="connsiteY347" fmla="*/ 127926 h 1436082"/>
                <a:gd name="connsiteX348" fmla="*/ 263926 w 1393694"/>
                <a:gd name="connsiteY348" fmla="*/ 222276 h 1436082"/>
                <a:gd name="connsiteX349" fmla="*/ 256526 w 1393694"/>
                <a:gd name="connsiteY349" fmla="*/ 211176 h 1436082"/>
                <a:gd name="connsiteX350" fmla="*/ 296858 w 1393694"/>
                <a:gd name="connsiteY350" fmla="*/ 153942 h 1436082"/>
                <a:gd name="connsiteX351" fmla="*/ 300853 w 1393694"/>
                <a:gd name="connsiteY351" fmla="*/ 135729 h 1436082"/>
                <a:gd name="connsiteX352" fmla="*/ 317441 w 1393694"/>
                <a:gd name="connsiteY352" fmla="*/ 122042 h 1436082"/>
                <a:gd name="connsiteX353" fmla="*/ 1071666 w 1393694"/>
                <a:gd name="connsiteY353" fmla="*/ 94418 h 1436082"/>
                <a:gd name="connsiteX354" fmla="*/ 1083440 w 1393694"/>
                <a:gd name="connsiteY354" fmla="*/ 100809 h 1436082"/>
                <a:gd name="connsiteX355" fmla="*/ 1082156 w 1393694"/>
                <a:gd name="connsiteY355" fmla="*/ 103858 h 1436082"/>
                <a:gd name="connsiteX356" fmla="*/ 1065154 w 1393694"/>
                <a:gd name="connsiteY356" fmla="*/ 132961 h 1436082"/>
                <a:gd name="connsiteX357" fmla="*/ 1056518 w 1393694"/>
                <a:gd name="connsiteY357" fmla="*/ 120605 h 1436082"/>
                <a:gd name="connsiteX358" fmla="*/ 1071477 w 1393694"/>
                <a:gd name="connsiteY358" fmla="*/ 99987 h 1436082"/>
                <a:gd name="connsiteX359" fmla="*/ 982540 w 1393694"/>
                <a:gd name="connsiteY359" fmla="*/ 68099 h 1436082"/>
                <a:gd name="connsiteX360" fmla="*/ 1043064 w 1393694"/>
                <a:gd name="connsiteY360" fmla="*/ 120013 h 1436082"/>
                <a:gd name="connsiteX361" fmla="*/ 982540 w 1393694"/>
                <a:gd name="connsiteY361" fmla="*/ 68099 h 1436082"/>
                <a:gd name="connsiteX362" fmla="*/ 477162 w 1393694"/>
                <a:gd name="connsiteY362" fmla="*/ 44043 h 1436082"/>
                <a:gd name="connsiteX363" fmla="*/ 486682 w 1393694"/>
                <a:gd name="connsiteY363" fmla="*/ 49002 h 1436082"/>
                <a:gd name="connsiteX364" fmla="*/ 511356 w 1393694"/>
                <a:gd name="connsiteY364" fmla="*/ 98969 h 1436082"/>
                <a:gd name="connsiteX365" fmla="*/ 497169 w 1393694"/>
                <a:gd name="connsiteY365" fmla="*/ 155722 h 1436082"/>
                <a:gd name="connsiteX366" fmla="*/ 441035 w 1393694"/>
                <a:gd name="connsiteY366" fmla="*/ 169293 h 1436082"/>
                <a:gd name="connsiteX367" fmla="*/ 407109 w 1393694"/>
                <a:gd name="connsiteY367" fmla="*/ 105138 h 1436082"/>
                <a:gd name="connsiteX368" fmla="*/ 457691 w 1393694"/>
                <a:gd name="connsiteY368" fmla="*/ 73060 h 1436082"/>
                <a:gd name="connsiteX369" fmla="*/ 483598 w 1393694"/>
                <a:gd name="connsiteY369" fmla="*/ 118709 h 1436082"/>
                <a:gd name="connsiteX370" fmla="*/ 445970 w 1393694"/>
                <a:gd name="connsiteY370" fmla="*/ 134748 h 1436082"/>
                <a:gd name="connsiteX371" fmla="*/ 436718 w 1393694"/>
                <a:gd name="connsiteY371" fmla="*/ 113774 h 1436082"/>
                <a:gd name="connsiteX372" fmla="*/ 459541 w 1393694"/>
                <a:gd name="connsiteY372" fmla="*/ 124261 h 1436082"/>
                <a:gd name="connsiteX373" fmla="*/ 460158 w 1393694"/>
                <a:gd name="connsiteY373" fmla="*/ 92183 h 1436082"/>
                <a:gd name="connsiteX374" fmla="*/ 421913 w 1393694"/>
                <a:gd name="connsiteY374" fmla="*/ 95885 h 1436082"/>
                <a:gd name="connsiteX375" fmla="*/ 433017 w 1393694"/>
                <a:gd name="connsiteY375" fmla="*/ 155105 h 1436082"/>
                <a:gd name="connsiteX376" fmla="*/ 494702 w 1393694"/>
                <a:gd name="connsiteY376" fmla="*/ 139683 h 1436082"/>
                <a:gd name="connsiteX377" fmla="*/ 500253 w 1393694"/>
                <a:gd name="connsiteY377" fmla="*/ 94651 h 1436082"/>
                <a:gd name="connsiteX378" fmla="*/ 461045 w 1393694"/>
                <a:gd name="connsiteY378" fmla="*/ 50583 h 1436082"/>
                <a:gd name="connsiteX379" fmla="*/ 457051 w 1393694"/>
                <a:gd name="connsiteY379" fmla="*/ 50286 h 1436082"/>
                <a:gd name="connsiteX380" fmla="*/ 960196 w 1393694"/>
                <a:gd name="connsiteY380" fmla="*/ 43223 h 1436082"/>
                <a:gd name="connsiteX381" fmla="*/ 994733 w 1393694"/>
                <a:gd name="connsiteY381" fmla="*/ 53944 h 1436082"/>
                <a:gd name="connsiteX382" fmla="*/ 946715 w 1393694"/>
                <a:gd name="connsiteY382" fmla="*/ 74272 h 1436082"/>
                <a:gd name="connsiteX383" fmla="*/ 869606 w 1393694"/>
                <a:gd name="connsiteY383" fmla="*/ 126166 h 1436082"/>
                <a:gd name="connsiteX384" fmla="*/ 807920 w 1393694"/>
                <a:gd name="connsiteY384" fmla="*/ 126784 h 1436082"/>
                <a:gd name="connsiteX385" fmla="*/ 775226 w 1393694"/>
                <a:gd name="connsiteY385" fmla="*/ 52650 h 1436082"/>
                <a:gd name="connsiteX386" fmla="*/ 785712 w 1393694"/>
                <a:gd name="connsiteY386" fmla="*/ 62534 h 1436082"/>
                <a:gd name="connsiteX387" fmla="*/ 811004 w 1393694"/>
                <a:gd name="connsiteY387" fmla="*/ 113810 h 1436082"/>
                <a:gd name="connsiteX388" fmla="*/ 859120 w 1393694"/>
                <a:gd name="connsiteY388" fmla="*/ 116899 h 1436082"/>
                <a:gd name="connsiteX389" fmla="*/ 902917 w 1393694"/>
                <a:gd name="connsiteY389" fmla="*/ 85392 h 1436082"/>
                <a:gd name="connsiteX390" fmla="*/ 946252 w 1393694"/>
                <a:gd name="connsiteY390" fmla="*/ 49252 h 1436082"/>
                <a:gd name="connsiteX391" fmla="*/ 530281 w 1393694"/>
                <a:gd name="connsiteY391" fmla="*/ 27554 h 1436082"/>
                <a:gd name="connsiteX392" fmla="*/ 536599 w 1393694"/>
                <a:gd name="connsiteY392" fmla="*/ 34882 h 1436082"/>
                <a:gd name="connsiteX393" fmla="*/ 551452 w 1393694"/>
                <a:gd name="connsiteY393" fmla="*/ 76145 h 1436082"/>
                <a:gd name="connsiteX394" fmla="*/ 484215 w 1393694"/>
                <a:gd name="connsiteY394" fmla="*/ 198903 h 1436082"/>
                <a:gd name="connsiteX395" fmla="*/ 371332 w 1393694"/>
                <a:gd name="connsiteY395" fmla="*/ 169910 h 1436082"/>
                <a:gd name="connsiteX396" fmla="*/ 365240 w 1393694"/>
                <a:gd name="connsiteY396" fmla="*/ 102671 h 1436082"/>
                <a:gd name="connsiteX397" fmla="*/ 369164 w 1393694"/>
                <a:gd name="connsiteY397" fmla="*/ 93968 h 1436082"/>
                <a:gd name="connsiteX398" fmla="*/ 387888 w 1393694"/>
                <a:gd name="connsiteY398" fmla="*/ 83805 h 1436082"/>
                <a:gd name="connsiteX399" fmla="*/ 385519 w 1393694"/>
                <a:gd name="connsiteY399" fmla="*/ 87865 h 1436082"/>
                <a:gd name="connsiteX400" fmla="*/ 377501 w 1393694"/>
                <a:gd name="connsiteY400" fmla="*/ 132898 h 1436082"/>
                <a:gd name="connsiteX401" fmla="*/ 389837 w 1393694"/>
                <a:gd name="connsiteY401" fmla="*/ 164975 h 1436082"/>
                <a:gd name="connsiteX402" fmla="*/ 434251 w 1393694"/>
                <a:gd name="connsiteY402" fmla="*/ 195819 h 1436082"/>
                <a:gd name="connsiteX403" fmla="*/ 500869 w 1393694"/>
                <a:gd name="connsiteY403" fmla="*/ 178547 h 1436082"/>
                <a:gd name="connsiteX404" fmla="*/ 533563 w 1393694"/>
                <a:gd name="connsiteY404" fmla="*/ 61340 h 1436082"/>
                <a:gd name="connsiteX405" fmla="*/ 527896 w 1393694"/>
                <a:gd name="connsiteY405" fmla="*/ 48597 h 1436082"/>
                <a:gd name="connsiteX406" fmla="*/ 515790 w 1393694"/>
                <a:gd name="connsiteY406" fmla="*/ 32052 h 1436082"/>
                <a:gd name="connsiteX407" fmla="*/ 598466 w 1393694"/>
                <a:gd name="connsiteY407" fmla="*/ 11329 h 1436082"/>
                <a:gd name="connsiteX408" fmla="*/ 598459 w 1393694"/>
                <a:gd name="connsiteY408" fmla="*/ 14218 h 1436082"/>
                <a:gd name="connsiteX409" fmla="*/ 600761 w 1393694"/>
                <a:gd name="connsiteY409" fmla="*/ 25520 h 1436082"/>
                <a:gd name="connsiteX410" fmla="*/ 706819 w 1393694"/>
                <a:gd name="connsiteY410" fmla="*/ 74239 h 1436082"/>
                <a:gd name="connsiteX411" fmla="*/ 703736 w 1393694"/>
                <a:gd name="connsiteY411" fmla="*/ 89039 h 1436082"/>
                <a:gd name="connsiteX412" fmla="*/ 662423 w 1393694"/>
                <a:gd name="connsiteY412" fmla="*/ 93972 h 1436082"/>
                <a:gd name="connsiteX413" fmla="*/ 600144 w 1393694"/>
                <a:gd name="connsiteY413" fmla="*/ 52038 h 1436082"/>
                <a:gd name="connsiteX414" fmla="*/ 586743 w 1393694"/>
                <a:gd name="connsiteY414" fmla="*/ 21598 h 1436082"/>
                <a:gd name="connsiteX415" fmla="*/ 585744 w 1393694"/>
                <a:gd name="connsiteY415" fmla="*/ 12611 h 1436082"/>
                <a:gd name="connsiteX416" fmla="*/ 821940 w 1393694"/>
                <a:gd name="connsiteY416" fmla="*/ 9354 h 1436082"/>
                <a:gd name="connsiteX417" fmla="*/ 835481 w 1393694"/>
                <a:gd name="connsiteY417" fmla="*/ 10719 h 1436082"/>
                <a:gd name="connsiteX418" fmla="*/ 835692 w 1393694"/>
                <a:gd name="connsiteY418" fmla="*/ 13803 h 1436082"/>
                <a:gd name="connsiteX419" fmla="*/ 823976 w 1393694"/>
                <a:gd name="connsiteY419" fmla="*/ 15653 h 1436082"/>
                <a:gd name="connsiteX420" fmla="*/ 651272 w 1393694"/>
                <a:gd name="connsiteY420" fmla="*/ 6006 h 1436082"/>
                <a:gd name="connsiteX421" fmla="*/ 650023 w 1393694"/>
                <a:gd name="connsiteY421" fmla="*/ 9592 h 1436082"/>
                <a:gd name="connsiteX422" fmla="*/ 688244 w 1393694"/>
                <a:gd name="connsiteY422" fmla="*/ 38555 h 1436082"/>
                <a:gd name="connsiteX423" fmla="*/ 716601 w 1393694"/>
                <a:gd name="connsiteY423" fmla="*/ 25614 h 1436082"/>
                <a:gd name="connsiteX424" fmla="*/ 722767 w 1393694"/>
                <a:gd name="connsiteY424" fmla="*/ 43485 h 1436082"/>
                <a:gd name="connsiteX425" fmla="*/ 651872 w 1393694"/>
                <a:gd name="connsiteY425" fmla="*/ 45333 h 1436082"/>
                <a:gd name="connsiteX426" fmla="*/ 639234 w 1393694"/>
                <a:gd name="connsiteY426" fmla="*/ 21301 h 1436082"/>
                <a:gd name="connsiteX427" fmla="*/ 639322 w 1393694"/>
                <a:gd name="connsiteY427" fmla="*/ 7210 h 1436082"/>
                <a:gd name="connsiteX428" fmla="*/ 769302 w 1393694"/>
                <a:gd name="connsiteY428" fmla="*/ 4047 h 1436082"/>
                <a:gd name="connsiteX429" fmla="*/ 783556 w 1393694"/>
                <a:gd name="connsiteY429" fmla="*/ 5484 h 1436082"/>
                <a:gd name="connsiteX430" fmla="*/ 783337 w 1393694"/>
                <a:gd name="connsiteY430" fmla="*/ 6114 h 1436082"/>
                <a:gd name="connsiteX431" fmla="*/ 782663 w 1393694"/>
                <a:gd name="connsiteY431" fmla="*/ 10720 h 1436082"/>
                <a:gd name="connsiteX432" fmla="*/ 813493 w 1393694"/>
                <a:gd name="connsiteY432" fmla="*/ 45871 h 1436082"/>
                <a:gd name="connsiteX433" fmla="*/ 850953 w 1393694"/>
                <a:gd name="connsiteY433" fmla="*/ 18120 h 1436082"/>
                <a:gd name="connsiteX434" fmla="*/ 852275 w 1393694"/>
                <a:gd name="connsiteY434" fmla="*/ 12412 h 1436082"/>
                <a:gd name="connsiteX435" fmla="*/ 865105 w 1393694"/>
                <a:gd name="connsiteY435" fmla="*/ 13705 h 1436082"/>
                <a:gd name="connsiteX436" fmla="*/ 866268 w 1393694"/>
                <a:gd name="connsiteY436" fmla="*/ 14066 h 1436082"/>
                <a:gd name="connsiteX437" fmla="*/ 866243 w 1393694"/>
                <a:gd name="connsiteY437" fmla="*/ 16655 h 1436082"/>
                <a:gd name="connsiteX438" fmla="*/ 843091 w 1393694"/>
                <a:gd name="connsiteY438" fmla="*/ 52038 h 1436082"/>
                <a:gd name="connsiteX439" fmla="*/ 777730 w 1393694"/>
                <a:gd name="connsiteY439" fmla="*/ 39088 h 1436082"/>
                <a:gd name="connsiteX440" fmla="*/ 768712 w 1393694"/>
                <a:gd name="connsiteY440" fmla="*/ 9949 h 1436082"/>
                <a:gd name="connsiteX441" fmla="*/ 729158 w 1393694"/>
                <a:gd name="connsiteY441" fmla="*/ 0 h 1436082"/>
                <a:gd name="connsiteX442" fmla="*/ 747981 w 1393694"/>
                <a:gd name="connsiteY442" fmla="*/ 1898 h 1436082"/>
                <a:gd name="connsiteX443" fmla="*/ 750045 w 1393694"/>
                <a:gd name="connsiteY443" fmla="*/ 6743 h 1436082"/>
                <a:gd name="connsiteX444" fmla="*/ 750507 w 1393694"/>
                <a:gd name="connsiteY444" fmla="*/ 74912 h 1436082"/>
                <a:gd name="connsiteX445" fmla="*/ 661736 w 1393694"/>
                <a:gd name="connsiteY445" fmla="*/ 145161 h 1436082"/>
                <a:gd name="connsiteX446" fmla="*/ 566183 w 1393694"/>
                <a:gd name="connsiteY446" fmla="*/ 103874 h 1436082"/>
                <a:gd name="connsiteX447" fmla="*/ 569265 w 1393694"/>
                <a:gd name="connsiteY447" fmla="*/ 89701 h 1436082"/>
                <a:gd name="connsiteX448" fmla="*/ 677147 w 1393694"/>
                <a:gd name="connsiteY448" fmla="*/ 127290 h 1436082"/>
                <a:gd name="connsiteX449" fmla="*/ 738178 w 1393694"/>
                <a:gd name="connsiteY449" fmla="*/ 38555 h 1436082"/>
                <a:gd name="connsiteX450" fmla="*/ 733400 w 1393694"/>
                <a:gd name="connsiteY450" fmla="*/ 6897 h 143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1393694" h="1436082">
                  <a:moveTo>
                    <a:pt x="816411" y="1409543"/>
                  </a:moveTo>
                  <a:cubicBezTo>
                    <a:pt x="837200" y="1409620"/>
                    <a:pt x="851059" y="1416262"/>
                    <a:pt x="851059" y="1416262"/>
                  </a:cubicBezTo>
                  <a:lnTo>
                    <a:pt x="844095" y="1426567"/>
                  </a:lnTo>
                  <a:lnTo>
                    <a:pt x="749709" y="1436082"/>
                  </a:lnTo>
                  <a:lnTo>
                    <a:pt x="780897" y="1416002"/>
                  </a:lnTo>
                  <a:cubicBezTo>
                    <a:pt x="793890" y="1411107"/>
                    <a:pt x="806017" y="1409504"/>
                    <a:pt x="816411" y="1409543"/>
                  </a:cubicBezTo>
                  <a:close/>
                  <a:moveTo>
                    <a:pt x="817146" y="1287953"/>
                  </a:moveTo>
                  <a:cubicBezTo>
                    <a:pt x="817146" y="1287953"/>
                    <a:pt x="888104" y="1298465"/>
                    <a:pt x="868359" y="1371433"/>
                  </a:cubicBezTo>
                  <a:cubicBezTo>
                    <a:pt x="868359" y="1371433"/>
                    <a:pt x="837507" y="1333713"/>
                    <a:pt x="817146" y="1287953"/>
                  </a:cubicBezTo>
                  <a:close/>
                  <a:moveTo>
                    <a:pt x="1081127" y="1284168"/>
                  </a:moveTo>
                  <a:cubicBezTo>
                    <a:pt x="1095300" y="1286097"/>
                    <a:pt x="1105776" y="1291653"/>
                    <a:pt x="1105776" y="1291653"/>
                  </a:cubicBezTo>
                  <a:lnTo>
                    <a:pt x="1124197" y="1314761"/>
                  </a:lnTo>
                  <a:lnTo>
                    <a:pt x="1122559" y="1316112"/>
                  </a:lnTo>
                  <a:lnTo>
                    <a:pt x="1113941" y="1320790"/>
                  </a:lnTo>
                  <a:lnTo>
                    <a:pt x="1096995" y="1303670"/>
                  </a:lnTo>
                  <a:cubicBezTo>
                    <a:pt x="1088637" y="1298905"/>
                    <a:pt x="1078662" y="1296591"/>
                    <a:pt x="1066954" y="1297825"/>
                  </a:cubicBezTo>
                  <a:cubicBezTo>
                    <a:pt x="1055862" y="1299060"/>
                    <a:pt x="1041073" y="1309553"/>
                    <a:pt x="1034910" y="1318195"/>
                  </a:cubicBezTo>
                  <a:cubicBezTo>
                    <a:pt x="1025974" y="1330541"/>
                    <a:pt x="1026437" y="1342886"/>
                    <a:pt x="1032291" y="1352917"/>
                  </a:cubicBezTo>
                  <a:lnTo>
                    <a:pt x="1039914" y="1360971"/>
                  </a:lnTo>
                  <a:lnTo>
                    <a:pt x="1027768" y="1367563"/>
                  </a:lnTo>
                  <a:lnTo>
                    <a:pt x="1019996" y="1345838"/>
                  </a:lnTo>
                  <a:cubicBezTo>
                    <a:pt x="1017656" y="1319276"/>
                    <a:pt x="1034294" y="1298443"/>
                    <a:pt x="1034294" y="1298443"/>
                  </a:cubicBezTo>
                  <a:cubicBezTo>
                    <a:pt x="1049084" y="1283936"/>
                    <a:pt x="1066954" y="1282239"/>
                    <a:pt x="1081127" y="1284168"/>
                  </a:cubicBezTo>
                  <a:close/>
                  <a:moveTo>
                    <a:pt x="916580" y="1205516"/>
                  </a:moveTo>
                  <a:cubicBezTo>
                    <a:pt x="939970" y="1208597"/>
                    <a:pt x="956589" y="1221538"/>
                    <a:pt x="956589" y="1221538"/>
                  </a:cubicBezTo>
                  <a:cubicBezTo>
                    <a:pt x="998446" y="1253583"/>
                    <a:pt x="1000908" y="1305964"/>
                    <a:pt x="1000908" y="1305964"/>
                  </a:cubicBezTo>
                  <a:cubicBezTo>
                    <a:pt x="1002447" y="1327071"/>
                    <a:pt x="1001600" y="1343787"/>
                    <a:pt x="999465" y="1356988"/>
                  </a:cubicBezTo>
                  <a:lnTo>
                    <a:pt x="990742" y="1385450"/>
                  </a:lnTo>
                  <a:lnTo>
                    <a:pt x="962611" y="1394182"/>
                  </a:lnTo>
                  <a:lnTo>
                    <a:pt x="960282" y="1392239"/>
                  </a:lnTo>
                  <a:cubicBezTo>
                    <a:pt x="971978" y="1390391"/>
                    <a:pt x="976902" y="1374368"/>
                    <a:pt x="976902" y="1374368"/>
                  </a:cubicBezTo>
                  <a:cubicBezTo>
                    <a:pt x="994753" y="1316441"/>
                    <a:pt x="980595" y="1285012"/>
                    <a:pt x="980595" y="1285012"/>
                  </a:cubicBezTo>
                  <a:cubicBezTo>
                    <a:pt x="965823" y="1226469"/>
                    <a:pt x="912887" y="1224004"/>
                    <a:pt x="912887" y="1224004"/>
                  </a:cubicBezTo>
                  <a:cubicBezTo>
                    <a:pt x="912887" y="1224004"/>
                    <a:pt x="912887" y="1224004"/>
                    <a:pt x="916580" y="1205516"/>
                  </a:cubicBezTo>
                  <a:close/>
                  <a:moveTo>
                    <a:pt x="1231156" y="1203690"/>
                  </a:moveTo>
                  <a:lnTo>
                    <a:pt x="1246850" y="1206701"/>
                  </a:lnTo>
                  <a:lnTo>
                    <a:pt x="1237390" y="1218166"/>
                  </a:lnTo>
                  <a:lnTo>
                    <a:pt x="1234856" y="1217869"/>
                  </a:lnTo>
                  <a:cubicBezTo>
                    <a:pt x="1234856" y="1217869"/>
                    <a:pt x="1234856" y="1217869"/>
                    <a:pt x="1231156" y="1203690"/>
                  </a:cubicBezTo>
                  <a:close/>
                  <a:moveTo>
                    <a:pt x="812155" y="1125286"/>
                  </a:moveTo>
                  <a:cubicBezTo>
                    <a:pt x="819398" y="1124502"/>
                    <a:pt x="827416" y="1124762"/>
                    <a:pt x="836282" y="1126382"/>
                  </a:cubicBezTo>
                  <a:cubicBezTo>
                    <a:pt x="836282" y="1126382"/>
                    <a:pt x="894871" y="1136251"/>
                    <a:pt x="898571" y="1195470"/>
                  </a:cubicBezTo>
                  <a:cubicBezTo>
                    <a:pt x="898571" y="1195470"/>
                    <a:pt x="896104" y="1260857"/>
                    <a:pt x="812845" y="1270109"/>
                  </a:cubicBezTo>
                  <a:lnTo>
                    <a:pt x="802978" y="1257773"/>
                  </a:lnTo>
                  <a:cubicBezTo>
                    <a:pt x="802978" y="1257773"/>
                    <a:pt x="862800" y="1271343"/>
                    <a:pt x="883769" y="1207807"/>
                  </a:cubicBezTo>
                  <a:cubicBezTo>
                    <a:pt x="887470" y="1196086"/>
                    <a:pt x="881919" y="1176347"/>
                    <a:pt x="876369" y="1165860"/>
                  </a:cubicBezTo>
                  <a:cubicBezTo>
                    <a:pt x="861567" y="1140569"/>
                    <a:pt x="824563" y="1130082"/>
                    <a:pt x="798044" y="1141803"/>
                  </a:cubicBezTo>
                  <a:cubicBezTo>
                    <a:pt x="783242" y="1147355"/>
                    <a:pt x="767823" y="1163393"/>
                    <a:pt x="762273" y="1178198"/>
                  </a:cubicBezTo>
                  <a:cubicBezTo>
                    <a:pt x="746237" y="1218910"/>
                    <a:pt x="754255" y="1271960"/>
                    <a:pt x="775841" y="1307738"/>
                  </a:cubicBezTo>
                  <a:cubicBezTo>
                    <a:pt x="784475" y="1323159"/>
                    <a:pt x="796193" y="1336114"/>
                    <a:pt x="809762" y="1347834"/>
                  </a:cubicBezTo>
                  <a:cubicBezTo>
                    <a:pt x="809762" y="1347834"/>
                    <a:pt x="830576" y="1371082"/>
                    <a:pt x="881832" y="1390253"/>
                  </a:cubicBezTo>
                  <a:lnTo>
                    <a:pt x="931631" y="1403799"/>
                  </a:lnTo>
                  <a:lnTo>
                    <a:pt x="904026" y="1412368"/>
                  </a:lnTo>
                  <a:lnTo>
                    <a:pt x="883153" y="1406513"/>
                  </a:lnTo>
                  <a:cubicBezTo>
                    <a:pt x="843065" y="1393327"/>
                    <a:pt x="796194" y="1369115"/>
                    <a:pt x="769057" y="1325010"/>
                  </a:cubicBezTo>
                  <a:cubicBezTo>
                    <a:pt x="769057" y="1325010"/>
                    <a:pt x="728969" y="1263324"/>
                    <a:pt x="748704" y="1187450"/>
                  </a:cubicBezTo>
                  <a:cubicBezTo>
                    <a:pt x="748704" y="1187450"/>
                    <a:pt x="761453" y="1130776"/>
                    <a:pt x="812155" y="1125286"/>
                  </a:cubicBezTo>
                  <a:close/>
                  <a:moveTo>
                    <a:pt x="1120651" y="1119619"/>
                  </a:moveTo>
                  <a:cubicBezTo>
                    <a:pt x="1152731" y="1122704"/>
                    <a:pt x="1186660" y="1146157"/>
                    <a:pt x="1203317" y="1174547"/>
                  </a:cubicBezTo>
                  <a:cubicBezTo>
                    <a:pt x="1213342" y="1191674"/>
                    <a:pt x="1219357" y="1208415"/>
                    <a:pt x="1222740" y="1223893"/>
                  </a:cubicBezTo>
                  <a:lnTo>
                    <a:pt x="1223516" y="1232815"/>
                  </a:lnTo>
                  <a:lnTo>
                    <a:pt x="1209898" y="1244051"/>
                  </a:lnTo>
                  <a:lnTo>
                    <a:pt x="1208252" y="1218367"/>
                  </a:lnTo>
                  <a:cubicBezTo>
                    <a:pt x="1197765" y="1177016"/>
                    <a:pt x="1162601" y="1131345"/>
                    <a:pt x="1115099" y="1136282"/>
                  </a:cubicBezTo>
                  <a:cubicBezTo>
                    <a:pt x="1091656" y="1139368"/>
                    <a:pt x="1079318" y="1146157"/>
                    <a:pt x="1071915" y="1168993"/>
                  </a:cubicBezTo>
                  <a:cubicBezTo>
                    <a:pt x="1067596" y="1182571"/>
                    <a:pt x="1066979" y="1199851"/>
                    <a:pt x="1076850" y="1210961"/>
                  </a:cubicBezTo>
                  <a:cubicBezTo>
                    <a:pt x="1094741" y="1230711"/>
                    <a:pt x="1130522" y="1232562"/>
                    <a:pt x="1153964" y="1225156"/>
                  </a:cubicBezTo>
                  <a:cubicBezTo>
                    <a:pt x="1155815" y="1224539"/>
                    <a:pt x="1188511" y="1210961"/>
                    <a:pt x="1187277" y="1207875"/>
                  </a:cubicBezTo>
                  <a:cubicBezTo>
                    <a:pt x="1187277" y="1207875"/>
                    <a:pt x="1194064" y="1220218"/>
                    <a:pt x="1194064" y="1220218"/>
                  </a:cubicBezTo>
                  <a:cubicBezTo>
                    <a:pt x="1155198" y="1243672"/>
                    <a:pt x="1120034" y="1242437"/>
                    <a:pt x="1120034" y="1242437"/>
                  </a:cubicBezTo>
                  <a:cubicBezTo>
                    <a:pt x="1083636" y="1241203"/>
                    <a:pt x="1047238" y="1214047"/>
                    <a:pt x="1055258" y="1173930"/>
                  </a:cubicBezTo>
                  <a:cubicBezTo>
                    <a:pt x="1058959" y="1152329"/>
                    <a:pt x="1070064" y="1138751"/>
                    <a:pt x="1087338" y="1126407"/>
                  </a:cubicBezTo>
                  <a:cubicBezTo>
                    <a:pt x="1095975" y="1119619"/>
                    <a:pt x="1110163" y="1118384"/>
                    <a:pt x="1120651" y="1119619"/>
                  </a:cubicBezTo>
                  <a:close/>
                  <a:moveTo>
                    <a:pt x="988170" y="1068112"/>
                  </a:moveTo>
                  <a:cubicBezTo>
                    <a:pt x="995373" y="1068545"/>
                    <a:pt x="1003589" y="1071780"/>
                    <a:pt x="1012692" y="1079638"/>
                  </a:cubicBezTo>
                  <a:cubicBezTo>
                    <a:pt x="1012692" y="1079638"/>
                    <a:pt x="1058977" y="1125242"/>
                    <a:pt x="1005903" y="1185636"/>
                  </a:cubicBezTo>
                  <a:cubicBezTo>
                    <a:pt x="1005903" y="1185636"/>
                    <a:pt x="975663" y="1218298"/>
                    <a:pt x="918887" y="1189334"/>
                  </a:cubicBezTo>
                  <a:cubicBezTo>
                    <a:pt x="922589" y="1168997"/>
                    <a:pt x="922589" y="1168997"/>
                    <a:pt x="922589" y="1168997"/>
                  </a:cubicBezTo>
                  <a:cubicBezTo>
                    <a:pt x="922589" y="1168997"/>
                    <a:pt x="978749" y="1191183"/>
                    <a:pt x="1000967" y="1162218"/>
                  </a:cubicBezTo>
                  <a:cubicBezTo>
                    <a:pt x="1000967" y="1162218"/>
                    <a:pt x="1025034" y="1124626"/>
                    <a:pt x="1006520" y="1104289"/>
                  </a:cubicBezTo>
                  <a:cubicBezTo>
                    <a:pt x="1006520" y="1104289"/>
                    <a:pt x="1004669" y="1132021"/>
                    <a:pt x="968875" y="1129555"/>
                  </a:cubicBezTo>
                  <a:cubicBezTo>
                    <a:pt x="968875" y="1129555"/>
                    <a:pt x="943572" y="1127707"/>
                    <a:pt x="954063" y="1090731"/>
                  </a:cubicBezTo>
                  <a:cubicBezTo>
                    <a:pt x="954063" y="1090731"/>
                    <a:pt x="966560" y="1066812"/>
                    <a:pt x="988170" y="1068112"/>
                  </a:cubicBezTo>
                  <a:close/>
                  <a:moveTo>
                    <a:pt x="1107599" y="988207"/>
                  </a:moveTo>
                  <a:cubicBezTo>
                    <a:pt x="1107599" y="988207"/>
                    <a:pt x="1119937" y="1048033"/>
                    <a:pt x="1197054" y="1051734"/>
                  </a:cubicBezTo>
                  <a:cubicBezTo>
                    <a:pt x="1197054" y="1051734"/>
                    <a:pt x="1234071" y="1056668"/>
                    <a:pt x="1280341" y="1038165"/>
                  </a:cubicBezTo>
                  <a:cubicBezTo>
                    <a:pt x="1282809" y="1055434"/>
                    <a:pt x="1282809" y="1055434"/>
                    <a:pt x="1282809" y="1055434"/>
                  </a:cubicBezTo>
                  <a:cubicBezTo>
                    <a:pt x="1282809" y="1055434"/>
                    <a:pt x="1223583" y="1081339"/>
                    <a:pt x="1153253" y="1059752"/>
                  </a:cubicBezTo>
                  <a:cubicBezTo>
                    <a:pt x="1153253" y="1059752"/>
                    <a:pt x="1110684" y="1048033"/>
                    <a:pt x="1100196" y="1004859"/>
                  </a:cubicBezTo>
                  <a:close/>
                  <a:moveTo>
                    <a:pt x="1377119" y="984554"/>
                  </a:moveTo>
                  <a:cubicBezTo>
                    <a:pt x="1377119" y="984554"/>
                    <a:pt x="1381420" y="1022828"/>
                    <a:pt x="1318750" y="1046904"/>
                  </a:cubicBezTo>
                  <a:cubicBezTo>
                    <a:pt x="1315679" y="1032088"/>
                    <a:pt x="1315679" y="1032088"/>
                    <a:pt x="1315679" y="1032088"/>
                  </a:cubicBezTo>
                  <a:cubicBezTo>
                    <a:pt x="1315679" y="1032088"/>
                    <a:pt x="1357458" y="1020976"/>
                    <a:pt x="1364216" y="985172"/>
                  </a:cubicBezTo>
                  <a:cubicBezTo>
                    <a:pt x="1377119" y="984554"/>
                    <a:pt x="1377119" y="984554"/>
                    <a:pt x="1377119" y="984554"/>
                  </a:cubicBezTo>
                  <a:close/>
                  <a:moveTo>
                    <a:pt x="1356702" y="965967"/>
                  </a:moveTo>
                  <a:lnTo>
                    <a:pt x="1393694" y="966232"/>
                  </a:lnTo>
                  <a:lnTo>
                    <a:pt x="1390180" y="977553"/>
                  </a:lnTo>
                  <a:lnTo>
                    <a:pt x="1376050" y="977988"/>
                  </a:lnTo>
                  <a:cubicBezTo>
                    <a:pt x="1359476" y="979374"/>
                    <a:pt x="1336197" y="983381"/>
                    <a:pt x="1309371" y="993861"/>
                  </a:cubicBezTo>
                  <a:lnTo>
                    <a:pt x="1306288" y="980916"/>
                  </a:lnTo>
                  <a:cubicBezTo>
                    <a:pt x="1306288" y="980916"/>
                    <a:pt x="1325868" y="970282"/>
                    <a:pt x="1356702" y="965967"/>
                  </a:cubicBezTo>
                  <a:close/>
                  <a:moveTo>
                    <a:pt x="1244502" y="939548"/>
                  </a:moveTo>
                  <a:cubicBezTo>
                    <a:pt x="1259686" y="941859"/>
                    <a:pt x="1277567" y="950796"/>
                    <a:pt x="1288358" y="977298"/>
                  </a:cubicBezTo>
                  <a:cubicBezTo>
                    <a:pt x="1288358" y="977298"/>
                    <a:pt x="1316722" y="1036467"/>
                    <a:pt x="1294525" y="1106113"/>
                  </a:cubicBezTo>
                  <a:cubicBezTo>
                    <a:pt x="1294525" y="1106113"/>
                    <a:pt x="1277876" y="1157885"/>
                    <a:pt x="1226081" y="1191168"/>
                  </a:cubicBezTo>
                  <a:cubicBezTo>
                    <a:pt x="1220531" y="1178841"/>
                    <a:pt x="1220531" y="1178841"/>
                    <a:pt x="1220531" y="1178841"/>
                  </a:cubicBezTo>
                  <a:cubicBezTo>
                    <a:pt x="1220531" y="1178841"/>
                    <a:pt x="1271094" y="1151722"/>
                    <a:pt x="1285892" y="1087007"/>
                  </a:cubicBezTo>
                  <a:cubicBezTo>
                    <a:pt x="1285892" y="1087007"/>
                    <a:pt x="1300691" y="1005650"/>
                    <a:pt x="1267394" y="974216"/>
                  </a:cubicBezTo>
                  <a:cubicBezTo>
                    <a:pt x="1267394" y="974216"/>
                    <a:pt x="1242729" y="942783"/>
                    <a:pt x="1206965" y="963123"/>
                  </a:cubicBezTo>
                  <a:cubicBezTo>
                    <a:pt x="1206965" y="963123"/>
                    <a:pt x="1186617" y="989625"/>
                    <a:pt x="1214365" y="1006266"/>
                  </a:cubicBezTo>
                  <a:cubicBezTo>
                    <a:pt x="1214365" y="1006266"/>
                    <a:pt x="1243345" y="1023523"/>
                    <a:pt x="1266160" y="1000102"/>
                  </a:cubicBezTo>
                  <a:cubicBezTo>
                    <a:pt x="1271710" y="1018593"/>
                    <a:pt x="1271710" y="1018593"/>
                    <a:pt x="1271710" y="1018593"/>
                  </a:cubicBezTo>
                  <a:cubicBezTo>
                    <a:pt x="1271710" y="1018593"/>
                    <a:pt x="1225464" y="1046328"/>
                    <a:pt x="1192166" y="1008115"/>
                  </a:cubicBezTo>
                  <a:cubicBezTo>
                    <a:pt x="1192166" y="1008115"/>
                    <a:pt x="1167502" y="966204"/>
                    <a:pt x="1216832" y="941550"/>
                  </a:cubicBezTo>
                  <a:cubicBezTo>
                    <a:pt x="1216832" y="941550"/>
                    <a:pt x="1229318" y="937236"/>
                    <a:pt x="1244502" y="939548"/>
                  </a:cubicBezTo>
                  <a:close/>
                  <a:moveTo>
                    <a:pt x="277715" y="913034"/>
                  </a:moveTo>
                  <a:lnTo>
                    <a:pt x="302928" y="919303"/>
                  </a:lnTo>
                  <a:cubicBezTo>
                    <a:pt x="302928" y="919303"/>
                    <a:pt x="349824" y="948288"/>
                    <a:pt x="365249" y="1013658"/>
                  </a:cubicBezTo>
                  <a:cubicBezTo>
                    <a:pt x="365249" y="1013658"/>
                    <a:pt x="382527" y="1064844"/>
                    <a:pt x="329461" y="1117881"/>
                  </a:cubicBezTo>
                  <a:cubicBezTo>
                    <a:pt x="329461" y="1117881"/>
                    <a:pt x="268991" y="1156733"/>
                    <a:pt x="237521" y="1096913"/>
                  </a:cubicBezTo>
                  <a:cubicBezTo>
                    <a:pt x="237521" y="1096913"/>
                    <a:pt x="213456" y="1051894"/>
                    <a:pt x="248628" y="992690"/>
                  </a:cubicBezTo>
                  <a:cubicBezTo>
                    <a:pt x="248628" y="992690"/>
                    <a:pt x="259272" y="979277"/>
                    <a:pt x="264671" y="958925"/>
                  </a:cubicBezTo>
                  <a:lnTo>
                    <a:pt x="266849" y="924024"/>
                  </a:lnTo>
                  <a:lnTo>
                    <a:pt x="280652" y="928083"/>
                  </a:lnTo>
                  <a:lnTo>
                    <a:pt x="281949" y="934720"/>
                  </a:lnTo>
                  <a:cubicBezTo>
                    <a:pt x="281331" y="961855"/>
                    <a:pt x="265288" y="981590"/>
                    <a:pt x="254798" y="1005641"/>
                  </a:cubicBezTo>
                  <a:cubicBezTo>
                    <a:pt x="244926" y="1029692"/>
                    <a:pt x="238755" y="1055594"/>
                    <a:pt x="246777" y="1082112"/>
                  </a:cubicBezTo>
                  <a:cubicBezTo>
                    <a:pt x="246777" y="1082112"/>
                    <a:pt x="263437" y="1136999"/>
                    <a:pt x="317737" y="1108630"/>
                  </a:cubicBezTo>
                  <a:cubicBezTo>
                    <a:pt x="317737" y="1108630"/>
                    <a:pt x="368952" y="1084579"/>
                    <a:pt x="352908" y="1013658"/>
                  </a:cubicBezTo>
                  <a:cubicBezTo>
                    <a:pt x="352908" y="1013658"/>
                    <a:pt x="344887" y="960622"/>
                    <a:pt x="297375" y="934720"/>
                  </a:cubicBezTo>
                  <a:cubicBezTo>
                    <a:pt x="297375" y="934720"/>
                    <a:pt x="294367" y="932831"/>
                    <a:pt x="289006" y="930538"/>
                  </a:cubicBezTo>
                  <a:lnTo>
                    <a:pt x="280652" y="928083"/>
                  </a:lnTo>
                  <a:close/>
                  <a:moveTo>
                    <a:pt x="257893" y="908106"/>
                  </a:moveTo>
                  <a:lnTo>
                    <a:pt x="262713" y="909304"/>
                  </a:lnTo>
                  <a:lnTo>
                    <a:pt x="266850" y="924005"/>
                  </a:lnTo>
                  <a:lnTo>
                    <a:pt x="266849" y="924024"/>
                  </a:lnTo>
                  <a:lnTo>
                    <a:pt x="266522" y="923928"/>
                  </a:lnTo>
                  <a:cubicBezTo>
                    <a:pt x="247702" y="920691"/>
                    <a:pt x="222095" y="921769"/>
                    <a:pt x="194945" y="939037"/>
                  </a:cubicBezTo>
                  <a:cubicBezTo>
                    <a:pt x="186306" y="924236"/>
                    <a:pt x="186306" y="924236"/>
                    <a:pt x="186306" y="924236"/>
                  </a:cubicBezTo>
                  <a:cubicBezTo>
                    <a:pt x="186306" y="924236"/>
                    <a:pt x="216156" y="905504"/>
                    <a:pt x="257893" y="908106"/>
                  </a:cubicBezTo>
                  <a:close/>
                  <a:moveTo>
                    <a:pt x="1052218" y="887248"/>
                  </a:moveTo>
                  <a:lnTo>
                    <a:pt x="1052833" y="905746"/>
                  </a:lnTo>
                  <a:cubicBezTo>
                    <a:pt x="1012821" y="907596"/>
                    <a:pt x="1020824" y="939043"/>
                    <a:pt x="1020824" y="939043"/>
                  </a:cubicBezTo>
                  <a:cubicBezTo>
                    <a:pt x="1034982" y="972958"/>
                    <a:pt x="1063914" y="950143"/>
                    <a:pt x="1063914" y="950143"/>
                  </a:cubicBezTo>
                  <a:cubicBezTo>
                    <a:pt x="1063914" y="950143"/>
                    <a:pt x="1063914" y="950143"/>
                    <a:pt x="1065760" y="964942"/>
                  </a:cubicBezTo>
                  <a:cubicBezTo>
                    <a:pt x="1050986" y="975424"/>
                    <a:pt x="1037444" y="971724"/>
                    <a:pt x="1037444" y="971724"/>
                  </a:cubicBezTo>
                  <a:cubicBezTo>
                    <a:pt x="995585" y="960009"/>
                    <a:pt x="1008512" y="918079"/>
                    <a:pt x="1008512" y="918079"/>
                  </a:cubicBezTo>
                  <a:cubicBezTo>
                    <a:pt x="1020824" y="890331"/>
                    <a:pt x="1052218" y="887248"/>
                    <a:pt x="1052218" y="887248"/>
                  </a:cubicBezTo>
                  <a:close/>
                  <a:moveTo>
                    <a:pt x="20360" y="882648"/>
                  </a:moveTo>
                  <a:lnTo>
                    <a:pt x="24192" y="884461"/>
                  </a:lnTo>
                  <a:cubicBezTo>
                    <a:pt x="30510" y="888549"/>
                    <a:pt x="38215" y="895492"/>
                    <a:pt x="43762" y="906908"/>
                  </a:cubicBezTo>
                  <a:cubicBezTo>
                    <a:pt x="34517" y="914315"/>
                    <a:pt x="34517" y="914315"/>
                    <a:pt x="34517" y="914315"/>
                  </a:cubicBezTo>
                  <a:cubicBezTo>
                    <a:pt x="34517" y="914315"/>
                    <a:pt x="33631" y="912386"/>
                    <a:pt x="31936" y="909783"/>
                  </a:cubicBezTo>
                  <a:lnTo>
                    <a:pt x="27023" y="904112"/>
                  </a:lnTo>
                  <a:close/>
                  <a:moveTo>
                    <a:pt x="1130228" y="869308"/>
                  </a:moveTo>
                  <a:cubicBezTo>
                    <a:pt x="1149439" y="866532"/>
                    <a:pt x="1171042" y="869925"/>
                    <a:pt x="1180609" y="894602"/>
                  </a:cubicBezTo>
                  <a:cubicBezTo>
                    <a:pt x="1180609" y="894602"/>
                    <a:pt x="1188633" y="935320"/>
                    <a:pt x="1153451" y="935320"/>
                  </a:cubicBezTo>
                  <a:cubicBezTo>
                    <a:pt x="1153451" y="935320"/>
                    <a:pt x="1125058" y="936554"/>
                    <a:pt x="1126292" y="910026"/>
                  </a:cubicBezTo>
                  <a:cubicBezTo>
                    <a:pt x="1126292" y="910026"/>
                    <a:pt x="1124440" y="895836"/>
                    <a:pt x="1138637" y="889667"/>
                  </a:cubicBezTo>
                  <a:cubicBezTo>
                    <a:pt x="1138637" y="889667"/>
                    <a:pt x="1112713" y="889050"/>
                    <a:pt x="1097282" y="897070"/>
                  </a:cubicBezTo>
                  <a:lnTo>
                    <a:pt x="1094196" y="881030"/>
                  </a:lnTo>
                  <a:cubicBezTo>
                    <a:pt x="1094196" y="881030"/>
                    <a:pt x="1111016" y="872084"/>
                    <a:pt x="1130228" y="869308"/>
                  </a:cubicBezTo>
                  <a:close/>
                  <a:moveTo>
                    <a:pt x="81361" y="848899"/>
                  </a:moveTo>
                  <a:cubicBezTo>
                    <a:pt x="90606" y="861859"/>
                    <a:pt x="90606" y="861859"/>
                    <a:pt x="90606" y="861859"/>
                  </a:cubicBezTo>
                  <a:cubicBezTo>
                    <a:pt x="90606" y="861859"/>
                    <a:pt x="78279" y="873584"/>
                    <a:pt x="81361" y="903206"/>
                  </a:cubicBezTo>
                  <a:cubicBezTo>
                    <a:pt x="81361" y="903206"/>
                    <a:pt x="80667" y="937225"/>
                    <a:pt x="50157" y="951891"/>
                  </a:cubicBezTo>
                  <a:lnTo>
                    <a:pt x="42224" y="953083"/>
                  </a:lnTo>
                  <a:lnTo>
                    <a:pt x="38854" y="942224"/>
                  </a:lnTo>
                  <a:lnTo>
                    <a:pt x="42635" y="941468"/>
                  </a:lnTo>
                  <a:cubicBezTo>
                    <a:pt x="48616" y="938806"/>
                    <a:pt x="54394" y="934371"/>
                    <a:pt x="59171" y="927274"/>
                  </a:cubicBezTo>
                  <a:cubicBezTo>
                    <a:pt x="59171" y="927274"/>
                    <a:pt x="67801" y="913697"/>
                    <a:pt x="67184" y="885926"/>
                  </a:cubicBezTo>
                  <a:cubicBezTo>
                    <a:pt x="67184" y="885926"/>
                    <a:pt x="67184" y="862476"/>
                    <a:pt x="81361" y="848899"/>
                  </a:cubicBezTo>
                  <a:close/>
                  <a:moveTo>
                    <a:pt x="176897" y="836125"/>
                  </a:moveTo>
                  <a:cubicBezTo>
                    <a:pt x="196488" y="833736"/>
                    <a:pt x="222712" y="836973"/>
                    <a:pt x="249245" y="859483"/>
                  </a:cubicBezTo>
                  <a:cubicBezTo>
                    <a:pt x="259735" y="868116"/>
                    <a:pt x="268220" y="880296"/>
                    <a:pt x="273927" y="893632"/>
                  </a:cubicBezTo>
                  <a:lnTo>
                    <a:pt x="277715" y="913034"/>
                  </a:lnTo>
                  <a:lnTo>
                    <a:pt x="262713" y="909304"/>
                  </a:lnTo>
                  <a:lnTo>
                    <a:pt x="261266" y="904160"/>
                  </a:lnTo>
                  <a:cubicBezTo>
                    <a:pt x="258414" y="897381"/>
                    <a:pt x="254490" y="890473"/>
                    <a:pt x="249245" y="883534"/>
                  </a:cubicBezTo>
                  <a:cubicBezTo>
                    <a:pt x="249245" y="883534"/>
                    <a:pt x="214073" y="829265"/>
                    <a:pt x="152369" y="863183"/>
                  </a:cubicBezTo>
                  <a:lnTo>
                    <a:pt x="144347" y="846532"/>
                  </a:lnTo>
                  <a:cubicBezTo>
                    <a:pt x="144347" y="846532"/>
                    <a:pt x="157305" y="838515"/>
                    <a:pt x="176897" y="836125"/>
                  </a:cubicBezTo>
                  <a:close/>
                  <a:moveTo>
                    <a:pt x="1311944" y="806497"/>
                  </a:moveTo>
                  <a:cubicBezTo>
                    <a:pt x="1311944" y="806497"/>
                    <a:pt x="1369928" y="818214"/>
                    <a:pt x="1387817" y="888519"/>
                  </a:cubicBezTo>
                  <a:cubicBezTo>
                    <a:pt x="1387817" y="888519"/>
                    <a:pt x="1395836" y="922437"/>
                    <a:pt x="1384116" y="957589"/>
                  </a:cubicBezTo>
                  <a:lnTo>
                    <a:pt x="1373012" y="958206"/>
                  </a:lnTo>
                  <a:cubicBezTo>
                    <a:pt x="1373012" y="958206"/>
                    <a:pt x="1403855" y="860150"/>
                    <a:pt x="1318112" y="820681"/>
                  </a:cubicBezTo>
                  <a:cubicBezTo>
                    <a:pt x="1318112" y="820681"/>
                    <a:pt x="1271849" y="800946"/>
                    <a:pt x="1243473" y="844733"/>
                  </a:cubicBezTo>
                  <a:cubicBezTo>
                    <a:pt x="1243473" y="844733"/>
                    <a:pt x="1230519" y="883585"/>
                    <a:pt x="1266914" y="903320"/>
                  </a:cubicBezTo>
                  <a:cubicBezTo>
                    <a:pt x="1266914" y="903320"/>
                    <a:pt x="1316262" y="927371"/>
                    <a:pt x="1352039" y="897153"/>
                  </a:cubicBezTo>
                  <a:cubicBezTo>
                    <a:pt x="1363760" y="887902"/>
                    <a:pt x="1363760" y="887902"/>
                    <a:pt x="1363760" y="887902"/>
                  </a:cubicBezTo>
                  <a:cubicBezTo>
                    <a:pt x="1371162" y="901470"/>
                    <a:pt x="1371162" y="901470"/>
                    <a:pt x="1371162" y="901470"/>
                  </a:cubicBezTo>
                  <a:cubicBezTo>
                    <a:pt x="1371162" y="901470"/>
                    <a:pt x="1328599" y="942172"/>
                    <a:pt x="1260745" y="917503"/>
                  </a:cubicBezTo>
                  <a:cubicBezTo>
                    <a:pt x="1260745" y="917503"/>
                    <a:pt x="1219416" y="900236"/>
                    <a:pt x="1232370" y="842266"/>
                  </a:cubicBezTo>
                  <a:cubicBezTo>
                    <a:pt x="1232370" y="842266"/>
                    <a:pt x="1247175" y="797246"/>
                    <a:pt x="1311944" y="806497"/>
                  </a:cubicBezTo>
                  <a:close/>
                  <a:moveTo>
                    <a:pt x="933939" y="774641"/>
                  </a:moveTo>
                  <a:cubicBezTo>
                    <a:pt x="954010" y="777011"/>
                    <a:pt x="976067" y="783678"/>
                    <a:pt x="999203" y="797242"/>
                  </a:cubicBezTo>
                  <a:cubicBezTo>
                    <a:pt x="999203" y="797242"/>
                    <a:pt x="1087430" y="845952"/>
                    <a:pt x="1089898" y="935354"/>
                  </a:cubicBezTo>
                  <a:cubicBezTo>
                    <a:pt x="1089898" y="935354"/>
                    <a:pt x="1099152" y="1044488"/>
                    <a:pt x="1026967" y="1077166"/>
                  </a:cubicBezTo>
                  <a:lnTo>
                    <a:pt x="1022648" y="1067917"/>
                  </a:lnTo>
                  <a:cubicBezTo>
                    <a:pt x="1022648" y="1067917"/>
                    <a:pt x="1076941" y="1065451"/>
                    <a:pt x="1076941" y="955084"/>
                  </a:cubicBezTo>
                  <a:cubicBezTo>
                    <a:pt x="1076941" y="955084"/>
                    <a:pt x="1088047" y="867531"/>
                    <a:pt x="991182" y="806491"/>
                  </a:cubicBezTo>
                  <a:cubicBezTo>
                    <a:pt x="991182" y="806491"/>
                    <a:pt x="917763" y="756548"/>
                    <a:pt x="838791" y="810191"/>
                  </a:cubicBezTo>
                  <a:cubicBezTo>
                    <a:pt x="838791" y="810191"/>
                    <a:pt x="767840" y="862599"/>
                    <a:pt x="801773" y="932272"/>
                  </a:cubicBezTo>
                  <a:cubicBezTo>
                    <a:pt x="801773" y="932272"/>
                    <a:pt x="828919" y="986530"/>
                    <a:pt x="918997" y="965567"/>
                  </a:cubicBezTo>
                  <a:cubicBezTo>
                    <a:pt x="918997" y="965567"/>
                    <a:pt x="966504" y="952001"/>
                    <a:pt x="979460" y="894661"/>
                  </a:cubicBezTo>
                  <a:cubicBezTo>
                    <a:pt x="979460" y="894661"/>
                    <a:pt x="1001054" y="841636"/>
                    <a:pt x="949228" y="817589"/>
                  </a:cubicBezTo>
                  <a:cubicBezTo>
                    <a:pt x="949228" y="817589"/>
                    <a:pt x="912210" y="797859"/>
                    <a:pt x="884447" y="844102"/>
                  </a:cubicBezTo>
                  <a:cubicBezTo>
                    <a:pt x="884447" y="844102"/>
                    <a:pt x="867172" y="875547"/>
                    <a:pt x="893701" y="889112"/>
                  </a:cubicBezTo>
                  <a:cubicBezTo>
                    <a:pt x="893701" y="889112"/>
                    <a:pt x="924550" y="905142"/>
                    <a:pt x="947377" y="879246"/>
                  </a:cubicBezTo>
                  <a:cubicBezTo>
                    <a:pt x="947377" y="879246"/>
                    <a:pt x="964036" y="844719"/>
                    <a:pt x="936272" y="839169"/>
                  </a:cubicBezTo>
                  <a:cubicBezTo>
                    <a:pt x="936272" y="839169"/>
                    <a:pt x="920231" y="841019"/>
                    <a:pt x="923316" y="858283"/>
                  </a:cubicBezTo>
                  <a:cubicBezTo>
                    <a:pt x="915295" y="862599"/>
                    <a:pt x="915295" y="862599"/>
                    <a:pt x="915295" y="862599"/>
                  </a:cubicBezTo>
                  <a:cubicBezTo>
                    <a:pt x="915295" y="862599"/>
                    <a:pt x="906041" y="839786"/>
                    <a:pt x="936889" y="828071"/>
                  </a:cubicBezTo>
                  <a:cubicBezTo>
                    <a:pt x="936889" y="828071"/>
                    <a:pt x="965270" y="825605"/>
                    <a:pt x="966504" y="858283"/>
                  </a:cubicBezTo>
                  <a:cubicBezTo>
                    <a:pt x="966504" y="858283"/>
                    <a:pt x="967738" y="912541"/>
                    <a:pt x="906658" y="907608"/>
                  </a:cubicBezTo>
                  <a:cubicBezTo>
                    <a:pt x="906658" y="907608"/>
                    <a:pt x="864704" y="908842"/>
                    <a:pt x="869640" y="861982"/>
                  </a:cubicBezTo>
                  <a:cubicBezTo>
                    <a:pt x="869640" y="861982"/>
                    <a:pt x="885681" y="792310"/>
                    <a:pt x="950462" y="808341"/>
                  </a:cubicBezTo>
                  <a:cubicBezTo>
                    <a:pt x="950462" y="808341"/>
                    <a:pt x="996735" y="820672"/>
                    <a:pt x="996118" y="874930"/>
                  </a:cubicBezTo>
                  <a:cubicBezTo>
                    <a:pt x="996118" y="874930"/>
                    <a:pt x="985013" y="979747"/>
                    <a:pt x="883213" y="983447"/>
                  </a:cubicBezTo>
                  <a:cubicBezTo>
                    <a:pt x="883213" y="983447"/>
                    <a:pt x="803007" y="985296"/>
                    <a:pt x="783264" y="916240"/>
                  </a:cubicBezTo>
                  <a:cubicBezTo>
                    <a:pt x="783264" y="916240"/>
                    <a:pt x="770308" y="842869"/>
                    <a:pt x="831387" y="799092"/>
                  </a:cubicBezTo>
                  <a:cubicBezTo>
                    <a:pt x="831387" y="799092"/>
                    <a:pt x="873727" y="767531"/>
                    <a:pt x="933939" y="774641"/>
                  </a:cubicBezTo>
                  <a:close/>
                  <a:moveTo>
                    <a:pt x="1764" y="753998"/>
                  </a:moveTo>
                  <a:lnTo>
                    <a:pt x="12027" y="765793"/>
                  </a:lnTo>
                  <a:cubicBezTo>
                    <a:pt x="13570" y="767566"/>
                    <a:pt x="13570" y="767566"/>
                    <a:pt x="13570" y="767566"/>
                  </a:cubicBezTo>
                  <a:cubicBezTo>
                    <a:pt x="13570" y="767566"/>
                    <a:pt x="11680" y="771727"/>
                    <a:pt x="7882" y="777921"/>
                  </a:cubicBezTo>
                  <a:lnTo>
                    <a:pt x="3278" y="783980"/>
                  </a:lnTo>
                  <a:close/>
                  <a:moveTo>
                    <a:pt x="571" y="707769"/>
                  </a:moveTo>
                  <a:lnTo>
                    <a:pt x="24059" y="726258"/>
                  </a:lnTo>
                  <a:cubicBezTo>
                    <a:pt x="24059" y="726258"/>
                    <a:pt x="105500" y="815655"/>
                    <a:pt x="126477" y="862511"/>
                  </a:cubicBezTo>
                  <a:cubicBezTo>
                    <a:pt x="126477" y="862511"/>
                    <a:pt x="188175" y="952525"/>
                    <a:pt x="160411" y="992599"/>
                  </a:cubicBezTo>
                  <a:cubicBezTo>
                    <a:pt x="160411" y="992599"/>
                    <a:pt x="142519" y="1023425"/>
                    <a:pt x="88224" y="1007396"/>
                  </a:cubicBezTo>
                  <a:cubicBezTo>
                    <a:pt x="88224" y="1007396"/>
                    <a:pt x="64163" y="995682"/>
                    <a:pt x="52439" y="963622"/>
                  </a:cubicBezTo>
                  <a:cubicBezTo>
                    <a:pt x="67247" y="956224"/>
                    <a:pt x="67247" y="956224"/>
                    <a:pt x="67247" y="956224"/>
                  </a:cubicBezTo>
                  <a:cubicBezTo>
                    <a:pt x="67247" y="956224"/>
                    <a:pt x="89458" y="1012944"/>
                    <a:pt x="136966" y="991982"/>
                  </a:cubicBezTo>
                  <a:cubicBezTo>
                    <a:pt x="136966" y="991982"/>
                    <a:pt x="173367" y="978419"/>
                    <a:pt x="148071" y="929713"/>
                  </a:cubicBezTo>
                  <a:cubicBezTo>
                    <a:pt x="148071" y="929713"/>
                    <a:pt x="85756" y="805174"/>
                    <a:pt x="28378" y="751536"/>
                  </a:cubicBezTo>
                  <a:cubicBezTo>
                    <a:pt x="28378" y="751536"/>
                    <a:pt x="24637" y="747220"/>
                    <a:pt x="18169" y="741354"/>
                  </a:cubicBezTo>
                  <a:lnTo>
                    <a:pt x="470" y="728376"/>
                  </a:lnTo>
                  <a:lnTo>
                    <a:pt x="0" y="719077"/>
                  </a:lnTo>
                  <a:close/>
                  <a:moveTo>
                    <a:pt x="167196" y="677212"/>
                  </a:moveTo>
                  <a:lnTo>
                    <a:pt x="168719" y="680196"/>
                  </a:lnTo>
                  <a:cubicBezTo>
                    <a:pt x="171139" y="686611"/>
                    <a:pt x="173162" y="694089"/>
                    <a:pt x="174627" y="702799"/>
                  </a:cubicBezTo>
                  <a:cubicBezTo>
                    <a:pt x="174627" y="702799"/>
                    <a:pt x="190662" y="790365"/>
                    <a:pt x="127756" y="831681"/>
                  </a:cubicBezTo>
                  <a:cubicBezTo>
                    <a:pt x="120973" y="823048"/>
                    <a:pt x="120973" y="823048"/>
                    <a:pt x="120973" y="823048"/>
                  </a:cubicBezTo>
                  <a:cubicBezTo>
                    <a:pt x="120973" y="823048"/>
                    <a:pt x="171544" y="784815"/>
                    <a:pt x="159209" y="729316"/>
                  </a:cubicBezTo>
                  <a:cubicBezTo>
                    <a:pt x="158439" y="722686"/>
                    <a:pt x="156935" y="714901"/>
                    <a:pt x="154564" y="707010"/>
                  </a:cubicBezTo>
                  <a:lnTo>
                    <a:pt x="151172" y="699107"/>
                  </a:lnTo>
                  <a:lnTo>
                    <a:pt x="163931" y="684569"/>
                  </a:lnTo>
                  <a:close/>
                  <a:moveTo>
                    <a:pt x="123025" y="642009"/>
                  </a:moveTo>
                  <a:cubicBezTo>
                    <a:pt x="132296" y="642453"/>
                    <a:pt x="148233" y="646095"/>
                    <a:pt x="160433" y="663959"/>
                  </a:cubicBezTo>
                  <a:lnTo>
                    <a:pt x="162143" y="667310"/>
                  </a:lnTo>
                  <a:lnTo>
                    <a:pt x="158747" y="675743"/>
                  </a:lnTo>
                  <a:cubicBezTo>
                    <a:pt x="155201" y="681639"/>
                    <a:pt x="151308" y="686400"/>
                    <a:pt x="148301" y="689685"/>
                  </a:cubicBezTo>
                  <a:lnTo>
                    <a:pt x="147479" y="690503"/>
                  </a:lnTo>
                  <a:lnTo>
                    <a:pt x="144717" y="684068"/>
                  </a:lnTo>
                  <a:cubicBezTo>
                    <a:pt x="136236" y="669961"/>
                    <a:pt x="123748" y="659632"/>
                    <a:pt x="106172" y="661482"/>
                  </a:cubicBezTo>
                  <a:cubicBezTo>
                    <a:pt x="98771" y="662099"/>
                    <a:pt x="91370" y="668882"/>
                    <a:pt x="91370" y="676899"/>
                  </a:cubicBezTo>
                  <a:cubicBezTo>
                    <a:pt x="91987" y="687999"/>
                    <a:pt x="97538" y="700949"/>
                    <a:pt x="108022" y="705883"/>
                  </a:cubicBezTo>
                  <a:cubicBezTo>
                    <a:pt x="120973" y="712666"/>
                    <a:pt x="133923" y="702799"/>
                    <a:pt x="143174" y="694782"/>
                  </a:cubicBezTo>
                  <a:lnTo>
                    <a:pt x="147479" y="690503"/>
                  </a:lnTo>
                  <a:lnTo>
                    <a:pt x="151172" y="699107"/>
                  </a:lnTo>
                  <a:lnTo>
                    <a:pt x="145745" y="705289"/>
                  </a:lnTo>
                  <a:cubicBezTo>
                    <a:pt x="138173" y="711529"/>
                    <a:pt x="128990" y="716983"/>
                    <a:pt x="117889" y="721299"/>
                  </a:cubicBezTo>
                  <a:cubicBezTo>
                    <a:pt x="117889" y="721299"/>
                    <a:pt x="79036" y="734249"/>
                    <a:pt x="73485" y="683065"/>
                  </a:cubicBezTo>
                  <a:cubicBezTo>
                    <a:pt x="73485" y="683065"/>
                    <a:pt x="68552" y="648532"/>
                    <a:pt x="115422" y="642366"/>
                  </a:cubicBezTo>
                  <a:cubicBezTo>
                    <a:pt x="115422" y="642366"/>
                    <a:pt x="118390" y="641788"/>
                    <a:pt x="123025" y="642009"/>
                  </a:cubicBezTo>
                  <a:close/>
                  <a:moveTo>
                    <a:pt x="35549" y="506576"/>
                  </a:moveTo>
                  <a:lnTo>
                    <a:pt x="37448" y="506649"/>
                  </a:lnTo>
                  <a:cubicBezTo>
                    <a:pt x="39454" y="506726"/>
                    <a:pt x="39454" y="506726"/>
                    <a:pt x="39454" y="506726"/>
                  </a:cubicBezTo>
                  <a:cubicBezTo>
                    <a:pt x="39454" y="506726"/>
                    <a:pt x="17848" y="556055"/>
                    <a:pt x="55505" y="588119"/>
                  </a:cubicBezTo>
                  <a:cubicBezTo>
                    <a:pt x="55505" y="588119"/>
                    <a:pt x="95630" y="618333"/>
                    <a:pt x="133904" y="580103"/>
                  </a:cubicBezTo>
                  <a:cubicBezTo>
                    <a:pt x="140695" y="592435"/>
                    <a:pt x="140695" y="592435"/>
                    <a:pt x="140695" y="592435"/>
                  </a:cubicBezTo>
                  <a:cubicBezTo>
                    <a:pt x="140695" y="592435"/>
                    <a:pt x="101803" y="628199"/>
                    <a:pt x="54270" y="604768"/>
                  </a:cubicBezTo>
                  <a:cubicBezTo>
                    <a:pt x="54270" y="604768"/>
                    <a:pt x="32741" y="592628"/>
                    <a:pt x="22498" y="569129"/>
                  </a:cubicBezTo>
                  <a:lnTo>
                    <a:pt x="20055" y="556489"/>
                  </a:lnTo>
                  <a:close/>
                  <a:moveTo>
                    <a:pt x="43207" y="481906"/>
                  </a:moveTo>
                  <a:lnTo>
                    <a:pt x="83970" y="490512"/>
                  </a:lnTo>
                  <a:cubicBezTo>
                    <a:pt x="118352" y="502229"/>
                    <a:pt x="156742" y="527050"/>
                    <a:pt x="172777" y="579466"/>
                  </a:cubicBezTo>
                  <a:cubicBezTo>
                    <a:pt x="172777" y="579466"/>
                    <a:pt x="186027" y="621380"/>
                    <a:pt x="174283" y="661246"/>
                  </a:cubicBezTo>
                  <a:lnTo>
                    <a:pt x="167196" y="677212"/>
                  </a:lnTo>
                  <a:lnTo>
                    <a:pt x="162143" y="667310"/>
                  </a:lnTo>
                  <a:lnTo>
                    <a:pt x="167111" y="654979"/>
                  </a:lnTo>
                  <a:cubicBezTo>
                    <a:pt x="168730" y="647145"/>
                    <a:pt x="168769" y="638512"/>
                    <a:pt x="165993" y="629416"/>
                  </a:cubicBezTo>
                  <a:cubicBezTo>
                    <a:pt x="165993" y="629416"/>
                    <a:pt x="149467" y="519409"/>
                    <a:pt x="71794" y="496452"/>
                  </a:cubicBezTo>
                  <a:lnTo>
                    <a:pt x="39745" y="493059"/>
                  </a:lnTo>
                  <a:close/>
                  <a:moveTo>
                    <a:pt x="66504" y="420540"/>
                  </a:moveTo>
                  <a:lnTo>
                    <a:pt x="66699" y="421984"/>
                  </a:lnTo>
                  <a:cubicBezTo>
                    <a:pt x="66699" y="461963"/>
                    <a:pt x="50046" y="472716"/>
                    <a:pt x="50046" y="472716"/>
                  </a:cubicBezTo>
                  <a:cubicBezTo>
                    <a:pt x="50046" y="472716"/>
                    <a:pt x="50046" y="472716"/>
                    <a:pt x="47965" y="471483"/>
                  </a:cubicBezTo>
                  <a:lnTo>
                    <a:pt x="46679" y="470721"/>
                  </a:lnTo>
                  <a:lnTo>
                    <a:pt x="56581" y="438821"/>
                  </a:lnTo>
                  <a:close/>
                  <a:moveTo>
                    <a:pt x="135958" y="337193"/>
                  </a:moveTo>
                  <a:cubicBezTo>
                    <a:pt x="150369" y="336884"/>
                    <a:pt x="161621" y="340737"/>
                    <a:pt x="161621" y="340737"/>
                  </a:cubicBezTo>
                  <a:cubicBezTo>
                    <a:pt x="214641" y="366636"/>
                    <a:pt x="217107" y="453578"/>
                    <a:pt x="217107" y="453578"/>
                  </a:cubicBezTo>
                  <a:cubicBezTo>
                    <a:pt x="218957" y="524489"/>
                    <a:pt x="177650" y="562719"/>
                    <a:pt x="177650" y="562719"/>
                  </a:cubicBezTo>
                  <a:cubicBezTo>
                    <a:pt x="177650" y="562719"/>
                    <a:pt x="177650" y="562719"/>
                    <a:pt x="170868" y="549154"/>
                  </a:cubicBezTo>
                  <a:cubicBezTo>
                    <a:pt x="179499" y="545454"/>
                    <a:pt x="183816" y="536821"/>
                    <a:pt x="183816" y="536821"/>
                  </a:cubicBezTo>
                  <a:cubicBezTo>
                    <a:pt x="209709" y="489342"/>
                    <a:pt x="201077" y="426447"/>
                    <a:pt x="201077" y="426447"/>
                  </a:cubicBezTo>
                  <a:cubicBezTo>
                    <a:pt x="196145" y="388833"/>
                    <a:pt x="169019" y="340121"/>
                    <a:pt x="123396" y="353070"/>
                  </a:cubicBezTo>
                  <a:cubicBezTo>
                    <a:pt x="112916" y="356153"/>
                    <a:pt x="99968" y="368485"/>
                    <a:pt x="95653" y="378351"/>
                  </a:cubicBezTo>
                  <a:cubicBezTo>
                    <a:pt x="82090" y="405482"/>
                    <a:pt x="104901" y="427064"/>
                    <a:pt x="130795" y="428297"/>
                  </a:cubicBezTo>
                  <a:cubicBezTo>
                    <a:pt x="134494" y="428914"/>
                    <a:pt x="185049" y="424598"/>
                    <a:pt x="182582" y="415348"/>
                  </a:cubicBezTo>
                  <a:cubicBezTo>
                    <a:pt x="182582" y="415965"/>
                    <a:pt x="185665" y="428914"/>
                    <a:pt x="185665" y="428914"/>
                  </a:cubicBezTo>
                  <a:cubicBezTo>
                    <a:pt x="124629" y="456044"/>
                    <a:pt x="99352" y="433230"/>
                    <a:pt x="99352" y="433230"/>
                  </a:cubicBezTo>
                  <a:cubicBezTo>
                    <a:pt x="91492" y="424906"/>
                    <a:pt x="87061" y="416080"/>
                    <a:pt x="84836" y="407525"/>
                  </a:cubicBezTo>
                  <a:lnTo>
                    <a:pt x="83830" y="388619"/>
                  </a:lnTo>
                  <a:lnTo>
                    <a:pt x="106528" y="346801"/>
                  </a:lnTo>
                  <a:lnTo>
                    <a:pt x="112983" y="341778"/>
                  </a:lnTo>
                  <a:cubicBezTo>
                    <a:pt x="120757" y="338541"/>
                    <a:pt x="128753" y="337346"/>
                    <a:pt x="135958" y="337193"/>
                  </a:cubicBezTo>
                  <a:close/>
                  <a:moveTo>
                    <a:pt x="228276" y="245137"/>
                  </a:moveTo>
                  <a:cubicBezTo>
                    <a:pt x="228276" y="245137"/>
                    <a:pt x="236918" y="255622"/>
                    <a:pt x="236918" y="255622"/>
                  </a:cubicBezTo>
                  <a:cubicBezTo>
                    <a:pt x="202347" y="285228"/>
                    <a:pt x="167158" y="289546"/>
                    <a:pt x="167158" y="289546"/>
                  </a:cubicBezTo>
                  <a:lnTo>
                    <a:pt x="145967" y="288640"/>
                  </a:lnTo>
                  <a:lnTo>
                    <a:pt x="156145" y="276304"/>
                  </a:lnTo>
                  <a:lnTo>
                    <a:pt x="158746" y="276593"/>
                  </a:lnTo>
                  <a:cubicBezTo>
                    <a:pt x="173023" y="276285"/>
                    <a:pt x="187531" y="272584"/>
                    <a:pt x="198643" y="267342"/>
                  </a:cubicBezTo>
                  <a:cubicBezTo>
                    <a:pt x="199878" y="266108"/>
                    <a:pt x="230127" y="247604"/>
                    <a:pt x="228276" y="245137"/>
                  </a:cubicBezTo>
                  <a:close/>
                  <a:moveTo>
                    <a:pt x="270872" y="233999"/>
                  </a:moveTo>
                  <a:cubicBezTo>
                    <a:pt x="314660" y="229059"/>
                    <a:pt x="343030" y="253143"/>
                    <a:pt x="343030" y="253143"/>
                  </a:cubicBezTo>
                  <a:cubicBezTo>
                    <a:pt x="391135" y="298840"/>
                    <a:pt x="359065" y="335893"/>
                    <a:pt x="359065" y="335893"/>
                  </a:cubicBezTo>
                  <a:cubicBezTo>
                    <a:pt x="331312" y="356889"/>
                    <a:pt x="316510" y="339598"/>
                    <a:pt x="316510" y="339598"/>
                  </a:cubicBezTo>
                  <a:cubicBezTo>
                    <a:pt x="298624" y="305016"/>
                    <a:pt x="326378" y="280315"/>
                    <a:pt x="326378" y="280315"/>
                  </a:cubicBezTo>
                  <a:cubicBezTo>
                    <a:pt x="326378" y="280315"/>
                    <a:pt x="326378" y="280315"/>
                    <a:pt x="339329" y="288960"/>
                  </a:cubicBezTo>
                  <a:cubicBezTo>
                    <a:pt x="323911" y="292665"/>
                    <a:pt x="320210" y="311191"/>
                    <a:pt x="320210" y="311191"/>
                  </a:cubicBezTo>
                  <a:cubicBezTo>
                    <a:pt x="319593" y="337127"/>
                    <a:pt x="340563" y="334040"/>
                    <a:pt x="340563" y="334040"/>
                  </a:cubicBezTo>
                  <a:cubicBezTo>
                    <a:pt x="372633" y="323542"/>
                    <a:pt x="351664" y="284637"/>
                    <a:pt x="351664" y="284637"/>
                  </a:cubicBezTo>
                  <a:cubicBezTo>
                    <a:pt x="320210" y="241410"/>
                    <a:pt x="277039" y="247586"/>
                    <a:pt x="277039" y="247586"/>
                  </a:cubicBezTo>
                  <a:cubicBezTo>
                    <a:pt x="277039" y="247586"/>
                    <a:pt x="277039" y="247586"/>
                    <a:pt x="270872" y="233999"/>
                  </a:cubicBezTo>
                  <a:close/>
                  <a:moveTo>
                    <a:pt x="224565" y="198672"/>
                  </a:moveTo>
                  <a:lnTo>
                    <a:pt x="238771" y="209363"/>
                  </a:lnTo>
                  <a:cubicBezTo>
                    <a:pt x="289394" y="271042"/>
                    <a:pt x="275195" y="335805"/>
                    <a:pt x="275195" y="335805"/>
                  </a:cubicBezTo>
                  <a:cubicBezTo>
                    <a:pt x="259143" y="401801"/>
                    <a:pt x="222719" y="418454"/>
                    <a:pt x="222719" y="418454"/>
                  </a:cubicBezTo>
                  <a:cubicBezTo>
                    <a:pt x="222719" y="418454"/>
                    <a:pt x="222719" y="418454"/>
                    <a:pt x="219633" y="401801"/>
                  </a:cubicBezTo>
                  <a:cubicBezTo>
                    <a:pt x="269639" y="370962"/>
                    <a:pt x="261613" y="298798"/>
                    <a:pt x="261613" y="298798"/>
                  </a:cubicBezTo>
                  <a:cubicBezTo>
                    <a:pt x="259761" y="282761"/>
                    <a:pt x="257291" y="267342"/>
                    <a:pt x="250500" y="252538"/>
                  </a:cubicBezTo>
                  <a:cubicBezTo>
                    <a:pt x="246333" y="242670"/>
                    <a:pt x="240584" y="232763"/>
                    <a:pt x="233581" y="223655"/>
                  </a:cubicBezTo>
                  <a:lnTo>
                    <a:pt x="215672" y="206010"/>
                  </a:lnTo>
                  <a:close/>
                  <a:moveTo>
                    <a:pt x="1064445" y="150275"/>
                  </a:moveTo>
                  <a:cubicBezTo>
                    <a:pt x="1064445" y="150275"/>
                    <a:pt x="1084804" y="202567"/>
                    <a:pt x="1045937" y="232712"/>
                  </a:cubicBezTo>
                  <a:cubicBezTo>
                    <a:pt x="1045937" y="232712"/>
                    <a:pt x="1039150" y="183496"/>
                    <a:pt x="1064445" y="150275"/>
                  </a:cubicBezTo>
                  <a:close/>
                  <a:moveTo>
                    <a:pt x="1048488" y="123686"/>
                  </a:moveTo>
                  <a:lnTo>
                    <a:pt x="1058977" y="140931"/>
                  </a:lnTo>
                  <a:cubicBezTo>
                    <a:pt x="1042934" y="181580"/>
                    <a:pt x="988019" y="180963"/>
                    <a:pt x="988019" y="180963"/>
                  </a:cubicBezTo>
                  <a:cubicBezTo>
                    <a:pt x="1013317" y="121839"/>
                    <a:pt x="1048488" y="123686"/>
                    <a:pt x="1048488" y="123686"/>
                  </a:cubicBezTo>
                  <a:close/>
                  <a:moveTo>
                    <a:pt x="318273" y="121591"/>
                  </a:moveTo>
                  <a:lnTo>
                    <a:pt x="318205" y="127926"/>
                  </a:lnTo>
                  <a:cubicBezTo>
                    <a:pt x="318205" y="127926"/>
                    <a:pt x="309570" y="180960"/>
                    <a:pt x="263926" y="222276"/>
                  </a:cubicBezTo>
                  <a:cubicBezTo>
                    <a:pt x="256526" y="211176"/>
                    <a:pt x="256526" y="211176"/>
                    <a:pt x="256526" y="211176"/>
                  </a:cubicBezTo>
                  <a:cubicBezTo>
                    <a:pt x="256526" y="211176"/>
                    <a:pt x="282200" y="191751"/>
                    <a:pt x="296858" y="153942"/>
                  </a:cubicBezTo>
                  <a:lnTo>
                    <a:pt x="300853" y="135729"/>
                  </a:lnTo>
                  <a:lnTo>
                    <a:pt x="317441" y="122042"/>
                  </a:lnTo>
                  <a:close/>
                  <a:moveTo>
                    <a:pt x="1071666" y="94418"/>
                  </a:moveTo>
                  <a:lnTo>
                    <a:pt x="1083440" y="100809"/>
                  </a:lnTo>
                  <a:lnTo>
                    <a:pt x="1082156" y="103858"/>
                  </a:lnTo>
                  <a:cubicBezTo>
                    <a:pt x="1076489" y="115123"/>
                    <a:pt x="1065617" y="133424"/>
                    <a:pt x="1065154" y="132961"/>
                  </a:cubicBezTo>
                  <a:cubicBezTo>
                    <a:pt x="1056518" y="120605"/>
                    <a:pt x="1056518" y="120605"/>
                    <a:pt x="1056518" y="120605"/>
                  </a:cubicBezTo>
                  <a:cubicBezTo>
                    <a:pt x="1056518" y="120605"/>
                    <a:pt x="1066850" y="111802"/>
                    <a:pt x="1071477" y="99987"/>
                  </a:cubicBezTo>
                  <a:close/>
                  <a:moveTo>
                    <a:pt x="982540" y="68099"/>
                  </a:moveTo>
                  <a:cubicBezTo>
                    <a:pt x="982540" y="68099"/>
                    <a:pt x="1033183" y="74897"/>
                    <a:pt x="1043064" y="120013"/>
                  </a:cubicBezTo>
                  <a:cubicBezTo>
                    <a:pt x="1043064" y="120013"/>
                    <a:pt x="1004156" y="110742"/>
                    <a:pt x="982540" y="68099"/>
                  </a:cubicBezTo>
                  <a:close/>
                  <a:moveTo>
                    <a:pt x="477162" y="44043"/>
                  </a:moveTo>
                  <a:lnTo>
                    <a:pt x="486682" y="49002"/>
                  </a:lnTo>
                  <a:cubicBezTo>
                    <a:pt x="500869" y="60107"/>
                    <a:pt x="508889" y="81697"/>
                    <a:pt x="511356" y="98969"/>
                  </a:cubicBezTo>
                  <a:cubicBezTo>
                    <a:pt x="513824" y="118092"/>
                    <a:pt x="512590" y="141534"/>
                    <a:pt x="497169" y="155722"/>
                  </a:cubicBezTo>
                  <a:cubicBezTo>
                    <a:pt x="482981" y="168676"/>
                    <a:pt x="459541" y="172994"/>
                    <a:pt x="441035" y="169293"/>
                  </a:cubicBezTo>
                  <a:cubicBezTo>
                    <a:pt x="441035" y="169293"/>
                    <a:pt x="396006" y="161273"/>
                    <a:pt x="407109" y="105138"/>
                  </a:cubicBezTo>
                  <a:cubicBezTo>
                    <a:pt x="407109" y="105138"/>
                    <a:pt x="415128" y="68125"/>
                    <a:pt x="457691" y="73060"/>
                  </a:cubicBezTo>
                  <a:cubicBezTo>
                    <a:pt x="474962" y="74911"/>
                    <a:pt x="491617" y="103904"/>
                    <a:pt x="483598" y="118709"/>
                  </a:cubicBezTo>
                  <a:cubicBezTo>
                    <a:pt x="476813" y="131664"/>
                    <a:pt x="459541" y="141534"/>
                    <a:pt x="445970" y="134748"/>
                  </a:cubicBezTo>
                  <a:cubicBezTo>
                    <a:pt x="438569" y="131664"/>
                    <a:pt x="434867" y="121177"/>
                    <a:pt x="436718" y="113774"/>
                  </a:cubicBezTo>
                  <a:cubicBezTo>
                    <a:pt x="442886" y="123645"/>
                    <a:pt x="447821" y="127346"/>
                    <a:pt x="459541" y="124261"/>
                  </a:cubicBezTo>
                  <a:cubicBezTo>
                    <a:pt x="459541" y="124261"/>
                    <a:pt x="478663" y="118709"/>
                    <a:pt x="460158" y="92183"/>
                  </a:cubicBezTo>
                  <a:cubicBezTo>
                    <a:pt x="460158" y="92183"/>
                    <a:pt x="442886" y="74911"/>
                    <a:pt x="421913" y="95885"/>
                  </a:cubicBezTo>
                  <a:cubicBezTo>
                    <a:pt x="421913" y="95885"/>
                    <a:pt x="396006" y="128580"/>
                    <a:pt x="433017" y="155105"/>
                  </a:cubicBezTo>
                  <a:cubicBezTo>
                    <a:pt x="433017" y="155105"/>
                    <a:pt x="462009" y="171144"/>
                    <a:pt x="494702" y="139683"/>
                  </a:cubicBezTo>
                  <a:cubicBezTo>
                    <a:pt x="505804" y="129814"/>
                    <a:pt x="503337" y="107606"/>
                    <a:pt x="500253" y="94651"/>
                  </a:cubicBezTo>
                  <a:cubicBezTo>
                    <a:pt x="495164" y="73369"/>
                    <a:pt x="480707" y="56251"/>
                    <a:pt x="461045" y="50583"/>
                  </a:cubicBezTo>
                  <a:lnTo>
                    <a:pt x="457051" y="50286"/>
                  </a:lnTo>
                  <a:close/>
                  <a:moveTo>
                    <a:pt x="960196" y="43223"/>
                  </a:moveTo>
                  <a:lnTo>
                    <a:pt x="994733" y="53944"/>
                  </a:lnTo>
                  <a:lnTo>
                    <a:pt x="946715" y="74272"/>
                  </a:lnTo>
                  <a:cubicBezTo>
                    <a:pt x="921423" y="93423"/>
                    <a:pt x="901067" y="115663"/>
                    <a:pt x="869606" y="126166"/>
                  </a:cubicBezTo>
                  <a:cubicBezTo>
                    <a:pt x="848016" y="133579"/>
                    <a:pt x="829510" y="131725"/>
                    <a:pt x="807920" y="126784"/>
                  </a:cubicBezTo>
                  <a:cubicBezTo>
                    <a:pt x="807920" y="126784"/>
                    <a:pt x="749318" y="112574"/>
                    <a:pt x="775226" y="52650"/>
                  </a:cubicBezTo>
                  <a:cubicBezTo>
                    <a:pt x="785712" y="62534"/>
                    <a:pt x="785712" y="62534"/>
                    <a:pt x="785712" y="62534"/>
                  </a:cubicBezTo>
                  <a:cubicBezTo>
                    <a:pt x="785712" y="62534"/>
                    <a:pt x="763505" y="102690"/>
                    <a:pt x="811004" y="113810"/>
                  </a:cubicBezTo>
                  <a:cubicBezTo>
                    <a:pt x="827043" y="117517"/>
                    <a:pt x="843081" y="119370"/>
                    <a:pt x="859120" y="116899"/>
                  </a:cubicBezTo>
                  <a:cubicBezTo>
                    <a:pt x="878243" y="113192"/>
                    <a:pt x="891197" y="99601"/>
                    <a:pt x="902917" y="85392"/>
                  </a:cubicBezTo>
                  <a:cubicBezTo>
                    <a:pt x="915255" y="71183"/>
                    <a:pt x="929905" y="58519"/>
                    <a:pt x="946252" y="49252"/>
                  </a:cubicBezTo>
                  <a:close/>
                  <a:moveTo>
                    <a:pt x="530281" y="27554"/>
                  </a:moveTo>
                  <a:lnTo>
                    <a:pt x="536599" y="34882"/>
                  </a:lnTo>
                  <a:cubicBezTo>
                    <a:pt x="543857" y="46535"/>
                    <a:pt x="549447" y="60260"/>
                    <a:pt x="551452" y="76145"/>
                  </a:cubicBezTo>
                  <a:cubicBezTo>
                    <a:pt x="551452" y="76145"/>
                    <a:pt x="560704" y="161273"/>
                    <a:pt x="484215" y="198903"/>
                  </a:cubicBezTo>
                  <a:cubicBezTo>
                    <a:pt x="484215" y="198903"/>
                    <a:pt x="407109" y="230364"/>
                    <a:pt x="371332" y="169910"/>
                  </a:cubicBezTo>
                  <a:cubicBezTo>
                    <a:pt x="360537" y="151404"/>
                    <a:pt x="359149" y="125958"/>
                    <a:pt x="365240" y="102671"/>
                  </a:cubicBezTo>
                  <a:lnTo>
                    <a:pt x="369164" y="93968"/>
                  </a:lnTo>
                  <a:lnTo>
                    <a:pt x="387888" y="83805"/>
                  </a:lnTo>
                  <a:lnTo>
                    <a:pt x="385519" y="87865"/>
                  </a:lnTo>
                  <a:cubicBezTo>
                    <a:pt x="378734" y="102671"/>
                    <a:pt x="375033" y="116858"/>
                    <a:pt x="377501" y="132898"/>
                  </a:cubicBezTo>
                  <a:cubicBezTo>
                    <a:pt x="379351" y="144618"/>
                    <a:pt x="383668" y="155105"/>
                    <a:pt x="389837" y="164975"/>
                  </a:cubicBezTo>
                  <a:cubicBezTo>
                    <a:pt x="400324" y="181631"/>
                    <a:pt x="413894" y="193968"/>
                    <a:pt x="434251" y="195819"/>
                  </a:cubicBezTo>
                  <a:cubicBezTo>
                    <a:pt x="457691" y="197669"/>
                    <a:pt x="481747" y="192734"/>
                    <a:pt x="500869" y="178547"/>
                  </a:cubicBezTo>
                  <a:cubicBezTo>
                    <a:pt x="500869" y="178547"/>
                    <a:pt x="558853" y="134748"/>
                    <a:pt x="533563" y="61340"/>
                  </a:cubicBezTo>
                  <a:cubicBezTo>
                    <a:pt x="533563" y="61340"/>
                    <a:pt x="531944" y="56212"/>
                    <a:pt x="527896" y="48597"/>
                  </a:cubicBezTo>
                  <a:lnTo>
                    <a:pt x="515790" y="32052"/>
                  </a:lnTo>
                  <a:close/>
                  <a:moveTo>
                    <a:pt x="598466" y="11329"/>
                  </a:moveTo>
                  <a:lnTo>
                    <a:pt x="598459" y="14218"/>
                  </a:lnTo>
                  <a:cubicBezTo>
                    <a:pt x="599412" y="21242"/>
                    <a:pt x="600761" y="25520"/>
                    <a:pt x="600761" y="25520"/>
                  </a:cubicBezTo>
                  <a:cubicBezTo>
                    <a:pt x="630976" y="95206"/>
                    <a:pt x="706819" y="74239"/>
                    <a:pt x="706819" y="74239"/>
                  </a:cubicBezTo>
                  <a:lnTo>
                    <a:pt x="703736" y="89039"/>
                  </a:lnTo>
                  <a:cubicBezTo>
                    <a:pt x="684621" y="97056"/>
                    <a:pt x="662423" y="93972"/>
                    <a:pt x="662423" y="93972"/>
                  </a:cubicBezTo>
                  <a:cubicBezTo>
                    <a:pt x="619876" y="84106"/>
                    <a:pt x="600144" y="52038"/>
                    <a:pt x="600144" y="52038"/>
                  </a:cubicBezTo>
                  <a:cubicBezTo>
                    <a:pt x="594132" y="42633"/>
                    <a:pt x="589623" y="32304"/>
                    <a:pt x="586743" y="21598"/>
                  </a:cubicBezTo>
                  <a:lnTo>
                    <a:pt x="585744" y="12611"/>
                  </a:lnTo>
                  <a:close/>
                  <a:moveTo>
                    <a:pt x="821940" y="9354"/>
                  </a:moveTo>
                  <a:lnTo>
                    <a:pt x="835481" y="10719"/>
                  </a:lnTo>
                  <a:lnTo>
                    <a:pt x="835692" y="13803"/>
                  </a:lnTo>
                  <a:cubicBezTo>
                    <a:pt x="835692" y="13803"/>
                    <a:pt x="823976" y="15653"/>
                    <a:pt x="823976" y="15653"/>
                  </a:cubicBezTo>
                  <a:close/>
                  <a:moveTo>
                    <a:pt x="651272" y="6006"/>
                  </a:moveTo>
                  <a:lnTo>
                    <a:pt x="650023" y="9592"/>
                  </a:lnTo>
                  <a:cubicBezTo>
                    <a:pt x="650023" y="9592"/>
                    <a:pt x="651255" y="43485"/>
                    <a:pt x="688244" y="38555"/>
                  </a:cubicBezTo>
                  <a:cubicBezTo>
                    <a:pt x="688244" y="38555"/>
                    <a:pt x="705505" y="36706"/>
                    <a:pt x="716601" y="25614"/>
                  </a:cubicBezTo>
                  <a:cubicBezTo>
                    <a:pt x="722767" y="43485"/>
                    <a:pt x="722767" y="43485"/>
                    <a:pt x="722767" y="43485"/>
                  </a:cubicBezTo>
                  <a:cubicBezTo>
                    <a:pt x="722767" y="43485"/>
                    <a:pt x="682696" y="65668"/>
                    <a:pt x="651872" y="45333"/>
                  </a:cubicBezTo>
                  <a:cubicBezTo>
                    <a:pt x="651872" y="45333"/>
                    <a:pt x="642933" y="35782"/>
                    <a:pt x="639234" y="21301"/>
                  </a:cubicBezTo>
                  <a:lnTo>
                    <a:pt x="639322" y="7210"/>
                  </a:lnTo>
                  <a:close/>
                  <a:moveTo>
                    <a:pt x="769302" y="4047"/>
                  </a:moveTo>
                  <a:lnTo>
                    <a:pt x="783556" y="5484"/>
                  </a:lnTo>
                  <a:lnTo>
                    <a:pt x="783337" y="6114"/>
                  </a:lnTo>
                  <a:cubicBezTo>
                    <a:pt x="782779" y="8831"/>
                    <a:pt x="782663" y="10720"/>
                    <a:pt x="782663" y="10720"/>
                  </a:cubicBezTo>
                  <a:cubicBezTo>
                    <a:pt x="785129" y="55738"/>
                    <a:pt x="813493" y="45871"/>
                    <a:pt x="813493" y="45871"/>
                  </a:cubicBezTo>
                  <a:cubicBezTo>
                    <a:pt x="836308" y="40937"/>
                    <a:pt x="846482" y="28912"/>
                    <a:pt x="850953" y="18120"/>
                  </a:cubicBezTo>
                  <a:lnTo>
                    <a:pt x="852275" y="12412"/>
                  </a:lnTo>
                  <a:lnTo>
                    <a:pt x="865105" y="13705"/>
                  </a:lnTo>
                  <a:lnTo>
                    <a:pt x="866268" y="14066"/>
                  </a:lnTo>
                  <a:lnTo>
                    <a:pt x="866243" y="16655"/>
                  </a:lnTo>
                  <a:cubicBezTo>
                    <a:pt x="860780" y="40937"/>
                    <a:pt x="843091" y="52038"/>
                    <a:pt x="843091" y="52038"/>
                  </a:cubicBezTo>
                  <a:cubicBezTo>
                    <a:pt x="796844" y="82256"/>
                    <a:pt x="777730" y="39088"/>
                    <a:pt x="777730" y="39088"/>
                  </a:cubicBezTo>
                  <a:cubicBezTo>
                    <a:pt x="773106" y="30146"/>
                    <a:pt x="769406" y="19970"/>
                    <a:pt x="768712" y="9949"/>
                  </a:cubicBezTo>
                  <a:close/>
                  <a:moveTo>
                    <a:pt x="729158" y="0"/>
                  </a:moveTo>
                  <a:lnTo>
                    <a:pt x="747981" y="1898"/>
                  </a:lnTo>
                  <a:lnTo>
                    <a:pt x="750045" y="6743"/>
                  </a:lnTo>
                  <a:cubicBezTo>
                    <a:pt x="755285" y="23304"/>
                    <a:pt x="758522" y="46874"/>
                    <a:pt x="750507" y="74912"/>
                  </a:cubicBezTo>
                  <a:cubicBezTo>
                    <a:pt x="750507" y="74912"/>
                    <a:pt x="729547" y="138382"/>
                    <a:pt x="661736" y="145161"/>
                  </a:cubicBezTo>
                  <a:cubicBezTo>
                    <a:pt x="661736" y="145161"/>
                    <a:pt x="605637" y="158101"/>
                    <a:pt x="566183" y="103874"/>
                  </a:cubicBezTo>
                  <a:lnTo>
                    <a:pt x="569265" y="89701"/>
                  </a:lnTo>
                  <a:cubicBezTo>
                    <a:pt x="569265" y="89701"/>
                    <a:pt x="598240" y="141464"/>
                    <a:pt x="677147" y="127290"/>
                  </a:cubicBezTo>
                  <a:cubicBezTo>
                    <a:pt x="677147" y="127290"/>
                    <a:pt x="734479" y="111269"/>
                    <a:pt x="738178" y="38555"/>
                  </a:cubicBezTo>
                  <a:cubicBezTo>
                    <a:pt x="738178" y="38555"/>
                    <a:pt x="738949" y="22996"/>
                    <a:pt x="733400" y="6897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5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6000">
        <p14:flip dir="r"/>
      </p:transition>
    </mc:Choice>
    <mc:Fallback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45" grpId="0" build="p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0" y="5820229"/>
            <a:ext cx="1247834" cy="103777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090" r="37330" b="4409"/>
          <a:stretch>
            <a:fillRect/>
          </a:stretch>
        </p:blipFill>
        <p:spPr>
          <a:xfrm>
            <a:off x="10442106" y="5305822"/>
            <a:ext cx="1749894" cy="1552177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26" name="Freeform 32"/>
            <p:cNvSpPr/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3"/>
            <p:cNvSpPr/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4" name="Freeform 34"/>
            <p:cNvSpPr/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5"/>
            <p:cNvSpPr/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9" name="组合 28"/>
          <p:cNvGrpSpPr/>
          <p:nvPr userDrawn="1"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30" name="Freeform 130"/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avLst/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 bwMode="auto">
            <a:xfrm>
              <a:off x="-2595563" y="3187"/>
              <a:ext cx="2584265" cy="3140063"/>
            </a:xfrm>
            <a:custGeom>
              <a:avLst/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 userDrawn="1"/>
        </p:nvGrpSpPr>
        <p:grpSpPr>
          <a:xfrm flipH="1">
            <a:off x="11121943" y="0"/>
            <a:ext cx="1070057" cy="1286411"/>
            <a:chOff x="10666013" y="3143251"/>
            <a:chExt cx="2592159" cy="3116265"/>
          </a:xfrm>
        </p:grpSpPr>
        <p:sp>
          <p:nvSpPr>
            <p:cNvPr id="33" name="Freeform 134"/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avLst/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 bwMode="auto">
            <a:xfrm>
              <a:off x="10666789" y="3143251"/>
              <a:ext cx="2591383" cy="3116265"/>
            </a:xfrm>
            <a:custGeom>
              <a:avLst/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5" name="文本占位符 35"/>
          <p:cNvSpPr>
            <a:spLocks noGrp="1"/>
          </p:cNvSpPr>
          <p:nvPr userDrawn="1">
            <p:ph type="body" sz="quarter" idx="10"/>
          </p:nvPr>
        </p:nvSpPr>
        <p:spPr>
          <a:xfrm>
            <a:off x="3785036" y="612477"/>
            <a:ext cx="4629012" cy="594250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6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10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>
        <p:tmplLst>
          <p:tmpl lvl="1">
            <p:tnLst>
              <p:par>
                <p:cTn presetID="16" presetClass="entr" presetSubtype="37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outVertical)">
                      <p:cBhvr>
                        <p:cTn dur="10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image" Target="../media/image8.emf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0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9">
            <a:lum bright="-1000"/>
          </a:blip>
          <a:stretch>
            <a:fillRect/>
          </a:stretch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0.emf"/><Relationship Id="rId1" Type="http://schemas.openxmlformats.org/officeDocument/2006/relationships/image" Target="../media/image9.e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chart" Target="../charts/chart1.xml"/></Relationships>
</file>

<file path=ppt/slides/_rels/slide1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chart" Target="../charts/chart2.xml"/></Relationships>
</file>

<file path=ppt/slides/_rels/slide1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chart" Target="../charts/chart8.xml"/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chart" Target="../charts/char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chart" Target="../charts/chart9.xml"/></Relationships>
</file>

<file path=ppt/slides/_rels/slide2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chart" Target="../charts/chart10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/>
          <p:cNvGrpSpPr/>
          <p:nvPr/>
        </p:nvGrpSpPr>
        <p:grpSpPr>
          <a:xfrm>
            <a:off x="5560421" y="4069102"/>
            <a:ext cx="355600" cy="484188"/>
            <a:chOff x="4755469" y="4479245"/>
            <a:chExt cx="355600" cy="484188"/>
          </a:xfrm>
        </p:grpSpPr>
        <p:sp>
          <p:nvSpPr>
            <p:cNvPr id="37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98" name="Freeform 682"/>
          <p:cNvSpPr>
            <a:spLocks noEditPoints="1"/>
          </p:cNvSpPr>
          <p:nvPr/>
        </p:nvSpPr>
        <p:spPr bwMode="auto">
          <a:xfrm rot="806556">
            <a:off x="6796618" y="4200632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文本框 40"/>
          <p:cNvSpPr txBox="1"/>
          <p:nvPr/>
        </p:nvSpPr>
        <p:spPr>
          <a:xfrm>
            <a:off x="5784668" y="2995846"/>
            <a:ext cx="1415772" cy="1569660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96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花</a:t>
            </a:r>
            <a:endParaRPr lang="en-US" altLang="zh-CN" sz="9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143594" y="1854676"/>
            <a:ext cx="1659429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zh-CN" altLang="en-US" sz="115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青</a:t>
            </a:r>
            <a:endParaRPr lang="en-US" altLang="zh-CN" sz="115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fad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1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8" grpId="0" animBg="1"/>
      <p:bldP spid="41" grpId="0"/>
      <p:bldP spid="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sp>
        <p:nvSpPr>
          <p:cNvPr id="10" name="任意多边形 9"/>
          <p:cNvSpPr/>
          <p:nvPr/>
        </p:nvSpPr>
        <p:spPr bwMode="auto">
          <a:xfrm rot="10800000">
            <a:off x="5900530" y="2689732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1" name="任意多边形 10"/>
          <p:cNvSpPr/>
          <p:nvPr/>
        </p:nvSpPr>
        <p:spPr bwMode="auto">
          <a:xfrm rot="10800000">
            <a:off x="5900530" y="3847523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2" name="任意多边形 11"/>
          <p:cNvSpPr/>
          <p:nvPr/>
        </p:nvSpPr>
        <p:spPr bwMode="auto">
          <a:xfrm rot="10800000">
            <a:off x="5900530" y="5005314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8" name="Freeform 682"/>
          <p:cNvSpPr>
            <a:spLocks noEditPoints="1"/>
          </p:cNvSpPr>
          <p:nvPr/>
        </p:nvSpPr>
        <p:spPr bwMode="auto">
          <a:xfrm rot="1329836">
            <a:off x="10223266" y="3592947"/>
            <a:ext cx="785154" cy="3659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任意多边形 5"/>
          <p:cNvSpPr/>
          <p:nvPr/>
        </p:nvSpPr>
        <p:spPr bwMode="auto">
          <a:xfrm>
            <a:off x="5690980" y="1819426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壹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619050" y="1777888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6543914" y="1962554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7" name="任意多边形 6"/>
          <p:cNvSpPr/>
          <p:nvPr/>
        </p:nvSpPr>
        <p:spPr bwMode="auto">
          <a:xfrm>
            <a:off x="5690980" y="2977217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贰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543914" y="2935679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3609994" y="3120345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9" name="任意多边形 8"/>
          <p:cNvSpPr/>
          <p:nvPr/>
        </p:nvSpPr>
        <p:spPr bwMode="auto">
          <a:xfrm>
            <a:off x="5690980" y="4135008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叁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1619050" y="4093470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43914" y="4278136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作品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" name="任意多边形 7"/>
          <p:cNvSpPr/>
          <p:nvPr/>
        </p:nvSpPr>
        <p:spPr bwMode="auto">
          <a:xfrm>
            <a:off x="5690980" y="5292802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肆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543914" y="5251264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3609994" y="5435930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8" grpId="0" animBg="1"/>
      <p:bldP spid="6" grpId="0" animBg="1"/>
      <p:bldP spid="13" grpId="0"/>
      <p:bldP spid="19" grpId="0"/>
      <p:bldP spid="7" grpId="0" animBg="1"/>
      <p:bldP spid="15" grpId="0"/>
      <p:bldP spid="20" grpId="0"/>
      <p:bldP spid="9" grpId="0" animBg="1"/>
      <p:bldP spid="16" grpId="0"/>
      <p:bldP spid="21" grpId="0"/>
      <p:bldP spid="8" grpId="0" animBg="1"/>
      <p:bldP spid="17" grpId="0"/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sp>
        <p:nvSpPr>
          <p:cNvPr id="8" name="任意多边形 7"/>
          <p:cNvSpPr/>
          <p:nvPr/>
        </p:nvSpPr>
        <p:spPr>
          <a:xfrm>
            <a:off x="3739721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4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4 w 906898"/>
              <a:gd name="connsiteY38" fmla="*/ 860926 h 906898"/>
              <a:gd name="connsiteX39" fmla="*/ 372932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2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6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8 w 906898"/>
              <a:gd name="connsiteY63" fmla="*/ 845173 h 906898"/>
              <a:gd name="connsiteX64" fmla="*/ 324585 w 906898"/>
              <a:gd name="connsiteY64" fmla="*/ 843115 h 906898"/>
              <a:gd name="connsiteX65" fmla="*/ 330727 w 906898"/>
              <a:gd name="connsiteY65" fmla="*/ 847193 h 906898"/>
              <a:gd name="connsiteX66" fmla="*/ 330727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1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6 w 906898"/>
              <a:gd name="connsiteY131" fmla="*/ 832756 h 906898"/>
              <a:gd name="connsiteX132" fmla="*/ 332918 w 906898"/>
              <a:gd name="connsiteY132" fmla="*/ 832756 h 906898"/>
              <a:gd name="connsiteX133" fmla="*/ 334977 w 906898"/>
              <a:gd name="connsiteY133" fmla="*/ 840990 h 906898"/>
              <a:gd name="connsiteX134" fmla="*/ 332918 w 906898"/>
              <a:gd name="connsiteY134" fmla="*/ 845107 h 906898"/>
              <a:gd name="connsiteX135" fmla="*/ 330860 w 906898"/>
              <a:gd name="connsiteY135" fmla="*/ 843048 h 906898"/>
              <a:gd name="connsiteX136" fmla="*/ 322626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1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1 w 906898"/>
              <a:gd name="connsiteY191" fmla="*/ 820290 h 906898"/>
              <a:gd name="connsiteX192" fmla="*/ 417141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29 w 906898"/>
              <a:gd name="connsiteY229" fmla="*/ 826605 h 906898"/>
              <a:gd name="connsiteX230" fmla="*/ 244369 w 906898"/>
              <a:gd name="connsiteY230" fmla="*/ 832762 h 906898"/>
              <a:gd name="connsiteX231" fmla="*/ 242298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5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7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5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5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8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8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2 w 906898"/>
              <a:gd name="connsiteY341" fmla="*/ 791655 h 906898"/>
              <a:gd name="connsiteX342" fmla="*/ 411071 w 906898"/>
              <a:gd name="connsiteY342" fmla="*/ 791655 h 906898"/>
              <a:gd name="connsiteX343" fmla="*/ 415187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8 w 906898"/>
              <a:gd name="connsiteY352" fmla="*/ 822531 h 906898"/>
              <a:gd name="connsiteX353" fmla="*/ 452238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8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5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2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4 w 906898"/>
              <a:gd name="connsiteY387" fmla="*/ 797631 h 906898"/>
              <a:gd name="connsiteX388" fmla="*/ 291634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6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0 w 906898"/>
              <a:gd name="connsiteY481" fmla="*/ 797580 h 906898"/>
              <a:gd name="connsiteX482" fmla="*/ 277342 w 906898"/>
              <a:gd name="connsiteY482" fmla="*/ 787364 h 906898"/>
              <a:gd name="connsiteX483" fmla="*/ 285575 w 906898"/>
              <a:gd name="connsiteY483" fmla="*/ 783278 h 906898"/>
              <a:gd name="connsiteX484" fmla="*/ 285575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6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3 w 906898"/>
              <a:gd name="connsiteY574" fmla="*/ 759783 h 906898"/>
              <a:gd name="connsiteX575" fmla="*/ 142906 w 906898"/>
              <a:gd name="connsiteY575" fmla="*/ 763992 h 906898"/>
              <a:gd name="connsiteX576" fmla="*/ 155478 w 906898"/>
              <a:gd name="connsiteY576" fmla="*/ 774365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200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200 w 906898"/>
              <a:gd name="connsiteY594" fmla="*/ 764519 h 906898"/>
              <a:gd name="connsiteX595" fmla="*/ 318593 w 906898"/>
              <a:gd name="connsiteY595" fmla="*/ 764913 h 906898"/>
              <a:gd name="connsiteX596" fmla="*/ 318833 w 906898"/>
              <a:gd name="connsiteY596" fmla="*/ 767800 h 906898"/>
              <a:gd name="connsiteX597" fmla="*/ 320634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4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4 w 906898"/>
              <a:gd name="connsiteY627" fmla="*/ 795639 h 906898"/>
              <a:gd name="connsiteX628" fmla="*/ 388266 w 906898"/>
              <a:gd name="connsiteY628" fmla="*/ 793580 h 906898"/>
              <a:gd name="connsiteX629" fmla="*/ 384167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6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69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6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4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5 w 906898"/>
              <a:gd name="connsiteY806" fmla="*/ 744160 h 906898"/>
              <a:gd name="connsiteX807" fmla="*/ 234055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7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8999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7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4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6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5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0 w 906898"/>
              <a:gd name="connsiteY1037" fmla="*/ 713291 h 906898"/>
              <a:gd name="connsiteX1038" fmla="*/ 205232 w 906898"/>
              <a:gd name="connsiteY1038" fmla="*/ 721505 h 906898"/>
              <a:gd name="connsiteX1039" fmla="*/ 201120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5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6 w 906898"/>
              <a:gd name="connsiteY1108" fmla="*/ 719551 h 906898"/>
              <a:gd name="connsiteX1109" fmla="*/ 147779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7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1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4 w 906898"/>
              <a:gd name="connsiteY1148" fmla="*/ 735879 h 906898"/>
              <a:gd name="connsiteX1149" fmla="*/ 147806 w 906898"/>
              <a:gd name="connsiteY1149" fmla="*/ 731762 h 906898"/>
              <a:gd name="connsiteX1150" fmla="*/ 141613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6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6 w 906898"/>
              <a:gd name="connsiteY1199" fmla="*/ 649851 h 906898"/>
              <a:gd name="connsiteX1200" fmla="*/ 102823 w 906898"/>
              <a:gd name="connsiteY1200" fmla="*/ 652205 h 906898"/>
              <a:gd name="connsiteX1201" fmla="*/ 108718 w 906898"/>
              <a:gd name="connsiteY1201" fmla="*/ 653747 h 906898"/>
              <a:gd name="connsiteX1202" fmla="*/ 110769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6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3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1 w 906898"/>
              <a:gd name="connsiteY1239" fmla="*/ 678262 h 906898"/>
              <a:gd name="connsiteX1240" fmla="*/ 162141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3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80 w 906898"/>
              <a:gd name="connsiteY1274" fmla="*/ 641311 h 906898"/>
              <a:gd name="connsiteX1275" fmla="*/ 141555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0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3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7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0 w 906898"/>
              <a:gd name="connsiteY1296" fmla="*/ 635046 h 906898"/>
              <a:gd name="connsiteX1297" fmla="*/ 151780 w 906898"/>
              <a:gd name="connsiteY1297" fmla="*/ 630920 h 906898"/>
              <a:gd name="connsiteX1298" fmla="*/ 157955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2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4 w 906898"/>
              <a:gd name="connsiteY1394" fmla="*/ 641246 h 906898"/>
              <a:gd name="connsiteX1395" fmla="*/ 94179 w 906898"/>
              <a:gd name="connsiteY1395" fmla="*/ 637124 h 906898"/>
              <a:gd name="connsiteX1396" fmla="*/ 96254 w 906898"/>
              <a:gd name="connsiteY1396" fmla="*/ 633001 h 906898"/>
              <a:gd name="connsiteX1397" fmla="*/ 90029 w 906898"/>
              <a:gd name="connsiteY1397" fmla="*/ 626818 h 906898"/>
              <a:gd name="connsiteX1398" fmla="*/ 94179 w 906898"/>
              <a:gd name="connsiteY1398" fmla="*/ 622695 h 906898"/>
              <a:gd name="connsiteX1399" fmla="*/ 96254 w 906898"/>
              <a:gd name="connsiteY1399" fmla="*/ 620634 h 906898"/>
              <a:gd name="connsiteX1400" fmla="*/ 96254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0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9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8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5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1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9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4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1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1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6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6 w 906898"/>
              <a:gd name="connsiteY1546" fmla="*/ 573841 h 906898"/>
              <a:gd name="connsiteX1547" fmla="*/ 139406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0 w 906898"/>
              <a:gd name="connsiteY1558" fmla="*/ 540465 h 906898"/>
              <a:gd name="connsiteX1559" fmla="*/ 151780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9 w 906898"/>
              <a:gd name="connsiteY1669" fmla="*/ 552719 h 906898"/>
              <a:gd name="connsiteX1670" fmla="*/ 98329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6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6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4 w 906898"/>
              <a:gd name="connsiteY1855" fmla="*/ 452021 h 906898"/>
              <a:gd name="connsiteX1856" fmla="*/ 42980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3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4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1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5 w 906898"/>
              <a:gd name="connsiteY2107" fmla="*/ 386031 h 906898"/>
              <a:gd name="connsiteX2108" fmla="*/ 83970 w 906898"/>
              <a:gd name="connsiteY2108" fmla="*/ 390171 h 906898"/>
              <a:gd name="connsiteX2109" fmla="*/ 86045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5 w 906898"/>
              <a:gd name="connsiteY2116" fmla="*/ 415013 h 906898"/>
              <a:gd name="connsiteX2117" fmla="*/ 86045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9 w 906898"/>
              <a:gd name="connsiteY2142" fmla="*/ 371677 h 906898"/>
              <a:gd name="connsiteX2143" fmla="*/ 73761 w 906898"/>
              <a:gd name="connsiteY2143" fmla="*/ 371677 h 906898"/>
              <a:gd name="connsiteX2144" fmla="*/ 73761 w 906898"/>
              <a:gd name="connsiteY2144" fmla="*/ 373669 h 906898"/>
              <a:gd name="connsiteX2145" fmla="*/ 71769 w 906898"/>
              <a:gd name="connsiteY2145" fmla="*/ 371677 h 906898"/>
              <a:gd name="connsiteX2146" fmla="*/ 89147 w 906898"/>
              <a:gd name="connsiteY2146" fmla="*/ 370972 h 906898"/>
              <a:gd name="connsiteX2147" fmla="*/ 90182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8 w 906898"/>
              <a:gd name="connsiteY2162" fmla="*/ 419087 h 906898"/>
              <a:gd name="connsiteX2163" fmla="*/ 110868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8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3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2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899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899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0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4 w 906898"/>
              <a:gd name="connsiteY2244" fmla="*/ 363472 h 906898"/>
              <a:gd name="connsiteX2245" fmla="*/ 137414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3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4 w 906898"/>
              <a:gd name="connsiteY2379" fmla="*/ 330645 h 906898"/>
              <a:gd name="connsiteX2380" fmla="*/ 147686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5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4 w 906898"/>
              <a:gd name="connsiteY2404" fmla="*/ 287416 h 906898"/>
              <a:gd name="connsiteX2405" fmla="*/ 155875 w 906898"/>
              <a:gd name="connsiteY2405" fmla="*/ 293591 h 906898"/>
              <a:gd name="connsiteX2406" fmla="*/ 151780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2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8 w 906898"/>
              <a:gd name="connsiteY2426" fmla="*/ 285332 h 906898"/>
              <a:gd name="connsiteX2427" fmla="*/ 143628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5 w 906898"/>
              <a:gd name="connsiteY2439" fmla="*/ 297669 h 906898"/>
              <a:gd name="connsiteX2440" fmla="*/ 81895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3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3 w 906898"/>
              <a:gd name="connsiteY2471" fmla="*/ 301837 h 906898"/>
              <a:gd name="connsiteX2472" fmla="*/ 158088 w 906898"/>
              <a:gd name="connsiteY2472" fmla="*/ 308039 h 906898"/>
              <a:gd name="connsiteX2473" fmla="*/ 158088 w 906898"/>
              <a:gd name="connsiteY2473" fmla="*/ 312174 h 906898"/>
              <a:gd name="connsiteX2474" fmla="*/ 147773 w 906898"/>
              <a:gd name="connsiteY2474" fmla="*/ 310107 h 906898"/>
              <a:gd name="connsiteX2475" fmla="*/ 143646 w 906898"/>
              <a:gd name="connsiteY2475" fmla="*/ 305972 h 906898"/>
              <a:gd name="connsiteX2476" fmla="*/ 135394 w 906898"/>
              <a:gd name="connsiteY2476" fmla="*/ 303904 h 906898"/>
              <a:gd name="connsiteX2477" fmla="*/ 131267 w 906898"/>
              <a:gd name="connsiteY2477" fmla="*/ 289432 h 906898"/>
              <a:gd name="connsiteX2478" fmla="*/ 135394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8 w 906898"/>
              <a:gd name="connsiteY2507" fmla="*/ 270890 h 906898"/>
              <a:gd name="connsiteX2508" fmla="*/ 92242 w 906898"/>
              <a:gd name="connsiteY2508" fmla="*/ 275015 h 906898"/>
              <a:gd name="connsiteX2509" fmla="*/ 86045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8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5 w 906898"/>
              <a:gd name="connsiteY2529" fmla="*/ 272953 h 906898"/>
              <a:gd name="connsiteX2530" fmla="*/ 86045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2 w 906898"/>
              <a:gd name="connsiteY2549" fmla="*/ 268860 h 906898"/>
              <a:gd name="connsiteX2550" fmla="*/ 102534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79 w 906898"/>
              <a:gd name="connsiteY2605" fmla="*/ 229748 h 906898"/>
              <a:gd name="connsiteX2606" fmla="*/ 201248 w 906898"/>
              <a:gd name="connsiteY2606" fmla="*/ 235848 h 906898"/>
              <a:gd name="connsiteX2607" fmla="*/ 199179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0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0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2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4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7 w 906898"/>
              <a:gd name="connsiteY2762" fmla="*/ 189460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5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79 w 906898"/>
              <a:gd name="connsiteY2806" fmla="*/ 179325 h 906898"/>
              <a:gd name="connsiteX2807" fmla="*/ 281497 w 906898"/>
              <a:gd name="connsiteY2807" fmla="*/ 182438 h 906898"/>
              <a:gd name="connsiteX2808" fmla="*/ 283583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79 w 906898"/>
              <a:gd name="connsiteY2828" fmla="*/ 179325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7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7 w 906898"/>
              <a:gd name="connsiteY2886" fmla="*/ 189460 h 906898"/>
              <a:gd name="connsiteX2887" fmla="*/ 265124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8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69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69 w 906898"/>
              <a:gd name="connsiteY2983" fmla="*/ 153665 h 906898"/>
              <a:gd name="connsiteX2984" fmla="*/ 192969 w 906898"/>
              <a:gd name="connsiteY2984" fmla="*/ 153409 h 906898"/>
              <a:gd name="connsiteX2985" fmla="*/ 190913 w 906898"/>
              <a:gd name="connsiteY2985" fmla="*/ 151618 h 906898"/>
              <a:gd name="connsiteX2986" fmla="*/ 192969 w 906898"/>
              <a:gd name="connsiteY2986" fmla="*/ 151618 h 906898"/>
              <a:gd name="connsiteX2987" fmla="*/ 192969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4 w 906898"/>
              <a:gd name="connsiteY2997" fmla="*/ 153665 h 906898"/>
              <a:gd name="connsiteX2998" fmla="*/ 192969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8 w 906898"/>
              <a:gd name="connsiteY3013" fmla="*/ 186422 h 906898"/>
              <a:gd name="connsiteX3014" fmla="*/ 149788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3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3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1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1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1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3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0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0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5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8 w 906898"/>
              <a:gd name="connsiteY3396" fmla="*/ 85827 h 906898"/>
              <a:gd name="connsiteX3397" fmla="*/ 223782 w 906898"/>
              <a:gd name="connsiteY3397" fmla="*/ 89943 h 906898"/>
              <a:gd name="connsiteX3398" fmla="*/ 223782 w 906898"/>
              <a:gd name="connsiteY3398" fmla="*/ 94061 h 906898"/>
              <a:gd name="connsiteX3399" fmla="*/ 211581 w 906898"/>
              <a:gd name="connsiteY3399" fmla="*/ 92002 h 906898"/>
              <a:gd name="connsiteX3400" fmla="*/ 211581 w 906898"/>
              <a:gd name="connsiteY3400" fmla="*/ 87886 h 906898"/>
              <a:gd name="connsiteX3401" fmla="*/ 215648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6 w 906898"/>
              <a:gd name="connsiteY3502" fmla="*/ 71358 h 906898"/>
              <a:gd name="connsiteX3503" fmla="*/ 402700 w 906898"/>
              <a:gd name="connsiteY3503" fmla="*/ 75482 h 906898"/>
              <a:gd name="connsiteX3504" fmla="*/ 400636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6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4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1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8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3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6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89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8 w 906898"/>
              <a:gd name="connsiteY3763" fmla="*/ 30238 h 906898"/>
              <a:gd name="connsiteX3764" fmla="*/ 343195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2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3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4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8 w 906898"/>
              <a:gd name="connsiteY3806" fmla="*/ 91803 h 906898"/>
              <a:gd name="connsiteX3807" fmla="*/ 219803 w 906898"/>
              <a:gd name="connsiteY3807" fmla="*/ 97978 h 906898"/>
              <a:gd name="connsiteX3808" fmla="*/ 223934 w 906898"/>
              <a:gd name="connsiteY3808" fmla="*/ 100037 h 906898"/>
              <a:gd name="connsiteX3809" fmla="*/ 223934 w 906898"/>
              <a:gd name="connsiteY3809" fmla="*/ 110328 h 906898"/>
              <a:gd name="connsiteX3810" fmla="*/ 215671 w 906898"/>
              <a:gd name="connsiteY3810" fmla="*/ 108270 h 906898"/>
              <a:gd name="connsiteX3811" fmla="*/ 207408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3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5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5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2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4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3 w 906898"/>
              <a:gd name="connsiteY3904" fmla="*/ 518995 h 906898"/>
              <a:gd name="connsiteX3905" fmla="*/ 21132 w 906898"/>
              <a:gd name="connsiteY3905" fmla="*/ 519109 h 906898"/>
              <a:gd name="connsiteX3906" fmla="*/ 22412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9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8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1 w 906898"/>
              <a:gd name="connsiteY3950" fmla="*/ 661709 h 906898"/>
              <a:gd name="connsiteX3951" fmla="*/ 73664 w 906898"/>
              <a:gd name="connsiteY3951" fmla="*/ 670045 h 906898"/>
              <a:gd name="connsiteX3952" fmla="*/ 72611 w 906898"/>
              <a:gd name="connsiteY3952" fmla="*/ 668286 h 906898"/>
              <a:gd name="connsiteX3953" fmla="*/ 89279 w 906898"/>
              <a:gd name="connsiteY3953" fmla="*/ 698995 h 906898"/>
              <a:gd name="connsiteX3954" fmla="*/ 103689 w 906898"/>
              <a:gd name="connsiteY3954" fmla="*/ 716461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2 w 906898"/>
              <a:gd name="connsiteY3959" fmla="*/ 713297 h 906898"/>
              <a:gd name="connsiteX3960" fmla="*/ 106089 w 906898"/>
              <a:gd name="connsiteY3960" fmla="*/ 719369 h 906898"/>
              <a:gd name="connsiteX3961" fmla="*/ 133969 w 906898"/>
              <a:gd name="connsiteY3961" fmla="*/ 753160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099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2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7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4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4" y="860926"/>
                </a:cubicBezTo>
                <a:close/>
                <a:moveTo>
                  <a:pt x="372932" y="854195"/>
                </a:moveTo>
                <a:cubicBezTo>
                  <a:pt x="375007" y="853676"/>
                  <a:pt x="377082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7" y="854714"/>
                  <a:pt x="372932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6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8" y="844144"/>
                  <a:pt x="452238" y="845173"/>
                  <a:pt x="452238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7" y="847193"/>
                </a:cubicBezTo>
                <a:cubicBezTo>
                  <a:pt x="330727" y="849233"/>
                  <a:pt x="330727" y="853312"/>
                  <a:pt x="330727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8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3" y="888266"/>
                  <a:pt x="392534" y="884155"/>
                </a:cubicBezTo>
                <a:cubicBezTo>
                  <a:pt x="390487" y="882099"/>
                  <a:pt x="392534" y="882099"/>
                  <a:pt x="394581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3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7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6" y="828639"/>
                  <a:pt x="320568" y="830698"/>
                  <a:pt x="322626" y="832756"/>
                </a:cubicBezTo>
                <a:cubicBezTo>
                  <a:pt x="326743" y="830698"/>
                  <a:pt x="328802" y="830698"/>
                  <a:pt x="332918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8" y="845107"/>
                </a:cubicBezTo>
                <a:cubicBezTo>
                  <a:pt x="332918" y="845107"/>
                  <a:pt x="332918" y="843048"/>
                  <a:pt x="330860" y="843048"/>
                </a:cubicBezTo>
                <a:cubicBezTo>
                  <a:pt x="328802" y="840990"/>
                  <a:pt x="324685" y="840990"/>
                  <a:pt x="322626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4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4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1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1" y="820290"/>
                </a:cubicBezTo>
                <a:cubicBezTo>
                  <a:pt x="417141" y="820290"/>
                  <a:pt x="415055" y="818215"/>
                  <a:pt x="417141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59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29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8" y="834815"/>
                </a:cubicBezTo>
                <a:cubicBezTo>
                  <a:pt x="240228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8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5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7" y="814175"/>
                </a:cubicBezTo>
                <a:cubicBezTo>
                  <a:pt x="415187" y="812128"/>
                  <a:pt x="411071" y="810081"/>
                  <a:pt x="413129" y="805986"/>
                </a:cubicBezTo>
                <a:cubicBezTo>
                  <a:pt x="415187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6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6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5" y="820298"/>
                  <a:pt x="285575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7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4" y="805915"/>
                  <a:pt x="371978" y="807970"/>
                  <a:pt x="367875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5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8" y="804005"/>
                </a:cubicBezTo>
                <a:cubicBezTo>
                  <a:pt x="452238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8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7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2" y="791655"/>
                </a:moveTo>
                <a:cubicBezTo>
                  <a:pt x="409012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7" y="797830"/>
                </a:cubicBezTo>
                <a:cubicBezTo>
                  <a:pt x="417246" y="797830"/>
                  <a:pt x="415187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8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8" y="822531"/>
                  <a:pt x="452238" y="822531"/>
                </a:cubicBezTo>
                <a:cubicBezTo>
                  <a:pt x="454297" y="822531"/>
                  <a:pt x="452238" y="820472"/>
                  <a:pt x="452238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8" y="830764"/>
                  <a:pt x="452238" y="830764"/>
                  <a:pt x="452238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5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7" y="804005"/>
                  <a:pt x="413129" y="804005"/>
                  <a:pt x="411071" y="806064"/>
                </a:cubicBezTo>
                <a:cubicBezTo>
                  <a:pt x="409012" y="804005"/>
                  <a:pt x="409012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2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4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0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09" y="793514"/>
                  <a:pt x="293709" y="797631"/>
                  <a:pt x="291634" y="797631"/>
                </a:cubicBezTo>
                <a:cubicBezTo>
                  <a:pt x="289559" y="795572"/>
                  <a:pt x="291634" y="793514"/>
                  <a:pt x="291634" y="791456"/>
                </a:cubicBezTo>
                <a:cubicBezTo>
                  <a:pt x="293709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8" y="791611"/>
                  <a:pt x="332918" y="789562"/>
                  <a:pt x="330860" y="789562"/>
                </a:cubicBezTo>
                <a:cubicBezTo>
                  <a:pt x="326743" y="789562"/>
                  <a:pt x="322626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6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6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4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3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0" y="774595"/>
                  <a:pt x="301013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0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0" y="783278"/>
                  <a:pt x="287634" y="789408"/>
                  <a:pt x="285575" y="783278"/>
                </a:cubicBezTo>
                <a:cubicBezTo>
                  <a:pt x="283517" y="781235"/>
                  <a:pt x="285575" y="779192"/>
                  <a:pt x="285575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6" y="789459"/>
                  <a:pt x="384126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3" y="759783"/>
                </a:moveTo>
                <a:lnTo>
                  <a:pt x="142906" y="763992"/>
                </a:lnTo>
                <a:lnTo>
                  <a:pt x="155478" y="774365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200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1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200" y="764519"/>
                </a:lnTo>
                <a:lnTo>
                  <a:pt x="318593" y="764913"/>
                </a:lnTo>
                <a:lnTo>
                  <a:pt x="318833" y="767800"/>
                </a:lnTo>
                <a:cubicBezTo>
                  <a:pt x="318576" y="768830"/>
                  <a:pt x="318576" y="769861"/>
                  <a:pt x="320634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3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1" y="791503"/>
                  <a:pt x="273291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1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3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8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7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4" y="770938"/>
                </a:cubicBezTo>
                <a:cubicBezTo>
                  <a:pt x="394414" y="775055"/>
                  <a:pt x="392364" y="777113"/>
                  <a:pt x="390315" y="779172"/>
                </a:cubicBezTo>
                <a:cubicBezTo>
                  <a:pt x="392364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4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7" y="785347"/>
                </a:cubicBezTo>
                <a:cubicBezTo>
                  <a:pt x="384167" y="783289"/>
                  <a:pt x="384167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4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6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6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6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69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6" y="742140"/>
                </a:cubicBezTo>
                <a:cubicBezTo>
                  <a:pt x="199179" y="746313"/>
                  <a:pt x="203265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79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4" y="746230"/>
                  <a:pt x="180694" y="748300"/>
                </a:cubicBezTo>
                <a:cubicBezTo>
                  <a:pt x="180694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5" y="744160"/>
                </a:cubicBezTo>
                <a:cubicBezTo>
                  <a:pt x="234055" y="748300"/>
                  <a:pt x="236108" y="750370"/>
                  <a:pt x="234055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5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3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7" y="744369"/>
                </a:cubicBezTo>
                <a:cubicBezTo>
                  <a:pt x="262827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8999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6" y="690727"/>
                  <a:pt x="250516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1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7" y="686743"/>
                  <a:pt x="191056" y="690848"/>
                  <a:pt x="193097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6" y="701110"/>
                  <a:pt x="205348" y="701110"/>
                </a:cubicBezTo>
                <a:cubicBezTo>
                  <a:pt x="209432" y="703162"/>
                  <a:pt x="213515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6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7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4" y="696940"/>
                </a:cubicBezTo>
                <a:cubicBezTo>
                  <a:pt x="203214" y="694854"/>
                  <a:pt x="203214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7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6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6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59" y="692756"/>
                  <a:pt x="157948" y="707131"/>
                  <a:pt x="164115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0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0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5" y="723558"/>
                </a:cubicBezTo>
                <a:cubicBezTo>
                  <a:pt x="155892" y="715344"/>
                  <a:pt x="151780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7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6" y="719551"/>
                </a:cubicBezTo>
                <a:cubicBezTo>
                  <a:pt x="153964" y="721603"/>
                  <a:pt x="149841" y="721603"/>
                  <a:pt x="147779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7" y="692653"/>
                  <a:pt x="120967" y="692653"/>
                  <a:pt x="120967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7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3" y="721470"/>
                  <a:pt x="145742" y="725587"/>
                  <a:pt x="149871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4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3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7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6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6" y="686681"/>
                  <a:pt x="234096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6" y="649851"/>
                </a:moveTo>
                <a:lnTo>
                  <a:pt x="102823" y="652205"/>
                </a:lnTo>
                <a:cubicBezTo>
                  <a:pt x="104617" y="653233"/>
                  <a:pt x="106668" y="653747"/>
                  <a:pt x="108718" y="653747"/>
                </a:cubicBezTo>
                <a:cubicBezTo>
                  <a:pt x="110769" y="653747"/>
                  <a:pt x="110769" y="655803"/>
                  <a:pt x="110769" y="657860"/>
                </a:cubicBezTo>
                <a:cubicBezTo>
                  <a:pt x="108718" y="657860"/>
                  <a:pt x="106668" y="655803"/>
                  <a:pt x="104617" y="655803"/>
                </a:cubicBezTo>
                <a:cubicBezTo>
                  <a:pt x="103592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6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3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1" y="678262"/>
                </a:cubicBezTo>
                <a:cubicBezTo>
                  <a:pt x="160080" y="676210"/>
                  <a:pt x="160080" y="670053"/>
                  <a:pt x="162141" y="668001"/>
                </a:cubicBezTo>
                <a:cubicBezTo>
                  <a:pt x="162141" y="663896"/>
                  <a:pt x="164202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3" y="630518"/>
                </a:moveTo>
                <a:cubicBezTo>
                  <a:pt x="133321" y="631032"/>
                  <a:pt x="135380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80" y="641311"/>
                </a:cubicBezTo>
                <a:cubicBezTo>
                  <a:pt x="137438" y="643367"/>
                  <a:pt x="141555" y="645422"/>
                  <a:pt x="141555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3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80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0" y="678316"/>
                  <a:pt x="160080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3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7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7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5" y="647425"/>
                  <a:pt x="157955" y="643299"/>
                  <a:pt x="160014" y="641236"/>
                </a:cubicBezTo>
                <a:cubicBezTo>
                  <a:pt x="157955" y="639173"/>
                  <a:pt x="153839" y="639173"/>
                  <a:pt x="151780" y="635046"/>
                </a:cubicBezTo>
                <a:cubicBezTo>
                  <a:pt x="151780" y="635046"/>
                  <a:pt x="151780" y="632983"/>
                  <a:pt x="151780" y="630920"/>
                </a:cubicBezTo>
                <a:cubicBezTo>
                  <a:pt x="153839" y="628857"/>
                  <a:pt x="155897" y="628857"/>
                  <a:pt x="157955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2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4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7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4" y="643307"/>
                  <a:pt x="96254" y="641246"/>
                </a:cubicBezTo>
                <a:cubicBezTo>
                  <a:pt x="94179" y="641246"/>
                  <a:pt x="94179" y="639185"/>
                  <a:pt x="94179" y="637124"/>
                </a:cubicBezTo>
                <a:cubicBezTo>
                  <a:pt x="94179" y="635062"/>
                  <a:pt x="98328" y="635062"/>
                  <a:pt x="96254" y="633001"/>
                </a:cubicBezTo>
                <a:cubicBezTo>
                  <a:pt x="94179" y="633001"/>
                  <a:pt x="90029" y="630940"/>
                  <a:pt x="90029" y="626818"/>
                </a:cubicBezTo>
                <a:cubicBezTo>
                  <a:pt x="90029" y="624757"/>
                  <a:pt x="92104" y="622695"/>
                  <a:pt x="94179" y="622695"/>
                </a:cubicBezTo>
                <a:cubicBezTo>
                  <a:pt x="94179" y="622695"/>
                  <a:pt x="96254" y="622695"/>
                  <a:pt x="96254" y="620634"/>
                </a:cubicBezTo>
                <a:cubicBezTo>
                  <a:pt x="96254" y="618573"/>
                  <a:pt x="94179" y="618573"/>
                  <a:pt x="96254" y="616512"/>
                </a:cubicBezTo>
                <a:cubicBezTo>
                  <a:pt x="96254" y="614451"/>
                  <a:pt x="96254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4" y="624834"/>
                  <a:pt x="193050" y="628958"/>
                </a:cubicBezTo>
                <a:cubicBezTo>
                  <a:pt x="197187" y="628958"/>
                  <a:pt x="197187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9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9" y="600285"/>
                  <a:pt x="106668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5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5" y="645522"/>
                  <a:pt x="96415" y="645522"/>
                  <a:pt x="96415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1" y="627016"/>
                </a:cubicBezTo>
                <a:cubicBezTo>
                  <a:pt x="82061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5" y="606453"/>
                  <a:pt x="96415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8" y="595144"/>
                  <a:pt x="108718" y="594630"/>
                  <a:pt x="110769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5" y="592045"/>
                  <a:pt x="145667" y="592045"/>
                </a:cubicBezTo>
                <a:cubicBezTo>
                  <a:pt x="137470" y="592045"/>
                  <a:pt x="131322" y="596155"/>
                  <a:pt x="127224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4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1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1" y="614652"/>
                  <a:pt x="139519" y="620818"/>
                </a:cubicBezTo>
                <a:cubicBezTo>
                  <a:pt x="137470" y="622873"/>
                  <a:pt x="137470" y="624928"/>
                  <a:pt x="135421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1" y="585879"/>
                  <a:pt x="141568" y="585879"/>
                </a:cubicBezTo>
                <a:cubicBezTo>
                  <a:pt x="145667" y="585879"/>
                  <a:pt x="149765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4" y="558924"/>
                  <a:pt x="160080" y="563074"/>
                  <a:pt x="160080" y="565149"/>
                </a:cubicBezTo>
                <a:cubicBezTo>
                  <a:pt x="158014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20" y="583824"/>
                  <a:pt x="143554" y="581749"/>
                </a:cubicBezTo>
                <a:lnTo>
                  <a:pt x="141586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6" y="573841"/>
                </a:lnTo>
                <a:lnTo>
                  <a:pt x="139406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6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6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2" y="538407"/>
                  <a:pt x="149726" y="538407"/>
                </a:cubicBezTo>
                <a:cubicBezTo>
                  <a:pt x="151780" y="540465"/>
                  <a:pt x="151780" y="540465"/>
                  <a:pt x="151780" y="540465"/>
                </a:cubicBezTo>
                <a:cubicBezTo>
                  <a:pt x="151780" y="542523"/>
                  <a:pt x="151780" y="542523"/>
                  <a:pt x="151780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5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8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9" y="552719"/>
                </a:cubicBezTo>
                <a:cubicBezTo>
                  <a:pt x="98329" y="552719"/>
                  <a:pt x="98329" y="554769"/>
                  <a:pt x="98329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7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9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6" y="484889"/>
                  <a:pt x="53044" y="489026"/>
                  <a:pt x="55102" y="491094"/>
                </a:cubicBezTo>
                <a:cubicBezTo>
                  <a:pt x="55102" y="493163"/>
                  <a:pt x="50986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6" y="468362"/>
                  <a:pt x="81966" y="468362"/>
                  <a:pt x="81966" y="468362"/>
                </a:cubicBezTo>
                <a:cubicBezTo>
                  <a:pt x="90187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6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6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4" y="452021"/>
                </a:moveTo>
                <a:cubicBezTo>
                  <a:pt x="36814" y="452021"/>
                  <a:pt x="40924" y="454075"/>
                  <a:pt x="42980" y="456129"/>
                </a:cubicBezTo>
                <a:cubicBezTo>
                  <a:pt x="42980" y="456129"/>
                  <a:pt x="42980" y="458184"/>
                  <a:pt x="45035" y="458184"/>
                </a:cubicBezTo>
                <a:cubicBezTo>
                  <a:pt x="47090" y="456129"/>
                  <a:pt x="51201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80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3" y="474617"/>
                  <a:pt x="24483" y="470509"/>
                </a:cubicBezTo>
                <a:cubicBezTo>
                  <a:pt x="24483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4" y="452021"/>
                </a:cubicBezTo>
                <a:close/>
                <a:moveTo>
                  <a:pt x="102423" y="448037"/>
                </a:moveTo>
                <a:cubicBezTo>
                  <a:pt x="106518" y="448037"/>
                  <a:pt x="104470" y="456226"/>
                  <a:pt x="108565" y="452132"/>
                </a:cubicBezTo>
                <a:cubicBezTo>
                  <a:pt x="112660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2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2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60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8" y="480794"/>
                  <a:pt x="108565" y="480794"/>
                  <a:pt x="108565" y="482841"/>
                </a:cubicBezTo>
                <a:cubicBezTo>
                  <a:pt x="106518" y="482841"/>
                  <a:pt x="104470" y="484889"/>
                  <a:pt x="104470" y="482841"/>
                </a:cubicBezTo>
                <a:cubicBezTo>
                  <a:pt x="102423" y="480794"/>
                  <a:pt x="100376" y="478747"/>
                  <a:pt x="98328" y="476699"/>
                </a:cubicBezTo>
                <a:cubicBezTo>
                  <a:pt x="102423" y="474652"/>
                  <a:pt x="106518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6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9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9" y="441784"/>
                  <a:pt x="30459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1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1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10" y="414901"/>
                  <a:pt x="88054" y="416957"/>
                  <a:pt x="90098" y="419013"/>
                </a:cubicBezTo>
                <a:cubicBezTo>
                  <a:pt x="96232" y="423124"/>
                  <a:pt x="100321" y="431348"/>
                  <a:pt x="100321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10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7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5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5" y="386031"/>
                </a:cubicBezTo>
                <a:cubicBezTo>
                  <a:pt x="83970" y="388101"/>
                  <a:pt x="81895" y="390171"/>
                  <a:pt x="83970" y="390171"/>
                </a:cubicBezTo>
                <a:cubicBezTo>
                  <a:pt x="86045" y="390171"/>
                  <a:pt x="86045" y="388101"/>
                  <a:pt x="86045" y="388101"/>
                </a:cubicBezTo>
                <a:cubicBezTo>
                  <a:pt x="90195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5" y="415013"/>
                  <a:pt x="90195" y="415013"/>
                  <a:pt x="90195" y="415013"/>
                </a:cubicBezTo>
                <a:cubicBezTo>
                  <a:pt x="90195" y="408802"/>
                  <a:pt x="88120" y="402592"/>
                  <a:pt x="86045" y="398452"/>
                </a:cubicBezTo>
                <a:cubicBezTo>
                  <a:pt x="81895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9" y="371677"/>
                </a:moveTo>
                <a:cubicBezTo>
                  <a:pt x="71769" y="371677"/>
                  <a:pt x="73761" y="371677"/>
                  <a:pt x="73761" y="371677"/>
                </a:cubicBezTo>
                <a:cubicBezTo>
                  <a:pt x="73761" y="373669"/>
                  <a:pt x="73761" y="373669"/>
                  <a:pt x="73761" y="373669"/>
                </a:cubicBezTo>
                <a:cubicBezTo>
                  <a:pt x="73761" y="373669"/>
                  <a:pt x="71769" y="371677"/>
                  <a:pt x="71769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2" y="371744"/>
                  <a:pt x="90182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8" y="384094"/>
                  <a:pt x="112936" y="388211"/>
                  <a:pt x="112936" y="392328"/>
                </a:cubicBezTo>
                <a:cubicBezTo>
                  <a:pt x="110868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8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8" y="400561"/>
                  <a:pt x="112936" y="404678"/>
                  <a:pt x="112936" y="408795"/>
                </a:cubicBezTo>
                <a:cubicBezTo>
                  <a:pt x="112936" y="410853"/>
                  <a:pt x="110868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8" y="419087"/>
                </a:cubicBezTo>
                <a:cubicBezTo>
                  <a:pt x="110868" y="419087"/>
                  <a:pt x="110868" y="419087"/>
                  <a:pt x="110868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8" y="421145"/>
                  <a:pt x="110868" y="421145"/>
                </a:cubicBezTo>
                <a:cubicBezTo>
                  <a:pt x="110868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3" y="379977"/>
                </a:cubicBezTo>
                <a:cubicBezTo>
                  <a:pt x="59153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9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2" y="373802"/>
                </a:cubicBezTo>
                <a:cubicBezTo>
                  <a:pt x="90182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899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899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3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0" y="361433"/>
                  <a:pt x="151780" y="361433"/>
                  <a:pt x="151780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4" y="367551"/>
                  <a:pt x="137414" y="363472"/>
                </a:cubicBezTo>
                <a:cubicBezTo>
                  <a:pt x="137414" y="363472"/>
                  <a:pt x="139466" y="361433"/>
                  <a:pt x="137414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4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3" y="380020"/>
                </a:cubicBezTo>
                <a:cubicBezTo>
                  <a:pt x="141673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0" y="332713"/>
                  <a:pt x="159970" y="326511"/>
                </a:cubicBezTo>
                <a:cubicBezTo>
                  <a:pt x="162017" y="326511"/>
                  <a:pt x="164064" y="328578"/>
                  <a:pt x="164064" y="330645"/>
                </a:cubicBezTo>
                <a:cubicBezTo>
                  <a:pt x="159970" y="334780"/>
                  <a:pt x="153828" y="338915"/>
                  <a:pt x="147686" y="340983"/>
                </a:cubicBezTo>
                <a:cubicBezTo>
                  <a:pt x="141544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5" y="307933"/>
                  <a:pt x="86045" y="301758"/>
                  <a:pt x="90195" y="295583"/>
                </a:cubicBezTo>
                <a:cubicBezTo>
                  <a:pt x="90195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4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0" y="291533"/>
                  <a:pt x="151780" y="289474"/>
                </a:cubicBezTo>
                <a:cubicBezTo>
                  <a:pt x="151780" y="287416"/>
                  <a:pt x="151780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3" y="283366"/>
                  <a:pt x="184903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2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8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8" y="289469"/>
                  <a:pt x="143628" y="285332"/>
                </a:cubicBezTo>
                <a:cubicBezTo>
                  <a:pt x="141562" y="283264"/>
                  <a:pt x="141562" y="281195"/>
                  <a:pt x="143628" y="279126"/>
                </a:cubicBezTo>
                <a:cubicBezTo>
                  <a:pt x="143628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70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70" y="314159"/>
                  <a:pt x="86044" y="310036"/>
                </a:cubicBezTo>
                <a:cubicBezTo>
                  <a:pt x="83970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5" y="297669"/>
                </a:cubicBezTo>
                <a:cubicBezTo>
                  <a:pt x="81895" y="295608"/>
                  <a:pt x="79819" y="291486"/>
                  <a:pt x="81895" y="289425"/>
                </a:cubicBezTo>
                <a:cubicBezTo>
                  <a:pt x="83970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3" y="270825"/>
                </a:cubicBezTo>
                <a:cubicBezTo>
                  <a:pt x="147773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3" y="301837"/>
                </a:cubicBezTo>
                <a:cubicBezTo>
                  <a:pt x="149836" y="305972"/>
                  <a:pt x="153962" y="308039"/>
                  <a:pt x="158088" y="308039"/>
                </a:cubicBezTo>
                <a:cubicBezTo>
                  <a:pt x="158088" y="308039"/>
                  <a:pt x="158088" y="310107"/>
                  <a:pt x="158088" y="312174"/>
                </a:cubicBezTo>
                <a:cubicBezTo>
                  <a:pt x="153962" y="314242"/>
                  <a:pt x="149836" y="312174"/>
                  <a:pt x="147773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4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4" y="285297"/>
                  <a:pt x="135394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2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8" y="270890"/>
                </a:cubicBezTo>
                <a:cubicBezTo>
                  <a:pt x="94308" y="270890"/>
                  <a:pt x="94308" y="272953"/>
                  <a:pt x="92242" y="275015"/>
                </a:cubicBezTo>
                <a:cubicBezTo>
                  <a:pt x="90176" y="275015"/>
                  <a:pt x="86045" y="279140"/>
                  <a:pt x="86045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5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8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1" y="334825"/>
                  <a:pt x="100505" y="334825"/>
                  <a:pt x="98439" y="334825"/>
                </a:cubicBezTo>
                <a:cubicBezTo>
                  <a:pt x="96373" y="332763"/>
                  <a:pt x="94308" y="332763"/>
                  <a:pt x="94308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5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5" y="275015"/>
                  <a:pt x="86045" y="272953"/>
                </a:cubicBezTo>
                <a:cubicBezTo>
                  <a:pt x="86045" y="272953"/>
                  <a:pt x="86045" y="270890"/>
                  <a:pt x="86045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6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2" y="268860"/>
                </a:cubicBezTo>
                <a:cubicBezTo>
                  <a:pt x="98439" y="264748"/>
                  <a:pt x="100486" y="260636"/>
                  <a:pt x="102534" y="258581"/>
                </a:cubicBezTo>
                <a:cubicBezTo>
                  <a:pt x="108676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7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39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2" y="229748"/>
                  <a:pt x="197111" y="227714"/>
                  <a:pt x="199179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79" y="237882"/>
                  <a:pt x="199179" y="237882"/>
                  <a:pt x="199179" y="237882"/>
                </a:cubicBezTo>
                <a:cubicBezTo>
                  <a:pt x="195042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6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1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1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0" y="192804"/>
                  <a:pt x="258829" y="192804"/>
                  <a:pt x="260883" y="194870"/>
                </a:cubicBezTo>
                <a:cubicBezTo>
                  <a:pt x="262937" y="196935"/>
                  <a:pt x="264992" y="196935"/>
                  <a:pt x="264992" y="201067"/>
                </a:cubicBezTo>
                <a:cubicBezTo>
                  <a:pt x="262937" y="203133"/>
                  <a:pt x="258829" y="207264"/>
                  <a:pt x="254720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3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0" y="207054"/>
                  <a:pt x="172350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2" y="211180"/>
                  <a:pt x="155861" y="207054"/>
                  <a:pt x="157922" y="204990"/>
                </a:cubicBezTo>
                <a:cubicBezTo>
                  <a:pt x="157922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4" y="188580"/>
                </a:cubicBezTo>
                <a:cubicBezTo>
                  <a:pt x="137305" y="186505"/>
                  <a:pt x="135247" y="186505"/>
                  <a:pt x="133188" y="186505"/>
                </a:cubicBezTo>
                <a:cubicBezTo>
                  <a:pt x="135247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2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7" y="189460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5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79" y="179325"/>
                </a:moveTo>
                <a:lnTo>
                  <a:pt x="281497" y="182438"/>
                </a:lnTo>
                <a:cubicBezTo>
                  <a:pt x="281497" y="186588"/>
                  <a:pt x="283583" y="188663"/>
                  <a:pt x="283583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0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0" y="207117"/>
                  <a:pt x="197030" y="205051"/>
                  <a:pt x="194977" y="202985"/>
                </a:cubicBezTo>
                <a:cubicBezTo>
                  <a:pt x="192923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79" y="179325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7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1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1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3" y="170206"/>
                  <a:pt x="258755" y="174292"/>
                </a:cubicBezTo>
                <a:cubicBezTo>
                  <a:pt x="258755" y="176335"/>
                  <a:pt x="256703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7" y="189460"/>
                </a:lnTo>
                <a:lnTo>
                  <a:pt x="265124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4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4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7" y="163958"/>
                  <a:pt x="180567" y="166005"/>
                  <a:pt x="182628" y="166005"/>
                </a:cubicBezTo>
                <a:cubicBezTo>
                  <a:pt x="182628" y="166005"/>
                  <a:pt x="182628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0" y="168052"/>
                  <a:pt x="168200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69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4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69" y="153665"/>
                </a:cubicBezTo>
                <a:cubicBezTo>
                  <a:pt x="192969" y="153665"/>
                  <a:pt x="192969" y="153665"/>
                  <a:pt x="192969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69" y="151618"/>
                </a:cubicBezTo>
                <a:lnTo>
                  <a:pt x="192969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4" y="153665"/>
                </a:cubicBezTo>
                <a:cubicBezTo>
                  <a:pt x="186801" y="153665"/>
                  <a:pt x="188857" y="155712"/>
                  <a:pt x="192969" y="153665"/>
                </a:cubicBezTo>
                <a:cubicBezTo>
                  <a:pt x="192969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4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19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69" y="161855"/>
                  <a:pt x="190913" y="161855"/>
                </a:cubicBezTo>
                <a:cubicBezTo>
                  <a:pt x="188857" y="159808"/>
                  <a:pt x="184744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8" y="186422"/>
                </a:cubicBezTo>
                <a:cubicBezTo>
                  <a:pt x="149788" y="184375"/>
                  <a:pt x="149788" y="182328"/>
                  <a:pt x="149788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4" y="138282"/>
                  <a:pt x="303005" y="138282"/>
                  <a:pt x="304168" y="139279"/>
                </a:cubicBezTo>
                <a:cubicBezTo>
                  <a:pt x="304168" y="139279"/>
                  <a:pt x="301843" y="139279"/>
                  <a:pt x="301843" y="141270"/>
                </a:cubicBezTo>
                <a:cubicBezTo>
                  <a:pt x="301843" y="140275"/>
                  <a:pt x="301843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0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3" y="135128"/>
                  <a:pt x="275283" y="130978"/>
                  <a:pt x="277342" y="133054"/>
                </a:cubicBezTo>
                <a:cubicBezTo>
                  <a:pt x="279400" y="135128"/>
                  <a:pt x="285575" y="135128"/>
                  <a:pt x="283517" y="139279"/>
                </a:cubicBezTo>
                <a:cubicBezTo>
                  <a:pt x="281459" y="143429"/>
                  <a:pt x="279400" y="145503"/>
                  <a:pt x="275283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4" y="149570"/>
                  <a:pt x="260857" y="149570"/>
                  <a:pt x="264961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4" y="141336"/>
                  <a:pt x="297799" y="139279"/>
                  <a:pt x="299851" y="139279"/>
                </a:cubicBezTo>
                <a:cubicBezTo>
                  <a:pt x="299851" y="141336"/>
                  <a:pt x="299851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1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3" y="157808"/>
                  <a:pt x="334846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1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1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3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3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0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0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5" y="102228"/>
                </a:cubicBezTo>
                <a:cubicBezTo>
                  <a:pt x="287661" y="104287"/>
                  <a:pt x="285615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5" y="122811"/>
                  <a:pt x="285615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8" y="85827"/>
                </a:moveTo>
                <a:cubicBezTo>
                  <a:pt x="217682" y="87886"/>
                  <a:pt x="221749" y="89943"/>
                  <a:pt x="223782" y="89943"/>
                </a:cubicBezTo>
                <a:cubicBezTo>
                  <a:pt x="225816" y="89943"/>
                  <a:pt x="223782" y="92002"/>
                  <a:pt x="223782" y="94061"/>
                </a:cubicBezTo>
                <a:cubicBezTo>
                  <a:pt x="219715" y="96119"/>
                  <a:pt x="215648" y="94061"/>
                  <a:pt x="211581" y="92002"/>
                </a:cubicBezTo>
                <a:cubicBezTo>
                  <a:pt x="211581" y="92002"/>
                  <a:pt x="209548" y="89943"/>
                  <a:pt x="211581" y="87886"/>
                </a:cubicBezTo>
                <a:cubicBezTo>
                  <a:pt x="211581" y="87886"/>
                  <a:pt x="213615" y="85827"/>
                  <a:pt x="215648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89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1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6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6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6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4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4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1" y="59002"/>
                </a:cubicBezTo>
                <a:cubicBezTo>
                  <a:pt x="324751" y="63118"/>
                  <a:pt x="324751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1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7" y="46746"/>
                  <a:pt x="349177" y="48786"/>
                  <a:pt x="351216" y="50825"/>
                </a:cubicBezTo>
                <a:cubicBezTo>
                  <a:pt x="353256" y="52865"/>
                  <a:pt x="347137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7" y="71219"/>
                  <a:pt x="345098" y="69180"/>
                </a:cubicBezTo>
                <a:cubicBezTo>
                  <a:pt x="343058" y="69180"/>
                  <a:pt x="343058" y="67140"/>
                  <a:pt x="343058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89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3" y="69351"/>
                </a:cubicBezTo>
                <a:cubicBezTo>
                  <a:pt x="388481" y="73474"/>
                  <a:pt x="380236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6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6" y="63169"/>
                  <a:pt x="378175" y="63169"/>
                  <a:pt x="380236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89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89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8" y="30238"/>
                </a:lnTo>
                <a:lnTo>
                  <a:pt x="343195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5" y="36249"/>
                  <a:pt x="341130" y="38315"/>
                </a:cubicBezTo>
                <a:cubicBezTo>
                  <a:pt x="339064" y="40380"/>
                  <a:pt x="336998" y="38315"/>
                  <a:pt x="334932" y="38315"/>
                </a:cubicBezTo>
                <a:cubicBezTo>
                  <a:pt x="334932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3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3" y="96039"/>
                  <a:pt x="260944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8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4" y="100037"/>
                </a:cubicBezTo>
                <a:cubicBezTo>
                  <a:pt x="223934" y="104153"/>
                  <a:pt x="230132" y="108270"/>
                  <a:pt x="223934" y="110328"/>
                </a:cubicBezTo>
                <a:cubicBezTo>
                  <a:pt x="221869" y="112386"/>
                  <a:pt x="217737" y="108270"/>
                  <a:pt x="215671" y="108270"/>
                </a:cubicBezTo>
                <a:cubicBezTo>
                  <a:pt x="213606" y="102095"/>
                  <a:pt x="211540" y="112386"/>
                  <a:pt x="207408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6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6" y="204979"/>
                  <a:pt x="118924" y="204979"/>
                  <a:pt x="116873" y="209103"/>
                </a:cubicBezTo>
                <a:cubicBezTo>
                  <a:pt x="114822" y="209103"/>
                  <a:pt x="114822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3" y="240031"/>
                  <a:pt x="84053" y="235907"/>
                </a:cubicBezTo>
                <a:cubicBezTo>
                  <a:pt x="84053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5" y="373826"/>
                  <a:pt x="53115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5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5" y="379977"/>
                  <a:pt x="53115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2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6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1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4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3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2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8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9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8" y="558987"/>
                </a:cubicBezTo>
                <a:cubicBezTo>
                  <a:pt x="55118" y="563095"/>
                  <a:pt x="57161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1" y="661709"/>
                </a:lnTo>
                <a:lnTo>
                  <a:pt x="73664" y="670045"/>
                </a:lnTo>
                <a:lnTo>
                  <a:pt x="72611" y="668286"/>
                </a:lnTo>
                <a:lnTo>
                  <a:pt x="89279" y="698995"/>
                </a:lnTo>
                <a:lnTo>
                  <a:pt x="103689" y="716461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2" y="713297"/>
                </a:cubicBezTo>
                <a:lnTo>
                  <a:pt x="106089" y="719369"/>
                </a:lnTo>
                <a:lnTo>
                  <a:pt x="133969" y="753160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099" y="793029"/>
                </a:lnTo>
                <a:lnTo>
                  <a:pt x="207903" y="817619"/>
                </a:lnTo>
                <a:cubicBezTo>
                  <a:pt x="277995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zh-CN" altLang="en-US" sz="36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9" name="任意多边形 8"/>
          <p:cNvSpPr/>
          <p:nvPr/>
        </p:nvSpPr>
        <p:spPr>
          <a:xfrm>
            <a:off x="5642551" y="3052213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6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6 h 906898"/>
              <a:gd name="connsiteX57" fmla="*/ 443939 w 906898"/>
              <a:gd name="connsiteY57" fmla="*/ 857390 h 906898"/>
              <a:gd name="connsiteX58" fmla="*/ 441781 w 906898"/>
              <a:gd name="connsiteY58" fmla="*/ 861374 h 906898"/>
              <a:gd name="connsiteX59" fmla="*/ 441781 w 906898"/>
              <a:gd name="connsiteY59" fmla="*/ 857390 h 906898"/>
              <a:gd name="connsiteX60" fmla="*/ 441781 w 906898"/>
              <a:gd name="connsiteY60" fmla="*/ 853406 h 906898"/>
              <a:gd name="connsiteX61" fmla="*/ 451621 w 906898"/>
              <a:gd name="connsiteY61" fmla="*/ 843320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4 h 906898"/>
              <a:gd name="connsiteX65" fmla="*/ 330728 w 906898"/>
              <a:gd name="connsiteY65" fmla="*/ 847193 h 906898"/>
              <a:gd name="connsiteX66" fmla="*/ 330728 w 906898"/>
              <a:gd name="connsiteY66" fmla="*/ 857390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4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6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2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2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6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8 h 906898"/>
              <a:gd name="connsiteX140" fmla="*/ 308218 w 906898"/>
              <a:gd name="connsiteY140" fmla="*/ 845106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2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0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7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0 h 906898"/>
              <a:gd name="connsiteX293" fmla="*/ 293785 w 906898"/>
              <a:gd name="connsiteY293" fmla="*/ 857390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3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0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0 h 906898"/>
              <a:gd name="connsiteX363" fmla="*/ 450180 w 906898"/>
              <a:gd name="connsiteY363" fmla="*/ 843114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4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3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0 h 906898"/>
              <a:gd name="connsiteX401" fmla="*/ 322627 w 906898"/>
              <a:gd name="connsiteY401" fmla="*/ 797760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8 h 906898"/>
              <a:gd name="connsiteX419" fmla="*/ 557039 w 906898"/>
              <a:gd name="connsiteY419" fmla="*/ 783288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8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3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0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4 h 906898"/>
              <a:gd name="connsiteX525" fmla="*/ 464212 w 906898"/>
              <a:gd name="connsiteY525" fmla="*/ 773830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3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5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799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7 h 906898"/>
              <a:gd name="connsiteX609" fmla="*/ 267116 w 906898"/>
              <a:gd name="connsiteY609" fmla="*/ 805931 h 906898"/>
              <a:gd name="connsiteX610" fmla="*/ 263000 w 906898"/>
              <a:gd name="connsiteY610" fmla="*/ 799747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8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6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2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2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2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2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6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1 h 906898"/>
              <a:gd name="connsiteX780" fmla="*/ 186871 w 906898"/>
              <a:gd name="connsiteY780" fmla="*/ 754581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6 h 906898"/>
              <a:gd name="connsiteX790" fmla="*/ 211334 w 906898"/>
              <a:gd name="connsiteY790" fmla="*/ 748506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4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5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7 h 906898"/>
              <a:gd name="connsiteX1087" fmla="*/ 736097 w 906898"/>
              <a:gd name="connsiteY1087" fmla="*/ 746374 h 906898"/>
              <a:gd name="connsiteX1088" fmla="*/ 723676 w 906898"/>
              <a:gd name="connsiteY1088" fmla="*/ 744317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0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8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69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8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8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2 w 906898"/>
              <a:gd name="connsiteY4016" fmla="*/ 770700 h 906898"/>
              <a:gd name="connsiteX4017" fmla="*/ 754423 w 906898"/>
              <a:gd name="connsiteY4017" fmla="*/ 760594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7"/>
                  <a:pt x="330860" y="871666"/>
                </a:cubicBezTo>
                <a:cubicBezTo>
                  <a:pt x="326743" y="869637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6"/>
                </a:moveTo>
                <a:cubicBezTo>
                  <a:pt x="441781" y="855398"/>
                  <a:pt x="443939" y="855398"/>
                  <a:pt x="443939" y="857390"/>
                </a:cubicBezTo>
                <a:cubicBezTo>
                  <a:pt x="443939" y="859382"/>
                  <a:pt x="443939" y="859382"/>
                  <a:pt x="441781" y="861374"/>
                </a:cubicBezTo>
                <a:cubicBezTo>
                  <a:pt x="439623" y="861374"/>
                  <a:pt x="441781" y="859382"/>
                  <a:pt x="441781" y="857390"/>
                </a:cubicBezTo>
                <a:cubicBezTo>
                  <a:pt x="441781" y="857390"/>
                  <a:pt x="439623" y="855398"/>
                  <a:pt x="441781" y="853406"/>
                </a:cubicBezTo>
                <a:close/>
                <a:moveTo>
                  <a:pt x="451621" y="843320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4"/>
                </a:moveTo>
                <a:cubicBezTo>
                  <a:pt x="326633" y="843114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0"/>
                </a:cubicBezTo>
                <a:cubicBezTo>
                  <a:pt x="326633" y="857390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4"/>
                  <a:pt x="324585" y="843114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4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6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2"/>
                </a:moveTo>
                <a:cubicBezTo>
                  <a:pt x="417614" y="835328"/>
                  <a:pt x="421197" y="835842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5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5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5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5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2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7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4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6"/>
                </a:cubicBezTo>
                <a:cubicBezTo>
                  <a:pt x="332919" y="845106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6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8"/>
                  <a:pt x="314393" y="855398"/>
                </a:cubicBezTo>
                <a:cubicBezTo>
                  <a:pt x="312335" y="851282"/>
                  <a:pt x="306159" y="849223"/>
                  <a:pt x="308218" y="845106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5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3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1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2"/>
                  <a:pt x="524220" y="859382"/>
                  <a:pt x="520111" y="859382"/>
                </a:cubicBezTo>
                <a:cubicBezTo>
                  <a:pt x="516003" y="859382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1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1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0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0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0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2"/>
                  <a:pt x="419304" y="816222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3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7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7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0"/>
                </a:cubicBezTo>
                <a:cubicBezTo>
                  <a:pt x="295837" y="857390"/>
                  <a:pt x="295837" y="857390"/>
                  <a:pt x="293785" y="857390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3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5"/>
                  <a:pt x="441947" y="797315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3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0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0"/>
                </a:lnTo>
                <a:lnTo>
                  <a:pt x="450180" y="843114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6"/>
                  <a:pt x="441947" y="851348"/>
                </a:cubicBezTo>
                <a:cubicBezTo>
                  <a:pt x="439888" y="849290"/>
                  <a:pt x="439888" y="847231"/>
                  <a:pt x="437830" y="843114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3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0"/>
                </a:cubicBezTo>
                <a:cubicBezTo>
                  <a:pt x="318510" y="799810"/>
                  <a:pt x="320568" y="797760"/>
                  <a:pt x="322627" y="797760"/>
                </a:cubicBezTo>
                <a:cubicBezTo>
                  <a:pt x="324685" y="797760"/>
                  <a:pt x="326743" y="797760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8"/>
                  <a:pt x="548850" y="783288"/>
                </a:cubicBezTo>
                <a:cubicBezTo>
                  <a:pt x="552945" y="785347"/>
                  <a:pt x="554992" y="783288"/>
                  <a:pt x="557039" y="783288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8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8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8"/>
                </a:lnTo>
                <a:cubicBezTo>
                  <a:pt x="470499" y="781230"/>
                  <a:pt x="468440" y="783288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2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2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2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3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3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0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49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49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4"/>
                </a:cubicBezTo>
                <a:lnTo>
                  <a:pt x="464212" y="773830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3"/>
                  <a:pt x="491082" y="781163"/>
                  <a:pt x="491082" y="781163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8"/>
                  <a:pt x="474704" y="779105"/>
                  <a:pt x="472657" y="777047"/>
                </a:cubicBezTo>
                <a:cubicBezTo>
                  <a:pt x="470609" y="777047"/>
                  <a:pt x="468562" y="774988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3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4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5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6"/>
                  <a:pt x="300051" y="762646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6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799"/>
                </a:lnTo>
                <a:cubicBezTo>
                  <a:pt x="318576" y="768830"/>
                  <a:pt x="318576" y="769860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7"/>
                  <a:pt x="277408" y="799747"/>
                </a:cubicBezTo>
                <a:cubicBezTo>
                  <a:pt x="273292" y="801808"/>
                  <a:pt x="271233" y="805931"/>
                  <a:pt x="267116" y="805931"/>
                </a:cubicBezTo>
                <a:cubicBezTo>
                  <a:pt x="265058" y="805931"/>
                  <a:pt x="265058" y="801808"/>
                  <a:pt x="263000" y="799747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6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8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8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6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6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8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6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3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2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2"/>
                  <a:pt x="680291" y="769012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2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5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5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2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2"/>
                </a:cubicBezTo>
                <a:cubicBezTo>
                  <a:pt x="622933" y="769012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1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6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1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3"/>
                  <a:pt x="195070" y="758676"/>
                </a:cubicBezTo>
                <a:cubicBezTo>
                  <a:pt x="193020" y="758676"/>
                  <a:pt x="195070" y="754581"/>
                  <a:pt x="193020" y="754581"/>
                </a:cubicBezTo>
                <a:cubicBezTo>
                  <a:pt x="190970" y="756629"/>
                  <a:pt x="188921" y="754581"/>
                  <a:pt x="186871" y="754581"/>
                </a:cubicBezTo>
                <a:cubicBezTo>
                  <a:pt x="184821" y="754581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6"/>
                </a:cubicBezTo>
                <a:lnTo>
                  <a:pt x="211334" y="748506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6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8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8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4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0"/>
                  <a:pt x="234049" y="742187"/>
                  <a:pt x="223757" y="742187"/>
                </a:cubicBezTo>
                <a:cubicBezTo>
                  <a:pt x="217582" y="742187"/>
                  <a:pt x="209349" y="738070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5"/>
                  <a:pt x="674217" y="740245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5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7"/>
                </a:cubicBezTo>
                <a:cubicBezTo>
                  <a:pt x="736097" y="744317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7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1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0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8"/>
                  <a:pt x="573465" y="851248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8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69"/>
                  <a:pt x="573465" y="838869"/>
                  <a:pt x="573465" y="838869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8"/>
                  <a:pt x="606349" y="851248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1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69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8"/>
                  <a:pt x="628956" y="851248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5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2" y="770700"/>
                </a:lnTo>
                <a:lnTo>
                  <a:pt x="754423" y="760594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zh-CN" altLang="en-US" sz="36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10" name="任意多边形 9"/>
          <p:cNvSpPr/>
          <p:nvPr/>
        </p:nvSpPr>
        <p:spPr>
          <a:xfrm>
            <a:off x="7485278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5 h 906898"/>
              <a:gd name="connsiteX65" fmla="*/ 330728 w 906898"/>
              <a:gd name="connsiteY65" fmla="*/ 847193 h 906898"/>
              <a:gd name="connsiteX66" fmla="*/ 330728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7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7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800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1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4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7"/>
                </a:cubicBezTo>
                <a:cubicBezTo>
                  <a:pt x="332919" y="845107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5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4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7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800"/>
                </a:lnTo>
                <a:cubicBezTo>
                  <a:pt x="318576" y="768830"/>
                  <a:pt x="318576" y="769861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2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9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1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4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3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2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zh-CN" altLang="en-US" sz="36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1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2119727" y="2278420"/>
            <a:ext cx="1015358" cy="63022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1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flipH="1">
            <a:off x="8247987" y="2943285"/>
            <a:ext cx="725713" cy="450442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677876" y="3617203"/>
            <a:ext cx="294384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488811" y="3617203"/>
            <a:ext cx="29438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624078" y="1653938"/>
            <a:ext cx="29438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805234" y="4170054"/>
            <a:ext cx="4002286" cy="2312546"/>
            <a:chOff x="5002432" y="4212647"/>
            <a:chExt cx="2934288" cy="1695450"/>
          </a:xfrm>
        </p:grpSpPr>
        <p:grpSp>
          <p:nvGrpSpPr>
            <p:cNvPr id="4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6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 w="9525">
                <a:solidFill>
                  <a:srgbClr val="004DA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 cstate="screen"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7 L 0.15612 0.13495 " pathEditMode="relative" rAng="0" ptsTypes="AA">
                                      <p:cBhvr>
                                        <p:cTn id="17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00247 0.25185 " pathEditMode="relative" rAng="0" ptsTypes="AA">
                                      <p:cBhvr>
                                        <p:cTn id="34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25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7037E-7 L -0.15105 0.13495 " pathEditMode="relative" rAng="0" ptsTypes="AA">
                                      <p:cBhvr>
                                        <p:cTn id="47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35" y="6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/>
      <p:bldP spid="14" grpId="0"/>
      <p:bldP spid="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grpSp>
        <p:nvGrpSpPr>
          <p:cNvPr id="26" name="组合 25"/>
          <p:cNvGrpSpPr/>
          <p:nvPr/>
        </p:nvGrpSpPr>
        <p:grpSpPr>
          <a:xfrm>
            <a:off x="9513203" y="1903595"/>
            <a:ext cx="553998" cy="1904922"/>
            <a:chOff x="6596167" y="1903595"/>
            <a:chExt cx="553998" cy="1904922"/>
          </a:xfrm>
        </p:grpSpPr>
        <p:sp>
          <p:nvSpPr>
            <p:cNvPr id="4" name="Freeform 668"/>
            <p:cNvSpPr/>
            <p:nvPr/>
          </p:nvSpPr>
          <p:spPr bwMode="auto">
            <a:xfrm rot="5400000">
              <a:off x="5920706" y="2585761"/>
              <a:ext cx="1904922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6596167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唐青花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8480328" y="1903594"/>
            <a:ext cx="553998" cy="1904924"/>
            <a:chOff x="7557800" y="1903594"/>
            <a:chExt cx="553998" cy="1904924"/>
          </a:xfrm>
        </p:grpSpPr>
        <p:sp>
          <p:nvSpPr>
            <p:cNvPr id="6" name="Freeform 668"/>
            <p:cNvSpPr/>
            <p:nvPr/>
          </p:nvSpPr>
          <p:spPr bwMode="auto">
            <a:xfrm rot="5400000">
              <a:off x="6882337" y="2585761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7557800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宋青花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7447453" y="1903594"/>
            <a:ext cx="553998" cy="1904924"/>
            <a:chOff x="8519433" y="1903594"/>
            <a:chExt cx="553998" cy="1904924"/>
          </a:xfrm>
        </p:grpSpPr>
        <p:sp>
          <p:nvSpPr>
            <p:cNvPr id="8" name="Freeform 668"/>
            <p:cNvSpPr/>
            <p:nvPr/>
          </p:nvSpPr>
          <p:spPr bwMode="auto">
            <a:xfrm rot="5400000">
              <a:off x="7843970" y="2585761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8519433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元青花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414578" y="1903595"/>
            <a:ext cx="553998" cy="1904924"/>
            <a:chOff x="9481065" y="1903595"/>
            <a:chExt cx="553998" cy="1904924"/>
          </a:xfrm>
        </p:grpSpPr>
        <p:sp>
          <p:nvSpPr>
            <p:cNvPr id="10" name="Freeform 668"/>
            <p:cNvSpPr/>
            <p:nvPr/>
          </p:nvSpPr>
          <p:spPr bwMode="auto">
            <a:xfrm rot="5400000">
              <a:off x="8805602" y="2585762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9481065" y="2040446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明洪武青花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9513203" y="3945369"/>
            <a:ext cx="553998" cy="1904922"/>
            <a:chOff x="6596167" y="3945369"/>
            <a:chExt cx="553998" cy="1904922"/>
          </a:xfrm>
        </p:grpSpPr>
        <p:sp>
          <p:nvSpPr>
            <p:cNvPr id="12" name="Freeform 668"/>
            <p:cNvSpPr/>
            <p:nvPr/>
          </p:nvSpPr>
          <p:spPr bwMode="auto">
            <a:xfrm rot="5400000">
              <a:off x="5920706" y="4627535"/>
              <a:ext cx="1904922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6596167" y="4082221"/>
              <a:ext cx="553998" cy="1631217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明永乐青花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8480328" y="3945368"/>
            <a:ext cx="553998" cy="1904924"/>
            <a:chOff x="7557800" y="3945368"/>
            <a:chExt cx="553998" cy="1904924"/>
          </a:xfrm>
        </p:grpSpPr>
        <p:sp>
          <p:nvSpPr>
            <p:cNvPr id="14" name="Freeform 668"/>
            <p:cNvSpPr/>
            <p:nvPr/>
          </p:nvSpPr>
          <p:spPr bwMode="auto">
            <a:xfrm rot="5400000">
              <a:off x="6882337" y="4627535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7557800" y="4082222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明宣德青花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7447453" y="3945368"/>
            <a:ext cx="553998" cy="1904924"/>
            <a:chOff x="8519433" y="3945368"/>
            <a:chExt cx="553998" cy="1904924"/>
          </a:xfrm>
        </p:grpSpPr>
        <p:sp>
          <p:nvSpPr>
            <p:cNvPr id="16" name="Freeform 668"/>
            <p:cNvSpPr/>
            <p:nvPr/>
          </p:nvSpPr>
          <p:spPr bwMode="auto">
            <a:xfrm rot="5400000">
              <a:off x="7843970" y="4627535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文本框 16"/>
            <p:cNvSpPr txBox="1"/>
            <p:nvPr/>
          </p:nvSpPr>
          <p:spPr>
            <a:xfrm>
              <a:off x="8519433" y="4082222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明正统青花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6414578" y="3945369"/>
            <a:ext cx="553998" cy="1904924"/>
            <a:chOff x="9481065" y="3945369"/>
            <a:chExt cx="553998" cy="1904924"/>
          </a:xfrm>
        </p:grpSpPr>
        <p:sp>
          <p:nvSpPr>
            <p:cNvPr id="18" name="Freeform 668"/>
            <p:cNvSpPr/>
            <p:nvPr/>
          </p:nvSpPr>
          <p:spPr bwMode="auto">
            <a:xfrm rot="5400000">
              <a:off x="8805602" y="4627536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9481065" y="4082220"/>
              <a:ext cx="553998" cy="1631217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明景泰青花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0" name="矩形 19"/>
          <p:cNvSpPr/>
          <p:nvPr/>
        </p:nvSpPr>
        <p:spPr>
          <a:xfrm>
            <a:off x="1986553" y="1941694"/>
            <a:ext cx="3905931" cy="378565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素胚勾勒出青花笔锋浓转淡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瓶身描绘的牡丹一如你初妆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冉冉檀香透过窗心事我了然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宣纸上走笔至此搁一半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釉色渲染仕女图韵味被私藏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而你嫣然的一笑如含苞待放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你的美一缕飘散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去到我去不了的地方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grpSp>
        <p:nvGrpSpPr>
          <p:cNvPr id="395" name="组合 394" hidden="1"/>
          <p:cNvGrpSpPr/>
          <p:nvPr/>
        </p:nvGrpSpPr>
        <p:grpSpPr>
          <a:xfrm>
            <a:off x="2377197" y="6116052"/>
            <a:ext cx="4805383" cy="472627"/>
            <a:chOff x="2893821" y="3275463"/>
            <a:chExt cx="4805383" cy="472627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3762283" y="3275463"/>
              <a:ext cx="459123" cy="472627"/>
            </a:xfrm>
            <a:custGeom>
              <a:avLst/>
              <a:gdLst>
                <a:gd name="T0" fmla="*/ 100 w 158"/>
                <a:gd name="T1" fmla="*/ 31 h 160"/>
                <a:gd name="T2" fmla="*/ 59 w 158"/>
                <a:gd name="T3" fmla="*/ 31 h 160"/>
                <a:gd name="T4" fmla="*/ 30 w 158"/>
                <a:gd name="T5" fmla="*/ 54 h 160"/>
                <a:gd name="T6" fmla="*/ 30 w 158"/>
                <a:gd name="T7" fmla="*/ 93 h 160"/>
                <a:gd name="T8" fmla="*/ 56 w 158"/>
                <a:gd name="T9" fmla="*/ 120 h 160"/>
                <a:gd name="T10" fmla="*/ 97 w 158"/>
                <a:gd name="T11" fmla="*/ 125 h 160"/>
                <a:gd name="T12" fmla="*/ 121 w 158"/>
                <a:gd name="T13" fmla="*/ 98 h 160"/>
                <a:gd name="T14" fmla="*/ 126 w 158"/>
                <a:gd name="T15" fmla="*/ 59 h 160"/>
                <a:gd name="T16" fmla="*/ 100 w 158"/>
                <a:gd name="T17" fmla="*/ 31 h 160"/>
                <a:gd name="T18" fmla="*/ 138 w 158"/>
                <a:gd name="T19" fmla="*/ 52 h 160"/>
                <a:gd name="T20" fmla="*/ 132 w 158"/>
                <a:gd name="T21" fmla="*/ 110 h 160"/>
                <a:gd name="T22" fmla="*/ 100 w 158"/>
                <a:gd name="T23" fmla="*/ 136 h 160"/>
                <a:gd name="T24" fmla="*/ 51 w 158"/>
                <a:gd name="T25" fmla="*/ 132 h 160"/>
                <a:gd name="T26" fmla="*/ 18 w 158"/>
                <a:gd name="T27" fmla="*/ 98 h 160"/>
                <a:gd name="T28" fmla="*/ 19 w 158"/>
                <a:gd name="T29" fmla="*/ 52 h 160"/>
                <a:gd name="T30" fmla="*/ 53 w 158"/>
                <a:gd name="T31" fmla="*/ 20 h 160"/>
                <a:gd name="T32" fmla="*/ 101 w 158"/>
                <a:gd name="T33" fmla="*/ 19 h 160"/>
                <a:gd name="T34" fmla="*/ 138 w 158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160">
                  <a:moveTo>
                    <a:pt x="100" y="31"/>
                  </a:moveTo>
                  <a:cubicBezTo>
                    <a:pt x="97" y="25"/>
                    <a:pt x="74" y="8"/>
                    <a:pt x="59" y="31"/>
                  </a:cubicBezTo>
                  <a:cubicBezTo>
                    <a:pt x="48" y="28"/>
                    <a:pt x="32" y="27"/>
                    <a:pt x="30" y="54"/>
                  </a:cubicBezTo>
                  <a:cubicBezTo>
                    <a:pt x="21" y="61"/>
                    <a:pt x="13" y="83"/>
                    <a:pt x="30" y="93"/>
                  </a:cubicBezTo>
                  <a:cubicBezTo>
                    <a:pt x="30" y="93"/>
                    <a:pt x="22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8" y="71"/>
                    <a:pt x="152" y="94"/>
                    <a:pt x="132" y="110"/>
                  </a:cubicBezTo>
                  <a:cubicBezTo>
                    <a:pt x="129" y="133"/>
                    <a:pt x="113" y="137"/>
                    <a:pt x="100" y="136"/>
                  </a:cubicBezTo>
                  <a:cubicBezTo>
                    <a:pt x="68" y="160"/>
                    <a:pt x="51" y="132"/>
                    <a:pt x="51" y="132"/>
                  </a:cubicBezTo>
                  <a:cubicBezTo>
                    <a:pt x="25" y="133"/>
                    <a:pt x="18" y="116"/>
                    <a:pt x="18" y="98"/>
                  </a:cubicBezTo>
                  <a:cubicBezTo>
                    <a:pt x="0" y="84"/>
                    <a:pt x="8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1" y="19"/>
                  </a:cubicBezTo>
                  <a:cubicBezTo>
                    <a:pt x="120" y="16"/>
                    <a:pt x="140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4631425" y="3275463"/>
              <a:ext cx="461579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0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2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4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0" y="93"/>
                  </a:cubicBezTo>
                  <a:cubicBezTo>
                    <a:pt x="30" y="93"/>
                    <a:pt x="23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2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500568" y="3275463"/>
              <a:ext cx="461579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1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3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2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3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6368483" y="3275463"/>
              <a:ext cx="462806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1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2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1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3936602" y="3544308"/>
              <a:ext cx="93298" cy="98208"/>
            </a:xfrm>
            <a:custGeom>
              <a:avLst/>
              <a:gdLst>
                <a:gd name="T0" fmla="*/ 15 w 32"/>
                <a:gd name="T1" fmla="*/ 8 h 33"/>
                <a:gd name="T2" fmla="*/ 21 w 32"/>
                <a:gd name="T3" fmla="*/ 2 h 33"/>
                <a:gd name="T4" fmla="*/ 14 w 32"/>
                <a:gd name="T5" fmla="*/ 33 h 33"/>
                <a:gd name="T6" fmla="*/ 2 w 32"/>
                <a:gd name="T7" fmla="*/ 15 h 33"/>
                <a:gd name="T8" fmla="*/ 11 w 32"/>
                <a:gd name="T9" fmla="*/ 0 h 33"/>
                <a:gd name="T10" fmla="*/ 10 w 32"/>
                <a:gd name="T11" fmla="*/ 2 h 33"/>
                <a:gd name="T12" fmla="*/ 15 w 32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3">
                  <a:moveTo>
                    <a:pt x="15" y="8"/>
                  </a:moveTo>
                  <a:cubicBezTo>
                    <a:pt x="18" y="8"/>
                    <a:pt x="21" y="6"/>
                    <a:pt x="21" y="2"/>
                  </a:cubicBezTo>
                  <a:cubicBezTo>
                    <a:pt x="32" y="25"/>
                    <a:pt x="22" y="33"/>
                    <a:pt x="14" y="33"/>
                  </a:cubicBezTo>
                  <a:cubicBezTo>
                    <a:pt x="6" y="32"/>
                    <a:pt x="0" y="27"/>
                    <a:pt x="2" y="15"/>
                  </a:cubicBezTo>
                  <a:cubicBezTo>
                    <a:pt x="4" y="10"/>
                    <a:pt x="7" y="4"/>
                    <a:pt x="11" y="0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10" y="6"/>
                    <a:pt x="12" y="8"/>
                    <a:pt x="15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4805745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1 w 33"/>
                <a:gd name="T3" fmla="*/ 2 h 33"/>
                <a:gd name="T4" fmla="*/ 14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1" y="6"/>
                    <a:pt x="21" y="2"/>
                  </a:cubicBezTo>
                  <a:cubicBezTo>
                    <a:pt x="33" y="25"/>
                    <a:pt x="22" y="33"/>
                    <a:pt x="14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674887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2 w 33"/>
                <a:gd name="T3" fmla="*/ 2 h 33"/>
                <a:gd name="T4" fmla="*/ 15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2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6542802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2 w 33"/>
                <a:gd name="T3" fmla="*/ 2 h 33"/>
                <a:gd name="T4" fmla="*/ 15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1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3866629" y="3517301"/>
              <a:ext cx="93298" cy="98208"/>
            </a:xfrm>
            <a:custGeom>
              <a:avLst/>
              <a:gdLst>
                <a:gd name="T0" fmla="*/ 27 w 32"/>
                <a:gd name="T1" fmla="*/ 0 h 33"/>
                <a:gd name="T2" fmla="*/ 26 w 32"/>
                <a:gd name="T3" fmla="*/ 0 h 33"/>
                <a:gd name="T4" fmla="*/ 26 w 32"/>
                <a:gd name="T5" fmla="*/ 8 h 33"/>
                <a:gd name="T6" fmla="*/ 32 w 32"/>
                <a:gd name="T7" fmla="*/ 9 h 33"/>
                <a:gd name="T8" fmla="*/ 5 w 32"/>
                <a:gd name="T9" fmla="*/ 25 h 33"/>
                <a:gd name="T10" fmla="*/ 10 w 32"/>
                <a:gd name="T11" fmla="*/ 5 h 33"/>
                <a:gd name="T12" fmla="*/ 14 w 32"/>
                <a:gd name="T13" fmla="*/ 3 h 33"/>
                <a:gd name="T14" fmla="*/ 19 w 32"/>
                <a:gd name="T15" fmla="*/ 1 h 33"/>
                <a:gd name="T16" fmla="*/ 27 w 32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27" y="0"/>
                  </a:moveTo>
                  <a:cubicBezTo>
                    <a:pt x="27" y="0"/>
                    <a:pt x="26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7" y="10"/>
                    <a:pt x="30" y="11"/>
                    <a:pt x="32" y="9"/>
                  </a:cubicBezTo>
                  <a:cubicBezTo>
                    <a:pt x="24" y="33"/>
                    <a:pt x="10" y="31"/>
                    <a:pt x="5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4735771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6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0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5604914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7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1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3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6474057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7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3849442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1 w 33"/>
                <a:gd name="T7" fmla="*/ 21 h 29"/>
                <a:gd name="T8" fmla="*/ 25 w 33"/>
                <a:gd name="T9" fmla="*/ 24 h 29"/>
                <a:gd name="T10" fmla="*/ 20 w 33"/>
                <a:gd name="T11" fmla="*/ 26 h 29"/>
                <a:gd name="T12" fmla="*/ 0 w 33"/>
                <a:gd name="T13" fmla="*/ 15 h 29"/>
                <a:gd name="T14" fmla="*/ 17 w 33"/>
                <a:gd name="T15" fmla="*/ 3 h 29"/>
                <a:gd name="T16" fmla="*/ 23 w 33"/>
                <a:gd name="T17" fmla="*/ 5 h 29"/>
                <a:gd name="T18" fmla="*/ 26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1" y="21"/>
                  </a:cubicBezTo>
                  <a:cubicBezTo>
                    <a:pt x="29" y="23"/>
                    <a:pt x="27" y="23"/>
                    <a:pt x="25" y="24"/>
                  </a:cubicBezTo>
                  <a:cubicBezTo>
                    <a:pt x="23" y="25"/>
                    <a:pt x="21" y="25"/>
                    <a:pt x="20" y="26"/>
                  </a:cubicBezTo>
                  <a:cubicBezTo>
                    <a:pt x="5" y="29"/>
                    <a:pt x="0" y="21"/>
                    <a:pt x="0" y="15"/>
                  </a:cubicBezTo>
                  <a:cubicBezTo>
                    <a:pt x="1" y="6"/>
                    <a:pt x="6" y="0"/>
                    <a:pt x="17" y="3"/>
                  </a:cubicBezTo>
                  <a:cubicBezTo>
                    <a:pt x="19" y="3"/>
                    <a:pt x="21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8585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0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0" y="15"/>
                  </a:cubicBezTo>
                  <a:cubicBezTo>
                    <a:pt x="1" y="6"/>
                    <a:pt x="6" y="0"/>
                    <a:pt x="18" y="3"/>
                  </a:cubicBezTo>
                  <a:cubicBezTo>
                    <a:pt x="20" y="3"/>
                    <a:pt x="21" y="4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587728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3 w 33"/>
                <a:gd name="T3" fmla="*/ 11 h 29"/>
                <a:gd name="T4" fmla="*/ 27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1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28" y="11"/>
                    <a:pt x="27" y="13"/>
                    <a:pt x="27" y="16"/>
                  </a:cubicBezTo>
                  <a:cubicBezTo>
                    <a:pt x="26" y="19"/>
                    <a:pt x="29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5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455643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1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3" y="11"/>
                    <a:pt x="32" y="11"/>
                  </a:cubicBezTo>
                  <a:cubicBezTo>
                    <a:pt x="28" y="11"/>
                    <a:pt x="27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4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3875222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5 w 32"/>
                <a:gd name="T3" fmla="*/ 24 h 32"/>
                <a:gd name="T4" fmla="*/ 25 w 32"/>
                <a:gd name="T5" fmla="*/ 32 h 32"/>
                <a:gd name="T6" fmla="*/ 17 w 32"/>
                <a:gd name="T7" fmla="*/ 30 h 32"/>
                <a:gd name="T8" fmla="*/ 14 w 32"/>
                <a:gd name="T9" fmla="*/ 28 h 32"/>
                <a:gd name="T10" fmla="*/ 7 w 32"/>
                <a:gd name="T11" fmla="*/ 6 h 32"/>
                <a:gd name="T12" fmla="*/ 27 w 32"/>
                <a:gd name="T13" fmla="*/ 9 h 32"/>
                <a:gd name="T14" fmla="*/ 31 w 32"/>
                <a:gd name="T15" fmla="*/ 17 h 32"/>
                <a:gd name="T16" fmla="*/ 31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7" y="30"/>
                  </a:cubicBezTo>
                  <a:cubicBezTo>
                    <a:pt x="16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4744365" y="3382264"/>
              <a:ext cx="95753" cy="94525"/>
            </a:xfrm>
            <a:custGeom>
              <a:avLst/>
              <a:gdLst>
                <a:gd name="T0" fmla="*/ 33 w 33"/>
                <a:gd name="T1" fmla="*/ 25 h 32"/>
                <a:gd name="T2" fmla="*/ 25 w 33"/>
                <a:gd name="T3" fmla="*/ 24 h 32"/>
                <a:gd name="T4" fmla="*/ 25 w 33"/>
                <a:gd name="T5" fmla="*/ 32 h 32"/>
                <a:gd name="T6" fmla="*/ 18 w 33"/>
                <a:gd name="T7" fmla="*/ 30 h 32"/>
                <a:gd name="T8" fmla="*/ 14 w 33"/>
                <a:gd name="T9" fmla="*/ 28 h 32"/>
                <a:gd name="T10" fmla="*/ 7 w 33"/>
                <a:gd name="T11" fmla="*/ 6 h 32"/>
                <a:gd name="T12" fmla="*/ 27 w 33"/>
                <a:gd name="T13" fmla="*/ 9 h 32"/>
                <a:gd name="T14" fmla="*/ 31 w 33"/>
                <a:gd name="T15" fmla="*/ 17 h 32"/>
                <a:gd name="T16" fmla="*/ 31 w 33"/>
                <a:gd name="T17" fmla="*/ 17 h 32"/>
                <a:gd name="T18" fmla="*/ 33 w 33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2">
                  <a:moveTo>
                    <a:pt x="33" y="25"/>
                  </a:moveTo>
                  <a:cubicBezTo>
                    <a:pt x="30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8" y="30"/>
                  </a:cubicBezTo>
                  <a:cubicBezTo>
                    <a:pt x="17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3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5615962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4 w 32"/>
                <a:gd name="T3" fmla="*/ 24 h 32"/>
                <a:gd name="T4" fmla="*/ 25 w 32"/>
                <a:gd name="T5" fmla="*/ 32 h 32"/>
                <a:gd name="T6" fmla="*/ 17 w 32"/>
                <a:gd name="T7" fmla="*/ 30 h 32"/>
                <a:gd name="T8" fmla="*/ 13 w 32"/>
                <a:gd name="T9" fmla="*/ 28 h 32"/>
                <a:gd name="T10" fmla="*/ 6 w 32"/>
                <a:gd name="T11" fmla="*/ 6 h 32"/>
                <a:gd name="T12" fmla="*/ 27 w 32"/>
                <a:gd name="T13" fmla="*/ 9 h 32"/>
                <a:gd name="T14" fmla="*/ 30 w 32"/>
                <a:gd name="T15" fmla="*/ 17 h 32"/>
                <a:gd name="T16" fmla="*/ 30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2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6485105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4 w 32"/>
                <a:gd name="T3" fmla="*/ 24 h 32"/>
                <a:gd name="T4" fmla="*/ 24 w 32"/>
                <a:gd name="T5" fmla="*/ 32 h 32"/>
                <a:gd name="T6" fmla="*/ 17 w 32"/>
                <a:gd name="T7" fmla="*/ 30 h 32"/>
                <a:gd name="T8" fmla="*/ 13 w 32"/>
                <a:gd name="T9" fmla="*/ 28 h 32"/>
                <a:gd name="T10" fmla="*/ 6 w 32"/>
                <a:gd name="T11" fmla="*/ 6 h 32"/>
                <a:gd name="T12" fmla="*/ 27 w 32"/>
                <a:gd name="T13" fmla="*/ 9 h 32"/>
                <a:gd name="T14" fmla="*/ 30 w 32"/>
                <a:gd name="T15" fmla="*/ 17 h 32"/>
                <a:gd name="T16" fmla="*/ 30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1" y="30"/>
                    <a:pt x="24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1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1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3948878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5 w 30"/>
                <a:gd name="T11" fmla="*/ 0 h 33"/>
                <a:gd name="T12" fmla="*/ 27 w 30"/>
                <a:gd name="T13" fmla="*/ 17 h 33"/>
                <a:gd name="T14" fmla="*/ 20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3" y="1"/>
                    <a:pt x="30" y="6"/>
                    <a:pt x="27" y="17"/>
                  </a:cubicBezTo>
                  <a:cubicBezTo>
                    <a:pt x="26" y="23"/>
                    <a:pt x="23" y="28"/>
                    <a:pt x="20" y="32"/>
                  </a:cubicBezTo>
                  <a:cubicBezTo>
                    <a:pt x="21" y="28"/>
                    <a:pt x="18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4816793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5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2"/>
            <p:cNvSpPr/>
            <p:nvPr/>
          </p:nvSpPr>
          <p:spPr bwMode="auto">
            <a:xfrm>
              <a:off x="5685936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6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3"/>
            <p:cNvSpPr/>
            <p:nvPr/>
          </p:nvSpPr>
          <p:spPr bwMode="auto">
            <a:xfrm>
              <a:off x="6555078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6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35"/>
            <p:cNvSpPr/>
            <p:nvPr/>
          </p:nvSpPr>
          <p:spPr bwMode="auto">
            <a:xfrm>
              <a:off x="4009031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0 w 33"/>
                <a:gd name="T3" fmla="*/ 26 h 32"/>
                <a:gd name="T4" fmla="*/ 0 w 33"/>
                <a:gd name="T5" fmla="*/ 26 h 32"/>
                <a:gd name="T6" fmla="*/ 27 w 33"/>
                <a:gd name="T7" fmla="*/ 6 h 32"/>
                <a:gd name="T8" fmla="*/ 24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7" y="23"/>
                    <a:pt x="4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19" y="30"/>
                    <a:pt x="14" y="31"/>
                    <a:pt x="9" y="32"/>
                  </a:cubicBezTo>
                  <a:cubicBezTo>
                    <a:pt x="11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6"/>
            <p:cNvSpPr/>
            <p:nvPr/>
          </p:nvSpPr>
          <p:spPr bwMode="auto">
            <a:xfrm>
              <a:off x="4878173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1 w 33"/>
                <a:gd name="T3" fmla="*/ 26 h 32"/>
                <a:gd name="T4" fmla="*/ 0 w 33"/>
                <a:gd name="T5" fmla="*/ 26 h 32"/>
                <a:gd name="T6" fmla="*/ 27 w 33"/>
                <a:gd name="T7" fmla="*/ 6 h 32"/>
                <a:gd name="T8" fmla="*/ 24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20" y="30"/>
                    <a:pt x="14" y="31"/>
                    <a:pt x="9" y="32"/>
                  </a:cubicBezTo>
                  <a:cubicBezTo>
                    <a:pt x="12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7"/>
            <p:cNvSpPr/>
            <p:nvPr/>
          </p:nvSpPr>
          <p:spPr bwMode="auto">
            <a:xfrm>
              <a:off x="5749771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0 w 33"/>
                <a:gd name="T3" fmla="*/ 26 h 32"/>
                <a:gd name="T4" fmla="*/ 0 w 33"/>
                <a:gd name="T5" fmla="*/ 26 h 32"/>
                <a:gd name="T6" fmla="*/ 26 w 33"/>
                <a:gd name="T7" fmla="*/ 6 h 32"/>
                <a:gd name="T8" fmla="*/ 23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7" y="23"/>
                    <a:pt x="3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0"/>
                    <a:pt x="21" y="1"/>
                    <a:pt x="26" y="6"/>
                  </a:cubicBezTo>
                  <a:cubicBezTo>
                    <a:pt x="32" y="13"/>
                    <a:pt x="33" y="21"/>
                    <a:pt x="23" y="27"/>
                  </a:cubicBezTo>
                  <a:cubicBezTo>
                    <a:pt x="19" y="30"/>
                    <a:pt x="13" y="31"/>
                    <a:pt x="9" y="32"/>
                  </a:cubicBezTo>
                  <a:cubicBezTo>
                    <a:pt x="11" y="30"/>
                    <a:pt x="10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8"/>
            <p:cNvSpPr/>
            <p:nvPr/>
          </p:nvSpPr>
          <p:spPr bwMode="auto">
            <a:xfrm>
              <a:off x="6616459" y="3387175"/>
              <a:ext cx="98208" cy="94525"/>
            </a:xfrm>
            <a:custGeom>
              <a:avLst/>
              <a:gdLst>
                <a:gd name="T0" fmla="*/ 10 w 34"/>
                <a:gd name="T1" fmla="*/ 26 h 32"/>
                <a:gd name="T2" fmla="*/ 1 w 34"/>
                <a:gd name="T3" fmla="*/ 26 h 32"/>
                <a:gd name="T4" fmla="*/ 0 w 34"/>
                <a:gd name="T5" fmla="*/ 26 h 32"/>
                <a:gd name="T6" fmla="*/ 27 w 34"/>
                <a:gd name="T7" fmla="*/ 6 h 32"/>
                <a:gd name="T8" fmla="*/ 24 w 34"/>
                <a:gd name="T9" fmla="*/ 27 h 32"/>
                <a:gd name="T10" fmla="*/ 10 w 34"/>
                <a:gd name="T11" fmla="*/ 32 h 32"/>
                <a:gd name="T12" fmla="*/ 10 w 34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2">
                  <a:moveTo>
                    <a:pt x="10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4" y="21"/>
                    <a:pt x="24" y="27"/>
                  </a:cubicBezTo>
                  <a:cubicBezTo>
                    <a:pt x="20" y="30"/>
                    <a:pt x="14" y="31"/>
                    <a:pt x="10" y="32"/>
                  </a:cubicBezTo>
                  <a:cubicBezTo>
                    <a:pt x="12" y="30"/>
                    <a:pt x="11" y="28"/>
                    <a:pt x="10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40"/>
            <p:cNvSpPr/>
            <p:nvPr/>
          </p:nvSpPr>
          <p:spPr bwMode="auto">
            <a:xfrm>
              <a:off x="4027445" y="3452238"/>
              <a:ext cx="98208" cy="98208"/>
            </a:xfrm>
            <a:custGeom>
              <a:avLst/>
              <a:gdLst>
                <a:gd name="T0" fmla="*/ 16 w 34"/>
                <a:gd name="T1" fmla="*/ 31 h 33"/>
                <a:gd name="T2" fmla="*/ 3 w 34"/>
                <a:gd name="T3" fmla="*/ 24 h 33"/>
                <a:gd name="T4" fmla="*/ 7 w 34"/>
                <a:gd name="T5" fmla="*/ 20 h 33"/>
                <a:gd name="T6" fmla="*/ 1 w 34"/>
                <a:gd name="T7" fmla="*/ 14 h 33"/>
                <a:gd name="T8" fmla="*/ 0 w 34"/>
                <a:gd name="T9" fmla="*/ 14 h 33"/>
                <a:gd name="T10" fmla="*/ 33 w 34"/>
                <a:gd name="T11" fmla="*/ 19 h 33"/>
                <a:gd name="T12" fmla="*/ 16 w 34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16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5" y="24"/>
                    <a:pt x="6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25" y="0"/>
                    <a:pt x="34" y="11"/>
                    <a:pt x="33" y="19"/>
                  </a:cubicBezTo>
                  <a:cubicBezTo>
                    <a:pt x="33" y="27"/>
                    <a:pt x="28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41"/>
            <p:cNvSpPr/>
            <p:nvPr/>
          </p:nvSpPr>
          <p:spPr bwMode="auto">
            <a:xfrm>
              <a:off x="4895360" y="3452238"/>
              <a:ext cx="99436" cy="98208"/>
            </a:xfrm>
            <a:custGeom>
              <a:avLst/>
              <a:gdLst>
                <a:gd name="T0" fmla="*/ 17 w 34"/>
                <a:gd name="T1" fmla="*/ 31 h 33"/>
                <a:gd name="T2" fmla="*/ 3 w 34"/>
                <a:gd name="T3" fmla="*/ 24 h 33"/>
                <a:gd name="T4" fmla="*/ 7 w 34"/>
                <a:gd name="T5" fmla="*/ 20 h 33"/>
                <a:gd name="T6" fmla="*/ 1 w 34"/>
                <a:gd name="T7" fmla="*/ 14 h 33"/>
                <a:gd name="T8" fmla="*/ 0 w 34"/>
                <a:gd name="T9" fmla="*/ 14 h 33"/>
                <a:gd name="T10" fmla="*/ 34 w 34"/>
                <a:gd name="T11" fmla="*/ 19 h 33"/>
                <a:gd name="T12" fmla="*/ 17 w 34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17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6" y="24"/>
                    <a:pt x="7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25" y="0"/>
                    <a:pt x="34" y="11"/>
                    <a:pt x="34" y="19"/>
                  </a:cubicBezTo>
                  <a:cubicBezTo>
                    <a:pt x="33" y="27"/>
                    <a:pt x="28" y="33"/>
                    <a:pt x="17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42"/>
            <p:cNvSpPr/>
            <p:nvPr/>
          </p:nvSpPr>
          <p:spPr bwMode="auto">
            <a:xfrm>
              <a:off x="5766958" y="3452238"/>
              <a:ext cx="95753" cy="98208"/>
            </a:xfrm>
            <a:custGeom>
              <a:avLst/>
              <a:gdLst>
                <a:gd name="T0" fmla="*/ 16 w 33"/>
                <a:gd name="T1" fmla="*/ 31 h 33"/>
                <a:gd name="T2" fmla="*/ 3 w 33"/>
                <a:gd name="T3" fmla="*/ 24 h 33"/>
                <a:gd name="T4" fmla="*/ 6 w 33"/>
                <a:gd name="T5" fmla="*/ 20 h 33"/>
                <a:gd name="T6" fmla="*/ 0 w 33"/>
                <a:gd name="T7" fmla="*/ 14 h 33"/>
                <a:gd name="T8" fmla="*/ 0 w 33"/>
                <a:gd name="T9" fmla="*/ 14 h 33"/>
                <a:gd name="T10" fmla="*/ 33 w 33"/>
                <a:gd name="T11" fmla="*/ 19 h 33"/>
                <a:gd name="T12" fmla="*/ 16 w 33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31"/>
                  </a:moveTo>
                  <a:cubicBezTo>
                    <a:pt x="11" y="30"/>
                    <a:pt x="6" y="27"/>
                    <a:pt x="3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5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3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43"/>
            <p:cNvSpPr/>
            <p:nvPr/>
          </p:nvSpPr>
          <p:spPr bwMode="auto">
            <a:xfrm>
              <a:off x="6636100" y="3452238"/>
              <a:ext cx="95753" cy="98208"/>
            </a:xfrm>
            <a:custGeom>
              <a:avLst/>
              <a:gdLst>
                <a:gd name="T0" fmla="*/ 16 w 33"/>
                <a:gd name="T1" fmla="*/ 31 h 33"/>
                <a:gd name="T2" fmla="*/ 2 w 33"/>
                <a:gd name="T3" fmla="*/ 24 h 33"/>
                <a:gd name="T4" fmla="*/ 6 w 33"/>
                <a:gd name="T5" fmla="*/ 20 h 33"/>
                <a:gd name="T6" fmla="*/ 0 w 33"/>
                <a:gd name="T7" fmla="*/ 14 h 33"/>
                <a:gd name="T8" fmla="*/ 0 w 33"/>
                <a:gd name="T9" fmla="*/ 14 h 33"/>
                <a:gd name="T10" fmla="*/ 33 w 33"/>
                <a:gd name="T11" fmla="*/ 19 h 33"/>
                <a:gd name="T12" fmla="*/ 16 w 33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31"/>
                  </a:moveTo>
                  <a:cubicBezTo>
                    <a:pt x="11" y="30"/>
                    <a:pt x="6" y="27"/>
                    <a:pt x="2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4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2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5"/>
            <p:cNvSpPr/>
            <p:nvPr/>
          </p:nvSpPr>
          <p:spPr bwMode="auto">
            <a:xfrm>
              <a:off x="4004120" y="3527122"/>
              <a:ext cx="95753" cy="96981"/>
            </a:xfrm>
            <a:custGeom>
              <a:avLst/>
              <a:gdLst>
                <a:gd name="T0" fmla="*/ 7 w 33"/>
                <a:gd name="T1" fmla="*/ 8 h 33"/>
                <a:gd name="T2" fmla="*/ 7 w 33"/>
                <a:gd name="T3" fmla="*/ 0 h 33"/>
                <a:gd name="T4" fmla="*/ 26 w 33"/>
                <a:gd name="T5" fmla="*/ 27 h 33"/>
                <a:gd name="T6" fmla="*/ 5 w 33"/>
                <a:gd name="T7" fmla="*/ 23 h 33"/>
                <a:gd name="T8" fmla="*/ 0 w 33"/>
                <a:gd name="T9" fmla="*/ 8 h 33"/>
                <a:gd name="T10" fmla="*/ 7 w 33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7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3" y="8"/>
                    <a:pt x="31" y="22"/>
                    <a:pt x="26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2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6"/>
            <p:cNvSpPr/>
            <p:nvPr/>
          </p:nvSpPr>
          <p:spPr bwMode="auto">
            <a:xfrm>
              <a:off x="4872035" y="3527122"/>
              <a:ext cx="95753" cy="96981"/>
            </a:xfrm>
            <a:custGeom>
              <a:avLst/>
              <a:gdLst>
                <a:gd name="T0" fmla="*/ 7 w 33"/>
                <a:gd name="T1" fmla="*/ 8 h 33"/>
                <a:gd name="T2" fmla="*/ 7 w 33"/>
                <a:gd name="T3" fmla="*/ 0 h 33"/>
                <a:gd name="T4" fmla="*/ 26 w 33"/>
                <a:gd name="T5" fmla="*/ 27 h 33"/>
                <a:gd name="T6" fmla="*/ 5 w 33"/>
                <a:gd name="T7" fmla="*/ 23 h 33"/>
                <a:gd name="T8" fmla="*/ 0 w 33"/>
                <a:gd name="T9" fmla="*/ 8 h 33"/>
                <a:gd name="T10" fmla="*/ 7 w 33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7" y="8"/>
                  </a:moveTo>
                  <a:cubicBezTo>
                    <a:pt x="9" y="6"/>
                    <a:pt x="10" y="3"/>
                    <a:pt x="7" y="0"/>
                  </a:cubicBezTo>
                  <a:cubicBezTo>
                    <a:pt x="33" y="8"/>
                    <a:pt x="32" y="22"/>
                    <a:pt x="26" y="27"/>
                  </a:cubicBezTo>
                  <a:cubicBezTo>
                    <a:pt x="20" y="32"/>
                    <a:pt x="12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3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7"/>
            <p:cNvSpPr/>
            <p:nvPr/>
          </p:nvSpPr>
          <p:spPr bwMode="auto">
            <a:xfrm>
              <a:off x="5743633" y="3527122"/>
              <a:ext cx="93298" cy="96981"/>
            </a:xfrm>
            <a:custGeom>
              <a:avLst/>
              <a:gdLst>
                <a:gd name="T0" fmla="*/ 6 w 32"/>
                <a:gd name="T1" fmla="*/ 8 h 33"/>
                <a:gd name="T2" fmla="*/ 7 w 32"/>
                <a:gd name="T3" fmla="*/ 0 h 33"/>
                <a:gd name="T4" fmla="*/ 25 w 32"/>
                <a:gd name="T5" fmla="*/ 27 h 33"/>
                <a:gd name="T6" fmla="*/ 5 w 32"/>
                <a:gd name="T7" fmla="*/ 23 h 33"/>
                <a:gd name="T8" fmla="*/ 0 w 32"/>
                <a:gd name="T9" fmla="*/ 8 h 33"/>
                <a:gd name="T10" fmla="*/ 6 w 32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6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8"/>
            <p:cNvSpPr/>
            <p:nvPr/>
          </p:nvSpPr>
          <p:spPr bwMode="auto">
            <a:xfrm>
              <a:off x="6612776" y="3527122"/>
              <a:ext cx="93298" cy="96981"/>
            </a:xfrm>
            <a:custGeom>
              <a:avLst/>
              <a:gdLst>
                <a:gd name="T0" fmla="*/ 6 w 32"/>
                <a:gd name="T1" fmla="*/ 8 h 33"/>
                <a:gd name="T2" fmla="*/ 6 w 32"/>
                <a:gd name="T3" fmla="*/ 0 h 33"/>
                <a:gd name="T4" fmla="*/ 25 w 32"/>
                <a:gd name="T5" fmla="*/ 27 h 33"/>
                <a:gd name="T6" fmla="*/ 4 w 32"/>
                <a:gd name="T7" fmla="*/ 23 h 33"/>
                <a:gd name="T8" fmla="*/ 0 w 32"/>
                <a:gd name="T9" fmla="*/ 8 h 33"/>
                <a:gd name="T10" fmla="*/ 6 w 32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6" y="8"/>
                  </a:moveTo>
                  <a:cubicBezTo>
                    <a:pt x="8" y="6"/>
                    <a:pt x="9" y="3"/>
                    <a:pt x="6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4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0"/>
            <p:cNvSpPr/>
            <p:nvPr/>
          </p:nvSpPr>
          <p:spPr bwMode="auto">
            <a:xfrm>
              <a:off x="3968520" y="3527122"/>
              <a:ext cx="12276" cy="17186"/>
            </a:xfrm>
            <a:custGeom>
              <a:avLst/>
              <a:gdLst>
                <a:gd name="T0" fmla="*/ 0 w 4"/>
                <a:gd name="T1" fmla="*/ 6 h 6"/>
                <a:gd name="T2" fmla="*/ 2 w 4"/>
                <a:gd name="T3" fmla="*/ 0 h 6"/>
                <a:gd name="T4" fmla="*/ 4 w 4"/>
                <a:gd name="T5" fmla="*/ 1 h 6"/>
                <a:gd name="T6" fmla="*/ 0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1"/>
            <p:cNvSpPr/>
            <p:nvPr/>
          </p:nvSpPr>
          <p:spPr bwMode="auto">
            <a:xfrm>
              <a:off x="4837662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2"/>
            <p:cNvSpPr/>
            <p:nvPr/>
          </p:nvSpPr>
          <p:spPr bwMode="auto">
            <a:xfrm>
              <a:off x="5706805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3"/>
            <p:cNvSpPr/>
            <p:nvPr/>
          </p:nvSpPr>
          <p:spPr bwMode="auto">
            <a:xfrm>
              <a:off x="6574720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5"/>
            <p:cNvSpPr/>
            <p:nvPr/>
          </p:nvSpPr>
          <p:spPr bwMode="auto">
            <a:xfrm>
              <a:off x="3989389" y="3529577"/>
              <a:ext cx="8593" cy="20869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0 h 7"/>
                <a:gd name="T4" fmla="*/ 3 w 3"/>
                <a:gd name="T5" fmla="*/ 4 h 7"/>
                <a:gd name="T6" fmla="*/ 3 w 3"/>
                <a:gd name="T7" fmla="*/ 6 h 7"/>
                <a:gd name="T8" fmla="*/ 3 w 3"/>
                <a:gd name="T9" fmla="*/ 7 h 7"/>
                <a:gd name="T10" fmla="*/ 0 w 3"/>
                <a:gd name="T11" fmla="*/ 0 h 7"/>
                <a:gd name="T12" fmla="*/ 1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6"/>
            <p:cNvSpPr/>
            <p:nvPr/>
          </p:nvSpPr>
          <p:spPr bwMode="auto">
            <a:xfrm>
              <a:off x="4858532" y="3529577"/>
              <a:ext cx="8593" cy="20869"/>
            </a:xfrm>
            <a:custGeom>
              <a:avLst/>
              <a:gdLst>
                <a:gd name="T0" fmla="*/ 2 w 3"/>
                <a:gd name="T1" fmla="*/ 0 h 7"/>
                <a:gd name="T2" fmla="*/ 2 w 3"/>
                <a:gd name="T3" fmla="*/ 0 h 7"/>
                <a:gd name="T4" fmla="*/ 3 w 3"/>
                <a:gd name="T5" fmla="*/ 4 h 7"/>
                <a:gd name="T6" fmla="*/ 3 w 3"/>
                <a:gd name="T7" fmla="*/ 6 h 7"/>
                <a:gd name="T8" fmla="*/ 3 w 3"/>
                <a:gd name="T9" fmla="*/ 7 h 7"/>
                <a:gd name="T10" fmla="*/ 0 w 3"/>
                <a:gd name="T11" fmla="*/ 0 h 7"/>
                <a:gd name="T12" fmla="*/ 2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7"/>
            <p:cNvSpPr/>
            <p:nvPr/>
          </p:nvSpPr>
          <p:spPr bwMode="auto">
            <a:xfrm>
              <a:off x="5726447" y="3529577"/>
              <a:ext cx="12276" cy="20869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3 w 4"/>
                <a:gd name="T5" fmla="*/ 4 h 7"/>
                <a:gd name="T6" fmla="*/ 4 w 4"/>
                <a:gd name="T7" fmla="*/ 6 h 7"/>
                <a:gd name="T8" fmla="*/ 4 w 4"/>
                <a:gd name="T9" fmla="*/ 7 h 7"/>
                <a:gd name="T10" fmla="*/ 0 w 4"/>
                <a:gd name="T11" fmla="*/ 0 h 7"/>
                <a:gd name="T12" fmla="*/ 2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8"/>
            <p:cNvSpPr/>
            <p:nvPr/>
          </p:nvSpPr>
          <p:spPr bwMode="auto">
            <a:xfrm>
              <a:off x="6595589" y="3529577"/>
              <a:ext cx="11048" cy="20869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3 w 4"/>
                <a:gd name="T5" fmla="*/ 4 h 7"/>
                <a:gd name="T6" fmla="*/ 4 w 4"/>
                <a:gd name="T7" fmla="*/ 6 h 7"/>
                <a:gd name="T8" fmla="*/ 4 w 4"/>
                <a:gd name="T9" fmla="*/ 7 h 7"/>
                <a:gd name="T10" fmla="*/ 0 w 4"/>
                <a:gd name="T11" fmla="*/ 0 h 7"/>
                <a:gd name="T12" fmla="*/ 2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60"/>
            <p:cNvSpPr/>
            <p:nvPr/>
          </p:nvSpPr>
          <p:spPr bwMode="auto">
            <a:xfrm>
              <a:off x="3959927" y="3523439"/>
              <a:ext cx="14731" cy="20869"/>
            </a:xfrm>
            <a:custGeom>
              <a:avLst/>
              <a:gdLst>
                <a:gd name="T0" fmla="*/ 5 w 5"/>
                <a:gd name="T1" fmla="*/ 1 h 7"/>
                <a:gd name="T2" fmla="*/ 2 w 5"/>
                <a:gd name="T3" fmla="*/ 5 h 7"/>
                <a:gd name="T4" fmla="*/ 0 w 5"/>
                <a:gd name="T5" fmla="*/ 7 h 7"/>
                <a:gd name="T6" fmla="*/ 3 w 5"/>
                <a:gd name="T7" fmla="*/ 0 h 7"/>
                <a:gd name="T8" fmla="*/ 5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61"/>
            <p:cNvSpPr/>
            <p:nvPr/>
          </p:nvSpPr>
          <p:spPr bwMode="auto">
            <a:xfrm>
              <a:off x="4831524" y="3523439"/>
              <a:ext cx="12276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3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62"/>
            <p:cNvSpPr/>
            <p:nvPr/>
          </p:nvSpPr>
          <p:spPr bwMode="auto">
            <a:xfrm>
              <a:off x="5700667" y="3523439"/>
              <a:ext cx="11048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63"/>
            <p:cNvSpPr/>
            <p:nvPr/>
          </p:nvSpPr>
          <p:spPr bwMode="auto">
            <a:xfrm>
              <a:off x="6569810" y="3523439"/>
              <a:ext cx="11048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65"/>
            <p:cNvSpPr/>
            <p:nvPr/>
          </p:nvSpPr>
          <p:spPr bwMode="auto">
            <a:xfrm>
              <a:off x="3945195" y="3508707"/>
              <a:ext cx="17186" cy="8593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6 w 6"/>
                <a:gd name="T5" fmla="*/ 3 h 3"/>
                <a:gd name="T6" fmla="*/ 0 w 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66"/>
            <p:cNvSpPr/>
            <p:nvPr/>
          </p:nvSpPr>
          <p:spPr bwMode="auto">
            <a:xfrm>
              <a:off x="4814338" y="3508707"/>
              <a:ext cx="20869" cy="8593"/>
            </a:xfrm>
            <a:custGeom>
              <a:avLst/>
              <a:gdLst>
                <a:gd name="T0" fmla="*/ 0 w 7"/>
                <a:gd name="T1" fmla="*/ 3 h 3"/>
                <a:gd name="T2" fmla="*/ 5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67"/>
            <p:cNvSpPr/>
            <p:nvPr/>
          </p:nvSpPr>
          <p:spPr bwMode="auto">
            <a:xfrm>
              <a:off x="5683481" y="3508707"/>
              <a:ext cx="19642" cy="859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68"/>
            <p:cNvSpPr/>
            <p:nvPr/>
          </p:nvSpPr>
          <p:spPr bwMode="auto">
            <a:xfrm>
              <a:off x="6551396" y="3508707"/>
              <a:ext cx="20869" cy="859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70"/>
            <p:cNvSpPr/>
            <p:nvPr/>
          </p:nvSpPr>
          <p:spPr bwMode="auto">
            <a:xfrm>
              <a:off x="3945195" y="3481700"/>
              <a:ext cx="14731" cy="15959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2 h 5"/>
                <a:gd name="T4" fmla="*/ 5 w 5"/>
                <a:gd name="T5" fmla="*/ 5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0"/>
                    <a:pt x="3" y="1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71"/>
            <p:cNvSpPr/>
            <p:nvPr/>
          </p:nvSpPr>
          <p:spPr bwMode="auto">
            <a:xfrm>
              <a:off x="4814338" y="3481700"/>
              <a:ext cx="17186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72"/>
            <p:cNvSpPr/>
            <p:nvPr/>
          </p:nvSpPr>
          <p:spPr bwMode="auto">
            <a:xfrm>
              <a:off x="5683481" y="3481700"/>
              <a:ext cx="17186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73"/>
            <p:cNvSpPr/>
            <p:nvPr/>
          </p:nvSpPr>
          <p:spPr bwMode="auto">
            <a:xfrm>
              <a:off x="6551396" y="3481700"/>
              <a:ext cx="18414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75"/>
            <p:cNvSpPr/>
            <p:nvPr/>
          </p:nvSpPr>
          <p:spPr bwMode="auto">
            <a:xfrm>
              <a:off x="3940285" y="3502569"/>
              <a:ext cx="19642" cy="12276"/>
            </a:xfrm>
            <a:custGeom>
              <a:avLst/>
              <a:gdLst>
                <a:gd name="T0" fmla="*/ 0 w 7"/>
                <a:gd name="T1" fmla="*/ 3 h 4"/>
                <a:gd name="T2" fmla="*/ 7 w 7"/>
                <a:gd name="T3" fmla="*/ 0 h 4"/>
                <a:gd name="T4" fmla="*/ 7 w 7"/>
                <a:gd name="T5" fmla="*/ 2 h 4"/>
                <a:gd name="T6" fmla="*/ 2 w 7"/>
                <a:gd name="T7" fmla="*/ 4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76"/>
            <p:cNvSpPr/>
            <p:nvPr/>
          </p:nvSpPr>
          <p:spPr bwMode="auto">
            <a:xfrm>
              <a:off x="4811883" y="3502569"/>
              <a:ext cx="17186" cy="1227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2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77"/>
            <p:cNvSpPr/>
            <p:nvPr/>
          </p:nvSpPr>
          <p:spPr bwMode="auto">
            <a:xfrm>
              <a:off x="5679798" y="3502569"/>
              <a:ext cx="20869" cy="12276"/>
            </a:xfrm>
            <a:custGeom>
              <a:avLst/>
              <a:gdLst>
                <a:gd name="T0" fmla="*/ 0 w 7"/>
                <a:gd name="T1" fmla="*/ 3 h 4"/>
                <a:gd name="T2" fmla="*/ 6 w 7"/>
                <a:gd name="T3" fmla="*/ 0 h 4"/>
                <a:gd name="T4" fmla="*/ 7 w 7"/>
                <a:gd name="T5" fmla="*/ 2 h 4"/>
                <a:gd name="T6" fmla="*/ 1 w 7"/>
                <a:gd name="T7" fmla="*/ 4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78"/>
            <p:cNvSpPr/>
            <p:nvPr/>
          </p:nvSpPr>
          <p:spPr bwMode="auto">
            <a:xfrm>
              <a:off x="6548940" y="3502569"/>
              <a:ext cx="17186" cy="1227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2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80"/>
            <p:cNvSpPr/>
            <p:nvPr/>
          </p:nvSpPr>
          <p:spPr bwMode="auto">
            <a:xfrm>
              <a:off x="3948878" y="3476790"/>
              <a:ext cx="17186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81"/>
            <p:cNvSpPr/>
            <p:nvPr/>
          </p:nvSpPr>
          <p:spPr bwMode="auto">
            <a:xfrm>
              <a:off x="4816793" y="3476790"/>
              <a:ext cx="18414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82"/>
            <p:cNvSpPr/>
            <p:nvPr/>
          </p:nvSpPr>
          <p:spPr bwMode="auto">
            <a:xfrm>
              <a:off x="5688391" y="3476790"/>
              <a:ext cx="14731" cy="1104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4 w 5"/>
                <a:gd name="T5" fmla="*/ 4 h 4"/>
                <a:gd name="T6" fmla="*/ 0 w 5"/>
                <a:gd name="T7" fmla="*/ 1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3" y="2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83"/>
            <p:cNvSpPr/>
            <p:nvPr/>
          </p:nvSpPr>
          <p:spPr bwMode="auto">
            <a:xfrm>
              <a:off x="6555078" y="3476790"/>
              <a:ext cx="17186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85"/>
            <p:cNvSpPr/>
            <p:nvPr/>
          </p:nvSpPr>
          <p:spPr bwMode="auto">
            <a:xfrm>
              <a:off x="3968520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1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86"/>
            <p:cNvSpPr/>
            <p:nvPr/>
          </p:nvSpPr>
          <p:spPr bwMode="auto">
            <a:xfrm>
              <a:off x="4840118" y="3455921"/>
              <a:ext cx="6138" cy="20869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6 h 7"/>
                <a:gd name="T6" fmla="*/ 0 w 2"/>
                <a:gd name="T7" fmla="*/ 7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2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87"/>
            <p:cNvSpPr/>
            <p:nvPr/>
          </p:nvSpPr>
          <p:spPr bwMode="auto">
            <a:xfrm>
              <a:off x="5709260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0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88"/>
            <p:cNvSpPr/>
            <p:nvPr/>
          </p:nvSpPr>
          <p:spPr bwMode="auto">
            <a:xfrm>
              <a:off x="6578403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0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90"/>
            <p:cNvSpPr/>
            <p:nvPr/>
          </p:nvSpPr>
          <p:spPr bwMode="auto">
            <a:xfrm>
              <a:off x="3977113" y="3458376"/>
              <a:ext cx="6138" cy="14731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5 h 5"/>
                <a:gd name="T4" fmla="*/ 0 w 2"/>
                <a:gd name="T5" fmla="*/ 0 h 5"/>
                <a:gd name="T6" fmla="*/ 2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91"/>
            <p:cNvSpPr/>
            <p:nvPr/>
          </p:nvSpPr>
          <p:spPr bwMode="auto">
            <a:xfrm>
              <a:off x="4846256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92"/>
            <p:cNvSpPr/>
            <p:nvPr/>
          </p:nvSpPr>
          <p:spPr bwMode="auto">
            <a:xfrm>
              <a:off x="5715398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93"/>
            <p:cNvSpPr/>
            <p:nvPr/>
          </p:nvSpPr>
          <p:spPr bwMode="auto">
            <a:xfrm>
              <a:off x="6584541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95"/>
            <p:cNvSpPr/>
            <p:nvPr/>
          </p:nvSpPr>
          <p:spPr bwMode="auto">
            <a:xfrm>
              <a:off x="3991844" y="3455921"/>
              <a:ext cx="17186" cy="20869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1 h 7"/>
                <a:gd name="T4" fmla="*/ 3 w 6"/>
                <a:gd name="T5" fmla="*/ 7 h 7"/>
                <a:gd name="T6" fmla="*/ 0 w 6"/>
                <a:gd name="T7" fmla="*/ 6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0"/>
                    <a:pt x="6" y="0"/>
                    <a:pt x="5" y="1"/>
                  </a:cubicBezTo>
                  <a:cubicBezTo>
                    <a:pt x="5" y="2"/>
                    <a:pt x="4" y="5"/>
                    <a:pt x="3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96"/>
            <p:cNvSpPr/>
            <p:nvPr/>
          </p:nvSpPr>
          <p:spPr bwMode="auto">
            <a:xfrm>
              <a:off x="4863442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5"/>
                    <a:pt x="2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97"/>
            <p:cNvSpPr/>
            <p:nvPr/>
          </p:nvSpPr>
          <p:spPr bwMode="auto">
            <a:xfrm>
              <a:off x="5732585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98"/>
            <p:cNvSpPr/>
            <p:nvPr/>
          </p:nvSpPr>
          <p:spPr bwMode="auto">
            <a:xfrm>
              <a:off x="6601727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00"/>
            <p:cNvSpPr/>
            <p:nvPr/>
          </p:nvSpPr>
          <p:spPr bwMode="auto">
            <a:xfrm>
              <a:off x="4009031" y="3481700"/>
              <a:ext cx="27007" cy="12276"/>
            </a:xfrm>
            <a:custGeom>
              <a:avLst/>
              <a:gdLst>
                <a:gd name="T0" fmla="*/ 9 w 9"/>
                <a:gd name="T1" fmla="*/ 0 h 4"/>
                <a:gd name="T2" fmla="*/ 8 w 9"/>
                <a:gd name="T3" fmla="*/ 2 h 4"/>
                <a:gd name="T4" fmla="*/ 2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9" y="1"/>
                    <a:pt x="8" y="1"/>
                    <a:pt x="8" y="2"/>
                  </a:cubicBezTo>
                  <a:cubicBezTo>
                    <a:pt x="6" y="3"/>
                    <a:pt x="4" y="3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01"/>
            <p:cNvSpPr/>
            <p:nvPr/>
          </p:nvSpPr>
          <p:spPr bwMode="auto">
            <a:xfrm>
              <a:off x="4880629" y="3481700"/>
              <a:ext cx="23324" cy="12276"/>
            </a:xfrm>
            <a:custGeom>
              <a:avLst/>
              <a:gdLst>
                <a:gd name="T0" fmla="*/ 8 w 8"/>
                <a:gd name="T1" fmla="*/ 0 h 4"/>
                <a:gd name="T2" fmla="*/ 7 w 8"/>
                <a:gd name="T3" fmla="*/ 2 h 4"/>
                <a:gd name="T4" fmla="*/ 1 w 8"/>
                <a:gd name="T5" fmla="*/ 4 h 4"/>
                <a:gd name="T6" fmla="*/ 0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02"/>
            <p:cNvSpPr/>
            <p:nvPr/>
          </p:nvSpPr>
          <p:spPr bwMode="auto">
            <a:xfrm>
              <a:off x="5749771" y="3481700"/>
              <a:ext cx="25780" cy="12276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2 h 4"/>
                <a:gd name="T4" fmla="*/ 1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03"/>
            <p:cNvSpPr/>
            <p:nvPr/>
          </p:nvSpPr>
          <p:spPr bwMode="auto">
            <a:xfrm>
              <a:off x="6618914" y="3481700"/>
              <a:ext cx="25780" cy="12276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2 h 4"/>
                <a:gd name="T4" fmla="*/ 1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05"/>
            <p:cNvSpPr/>
            <p:nvPr/>
          </p:nvSpPr>
          <p:spPr bwMode="auto">
            <a:xfrm>
              <a:off x="4000437" y="3464514"/>
              <a:ext cx="8593" cy="14731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2 w 3"/>
                <a:gd name="T5" fmla="*/ 5 h 5"/>
                <a:gd name="T6" fmla="*/ 0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06"/>
            <p:cNvSpPr/>
            <p:nvPr/>
          </p:nvSpPr>
          <p:spPr bwMode="auto">
            <a:xfrm>
              <a:off x="4872035" y="3464514"/>
              <a:ext cx="6138" cy="14731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07"/>
            <p:cNvSpPr/>
            <p:nvPr/>
          </p:nvSpPr>
          <p:spPr bwMode="auto">
            <a:xfrm>
              <a:off x="5741178" y="3464514"/>
              <a:ext cx="8593" cy="14731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1 w 3"/>
                <a:gd name="T5" fmla="*/ 5 h 5"/>
                <a:gd name="T6" fmla="*/ 0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08"/>
            <p:cNvSpPr/>
            <p:nvPr/>
          </p:nvSpPr>
          <p:spPr bwMode="auto">
            <a:xfrm>
              <a:off x="6610321" y="3464514"/>
              <a:ext cx="6138" cy="14731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110"/>
            <p:cNvSpPr/>
            <p:nvPr/>
          </p:nvSpPr>
          <p:spPr bwMode="auto">
            <a:xfrm>
              <a:off x="4015169" y="3493976"/>
              <a:ext cx="12276" cy="61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111"/>
            <p:cNvSpPr/>
            <p:nvPr/>
          </p:nvSpPr>
          <p:spPr bwMode="auto">
            <a:xfrm>
              <a:off x="4884311" y="3493976"/>
              <a:ext cx="11048" cy="61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112"/>
            <p:cNvSpPr/>
            <p:nvPr/>
          </p:nvSpPr>
          <p:spPr bwMode="auto">
            <a:xfrm>
              <a:off x="5753454" y="3493976"/>
              <a:ext cx="13504" cy="61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1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113"/>
            <p:cNvSpPr/>
            <p:nvPr/>
          </p:nvSpPr>
          <p:spPr bwMode="auto">
            <a:xfrm>
              <a:off x="6621369" y="3493976"/>
              <a:ext cx="14731" cy="61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115"/>
            <p:cNvSpPr/>
            <p:nvPr/>
          </p:nvSpPr>
          <p:spPr bwMode="auto">
            <a:xfrm>
              <a:off x="4009031" y="3506252"/>
              <a:ext cx="27007" cy="20869"/>
            </a:xfrm>
            <a:custGeom>
              <a:avLst/>
              <a:gdLst>
                <a:gd name="T0" fmla="*/ 2 w 9"/>
                <a:gd name="T1" fmla="*/ 0 h 7"/>
                <a:gd name="T2" fmla="*/ 9 w 9"/>
                <a:gd name="T3" fmla="*/ 6 h 7"/>
                <a:gd name="T4" fmla="*/ 6 w 9"/>
                <a:gd name="T5" fmla="*/ 6 h 7"/>
                <a:gd name="T6" fmla="*/ 4 w 9"/>
                <a:gd name="T7" fmla="*/ 6 h 7"/>
                <a:gd name="T8" fmla="*/ 0 w 9"/>
                <a:gd name="T9" fmla="*/ 3 h 7"/>
                <a:gd name="T10" fmla="*/ 2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3" y="2"/>
                    <a:pt x="6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5"/>
                    <a:pt x="2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16"/>
            <p:cNvSpPr/>
            <p:nvPr/>
          </p:nvSpPr>
          <p:spPr bwMode="auto">
            <a:xfrm>
              <a:off x="4880629" y="3506252"/>
              <a:ext cx="23324" cy="20869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6 h 7"/>
                <a:gd name="T4" fmla="*/ 5 w 8"/>
                <a:gd name="T5" fmla="*/ 6 h 7"/>
                <a:gd name="T6" fmla="*/ 3 w 8"/>
                <a:gd name="T7" fmla="*/ 6 h 7"/>
                <a:gd name="T8" fmla="*/ 0 w 8"/>
                <a:gd name="T9" fmla="*/ 3 h 7"/>
                <a:gd name="T10" fmla="*/ 1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17"/>
            <p:cNvSpPr/>
            <p:nvPr/>
          </p:nvSpPr>
          <p:spPr bwMode="auto">
            <a:xfrm>
              <a:off x="5749771" y="3506252"/>
              <a:ext cx="25780" cy="20869"/>
            </a:xfrm>
            <a:custGeom>
              <a:avLst/>
              <a:gdLst>
                <a:gd name="T0" fmla="*/ 1 w 9"/>
                <a:gd name="T1" fmla="*/ 0 h 7"/>
                <a:gd name="T2" fmla="*/ 9 w 9"/>
                <a:gd name="T3" fmla="*/ 6 h 7"/>
                <a:gd name="T4" fmla="*/ 6 w 9"/>
                <a:gd name="T5" fmla="*/ 6 h 7"/>
                <a:gd name="T6" fmla="*/ 4 w 9"/>
                <a:gd name="T7" fmla="*/ 6 h 7"/>
                <a:gd name="T8" fmla="*/ 0 w 9"/>
                <a:gd name="T9" fmla="*/ 3 h 7"/>
                <a:gd name="T10" fmla="*/ 1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3" y="2"/>
                    <a:pt x="5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118"/>
            <p:cNvSpPr/>
            <p:nvPr/>
          </p:nvSpPr>
          <p:spPr bwMode="auto">
            <a:xfrm>
              <a:off x="6618914" y="3506252"/>
              <a:ext cx="23324" cy="20869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6 h 7"/>
                <a:gd name="T4" fmla="*/ 5 w 8"/>
                <a:gd name="T5" fmla="*/ 6 h 7"/>
                <a:gd name="T6" fmla="*/ 4 w 8"/>
                <a:gd name="T7" fmla="*/ 6 h 7"/>
                <a:gd name="T8" fmla="*/ 0 w 8"/>
                <a:gd name="T9" fmla="*/ 3 h 7"/>
                <a:gd name="T10" fmla="*/ 1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8" y="7"/>
                    <a:pt x="7" y="7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20"/>
            <p:cNvSpPr/>
            <p:nvPr/>
          </p:nvSpPr>
          <p:spPr bwMode="auto">
            <a:xfrm>
              <a:off x="3991844" y="3523439"/>
              <a:ext cx="12276" cy="27007"/>
            </a:xfrm>
            <a:custGeom>
              <a:avLst/>
              <a:gdLst>
                <a:gd name="T0" fmla="*/ 0 w 4"/>
                <a:gd name="T1" fmla="*/ 2 h 9"/>
                <a:gd name="T2" fmla="*/ 4 w 4"/>
                <a:gd name="T3" fmla="*/ 0 h 9"/>
                <a:gd name="T4" fmla="*/ 4 w 4"/>
                <a:gd name="T5" fmla="*/ 9 h 9"/>
                <a:gd name="T6" fmla="*/ 3 w 4"/>
                <a:gd name="T7" fmla="*/ 8 h 9"/>
                <a:gd name="T8" fmla="*/ 2 w 4"/>
                <a:gd name="T9" fmla="*/ 6 h 9"/>
                <a:gd name="T10" fmla="*/ 1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2"/>
                    <a:pt x="4" y="5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21"/>
            <p:cNvSpPr/>
            <p:nvPr/>
          </p:nvSpPr>
          <p:spPr bwMode="auto">
            <a:xfrm>
              <a:off x="4863442" y="3523439"/>
              <a:ext cx="8593" cy="27007"/>
            </a:xfrm>
            <a:custGeom>
              <a:avLst/>
              <a:gdLst>
                <a:gd name="T0" fmla="*/ 0 w 3"/>
                <a:gd name="T1" fmla="*/ 2 h 9"/>
                <a:gd name="T2" fmla="*/ 3 w 3"/>
                <a:gd name="T3" fmla="*/ 0 h 9"/>
                <a:gd name="T4" fmla="*/ 3 w 3"/>
                <a:gd name="T5" fmla="*/ 9 h 9"/>
                <a:gd name="T6" fmla="*/ 2 w 3"/>
                <a:gd name="T7" fmla="*/ 8 h 9"/>
                <a:gd name="T8" fmla="*/ 1 w 3"/>
                <a:gd name="T9" fmla="*/ 6 h 9"/>
                <a:gd name="T10" fmla="*/ 0 w 3"/>
                <a:gd name="T11" fmla="*/ 2 h 9"/>
                <a:gd name="T12" fmla="*/ 0 w 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3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22"/>
            <p:cNvSpPr/>
            <p:nvPr/>
          </p:nvSpPr>
          <p:spPr bwMode="auto">
            <a:xfrm>
              <a:off x="5732585" y="3523439"/>
              <a:ext cx="11048" cy="27007"/>
            </a:xfrm>
            <a:custGeom>
              <a:avLst/>
              <a:gdLst>
                <a:gd name="T0" fmla="*/ 0 w 4"/>
                <a:gd name="T1" fmla="*/ 2 h 9"/>
                <a:gd name="T2" fmla="*/ 3 w 4"/>
                <a:gd name="T3" fmla="*/ 0 h 9"/>
                <a:gd name="T4" fmla="*/ 4 w 4"/>
                <a:gd name="T5" fmla="*/ 9 h 9"/>
                <a:gd name="T6" fmla="*/ 2 w 4"/>
                <a:gd name="T7" fmla="*/ 8 h 9"/>
                <a:gd name="T8" fmla="*/ 1 w 4"/>
                <a:gd name="T9" fmla="*/ 6 h 9"/>
                <a:gd name="T10" fmla="*/ 0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123"/>
            <p:cNvSpPr/>
            <p:nvPr/>
          </p:nvSpPr>
          <p:spPr bwMode="auto">
            <a:xfrm>
              <a:off x="6601727" y="3523439"/>
              <a:ext cx="11048" cy="27007"/>
            </a:xfrm>
            <a:custGeom>
              <a:avLst/>
              <a:gdLst>
                <a:gd name="T0" fmla="*/ 0 w 4"/>
                <a:gd name="T1" fmla="*/ 2 h 9"/>
                <a:gd name="T2" fmla="*/ 3 w 4"/>
                <a:gd name="T3" fmla="*/ 0 h 9"/>
                <a:gd name="T4" fmla="*/ 4 w 4"/>
                <a:gd name="T5" fmla="*/ 9 h 9"/>
                <a:gd name="T6" fmla="*/ 2 w 4"/>
                <a:gd name="T7" fmla="*/ 8 h 9"/>
                <a:gd name="T8" fmla="*/ 1 w 4"/>
                <a:gd name="T9" fmla="*/ 6 h 9"/>
                <a:gd name="T10" fmla="*/ 0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25"/>
            <p:cNvSpPr/>
            <p:nvPr/>
          </p:nvSpPr>
          <p:spPr bwMode="auto">
            <a:xfrm>
              <a:off x="4006575" y="3517301"/>
              <a:ext cx="17186" cy="9821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6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1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26"/>
            <p:cNvSpPr/>
            <p:nvPr/>
          </p:nvSpPr>
          <p:spPr bwMode="auto">
            <a:xfrm>
              <a:off x="4875718" y="3517301"/>
              <a:ext cx="17186" cy="9821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2 h 3"/>
                <a:gd name="T4" fmla="*/ 6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2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3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27"/>
            <p:cNvSpPr/>
            <p:nvPr/>
          </p:nvSpPr>
          <p:spPr bwMode="auto">
            <a:xfrm>
              <a:off x="5747316" y="3517301"/>
              <a:ext cx="17186" cy="9821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5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1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28"/>
            <p:cNvSpPr/>
            <p:nvPr/>
          </p:nvSpPr>
          <p:spPr bwMode="auto">
            <a:xfrm>
              <a:off x="6616459" y="3517301"/>
              <a:ext cx="13504" cy="9821"/>
            </a:xfrm>
            <a:custGeom>
              <a:avLst/>
              <a:gdLst>
                <a:gd name="T0" fmla="*/ 1 w 5"/>
                <a:gd name="T1" fmla="*/ 0 h 3"/>
                <a:gd name="T2" fmla="*/ 5 w 5"/>
                <a:gd name="T3" fmla="*/ 2 h 3"/>
                <a:gd name="T4" fmla="*/ 5 w 5"/>
                <a:gd name="T5" fmla="*/ 2 h 3"/>
                <a:gd name="T6" fmla="*/ 5 w 5"/>
                <a:gd name="T7" fmla="*/ 3 h 3"/>
                <a:gd name="T8" fmla="*/ 0 w 5"/>
                <a:gd name="T9" fmla="*/ 1 h 3"/>
                <a:gd name="T10" fmla="*/ 1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30"/>
            <p:cNvSpPr/>
            <p:nvPr/>
          </p:nvSpPr>
          <p:spPr bwMode="auto">
            <a:xfrm>
              <a:off x="3959927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1 w 19"/>
                <a:gd name="T5" fmla="*/ 19 h 19"/>
                <a:gd name="T6" fmla="*/ 11 w 19"/>
                <a:gd name="T7" fmla="*/ 19 h 19"/>
                <a:gd name="T8" fmla="*/ 9 w 19"/>
                <a:gd name="T9" fmla="*/ 13 h 19"/>
                <a:gd name="T10" fmla="*/ 5 w 19"/>
                <a:gd name="T11" fmla="*/ 18 h 19"/>
                <a:gd name="T12" fmla="*/ 5 w 19"/>
                <a:gd name="T13" fmla="*/ 18 h 19"/>
                <a:gd name="T14" fmla="*/ 7 w 19"/>
                <a:gd name="T15" fmla="*/ 11 h 19"/>
                <a:gd name="T16" fmla="*/ 0 w 19"/>
                <a:gd name="T17" fmla="*/ 12 h 19"/>
                <a:gd name="T18" fmla="*/ 0 w 19"/>
                <a:gd name="T19" fmla="*/ 12 h 19"/>
                <a:gd name="T20" fmla="*/ 6 w 19"/>
                <a:gd name="T21" fmla="*/ 9 h 19"/>
                <a:gd name="T22" fmla="*/ 0 w 19"/>
                <a:gd name="T23" fmla="*/ 5 h 19"/>
                <a:gd name="T24" fmla="*/ 1 w 19"/>
                <a:gd name="T25" fmla="*/ 5 h 19"/>
                <a:gd name="T26" fmla="*/ 7 w 19"/>
                <a:gd name="T27" fmla="*/ 7 h 19"/>
                <a:gd name="T28" fmla="*/ 6 w 19"/>
                <a:gd name="T29" fmla="*/ 0 h 19"/>
                <a:gd name="T30" fmla="*/ 7 w 19"/>
                <a:gd name="T31" fmla="*/ 0 h 19"/>
                <a:gd name="T32" fmla="*/ 9 w 19"/>
                <a:gd name="T33" fmla="*/ 6 h 19"/>
                <a:gd name="T34" fmla="*/ 14 w 19"/>
                <a:gd name="T35" fmla="*/ 1 h 19"/>
                <a:gd name="T36" fmla="*/ 14 w 19"/>
                <a:gd name="T37" fmla="*/ 1 h 19"/>
                <a:gd name="T38" fmla="*/ 11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4" y="7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3"/>
                    <a:pt x="9" y="6"/>
                    <a:pt x="9" y="6"/>
                  </a:cubicBezTo>
                  <a:cubicBezTo>
                    <a:pt x="9" y="6"/>
                    <a:pt x="12" y="4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3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31"/>
            <p:cNvSpPr/>
            <p:nvPr/>
          </p:nvSpPr>
          <p:spPr bwMode="auto">
            <a:xfrm>
              <a:off x="4829069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2 w 19"/>
                <a:gd name="T5" fmla="*/ 19 h 19"/>
                <a:gd name="T6" fmla="*/ 12 w 19"/>
                <a:gd name="T7" fmla="*/ 19 h 19"/>
                <a:gd name="T8" fmla="*/ 9 w 19"/>
                <a:gd name="T9" fmla="*/ 13 h 19"/>
                <a:gd name="T10" fmla="*/ 6 w 19"/>
                <a:gd name="T11" fmla="*/ 18 h 19"/>
                <a:gd name="T12" fmla="*/ 5 w 19"/>
                <a:gd name="T13" fmla="*/ 18 h 19"/>
                <a:gd name="T14" fmla="*/ 7 w 19"/>
                <a:gd name="T15" fmla="*/ 11 h 19"/>
                <a:gd name="T16" fmla="*/ 0 w 19"/>
                <a:gd name="T17" fmla="*/ 12 h 19"/>
                <a:gd name="T18" fmla="*/ 0 w 19"/>
                <a:gd name="T19" fmla="*/ 12 h 19"/>
                <a:gd name="T20" fmla="*/ 7 w 19"/>
                <a:gd name="T21" fmla="*/ 9 h 19"/>
                <a:gd name="T22" fmla="*/ 1 w 19"/>
                <a:gd name="T23" fmla="*/ 5 h 19"/>
                <a:gd name="T24" fmla="*/ 1 w 19"/>
                <a:gd name="T25" fmla="*/ 5 h 19"/>
                <a:gd name="T26" fmla="*/ 8 w 19"/>
                <a:gd name="T27" fmla="*/ 7 h 19"/>
                <a:gd name="T28" fmla="*/ 6 w 19"/>
                <a:gd name="T29" fmla="*/ 0 h 19"/>
                <a:gd name="T30" fmla="*/ 7 w 19"/>
                <a:gd name="T31" fmla="*/ 0 h 19"/>
                <a:gd name="T32" fmla="*/ 10 w 19"/>
                <a:gd name="T33" fmla="*/ 6 h 19"/>
                <a:gd name="T34" fmla="*/ 14 w 19"/>
                <a:gd name="T35" fmla="*/ 1 h 19"/>
                <a:gd name="T36" fmla="*/ 15 w 19"/>
                <a:gd name="T37" fmla="*/ 1 h 19"/>
                <a:gd name="T38" fmla="*/ 11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7" y="3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3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32"/>
            <p:cNvSpPr/>
            <p:nvPr/>
          </p:nvSpPr>
          <p:spPr bwMode="auto">
            <a:xfrm>
              <a:off x="5700667" y="3473107"/>
              <a:ext cx="52787" cy="56470"/>
            </a:xfrm>
            <a:custGeom>
              <a:avLst/>
              <a:gdLst>
                <a:gd name="T0" fmla="*/ 15 w 18"/>
                <a:gd name="T1" fmla="*/ 13 h 19"/>
                <a:gd name="T2" fmla="*/ 10 w 18"/>
                <a:gd name="T3" fmla="*/ 11 h 19"/>
                <a:gd name="T4" fmla="*/ 11 w 18"/>
                <a:gd name="T5" fmla="*/ 19 h 19"/>
                <a:gd name="T6" fmla="*/ 11 w 18"/>
                <a:gd name="T7" fmla="*/ 19 h 19"/>
                <a:gd name="T8" fmla="*/ 8 w 18"/>
                <a:gd name="T9" fmla="*/ 13 h 19"/>
                <a:gd name="T10" fmla="*/ 5 w 18"/>
                <a:gd name="T11" fmla="*/ 18 h 19"/>
                <a:gd name="T12" fmla="*/ 4 w 18"/>
                <a:gd name="T13" fmla="*/ 18 h 19"/>
                <a:gd name="T14" fmla="*/ 7 w 18"/>
                <a:gd name="T15" fmla="*/ 11 h 19"/>
                <a:gd name="T16" fmla="*/ 0 w 18"/>
                <a:gd name="T17" fmla="*/ 12 h 19"/>
                <a:gd name="T18" fmla="*/ 0 w 18"/>
                <a:gd name="T19" fmla="*/ 12 h 19"/>
                <a:gd name="T20" fmla="*/ 6 w 18"/>
                <a:gd name="T21" fmla="*/ 9 h 19"/>
                <a:gd name="T22" fmla="*/ 0 w 18"/>
                <a:gd name="T23" fmla="*/ 5 h 19"/>
                <a:gd name="T24" fmla="*/ 0 w 18"/>
                <a:gd name="T25" fmla="*/ 5 h 19"/>
                <a:gd name="T26" fmla="*/ 7 w 18"/>
                <a:gd name="T27" fmla="*/ 7 h 19"/>
                <a:gd name="T28" fmla="*/ 6 w 18"/>
                <a:gd name="T29" fmla="*/ 0 h 19"/>
                <a:gd name="T30" fmla="*/ 6 w 18"/>
                <a:gd name="T31" fmla="*/ 0 h 19"/>
                <a:gd name="T32" fmla="*/ 9 w 18"/>
                <a:gd name="T33" fmla="*/ 6 h 19"/>
                <a:gd name="T34" fmla="*/ 13 w 18"/>
                <a:gd name="T35" fmla="*/ 1 h 19"/>
                <a:gd name="T36" fmla="*/ 14 w 18"/>
                <a:gd name="T37" fmla="*/ 1 h 19"/>
                <a:gd name="T38" fmla="*/ 11 w 18"/>
                <a:gd name="T39" fmla="*/ 8 h 19"/>
                <a:gd name="T40" fmla="*/ 18 w 18"/>
                <a:gd name="T41" fmla="*/ 7 h 19"/>
                <a:gd name="T42" fmla="*/ 18 w 18"/>
                <a:gd name="T43" fmla="*/ 7 h 19"/>
                <a:gd name="T44" fmla="*/ 11 w 18"/>
                <a:gd name="T45" fmla="*/ 10 h 19"/>
                <a:gd name="T46" fmla="*/ 15 w 18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9">
                  <a:moveTo>
                    <a:pt x="15" y="13"/>
                  </a:moveTo>
                  <a:cubicBezTo>
                    <a:pt x="13" y="12"/>
                    <a:pt x="10" y="11"/>
                    <a:pt x="10" y="11"/>
                  </a:cubicBezTo>
                  <a:cubicBezTo>
                    <a:pt x="10" y="11"/>
                    <a:pt x="10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8" y="13"/>
                    <a:pt x="8" y="13"/>
                  </a:cubicBezTo>
                  <a:cubicBezTo>
                    <a:pt x="8" y="13"/>
                    <a:pt x="7" y="16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3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3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3"/>
                    <a:pt x="9" y="6"/>
                    <a:pt x="9" y="6"/>
                  </a:cubicBezTo>
                  <a:cubicBezTo>
                    <a:pt x="9" y="6"/>
                    <a:pt x="11" y="4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4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8"/>
                    <a:pt x="11" y="10"/>
                    <a:pt x="11" y="10"/>
                  </a:cubicBezTo>
                  <a:cubicBezTo>
                    <a:pt x="11" y="10"/>
                    <a:pt x="13" y="12"/>
                    <a:pt x="15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33"/>
            <p:cNvSpPr/>
            <p:nvPr/>
          </p:nvSpPr>
          <p:spPr bwMode="auto">
            <a:xfrm>
              <a:off x="6566127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2 w 19"/>
                <a:gd name="T5" fmla="*/ 19 h 19"/>
                <a:gd name="T6" fmla="*/ 12 w 19"/>
                <a:gd name="T7" fmla="*/ 19 h 19"/>
                <a:gd name="T8" fmla="*/ 9 w 19"/>
                <a:gd name="T9" fmla="*/ 13 h 19"/>
                <a:gd name="T10" fmla="*/ 6 w 19"/>
                <a:gd name="T11" fmla="*/ 18 h 19"/>
                <a:gd name="T12" fmla="*/ 5 w 19"/>
                <a:gd name="T13" fmla="*/ 18 h 19"/>
                <a:gd name="T14" fmla="*/ 8 w 19"/>
                <a:gd name="T15" fmla="*/ 11 h 19"/>
                <a:gd name="T16" fmla="*/ 1 w 19"/>
                <a:gd name="T17" fmla="*/ 12 h 19"/>
                <a:gd name="T18" fmla="*/ 0 w 19"/>
                <a:gd name="T19" fmla="*/ 12 h 19"/>
                <a:gd name="T20" fmla="*/ 7 w 19"/>
                <a:gd name="T21" fmla="*/ 9 h 19"/>
                <a:gd name="T22" fmla="*/ 1 w 19"/>
                <a:gd name="T23" fmla="*/ 5 h 19"/>
                <a:gd name="T24" fmla="*/ 1 w 19"/>
                <a:gd name="T25" fmla="*/ 5 h 19"/>
                <a:gd name="T26" fmla="*/ 8 w 19"/>
                <a:gd name="T27" fmla="*/ 7 h 19"/>
                <a:gd name="T28" fmla="*/ 7 w 19"/>
                <a:gd name="T29" fmla="*/ 0 h 19"/>
                <a:gd name="T30" fmla="*/ 7 w 19"/>
                <a:gd name="T31" fmla="*/ 0 h 19"/>
                <a:gd name="T32" fmla="*/ 10 w 19"/>
                <a:gd name="T33" fmla="*/ 6 h 19"/>
                <a:gd name="T34" fmla="*/ 14 w 19"/>
                <a:gd name="T35" fmla="*/ 1 h 19"/>
                <a:gd name="T36" fmla="*/ 15 w 19"/>
                <a:gd name="T37" fmla="*/ 1 h 19"/>
                <a:gd name="T38" fmla="*/ 12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4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6"/>
                    <a:pt x="9" y="13"/>
                    <a:pt x="9" y="13"/>
                  </a:cubicBezTo>
                  <a:cubicBezTo>
                    <a:pt x="9" y="13"/>
                    <a:pt x="8" y="16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7" y="15"/>
                    <a:pt x="8" y="11"/>
                    <a:pt x="8" y="11"/>
                  </a:cubicBezTo>
                  <a:cubicBezTo>
                    <a:pt x="8" y="11"/>
                    <a:pt x="4" y="11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8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4"/>
                    <a:pt x="12" y="8"/>
                    <a:pt x="12" y="8"/>
                  </a:cubicBezTo>
                  <a:cubicBezTo>
                    <a:pt x="12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35"/>
            <p:cNvSpPr/>
            <p:nvPr/>
          </p:nvSpPr>
          <p:spPr bwMode="auto">
            <a:xfrm>
              <a:off x="3980796" y="3527122"/>
              <a:ext cx="8593" cy="245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3 w 3"/>
                <a:gd name="T5" fmla="*/ 1 h 1"/>
                <a:gd name="T6" fmla="*/ 2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36"/>
            <p:cNvSpPr/>
            <p:nvPr/>
          </p:nvSpPr>
          <p:spPr bwMode="auto">
            <a:xfrm>
              <a:off x="4852394" y="3527122"/>
              <a:ext cx="6138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37"/>
            <p:cNvSpPr/>
            <p:nvPr/>
          </p:nvSpPr>
          <p:spPr bwMode="auto">
            <a:xfrm>
              <a:off x="5721536" y="3527122"/>
              <a:ext cx="4910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38"/>
            <p:cNvSpPr/>
            <p:nvPr/>
          </p:nvSpPr>
          <p:spPr bwMode="auto">
            <a:xfrm>
              <a:off x="6589451" y="3527122"/>
              <a:ext cx="6138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40"/>
            <p:cNvSpPr/>
            <p:nvPr/>
          </p:nvSpPr>
          <p:spPr bwMode="auto">
            <a:xfrm>
              <a:off x="3962382" y="3517301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41"/>
            <p:cNvSpPr/>
            <p:nvPr/>
          </p:nvSpPr>
          <p:spPr bwMode="auto">
            <a:xfrm>
              <a:off x="4835207" y="3517301"/>
              <a:ext cx="2455" cy="613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42"/>
            <p:cNvSpPr/>
            <p:nvPr/>
          </p:nvSpPr>
          <p:spPr bwMode="auto">
            <a:xfrm>
              <a:off x="5703122" y="3517301"/>
              <a:ext cx="6138" cy="61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43"/>
            <p:cNvSpPr/>
            <p:nvPr/>
          </p:nvSpPr>
          <p:spPr bwMode="auto">
            <a:xfrm>
              <a:off x="6572265" y="3517301"/>
              <a:ext cx="6138" cy="61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45"/>
            <p:cNvSpPr/>
            <p:nvPr/>
          </p:nvSpPr>
          <p:spPr bwMode="auto">
            <a:xfrm>
              <a:off x="3957471" y="3497659"/>
              <a:ext cx="4910" cy="4910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46"/>
            <p:cNvSpPr/>
            <p:nvPr/>
          </p:nvSpPr>
          <p:spPr bwMode="auto">
            <a:xfrm>
              <a:off x="4829069" y="3497659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47"/>
            <p:cNvSpPr/>
            <p:nvPr/>
          </p:nvSpPr>
          <p:spPr bwMode="auto">
            <a:xfrm>
              <a:off x="5698212" y="3497659"/>
              <a:ext cx="4910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48"/>
            <p:cNvSpPr/>
            <p:nvPr/>
          </p:nvSpPr>
          <p:spPr bwMode="auto">
            <a:xfrm>
              <a:off x="6566127" y="3497659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50"/>
            <p:cNvSpPr/>
            <p:nvPr/>
          </p:nvSpPr>
          <p:spPr bwMode="auto">
            <a:xfrm>
              <a:off x="3966065" y="3476790"/>
              <a:ext cx="6138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51"/>
            <p:cNvSpPr/>
            <p:nvPr/>
          </p:nvSpPr>
          <p:spPr bwMode="auto">
            <a:xfrm>
              <a:off x="4835207" y="3476790"/>
              <a:ext cx="4910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52"/>
            <p:cNvSpPr/>
            <p:nvPr/>
          </p:nvSpPr>
          <p:spPr bwMode="auto">
            <a:xfrm>
              <a:off x="5703122" y="3476790"/>
              <a:ext cx="8593" cy="8593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0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53"/>
            <p:cNvSpPr/>
            <p:nvPr/>
          </p:nvSpPr>
          <p:spPr bwMode="auto">
            <a:xfrm>
              <a:off x="6572265" y="3476790"/>
              <a:ext cx="6138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55"/>
            <p:cNvSpPr/>
            <p:nvPr/>
          </p:nvSpPr>
          <p:spPr bwMode="auto">
            <a:xfrm>
              <a:off x="3983251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56"/>
            <p:cNvSpPr/>
            <p:nvPr/>
          </p:nvSpPr>
          <p:spPr bwMode="auto">
            <a:xfrm>
              <a:off x="4854849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0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57"/>
            <p:cNvSpPr/>
            <p:nvPr/>
          </p:nvSpPr>
          <p:spPr bwMode="auto">
            <a:xfrm>
              <a:off x="5723991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58"/>
            <p:cNvSpPr/>
            <p:nvPr/>
          </p:nvSpPr>
          <p:spPr bwMode="auto">
            <a:xfrm>
              <a:off x="6593134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60"/>
            <p:cNvSpPr/>
            <p:nvPr/>
          </p:nvSpPr>
          <p:spPr bwMode="auto">
            <a:xfrm>
              <a:off x="4004120" y="3479245"/>
              <a:ext cx="4910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61"/>
            <p:cNvSpPr/>
            <p:nvPr/>
          </p:nvSpPr>
          <p:spPr bwMode="auto">
            <a:xfrm>
              <a:off x="4875718" y="3479245"/>
              <a:ext cx="4910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62"/>
            <p:cNvSpPr/>
            <p:nvPr/>
          </p:nvSpPr>
          <p:spPr bwMode="auto">
            <a:xfrm>
              <a:off x="5743633" y="3479245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63"/>
            <p:cNvSpPr/>
            <p:nvPr/>
          </p:nvSpPr>
          <p:spPr bwMode="auto">
            <a:xfrm>
              <a:off x="6612776" y="3479245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65"/>
            <p:cNvSpPr/>
            <p:nvPr/>
          </p:nvSpPr>
          <p:spPr bwMode="auto">
            <a:xfrm>
              <a:off x="4009031" y="3500114"/>
              <a:ext cx="6138" cy="613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66"/>
            <p:cNvSpPr/>
            <p:nvPr/>
          </p:nvSpPr>
          <p:spPr bwMode="auto">
            <a:xfrm>
              <a:off x="4880629" y="3500114"/>
              <a:ext cx="3683" cy="61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67"/>
            <p:cNvSpPr/>
            <p:nvPr/>
          </p:nvSpPr>
          <p:spPr bwMode="auto">
            <a:xfrm>
              <a:off x="5749771" y="3500114"/>
              <a:ext cx="6138" cy="613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68"/>
            <p:cNvSpPr/>
            <p:nvPr/>
          </p:nvSpPr>
          <p:spPr bwMode="auto">
            <a:xfrm>
              <a:off x="6618914" y="3500114"/>
              <a:ext cx="2455" cy="61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70"/>
            <p:cNvSpPr/>
            <p:nvPr/>
          </p:nvSpPr>
          <p:spPr bwMode="auto">
            <a:xfrm>
              <a:off x="4004120" y="3520984"/>
              <a:ext cx="2455" cy="245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71"/>
            <p:cNvSpPr/>
            <p:nvPr/>
          </p:nvSpPr>
          <p:spPr bwMode="auto">
            <a:xfrm>
              <a:off x="4872035" y="3520984"/>
              <a:ext cx="3683" cy="245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72"/>
            <p:cNvSpPr/>
            <p:nvPr/>
          </p:nvSpPr>
          <p:spPr bwMode="auto">
            <a:xfrm>
              <a:off x="5741178" y="3520984"/>
              <a:ext cx="6138" cy="245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73"/>
            <p:cNvSpPr/>
            <p:nvPr/>
          </p:nvSpPr>
          <p:spPr bwMode="auto">
            <a:xfrm>
              <a:off x="6610321" y="3520984"/>
              <a:ext cx="6138" cy="245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75"/>
            <p:cNvSpPr/>
            <p:nvPr/>
          </p:nvSpPr>
          <p:spPr bwMode="auto">
            <a:xfrm>
              <a:off x="4006575" y="3512390"/>
              <a:ext cx="2455" cy="491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76"/>
            <p:cNvSpPr/>
            <p:nvPr/>
          </p:nvSpPr>
          <p:spPr bwMode="auto">
            <a:xfrm>
              <a:off x="4875718" y="3512390"/>
              <a:ext cx="4910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77"/>
            <p:cNvSpPr/>
            <p:nvPr/>
          </p:nvSpPr>
          <p:spPr bwMode="auto">
            <a:xfrm>
              <a:off x="5743633" y="3512390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78"/>
            <p:cNvSpPr/>
            <p:nvPr/>
          </p:nvSpPr>
          <p:spPr bwMode="auto">
            <a:xfrm>
              <a:off x="6612776" y="3512390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6" name="组合 355"/>
            <p:cNvGrpSpPr/>
            <p:nvPr/>
          </p:nvGrpSpPr>
          <p:grpSpPr>
            <a:xfrm>
              <a:off x="7237625" y="3275463"/>
              <a:ext cx="461579" cy="472627"/>
              <a:chOff x="7237625" y="3275463"/>
              <a:chExt cx="461579" cy="472627"/>
            </a:xfrm>
          </p:grpSpPr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avLst/>
                <a:gdLst>
                  <a:gd name="T0" fmla="*/ 100 w 159"/>
                  <a:gd name="T1" fmla="*/ 31 h 160"/>
                  <a:gd name="T2" fmla="*/ 60 w 159"/>
                  <a:gd name="T3" fmla="*/ 31 h 160"/>
                  <a:gd name="T4" fmla="*/ 30 w 159"/>
                  <a:gd name="T5" fmla="*/ 54 h 160"/>
                  <a:gd name="T6" fmla="*/ 30 w 159"/>
                  <a:gd name="T7" fmla="*/ 93 h 160"/>
                  <a:gd name="T8" fmla="*/ 56 w 159"/>
                  <a:gd name="T9" fmla="*/ 120 h 160"/>
                  <a:gd name="T10" fmla="*/ 97 w 159"/>
                  <a:gd name="T11" fmla="*/ 125 h 160"/>
                  <a:gd name="T12" fmla="*/ 121 w 159"/>
                  <a:gd name="T13" fmla="*/ 98 h 160"/>
                  <a:gd name="T14" fmla="*/ 126 w 159"/>
                  <a:gd name="T15" fmla="*/ 59 h 160"/>
                  <a:gd name="T16" fmla="*/ 100 w 159"/>
                  <a:gd name="T17" fmla="*/ 31 h 160"/>
                  <a:gd name="T18" fmla="*/ 138 w 159"/>
                  <a:gd name="T19" fmla="*/ 52 h 160"/>
                  <a:gd name="T20" fmla="*/ 132 w 159"/>
                  <a:gd name="T21" fmla="*/ 110 h 160"/>
                  <a:gd name="T22" fmla="*/ 101 w 159"/>
                  <a:gd name="T23" fmla="*/ 136 h 160"/>
                  <a:gd name="T24" fmla="*/ 52 w 159"/>
                  <a:gd name="T25" fmla="*/ 132 h 160"/>
                  <a:gd name="T26" fmla="*/ 19 w 159"/>
                  <a:gd name="T27" fmla="*/ 98 h 160"/>
                  <a:gd name="T28" fmla="*/ 19 w 159"/>
                  <a:gd name="T29" fmla="*/ 52 h 160"/>
                  <a:gd name="T30" fmla="*/ 53 w 159"/>
                  <a:gd name="T31" fmla="*/ 20 h 160"/>
                  <a:gd name="T32" fmla="*/ 102 w 159"/>
                  <a:gd name="T33" fmla="*/ 19 h 160"/>
                  <a:gd name="T34" fmla="*/ 138 w 159"/>
                  <a:gd name="T35" fmla="*/ 5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160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4"/>
              <p:cNvSpPr/>
              <p:nvPr/>
            </p:nvSpPr>
            <p:spPr bwMode="auto">
              <a:xfrm>
                <a:off x="7411945" y="3544308"/>
                <a:ext cx="95753" cy="98208"/>
              </a:xfrm>
              <a:custGeom>
                <a:avLst/>
                <a:gdLst>
                  <a:gd name="T0" fmla="*/ 16 w 33"/>
                  <a:gd name="T1" fmla="*/ 8 h 33"/>
                  <a:gd name="T2" fmla="*/ 21 w 33"/>
                  <a:gd name="T3" fmla="*/ 2 h 33"/>
                  <a:gd name="T4" fmla="*/ 15 w 33"/>
                  <a:gd name="T5" fmla="*/ 33 h 33"/>
                  <a:gd name="T6" fmla="*/ 3 w 33"/>
                  <a:gd name="T7" fmla="*/ 15 h 33"/>
                  <a:gd name="T8" fmla="*/ 11 w 33"/>
                  <a:gd name="T9" fmla="*/ 0 h 33"/>
                  <a:gd name="T10" fmla="*/ 11 w 33"/>
                  <a:gd name="T11" fmla="*/ 2 h 33"/>
                  <a:gd name="T12" fmla="*/ 16 w 33"/>
                  <a:gd name="T13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9"/>
              <p:cNvSpPr/>
              <p:nvPr/>
            </p:nvSpPr>
            <p:spPr bwMode="auto">
              <a:xfrm>
                <a:off x="7341972" y="3517301"/>
                <a:ext cx="95753" cy="98208"/>
              </a:xfrm>
              <a:custGeom>
                <a:avLst/>
                <a:gdLst>
                  <a:gd name="T0" fmla="*/ 27 w 33"/>
                  <a:gd name="T1" fmla="*/ 0 h 33"/>
                  <a:gd name="T2" fmla="*/ 26 w 33"/>
                  <a:gd name="T3" fmla="*/ 0 h 33"/>
                  <a:gd name="T4" fmla="*/ 26 w 33"/>
                  <a:gd name="T5" fmla="*/ 8 h 33"/>
                  <a:gd name="T6" fmla="*/ 33 w 33"/>
                  <a:gd name="T7" fmla="*/ 9 h 33"/>
                  <a:gd name="T8" fmla="*/ 6 w 33"/>
                  <a:gd name="T9" fmla="*/ 25 h 33"/>
                  <a:gd name="T10" fmla="*/ 10 w 33"/>
                  <a:gd name="T11" fmla="*/ 5 h 33"/>
                  <a:gd name="T12" fmla="*/ 14 w 33"/>
                  <a:gd name="T13" fmla="*/ 3 h 33"/>
                  <a:gd name="T14" fmla="*/ 20 w 33"/>
                  <a:gd name="T15" fmla="*/ 1 h 33"/>
                  <a:gd name="T16" fmla="*/ 27 w 33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4"/>
              <p:cNvSpPr/>
              <p:nvPr/>
            </p:nvSpPr>
            <p:spPr bwMode="auto">
              <a:xfrm>
                <a:off x="7324785" y="3449783"/>
                <a:ext cx="95753" cy="85932"/>
              </a:xfrm>
              <a:custGeom>
                <a:avLst/>
                <a:gdLst>
                  <a:gd name="T0" fmla="*/ 33 w 33"/>
                  <a:gd name="T1" fmla="*/ 11 h 29"/>
                  <a:gd name="T2" fmla="*/ 32 w 33"/>
                  <a:gd name="T3" fmla="*/ 11 h 29"/>
                  <a:gd name="T4" fmla="*/ 26 w 33"/>
                  <a:gd name="T5" fmla="*/ 16 h 29"/>
                  <a:gd name="T6" fmla="*/ 32 w 33"/>
                  <a:gd name="T7" fmla="*/ 21 h 29"/>
                  <a:gd name="T8" fmla="*/ 26 w 33"/>
                  <a:gd name="T9" fmla="*/ 24 h 29"/>
                  <a:gd name="T10" fmla="*/ 20 w 33"/>
                  <a:gd name="T11" fmla="*/ 26 h 29"/>
                  <a:gd name="T12" fmla="*/ 1 w 33"/>
                  <a:gd name="T13" fmla="*/ 15 h 29"/>
                  <a:gd name="T14" fmla="*/ 18 w 33"/>
                  <a:gd name="T15" fmla="*/ 3 h 29"/>
                  <a:gd name="T16" fmla="*/ 23 w 33"/>
                  <a:gd name="T17" fmla="*/ 5 h 29"/>
                  <a:gd name="T18" fmla="*/ 27 w 33"/>
                  <a:gd name="T19" fmla="*/ 7 h 29"/>
                  <a:gd name="T20" fmla="*/ 33 w 33"/>
                  <a:gd name="T2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9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9"/>
              <p:cNvSpPr/>
              <p:nvPr/>
            </p:nvSpPr>
            <p:spPr bwMode="auto">
              <a:xfrm>
                <a:off x="7354248" y="3382264"/>
                <a:ext cx="93298" cy="94525"/>
              </a:xfrm>
              <a:custGeom>
                <a:avLst/>
                <a:gdLst>
                  <a:gd name="T0" fmla="*/ 32 w 32"/>
                  <a:gd name="T1" fmla="*/ 25 h 32"/>
                  <a:gd name="T2" fmla="*/ 24 w 32"/>
                  <a:gd name="T3" fmla="*/ 24 h 32"/>
                  <a:gd name="T4" fmla="*/ 24 w 32"/>
                  <a:gd name="T5" fmla="*/ 32 h 32"/>
                  <a:gd name="T6" fmla="*/ 17 w 32"/>
                  <a:gd name="T7" fmla="*/ 30 h 32"/>
                  <a:gd name="T8" fmla="*/ 13 w 32"/>
                  <a:gd name="T9" fmla="*/ 28 h 32"/>
                  <a:gd name="T10" fmla="*/ 6 w 32"/>
                  <a:gd name="T11" fmla="*/ 6 h 32"/>
                  <a:gd name="T12" fmla="*/ 27 w 32"/>
                  <a:gd name="T13" fmla="*/ 9 h 32"/>
                  <a:gd name="T14" fmla="*/ 30 w 32"/>
                  <a:gd name="T15" fmla="*/ 17 h 32"/>
                  <a:gd name="T16" fmla="*/ 30 w 32"/>
                  <a:gd name="T17" fmla="*/ 17 h 32"/>
                  <a:gd name="T18" fmla="*/ 32 w 32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34"/>
              <p:cNvSpPr/>
              <p:nvPr/>
            </p:nvSpPr>
            <p:spPr bwMode="auto">
              <a:xfrm>
                <a:off x="7424221" y="3361395"/>
                <a:ext cx="87160" cy="96981"/>
              </a:xfrm>
              <a:custGeom>
                <a:avLst/>
                <a:gdLst>
                  <a:gd name="T0" fmla="*/ 16 w 30"/>
                  <a:gd name="T1" fmla="*/ 26 h 33"/>
                  <a:gd name="T2" fmla="*/ 10 w 30"/>
                  <a:gd name="T3" fmla="*/ 32 h 33"/>
                  <a:gd name="T4" fmla="*/ 10 w 30"/>
                  <a:gd name="T5" fmla="*/ 33 h 33"/>
                  <a:gd name="T6" fmla="*/ 6 w 30"/>
                  <a:gd name="T7" fmla="*/ 24 h 33"/>
                  <a:gd name="T8" fmla="*/ 6 w 30"/>
                  <a:gd name="T9" fmla="*/ 24 h 33"/>
                  <a:gd name="T10" fmla="*/ 16 w 30"/>
                  <a:gd name="T11" fmla="*/ 0 h 33"/>
                  <a:gd name="T12" fmla="*/ 28 w 30"/>
                  <a:gd name="T13" fmla="*/ 17 h 33"/>
                  <a:gd name="T14" fmla="*/ 21 w 30"/>
                  <a:gd name="T15" fmla="*/ 32 h 33"/>
                  <a:gd name="T16" fmla="*/ 16 w 30"/>
                  <a:gd name="T17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3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39"/>
              <p:cNvSpPr/>
              <p:nvPr/>
            </p:nvSpPr>
            <p:spPr bwMode="auto">
              <a:xfrm>
                <a:off x="7484374" y="3387175"/>
                <a:ext cx="99436" cy="94525"/>
              </a:xfrm>
              <a:custGeom>
                <a:avLst/>
                <a:gdLst>
                  <a:gd name="T0" fmla="*/ 9 w 34"/>
                  <a:gd name="T1" fmla="*/ 26 h 32"/>
                  <a:gd name="T2" fmla="*/ 1 w 34"/>
                  <a:gd name="T3" fmla="*/ 26 h 32"/>
                  <a:gd name="T4" fmla="*/ 0 w 34"/>
                  <a:gd name="T5" fmla="*/ 26 h 32"/>
                  <a:gd name="T6" fmla="*/ 27 w 34"/>
                  <a:gd name="T7" fmla="*/ 6 h 32"/>
                  <a:gd name="T8" fmla="*/ 24 w 34"/>
                  <a:gd name="T9" fmla="*/ 27 h 32"/>
                  <a:gd name="T10" fmla="*/ 10 w 34"/>
                  <a:gd name="T11" fmla="*/ 32 h 32"/>
                  <a:gd name="T12" fmla="*/ 9 w 34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44"/>
              <p:cNvSpPr/>
              <p:nvPr/>
            </p:nvSpPr>
            <p:spPr bwMode="auto">
              <a:xfrm>
                <a:off x="7501560" y="3452238"/>
                <a:ext cx="99436" cy="98208"/>
              </a:xfrm>
              <a:custGeom>
                <a:avLst/>
                <a:gdLst>
                  <a:gd name="T0" fmla="*/ 17 w 34"/>
                  <a:gd name="T1" fmla="*/ 31 h 33"/>
                  <a:gd name="T2" fmla="*/ 3 w 34"/>
                  <a:gd name="T3" fmla="*/ 24 h 33"/>
                  <a:gd name="T4" fmla="*/ 7 w 34"/>
                  <a:gd name="T5" fmla="*/ 20 h 33"/>
                  <a:gd name="T6" fmla="*/ 1 w 34"/>
                  <a:gd name="T7" fmla="*/ 14 h 33"/>
                  <a:gd name="T8" fmla="*/ 0 w 34"/>
                  <a:gd name="T9" fmla="*/ 14 h 33"/>
                  <a:gd name="T10" fmla="*/ 34 w 34"/>
                  <a:gd name="T11" fmla="*/ 19 h 33"/>
                  <a:gd name="T12" fmla="*/ 17 w 34"/>
                  <a:gd name="T1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49"/>
              <p:cNvSpPr/>
              <p:nvPr/>
            </p:nvSpPr>
            <p:spPr bwMode="auto">
              <a:xfrm>
                <a:off x="7479463" y="3527122"/>
                <a:ext cx="95753" cy="96981"/>
              </a:xfrm>
              <a:custGeom>
                <a:avLst/>
                <a:gdLst>
                  <a:gd name="T0" fmla="*/ 7 w 33"/>
                  <a:gd name="T1" fmla="*/ 8 h 33"/>
                  <a:gd name="T2" fmla="*/ 7 w 33"/>
                  <a:gd name="T3" fmla="*/ 0 h 33"/>
                  <a:gd name="T4" fmla="*/ 26 w 33"/>
                  <a:gd name="T5" fmla="*/ 27 h 33"/>
                  <a:gd name="T6" fmla="*/ 5 w 33"/>
                  <a:gd name="T7" fmla="*/ 23 h 33"/>
                  <a:gd name="T8" fmla="*/ 0 w 33"/>
                  <a:gd name="T9" fmla="*/ 8 h 33"/>
                  <a:gd name="T10" fmla="*/ 7 w 33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54"/>
              <p:cNvSpPr/>
              <p:nvPr/>
            </p:nvSpPr>
            <p:spPr bwMode="auto">
              <a:xfrm>
                <a:off x="7443863" y="3527122"/>
                <a:ext cx="14731" cy="17186"/>
              </a:xfrm>
              <a:custGeom>
                <a:avLst/>
                <a:gdLst>
                  <a:gd name="T0" fmla="*/ 0 w 5"/>
                  <a:gd name="T1" fmla="*/ 6 h 6"/>
                  <a:gd name="T2" fmla="*/ 3 w 5"/>
                  <a:gd name="T3" fmla="*/ 0 h 6"/>
                  <a:gd name="T4" fmla="*/ 5 w 5"/>
                  <a:gd name="T5" fmla="*/ 1 h 6"/>
                  <a:gd name="T6" fmla="*/ 0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59"/>
              <p:cNvSpPr/>
              <p:nvPr/>
            </p:nvSpPr>
            <p:spPr bwMode="auto">
              <a:xfrm>
                <a:off x="7464732" y="3529577"/>
                <a:ext cx="11048" cy="20869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3 w 4"/>
                  <a:gd name="T5" fmla="*/ 4 h 7"/>
                  <a:gd name="T6" fmla="*/ 4 w 4"/>
                  <a:gd name="T7" fmla="*/ 6 h 7"/>
                  <a:gd name="T8" fmla="*/ 3 w 4"/>
                  <a:gd name="T9" fmla="*/ 7 h 7"/>
                  <a:gd name="T10" fmla="*/ 0 w 4"/>
                  <a:gd name="T11" fmla="*/ 0 h 7"/>
                  <a:gd name="T12" fmla="*/ 2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64"/>
              <p:cNvSpPr/>
              <p:nvPr/>
            </p:nvSpPr>
            <p:spPr bwMode="auto">
              <a:xfrm>
                <a:off x="7437725" y="3523439"/>
                <a:ext cx="12276" cy="20869"/>
              </a:xfrm>
              <a:custGeom>
                <a:avLst/>
                <a:gdLst>
                  <a:gd name="T0" fmla="*/ 4 w 4"/>
                  <a:gd name="T1" fmla="*/ 1 h 7"/>
                  <a:gd name="T2" fmla="*/ 2 w 4"/>
                  <a:gd name="T3" fmla="*/ 5 h 7"/>
                  <a:gd name="T4" fmla="*/ 0 w 4"/>
                  <a:gd name="T5" fmla="*/ 7 h 7"/>
                  <a:gd name="T6" fmla="*/ 2 w 4"/>
                  <a:gd name="T7" fmla="*/ 0 h 7"/>
                  <a:gd name="T8" fmla="*/ 4 w 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69"/>
              <p:cNvSpPr/>
              <p:nvPr/>
            </p:nvSpPr>
            <p:spPr bwMode="auto">
              <a:xfrm>
                <a:off x="7420538" y="3508707"/>
                <a:ext cx="20869" cy="859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0 h 3"/>
                  <a:gd name="T4" fmla="*/ 7 w 7"/>
                  <a:gd name="T5" fmla="*/ 3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74"/>
              <p:cNvSpPr/>
              <p:nvPr/>
            </p:nvSpPr>
            <p:spPr bwMode="auto">
              <a:xfrm>
                <a:off x="7420538" y="3481700"/>
                <a:ext cx="17186" cy="15959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2 h 5"/>
                  <a:gd name="T4" fmla="*/ 5 w 6"/>
                  <a:gd name="T5" fmla="*/ 5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79"/>
              <p:cNvSpPr/>
              <p:nvPr/>
            </p:nvSpPr>
            <p:spPr bwMode="auto">
              <a:xfrm>
                <a:off x="7418083" y="3502569"/>
                <a:ext cx="17186" cy="12276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1 w 6"/>
                  <a:gd name="T7" fmla="*/ 4 h 4"/>
                  <a:gd name="T8" fmla="*/ 0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84"/>
              <p:cNvSpPr/>
              <p:nvPr/>
            </p:nvSpPr>
            <p:spPr bwMode="auto">
              <a:xfrm>
                <a:off x="7424221" y="3476790"/>
                <a:ext cx="17186" cy="11048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0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89"/>
              <p:cNvSpPr/>
              <p:nvPr/>
            </p:nvSpPr>
            <p:spPr bwMode="auto">
              <a:xfrm>
                <a:off x="7447545" y="3455921"/>
                <a:ext cx="8593" cy="2086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6 h 7"/>
                  <a:gd name="T6" fmla="*/ 0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94"/>
              <p:cNvSpPr/>
              <p:nvPr/>
            </p:nvSpPr>
            <p:spPr bwMode="auto">
              <a:xfrm>
                <a:off x="7452456" y="3458376"/>
                <a:ext cx="8593" cy="14731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5 h 5"/>
                  <a:gd name="T4" fmla="*/ 0 w 3"/>
                  <a:gd name="T5" fmla="*/ 0 h 5"/>
                  <a:gd name="T6" fmla="*/ 3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99"/>
              <p:cNvSpPr/>
              <p:nvPr/>
            </p:nvSpPr>
            <p:spPr bwMode="auto">
              <a:xfrm>
                <a:off x="7469642" y="3455921"/>
                <a:ext cx="14731" cy="20869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2 w 5"/>
                  <a:gd name="T5" fmla="*/ 7 h 7"/>
                  <a:gd name="T6" fmla="*/ 0 w 5"/>
                  <a:gd name="T7" fmla="*/ 6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4"/>
              <p:cNvSpPr/>
              <p:nvPr/>
            </p:nvSpPr>
            <p:spPr bwMode="auto">
              <a:xfrm>
                <a:off x="7488056" y="3481700"/>
                <a:ext cx="25780" cy="12276"/>
              </a:xfrm>
              <a:custGeom>
                <a:avLst/>
                <a:gdLst>
                  <a:gd name="T0" fmla="*/ 9 w 9"/>
                  <a:gd name="T1" fmla="*/ 0 h 4"/>
                  <a:gd name="T2" fmla="*/ 7 w 9"/>
                  <a:gd name="T3" fmla="*/ 2 h 4"/>
                  <a:gd name="T4" fmla="*/ 1 w 9"/>
                  <a:gd name="T5" fmla="*/ 4 h 4"/>
                  <a:gd name="T6" fmla="*/ 0 w 9"/>
                  <a:gd name="T7" fmla="*/ 1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9"/>
              <p:cNvSpPr/>
              <p:nvPr/>
            </p:nvSpPr>
            <p:spPr bwMode="auto">
              <a:xfrm>
                <a:off x="7479463" y="3464514"/>
                <a:ext cx="4910" cy="14731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0 h 5"/>
                  <a:gd name="T4" fmla="*/ 1 w 2"/>
                  <a:gd name="T5" fmla="*/ 5 h 5"/>
                  <a:gd name="T6" fmla="*/ 0 w 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14"/>
              <p:cNvSpPr/>
              <p:nvPr/>
            </p:nvSpPr>
            <p:spPr bwMode="auto">
              <a:xfrm>
                <a:off x="7490512" y="3493976"/>
                <a:ext cx="11048" cy="6138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19"/>
              <p:cNvSpPr/>
              <p:nvPr/>
            </p:nvSpPr>
            <p:spPr bwMode="auto">
              <a:xfrm>
                <a:off x="7488056" y="3506252"/>
                <a:ext cx="23324" cy="20869"/>
              </a:xfrm>
              <a:custGeom>
                <a:avLst/>
                <a:gdLst>
                  <a:gd name="T0" fmla="*/ 1 w 8"/>
                  <a:gd name="T1" fmla="*/ 0 h 7"/>
                  <a:gd name="T2" fmla="*/ 8 w 8"/>
                  <a:gd name="T3" fmla="*/ 6 h 7"/>
                  <a:gd name="T4" fmla="*/ 5 w 8"/>
                  <a:gd name="T5" fmla="*/ 6 h 7"/>
                  <a:gd name="T6" fmla="*/ 4 w 8"/>
                  <a:gd name="T7" fmla="*/ 6 h 7"/>
                  <a:gd name="T8" fmla="*/ 0 w 8"/>
                  <a:gd name="T9" fmla="*/ 3 h 7"/>
                  <a:gd name="T10" fmla="*/ 1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24"/>
              <p:cNvSpPr/>
              <p:nvPr/>
            </p:nvSpPr>
            <p:spPr bwMode="auto">
              <a:xfrm>
                <a:off x="7469642" y="3523439"/>
                <a:ext cx="9821" cy="27007"/>
              </a:xfrm>
              <a:custGeom>
                <a:avLst/>
                <a:gdLst>
                  <a:gd name="T0" fmla="*/ 0 w 3"/>
                  <a:gd name="T1" fmla="*/ 2 h 9"/>
                  <a:gd name="T2" fmla="*/ 3 w 3"/>
                  <a:gd name="T3" fmla="*/ 0 h 9"/>
                  <a:gd name="T4" fmla="*/ 3 w 3"/>
                  <a:gd name="T5" fmla="*/ 9 h 9"/>
                  <a:gd name="T6" fmla="*/ 2 w 3"/>
                  <a:gd name="T7" fmla="*/ 8 h 9"/>
                  <a:gd name="T8" fmla="*/ 1 w 3"/>
                  <a:gd name="T9" fmla="*/ 6 h 9"/>
                  <a:gd name="T10" fmla="*/ 0 w 3"/>
                  <a:gd name="T11" fmla="*/ 2 h 9"/>
                  <a:gd name="T12" fmla="*/ 0 w 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29"/>
              <p:cNvSpPr/>
              <p:nvPr/>
            </p:nvSpPr>
            <p:spPr bwMode="auto">
              <a:xfrm>
                <a:off x="7484374" y="3517301"/>
                <a:ext cx="14731" cy="9821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3 h 3"/>
                  <a:gd name="T8" fmla="*/ 0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34"/>
              <p:cNvSpPr/>
              <p:nvPr/>
            </p:nvSpPr>
            <p:spPr bwMode="auto">
              <a:xfrm>
                <a:off x="7435269" y="3473107"/>
                <a:ext cx="55242" cy="56470"/>
              </a:xfrm>
              <a:custGeom>
                <a:avLst/>
                <a:gdLst>
                  <a:gd name="T0" fmla="*/ 16 w 19"/>
                  <a:gd name="T1" fmla="*/ 13 h 19"/>
                  <a:gd name="T2" fmla="*/ 11 w 19"/>
                  <a:gd name="T3" fmla="*/ 11 h 19"/>
                  <a:gd name="T4" fmla="*/ 12 w 19"/>
                  <a:gd name="T5" fmla="*/ 19 h 19"/>
                  <a:gd name="T6" fmla="*/ 12 w 19"/>
                  <a:gd name="T7" fmla="*/ 19 h 19"/>
                  <a:gd name="T8" fmla="*/ 9 w 19"/>
                  <a:gd name="T9" fmla="*/ 13 h 19"/>
                  <a:gd name="T10" fmla="*/ 6 w 19"/>
                  <a:gd name="T11" fmla="*/ 18 h 19"/>
                  <a:gd name="T12" fmla="*/ 5 w 19"/>
                  <a:gd name="T13" fmla="*/ 18 h 19"/>
                  <a:gd name="T14" fmla="*/ 7 w 19"/>
                  <a:gd name="T15" fmla="*/ 11 h 19"/>
                  <a:gd name="T16" fmla="*/ 0 w 19"/>
                  <a:gd name="T17" fmla="*/ 12 h 19"/>
                  <a:gd name="T18" fmla="*/ 0 w 19"/>
                  <a:gd name="T19" fmla="*/ 12 h 19"/>
                  <a:gd name="T20" fmla="*/ 7 w 19"/>
                  <a:gd name="T21" fmla="*/ 9 h 19"/>
                  <a:gd name="T22" fmla="*/ 1 w 19"/>
                  <a:gd name="T23" fmla="*/ 5 h 19"/>
                  <a:gd name="T24" fmla="*/ 1 w 19"/>
                  <a:gd name="T25" fmla="*/ 5 h 19"/>
                  <a:gd name="T26" fmla="*/ 8 w 19"/>
                  <a:gd name="T27" fmla="*/ 7 h 19"/>
                  <a:gd name="T28" fmla="*/ 7 w 19"/>
                  <a:gd name="T29" fmla="*/ 0 h 19"/>
                  <a:gd name="T30" fmla="*/ 7 w 19"/>
                  <a:gd name="T31" fmla="*/ 0 h 19"/>
                  <a:gd name="T32" fmla="*/ 10 w 19"/>
                  <a:gd name="T33" fmla="*/ 6 h 19"/>
                  <a:gd name="T34" fmla="*/ 14 w 19"/>
                  <a:gd name="T35" fmla="*/ 1 h 19"/>
                  <a:gd name="T36" fmla="*/ 15 w 19"/>
                  <a:gd name="T37" fmla="*/ 1 h 19"/>
                  <a:gd name="T38" fmla="*/ 12 w 19"/>
                  <a:gd name="T39" fmla="*/ 8 h 19"/>
                  <a:gd name="T40" fmla="*/ 19 w 19"/>
                  <a:gd name="T41" fmla="*/ 7 h 19"/>
                  <a:gd name="T42" fmla="*/ 19 w 19"/>
                  <a:gd name="T43" fmla="*/ 7 h 19"/>
                  <a:gd name="T44" fmla="*/ 12 w 19"/>
                  <a:gd name="T45" fmla="*/ 10 h 19"/>
                  <a:gd name="T46" fmla="*/ 16 w 19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39"/>
              <p:cNvSpPr/>
              <p:nvPr/>
            </p:nvSpPr>
            <p:spPr bwMode="auto">
              <a:xfrm>
                <a:off x="7458594" y="3527122"/>
                <a:ext cx="6138" cy="245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44"/>
              <p:cNvSpPr/>
              <p:nvPr/>
            </p:nvSpPr>
            <p:spPr bwMode="auto">
              <a:xfrm>
                <a:off x="7441407" y="3517301"/>
                <a:ext cx="2455" cy="6138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49"/>
              <p:cNvSpPr/>
              <p:nvPr/>
            </p:nvSpPr>
            <p:spPr bwMode="auto">
              <a:xfrm>
                <a:off x="7435269" y="3497659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54"/>
              <p:cNvSpPr/>
              <p:nvPr/>
            </p:nvSpPr>
            <p:spPr bwMode="auto">
              <a:xfrm>
                <a:off x="7441407" y="3476790"/>
                <a:ext cx="6138" cy="859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59"/>
              <p:cNvSpPr/>
              <p:nvPr/>
            </p:nvSpPr>
            <p:spPr bwMode="auto">
              <a:xfrm>
                <a:off x="7461049" y="3470652"/>
                <a:ext cx="8593" cy="859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64"/>
              <p:cNvSpPr/>
              <p:nvPr/>
            </p:nvSpPr>
            <p:spPr bwMode="auto">
              <a:xfrm>
                <a:off x="7481918" y="3479245"/>
                <a:ext cx="6138" cy="61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69"/>
              <p:cNvSpPr/>
              <p:nvPr/>
            </p:nvSpPr>
            <p:spPr bwMode="auto">
              <a:xfrm>
                <a:off x="7488056" y="3500114"/>
                <a:ext cx="2455" cy="61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74"/>
              <p:cNvSpPr/>
              <p:nvPr/>
            </p:nvSpPr>
            <p:spPr bwMode="auto">
              <a:xfrm>
                <a:off x="7479463" y="3520984"/>
                <a:ext cx="4910" cy="245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79"/>
              <p:cNvSpPr/>
              <p:nvPr/>
            </p:nvSpPr>
            <p:spPr bwMode="auto">
              <a:xfrm>
                <a:off x="7481918" y="3512390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1" name="Freeform 180"/>
            <p:cNvSpPr/>
            <p:nvPr/>
          </p:nvSpPr>
          <p:spPr bwMode="auto">
            <a:xfrm>
              <a:off x="4067956" y="3277918"/>
              <a:ext cx="716920" cy="123988"/>
            </a:xfrm>
            <a:custGeom>
              <a:avLst/>
              <a:gdLst>
                <a:gd name="T0" fmla="*/ 231 w 247"/>
                <a:gd name="T1" fmla="*/ 21 h 42"/>
                <a:gd name="T2" fmla="*/ 202 w 247"/>
                <a:gd name="T3" fmla="*/ 32 h 42"/>
                <a:gd name="T4" fmla="*/ 184 w 247"/>
                <a:gd name="T5" fmla="*/ 33 h 42"/>
                <a:gd name="T6" fmla="*/ 185 w 247"/>
                <a:gd name="T7" fmla="*/ 23 h 42"/>
                <a:gd name="T8" fmla="*/ 192 w 247"/>
                <a:gd name="T9" fmla="*/ 27 h 42"/>
                <a:gd name="T10" fmla="*/ 189 w 247"/>
                <a:gd name="T11" fmla="*/ 16 h 42"/>
                <a:gd name="T12" fmla="*/ 164 w 247"/>
                <a:gd name="T13" fmla="*/ 25 h 42"/>
                <a:gd name="T14" fmla="*/ 124 w 247"/>
                <a:gd name="T15" fmla="*/ 27 h 42"/>
                <a:gd name="T16" fmla="*/ 83 w 247"/>
                <a:gd name="T17" fmla="*/ 25 h 42"/>
                <a:gd name="T18" fmla="*/ 58 w 247"/>
                <a:gd name="T19" fmla="*/ 16 h 42"/>
                <a:gd name="T20" fmla="*/ 55 w 247"/>
                <a:gd name="T21" fmla="*/ 27 h 42"/>
                <a:gd name="T22" fmla="*/ 63 w 247"/>
                <a:gd name="T23" fmla="*/ 23 h 42"/>
                <a:gd name="T24" fmla="*/ 63 w 247"/>
                <a:gd name="T25" fmla="*/ 33 h 42"/>
                <a:gd name="T26" fmla="*/ 45 w 247"/>
                <a:gd name="T27" fmla="*/ 32 h 42"/>
                <a:gd name="T28" fmla="*/ 17 w 247"/>
                <a:gd name="T29" fmla="*/ 21 h 42"/>
                <a:gd name="T30" fmla="*/ 0 w 247"/>
                <a:gd name="T31" fmla="*/ 9 h 42"/>
                <a:gd name="T32" fmla="*/ 19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8 w 247"/>
                <a:gd name="T39" fmla="*/ 22 h 42"/>
                <a:gd name="T40" fmla="*/ 45 w 247"/>
                <a:gd name="T41" fmla="*/ 15 h 42"/>
                <a:gd name="T42" fmla="*/ 86 w 247"/>
                <a:gd name="T43" fmla="*/ 11 h 42"/>
                <a:gd name="T44" fmla="*/ 108 w 247"/>
                <a:gd name="T45" fmla="*/ 7 h 42"/>
                <a:gd name="T46" fmla="*/ 102 w 247"/>
                <a:gd name="T47" fmla="*/ 15 h 42"/>
                <a:gd name="T48" fmla="*/ 94 w 247"/>
                <a:gd name="T49" fmla="*/ 15 h 42"/>
                <a:gd name="T50" fmla="*/ 106 w 247"/>
                <a:gd name="T51" fmla="*/ 25 h 42"/>
                <a:gd name="T52" fmla="*/ 124 w 247"/>
                <a:gd name="T53" fmla="*/ 16 h 42"/>
                <a:gd name="T54" fmla="*/ 141 w 247"/>
                <a:gd name="T55" fmla="*/ 25 h 42"/>
                <a:gd name="T56" fmla="*/ 153 w 247"/>
                <a:gd name="T57" fmla="*/ 15 h 42"/>
                <a:gd name="T58" fmla="*/ 146 w 247"/>
                <a:gd name="T59" fmla="*/ 15 h 42"/>
                <a:gd name="T60" fmla="*/ 139 w 247"/>
                <a:gd name="T61" fmla="*/ 7 h 42"/>
                <a:gd name="T62" fmla="*/ 162 w 247"/>
                <a:gd name="T63" fmla="*/ 11 h 42"/>
                <a:gd name="T64" fmla="*/ 202 w 247"/>
                <a:gd name="T65" fmla="*/ 15 h 42"/>
                <a:gd name="T66" fmla="*/ 219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8 w 247"/>
                <a:gd name="T73" fmla="*/ 9 h 42"/>
                <a:gd name="T74" fmla="*/ 247 w 247"/>
                <a:gd name="T75" fmla="*/ 9 h 42"/>
                <a:gd name="T76" fmla="*/ 231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1" y="21"/>
                  </a:moveTo>
                  <a:cubicBezTo>
                    <a:pt x="226" y="31"/>
                    <a:pt x="220" y="36"/>
                    <a:pt x="202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89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8" y="12"/>
                    <a:pt x="58" y="16"/>
                  </a:cubicBezTo>
                  <a:cubicBezTo>
                    <a:pt x="48" y="20"/>
                    <a:pt x="53" y="27"/>
                    <a:pt x="55" y="27"/>
                  </a:cubicBezTo>
                  <a:cubicBezTo>
                    <a:pt x="59" y="27"/>
                    <a:pt x="58" y="23"/>
                    <a:pt x="63" y="23"/>
                  </a:cubicBezTo>
                  <a:cubicBezTo>
                    <a:pt x="64" y="23"/>
                    <a:pt x="69" y="27"/>
                    <a:pt x="63" y="33"/>
                  </a:cubicBezTo>
                  <a:cubicBezTo>
                    <a:pt x="58" y="40"/>
                    <a:pt x="47" y="35"/>
                    <a:pt x="45" y="32"/>
                  </a:cubicBezTo>
                  <a:cubicBezTo>
                    <a:pt x="27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8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99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8" y="10"/>
                    <a:pt x="146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6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81"/>
            <p:cNvSpPr/>
            <p:nvPr/>
          </p:nvSpPr>
          <p:spPr bwMode="auto">
            <a:xfrm>
              <a:off x="4067956" y="3603233"/>
              <a:ext cx="716920" cy="127671"/>
            </a:xfrm>
            <a:custGeom>
              <a:avLst/>
              <a:gdLst>
                <a:gd name="T0" fmla="*/ 231 w 247"/>
                <a:gd name="T1" fmla="*/ 21 h 43"/>
                <a:gd name="T2" fmla="*/ 202 w 247"/>
                <a:gd name="T3" fmla="*/ 10 h 43"/>
                <a:gd name="T4" fmla="*/ 184 w 247"/>
                <a:gd name="T5" fmla="*/ 9 h 43"/>
                <a:gd name="T6" fmla="*/ 185 w 247"/>
                <a:gd name="T7" fmla="*/ 19 h 43"/>
                <a:gd name="T8" fmla="*/ 192 w 247"/>
                <a:gd name="T9" fmla="*/ 15 h 43"/>
                <a:gd name="T10" fmla="*/ 189 w 247"/>
                <a:gd name="T11" fmla="*/ 26 h 43"/>
                <a:gd name="T12" fmla="*/ 164 w 247"/>
                <a:gd name="T13" fmla="*/ 17 h 43"/>
                <a:gd name="T14" fmla="*/ 124 w 247"/>
                <a:gd name="T15" fmla="*/ 15 h 43"/>
                <a:gd name="T16" fmla="*/ 83 w 247"/>
                <a:gd name="T17" fmla="*/ 17 h 43"/>
                <a:gd name="T18" fmla="*/ 58 w 247"/>
                <a:gd name="T19" fmla="*/ 26 h 43"/>
                <a:gd name="T20" fmla="*/ 55 w 247"/>
                <a:gd name="T21" fmla="*/ 15 h 43"/>
                <a:gd name="T22" fmla="*/ 63 w 247"/>
                <a:gd name="T23" fmla="*/ 19 h 43"/>
                <a:gd name="T24" fmla="*/ 63 w 247"/>
                <a:gd name="T25" fmla="*/ 9 h 43"/>
                <a:gd name="T26" fmla="*/ 45 w 247"/>
                <a:gd name="T27" fmla="*/ 10 h 43"/>
                <a:gd name="T28" fmla="*/ 17 w 247"/>
                <a:gd name="T29" fmla="*/ 21 h 43"/>
                <a:gd name="T30" fmla="*/ 0 w 247"/>
                <a:gd name="T31" fmla="*/ 34 h 43"/>
                <a:gd name="T32" fmla="*/ 19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8 w 247"/>
                <a:gd name="T39" fmla="*/ 20 h 43"/>
                <a:gd name="T40" fmla="*/ 45 w 247"/>
                <a:gd name="T41" fmla="*/ 27 h 43"/>
                <a:gd name="T42" fmla="*/ 86 w 247"/>
                <a:gd name="T43" fmla="*/ 31 h 43"/>
                <a:gd name="T44" fmla="*/ 108 w 247"/>
                <a:gd name="T45" fmla="*/ 35 h 43"/>
                <a:gd name="T46" fmla="*/ 102 w 247"/>
                <a:gd name="T47" fmla="*/ 27 h 43"/>
                <a:gd name="T48" fmla="*/ 94 w 247"/>
                <a:gd name="T49" fmla="*/ 27 h 43"/>
                <a:gd name="T50" fmla="*/ 106 w 247"/>
                <a:gd name="T51" fmla="*/ 17 h 43"/>
                <a:gd name="T52" fmla="*/ 124 w 247"/>
                <a:gd name="T53" fmla="*/ 26 h 43"/>
                <a:gd name="T54" fmla="*/ 141 w 247"/>
                <a:gd name="T55" fmla="*/ 17 h 43"/>
                <a:gd name="T56" fmla="*/ 153 w 247"/>
                <a:gd name="T57" fmla="*/ 27 h 43"/>
                <a:gd name="T58" fmla="*/ 146 w 247"/>
                <a:gd name="T59" fmla="*/ 27 h 43"/>
                <a:gd name="T60" fmla="*/ 139 w 247"/>
                <a:gd name="T61" fmla="*/ 35 h 43"/>
                <a:gd name="T62" fmla="*/ 162 w 247"/>
                <a:gd name="T63" fmla="*/ 31 h 43"/>
                <a:gd name="T64" fmla="*/ 202 w 247"/>
                <a:gd name="T65" fmla="*/ 27 h 43"/>
                <a:gd name="T66" fmla="*/ 219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8 w 247"/>
                <a:gd name="T73" fmla="*/ 33 h 43"/>
                <a:gd name="T74" fmla="*/ 247 w 247"/>
                <a:gd name="T75" fmla="*/ 34 h 43"/>
                <a:gd name="T76" fmla="*/ 231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1" y="21"/>
                  </a:moveTo>
                  <a:cubicBezTo>
                    <a:pt x="226" y="11"/>
                    <a:pt x="220" y="7"/>
                    <a:pt x="202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89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8" y="30"/>
                    <a:pt x="58" y="26"/>
                  </a:cubicBezTo>
                  <a:cubicBezTo>
                    <a:pt x="48" y="22"/>
                    <a:pt x="53" y="16"/>
                    <a:pt x="55" y="15"/>
                  </a:cubicBezTo>
                  <a:cubicBezTo>
                    <a:pt x="59" y="15"/>
                    <a:pt x="58" y="20"/>
                    <a:pt x="63" y="19"/>
                  </a:cubicBezTo>
                  <a:cubicBezTo>
                    <a:pt x="64" y="19"/>
                    <a:pt x="69" y="15"/>
                    <a:pt x="63" y="9"/>
                  </a:cubicBezTo>
                  <a:cubicBezTo>
                    <a:pt x="58" y="2"/>
                    <a:pt x="47" y="7"/>
                    <a:pt x="45" y="10"/>
                  </a:cubicBezTo>
                  <a:cubicBezTo>
                    <a:pt x="27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8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99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8" y="32"/>
                    <a:pt x="146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6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82"/>
            <p:cNvSpPr>
              <a:spLocks noEditPoints="1"/>
            </p:cNvSpPr>
            <p:nvPr/>
          </p:nvSpPr>
          <p:spPr bwMode="auto">
            <a:xfrm>
              <a:off x="4163709" y="3378582"/>
              <a:ext cx="529097" cy="249203"/>
            </a:xfrm>
            <a:custGeom>
              <a:avLst/>
              <a:gdLst>
                <a:gd name="T0" fmla="*/ 106 w 182"/>
                <a:gd name="T1" fmla="*/ 56 h 84"/>
                <a:gd name="T2" fmla="*/ 106 w 182"/>
                <a:gd name="T3" fmla="*/ 28 h 84"/>
                <a:gd name="T4" fmla="*/ 123 w 182"/>
                <a:gd name="T5" fmla="*/ 36 h 84"/>
                <a:gd name="T6" fmla="*/ 107 w 182"/>
                <a:gd name="T7" fmla="*/ 12 h 84"/>
                <a:gd name="T8" fmla="*/ 75 w 182"/>
                <a:gd name="T9" fmla="*/ 12 h 84"/>
                <a:gd name="T10" fmla="*/ 59 w 182"/>
                <a:gd name="T11" fmla="*/ 36 h 84"/>
                <a:gd name="T12" fmla="*/ 76 w 182"/>
                <a:gd name="T13" fmla="*/ 28 h 84"/>
                <a:gd name="T14" fmla="*/ 76 w 182"/>
                <a:gd name="T15" fmla="*/ 56 h 84"/>
                <a:gd name="T16" fmla="*/ 59 w 182"/>
                <a:gd name="T17" fmla="*/ 48 h 84"/>
                <a:gd name="T18" fmla="*/ 75 w 182"/>
                <a:gd name="T19" fmla="*/ 72 h 84"/>
                <a:gd name="T20" fmla="*/ 107 w 182"/>
                <a:gd name="T21" fmla="*/ 72 h 84"/>
                <a:gd name="T22" fmla="*/ 123 w 182"/>
                <a:gd name="T23" fmla="*/ 48 h 84"/>
                <a:gd name="T24" fmla="*/ 138 w 182"/>
                <a:gd name="T25" fmla="*/ 54 h 84"/>
                <a:gd name="T26" fmla="*/ 182 w 182"/>
                <a:gd name="T27" fmla="*/ 67 h 84"/>
                <a:gd name="T28" fmla="*/ 149 w 182"/>
                <a:gd name="T29" fmla="*/ 83 h 84"/>
                <a:gd name="T30" fmla="*/ 154 w 182"/>
                <a:gd name="T31" fmla="*/ 69 h 84"/>
                <a:gd name="T32" fmla="*/ 122 w 182"/>
                <a:gd name="T33" fmla="*/ 79 h 84"/>
                <a:gd name="T34" fmla="*/ 60 w 182"/>
                <a:gd name="T35" fmla="*/ 79 h 84"/>
                <a:gd name="T36" fmla="*/ 28 w 182"/>
                <a:gd name="T37" fmla="*/ 69 h 84"/>
                <a:gd name="T38" fmla="*/ 33 w 182"/>
                <a:gd name="T39" fmla="*/ 83 h 84"/>
                <a:gd name="T40" fmla="*/ 0 w 182"/>
                <a:gd name="T41" fmla="*/ 67 h 84"/>
                <a:gd name="T42" fmla="*/ 44 w 182"/>
                <a:gd name="T43" fmla="*/ 54 h 84"/>
                <a:gd name="T44" fmla="*/ 44 w 182"/>
                <a:gd name="T45" fmla="*/ 31 h 84"/>
                <a:gd name="T46" fmla="*/ 0 w 182"/>
                <a:gd name="T47" fmla="*/ 18 h 84"/>
                <a:gd name="T48" fmla="*/ 33 w 182"/>
                <a:gd name="T49" fmla="*/ 1 h 84"/>
                <a:gd name="T50" fmla="*/ 28 w 182"/>
                <a:gd name="T51" fmla="*/ 15 h 84"/>
                <a:gd name="T52" fmla="*/ 60 w 182"/>
                <a:gd name="T53" fmla="*/ 5 h 84"/>
                <a:gd name="T54" fmla="*/ 122 w 182"/>
                <a:gd name="T55" fmla="*/ 5 h 84"/>
                <a:gd name="T56" fmla="*/ 154 w 182"/>
                <a:gd name="T57" fmla="*/ 15 h 84"/>
                <a:gd name="T58" fmla="*/ 149 w 182"/>
                <a:gd name="T59" fmla="*/ 1 h 84"/>
                <a:gd name="T60" fmla="*/ 182 w 182"/>
                <a:gd name="T61" fmla="*/ 18 h 84"/>
                <a:gd name="T62" fmla="*/ 138 w 182"/>
                <a:gd name="T63" fmla="*/ 31 h 84"/>
                <a:gd name="T64" fmla="*/ 138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118" y="59"/>
                  </a:moveTo>
                  <a:cubicBezTo>
                    <a:pt x="117" y="61"/>
                    <a:pt x="109" y="62"/>
                    <a:pt x="106" y="56"/>
                  </a:cubicBezTo>
                  <a:cubicBezTo>
                    <a:pt x="104" y="50"/>
                    <a:pt x="105" y="45"/>
                    <a:pt x="110" y="42"/>
                  </a:cubicBezTo>
                  <a:cubicBezTo>
                    <a:pt x="105" y="39"/>
                    <a:pt x="104" y="34"/>
                    <a:pt x="106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59" y="36"/>
                  </a:cubicBezTo>
                  <a:cubicBezTo>
                    <a:pt x="68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8" y="34"/>
                    <a:pt x="77" y="39"/>
                    <a:pt x="72" y="42"/>
                  </a:cubicBezTo>
                  <a:cubicBezTo>
                    <a:pt x="77" y="45"/>
                    <a:pt x="78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8" y="49"/>
                    <a:pt x="59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7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1" y="83"/>
                    <a:pt x="142" y="71"/>
                    <a:pt x="145" y="71"/>
                  </a:cubicBezTo>
                  <a:cubicBezTo>
                    <a:pt x="149" y="71"/>
                    <a:pt x="152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09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3" y="73"/>
                    <a:pt x="40" y="62"/>
                    <a:pt x="35" y="60"/>
                  </a:cubicBezTo>
                  <a:cubicBezTo>
                    <a:pt x="30" y="59"/>
                    <a:pt x="26" y="65"/>
                    <a:pt x="28" y="69"/>
                  </a:cubicBezTo>
                  <a:cubicBezTo>
                    <a:pt x="30" y="73"/>
                    <a:pt x="33" y="71"/>
                    <a:pt x="37" y="71"/>
                  </a:cubicBezTo>
                  <a:cubicBezTo>
                    <a:pt x="40" y="71"/>
                    <a:pt x="41" y="83"/>
                    <a:pt x="33" y="83"/>
                  </a:cubicBezTo>
                  <a:cubicBezTo>
                    <a:pt x="26" y="83"/>
                    <a:pt x="21" y="78"/>
                    <a:pt x="20" y="73"/>
                  </a:cubicBezTo>
                  <a:cubicBezTo>
                    <a:pt x="12" y="76"/>
                    <a:pt x="2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1" y="54"/>
                    <a:pt x="27" y="48"/>
                    <a:pt x="44" y="54"/>
                  </a:cubicBezTo>
                  <a:cubicBezTo>
                    <a:pt x="44" y="54"/>
                    <a:pt x="45" y="44"/>
                    <a:pt x="50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1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2" y="11"/>
                    <a:pt x="12" y="8"/>
                    <a:pt x="20" y="11"/>
                  </a:cubicBezTo>
                  <a:cubicBezTo>
                    <a:pt x="21" y="6"/>
                    <a:pt x="26" y="1"/>
                    <a:pt x="33" y="1"/>
                  </a:cubicBezTo>
                  <a:cubicBezTo>
                    <a:pt x="41" y="1"/>
                    <a:pt x="40" y="13"/>
                    <a:pt x="37" y="13"/>
                  </a:cubicBezTo>
                  <a:cubicBezTo>
                    <a:pt x="33" y="13"/>
                    <a:pt x="30" y="12"/>
                    <a:pt x="28" y="15"/>
                  </a:cubicBezTo>
                  <a:cubicBezTo>
                    <a:pt x="26" y="19"/>
                    <a:pt x="30" y="25"/>
                    <a:pt x="35" y="24"/>
                  </a:cubicBezTo>
                  <a:cubicBezTo>
                    <a:pt x="40" y="22"/>
                    <a:pt x="43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09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2" y="12"/>
                    <a:pt x="149" y="13"/>
                    <a:pt x="145" y="13"/>
                  </a:cubicBezTo>
                  <a:cubicBezTo>
                    <a:pt x="142" y="13"/>
                    <a:pt x="141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7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83"/>
            <p:cNvSpPr/>
            <p:nvPr/>
          </p:nvSpPr>
          <p:spPr bwMode="auto">
            <a:xfrm>
              <a:off x="4935871" y="3277918"/>
              <a:ext cx="718148" cy="123988"/>
            </a:xfrm>
            <a:custGeom>
              <a:avLst/>
              <a:gdLst>
                <a:gd name="T0" fmla="*/ 231 w 247"/>
                <a:gd name="T1" fmla="*/ 21 h 42"/>
                <a:gd name="T2" fmla="*/ 203 w 247"/>
                <a:gd name="T3" fmla="*/ 32 h 42"/>
                <a:gd name="T4" fmla="*/ 184 w 247"/>
                <a:gd name="T5" fmla="*/ 33 h 42"/>
                <a:gd name="T6" fmla="*/ 185 w 247"/>
                <a:gd name="T7" fmla="*/ 23 h 42"/>
                <a:gd name="T8" fmla="*/ 192 w 247"/>
                <a:gd name="T9" fmla="*/ 27 h 42"/>
                <a:gd name="T10" fmla="*/ 190 w 247"/>
                <a:gd name="T11" fmla="*/ 16 h 42"/>
                <a:gd name="T12" fmla="*/ 164 w 247"/>
                <a:gd name="T13" fmla="*/ 25 h 42"/>
                <a:gd name="T14" fmla="*/ 124 w 247"/>
                <a:gd name="T15" fmla="*/ 27 h 42"/>
                <a:gd name="T16" fmla="*/ 84 w 247"/>
                <a:gd name="T17" fmla="*/ 25 h 42"/>
                <a:gd name="T18" fmla="*/ 58 w 247"/>
                <a:gd name="T19" fmla="*/ 16 h 42"/>
                <a:gd name="T20" fmla="*/ 56 w 247"/>
                <a:gd name="T21" fmla="*/ 27 h 42"/>
                <a:gd name="T22" fmla="*/ 63 w 247"/>
                <a:gd name="T23" fmla="*/ 23 h 42"/>
                <a:gd name="T24" fmla="*/ 64 w 247"/>
                <a:gd name="T25" fmla="*/ 33 h 42"/>
                <a:gd name="T26" fmla="*/ 45 w 247"/>
                <a:gd name="T27" fmla="*/ 32 h 42"/>
                <a:gd name="T28" fmla="*/ 17 w 247"/>
                <a:gd name="T29" fmla="*/ 21 h 42"/>
                <a:gd name="T30" fmla="*/ 0 w 247"/>
                <a:gd name="T31" fmla="*/ 9 h 42"/>
                <a:gd name="T32" fmla="*/ 19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9 w 247"/>
                <a:gd name="T39" fmla="*/ 22 h 42"/>
                <a:gd name="T40" fmla="*/ 45 w 247"/>
                <a:gd name="T41" fmla="*/ 15 h 42"/>
                <a:gd name="T42" fmla="*/ 86 w 247"/>
                <a:gd name="T43" fmla="*/ 11 h 42"/>
                <a:gd name="T44" fmla="*/ 108 w 247"/>
                <a:gd name="T45" fmla="*/ 7 h 42"/>
                <a:gd name="T46" fmla="*/ 102 w 247"/>
                <a:gd name="T47" fmla="*/ 15 h 42"/>
                <a:gd name="T48" fmla="*/ 94 w 247"/>
                <a:gd name="T49" fmla="*/ 15 h 42"/>
                <a:gd name="T50" fmla="*/ 106 w 247"/>
                <a:gd name="T51" fmla="*/ 25 h 42"/>
                <a:gd name="T52" fmla="*/ 124 w 247"/>
                <a:gd name="T53" fmla="*/ 16 h 42"/>
                <a:gd name="T54" fmla="*/ 141 w 247"/>
                <a:gd name="T55" fmla="*/ 25 h 42"/>
                <a:gd name="T56" fmla="*/ 154 w 247"/>
                <a:gd name="T57" fmla="*/ 15 h 42"/>
                <a:gd name="T58" fmla="*/ 146 w 247"/>
                <a:gd name="T59" fmla="*/ 15 h 42"/>
                <a:gd name="T60" fmla="*/ 139 w 247"/>
                <a:gd name="T61" fmla="*/ 7 h 42"/>
                <a:gd name="T62" fmla="*/ 162 w 247"/>
                <a:gd name="T63" fmla="*/ 11 h 42"/>
                <a:gd name="T64" fmla="*/ 202 w 247"/>
                <a:gd name="T65" fmla="*/ 15 h 42"/>
                <a:gd name="T66" fmla="*/ 219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9 w 247"/>
                <a:gd name="T73" fmla="*/ 9 h 42"/>
                <a:gd name="T74" fmla="*/ 247 w 247"/>
                <a:gd name="T75" fmla="*/ 9 h 42"/>
                <a:gd name="T76" fmla="*/ 231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89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8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5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3" y="3"/>
                    <a:pt x="229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84"/>
            <p:cNvSpPr/>
            <p:nvPr/>
          </p:nvSpPr>
          <p:spPr bwMode="auto">
            <a:xfrm>
              <a:off x="4935871" y="3603233"/>
              <a:ext cx="718148" cy="127671"/>
            </a:xfrm>
            <a:custGeom>
              <a:avLst/>
              <a:gdLst>
                <a:gd name="T0" fmla="*/ 231 w 247"/>
                <a:gd name="T1" fmla="*/ 21 h 43"/>
                <a:gd name="T2" fmla="*/ 203 w 247"/>
                <a:gd name="T3" fmla="*/ 10 h 43"/>
                <a:gd name="T4" fmla="*/ 184 w 247"/>
                <a:gd name="T5" fmla="*/ 9 h 43"/>
                <a:gd name="T6" fmla="*/ 185 w 247"/>
                <a:gd name="T7" fmla="*/ 19 h 43"/>
                <a:gd name="T8" fmla="*/ 192 w 247"/>
                <a:gd name="T9" fmla="*/ 15 h 43"/>
                <a:gd name="T10" fmla="*/ 190 w 247"/>
                <a:gd name="T11" fmla="*/ 26 h 43"/>
                <a:gd name="T12" fmla="*/ 164 w 247"/>
                <a:gd name="T13" fmla="*/ 17 h 43"/>
                <a:gd name="T14" fmla="*/ 124 w 247"/>
                <a:gd name="T15" fmla="*/ 15 h 43"/>
                <a:gd name="T16" fmla="*/ 84 w 247"/>
                <a:gd name="T17" fmla="*/ 17 h 43"/>
                <a:gd name="T18" fmla="*/ 58 w 247"/>
                <a:gd name="T19" fmla="*/ 26 h 43"/>
                <a:gd name="T20" fmla="*/ 56 w 247"/>
                <a:gd name="T21" fmla="*/ 15 h 43"/>
                <a:gd name="T22" fmla="*/ 63 w 247"/>
                <a:gd name="T23" fmla="*/ 19 h 43"/>
                <a:gd name="T24" fmla="*/ 64 w 247"/>
                <a:gd name="T25" fmla="*/ 9 h 43"/>
                <a:gd name="T26" fmla="*/ 45 w 247"/>
                <a:gd name="T27" fmla="*/ 10 h 43"/>
                <a:gd name="T28" fmla="*/ 17 w 247"/>
                <a:gd name="T29" fmla="*/ 21 h 43"/>
                <a:gd name="T30" fmla="*/ 0 w 247"/>
                <a:gd name="T31" fmla="*/ 34 h 43"/>
                <a:gd name="T32" fmla="*/ 19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9 w 247"/>
                <a:gd name="T39" fmla="*/ 20 h 43"/>
                <a:gd name="T40" fmla="*/ 45 w 247"/>
                <a:gd name="T41" fmla="*/ 27 h 43"/>
                <a:gd name="T42" fmla="*/ 86 w 247"/>
                <a:gd name="T43" fmla="*/ 31 h 43"/>
                <a:gd name="T44" fmla="*/ 108 w 247"/>
                <a:gd name="T45" fmla="*/ 35 h 43"/>
                <a:gd name="T46" fmla="*/ 102 w 247"/>
                <a:gd name="T47" fmla="*/ 27 h 43"/>
                <a:gd name="T48" fmla="*/ 94 w 247"/>
                <a:gd name="T49" fmla="*/ 27 h 43"/>
                <a:gd name="T50" fmla="*/ 106 w 247"/>
                <a:gd name="T51" fmla="*/ 17 h 43"/>
                <a:gd name="T52" fmla="*/ 124 w 247"/>
                <a:gd name="T53" fmla="*/ 26 h 43"/>
                <a:gd name="T54" fmla="*/ 141 w 247"/>
                <a:gd name="T55" fmla="*/ 17 h 43"/>
                <a:gd name="T56" fmla="*/ 154 w 247"/>
                <a:gd name="T57" fmla="*/ 27 h 43"/>
                <a:gd name="T58" fmla="*/ 146 w 247"/>
                <a:gd name="T59" fmla="*/ 27 h 43"/>
                <a:gd name="T60" fmla="*/ 139 w 247"/>
                <a:gd name="T61" fmla="*/ 35 h 43"/>
                <a:gd name="T62" fmla="*/ 162 w 247"/>
                <a:gd name="T63" fmla="*/ 31 h 43"/>
                <a:gd name="T64" fmla="*/ 202 w 247"/>
                <a:gd name="T65" fmla="*/ 27 h 43"/>
                <a:gd name="T66" fmla="*/ 219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9 w 247"/>
                <a:gd name="T73" fmla="*/ 33 h 43"/>
                <a:gd name="T74" fmla="*/ 247 w 247"/>
                <a:gd name="T75" fmla="*/ 34 h 43"/>
                <a:gd name="T76" fmla="*/ 231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89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8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5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3" y="39"/>
                    <a:pt x="229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85"/>
            <p:cNvSpPr>
              <a:spLocks noEditPoints="1"/>
            </p:cNvSpPr>
            <p:nvPr/>
          </p:nvSpPr>
          <p:spPr bwMode="auto">
            <a:xfrm>
              <a:off x="5032851" y="3378582"/>
              <a:ext cx="527869" cy="249203"/>
            </a:xfrm>
            <a:custGeom>
              <a:avLst/>
              <a:gdLst>
                <a:gd name="T0" fmla="*/ 107 w 182"/>
                <a:gd name="T1" fmla="*/ 56 h 84"/>
                <a:gd name="T2" fmla="*/ 107 w 182"/>
                <a:gd name="T3" fmla="*/ 28 h 84"/>
                <a:gd name="T4" fmla="*/ 123 w 182"/>
                <a:gd name="T5" fmla="*/ 36 h 84"/>
                <a:gd name="T6" fmla="*/ 107 w 182"/>
                <a:gd name="T7" fmla="*/ 12 h 84"/>
                <a:gd name="T8" fmla="*/ 75 w 182"/>
                <a:gd name="T9" fmla="*/ 12 h 84"/>
                <a:gd name="T10" fmla="*/ 60 w 182"/>
                <a:gd name="T11" fmla="*/ 36 h 84"/>
                <a:gd name="T12" fmla="*/ 76 w 182"/>
                <a:gd name="T13" fmla="*/ 28 h 84"/>
                <a:gd name="T14" fmla="*/ 76 w 182"/>
                <a:gd name="T15" fmla="*/ 56 h 84"/>
                <a:gd name="T16" fmla="*/ 60 w 182"/>
                <a:gd name="T17" fmla="*/ 48 h 84"/>
                <a:gd name="T18" fmla="*/ 75 w 182"/>
                <a:gd name="T19" fmla="*/ 72 h 84"/>
                <a:gd name="T20" fmla="*/ 107 w 182"/>
                <a:gd name="T21" fmla="*/ 72 h 84"/>
                <a:gd name="T22" fmla="*/ 123 w 182"/>
                <a:gd name="T23" fmla="*/ 48 h 84"/>
                <a:gd name="T24" fmla="*/ 138 w 182"/>
                <a:gd name="T25" fmla="*/ 54 h 84"/>
                <a:gd name="T26" fmla="*/ 182 w 182"/>
                <a:gd name="T27" fmla="*/ 67 h 84"/>
                <a:gd name="T28" fmla="*/ 149 w 182"/>
                <a:gd name="T29" fmla="*/ 83 h 84"/>
                <a:gd name="T30" fmla="*/ 154 w 182"/>
                <a:gd name="T31" fmla="*/ 69 h 84"/>
                <a:gd name="T32" fmla="*/ 122 w 182"/>
                <a:gd name="T33" fmla="*/ 79 h 84"/>
                <a:gd name="T34" fmla="*/ 60 w 182"/>
                <a:gd name="T35" fmla="*/ 79 h 84"/>
                <a:gd name="T36" fmla="*/ 28 w 182"/>
                <a:gd name="T37" fmla="*/ 69 h 84"/>
                <a:gd name="T38" fmla="*/ 34 w 182"/>
                <a:gd name="T39" fmla="*/ 83 h 84"/>
                <a:gd name="T40" fmla="*/ 0 w 182"/>
                <a:gd name="T41" fmla="*/ 67 h 84"/>
                <a:gd name="T42" fmla="*/ 44 w 182"/>
                <a:gd name="T43" fmla="*/ 54 h 84"/>
                <a:gd name="T44" fmla="*/ 44 w 182"/>
                <a:gd name="T45" fmla="*/ 31 h 84"/>
                <a:gd name="T46" fmla="*/ 0 w 182"/>
                <a:gd name="T47" fmla="*/ 18 h 84"/>
                <a:gd name="T48" fmla="*/ 34 w 182"/>
                <a:gd name="T49" fmla="*/ 1 h 84"/>
                <a:gd name="T50" fmla="*/ 28 w 182"/>
                <a:gd name="T51" fmla="*/ 15 h 84"/>
                <a:gd name="T52" fmla="*/ 60 w 182"/>
                <a:gd name="T53" fmla="*/ 5 h 84"/>
                <a:gd name="T54" fmla="*/ 122 w 182"/>
                <a:gd name="T55" fmla="*/ 5 h 84"/>
                <a:gd name="T56" fmla="*/ 154 w 182"/>
                <a:gd name="T57" fmla="*/ 15 h 84"/>
                <a:gd name="T58" fmla="*/ 149 w 182"/>
                <a:gd name="T59" fmla="*/ 1 h 84"/>
                <a:gd name="T60" fmla="*/ 182 w 182"/>
                <a:gd name="T61" fmla="*/ 18 h 84"/>
                <a:gd name="T62" fmla="*/ 138 w 182"/>
                <a:gd name="T63" fmla="*/ 31 h 84"/>
                <a:gd name="T64" fmla="*/ 138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118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5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4" y="73"/>
                    <a:pt x="40" y="62"/>
                    <a:pt x="35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1" y="78"/>
                    <a:pt x="20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2" y="54"/>
                    <a:pt x="27" y="48"/>
                    <a:pt x="44" y="54"/>
                  </a:cubicBezTo>
                  <a:cubicBezTo>
                    <a:pt x="44" y="54"/>
                    <a:pt x="45" y="44"/>
                    <a:pt x="51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2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3" y="11"/>
                    <a:pt x="13" y="8"/>
                    <a:pt x="20" y="11"/>
                  </a:cubicBezTo>
                  <a:cubicBezTo>
                    <a:pt x="21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5" y="24"/>
                  </a:cubicBezTo>
                  <a:cubicBezTo>
                    <a:pt x="40" y="22"/>
                    <a:pt x="44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5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86"/>
            <p:cNvSpPr/>
            <p:nvPr/>
          </p:nvSpPr>
          <p:spPr bwMode="auto">
            <a:xfrm>
              <a:off x="5808696" y="3277918"/>
              <a:ext cx="716920" cy="123988"/>
            </a:xfrm>
            <a:custGeom>
              <a:avLst/>
              <a:gdLst>
                <a:gd name="T0" fmla="*/ 230 w 247"/>
                <a:gd name="T1" fmla="*/ 21 h 42"/>
                <a:gd name="T2" fmla="*/ 202 w 247"/>
                <a:gd name="T3" fmla="*/ 32 h 42"/>
                <a:gd name="T4" fmla="*/ 183 w 247"/>
                <a:gd name="T5" fmla="*/ 33 h 42"/>
                <a:gd name="T6" fmla="*/ 184 w 247"/>
                <a:gd name="T7" fmla="*/ 23 h 42"/>
                <a:gd name="T8" fmla="*/ 191 w 247"/>
                <a:gd name="T9" fmla="*/ 27 h 42"/>
                <a:gd name="T10" fmla="*/ 189 w 247"/>
                <a:gd name="T11" fmla="*/ 16 h 42"/>
                <a:gd name="T12" fmla="*/ 163 w 247"/>
                <a:gd name="T13" fmla="*/ 25 h 42"/>
                <a:gd name="T14" fmla="*/ 123 w 247"/>
                <a:gd name="T15" fmla="*/ 27 h 42"/>
                <a:gd name="T16" fmla="*/ 83 w 247"/>
                <a:gd name="T17" fmla="*/ 25 h 42"/>
                <a:gd name="T18" fmla="*/ 58 w 247"/>
                <a:gd name="T19" fmla="*/ 16 h 42"/>
                <a:gd name="T20" fmla="*/ 55 w 247"/>
                <a:gd name="T21" fmla="*/ 27 h 42"/>
                <a:gd name="T22" fmla="*/ 62 w 247"/>
                <a:gd name="T23" fmla="*/ 23 h 42"/>
                <a:gd name="T24" fmla="*/ 63 w 247"/>
                <a:gd name="T25" fmla="*/ 33 h 42"/>
                <a:gd name="T26" fmla="*/ 44 w 247"/>
                <a:gd name="T27" fmla="*/ 32 h 42"/>
                <a:gd name="T28" fmla="*/ 16 w 247"/>
                <a:gd name="T29" fmla="*/ 21 h 42"/>
                <a:gd name="T30" fmla="*/ 0 w 247"/>
                <a:gd name="T31" fmla="*/ 9 h 42"/>
                <a:gd name="T32" fmla="*/ 18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8 w 247"/>
                <a:gd name="T39" fmla="*/ 22 h 42"/>
                <a:gd name="T40" fmla="*/ 45 w 247"/>
                <a:gd name="T41" fmla="*/ 15 h 42"/>
                <a:gd name="T42" fmla="*/ 85 w 247"/>
                <a:gd name="T43" fmla="*/ 11 h 42"/>
                <a:gd name="T44" fmla="*/ 108 w 247"/>
                <a:gd name="T45" fmla="*/ 7 h 42"/>
                <a:gd name="T46" fmla="*/ 101 w 247"/>
                <a:gd name="T47" fmla="*/ 15 h 42"/>
                <a:gd name="T48" fmla="*/ 93 w 247"/>
                <a:gd name="T49" fmla="*/ 15 h 42"/>
                <a:gd name="T50" fmla="*/ 106 w 247"/>
                <a:gd name="T51" fmla="*/ 25 h 42"/>
                <a:gd name="T52" fmla="*/ 123 w 247"/>
                <a:gd name="T53" fmla="*/ 16 h 42"/>
                <a:gd name="T54" fmla="*/ 141 w 247"/>
                <a:gd name="T55" fmla="*/ 25 h 42"/>
                <a:gd name="T56" fmla="*/ 153 w 247"/>
                <a:gd name="T57" fmla="*/ 15 h 42"/>
                <a:gd name="T58" fmla="*/ 145 w 247"/>
                <a:gd name="T59" fmla="*/ 15 h 42"/>
                <a:gd name="T60" fmla="*/ 139 w 247"/>
                <a:gd name="T61" fmla="*/ 7 h 42"/>
                <a:gd name="T62" fmla="*/ 161 w 247"/>
                <a:gd name="T63" fmla="*/ 11 h 42"/>
                <a:gd name="T64" fmla="*/ 202 w 247"/>
                <a:gd name="T65" fmla="*/ 15 h 42"/>
                <a:gd name="T66" fmla="*/ 218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8 w 247"/>
                <a:gd name="T73" fmla="*/ 9 h 42"/>
                <a:gd name="T74" fmla="*/ 247 w 247"/>
                <a:gd name="T75" fmla="*/ 9 h 42"/>
                <a:gd name="T76" fmla="*/ 230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0" y="21"/>
                  </a:moveTo>
                  <a:cubicBezTo>
                    <a:pt x="225" y="31"/>
                    <a:pt x="219" y="36"/>
                    <a:pt x="202" y="32"/>
                  </a:cubicBezTo>
                  <a:cubicBezTo>
                    <a:pt x="199" y="35"/>
                    <a:pt x="189" y="40"/>
                    <a:pt x="183" y="33"/>
                  </a:cubicBezTo>
                  <a:cubicBezTo>
                    <a:pt x="178" y="27"/>
                    <a:pt x="182" y="23"/>
                    <a:pt x="184" y="23"/>
                  </a:cubicBezTo>
                  <a:cubicBezTo>
                    <a:pt x="188" y="23"/>
                    <a:pt x="188" y="27"/>
                    <a:pt x="191" y="27"/>
                  </a:cubicBezTo>
                  <a:cubicBezTo>
                    <a:pt x="194" y="27"/>
                    <a:pt x="199" y="20"/>
                    <a:pt x="189" y="16"/>
                  </a:cubicBezTo>
                  <a:cubicBezTo>
                    <a:pt x="179" y="12"/>
                    <a:pt x="169" y="18"/>
                    <a:pt x="163" y="25"/>
                  </a:cubicBezTo>
                  <a:cubicBezTo>
                    <a:pt x="158" y="32"/>
                    <a:pt x="140" y="42"/>
                    <a:pt x="123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7" y="12"/>
                    <a:pt x="58" y="16"/>
                  </a:cubicBezTo>
                  <a:cubicBezTo>
                    <a:pt x="48" y="20"/>
                    <a:pt x="52" y="27"/>
                    <a:pt x="55" y="27"/>
                  </a:cubicBezTo>
                  <a:cubicBezTo>
                    <a:pt x="58" y="27"/>
                    <a:pt x="58" y="23"/>
                    <a:pt x="62" y="23"/>
                  </a:cubicBezTo>
                  <a:cubicBezTo>
                    <a:pt x="64" y="23"/>
                    <a:pt x="68" y="27"/>
                    <a:pt x="63" y="33"/>
                  </a:cubicBezTo>
                  <a:cubicBezTo>
                    <a:pt x="58" y="40"/>
                    <a:pt x="47" y="35"/>
                    <a:pt x="44" y="32"/>
                  </a:cubicBezTo>
                  <a:cubicBezTo>
                    <a:pt x="27" y="36"/>
                    <a:pt x="21" y="31"/>
                    <a:pt x="16" y="21"/>
                  </a:cubicBezTo>
                  <a:cubicBezTo>
                    <a:pt x="11" y="10"/>
                    <a:pt x="0" y="9"/>
                    <a:pt x="0" y="9"/>
                  </a:cubicBezTo>
                  <a:cubicBezTo>
                    <a:pt x="5" y="5"/>
                    <a:pt x="15" y="6"/>
                    <a:pt x="18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7" y="17"/>
                    <a:pt x="33" y="16"/>
                  </a:cubicBezTo>
                  <a:cubicBezTo>
                    <a:pt x="28" y="14"/>
                    <a:pt x="25" y="19"/>
                    <a:pt x="28" y="22"/>
                  </a:cubicBezTo>
                  <a:cubicBezTo>
                    <a:pt x="30" y="25"/>
                    <a:pt x="34" y="26"/>
                    <a:pt x="45" y="15"/>
                  </a:cubicBezTo>
                  <a:cubicBezTo>
                    <a:pt x="55" y="5"/>
                    <a:pt x="73" y="1"/>
                    <a:pt x="85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1" y="13"/>
                    <a:pt x="103" y="19"/>
                    <a:pt x="101" y="15"/>
                  </a:cubicBezTo>
                  <a:cubicBezTo>
                    <a:pt x="99" y="10"/>
                    <a:pt x="93" y="10"/>
                    <a:pt x="93" y="15"/>
                  </a:cubicBezTo>
                  <a:cubicBezTo>
                    <a:pt x="93" y="20"/>
                    <a:pt x="98" y="25"/>
                    <a:pt x="106" y="25"/>
                  </a:cubicBezTo>
                  <a:cubicBezTo>
                    <a:pt x="113" y="25"/>
                    <a:pt x="123" y="16"/>
                    <a:pt x="123" y="16"/>
                  </a:cubicBezTo>
                  <a:cubicBezTo>
                    <a:pt x="123" y="16"/>
                    <a:pt x="133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7" y="10"/>
                    <a:pt x="145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2" y="1"/>
                    <a:pt x="158" y="0"/>
                    <a:pt x="161" y="11"/>
                  </a:cubicBezTo>
                  <a:cubicBezTo>
                    <a:pt x="174" y="1"/>
                    <a:pt x="191" y="5"/>
                    <a:pt x="202" y="15"/>
                  </a:cubicBezTo>
                  <a:cubicBezTo>
                    <a:pt x="212" y="26"/>
                    <a:pt x="216" y="25"/>
                    <a:pt x="218" y="22"/>
                  </a:cubicBezTo>
                  <a:cubicBezTo>
                    <a:pt x="221" y="19"/>
                    <a:pt x="218" y="14"/>
                    <a:pt x="214" y="16"/>
                  </a:cubicBezTo>
                  <a:cubicBezTo>
                    <a:pt x="209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1" y="6"/>
                    <a:pt x="242" y="5"/>
                    <a:pt x="247" y="9"/>
                  </a:cubicBezTo>
                  <a:cubicBezTo>
                    <a:pt x="247" y="9"/>
                    <a:pt x="235" y="10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87"/>
            <p:cNvSpPr/>
            <p:nvPr/>
          </p:nvSpPr>
          <p:spPr bwMode="auto">
            <a:xfrm>
              <a:off x="5808696" y="3603233"/>
              <a:ext cx="716920" cy="127671"/>
            </a:xfrm>
            <a:custGeom>
              <a:avLst/>
              <a:gdLst>
                <a:gd name="T0" fmla="*/ 230 w 247"/>
                <a:gd name="T1" fmla="*/ 21 h 43"/>
                <a:gd name="T2" fmla="*/ 202 w 247"/>
                <a:gd name="T3" fmla="*/ 10 h 43"/>
                <a:gd name="T4" fmla="*/ 183 w 247"/>
                <a:gd name="T5" fmla="*/ 9 h 43"/>
                <a:gd name="T6" fmla="*/ 184 w 247"/>
                <a:gd name="T7" fmla="*/ 19 h 43"/>
                <a:gd name="T8" fmla="*/ 191 w 247"/>
                <a:gd name="T9" fmla="*/ 15 h 43"/>
                <a:gd name="T10" fmla="*/ 189 w 247"/>
                <a:gd name="T11" fmla="*/ 26 h 43"/>
                <a:gd name="T12" fmla="*/ 163 w 247"/>
                <a:gd name="T13" fmla="*/ 17 h 43"/>
                <a:gd name="T14" fmla="*/ 123 w 247"/>
                <a:gd name="T15" fmla="*/ 15 h 43"/>
                <a:gd name="T16" fmla="*/ 83 w 247"/>
                <a:gd name="T17" fmla="*/ 17 h 43"/>
                <a:gd name="T18" fmla="*/ 58 w 247"/>
                <a:gd name="T19" fmla="*/ 26 h 43"/>
                <a:gd name="T20" fmla="*/ 55 w 247"/>
                <a:gd name="T21" fmla="*/ 15 h 43"/>
                <a:gd name="T22" fmla="*/ 62 w 247"/>
                <a:gd name="T23" fmla="*/ 19 h 43"/>
                <a:gd name="T24" fmla="*/ 63 w 247"/>
                <a:gd name="T25" fmla="*/ 9 h 43"/>
                <a:gd name="T26" fmla="*/ 44 w 247"/>
                <a:gd name="T27" fmla="*/ 10 h 43"/>
                <a:gd name="T28" fmla="*/ 16 w 247"/>
                <a:gd name="T29" fmla="*/ 21 h 43"/>
                <a:gd name="T30" fmla="*/ 0 w 247"/>
                <a:gd name="T31" fmla="*/ 34 h 43"/>
                <a:gd name="T32" fmla="*/ 18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8 w 247"/>
                <a:gd name="T39" fmla="*/ 20 h 43"/>
                <a:gd name="T40" fmla="*/ 45 w 247"/>
                <a:gd name="T41" fmla="*/ 27 h 43"/>
                <a:gd name="T42" fmla="*/ 85 w 247"/>
                <a:gd name="T43" fmla="*/ 31 h 43"/>
                <a:gd name="T44" fmla="*/ 108 w 247"/>
                <a:gd name="T45" fmla="*/ 35 h 43"/>
                <a:gd name="T46" fmla="*/ 101 w 247"/>
                <a:gd name="T47" fmla="*/ 27 h 43"/>
                <a:gd name="T48" fmla="*/ 93 w 247"/>
                <a:gd name="T49" fmla="*/ 27 h 43"/>
                <a:gd name="T50" fmla="*/ 106 w 247"/>
                <a:gd name="T51" fmla="*/ 17 h 43"/>
                <a:gd name="T52" fmla="*/ 123 w 247"/>
                <a:gd name="T53" fmla="*/ 26 h 43"/>
                <a:gd name="T54" fmla="*/ 141 w 247"/>
                <a:gd name="T55" fmla="*/ 17 h 43"/>
                <a:gd name="T56" fmla="*/ 153 w 247"/>
                <a:gd name="T57" fmla="*/ 27 h 43"/>
                <a:gd name="T58" fmla="*/ 145 w 247"/>
                <a:gd name="T59" fmla="*/ 27 h 43"/>
                <a:gd name="T60" fmla="*/ 139 w 247"/>
                <a:gd name="T61" fmla="*/ 35 h 43"/>
                <a:gd name="T62" fmla="*/ 161 w 247"/>
                <a:gd name="T63" fmla="*/ 31 h 43"/>
                <a:gd name="T64" fmla="*/ 202 w 247"/>
                <a:gd name="T65" fmla="*/ 27 h 43"/>
                <a:gd name="T66" fmla="*/ 218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8 w 247"/>
                <a:gd name="T73" fmla="*/ 33 h 43"/>
                <a:gd name="T74" fmla="*/ 247 w 247"/>
                <a:gd name="T75" fmla="*/ 34 h 43"/>
                <a:gd name="T76" fmla="*/ 230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0" y="21"/>
                  </a:moveTo>
                  <a:cubicBezTo>
                    <a:pt x="225" y="11"/>
                    <a:pt x="219" y="7"/>
                    <a:pt x="202" y="10"/>
                  </a:cubicBezTo>
                  <a:cubicBezTo>
                    <a:pt x="199" y="7"/>
                    <a:pt x="189" y="2"/>
                    <a:pt x="183" y="9"/>
                  </a:cubicBezTo>
                  <a:cubicBezTo>
                    <a:pt x="178" y="15"/>
                    <a:pt x="182" y="19"/>
                    <a:pt x="184" y="19"/>
                  </a:cubicBezTo>
                  <a:cubicBezTo>
                    <a:pt x="188" y="20"/>
                    <a:pt x="188" y="15"/>
                    <a:pt x="191" y="15"/>
                  </a:cubicBezTo>
                  <a:cubicBezTo>
                    <a:pt x="194" y="16"/>
                    <a:pt x="199" y="22"/>
                    <a:pt x="189" y="26"/>
                  </a:cubicBezTo>
                  <a:cubicBezTo>
                    <a:pt x="179" y="30"/>
                    <a:pt x="169" y="24"/>
                    <a:pt x="163" y="17"/>
                  </a:cubicBezTo>
                  <a:cubicBezTo>
                    <a:pt x="158" y="10"/>
                    <a:pt x="140" y="0"/>
                    <a:pt x="123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7" y="30"/>
                    <a:pt x="58" y="26"/>
                  </a:cubicBezTo>
                  <a:cubicBezTo>
                    <a:pt x="48" y="22"/>
                    <a:pt x="52" y="16"/>
                    <a:pt x="55" y="15"/>
                  </a:cubicBezTo>
                  <a:cubicBezTo>
                    <a:pt x="58" y="15"/>
                    <a:pt x="58" y="20"/>
                    <a:pt x="62" y="19"/>
                  </a:cubicBezTo>
                  <a:cubicBezTo>
                    <a:pt x="64" y="19"/>
                    <a:pt x="68" y="15"/>
                    <a:pt x="63" y="9"/>
                  </a:cubicBezTo>
                  <a:cubicBezTo>
                    <a:pt x="58" y="2"/>
                    <a:pt x="47" y="7"/>
                    <a:pt x="44" y="10"/>
                  </a:cubicBezTo>
                  <a:cubicBezTo>
                    <a:pt x="27" y="7"/>
                    <a:pt x="21" y="11"/>
                    <a:pt x="16" y="21"/>
                  </a:cubicBezTo>
                  <a:cubicBezTo>
                    <a:pt x="11" y="32"/>
                    <a:pt x="0" y="34"/>
                    <a:pt x="0" y="34"/>
                  </a:cubicBezTo>
                  <a:cubicBezTo>
                    <a:pt x="5" y="37"/>
                    <a:pt x="15" y="36"/>
                    <a:pt x="18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7" y="25"/>
                    <a:pt x="33" y="26"/>
                  </a:cubicBezTo>
                  <a:cubicBezTo>
                    <a:pt x="28" y="28"/>
                    <a:pt x="25" y="23"/>
                    <a:pt x="28" y="20"/>
                  </a:cubicBezTo>
                  <a:cubicBezTo>
                    <a:pt x="30" y="18"/>
                    <a:pt x="34" y="16"/>
                    <a:pt x="45" y="27"/>
                  </a:cubicBezTo>
                  <a:cubicBezTo>
                    <a:pt x="55" y="37"/>
                    <a:pt x="73" y="41"/>
                    <a:pt x="85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1" y="29"/>
                    <a:pt x="103" y="23"/>
                    <a:pt x="101" y="27"/>
                  </a:cubicBezTo>
                  <a:cubicBezTo>
                    <a:pt x="99" y="32"/>
                    <a:pt x="93" y="32"/>
                    <a:pt x="93" y="27"/>
                  </a:cubicBezTo>
                  <a:cubicBezTo>
                    <a:pt x="93" y="22"/>
                    <a:pt x="98" y="17"/>
                    <a:pt x="106" y="17"/>
                  </a:cubicBezTo>
                  <a:cubicBezTo>
                    <a:pt x="113" y="17"/>
                    <a:pt x="123" y="26"/>
                    <a:pt x="123" y="26"/>
                  </a:cubicBezTo>
                  <a:cubicBezTo>
                    <a:pt x="123" y="26"/>
                    <a:pt x="133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7" y="32"/>
                    <a:pt x="145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2" y="41"/>
                    <a:pt x="158" y="43"/>
                    <a:pt x="161" y="31"/>
                  </a:cubicBezTo>
                  <a:cubicBezTo>
                    <a:pt x="174" y="41"/>
                    <a:pt x="191" y="37"/>
                    <a:pt x="202" y="27"/>
                  </a:cubicBezTo>
                  <a:cubicBezTo>
                    <a:pt x="212" y="16"/>
                    <a:pt x="216" y="18"/>
                    <a:pt x="218" y="20"/>
                  </a:cubicBezTo>
                  <a:cubicBezTo>
                    <a:pt x="221" y="23"/>
                    <a:pt x="218" y="28"/>
                    <a:pt x="214" y="26"/>
                  </a:cubicBezTo>
                  <a:cubicBezTo>
                    <a:pt x="209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1" y="36"/>
                    <a:pt x="242" y="37"/>
                    <a:pt x="247" y="34"/>
                  </a:cubicBezTo>
                  <a:cubicBezTo>
                    <a:pt x="247" y="34"/>
                    <a:pt x="235" y="32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88"/>
            <p:cNvSpPr>
              <a:spLocks noEditPoints="1"/>
            </p:cNvSpPr>
            <p:nvPr/>
          </p:nvSpPr>
          <p:spPr bwMode="auto">
            <a:xfrm>
              <a:off x="5900766" y="3378582"/>
              <a:ext cx="531552" cy="249203"/>
            </a:xfrm>
            <a:custGeom>
              <a:avLst/>
              <a:gdLst>
                <a:gd name="T0" fmla="*/ 107 w 183"/>
                <a:gd name="T1" fmla="*/ 56 h 84"/>
                <a:gd name="T2" fmla="*/ 107 w 183"/>
                <a:gd name="T3" fmla="*/ 28 h 84"/>
                <a:gd name="T4" fmla="*/ 123 w 183"/>
                <a:gd name="T5" fmla="*/ 36 h 84"/>
                <a:gd name="T6" fmla="*/ 108 w 183"/>
                <a:gd name="T7" fmla="*/ 12 h 84"/>
                <a:gd name="T8" fmla="*/ 75 w 183"/>
                <a:gd name="T9" fmla="*/ 12 h 84"/>
                <a:gd name="T10" fmla="*/ 60 w 183"/>
                <a:gd name="T11" fmla="*/ 36 h 84"/>
                <a:gd name="T12" fmla="*/ 76 w 183"/>
                <a:gd name="T13" fmla="*/ 28 h 84"/>
                <a:gd name="T14" fmla="*/ 76 w 183"/>
                <a:gd name="T15" fmla="*/ 56 h 84"/>
                <a:gd name="T16" fmla="*/ 60 w 183"/>
                <a:gd name="T17" fmla="*/ 48 h 84"/>
                <a:gd name="T18" fmla="*/ 75 w 183"/>
                <a:gd name="T19" fmla="*/ 72 h 84"/>
                <a:gd name="T20" fmla="*/ 108 w 183"/>
                <a:gd name="T21" fmla="*/ 72 h 84"/>
                <a:gd name="T22" fmla="*/ 123 w 183"/>
                <a:gd name="T23" fmla="*/ 48 h 84"/>
                <a:gd name="T24" fmla="*/ 138 w 183"/>
                <a:gd name="T25" fmla="*/ 54 h 84"/>
                <a:gd name="T26" fmla="*/ 183 w 183"/>
                <a:gd name="T27" fmla="*/ 67 h 84"/>
                <a:gd name="T28" fmla="*/ 149 w 183"/>
                <a:gd name="T29" fmla="*/ 83 h 84"/>
                <a:gd name="T30" fmla="*/ 155 w 183"/>
                <a:gd name="T31" fmla="*/ 69 h 84"/>
                <a:gd name="T32" fmla="*/ 122 w 183"/>
                <a:gd name="T33" fmla="*/ 79 h 84"/>
                <a:gd name="T34" fmla="*/ 61 w 183"/>
                <a:gd name="T35" fmla="*/ 79 h 84"/>
                <a:gd name="T36" fmla="*/ 29 w 183"/>
                <a:gd name="T37" fmla="*/ 69 h 84"/>
                <a:gd name="T38" fmla="*/ 34 w 183"/>
                <a:gd name="T39" fmla="*/ 83 h 84"/>
                <a:gd name="T40" fmla="*/ 0 w 183"/>
                <a:gd name="T41" fmla="*/ 67 h 84"/>
                <a:gd name="T42" fmla="*/ 45 w 183"/>
                <a:gd name="T43" fmla="*/ 54 h 84"/>
                <a:gd name="T44" fmla="*/ 45 w 183"/>
                <a:gd name="T45" fmla="*/ 31 h 84"/>
                <a:gd name="T46" fmla="*/ 0 w 183"/>
                <a:gd name="T47" fmla="*/ 18 h 84"/>
                <a:gd name="T48" fmla="*/ 34 w 183"/>
                <a:gd name="T49" fmla="*/ 1 h 84"/>
                <a:gd name="T50" fmla="*/ 29 w 183"/>
                <a:gd name="T51" fmla="*/ 15 h 84"/>
                <a:gd name="T52" fmla="*/ 61 w 183"/>
                <a:gd name="T53" fmla="*/ 5 h 84"/>
                <a:gd name="T54" fmla="*/ 122 w 183"/>
                <a:gd name="T55" fmla="*/ 5 h 84"/>
                <a:gd name="T56" fmla="*/ 155 w 183"/>
                <a:gd name="T57" fmla="*/ 15 h 84"/>
                <a:gd name="T58" fmla="*/ 149 w 183"/>
                <a:gd name="T59" fmla="*/ 1 h 84"/>
                <a:gd name="T60" fmla="*/ 183 w 183"/>
                <a:gd name="T61" fmla="*/ 18 h 84"/>
                <a:gd name="T62" fmla="*/ 138 w 183"/>
                <a:gd name="T63" fmla="*/ 31 h 84"/>
                <a:gd name="T64" fmla="*/ 138 w 183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84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8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2" y="27"/>
                    <a:pt x="92" y="27"/>
                  </a:cubicBezTo>
                  <a:cubicBezTo>
                    <a:pt x="92" y="27"/>
                    <a:pt x="84" y="14"/>
                    <a:pt x="75" y="12"/>
                  </a:cubicBezTo>
                  <a:cubicBezTo>
                    <a:pt x="67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3" y="29"/>
                    <a:pt x="65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5" y="59"/>
                  </a:cubicBezTo>
                  <a:cubicBezTo>
                    <a:pt x="63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7" y="73"/>
                    <a:pt x="75" y="72"/>
                  </a:cubicBezTo>
                  <a:cubicBezTo>
                    <a:pt x="84" y="71"/>
                    <a:pt x="92" y="57"/>
                    <a:pt x="92" y="57"/>
                  </a:cubicBezTo>
                  <a:cubicBezTo>
                    <a:pt x="92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8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5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2" y="73"/>
                    <a:pt x="92" y="73"/>
                  </a:cubicBezTo>
                  <a:cubicBezTo>
                    <a:pt x="92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9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6" y="44"/>
                    <a:pt x="51" y="42"/>
                  </a:cubicBezTo>
                  <a:cubicBezTo>
                    <a:pt x="46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9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2" y="11"/>
                    <a:pt x="92" y="11"/>
                  </a:cubicBezTo>
                  <a:cubicBezTo>
                    <a:pt x="92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5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89"/>
            <p:cNvSpPr/>
            <p:nvPr/>
          </p:nvSpPr>
          <p:spPr bwMode="auto">
            <a:xfrm>
              <a:off x="6674156" y="3277918"/>
              <a:ext cx="720603" cy="123988"/>
            </a:xfrm>
            <a:custGeom>
              <a:avLst/>
              <a:gdLst>
                <a:gd name="T0" fmla="*/ 231 w 248"/>
                <a:gd name="T1" fmla="*/ 21 h 42"/>
                <a:gd name="T2" fmla="*/ 203 w 248"/>
                <a:gd name="T3" fmla="*/ 32 h 42"/>
                <a:gd name="T4" fmla="*/ 184 w 248"/>
                <a:gd name="T5" fmla="*/ 33 h 42"/>
                <a:gd name="T6" fmla="*/ 185 w 248"/>
                <a:gd name="T7" fmla="*/ 23 h 42"/>
                <a:gd name="T8" fmla="*/ 192 w 248"/>
                <a:gd name="T9" fmla="*/ 27 h 42"/>
                <a:gd name="T10" fmla="*/ 190 w 248"/>
                <a:gd name="T11" fmla="*/ 16 h 42"/>
                <a:gd name="T12" fmla="*/ 164 w 248"/>
                <a:gd name="T13" fmla="*/ 25 h 42"/>
                <a:gd name="T14" fmla="*/ 124 w 248"/>
                <a:gd name="T15" fmla="*/ 27 h 42"/>
                <a:gd name="T16" fmla="*/ 84 w 248"/>
                <a:gd name="T17" fmla="*/ 25 h 42"/>
                <a:gd name="T18" fmla="*/ 58 w 248"/>
                <a:gd name="T19" fmla="*/ 16 h 42"/>
                <a:gd name="T20" fmla="*/ 56 w 248"/>
                <a:gd name="T21" fmla="*/ 27 h 42"/>
                <a:gd name="T22" fmla="*/ 63 w 248"/>
                <a:gd name="T23" fmla="*/ 23 h 42"/>
                <a:gd name="T24" fmla="*/ 64 w 248"/>
                <a:gd name="T25" fmla="*/ 33 h 42"/>
                <a:gd name="T26" fmla="*/ 45 w 248"/>
                <a:gd name="T27" fmla="*/ 32 h 42"/>
                <a:gd name="T28" fmla="*/ 17 w 248"/>
                <a:gd name="T29" fmla="*/ 21 h 42"/>
                <a:gd name="T30" fmla="*/ 0 w 248"/>
                <a:gd name="T31" fmla="*/ 9 h 42"/>
                <a:gd name="T32" fmla="*/ 19 w 248"/>
                <a:gd name="T33" fmla="*/ 9 h 42"/>
                <a:gd name="T34" fmla="*/ 36 w 248"/>
                <a:gd name="T35" fmla="*/ 6 h 42"/>
                <a:gd name="T36" fmla="*/ 34 w 248"/>
                <a:gd name="T37" fmla="*/ 16 h 42"/>
                <a:gd name="T38" fmla="*/ 29 w 248"/>
                <a:gd name="T39" fmla="*/ 22 h 42"/>
                <a:gd name="T40" fmla="*/ 46 w 248"/>
                <a:gd name="T41" fmla="*/ 15 h 42"/>
                <a:gd name="T42" fmla="*/ 86 w 248"/>
                <a:gd name="T43" fmla="*/ 11 h 42"/>
                <a:gd name="T44" fmla="*/ 109 w 248"/>
                <a:gd name="T45" fmla="*/ 7 h 42"/>
                <a:gd name="T46" fmla="*/ 102 w 248"/>
                <a:gd name="T47" fmla="*/ 15 h 42"/>
                <a:gd name="T48" fmla="*/ 94 w 248"/>
                <a:gd name="T49" fmla="*/ 15 h 42"/>
                <a:gd name="T50" fmla="*/ 107 w 248"/>
                <a:gd name="T51" fmla="*/ 25 h 42"/>
                <a:gd name="T52" fmla="*/ 124 w 248"/>
                <a:gd name="T53" fmla="*/ 16 h 42"/>
                <a:gd name="T54" fmla="*/ 142 w 248"/>
                <a:gd name="T55" fmla="*/ 25 h 42"/>
                <a:gd name="T56" fmla="*/ 154 w 248"/>
                <a:gd name="T57" fmla="*/ 15 h 42"/>
                <a:gd name="T58" fmla="*/ 146 w 248"/>
                <a:gd name="T59" fmla="*/ 15 h 42"/>
                <a:gd name="T60" fmla="*/ 140 w 248"/>
                <a:gd name="T61" fmla="*/ 7 h 42"/>
                <a:gd name="T62" fmla="*/ 162 w 248"/>
                <a:gd name="T63" fmla="*/ 11 h 42"/>
                <a:gd name="T64" fmla="*/ 203 w 248"/>
                <a:gd name="T65" fmla="*/ 15 h 42"/>
                <a:gd name="T66" fmla="*/ 219 w 248"/>
                <a:gd name="T67" fmla="*/ 22 h 42"/>
                <a:gd name="T68" fmla="*/ 215 w 248"/>
                <a:gd name="T69" fmla="*/ 16 h 42"/>
                <a:gd name="T70" fmla="*/ 212 w 248"/>
                <a:gd name="T71" fmla="*/ 6 h 42"/>
                <a:gd name="T72" fmla="*/ 229 w 248"/>
                <a:gd name="T73" fmla="*/ 9 h 42"/>
                <a:gd name="T74" fmla="*/ 248 w 248"/>
                <a:gd name="T75" fmla="*/ 9 h 42"/>
                <a:gd name="T76" fmla="*/ 231 w 248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8" h="42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90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90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9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2" y="3"/>
                    <a:pt x="36" y="6"/>
                  </a:cubicBezTo>
                  <a:cubicBezTo>
                    <a:pt x="40" y="9"/>
                    <a:pt x="38" y="17"/>
                    <a:pt x="34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6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90" y="0"/>
                    <a:pt x="105" y="1"/>
                    <a:pt x="109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7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2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40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5" y="1"/>
                    <a:pt x="192" y="5"/>
                    <a:pt x="203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5" y="16"/>
                  </a:cubicBezTo>
                  <a:cubicBezTo>
                    <a:pt x="210" y="17"/>
                    <a:pt x="209" y="9"/>
                    <a:pt x="212" y="6"/>
                  </a:cubicBezTo>
                  <a:cubicBezTo>
                    <a:pt x="217" y="3"/>
                    <a:pt x="223" y="3"/>
                    <a:pt x="229" y="9"/>
                  </a:cubicBezTo>
                  <a:cubicBezTo>
                    <a:pt x="232" y="6"/>
                    <a:pt x="243" y="5"/>
                    <a:pt x="248" y="9"/>
                  </a:cubicBezTo>
                  <a:cubicBezTo>
                    <a:pt x="248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90"/>
            <p:cNvSpPr/>
            <p:nvPr/>
          </p:nvSpPr>
          <p:spPr bwMode="auto">
            <a:xfrm>
              <a:off x="6674156" y="3603233"/>
              <a:ext cx="720603" cy="127671"/>
            </a:xfrm>
            <a:custGeom>
              <a:avLst/>
              <a:gdLst>
                <a:gd name="T0" fmla="*/ 231 w 248"/>
                <a:gd name="T1" fmla="*/ 21 h 43"/>
                <a:gd name="T2" fmla="*/ 203 w 248"/>
                <a:gd name="T3" fmla="*/ 10 h 43"/>
                <a:gd name="T4" fmla="*/ 184 w 248"/>
                <a:gd name="T5" fmla="*/ 9 h 43"/>
                <a:gd name="T6" fmla="*/ 185 w 248"/>
                <a:gd name="T7" fmla="*/ 19 h 43"/>
                <a:gd name="T8" fmla="*/ 192 w 248"/>
                <a:gd name="T9" fmla="*/ 15 h 43"/>
                <a:gd name="T10" fmla="*/ 190 w 248"/>
                <a:gd name="T11" fmla="*/ 26 h 43"/>
                <a:gd name="T12" fmla="*/ 164 w 248"/>
                <a:gd name="T13" fmla="*/ 17 h 43"/>
                <a:gd name="T14" fmla="*/ 124 w 248"/>
                <a:gd name="T15" fmla="*/ 15 h 43"/>
                <a:gd name="T16" fmla="*/ 84 w 248"/>
                <a:gd name="T17" fmla="*/ 17 h 43"/>
                <a:gd name="T18" fmla="*/ 58 w 248"/>
                <a:gd name="T19" fmla="*/ 26 h 43"/>
                <a:gd name="T20" fmla="*/ 56 w 248"/>
                <a:gd name="T21" fmla="*/ 15 h 43"/>
                <a:gd name="T22" fmla="*/ 63 w 248"/>
                <a:gd name="T23" fmla="*/ 19 h 43"/>
                <a:gd name="T24" fmla="*/ 64 w 248"/>
                <a:gd name="T25" fmla="*/ 9 h 43"/>
                <a:gd name="T26" fmla="*/ 45 w 248"/>
                <a:gd name="T27" fmla="*/ 10 h 43"/>
                <a:gd name="T28" fmla="*/ 17 w 248"/>
                <a:gd name="T29" fmla="*/ 21 h 43"/>
                <a:gd name="T30" fmla="*/ 0 w 248"/>
                <a:gd name="T31" fmla="*/ 34 h 43"/>
                <a:gd name="T32" fmla="*/ 19 w 248"/>
                <a:gd name="T33" fmla="*/ 33 h 43"/>
                <a:gd name="T34" fmla="*/ 36 w 248"/>
                <a:gd name="T35" fmla="*/ 36 h 43"/>
                <a:gd name="T36" fmla="*/ 34 w 248"/>
                <a:gd name="T37" fmla="*/ 26 h 43"/>
                <a:gd name="T38" fmla="*/ 29 w 248"/>
                <a:gd name="T39" fmla="*/ 20 h 43"/>
                <a:gd name="T40" fmla="*/ 46 w 248"/>
                <a:gd name="T41" fmla="*/ 27 h 43"/>
                <a:gd name="T42" fmla="*/ 86 w 248"/>
                <a:gd name="T43" fmla="*/ 31 h 43"/>
                <a:gd name="T44" fmla="*/ 109 w 248"/>
                <a:gd name="T45" fmla="*/ 35 h 43"/>
                <a:gd name="T46" fmla="*/ 102 w 248"/>
                <a:gd name="T47" fmla="*/ 27 h 43"/>
                <a:gd name="T48" fmla="*/ 94 w 248"/>
                <a:gd name="T49" fmla="*/ 27 h 43"/>
                <a:gd name="T50" fmla="*/ 107 w 248"/>
                <a:gd name="T51" fmla="*/ 17 h 43"/>
                <a:gd name="T52" fmla="*/ 124 w 248"/>
                <a:gd name="T53" fmla="*/ 26 h 43"/>
                <a:gd name="T54" fmla="*/ 142 w 248"/>
                <a:gd name="T55" fmla="*/ 17 h 43"/>
                <a:gd name="T56" fmla="*/ 154 w 248"/>
                <a:gd name="T57" fmla="*/ 27 h 43"/>
                <a:gd name="T58" fmla="*/ 146 w 248"/>
                <a:gd name="T59" fmla="*/ 27 h 43"/>
                <a:gd name="T60" fmla="*/ 140 w 248"/>
                <a:gd name="T61" fmla="*/ 35 h 43"/>
                <a:gd name="T62" fmla="*/ 162 w 248"/>
                <a:gd name="T63" fmla="*/ 31 h 43"/>
                <a:gd name="T64" fmla="*/ 203 w 248"/>
                <a:gd name="T65" fmla="*/ 27 h 43"/>
                <a:gd name="T66" fmla="*/ 219 w 248"/>
                <a:gd name="T67" fmla="*/ 20 h 43"/>
                <a:gd name="T68" fmla="*/ 215 w 248"/>
                <a:gd name="T69" fmla="*/ 26 h 43"/>
                <a:gd name="T70" fmla="*/ 212 w 248"/>
                <a:gd name="T71" fmla="*/ 36 h 43"/>
                <a:gd name="T72" fmla="*/ 229 w 248"/>
                <a:gd name="T73" fmla="*/ 33 h 43"/>
                <a:gd name="T74" fmla="*/ 248 w 248"/>
                <a:gd name="T75" fmla="*/ 34 h 43"/>
                <a:gd name="T76" fmla="*/ 231 w 248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8" h="43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90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90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9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2" y="39"/>
                    <a:pt x="36" y="36"/>
                  </a:cubicBezTo>
                  <a:cubicBezTo>
                    <a:pt x="40" y="33"/>
                    <a:pt x="38" y="25"/>
                    <a:pt x="34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6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90" y="43"/>
                    <a:pt x="105" y="41"/>
                    <a:pt x="109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7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2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40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5" y="41"/>
                    <a:pt x="192" y="37"/>
                    <a:pt x="203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5" y="26"/>
                  </a:cubicBezTo>
                  <a:cubicBezTo>
                    <a:pt x="210" y="25"/>
                    <a:pt x="209" y="33"/>
                    <a:pt x="212" y="36"/>
                  </a:cubicBezTo>
                  <a:cubicBezTo>
                    <a:pt x="217" y="39"/>
                    <a:pt x="223" y="39"/>
                    <a:pt x="229" y="33"/>
                  </a:cubicBezTo>
                  <a:cubicBezTo>
                    <a:pt x="232" y="36"/>
                    <a:pt x="243" y="37"/>
                    <a:pt x="248" y="34"/>
                  </a:cubicBezTo>
                  <a:cubicBezTo>
                    <a:pt x="248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91"/>
            <p:cNvSpPr>
              <a:spLocks noEditPoints="1"/>
            </p:cNvSpPr>
            <p:nvPr/>
          </p:nvSpPr>
          <p:spPr bwMode="auto">
            <a:xfrm>
              <a:off x="6769909" y="3378582"/>
              <a:ext cx="531552" cy="249203"/>
            </a:xfrm>
            <a:custGeom>
              <a:avLst/>
              <a:gdLst>
                <a:gd name="T0" fmla="*/ 107 w 183"/>
                <a:gd name="T1" fmla="*/ 56 h 84"/>
                <a:gd name="T2" fmla="*/ 107 w 183"/>
                <a:gd name="T3" fmla="*/ 28 h 84"/>
                <a:gd name="T4" fmla="*/ 123 w 183"/>
                <a:gd name="T5" fmla="*/ 36 h 84"/>
                <a:gd name="T6" fmla="*/ 108 w 183"/>
                <a:gd name="T7" fmla="*/ 12 h 84"/>
                <a:gd name="T8" fmla="*/ 75 w 183"/>
                <a:gd name="T9" fmla="*/ 12 h 84"/>
                <a:gd name="T10" fmla="*/ 60 w 183"/>
                <a:gd name="T11" fmla="*/ 36 h 84"/>
                <a:gd name="T12" fmla="*/ 76 w 183"/>
                <a:gd name="T13" fmla="*/ 28 h 84"/>
                <a:gd name="T14" fmla="*/ 76 w 183"/>
                <a:gd name="T15" fmla="*/ 56 h 84"/>
                <a:gd name="T16" fmla="*/ 60 w 183"/>
                <a:gd name="T17" fmla="*/ 48 h 84"/>
                <a:gd name="T18" fmla="*/ 75 w 183"/>
                <a:gd name="T19" fmla="*/ 72 h 84"/>
                <a:gd name="T20" fmla="*/ 108 w 183"/>
                <a:gd name="T21" fmla="*/ 72 h 84"/>
                <a:gd name="T22" fmla="*/ 123 w 183"/>
                <a:gd name="T23" fmla="*/ 48 h 84"/>
                <a:gd name="T24" fmla="*/ 138 w 183"/>
                <a:gd name="T25" fmla="*/ 54 h 84"/>
                <a:gd name="T26" fmla="*/ 183 w 183"/>
                <a:gd name="T27" fmla="*/ 67 h 84"/>
                <a:gd name="T28" fmla="*/ 149 w 183"/>
                <a:gd name="T29" fmla="*/ 83 h 84"/>
                <a:gd name="T30" fmla="*/ 154 w 183"/>
                <a:gd name="T31" fmla="*/ 69 h 84"/>
                <a:gd name="T32" fmla="*/ 122 w 183"/>
                <a:gd name="T33" fmla="*/ 79 h 84"/>
                <a:gd name="T34" fmla="*/ 61 w 183"/>
                <a:gd name="T35" fmla="*/ 79 h 84"/>
                <a:gd name="T36" fmla="*/ 28 w 183"/>
                <a:gd name="T37" fmla="*/ 69 h 84"/>
                <a:gd name="T38" fmla="*/ 34 w 183"/>
                <a:gd name="T39" fmla="*/ 83 h 84"/>
                <a:gd name="T40" fmla="*/ 0 w 183"/>
                <a:gd name="T41" fmla="*/ 67 h 84"/>
                <a:gd name="T42" fmla="*/ 45 w 183"/>
                <a:gd name="T43" fmla="*/ 54 h 84"/>
                <a:gd name="T44" fmla="*/ 45 w 183"/>
                <a:gd name="T45" fmla="*/ 31 h 84"/>
                <a:gd name="T46" fmla="*/ 0 w 183"/>
                <a:gd name="T47" fmla="*/ 18 h 84"/>
                <a:gd name="T48" fmla="*/ 34 w 183"/>
                <a:gd name="T49" fmla="*/ 1 h 84"/>
                <a:gd name="T50" fmla="*/ 28 w 183"/>
                <a:gd name="T51" fmla="*/ 15 h 84"/>
                <a:gd name="T52" fmla="*/ 61 w 183"/>
                <a:gd name="T53" fmla="*/ 5 h 84"/>
                <a:gd name="T54" fmla="*/ 122 w 183"/>
                <a:gd name="T55" fmla="*/ 5 h 84"/>
                <a:gd name="T56" fmla="*/ 154 w 183"/>
                <a:gd name="T57" fmla="*/ 15 h 84"/>
                <a:gd name="T58" fmla="*/ 149 w 183"/>
                <a:gd name="T59" fmla="*/ 1 h 84"/>
                <a:gd name="T60" fmla="*/ 183 w 183"/>
                <a:gd name="T61" fmla="*/ 18 h 84"/>
                <a:gd name="T62" fmla="*/ 138 w 183"/>
                <a:gd name="T63" fmla="*/ 31 h 84"/>
                <a:gd name="T64" fmla="*/ 138 w 183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84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7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7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5" y="44"/>
                    <a:pt x="51" y="42"/>
                  </a:cubicBezTo>
                  <a:cubicBezTo>
                    <a:pt x="45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92"/>
            <p:cNvSpPr/>
            <p:nvPr/>
          </p:nvSpPr>
          <p:spPr bwMode="auto">
            <a:xfrm>
              <a:off x="3198813" y="3277918"/>
              <a:ext cx="718148" cy="123988"/>
            </a:xfrm>
            <a:custGeom>
              <a:avLst/>
              <a:gdLst>
                <a:gd name="T0" fmla="*/ 16 w 247"/>
                <a:gd name="T1" fmla="*/ 21 h 42"/>
                <a:gd name="T2" fmla="*/ 45 w 247"/>
                <a:gd name="T3" fmla="*/ 32 h 42"/>
                <a:gd name="T4" fmla="*/ 63 w 247"/>
                <a:gd name="T5" fmla="*/ 33 h 42"/>
                <a:gd name="T6" fmla="*/ 62 w 247"/>
                <a:gd name="T7" fmla="*/ 23 h 42"/>
                <a:gd name="T8" fmla="*/ 55 w 247"/>
                <a:gd name="T9" fmla="*/ 27 h 42"/>
                <a:gd name="T10" fmla="*/ 58 w 247"/>
                <a:gd name="T11" fmla="*/ 16 h 42"/>
                <a:gd name="T12" fmla="*/ 83 w 247"/>
                <a:gd name="T13" fmla="*/ 25 h 42"/>
                <a:gd name="T14" fmla="*/ 123 w 247"/>
                <a:gd name="T15" fmla="*/ 27 h 42"/>
                <a:gd name="T16" fmla="*/ 164 w 247"/>
                <a:gd name="T17" fmla="*/ 25 h 42"/>
                <a:gd name="T18" fmla="*/ 189 w 247"/>
                <a:gd name="T19" fmla="*/ 16 h 42"/>
                <a:gd name="T20" fmla="*/ 192 w 247"/>
                <a:gd name="T21" fmla="*/ 27 h 42"/>
                <a:gd name="T22" fmla="*/ 184 w 247"/>
                <a:gd name="T23" fmla="*/ 23 h 42"/>
                <a:gd name="T24" fmla="*/ 184 w 247"/>
                <a:gd name="T25" fmla="*/ 33 h 42"/>
                <a:gd name="T26" fmla="*/ 202 w 247"/>
                <a:gd name="T27" fmla="*/ 32 h 42"/>
                <a:gd name="T28" fmla="*/ 230 w 247"/>
                <a:gd name="T29" fmla="*/ 21 h 42"/>
                <a:gd name="T30" fmla="*/ 247 w 247"/>
                <a:gd name="T31" fmla="*/ 9 h 42"/>
                <a:gd name="T32" fmla="*/ 228 w 247"/>
                <a:gd name="T33" fmla="*/ 9 h 42"/>
                <a:gd name="T34" fmla="*/ 212 w 247"/>
                <a:gd name="T35" fmla="*/ 6 h 42"/>
                <a:gd name="T36" fmla="*/ 214 w 247"/>
                <a:gd name="T37" fmla="*/ 16 h 42"/>
                <a:gd name="T38" fmla="*/ 219 w 247"/>
                <a:gd name="T39" fmla="*/ 22 h 42"/>
                <a:gd name="T40" fmla="*/ 202 w 247"/>
                <a:gd name="T41" fmla="*/ 15 h 42"/>
                <a:gd name="T42" fmla="*/ 161 w 247"/>
                <a:gd name="T43" fmla="*/ 11 h 42"/>
                <a:gd name="T44" fmla="*/ 139 w 247"/>
                <a:gd name="T45" fmla="*/ 7 h 42"/>
                <a:gd name="T46" fmla="*/ 145 w 247"/>
                <a:gd name="T47" fmla="*/ 15 h 42"/>
                <a:gd name="T48" fmla="*/ 153 w 247"/>
                <a:gd name="T49" fmla="*/ 15 h 42"/>
                <a:gd name="T50" fmla="*/ 141 w 247"/>
                <a:gd name="T51" fmla="*/ 25 h 42"/>
                <a:gd name="T52" fmla="*/ 123 w 247"/>
                <a:gd name="T53" fmla="*/ 16 h 42"/>
                <a:gd name="T54" fmla="*/ 106 w 247"/>
                <a:gd name="T55" fmla="*/ 25 h 42"/>
                <a:gd name="T56" fmla="*/ 94 w 247"/>
                <a:gd name="T57" fmla="*/ 15 h 42"/>
                <a:gd name="T58" fmla="*/ 101 w 247"/>
                <a:gd name="T59" fmla="*/ 15 h 42"/>
                <a:gd name="T60" fmla="*/ 108 w 247"/>
                <a:gd name="T61" fmla="*/ 7 h 42"/>
                <a:gd name="T62" fmla="*/ 85 w 247"/>
                <a:gd name="T63" fmla="*/ 11 h 42"/>
                <a:gd name="T64" fmla="*/ 45 w 247"/>
                <a:gd name="T65" fmla="*/ 15 h 42"/>
                <a:gd name="T66" fmla="*/ 28 w 247"/>
                <a:gd name="T67" fmla="*/ 22 h 42"/>
                <a:gd name="T68" fmla="*/ 33 w 247"/>
                <a:gd name="T69" fmla="*/ 16 h 42"/>
                <a:gd name="T70" fmla="*/ 35 w 247"/>
                <a:gd name="T71" fmla="*/ 6 h 42"/>
                <a:gd name="T72" fmla="*/ 18 w 247"/>
                <a:gd name="T73" fmla="*/ 9 h 42"/>
                <a:gd name="T74" fmla="*/ 0 w 247"/>
                <a:gd name="T75" fmla="*/ 9 h 42"/>
                <a:gd name="T76" fmla="*/ 16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16" y="21"/>
                  </a:moveTo>
                  <a:cubicBezTo>
                    <a:pt x="21" y="31"/>
                    <a:pt x="27" y="36"/>
                    <a:pt x="45" y="32"/>
                  </a:cubicBezTo>
                  <a:cubicBezTo>
                    <a:pt x="47" y="35"/>
                    <a:pt x="58" y="40"/>
                    <a:pt x="63" y="33"/>
                  </a:cubicBezTo>
                  <a:cubicBezTo>
                    <a:pt x="68" y="27"/>
                    <a:pt x="64" y="23"/>
                    <a:pt x="62" y="23"/>
                  </a:cubicBezTo>
                  <a:cubicBezTo>
                    <a:pt x="58" y="23"/>
                    <a:pt x="58" y="27"/>
                    <a:pt x="55" y="27"/>
                  </a:cubicBezTo>
                  <a:cubicBezTo>
                    <a:pt x="52" y="27"/>
                    <a:pt x="48" y="20"/>
                    <a:pt x="58" y="16"/>
                  </a:cubicBezTo>
                  <a:cubicBezTo>
                    <a:pt x="67" y="12"/>
                    <a:pt x="77" y="18"/>
                    <a:pt x="83" y="25"/>
                  </a:cubicBezTo>
                  <a:cubicBezTo>
                    <a:pt x="89" y="32"/>
                    <a:pt x="106" y="42"/>
                    <a:pt x="123" y="27"/>
                  </a:cubicBezTo>
                  <a:cubicBezTo>
                    <a:pt x="141" y="42"/>
                    <a:pt x="158" y="32"/>
                    <a:pt x="164" y="25"/>
                  </a:cubicBezTo>
                  <a:cubicBezTo>
                    <a:pt x="170" y="18"/>
                    <a:pt x="179" y="12"/>
                    <a:pt x="189" y="16"/>
                  </a:cubicBezTo>
                  <a:cubicBezTo>
                    <a:pt x="199" y="20"/>
                    <a:pt x="194" y="27"/>
                    <a:pt x="192" y="27"/>
                  </a:cubicBezTo>
                  <a:cubicBezTo>
                    <a:pt x="188" y="27"/>
                    <a:pt x="189" y="23"/>
                    <a:pt x="184" y="23"/>
                  </a:cubicBezTo>
                  <a:cubicBezTo>
                    <a:pt x="183" y="23"/>
                    <a:pt x="178" y="27"/>
                    <a:pt x="184" y="33"/>
                  </a:cubicBezTo>
                  <a:cubicBezTo>
                    <a:pt x="189" y="40"/>
                    <a:pt x="200" y="35"/>
                    <a:pt x="202" y="32"/>
                  </a:cubicBezTo>
                  <a:cubicBezTo>
                    <a:pt x="219" y="36"/>
                    <a:pt x="225" y="31"/>
                    <a:pt x="230" y="21"/>
                  </a:cubicBezTo>
                  <a:cubicBezTo>
                    <a:pt x="235" y="10"/>
                    <a:pt x="247" y="9"/>
                    <a:pt x="247" y="9"/>
                  </a:cubicBezTo>
                  <a:cubicBezTo>
                    <a:pt x="242" y="5"/>
                    <a:pt x="231" y="6"/>
                    <a:pt x="228" y="9"/>
                  </a:cubicBezTo>
                  <a:cubicBezTo>
                    <a:pt x="222" y="3"/>
                    <a:pt x="216" y="3"/>
                    <a:pt x="212" y="6"/>
                  </a:cubicBezTo>
                  <a:cubicBezTo>
                    <a:pt x="208" y="9"/>
                    <a:pt x="209" y="17"/>
                    <a:pt x="214" y="16"/>
                  </a:cubicBezTo>
                  <a:cubicBezTo>
                    <a:pt x="218" y="14"/>
                    <a:pt x="221" y="19"/>
                    <a:pt x="219" y="22"/>
                  </a:cubicBezTo>
                  <a:cubicBezTo>
                    <a:pt x="216" y="25"/>
                    <a:pt x="212" y="26"/>
                    <a:pt x="202" y="15"/>
                  </a:cubicBezTo>
                  <a:cubicBezTo>
                    <a:pt x="191" y="5"/>
                    <a:pt x="174" y="1"/>
                    <a:pt x="161" y="11"/>
                  </a:cubicBezTo>
                  <a:cubicBezTo>
                    <a:pt x="158" y="0"/>
                    <a:pt x="143" y="1"/>
                    <a:pt x="139" y="7"/>
                  </a:cubicBezTo>
                  <a:cubicBezTo>
                    <a:pt x="135" y="13"/>
                    <a:pt x="143" y="19"/>
                    <a:pt x="145" y="15"/>
                  </a:cubicBezTo>
                  <a:cubicBezTo>
                    <a:pt x="147" y="10"/>
                    <a:pt x="153" y="10"/>
                    <a:pt x="153" y="15"/>
                  </a:cubicBezTo>
                  <a:cubicBezTo>
                    <a:pt x="153" y="20"/>
                    <a:pt x="148" y="25"/>
                    <a:pt x="141" y="25"/>
                  </a:cubicBezTo>
                  <a:cubicBezTo>
                    <a:pt x="133" y="25"/>
                    <a:pt x="123" y="16"/>
                    <a:pt x="123" y="16"/>
                  </a:cubicBezTo>
                  <a:cubicBezTo>
                    <a:pt x="123" y="16"/>
                    <a:pt x="113" y="25"/>
                    <a:pt x="106" y="25"/>
                  </a:cubicBezTo>
                  <a:cubicBezTo>
                    <a:pt x="98" y="25"/>
                    <a:pt x="94" y="20"/>
                    <a:pt x="94" y="15"/>
                  </a:cubicBezTo>
                  <a:cubicBezTo>
                    <a:pt x="94" y="10"/>
                    <a:pt x="99" y="10"/>
                    <a:pt x="101" y="15"/>
                  </a:cubicBezTo>
                  <a:cubicBezTo>
                    <a:pt x="104" y="19"/>
                    <a:pt x="111" y="13"/>
                    <a:pt x="108" y="7"/>
                  </a:cubicBezTo>
                  <a:cubicBezTo>
                    <a:pt x="104" y="1"/>
                    <a:pt x="89" y="0"/>
                    <a:pt x="85" y="11"/>
                  </a:cubicBezTo>
                  <a:cubicBezTo>
                    <a:pt x="73" y="1"/>
                    <a:pt x="55" y="5"/>
                    <a:pt x="45" y="15"/>
                  </a:cubicBezTo>
                  <a:cubicBezTo>
                    <a:pt x="34" y="26"/>
                    <a:pt x="31" y="25"/>
                    <a:pt x="28" y="22"/>
                  </a:cubicBezTo>
                  <a:cubicBezTo>
                    <a:pt x="25" y="19"/>
                    <a:pt x="28" y="14"/>
                    <a:pt x="33" y="16"/>
                  </a:cubicBezTo>
                  <a:cubicBezTo>
                    <a:pt x="37" y="17"/>
                    <a:pt x="39" y="9"/>
                    <a:pt x="35" y="6"/>
                  </a:cubicBezTo>
                  <a:cubicBezTo>
                    <a:pt x="31" y="3"/>
                    <a:pt x="25" y="3"/>
                    <a:pt x="18" y="9"/>
                  </a:cubicBezTo>
                  <a:cubicBezTo>
                    <a:pt x="15" y="6"/>
                    <a:pt x="5" y="5"/>
                    <a:pt x="0" y="9"/>
                  </a:cubicBezTo>
                  <a:cubicBezTo>
                    <a:pt x="0" y="9"/>
                    <a:pt x="11" y="10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93"/>
            <p:cNvSpPr/>
            <p:nvPr/>
          </p:nvSpPr>
          <p:spPr bwMode="auto">
            <a:xfrm>
              <a:off x="3198813" y="3603233"/>
              <a:ext cx="718148" cy="127671"/>
            </a:xfrm>
            <a:custGeom>
              <a:avLst/>
              <a:gdLst>
                <a:gd name="T0" fmla="*/ 16 w 247"/>
                <a:gd name="T1" fmla="*/ 21 h 43"/>
                <a:gd name="T2" fmla="*/ 45 w 247"/>
                <a:gd name="T3" fmla="*/ 10 h 43"/>
                <a:gd name="T4" fmla="*/ 63 w 247"/>
                <a:gd name="T5" fmla="*/ 9 h 43"/>
                <a:gd name="T6" fmla="*/ 62 w 247"/>
                <a:gd name="T7" fmla="*/ 19 h 43"/>
                <a:gd name="T8" fmla="*/ 55 w 247"/>
                <a:gd name="T9" fmla="*/ 15 h 43"/>
                <a:gd name="T10" fmla="*/ 58 w 247"/>
                <a:gd name="T11" fmla="*/ 26 h 43"/>
                <a:gd name="T12" fmla="*/ 83 w 247"/>
                <a:gd name="T13" fmla="*/ 17 h 43"/>
                <a:gd name="T14" fmla="*/ 123 w 247"/>
                <a:gd name="T15" fmla="*/ 15 h 43"/>
                <a:gd name="T16" fmla="*/ 164 w 247"/>
                <a:gd name="T17" fmla="*/ 17 h 43"/>
                <a:gd name="T18" fmla="*/ 189 w 247"/>
                <a:gd name="T19" fmla="*/ 26 h 43"/>
                <a:gd name="T20" fmla="*/ 192 w 247"/>
                <a:gd name="T21" fmla="*/ 15 h 43"/>
                <a:gd name="T22" fmla="*/ 184 w 247"/>
                <a:gd name="T23" fmla="*/ 19 h 43"/>
                <a:gd name="T24" fmla="*/ 184 w 247"/>
                <a:gd name="T25" fmla="*/ 9 h 43"/>
                <a:gd name="T26" fmla="*/ 202 w 247"/>
                <a:gd name="T27" fmla="*/ 10 h 43"/>
                <a:gd name="T28" fmla="*/ 230 w 247"/>
                <a:gd name="T29" fmla="*/ 21 h 43"/>
                <a:gd name="T30" fmla="*/ 247 w 247"/>
                <a:gd name="T31" fmla="*/ 34 h 43"/>
                <a:gd name="T32" fmla="*/ 228 w 247"/>
                <a:gd name="T33" fmla="*/ 33 h 43"/>
                <a:gd name="T34" fmla="*/ 212 w 247"/>
                <a:gd name="T35" fmla="*/ 36 h 43"/>
                <a:gd name="T36" fmla="*/ 214 w 247"/>
                <a:gd name="T37" fmla="*/ 26 h 43"/>
                <a:gd name="T38" fmla="*/ 219 w 247"/>
                <a:gd name="T39" fmla="*/ 20 h 43"/>
                <a:gd name="T40" fmla="*/ 202 w 247"/>
                <a:gd name="T41" fmla="*/ 27 h 43"/>
                <a:gd name="T42" fmla="*/ 161 w 247"/>
                <a:gd name="T43" fmla="*/ 31 h 43"/>
                <a:gd name="T44" fmla="*/ 139 w 247"/>
                <a:gd name="T45" fmla="*/ 35 h 43"/>
                <a:gd name="T46" fmla="*/ 145 w 247"/>
                <a:gd name="T47" fmla="*/ 27 h 43"/>
                <a:gd name="T48" fmla="*/ 153 w 247"/>
                <a:gd name="T49" fmla="*/ 27 h 43"/>
                <a:gd name="T50" fmla="*/ 141 w 247"/>
                <a:gd name="T51" fmla="*/ 17 h 43"/>
                <a:gd name="T52" fmla="*/ 123 w 247"/>
                <a:gd name="T53" fmla="*/ 26 h 43"/>
                <a:gd name="T54" fmla="*/ 106 w 247"/>
                <a:gd name="T55" fmla="*/ 17 h 43"/>
                <a:gd name="T56" fmla="*/ 94 w 247"/>
                <a:gd name="T57" fmla="*/ 27 h 43"/>
                <a:gd name="T58" fmla="*/ 101 w 247"/>
                <a:gd name="T59" fmla="*/ 27 h 43"/>
                <a:gd name="T60" fmla="*/ 108 w 247"/>
                <a:gd name="T61" fmla="*/ 35 h 43"/>
                <a:gd name="T62" fmla="*/ 85 w 247"/>
                <a:gd name="T63" fmla="*/ 31 h 43"/>
                <a:gd name="T64" fmla="*/ 45 w 247"/>
                <a:gd name="T65" fmla="*/ 27 h 43"/>
                <a:gd name="T66" fmla="*/ 28 w 247"/>
                <a:gd name="T67" fmla="*/ 20 h 43"/>
                <a:gd name="T68" fmla="*/ 33 w 247"/>
                <a:gd name="T69" fmla="*/ 26 h 43"/>
                <a:gd name="T70" fmla="*/ 35 w 247"/>
                <a:gd name="T71" fmla="*/ 36 h 43"/>
                <a:gd name="T72" fmla="*/ 18 w 247"/>
                <a:gd name="T73" fmla="*/ 33 h 43"/>
                <a:gd name="T74" fmla="*/ 0 w 247"/>
                <a:gd name="T75" fmla="*/ 34 h 43"/>
                <a:gd name="T76" fmla="*/ 16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16" y="21"/>
                  </a:moveTo>
                  <a:cubicBezTo>
                    <a:pt x="21" y="11"/>
                    <a:pt x="27" y="7"/>
                    <a:pt x="45" y="10"/>
                  </a:cubicBezTo>
                  <a:cubicBezTo>
                    <a:pt x="47" y="7"/>
                    <a:pt x="58" y="2"/>
                    <a:pt x="63" y="9"/>
                  </a:cubicBezTo>
                  <a:cubicBezTo>
                    <a:pt x="68" y="15"/>
                    <a:pt x="64" y="19"/>
                    <a:pt x="62" y="19"/>
                  </a:cubicBezTo>
                  <a:cubicBezTo>
                    <a:pt x="58" y="20"/>
                    <a:pt x="58" y="15"/>
                    <a:pt x="55" y="15"/>
                  </a:cubicBezTo>
                  <a:cubicBezTo>
                    <a:pt x="52" y="16"/>
                    <a:pt x="48" y="22"/>
                    <a:pt x="58" y="26"/>
                  </a:cubicBezTo>
                  <a:cubicBezTo>
                    <a:pt x="67" y="30"/>
                    <a:pt x="77" y="24"/>
                    <a:pt x="83" y="17"/>
                  </a:cubicBezTo>
                  <a:cubicBezTo>
                    <a:pt x="89" y="10"/>
                    <a:pt x="106" y="0"/>
                    <a:pt x="123" y="15"/>
                  </a:cubicBezTo>
                  <a:cubicBezTo>
                    <a:pt x="141" y="0"/>
                    <a:pt x="158" y="10"/>
                    <a:pt x="164" y="17"/>
                  </a:cubicBezTo>
                  <a:cubicBezTo>
                    <a:pt x="170" y="24"/>
                    <a:pt x="179" y="30"/>
                    <a:pt x="189" y="26"/>
                  </a:cubicBezTo>
                  <a:cubicBezTo>
                    <a:pt x="199" y="22"/>
                    <a:pt x="194" y="16"/>
                    <a:pt x="192" y="15"/>
                  </a:cubicBezTo>
                  <a:cubicBezTo>
                    <a:pt x="188" y="15"/>
                    <a:pt x="189" y="20"/>
                    <a:pt x="184" y="19"/>
                  </a:cubicBezTo>
                  <a:cubicBezTo>
                    <a:pt x="183" y="19"/>
                    <a:pt x="178" y="15"/>
                    <a:pt x="184" y="9"/>
                  </a:cubicBezTo>
                  <a:cubicBezTo>
                    <a:pt x="189" y="2"/>
                    <a:pt x="200" y="7"/>
                    <a:pt x="202" y="10"/>
                  </a:cubicBezTo>
                  <a:cubicBezTo>
                    <a:pt x="219" y="7"/>
                    <a:pt x="225" y="11"/>
                    <a:pt x="230" y="21"/>
                  </a:cubicBezTo>
                  <a:cubicBezTo>
                    <a:pt x="235" y="32"/>
                    <a:pt x="247" y="34"/>
                    <a:pt x="247" y="34"/>
                  </a:cubicBezTo>
                  <a:cubicBezTo>
                    <a:pt x="242" y="37"/>
                    <a:pt x="231" y="36"/>
                    <a:pt x="228" y="33"/>
                  </a:cubicBezTo>
                  <a:cubicBezTo>
                    <a:pt x="222" y="39"/>
                    <a:pt x="216" y="39"/>
                    <a:pt x="212" y="36"/>
                  </a:cubicBezTo>
                  <a:cubicBezTo>
                    <a:pt x="208" y="33"/>
                    <a:pt x="209" y="25"/>
                    <a:pt x="214" y="26"/>
                  </a:cubicBezTo>
                  <a:cubicBezTo>
                    <a:pt x="218" y="28"/>
                    <a:pt x="221" y="23"/>
                    <a:pt x="219" y="20"/>
                  </a:cubicBezTo>
                  <a:cubicBezTo>
                    <a:pt x="216" y="18"/>
                    <a:pt x="212" y="16"/>
                    <a:pt x="202" y="27"/>
                  </a:cubicBezTo>
                  <a:cubicBezTo>
                    <a:pt x="191" y="37"/>
                    <a:pt x="174" y="41"/>
                    <a:pt x="161" y="31"/>
                  </a:cubicBezTo>
                  <a:cubicBezTo>
                    <a:pt x="158" y="43"/>
                    <a:pt x="143" y="41"/>
                    <a:pt x="139" y="35"/>
                  </a:cubicBezTo>
                  <a:cubicBezTo>
                    <a:pt x="135" y="29"/>
                    <a:pt x="143" y="23"/>
                    <a:pt x="145" y="27"/>
                  </a:cubicBezTo>
                  <a:cubicBezTo>
                    <a:pt x="147" y="32"/>
                    <a:pt x="153" y="32"/>
                    <a:pt x="153" y="27"/>
                  </a:cubicBezTo>
                  <a:cubicBezTo>
                    <a:pt x="153" y="22"/>
                    <a:pt x="148" y="17"/>
                    <a:pt x="141" y="17"/>
                  </a:cubicBezTo>
                  <a:cubicBezTo>
                    <a:pt x="133" y="17"/>
                    <a:pt x="123" y="26"/>
                    <a:pt x="123" y="26"/>
                  </a:cubicBezTo>
                  <a:cubicBezTo>
                    <a:pt x="123" y="26"/>
                    <a:pt x="113" y="17"/>
                    <a:pt x="106" y="17"/>
                  </a:cubicBezTo>
                  <a:cubicBezTo>
                    <a:pt x="98" y="17"/>
                    <a:pt x="94" y="22"/>
                    <a:pt x="94" y="27"/>
                  </a:cubicBezTo>
                  <a:cubicBezTo>
                    <a:pt x="94" y="32"/>
                    <a:pt x="99" y="32"/>
                    <a:pt x="101" y="27"/>
                  </a:cubicBezTo>
                  <a:cubicBezTo>
                    <a:pt x="104" y="23"/>
                    <a:pt x="111" y="29"/>
                    <a:pt x="108" y="35"/>
                  </a:cubicBezTo>
                  <a:cubicBezTo>
                    <a:pt x="104" y="41"/>
                    <a:pt x="89" y="43"/>
                    <a:pt x="85" y="31"/>
                  </a:cubicBezTo>
                  <a:cubicBezTo>
                    <a:pt x="73" y="41"/>
                    <a:pt x="55" y="37"/>
                    <a:pt x="45" y="27"/>
                  </a:cubicBezTo>
                  <a:cubicBezTo>
                    <a:pt x="34" y="16"/>
                    <a:pt x="31" y="18"/>
                    <a:pt x="28" y="20"/>
                  </a:cubicBezTo>
                  <a:cubicBezTo>
                    <a:pt x="25" y="23"/>
                    <a:pt x="28" y="28"/>
                    <a:pt x="33" y="26"/>
                  </a:cubicBezTo>
                  <a:cubicBezTo>
                    <a:pt x="37" y="25"/>
                    <a:pt x="39" y="33"/>
                    <a:pt x="35" y="36"/>
                  </a:cubicBezTo>
                  <a:cubicBezTo>
                    <a:pt x="31" y="39"/>
                    <a:pt x="25" y="39"/>
                    <a:pt x="18" y="33"/>
                  </a:cubicBezTo>
                  <a:cubicBezTo>
                    <a:pt x="15" y="36"/>
                    <a:pt x="5" y="37"/>
                    <a:pt x="0" y="34"/>
                  </a:cubicBezTo>
                  <a:cubicBezTo>
                    <a:pt x="0" y="34"/>
                    <a:pt x="11" y="32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94"/>
            <p:cNvSpPr>
              <a:spLocks noEditPoints="1"/>
            </p:cNvSpPr>
            <p:nvPr/>
          </p:nvSpPr>
          <p:spPr bwMode="auto">
            <a:xfrm>
              <a:off x="3292111" y="3378582"/>
              <a:ext cx="529097" cy="249203"/>
            </a:xfrm>
            <a:custGeom>
              <a:avLst/>
              <a:gdLst>
                <a:gd name="T0" fmla="*/ 76 w 182"/>
                <a:gd name="T1" fmla="*/ 56 h 84"/>
                <a:gd name="T2" fmla="*/ 76 w 182"/>
                <a:gd name="T3" fmla="*/ 28 h 84"/>
                <a:gd name="T4" fmla="*/ 59 w 182"/>
                <a:gd name="T5" fmla="*/ 36 h 84"/>
                <a:gd name="T6" fmla="*/ 75 w 182"/>
                <a:gd name="T7" fmla="*/ 12 h 84"/>
                <a:gd name="T8" fmla="*/ 107 w 182"/>
                <a:gd name="T9" fmla="*/ 12 h 84"/>
                <a:gd name="T10" fmla="*/ 122 w 182"/>
                <a:gd name="T11" fmla="*/ 36 h 84"/>
                <a:gd name="T12" fmla="*/ 106 w 182"/>
                <a:gd name="T13" fmla="*/ 28 h 84"/>
                <a:gd name="T14" fmla="*/ 106 w 182"/>
                <a:gd name="T15" fmla="*/ 56 h 84"/>
                <a:gd name="T16" fmla="*/ 122 w 182"/>
                <a:gd name="T17" fmla="*/ 48 h 84"/>
                <a:gd name="T18" fmla="*/ 107 w 182"/>
                <a:gd name="T19" fmla="*/ 72 h 84"/>
                <a:gd name="T20" fmla="*/ 75 w 182"/>
                <a:gd name="T21" fmla="*/ 72 h 84"/>
                <a:gd name="T22" fmla="*/ 59 w 182"/>
                <a:gd name="T23" fmla="*/ 48 h 84"/>
                <a:gd name="T24" fmla="*/ 44 w 182"/>
                <a:gd name="T25" fmla="*/ 54 h 84"/>
                <a:gd name="T26" fmla="*/ 0 w 182"/>
                <a:gd name="T27" fmla="*/ 67 h 84"/>
                <a:gd name="T28" fmla="*/ 33 w 182"/>
                <a:gd name="T29" fmla="*/ 83 h 84"/>
                <a:gd name="T30" fmla="*/ 28 w 182"/>
                <a:gd name="T31" fmla="*/ 69 h 84"/>
                <a:gd name="T32" fmla="*/ 60 w 182"/>
                <a:gd name="T33" fmla="*/ 79 h 84"/>
                <a:gd name="T34" fmla="*/ 122 w 182"/>
                <a:gd name="T35" fmla="*/ 79 h 84"/>
                <a:gd name="T36" fmla="*/ 154 w 182"/>
                <a:gd name="T37" fmla="*/ 69 h 84"/>
                <a:gd name="T38" fmla="*/ 148 w 182"/>
                <a:gd name="T39" fmla="*/ 83 h 84"/>
                <a:gd name="T40" fmla="*/ 182 w 182"/>
                <a:gd name="T41" fmla="*/ 67 h 84"/>
                <a:gd name="T42" fmla="*/ 138 w 182"/>
                <a:gd name="T43" fmla="*/ 54 h 84"/>
                <a:gd name="T44" fmla="*/ 138 w 182"/>
                <a:gd name="T45" fmla="*/ 31 h 84"/>
                <a:gd name="T46" fmla="*/ 182 w 182"/>
                <a:gd name="T47" fmla="*/ 18 h 84"/>
                <a:gd name="T48" fmla="*/ 148 w 182"/>
                <a:gd name="T49" fmla="*/ 1 h 84"/>
                <a:gd name="T50" fmla="*/ 154 w 182"/>
                <a:gd name="T51" fmla="*/ 15 h 84"/>
                <a:gd name="T52" fmla="*/ 122 w 182"/>
                <a:gd name="T53" fmla="*/ 5 h 84"/>
                <a:gd name="T54" fmla="*/ 60 w 182"/>
                <a:gd name="T55" fmla="*/ 5 h 84"/>
                <a:gd name="T56" fmla="*/ 28 w 182"/>
                <a:gd name="T57" fmla="*/ 15 h 84"/>
                <a:gd name="T58" fmla="*/ 33 w 182"/>
                <a:gd name="T59" fmla="*/ 1 h 84"/>
                <a:gd name="T60" fmla="*/ 0 w 182"/>
                <a:gd name="T61" fmla="*/ 18 h 84"/>
                <a:gd name="T62" fmla="*/ 44 w 182"/>
                <a:gd name="T63" fmla="*/ 31 h 84"/>
                <a:gd name="T64" fmla="*/ 44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64" y="59"/>
                  </a:moveTo>
                  <a:cubicBezTo>
                    <a:pt x="65" y="61"/>
                    <a:pt x="73" y="62"/>
                    <a:pt x="76" y="56"/>
                  </a:cubicBezTo>
                  <a:cubicBezTo>
                    <a:pt x="78" y="50"/>
                    <a:pt x="76" y="45"/>
                    <a:pt x="72" y="42"/>
                  </a:cubicBezTo>
                  <a:cubicBezTo>
                    <a:pt x="76" y="39"/>
                    <a:pt x="78" y="34"/>
                    <a:pt x="76" y="28"/>
                  </a:cubicBezTo>
                  <a:cubicBezTo>
                    <a:pt x="73" y="22"/>
                    <a:pt x="65" y="23"/>
                    <a:pt x="64" y="25"/>
                  </a:cubicBezTo>
                  <a:cubicBezTo>
                    <a:pt x="62" y="29"/>
                    <a:pt x="68" y="35"/>
                    <a:pt x="59" y="36"/>
                  </a:cubicBezTo>
                  <a:cubicBezTo>
                    <a:pt x="52" y="36"/>
                    <a:pt x="52" y="25"/>
                    <a:pt x="55" y="18"/>
                  </a:cubicBezTo>
                  <a:cubicBezTo>
                    <a:pt x="58" y="11"/>
                    <a:pt x="66" y="11"/>
                    <a:pt x="75" y="12"/>
                  </a:cubicBezTo>
                  <a:cubicBezTo>
                    <a:pt x="84" y="14"/>
                    <a:pt x="91" y="27"/>
                    <a:pt x="91" y="27"/>
                  </a:cubicBezTo>
                  <a:cubicBezTo>
                    <a:pt x="91" y="27"/>
                    <a:pt x="98" y="14"/>
                    <a:pt x="107" y="12"/>
                  </a:cubicBezTo>
                  <a:cubicBezTo>
                    <a:pt x="116" y="11"/>
                    <a:pt x="124" y="11"/>
                    <a:pt x="127" y="18"/>
                  </a:cubicBezTo>
                  <a:cubicBezTo>
                    <a:pt x="130" y="25"/>
                    <a:pt x="130" y="36"/>
                    <a:pt x="122" y="36"/>
                  </a:cubicBezTo>
                  <a:cubicBezTo>
                    <a:pt x="114" y="35"/>
                    <a:pt x="120" y="29"/>
                    <a:pt x="118" y="25"/>
                  </a:cubicBezTo>
                  <a:cubicBezTo>
                    <a:pt x="116" y="23"/>
                    <a:pt x="109" y="22"/>
                    <a:pt x="106" y="28"/>
                  </a:cubicBezTo>
                  <a:cubicBezTo>
                    <a:pt x="103" y="34"/>
                    <a:pt x="105" y="39"/>
                    <a:pt x="110" y="42"/>
                  </a:cubicBezTo>
                  <a:cubicBezTo>
                    <a:pt x="105" y="45"/>
                    <a:pt x="103" y="50"/>
                    <a:pt x="106" y="56"/>
                  </a:cubicBezTo>
                  <a:cubicBezTo>
                    <a:pt x="109" y="62"/>
                    <a:pt x="116" y="61"/>
                    <a:pt x="118" y="59"/>
                  </a:cubicBezTo>
                  <a:cubicBezTo>
                    <a:pt x="120" y="56"/>
                    <a:pt x="114" y="49"/>
                    <a:pt x="122" y="48"/>
                  </a:cubicBezTo>
                  <a:cubicBezTo>
                    <a:pt x="130" y="48"/>
                    <a:pt x="130" y="59"/>
                    <a:pt x="127" y="66"/>
                  </a:cubicBezTo>
                  <a:cubicBezTo>
                    <a:pt x="124" y="73"/>
                    <a:pt x="116" y="73"/>
                    <a:pt x="107" y="72"/>
                  </a:cubicBezTo>
                  <a:cubicBezTo>
                    <a:pt x="98" y="71"/>
                    <a:pt x="91" y="57"/>
                    <a:pt x="91" y="57"/>
                  </a:cubicBezTo>
                  <a:cubicBezTo>
                    <a:pt x="91" y="57"/>
                    <a:pt x="84" y="71"/>
                    <a:pt x="75" y="72"/>
                  </a:cubicBezTo>
                  <a:cubicBezTo>
                    <a:pt x="66" y="73"/>
                    <a:pt x="58" y="73"/>
                    <a:pt x="55" y="66"/>
                  </a:cubicBezTo>
                  <a:cubicBezTo>
                    <a:pt x="52" y="59"/>
                    <a:pt x="52" y="48"/>
                    <a:pt x="59" y="48"/>
                  </a:cubicBezTo>
                  <a:cubicBezTo>
                    <a:pt x="68" y="49"/>
                    <a:pt x="62" y="56"/>
                    <a:pt x="64" y="59"/>
                  </a:cubicBezTo>
                  <a:close/>
                  <a:moveTo>
                    <a:pt x="44" y="54"/>
                  </a:moveTo>
                  <a:cubicBezTo>
                    <a:pt x="27" y="48"/>
                    <a:pt x="21" y="54"/>
                    <a:pt x="15" y="63"/>
                  </a:cubicBezTo>
                  <a:cubicBezTo>
                    <a:pt x="8" y="73"/>
                    <a:pt x="0" y="67"/>
                    <a:pt x="0" y="67"/>
                  </a:cubicBezTo>
                  <a:cubicBezTo>
                    <a:pt x="2" y="73"/>
                    <a:pt x="12" y="76"/>
                    <a:pt x="20" y="73"/>
                  </a:cubicBezTo>
                  <a:cubicBezTo>
                    <a:pt x="21" y="78"/>
                    <a:pt x="26" y="83"/>
                    <a:pt x="33" y="83"/>
                  </a:cubicBezTo>
                  <a:cubicBezTo>
                    <a:pt x="40" y="83"/>
                    <a:pt x="40" y="71"/>
                    <a:pt x="37" y="71"/>
                  </a:cubicBezTo>
                  <a:cubicBezTo>
                    <a:pt x="33" y="71"/>
                    <a:pt x="30" y="73"/>
                    <a:pt x="28" y="69"/>
                  </a:cubicBezTo>
                  <a:cubicBezTo>
                    <a:pt x="26" y="65"/>
                    <a:pt x="30" y="59"/>
                    <a:pt x="35" y="60"/>
                  </a:cubicBezTo>
                  <a:cubicBezTo>
                    <a:pt x="40" y="62"/>
                    <a:pt x="43" y="73"/>
                    <a:pt x="60" y="79"/>
                  </a:cubicBezTo>
                  <a:cubicBezTo>
                    <a:pt x="72" y="84"/>
                    <a:pt x="91" y="73"/>
                    <a:pt x="91" y="73"/>
                  </a:cubicBezTo>
                  <a:cubicBezTo>
                    <a:pt x="91" y="73"/>
                    <a:pt x="109" y="84"/>
                    <a:pt x="122" y="79"/>
                  </a:cubicBezTo>
                  <a:cubicBezTo>
                    <a:pt x="139" y="73"/>
                    <a:pt x="142" y="62"/>
                    <a:pt x="147" y="60"/>
                  </a:cubicBezTo>
                  <a:cubicBezTo>
                    <a:pt x="152" y="59"/>
                    <a:pt x="156" y="65"/>
                    <a:pt x="154" y="69"/>
                  </a:cubicBezTo>
                  <a:cubicBezTo>
                    <a:pt x="152" y="73"/>
                    <a:pt x="148" y="71"/>
                    <a:pt x="145" y="71"/>
                  </a:cubicBezTo>
                  <a:cubicBezTo>
                    <a:pt x="141" y="71"/>
                    <a:pt x="141" y="83"/>
                    <a:pt x="148" y="83"/>
                  </a:cubicBezTo>
                  <a:cubicBezTo>
                    <a:pt x="156" y="83"/>
                    <a:pt x="161" y="78"/>
                    <a:pt x="162" y="73"/>
                  </a:cubicBezTo>
                  <a:cubicBezTo>
                    <a:pt x="169" y="76"/>
                    <a:pt x="179" y="73"/>
                    <a:pt x="182" y="67"/>
                  </a:cubicBezTo>
                  <a:cubicBezTo>
                    <a:pt x="182" y="67"/>
                    <a:pt x="174" y="73"/>
                    <a:pt x="167" y="63"/>
                  </a:cubicBezTo>
                  <a:cubicBezTo>
                    <a:pt x="160" y="54"/>
                    <a:pt x="155" y="48"/>
                    <a:pt x="138" y="54"/>
                  </a:cubicBezTo>
                  <a:cubicBezTo>
                    <a:pt x="138" y="54"/>
                    <a:pt x="137" y="44"/>
                    <a:pt x="131" y="42"/>
                  </a:cubicBezTo>
                  <a:cubicBezTo>
                    <a:pt x="137" y="40"/>
                    <a:pt x="138" y="31"/>
                    <a:pt x="138" y="31"/>
                  </a:cubicBezTo>
                  <a:cubicBezTo>
                    <a:pt x="155" y="36"/>
                    <a:pt x="160" y="31"/>
                    <a:pt x="167" y="21"/>
                  </a:cubicBezTo>
                  <a:cubicBezTo>
                    <a:pt x="174" y="12"/>
                    <a:pt x="182" y="18"/>
                    <a:pt x="182" y="18"/>
                  </a:cubicBezTo>
                  <a:cubicBezTo>
                    <a:pt x="179" y="11"/>
                    <a:pt x="169" y="8"/>
                    <a:pt x="162" y="11"/>
                  </a:cubicBezTo>
                  <a:cubicBezTo>
                    <a:pt x="161" y="6"/>
                    <a:pt x="156" y="1"/>
                    <a:pt x="148" y="1"/>
                  </a:cubicBezTo>
                  <a:cubicBezTo>
                    <a:pt x="141" y="1"/>
                    <a:pt x="141" y="13"/>
                    <a:pt x="145" y="13"/>
                  </a:cubicBezTo>
                  <a:cubicBezTo>
                    <a:pt x="148" y="13"/>
                    <a:pt x="152" y="12"/>
                    <a:pt x="154" y="15"/>
                  </a:cubicBezTo>
                  <a:cubicBezTo>
                    <a:pt x="156" y="19"/>
                    <a:pt x="152" y="25"/>
                    <a:pt x="147" y="24"/>
                  </a:cubicBezTo>
                  <a:cubicBezTo>
                    <a:pt x="142" y="22"/>
                    <a:pt x="139" y="12"/>
                    <a:pt x="122" y="5"/>
                  </a:cubicBezTo>
                  <a:cubicBezTo>
                    <a:pt x="109" y="0"/>
                    <a:pt x="91" y="11"/>
                    <a:pt x="91" y="11"/>
                  </a:cubicBezTo>
                  <a:cubicBezTo>
                    <a:pt x="91" y="11"/>
                    <a:pt x="72" y="0"/>
                    <a:pt x="60" y="5"/>
                  </a:cubicBezTo>
                  <a:cubicBezTo>
                    <a:pt x="43" y="12"/>
                    <a:pt x="40" y="22"/>
                    <a:pt x="35" y="24"/>
                  </a:cubicBezTo>
                  <a:cubicBezTo>
                    <a:pt x="30" y="25"/>
                    <a:pt x="26" y="19"/>
                    <a:pt x="28" y="15"/>
                  </a:cubicBezTo>
                  <a:cubicBezTo>
                    <a:pt x="30" y="12"/>
                    <a:pt x="33" y="13"/>
                    <a:pt x="37" y="13"/>
                  </a:cubicBezTo>
                  <a:cubicBezTo>
                    <a:pt x="40" y="13"/>
                    <a:pt x="40" y="1"/>
                    <a:pt x="33" y="1"/>
                  </a:cubicBezTo>
                  <a:cubicBezTo>
                    <a:pt x="26" y="1"/>
                    <a:pt x="21" y="6"/>
                    <a:pt x="20" y="11"/>
                  </a:cubicBezTo>
                  <a:cubicBezTo>
                    <a:pt x="12" y="8"/>
                    <a:pt x="2" y="11"/>
                    <a:pt x="0" y="18"/>
                  </a:cubicBezTo>
                  <a:cubicBezTo>
                    <a:pt x="0" y="18"/>
                    <a:pt x="8" y="12"/>
                    <a:pt x="15" y="21"/>
                  </a:cubicBezTo>
                  <a:cubicBezTo>
                    <a:pt x="21" y="31"/>
                    <a:pt x="27" y="36"/>
                    <a:pt x="44" y="31"/>
                  </a:cubicBezTo>
                  <a:cubicBezTo>
                    <a:pt x="44" y="31"/>
                    <a:pt x="45" y="40"/>
                    <a:pt x="50" y="42"/>
                  </a:cubicBezTo>
                  <a:cubicBezTo>
                    <a:pt x="45" y="44"/>
                    <a:pt x="44" y="54"/>
                    <a:pt x="44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7" name="组合 356"/>
            <p:cNvGrpSpPr/>
            <p:nvPr/>
          </p:nvGrpSpPr>
          <p:grpSpPr>
            <a:xfrm>
              <a:off x="2893821" y="3275463"/>
              <a:ext cx="461579" cy="472627"/>
              <a:chOff x="7237625" y="3275463"/>
              <a:chExt cx="461579" cy="472627"/>
            </a:xfrm>
          </p:grpSpPr>
          <p:sp>
            <p:nvSpPr>
              <p:cNvPr id="358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avLst/>
                <a:gdLst>
                  <a:gd name="T0" fmla="*/ 100 w 159"/>
                  <a:gd name="T1" fmla="*/ 31 h 160"/>
                  <a:gd name="T2" fmla="*/ 60 w 159"/>
                  <a:gd name="T3" fmla="*/ 31 h 160"/>
                  <a:gd name="T4" fmla="*/ 30 w 159"/>
                  <a:gd name="T5" fmla="*/ 54 h 160"/>
                  <a:gd name="T6" fmla="*/ 30 w 159"/>
                  <a:gd name="T7" fmla="*/ 93 h 160"/>
                  <a:gd name="T8" fmla="*/ 56 w 159"/>
                  <a:gd name="T9" fmla="*/ 120 h 160"/>
                  <a:gd name="T10" fmla="*/ 97 w 159"/>
                  <a:gd name="T11" fmla="*/ 125 h 160"/>
                  <a:gd name="T12" fmla="*/ 121 w 159"/>
                  <a:gd name="T13" fmla="*/ 98 h 160"/>
                  <a:gd name="T14" fmla="*/ 126 w 159"/>
                  <a:gd name="T15" fmla="*/ 59 h 160"/>
                  <a:gd name="T16" fmla="*/ 100 w 159"/>
                  <a:gd name="T17" fmla="*/ 31 h 160"/>
                  <a:gd name="T18" fmla="*/ 138 w 159"/>
                  <a:gd name="T19" fmla="*/ 52 h 160"/>
                  <a:gd name="T20" fmla="*/ 132 w 159"/>
                  <a:gd name="T21" fmla="*/ 110 h 160"/>
                  <a:gd name="T22" fmla="*/ 101 w 159"/>
                  <a:gd name="T23" fmla="*/ 136 h 160"/>
                  <a:gd name="T24" fmla="*/ 52 w 159"/>
                  <a:gd name="T25" fmla="*/ 132 h 160"/>
                  <a:gd name="T26" fmla="*/ 19 w 159"/>
                  <a:gd name="T27" fmla="*/ 98 h 160"/>
                  <a:gd name="T28" fmla="*/ 19 w 159"/>
                  <a:gd name="T29" fmla="*/ 52 h 160"/>
                  <a:gd name="T30" fmla="*/ 53 w 159"/>
                  <a:gd name="T31" fmla="*/ 20 h 160"/>
                  <a:gd name="T32" fmla="*/ 102 w 159"/>
                  <a:gd name="T33" fmla="*/ 19 h 160"/>
                  <a:gd name="T34" fmla="*/ 138 w 159"/>
                  <a:gd name="T35" fmla="*/ 5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160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4"/>
              <p:cNvSpPr/>
              <p:nvPr/>
            </p:nvSpPr>
            <p:spPr bwMode="auto">
              <a:xfrm>
                <a:off x="7411945" y="3544308"/>
                <a:ext cx="95753" cy="98208"/>
              </a:xfrm>
              <a:custGeom>
                <a:avLst/>
                <a:gdLst>
                  <a:gd name="T0" fmla="*/ 16 w 33"/>
                  <a:gd name="T1" fmla="*/ 8 h 33"/>
                  <a:gd name="T2" fmla="*/ 21 w 33"/>
                  <a:gd name="T3" fmla="*/ 2 h 33"/>
                  <a:gd name="T4" fmla="*/ 15 w 33"/>
                  <a:gd name="T5" fmla="*/ 33 h 33"/>
                  <a:gd name="T6" fmla="*/ 3 w 33"/>
                  <a:gd name="T7" fmla="*/ 15 h 33"/>
                  <a:gd name="T8" fmla="*/ 11 w 33"/>
                  <a:gd name="T9" fmla="*/ 0 h 33"/>
                  <a:gd name="T10" fmla="*/ 11 w 33"/>
                  <a:gd name="T11" fmla="*/ 2 h 33"/>
                  <a:gd name="T12" fmla="*/ 16 w 33"/>
                  <a:gd name="T13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9"/>
              <p:cNvSpPr/>
              <p:nvPr/>
            </p:nvSpPr>
            <p:spPr bwMode="auto">
              <a:xfrm>
                <a:off x="7341972" y="3517301"/>
                <a:ext cx="95753" cy="98208"/>
              </a:xfrm>
              <a:custGeom>
                <a:avLst/>
                <a:gdLst>
                  <a:gd name="T0" fmla="*/ 27 w 33"/>
                  <a:gd name="T1" fmla="*/ 0 h 33"/>
                  <a:gd name="T2" fmla="*/ 26 w 33"/>
                  <a:gd name="T3" fmla="*/ 0 h 33"/>
                  <a:gd name="T4" fmla="*/ 26 w 33"/>
                  <a:gd name="T5" fmla="*/ 8 h 33"/>
                  <a:gd name="T6" fmla="*/ 33 w 33"/>
                  <a:gd name="T7" fmla="*/ 9 h 33"/>
                  <a:gd name="T8" fmla="*/ 6 w 33"/>
                  <a:gd name="T9" fmla="*/ 25 h 33"/>
                  <a:gd name="T10" fmla="*/ 10 w 33"/>
                  <a:gd name="T11" fmla="*/ 5 h 33"/>
                  <a:gd name="T12" fmla="*/ 14 w 33"/>
                  <a:gd name="T13" fmla="*/ 3 h 33"/>
                  <a:gd name="T14" fmla="*/ 20 w 33"/>
                  <a:gd name="T15" fmla="*/ 1 h 33"/>
                  <a:gd name="T16" fmla="*/ 27 w 33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24"/>
              <p:cNvSpPr/>
              <p:nvPr/>
            </p:nvSpPr>
            <p:spPr bwMode="auto">
              <a:xfrm>
                <a:off x="7324785" y="3449783"/>
                <a:ext cx="95753" cy="85932"/>
              </a:xfrm>
              <a:custGeom>
                <a:avLst/>
                <a:gdLst>
                  <a:gd name="T0" fmla="*/ 33 w 33"/>
                  <a:gd name="T1" fmla="*/ 11 h 29"/>
                  <a:gd name="T2" fmla="*/ 32 w 33"/>
                  <a:gd name="T3" fmla="*/ 11 h 29"/>
                  <a:gd name="T4" fmla="*/ 26 w 33"/>
                  <a:gd name="T5" fmla="*/ 16 h 29"/>
                  <a:gd name="T6" fmla="*/ 32 w 33"/>
                  <a:gd name="T7" fmla="*/ 21 h 29"/>
                  <a:gd name="T8" fmla="*/ 26 w 33"/>
                  <a:gd name="T9" fmla="*/ 24 h 29"/>
                  <a:gd name="T10" fmla="*/ 20 w 33"/>
                  <a:gd name="T11" fmla="*/ 26 h 29"/>
                  <a:gd name="T12" fmla="*/ 1 w 33"/>
                  <a:gd name="T13" fmla="*/ 15 h 29"/>
                  <a:gd name="T14" fmla="*/ 18 w 33"/>
                  <a:gd name="T15" fmla="*/ 3 h 29"/>
                  <a:gd name="T16" fmla="*/ 23 w 33"/>
                  <a:gd name="T17" fmla="*/ 5 h 29"/>
                  <a:gd name="T18" fmla="*/ 27 w 33"/>
                  <a:gd name="T19" fmla="*/ 7 h 29"/>
                  <a:gd name="T20" fmla="*/ 33 w 33"/>
                  <a:gd name="T2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9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29"/>
              <p:cNvSpPr/>
              <p:nvPr/>
            </p:nvSpPr>
            <p:spPr bwMode="auto">
              <a:xfrm>
                <a:off x="7354248" y="3382264"/>
                <a:ext cx="93298" cy="94525"/>
              </a:xfrm>
              <a:custGeom>
                <a:avLst/>
                <a:gdLst>
                  <a:gd name="T0" fmla="*/ 32 w 32"/>
                  <a:gd name="T1" fmla="*/ 25 h 32"/>
                  <a:gd name="T2" fmla="*/ 24 w 32"/>
                  <a:gd name="T3" fmla="*/ 24 h 32"/>
                  <a:gd name="T4" fmla="*/ 24 w 32"/>
                  <a:gd name="T5" fmla="*/ 32 h 32"/>
                  <a:gd name="T6" fmla="*/ 17 w 32"/>
                  <a:gd name="T7" fmla="*/ 30 h 32"/>
                  <a:gd name="T8" fmla="*/ 13 w 32"/>
                  <a:gd name="T9" fmla="*/ 28 h 32"/>
                  <a:gd name="T10" fmla="*/ 6 w 32"/>
                  <a:gd name="T11" fmla="*/ 6 h 32"/>
                  <a:gd name="T12" fmla="*/ 27 w 32"/>
                  <a:gd name="T13" fmla="*/ 9 h 32"/>
                  <a:gd name="T14" fmla="*/ 30 w 32"/>
                  <a:gd name="T15" fmla="*/ 17 h 32"/>
                  <a:gd name="T16" fmla="*/ 30 w 32"/>
                  <a:gd name="T17" fmla="*/ 17 h 32"/>
                  <a:gd name="T18" fmla="*/ 32 w 32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34"/>
              <p:cNvSpPr/>
              <p:nvPr/>
            </p:nvSpPr>
            <p:spPr bwMode="auto">
              <a:xfrm>
                <a:off x="7424221" y="3361395"/>
                <a:ext cx="87160" cy="96981"/>
              </a:xfrm>
              <a:custGeom>
                <a:avLst/>
                <a:gdLst>
                  <a:gd name="T0" fmla="*/ 16 w 30"/>
                  <a:gd name="T1" fmla="*/ 26 h 33"/>
                  <a:gd name="T2" fmla="*/ 10 w 30"/>
                  <a:gd name="T3" fmla="*/ 32 h 33"/>
                  <a:gd name="T4" fmla="*/ 10 w 30"/>
                  <a:gd name="T5" fmla="*/ 33 h 33"/>
                  <a:gd name="T6" fmla="*/ 6 w 30"/>
                  <a:gd name="T7" fmla="*/ 24 h 33"/>
                  <a:gd name="T8" fmla="*/ 6 w 30"/>
                  <a:gd name="T9" fmla="*/ 24 h 33"/>
                  <a:gd name="T10" fmla="*/ 16 w 30"/>
                  <a:gd name="T11" fmla="*/ 0 h 33"/>
                  <a:gd name="T12" fmla="*/ 28 w 30"/>
                  <a:gd name="T13" fmla="*/ 17 h 33"/>
                  <a:gd name="T14" fmla="*/ 21 w 30"/>
                  <a:gd name="T15" fmla="*/ 32 h 33"/>
                  <a:gd name="T16" fmla="*/ 16 w 30"/>
                  <a:gd name="T17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3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39"/>
              <p:cNvSpPr/>
              <p:nvPr/>
            </p:nvSpPr>
            <p:spPr bwMode="auto">
              <a:xfrm>
                <a:off x="7484374" y="3387175"/>
                <a:ext cx="99436" cy="94525"/>
              </a:xfrm>
              <a:custGeom>
                <a:avLst/>
                <a:gdLst>
                  <a:gd name="T0" fmla="*/ 9 w 34"/>
                  <a:gd name="T1" fmla="*/ 26 h 32"/>
                  <a:gd name="T2" fmla="*/ 1 w 34"/>
                  <a:gd name="T3" fmla="*/ 26 h 32"/>
                  <a:gd name="T4" fmla="*/ 0 w 34"/>
                  <a:gd name="T5" fmla="*/ 26 h 32"/>
                  <a:gd name="T6" fmla="*/ 27 w 34"/>
                  <a:gd name="T7" fmla="*/ 6 h 32"/>
                  <a:gd name="T8" fmla="*/ 24 w 34"/>
                  <a:gd name="T9" fmla="*/ 27 h 32"/>
                  <a:gd name="T10" fmla="*/ 10 w 34"/>
                  <a:gd name="T11" fmla="*/ 32 h 32"/>
                  <a:gd name="T12" fmla="*/ 9 w 34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44"/>
              <p:cNvSpPr/>
              <p:nvPr/>
            </p:nvSpPr>
            <p:spPr bwMode="auto">
              <a:xfrm>
                <a:off x="7501560" y="3452238"/>
                <a:ext cx="99436" cy="98208"/>
              </a:xfrm>
              <a:custGeom>
                <a:avLst/>
                <a:gdLst>
                  <a:gd name="T0" fmla="*/ 17 w 34"/>
                  <a:gd name="T1" fmla="*/ 31 h 33"/>
                  <a:gd name="T2" fmla="*/ 3 w 34"/>
                  <a:gd name="T3" fmla="*/ 24 h 33"/>
                  <a:gd name="T4" fmla="*/ 7 w 34"/>
                  <a:gd name="T5" fmla="*/ 20 h 33"/>
                  <a:gd name="T6" fmla="*/ 1 w 34"/>
                  <a:gd name="T7" fmla="*/ 14 h 33"/>
                  <a:gd name="T8" fmla="*/ 0 w 34"/>
                  <a:gd name="T9" fmla="*/ 14 h 33"/>
                  <a:gd name="T10" fmla="*/ 34 w 34"/>
                  <a:gd name="T11" fmla="*/ 19 h 33"/>
                  <a:gd name="T12" fmla="*/ 17 w 34"/>
                  <a:gd name="T1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49"/>
              <p:cNvSpPr/>
              <p:nvPr/>
            </p:nvSpPr>
            <p:spPr bwMode="auto">
              <a:xfrm>
                <a:off x="7479463" y="3527122"/>
                <a:ext cx="95753" cy="96981"/>
              </a:xfrm>
              <a:custGeom>
                <a:avLst/>
                <a:gdLst>
                  <a:gd name="T0" fmla="*/ 7 w 33"/>
                  <a:gd name="T1" fmla="*/ 8 h 33"/>
                  <a:gd name="T2" fmla="*/ 7 w 33"/>
                  <a:gd name="T3" fmla="*/ 0 h 33"/>
                  <a:gd name="T4" fmla="*/ 26 w 33"/>
                  <a:gd name="T5" fmla="*/ 27 h 33"/>
                  <a:gd name="T6" fmla="*/ 5 w 33"/>
                  <a:gd name="T7" fmla="*/ 23 h 33"/>
                  <a:gd name="T8" fmla="*/ 0 w 33"/>
                  <a:gd name="T9" fmla="*/ 8 h 33"/>
                  <a:gd name="T10" fmla="*/ 7 w 33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54"/>
              <p:cNvSpPr/>
              <p:nvPr/>
            </p:nvSpPr>
            <p:spPr bwMode="auto">
              <a:xfrm>
                <a:off x="7443863" y="3527122"/>
                <a:ext cx="14731" cy="17186"/>
              </a:xfrm>
              <a:custGeom>
                <a:avLst/>
                <a:gdLst>
                  <a:gd name="T0" fmla="*/ 0 w 5"/>
                  <a:gd name="T1" fmla="*/ 6 h 6"/>
                  <a:gd name="T2" fmla="*/ 3 w 5"/>
                  <a:gd name="T3" fmla="*/ 0 h 6"/>
                  <a:gd name="T4" fmla="*/ 5 w 5"/>
                  <a:gd name="T5" fmla="*/ 1 h 6"/>
                  <a:gd name="T6" fmla="*/ 0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59"/>
              <p:cNvSpPr/>
              <p:nvPr/>
            </p:nvSpPr>
            <p:spPr bwMode="auto">
              <a:xfrm>
                <a:off x="7464732" y="3529577"/>
                <a:ext cx="11048" cy="20869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3 w 4"/>
                  <a:gd name="T5" fmla="*/ 4 h 7"/>
                  <a:gd name="T6" fmla="*/ 4 w 4"/>
                  <a:gd name="T7" fmla="*/ 6 h 7"/>
                  <a:gd name="T8" fmla="*/ 3 w 4"/>
                  <a:gd name="T9" fmla="*/ 7 h 7"/>
                  <a:gd name="T10" fmla="*/ 0 w 4"/>
                  <a:gd name="T11" fmla="*/ 0 h 7"/>
                  <a:gd name="T12" fmla="*/ 2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64"/>
              <p:cNvSpPr/>
              <p:nvPr/>
            </p:nvSpPr>
            <p:spPr bwMode="auto">
              <a:xfrm>
                <a:off x="7437725" y="3523439"/>
                <a:ext cx="12276" cy="20869"/>
              </a:xfrm>
              <a:custGeom>
                <a:avLst/>
                <a:gdLst>
                  <a:gd name="T0" fmla="*/ 4 w 4"/>
                  <a:gd name="T1" fmla="*/ 1 h 7"/>
                  <a:gd name="T2" fmla="*/ 2 w 4"/>
                  <a:gd name="T3" fmla="*/ 5 h 7"/>
                  <a:gd name="T4" fmla="*/ 0 w 4"/>
                  <a:gd name="T5" fmla="*/ 7 h 7"/>
                  <a:gd name="T6" fmla="*/ 2 w 4"/>
                  <a:gd name="T7" fmla="*/ 0 h 7"/>
                  <a:gd name="T8" fmla="*/ 4 w 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69"/>
              <p:cNvSpPr/>
              <p:nvPr/>
            </p:nvSpPr>
            <p:spPr bwMode="auto">
              <a:xfrm>
                <a:off x="7420538" y="3508707"/>
                <a:ext cx="20869" cy="859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0 h 3"/>
                  <a:gd name="T4" fmla="*/ 7 w 7"/>
                  <a:gd name="T5" fmla="*/ 3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74"/>
              <p:cNvSpPr/>
              <p:nvPr/>
            </p:nvSpPr>
            <p:spPr bwMode="auto">
              <a:xfrm>
                <a:off x="7420538" y="3481700"/>
                <a:ext cx="17186" cy="15959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2 h 5"/>
                  <a:gd name="T4" fmla="*/ 5 w 6"/>
                  <a:gd name="T5" fmla="*/ 5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79"/>
              <p:cNvSpPr/>
              <p:nvPr/>
            </p:nvSpPr>
            <p:spPr bwMode="auto">
              <a:xfrm>
                <a:off x="7418083" y="3502569"/>
                <a:ext cx="17186" cy="12276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1 w 6"/>
                  <a:gd name="T7" fmla="*/ 4 h 4"/>
                  <a:gd name="T8" fmla="*/ 0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84"/>
              <p:cNvSpPr/>
              <p:nvPr/>
            </p:nvSpPr>
            <p:spPr bwMode="auto">
              <a:xfrm>
                <a:off x="7424221" y="3476790"/>
                <a:ext cx="17186" cy="11048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0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89"/>
              <p:cNvSpPr/>
              <p:nvPr/>
            </p:nvSpPr>
            <p:spPr bwMode="auto">
              <a:xfrm>
                <a:off x="7447545" y="3455921"/>
                <a:ext cx="8593" cy="2086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6 h 7"/>
                  <a:gd name="T6" fmla="*/ 0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94"/>
              <p:cNvSpPr/>
              <p:nvPr/>
            </p:nvSpPr>
            <p:spPr bwMode="auto">
              <a:xfrm>
                <a:off x="7452456" y="3458376"/>
                <a:ext cx="8593" cy="14731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5 h 5"/>
                  <a:gd name="T4" fmla="*/ 0 w 3"/>
                  <a:gd name="T5" fmla="*/ 0 h 5"/>
                  <a:gd name="T6" fmla="*/ 3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99"/>
              <p:cNvSpPr/>
              <p:nvPr/>
            </p:nvSpPr>
            <p:spPr bwMode="auto">
              <a:xfrm>
                <a:off x="7469642" y="3455921"/>
                <a:ext cx="14731" cy="20869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2 w 5"/>
                  <a:gd name="T5" fmla="*/ 7 h 7"/>
                  <a:gd name="T6" fmla="*/ 0 w 5"/>
                  <a:gd name="T7" fmla="*/ 6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04"/>
              <p:cNvSpPr/>
              <p:nvPr/>
            </p:nvSpPr>
            <p:spPr bwMode="auto">
              <a:xfrm>
                <a:off x="7488056" y="3481700"/>
                <a:ext cx="25780" cy="12276"/>
              </a:xfrm>
              <a:custGeom>
                <a:avLst/>
                <a:gdLst>
                  <a:gd name="T0" fmla="*/ 9 w 9"/>
                  <a:gd name="T1" fmla="*/ 0 h 4"/>
                  <a:gd name="T2" fmla="*/ 7 w 9"/>
                  <a:gd name="T3" fmla="*/ 2 h 4"/>
                  <a:gd name="T4" fmla="*/ 1 w 9"/>
                  <a:gd name="T5" fmla="*/ 4 h 4"/>
                  <a:gd name="T6" fmla="*/ 0 w 9"/>
                  <a:gd name="T7" fmla="*/ 1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7479463" y="3464514"/>
                <a:ext cx="4910" cy="14731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0 h 5"/>
                  <a:gd name="T4" fmla="*/ 1 w 2"/>
                  <a:gd name="T5" fmla="*/ 5 h 5"/>
                  <a:gd name="T6" fmla="*/ 0 w 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14"/>
              <p:cNvSpPr/>
              <p:nvPr/>
            </p:nvSpPr>
            <p:spPr bwMode="auto">
              <a:xfrm>
                <a:off x="7490512" y="3493976"/>
                <a:ext cx="11048" cy="6138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119"/>
              <p:cNvSpPr/>
              <p:nvPr/>
            </p:nvSpPr>
            <p:spPr bwMode="auto">
              <a:xfrm>
                <a:off x="7488056" y="3506252"/>
                <a:ext cx="23324" cy="20869"/>
              </a:xfrm>
              <a:custGeom>
                <a:avLst/>
                <a:gdLst>
                  <a:gd name="T0" fmla="*/ 1 w 8"/>
                  <a:gd name="T1" fmla="*/ 0 h 7"/>
                  <a:gd name="T2" fmla="*/ 8 w 8"/>
                  <a:gd name="T3" fmla="*/ 6 h 7"/>
                  <a:gd name="T4" fmla="*/ 5 w 8"/>
                  <a:gd name="T5" fmla="*/ 6 h 7"/>
                  <a:gd name="T6" fmla="*/ 4 w 8"/>
                  <a:gd name="T7" fmla="*/ 6 h 7"/>
                  <a:gd name="T8" fmla="*/ 0 w 8"/>
                  <a:gd name="T9" fmla="*/ 3 h 7"/>
                  <a:gd name="T10" fmla="*/ 1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124"/>
              <p:cNvSpPr/>
              <p:nvPr/>
            </p:nvSpPr>
            <p:spPr bwMode="auto">
              <a:xfrm>
                <a:off x="7469642" y="3523439"/>
                <a:ext cx="9821" cy="27007"/>
              </a:xfrm>
              <a:custGeom>
                <a:avLst/>
                <a:gdLst>
                  <a:gd name="T0" fmla="*/ 0 w 3"/>
                  <a:gd name="T1" fmla="*/ 2 h 9"/>
                  <a:gd name="T2" fmla="*/ 3 w 3"/>
                  <a:gd name="T3" fmla="*/ 0 h 9"/>
                  <a:gd name="T4" fmla="*/ 3 w 3"/>
                  <a:gd name="T5" fmla="*/ 9 h 9"/>
                  <a:gd name="T6" fmla="*/ 2 w 3"/>
                  <a:gd name="T7" fmla="*/ 8 h 9"/>
                  <a:gd name="T8" fmla="*/ 1 w 3"/>
                  <a:gd name="T9" fmla="*/ 6 h 9"/>
                  <a:gd name="T10" fmla="*/ 0 w 3"/>
                  <a:gd name="T11" fmla="*/ 2 h 9"/>
                  <a:gd name="T12" fmla="*/ 0 w 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129"/>
              <p:cNvSpPr/>
              <p:nvPr/>
            </p:nvSpPr>
            <p:spPr bwMode="auto">
              <a:xfrm>
                <a:off x="7484374" y="3517301"/>
                <a:ext cx="14731" cy="9821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3 h 3"/>
                  <a:gd name="T8" fmla="*/ 0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134"/>
              <p:cNvSpPr/>
              <p:nvPr/>
            </p:nvSpPr>
            <p:spPr bwMode="auto">
              <a:xfrm>
                <a:off x="7435269" y="3473107"/>
                <a:ext cx="55242" cy="56470"/>
              </a:xfrm>
              <a:custGeom>
                <a:avLst/>
                <a:gdLst>
                  <a:gd name="T0" fmla="*/ 16 w 19"/>
                  <a:gd name="T1" fmla="*/ 13 h 19"/>
                  <a:gd name="T2" fmla="*/ 11 w 19"/>
                  <a:gd name="T3" fmla="*/ 11 h 19"/>
                  <a:gd name="T4" fmla="*/ 12 w 19"/>
                  <a:gd name="T5" fmla="*/ 19 h 19"/>
                  <a:gd name="T6" fmla="*/ 12 w 19"/>
                  <a:gd name="T7" fmla="*/ 19 h 19"/>
                  <a:gd name="T8" fmla="*/ 9 w 19"/>
                  <a:gd name="T9" fmla="*/ 13 h 19"/>
                  <a:gd name="T10" fmla="*/ 6 w 19"/>
                  <a:gd name="T11" fmla="*/ 18 h 19"/>
                  <a:gd name="T12" fmla="*/ 5 w 19"/>
                  <a:gd name="T13" fmla="*/ 18 h 19"/>
                  <a:gd name="T14" fmla="*/ 7 w 19"/>
                  <a:gd name="T15" fmla="*/ 11 h 19"/>
                  <a:gd name="T16" fmla="*/ 0 w 19"/>
                  <a:gd name="T17" fmla="*/ 12 h 19"/>
                  <a:gd name="T18" fmla="*/ 0 w 19"/>
                  <a:gd name="T19" fmla="*/ 12 h 19"/>
                  <a:gd name="T20" fmla="*/ 7 w 19"/>
                  <a:gd name="T21" fmla="*/ 9 h 19"/>
                  <a:gd name="T22" fmla="*/ 1 w 19"/>
                  <a:gd name="T23" fmla="*/ 5 h 19"/>
                  <a:gd name="T24" fmla="*/ 1 w 19"/>
                  <a:gd name="T25" fmla="*/ 5 h 19"/>
                  <a:gd name="T26" fmla="*/ 8 w 19"/>
                  <a:gd name="T27" fmla="*/ 7 h 19"/>
                  <a:gd name="T28" fmla="*/ 7 w 19"/>
                  <a:gd name="T29" fmla="*/ 0 h 19"/>
                  <a:gd name="T30" fmla="*/ 7 w 19"/>
                  <a:gd name="T31" fmla="*/ 0 h 19"/>
                  <a:gd name="T32" fmla="*/ 10 w 19"/>
                  <a:gd name="T33" fmla="*/ 6 h 19"/>
                  <a:gd name="T34" fmla="*/ 14 w 19"/>
                  <a:gd name="T35" fmla="*/ 1 h 19"/>
                  <a:gd name="T36" fmla="*/ 15 w 19"/>
                  <a:gd name="T37" fmla="*/ 1 h 19"/>
                  <a:gd name="T38" fmla="*/ 12 w 19"/>
                  <a:gd name="T39" fmla="*/ 8 h 19"/>
                  <a:gd name="T40" fmla="*/ 19 w 19"/>
                  <a:gd name="T41" fmla="*/ 7 h 19"/>
                  <a:gd name="T42" fmla="*/ 19 w 19"/>
                  <a:gd name="T43" fmla="*/ 7 h 19"/>
                  <a:gd name="T44" fmla="*/ 12 w 19"/>
                  <a:gd name="T45" fmla="*/ 10 h 19"/>
                  <a:gd name="T46" fmla="*/ 16 w 19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139"/>
              <p:cNvSpPr/>
              <p:nvPr/>
            </p:nvSpPr>
            <p:spPr bwMode="auto">
              <a:xfrm>
                <a:off x="7458594" y="3527122"/>
                <a:ext cx="6138" cy="245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144"/>
              <p:cNvSpPr/>
              <p:nvPr/>
            </p:nvSpPr>
            <p:spPr bwMode="auto">
              <a:xfrm>
                <a:off x="7441407" y="3517301"/>
                <a:ext cx="2455" cy="6138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149"/>
              <p:cNvSpPr/>
              <p:nvPr/>
            </p:nvSpPr>
            <p:spPr bwMode="auto">
              <a:xfrm>
                <a:off x="7435269" y="3497659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154"/>
              <p:cNvSpPr/>
              <p:nvPr/>
            </p:nvSpPr>
            <p:spPr bwMode="auto">
              <a:xfrm>
                <a:off x="7441407" y="3476790"/>
                <a:ext cx="6138" cy="859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59"/>
              <p:cNvSpPr/>
              <p:nvPr/>
            </p:nvSpPr>
            <p:spPr bwMode="auto">
              <a:xfrm>
                <a:off x="7461049" y="3470652"/>
                <a:ext cx="8593" cy="859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164"/>
              <p:cNvSpPr/>
              <p:nvPr/>
            </p:nvSpPr>
            <p:spPr bwMode="auto">
              <a:xfrm>
                <a:off x="7481918" y="3479245"/>
                <a:ext cx="6138" cy="61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169"/>
              <p:cNvSpPr/>
              <p:nvPr/>
            </p:nvSpPr>
            <p:spPr bwMode="auto">
              <a:xfrm>
                <a:off x="7488056" y="3500114"/>
                <a:ext cx="2455" cy="61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74"/>
              <p:cNvSpPr/>
              <p:nvPr/>
            </p:nvSpPr>
            <p:spPr bwMode="auto">
              <a:xfrm>
                <a:off x="7479463" y="3520984"/>
                <a:ext cx="4910" cy="245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79"/>
              <p:cNvSpPr/>
              <p:nvPr/>
            </p:nvSpPr>
            <p:spPr bwMode="auto">
              <a:xfrm>
                <a:off x="7481918" y="3512390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aphicFrame>
        <p:nvGraphicFramePr>
          <p:cNvPr id="405" name="图表 404"/>
          <p:cNvGraphicFramePr/>
          <p:nvPr/>
        </p:nvGraphicFramePr>
        <p:xfrm>
          <a:off x="982532" y="1955676"/>
          <a:ext cx="6745758" cy="39480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411" name="矩形 410"/>
          <p:cNvSpPr/>
          <p:nvPr/>
        </p:nvSpPr>
        <p:spPr>
          <a:xfrm>
            <a:off x="8033048" y="3017711"/>
            <a:ext cx="2943844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412" name="矩形 411"/>
          <p:cNvSpPr/>
          <p:nvPr/>
        </p:nvSpPr>
        <p:spPr>
          <a:xfrm>
            <a:off x="8264847" y="2556046"/>
            <a:ext cx="23377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各项业务增长比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14" name="任意多边形 413"/>
          <p:cNvSpPr/>
          <p:nvPr/>
        </p:nvSpPr>
        <p:spPr bwMode="auto">
          <a:xfrm rot="5400000">
            <a:off x="10487649" y="267097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415" name="任意多边形 414"/>
          <p:cNvSpPr/>
          <p:nvPr/>
        </p:nvSpPr>
        <p:spPr bwMode="auto">
          <a:xfrm rot="16200000" flipH="1">
            <a:off x="7918114" y="267097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40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40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40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40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40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75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75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48148E-6 L -0.10534 -0.00023 " pathEditMode="relative" rAng="0" ptsTypes="AA">
                                      <p:cBhvr>
                                        <p:cTn id="32" dur="2000" spd="-100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-23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1.48148E-6 L 0.10534 -0.00023 " pathEditMode="relative" rAng="0" ptsTypes="AA">
                                      <p:cBhvr>
                                        <p:cTn id="34" dur="2000" spd="-100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" y="-116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6" presetClass="entr" presetSubtype="37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2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0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1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05" grpId="0">
        <p:bldSub>
          <a:bldChart bld="category"/>
        </p:bldSub>
      </p:bldGraphic>
      <p:bldP spid="411" grpId="0"/>
      <p:bldP spid="412" grpId="0"/>
      <p:bldP spid="414" grpId="0" animBg="1"/>
      <p:bldP spid="414" grpId="1" animBg="1"/>
      <p:bldP spid="415" grpId="0" animBg="1"/>
      <p:bldP spid="415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grpSp>
        <p:nvGrpSpPr>
          <p:cNvPr id="33" name="组合 32" hidden="1"/>
          <p:cNvGrpSpPr/>
          <p:nvPr/>
        </p:nvGrpSpPr>
        <p:grpSpPr>
          <a:xfrm>
            <a:off x="3346560" y="6076950"/>
            <a:ext cx="301886" cy="745475"/>
            <a:chOff x="4784725" y="185738"/>
            <a:chExt cx="2644775" cy="6530975"/>
          </a:xfrm>
        </p:grpSpPr>
        <p:sp>
          <p:nvSpPr>
            <p:cNvPr id="34" name="任意多边形 33"/>
            <p:cNvSpPr/>
            <p:nvPr/>
          </p:nvSpPr>
          <p:spPr bwMode="auto">
            <a:xfrm>
              <a:off x="5199848" y="3678238"/>
              <a:ext cx="1792304" cy="3038475"/>
            </a:xfrm>
            <a:custGeom>
              <a:avLst/>
              <a:gdLst>
                <a:gd name="connsiteX0" fmla="*/ 1438550 w 1792304"/>
                <a:gd name="connsiteY0" fmla="*/ 2916498 h 3038475"/>
                <a:gd name="connsiteX1" fmla="*/ 1435712 w 1792304"/>
                <a:gd name="connsiteY1" fmla="*/ 2933700 h 3038475"/>
                <a:gd name="connsiteX2" fmla="*/ 1437759 w 1792304"/>
                <a:gd name="connsiteY2" fmla="*/ 2960342 h 3038475"/>
                <a:gd name="connsiteX3" fmla="*/ 1458142 w 1792304"/>
                <a:gd name="connsiteY3" fmla="*/ 3038475 h 3038475"/>
                <a:gd name="connsiteX4" fmla="*/ 915807 w 1792304"/>
                <a:gd name="connsiteY4" fmla="*/ 3038475 h 3038475"/>
                <a:gd name="connsiteX5" fmla="*/ 876497 w 1792304"/>
                <a:gd name="connsiteY5" fmla="*/ 3038475 h 3038475"/>
                <a:gd name="connsiteX6" fmla="*/ 333798 w 1792304"/>
                <a:gd name="connsiteY6" fmla="*/ 3038475 h 3038475"/>
                <a:gd name="connsiteX7" fmla="*/ 354545 w 1792304"/>
                <a:gd name="connsiteY7" fmla="*/ 2960342 h 3038475"/>
                <a:gd name="connsiteX8" fmla="*/ 356593 w 1792304"/>
                <a:gd name="connsiteY8" fmla="*/ 2933700 h 3038475"/>
                <a:gd name="connsiteX9" fmla="*/ 353755 w 1792304"/>
                <a:gd name="connsiteY9" fmla="*/ 2916500 h 3038475"/>
                <a:gd name="connsiteX10" fmla="*/ 354788 w 1792304"/>
                <a:gd name="connsiteY10" fmla="*/ 2921001 h 3038475"/>
                <a:gd name="connsiteX11" fmla="*/ 1437516 w 1792304"/>
                <a:gd name="connsiteY11" fmla="*/ 2921001 h 3038475"/>
                <a:gd name="connsiteX12" fmla="*/ 1208074 w 1792304"/>
                <a:gd name="connsiteY12" fmla="*/ 2598240 h 3038475"/>
                <a:gd name="connsiteX13" fmla="*/ 889118 w 1792304"/>
                <a:gd name="connsiteY13" fmla="*/ 2719254 h 3038475"/>
                <a:gd name="connsiteX14" fmla="*/ 797727 w 1792304"/>
                <a:gd name="connsiteY14" fmla="*/ 2777398 h 3038475"/>
                <a:gd name="connsiteX15" fmla="*/ 916790 w 1792304"/>
                <a:gd name="connsiteY15" fmla="*/ 2754504 h 3038475"/>
                <a:gd name="connsiteX16" fmla="*/ 1059155 w 1792304"/>
                <a:gd name="connsiteY16" fmla="*/ 2687274 h 3038475"/>
                <a:gd name="connsiteX17" fmla="*/ 1157464 w 1792304"/>
                <a:gd name="connsiteY17" fmla="*/ 2626223 h 3038475"/>
                <a:gd name="connsiteX18" fmla="*/ 1220090 w 1792304"/>
                <a:gd name="connsiteY18" fmla="*/ 2606235 h 3038475"/>
                <a:gd name="connsiteX19" fmla="*/ 1285629 w 1792304"/>
                <a:gd name="connsiteY19" fmla="*/ 2605509 h 3038475"/>
                <a:gd name="connsiteX20" fmla="*/ 1328593 w 1792304"/>
                <a:gd name="connsiteY20" fmla="*/ 2630947 h 3038475"/>
                <a:gd name="connsiteX21" fmla="*/ 1328593 w 1792304"/>
                <a:gd name="connsiteY21" fmla="*/ 2674555 h 3038475"/>
                <a:gd name="connsiteX22" fmla="*/ 1267060 w 1792304"/>
                <a:gd name="connsiteY22" fmla="*/ 2742875 h 3038475"/>
                <a:gd name="connsiteX23" fmla="*/ 1209167 w 1792304"/>
                <a:gd name="connsiteY23" fmla="*/ 2728339 h 3038475"/>
                <a:gd name="connsiteX24" fmla="*/ 1187320 w 1792304"/>
                <a:gd name="connsiteY24" fmla="*/ 2698176 h 3038475"/>
                <a:gd name="connsiteX25" fmla="*/ 1191326 w 1792304"/>
                <a:gd name="connsiteY25" fmla="*/ 2687274 h 3038475"/>
                <a:gd name="connsiteX26" fmla="*/ 1201156 w 1792304"/>
                <a:gd name="connsiteY26" fmla="*/ 2670921 h 3038475"/>
                <a:gd name="connsiteX27" fmla="*/ 1164382 w 1792304"/>
                <a:gd name="connsiteY27" fmla="*/ 2676372 h 3038475"/>
                <a:gd name="connsiteX28" fmla="*/ 1142535 w 1792304"/>
                <a:gd name="connsiteY28" fmla="*/ 2695633 h 3038475"/>
                <a:gd name="connsiteX29" fmla="*/ 1170572 w 1792304"/>
                <a:gd name="connsiteY29" fmla="*/ 2739241 h 3038475"/>
                <a:gd name="connsiteX30" fmla="*/ 1284901 w 1792304"/>
                <a:gd name="connsiteY30" fmla="*/ 2752687 h 3038475"/>
                <a:gd name="connsiteX31" fmla="*/ 1362455 w 1792304"/>
                <a:gd name="connsiteY31" fmla="*/ 2723615 h 3038475"/>
                <a:gd name="connsiteX32" fmla="*/ 1387215 w 1792304"/>
                <a:gd name="connsiteY32" fmla="*/ 2652751 h 3038475"/>
                <a:gd name="connsiteX33" fmla="*/ 1311481 w 1792304"/>
                <a:gd name="connsiteY33" fmla="*/ 2603692 h 3038475"/>
                <a:gd name="connsiteX34" fmla="*/ 1282716 w 1792304"/>
                <a:gd name="connsiteY34" fmla="*/ 2598967 h 3038475"/>
                <a:gd name="connsiteX35" fmla="*/ 1208074 w 1792304"/>
                <a:gd name="connsiteY35" fmla="*/ 2598240 h 3038475"/>
                <a:gd name="connsiteX36" fmla="*/ 520940 w 1792304"/>
                <a:gd name="connsiteY36" fmla="*/ 2505075 h 3038475"/>
                <a:gd name="connsiteX37" fmla="*/ 515096 w 1792304"/>
                <a:gd name="connsiteY37" fmla="*/ 2508696 h 3038475"/>
                <a:gd name="connsiteX38" fmla="*/ 512904 w 1792304"/>
                <a:gd name="connsiteY38" fmla="*/ 2579298 h 3038475"/>
                <a:gd name="connsiteX39" fmla="*/ 576826 w 1792304"/>
                <a:gd name="connsiteY39" fmla="*/ 2604643 h 3038475"/>
                <a:gd name="connsiteX40" fmla="*/ 595820 w 1792304"/>
                <a:gd name="connsiteY40" fmla="*/ 2598488 h 3038475"/>
                <a:gd name="connsiteX41" fmla="*/ 618831 w 1792304"/>
                <a:gd name="connsiteY41" fmla="*/ 2559385 h 3038475"/>
                <a:gd name="connsiteX42" fmla="*/ 561850 w 1792304"/>
                <a:gd name="connsiteY42" fmla="*/ 2566626 h 3038475"/>
                <a:gd name="connsiteX43" fmla="*/ 520940 w 1792304"/>
                <a:gd name="connsiteY43" fmla="*/ 2505075 h 3038475"/>
                <a:gd name="connsiteX44" fmla="*/ 296302 w 1792304"/>
                <a:gd name="connsiteY44" fmla="*/ 2440780 h 3038475"/>
                <a:gd name="connsiteX45" fmla="*/ 263050 w 1792304"/>
                <a:gd name="connsiteY45" fmla="*/ 2459331 h 3038475"/>
                <a:gd name="connsiteX46" fmla="*/ 230299 w 1792304"/>
                <a:gd name="connsiteY46" fmla="*/ 2535718 h 3038475"/>
                <a:gd name="connsiteX47" fmla="*/ 305991 w 1792304"/>
                <a:gd name="connsiteY47" fmla="*/ 2598646 h 3038475"/>
                <a:gd name="connsiteX48" fmla="*/ 385322 w 1792304"/>
                <a:gd name="connsiteY48" fmla="*/ 2613923 h 3038475"/>
                <a:gd name="connsiteX49" fmla="*/ 401333 w 1792304"/>
                <a:gd name="connsiteY49" fmla="*/ 2619380 h 3038475"/>
                <a:gd name="connsiteX50" fmla="*/ 370402 w 1792304"/>
                <a:gd name="connsiteY50" fmla="*/ 2635748 h 3038475"/>
                <a:gd name="connsiteX51" fmla="*/ 354754 w 1792304"/>
                <a:gd name="connsiteY51" fmla="*/ 2671395 h 3038475"/>
                <a:gd name="connsiteX52" fmla="*/ 420256 w 1792304"/>
                <a:gd name="connsiteY52" fmla="*/ 2720501 h 3038475"/>
                <a:gd name="connsiteX53" fmla="*/ 536342 w 1792304"/>
                <a:gd name="connsiteY53" fmla="*/ 2715045 h 3038475"/>
                <a:gd name="connsiteX54" fmla="*/ 571277 w 1792304"/>
                <a:gd name="connsiteY54" fmla="*/ 2694311 h 3038475"/>
                <a:gd name="connsiteX55" fmla="*/ 535614 w 1792304"/>
                <a:gd name="connsiteY55" fmla="*/ 2661210 h 3038475"/>
                <a:gd name="connsiteX56" fmla="*/ 511596 w 1792304"/>
                <a:gd name="connsiteY56" fmla="*/ 2655754 h 3038475"/>
                <a:gd name="connsiteX57" fmla="*/ 528336 w 1792304"/>
                <a:gd name="connsiteY57" fmla="*/ 2698676 h 3038475"/>
                <a:gd name="connsiteX58" fmla="*/ 481756 w 1792304"/>
                <a:gd name="connsiteY58" fmla="*/ 2716136 h 3038475"/>
                <a:gd name="connsiteX59" fmla="*/ 416253 w 1792304"/>
                <a:gd name="connsiteY59" fmla="*/ 2685945 h 3038475"/>
                <a:gd name="connsiteX60" fmla="*/ 424259 w 1792304"/>
                <a:gd name="connsiteY60" fmla="*/ 2637567 h 3038475"/>
                <a:gd name="connsiteX61" fmla="*/ 492673 w 1792304"/>
                <a:gd name="connsiteY61" fmla="*/ 2613923 h 3038475"/>
                <a:gd name="connsiteX62" fmla="*/ 561452 w 1792304"/>
                <a:gd name="connsiteY62" fmla="*/ 2625927 h 3038475"/>
                <a:gd name="connsiteX63" fmla="*/ 663709 w 1792304"/>
                <a:gd name="connsiteY63" fmla="*/ 2688855 h 3038475"/>
                <a:gd name="connsiteX64" fmla="*/ 659706 w 1792304"/>
                <a:gd name="connsiteY64" fmla="*/ 2735051 h 3038475"/>
                <a:gd name="connsiteX65" fmla="*/ 639691 w 1792304"/>
                <a:gd name="connsiteY65" fmla="*/ 2754329 h 3038475"/>
                <a:gd name="connsiteX66" fmla="*/ 602937 w 1792304"/>
                <a:gd name="connsiteY66" fmla="*/ 2765969 h 3038475"/>
                <a:gd name="connsiteX67" fmla="*/ 656794 w 1792304"/>
                <a:gd name="connsiteY67" fmla="*/ 2804163 h 3038475"/>
                <a:gd name="connsiteX68" fmla="*/ 872225 w 1792304"/>
                <a:gd name="connsiteY68" fmla="*/ 2836172 h 3038475"/>
                <a:gd name="connsiteX69" fmla="*/ 901338 w 1792304"/>
                <a:gd name="connsiteY69" fmla="*/ 2827079 h 3038475"/>
                <a:gd name="connsiteX70" fmla="*/ 937000 w 1792304"/>
                <a:gd name="connsiteY70" fmla="*/ 2811437 h 3038475"/>
                <a:gd name="connsiteX71" fmla="*/ 1052358 w 1792304"/>
                <a:gd name="connsiteY71" fmla="*/ 2759786 h 3038475"/>
                <a:gd name="connsiteX72" fmla="*/ 1098938 w 1792304"/>
                <a:gd name="connsiteY72" fmla="*/ 2780519 h 3038475"/>
                <a:gd name="connsiteX73" fmla="*/ 1105852 w 1792304"/>
                <a:gd name="connsiteY73" fmla="*/ 2813620 h 3038475"/>
                <a:gd name="connsiteX74" fmla="*/ 1055269 w 1792304"/>
                <a:gd name="connsiteY74" fmla="*/ 2846357 h 3038475"/>
                <a:gd name="connsiteX75" fmla="*/ 1088020 w 1792304"/>
                <a:gd name="connsiteY75" fmla="*/ 2848903 h 3038475"/>
                <a:gd name="connsiteX76" fmla="*/ 1164440 w 1792304"/>
                <a:gd name="connsiteY76" fmla="*/ 2799798 h 3038475"/>
                <a:gd name="connsiteX77" fmla="*/ 1161529 w 1792304"/>
                <a:gd name="connsiteY77" fmla="*/ 2789613 h 3038475"/>
                <a:gd name="connsiteX78" fmla="*/ 1112766 w 1792304"/>
                <a:gd name="connsiteY78" fmla="*/ 2759786 h 3038475"/>
                <a:gd name="connsiteX79" fmla="*/ 966840 w 1792304"/>
                <a:gd name="connsiteY79" fmla="*/ 2767788 h 3038475"/>
                <a:gd name="connsiteX80" fmla="*/ 771060 w 1792304"/>
                <a:gd name="connsiteY80" fmla="*/ 2796888 h 3038475"/>
                <a:gd name="connsiteX81" fmla="*/ 674626 w 1792304"/>
                <a:gd name="connsiteY81" fmla="*/ 2785248 h 3038475"/>
                <a:gd name="connsiteX82" fmla="*/ 670623 w 1792304"/>
                <a:gd name="connsiteY82" fmla="*/ 2780519 h 3038475"/>
                <a:gd name="connsiteX83" fmla="*/ 696460 w 1792304"/>
                <a:gd name="connsiteY83" fmla="*/ 2776154 h 3038475"/>
                <a:gd name="connsiteX84" fmla="*/ 732122 w 1792304"/>
                <a:gd name="connsiteY84" fmla="*/ 2748873 h 3038475"/>
                <a:gd name="connsiteX85" fmla="*/ 723389 w 1792304"/>
                <a:gd name="connsiteY85" fmla="*/ 2690674 h 3038475"/>
                <a:gd name="connsiteX86" fmla="*/ 584014 w 1792304"/>
                <a:gd name="connsiteY86" fmla="*/ 2616833 h 3038475"/>
                <a:gd name="connsiteX87" fmla="*/ 547259 w 1792304"/>
                <a:gd name="connsiteY87" fmla="*/ 2613923 h 3038475"/>
                <a:gd name="connsiteX88" fmla="*/ 321638 w 1792304"/>
                <a:gd name="connsiteY88" fmla="*/ 2568455 h 3038475"/>
                <a:gd name="connsiteX89" fmla="*/ 263050 w 1792304"/>
                <a:gd name="connsiteY89" fmla="*/ 2521896 h 3038475"/>
                <a:gd name="connsiteX90" fmla="*/ 257227 w 1792304"/>
                <a:gd name="connsiteY90" fmla="*/ 2493887 h 3038475"/>
                <a:gd name="connsiteX91" fmla="*/ 267053 w 1792304"/>
                <a:gd name="connsiteY91" fmla="*/ 2481156 h 3038475"/>
                <a:gd name="connsiteX92" fmla="*/ 284884 w 1792304"/>
                <a:gd name="connsiteY92" fmla="*/ 2472790 h 3038475"/>
                <a:gd name="connsiteX93" fmla="*/ 328917 w 1792304"/>
                <a:gd name="connsiteY93" fmla="*/ 2481156 h 3038475"/>
                <a:gd name="connsiteX94" fmla="*/ 342745 w 1792304"/>
                <a:gd name="connsiteY94" fmla="*/ 2521168 h 3038475"/>
                <a:gd name="connsiteX95" fmla="*/ 362396 w 1792304"/>
                <a:gd name="connsiteY95" fmla="*/ 2504799 h 3038475"/>
                <a:gd name="connsiteX96" fmla="*/ 361668 w 1792304"/>
                <a:gd name="connsiteY96" fmla="*/ 2460059 h 3038475"/>
                <a:gd name="connsiteX97" fmla="*/ 334739 w 1792304"/>
                <a:gd name="connsiteY97" fmla="*/ 2441871 h 3038475"/>
                <a:gd name="connsiteX98" fmla="*/ 296302 w 1792304"/>
                <a:gd name="connsiteY98" fmla="*/ 2440780 h 3038475"/>
                <a:gd name="connsiteX99" fmla="*/ 674493 w 1792304"/>
                <a:gd name="connsiteY99" fmla="*/ 2422728 h 3038475"/>
                <a:gd name="connsiteX100" fmla="*/ 600735 w 1792304"/>
                <a:gd name="connsiteY100" fmla="*/ 2456222 h 3038475"/>
                <a:gd name="connsiteX101" fmla="*/ 612784 w 1792304"/>
                <a:gd name="connsiteY101" fmla="*/ 2501730 h 3038475"/>
                <a:gd name="connsiteX102" fmla="*/ 653680 w 1792304"/>
                <a:gd name="connsiteY102" fmla="*/ 2510832 h 3038475"/>
                <a:gd name="connsiteX103" fmla="*/ 694576 w 1792304"/>
                <a:gd name="connsiteY103" fmla="*/ 2505371 h 3038475"/>
                <a:gd name="connsiteX104" fmla="*/ 639440 w 1792304"/>
                <a:gd name="connsiteY104" fmla="*/ 2458042 h 3038475"/>
                <a:gd name="connsiteX105" fmla="*/ 665365 w 1792304"/>
                <a:gd name="connsiteY105" fmla="*/ 2431830 h 3038475"/>
                <a:gd name="connsiteX106" fmla="*/ 800102 w 1792304"/>
                <a:gd name="connsiteY106" fmla="*/ 2475518 h 3038475"/>
                <a:gd name="connsiteX107" fmla="*/ 839173 w 1792304"/>
                <a:gd name="connsiteY107" fmla="*/ 2529399 h 3038475"/>
                <a:gd name="connsiteX108" fmla="*/ 851953 w 1792304"/>
                <a:gd name="connsiteY108" fmla="*/ 2568354 h 3038475"/>
                <a:gd name="connsiteX109" fmla="*/ 847936 w 1792304"/>
                <a:gd name="connsiteY109" fmla="*/ 2653180 h 3038475"/>
                <a:gd name="connsiteX110" fmla="*/ 728169 w 1792304"/>
                <a:gd name="connsiteY110" fmla="*/ 2781694 h 3038475"/>
                <a:gd name="connsiteX111" fmla="*/ 761032 w 1792304"/>
                <a:gd name="connsiteY111" fmla="*/ 2775141 h 3038475"/>
                <a:gd name="connsiteX112" fmla="*/ 907819 w 1792304"/>
                <a:gd name="connsiteY112" fmla="*/ 2652088 h 3038475"/>
                <a:gd name="connsiteX113" fmla="*/ 910741 w 1792304"/>
                <a:gd name="connsiteY113" fmla="*/ 2543961 h 3038475"/>
                <a:gd name="connsiteX114" fmla="*/ 892849 w 1792304"/>
                <a:gd name="connsiteY114" fmla="*/ 2513744 h 3038475"/>
                <a:gd name="connsiteX115" fmla="*/ 756285 w 1792304"/>
                <a:gd name="connsiteY115" fmla="*/ 2428917 h 3038475"/>
                <a:gd name="connsiteX116" fmla="*/ 674493 w 1792304"/>
                <a:gd name="connsiteY116" fmla="*/ 2422728 h 3038475"/>
                <a:gd name="connsiteX117" fmla="*/ 181545 w 1792304"/>
                <a:gd name="connsiteY117" fmla="*/ 2406650 h 3038475"/>
                <a:gd name="connsiteX118" fmla="*/ 175380 w 1792304"/>
                <a:gd name="connsiteY118" fmla="*/ 2423489 h 3038475"/>
                <a:gd name="connsiteX119" fmla="*/ 175380 w 1792304"/>
                <a:gd name="connsiteY119" fmla="*/ 2440328 h 3038475"/>
                <a:gd name="connsiteX120" fmla="*/ 235949 w 1792304"/>
                <a:gd name="connsiteY120" fmla="*/ 2454548 h 3038475"/>
                <a:gd name="connsiteX121" fmla="*/ 267503 w 1792304"/>
                <a:gd name="connsiteY121" fmla="*/ 2432096 h 3038475"/>
                <a:gd name="connsiteX122" fmla="*/ 255534 w 1792304"/>
                <a:gd name="connsiteY122" fmla="*/ 2439580 h 3038475"/>
                <a:gd name="connsiteX123" fmla="*/ 234861 w 1792304"/>
                <a:gd name="connsiteY123" fmla="*/ 2437709 h 3038475"/>
                <a:gd name="connsiteX124" fmla="*/ 181545 w 1792304"/>
                <a:gd name="connsiteY124" fmla="*/ 2406650 h 3038475"/>
                <a:gd name="connsiteX125" fmla="*/ 664378 w 1792304"/>
                <a:gd name="connsiteY125" fmla="*/ 2401888 h 3038475"/>
                <a:gd name="connsiteX126" fmla="*/ 662790 w 1792304"/>
                <a:gd name="connsiteY126" fmla="*/ 2403476 h 3038475"/>
                <a:gd name="connsiteX127" fmla="*/ 664378 w 1792304"/>
                <a:gd name="connsiteY127" fmla="*/ 2402342 h 3038475"/>
                <a:gd name="connsiteX128" fmla="*/ 1220789 w 1792304"/>
                <a:gd name="connsiteY128" fmla="*/ 2395538 h 3038475"/>
                <a:gd name="connsiteX129" fmla="*/ 1217908 w 1792304"/>
                <a:gd name="connsiteY129" fmla="*/ 2415602 h 3038475"/>
                <a:gd name="connsiteX130" fmla="*/ 1260050 w 1792304"/>
                <a:gd name="connsiteY130" fmla="*/ 2472873 h 3038475"/>
                <a:gd name="connsiteX131" fmla="*/ 1288865 w 1792304"/>
                <a:gd name="connsiteY131" fmla="*/ 2473968 h 3038475"/>
                <a:gd name="connsiteX132" fmla="*/ 1298590 w 1792304"/>
                <a:gd name="connsiteY132" fmla="*/ 2432747 h 3038475"/>
                <a:gd name="connsiteX133" fmla="*/ 1261131 w 1792304"/>
                <a:gd name="connsiteY133" fmla="*/ 2425451 h 3038475"/>
                <a:gd name="connsiteX134" fmla="*/ 1220789 w 1792304"/>
                <a:gd name="connsiteY134" fmla="*/ 2395538 h 3038475"/>
                <a:gd name="connsiteX135" fmla="*/ 75415 w 1792304"/>
                <a:gd name="connsiteY135" fmla="*/ 2360613 h 3038475"/>
                <a:gd name="connsiteX136" fmla="*/ 77003 w 1792304"/>
                <a:gd name="connsiteY136" fmla="*/ 2363788 h 3038475"/>
                <a:gd name="connsiteX137" fmla="*/ 77003 w 1792304"/>
                <a:gd name="connsiteY137" fmla="*/ 2361248 h 3038475"/>
                <a:gd name="connsiteX138" fmla="*/ 859819 w 1792304"/>
                <a:gd name="connsiteY138" fmla="*/ 2347913 h 3038475"/>
                <a:gd name="connsiteX139" fmla="*/ 848751 w 1792304"/>
                <a:gd name="connsiteY139" fmla="*/ 2374973 h 3038475"/>
                <a:gd name="connsiteX140" fmla="*/ 799315 w 1792304"/>
                <a:gd name="connsiteY140" fmla="*/ 2397703 h 3038475"/>
                <a:gd name="connsiteX141" fmla="*/ 838790 w 1792304"/>
                <a:gd name="connsiteY141" fmla="*/ 2426567 h 3038475"/>
                <a:gd name="connsiteX142" fmla="*/ 874945 w 1792304"/>
                <a:gd name="connsiteY142" fmla="*/ 2414660 h 3038475"/>
                <a:gd name="connsiteX143" fmla="*/ 895974 w 1792304"/>
                <a:gd name="connsiteY143" fmla="*/ 2360541 h 3038475"/>
                <a:gd name="connsiteX144" fmla="*/ 859819 w 1792304"/>
                <a:gd name="connsiteY144" fmla="*/ 2347913 h 3038475"/>
                <a:gd name="connsiteX145" fmla="*/ 108752 w 1792304"/>
                <a:gd name="connsiteY145" fmla="*/ 2330450 h 3038475"/>
                <a:gd name="connsiteX146" fmla="*/ 108752 w 1792304"/>
                <a:gd name="connsiteY146" fmla="*/ 2333625 h 3038475"/>
                <a:gd name="connsiteX147" fmla="*/ 110736 w 1792304"/>
                <a:gd name="connsiteY147" fmla="*/ 2330450 h 3038475"/>
                <a:gd name="connsiteX148" fmla="*/ 1493206 w 1792304"/>
                <a:gd name="connsiteY148" fmla="*/ 2217738 h 3038475"/>
                <a:gd name="connsiteX149" fmla="*/ 1492843 w 1792304"/>
                <a:gd name="connsiteY149" fmla="*/ 2221732 h 3038475"/>
                <a:gd name="connsiteX150" fmla="*/ 1503736 w 1792304"/>
                <a:gd name="connsiteY150" fmla="*/ 2226451 h 3038475"/>
                <a:gd name="connsiteX151" fmla="*/ 1558203 w 1792304"/>
                <a:gd name="connsiteY151" fmla="*/ 2276189 h 3038475"/>
                <a:gd name="connsiteX152" fmla="*/ 1567281 w 1792304"/>
                <a:gd name="connsiteY152" fmla="*/ 2328831 h 3038475"/>
                <a:gd name="connsiteX153" fmla="*/ 1535690 w 1792304"/>
                <a:gd name="connsiteY153" fmla="*/ 2345531 h 3038475"/>
                <a:gd name="connsiteX154" fmla="*/ 1499742 w 1792304"/>
                <a:gd name="connsiteY154" fmla="*/ 2533954 h 3038475"/>
                <a:gd name="connsiteX155" fmla="*/ 1499379 w 1792304"/>
                <a:gd name="connsiteY155" fmla="*/ 2578246 h 3038475"/>
                <a:gd name="connsiteX156" fmla="*/ 1472871 w 1792304"/>
                <a:gd name="connsiteY156" fmla="*/ 2623264 h 3038475"/>
                <a:gd name="connsiteX157" fmla="*/ 1502647 w 1792304"/>
                <a:gd name="connsiteY157" fmla="*/ 2614188 h 3038475"/>
                <a:gd name="connsiteX158" fmla="*/ 1513540 w 1792304"/>
                <a:gd name="connsiteY158" fmla="*/ 2558641 h 3038475"/>
                <a:gd name="connsiteX159" fmla="*/ 1521892 w 1792304"/>
                <a:gd name="connsiteY159" fmla="*/ 2474414 h 3038475"/>
                <a:gd name="connsiteX160" fmla="*/ 1542226 w 1792304"/>
                <a:gd name="connsiteY160" fmla="*/ 2383289 h 3038475"/>
                <a:gd name="connsiteX161" fmla="*/ 1572002 w 1792304"/>
                <a:gd name="connsiteY161" fmla="*/ 2333914 h 3038475"/>
                <a:gd name="connsiteX162" fmla="*/ 1598146 w 1792304"/>
                <a:gd name="connsiteY162" fmla="*/ 2335366 h 3038475"/>
                <a:gd name="connsiteX163" fmla="*/ 1605408 w 1792304"/>
                <a:gd name="connsiteY163" fmla="*/ 2343353 h 3038475"/>
                <a:gd name="connsiteX164" fmla="*/ 1609040 w 1792304"/>
                <a:gd name="connsiteY164" fmla="*/ 2428307 h 3038475"/>
                <a:gd name="connsiteX165" fmla="*/ 1550941 w 1792304"/>
                <a:gd name="connsiteY165" fmla="*/ 2581513 h 3038475"/>
                <a:gd name="connsiteX166" fmla="*/ 1545131 w 1792304"/>
                <a:gd name="connsiteY166" fmla="*/ 2603296 h 3038475"/>
                <a:gd name="connsiteX167" fmla="*/ 1538958 w 1792304"/>
                <a:gd name="connsiteY167" fmla="*/ 2602570 h 3038475"/>
                <a:gd name="connsiteX168" fmla="*/ 1548762 w 1792304"/>
                <a:gd name="connsiteY168" fmla="*/ 2546661 h 3038475"/>
                <a:gd name="connsiteX169" fmla="*/ 1550941 w 1792304"/>
                <a:gd name="connsiteY169" fmla="*/ 2547387 h 3038475"/>
                <a:gd name="connsiteX170" fmla="*/ 1580717 w 1792304"/>
                <a:gd name="connsiteY170" fmla="*/ 2478407 h 3038475"/>
                <a:gd name="connsiteX171" fmla="*/ 1595967 w 1792304"/>
                <a:gd name="connsiteY171" fmla="*/ 2359690 h 3038475"/>
                <a:gd name="connsiteX172" fmla="*/ 1581443 w 1792304"/>
                <a:gd name="connsiteY172" fmla="*/ 2349888 h 3038475"/>
                <a:gd name="connsiteX173" fmla="*/ 1547310 w 1792304"/>
                <a:gd name="connsiteY173" fmla="*/ 2404345 h 3038475"/>
                <a:gd name="connsiteX174" fmla="*/ 1526976 w 1792304"/>
                <a:gd name="connsiteY174" fmla="*/ 2528871 h 3038475"/>
                <a:gd name="connsiteX175" fmla="*/ 1526976 w 1792304"/>
                <a:gd name="connsiteY175" fmla="*/ 2596035 h 3038475"/>
                <a:gd name="connsiteX176" fmla="*/ 1520440 w 1792304"/>
                <a:gd name="connsiteY176" fmla="*/ 2604385 h 3038475"/>
                <a:gd name="connsiteX177" fmla="*/ 1519350 w 1792304"/>
                <a:gd name="connsiteY177" fmla="*/ 2637423 h 3038475"/>
                <a:gd name="connsiteX178" fmla="*/ 1539685 w 1792304"/>
                <a:gd name="connsiteY178" fmla="*/ 2646499 h 3038475"/>
                <a:gd name="connsiteX179" fmla="*/ 1557477 w 1792304"/>
                <a:gd name="connsiteY179" fmla="*/ 2618181 h 3038475"/>
                <a:gd name="connsiteX180" fmla="*/ 1583258 w 1792304"/>
                <a:gd name="connsiteY180" fmla="*/ 2557189 h 3038475"/>
                <a:gd name="connsiteX181" fmla="*/ 1634095 w 1792304"/>
                <a:gd name="connsiteY181" fmla="*/ 2460618 h 3038475"/>
                <a:gd name="connsiteX182" fmla="*/ 1634458 w 1792304"/>
                <a:gd name="connsiteY182" fmla="*/ 2356423 h 3038475"/>
                <a:gd name="connsiteX183" fmla="*/ 1590158 w 1792304"/>
                <a:gd name="connsiteY183" fmla="*/ 2322659 h 3038475"/>
                <a:gd name="connsiteX184" fmla="*/ 1554572 w 1792304"/>
                <a:gd name="connsiteY184" fmla="*/ 2252591 h 3038475"/>
                <a:gd name="connsiteX185" fmla="*/ 1493206 w 1792304"/>
                <a:gd name="connsiteY185" fmla="*/ 2217738 h 3038475"/>
                <a:gd name="connsiteX186" fmla="*/ 922988 w 1792304"/>
                <a:gd name="connsiteY186" fmla="*/ 2196246 h 3038475"/>
                <a:gd name="connsiteX187" fmla="*/ 897740 w 1792304"/>
                <a:gd name="connsiteY187" fmla="*/ 2197345 h 3038475"/>
                <a:gd name="connsiteX188" fmla="*/ 905790 w 1792304"/>
                <a:gd name="connsiteY188" fmla="*/ 2219326 h 3038475"/>
                <a:gd name="connsiteX189" fmla="*/ 921891 w 1792304"/>
                <a:gd name="connsiteY189" fmla="*/ 2249732 h 3038475"/>
                <a:gd name="connsiteX190" fmla="*/ 957750 w 1792304"/>
                <a:gd name="connsiteY190" fmla="*/ 2271713 h 3038475"/>
                <a:gd name="connsiteX191" fmla="*/ 972753 w 1792304"/>
                <a:gd name="connsiteY191" fmla="*/ 2266218 h 3038475"/>
                <a:gd name="connsiteX192" fmla="*/ 987755 w 1792304"/>
                <a:gd name="connsiteY192" fmla="*/ 2251564 h 3038475"/>
                <a:gd name="connsiteX193" fmla="*/ 994708 w 1792304"/>
                <a:gd name="connsiteY193" fmla="*/ 2215662 h 3038475"/>
                <a:gd name="connsiteX194" fmla="*/ 942748 w 1792304"/>
                <a:gd name="connsiteY194" fmla="*/ 2221890 h 3038475"/>
                <a:gd name="connsiteX195" fmla="*/ 922988 w 1792304"/>
                <a:gd name="connsiteY195" fmla="*/ 2196246 h 3038475"/>
                <a:gd name="connsiteX196" fmla="*/ 1650521 w 1792304"/>
                <a:gd name="connsiteY196" fmla="*/ 2169255 h 3038475"/>
                <a:gd name="connsiteX197" fmla="*/ 1643657 w 1792304"/>
                <a:gd name="connsiteY197" fmla="*/ 2211215 h 3038475"/>
                <a:gd name="connsiteX198" fmla="*/ 1585127 w 1792304"/>
                <a:gd name="connsiteY198" fmla="*/ 2234932 h 3038475"/>
                <a:gd name="connsiteX199" fmla="*/ 1585127 w 1792304"/>
                <a:gd name="connsiteY199" fmla="*/ 2236756 h 3038475"/>
                <a:gd name="connsiteX200" fmla="*/ 1626676 w 1792304"/>
                <a:gd name="connsiteY200" fmla="*/ 2259013 h 3038475"/>
                <a:gd name="connsiteX201" fmla="*/ 1635708 w 1792304"/>
                <a:gd name="connsiteY201" fmla="*/ 2259013 h 3038475"/>
                <a:gd name="connsiteX202" fmla="*/ 1668225 w 1792304"/>
                <a:gd name="connsiteY202" fmla="*/ 2243324 h 3038475"/>
                <a:gd name="connsiteX203" fmla="*/ 1681954 w 1792304"/>
                <a:gd name="connsiteY203" fmla="*/ 2181296 h 3038475"/>
                <a:gd name="connsiteX204" fmla="*/ 1670031 w 1792304"/>
                <a:gd name="connsiteY204" fmla="*/ 2172174 h 3038475"/>
                <a:gd name="connsiteX205" fmla="*/ 1650521 w 1792304"/>
                <a:gd name="connsiteY205" fmla="*/ 2169255 h 3038475"/>
                <a:gd name="connsiteX206" fmla="*/ 1261741 w 1792304"/>
                <a:gd name="connsiteY206" fmla="*/ 2148028 h 3038475"/>
                <a:gd name="connsiteX207" fmla="*/ 1248139 w 1792304"/>
                <a:gd name="connsiteY207" fmla="*/ 2150665 h 3038475"/>
                <a:gd name="connsiteX208" fmla="*/ 1097831 w 1792304"/>
                <a:gd name="connsiteY208" fmla="*/ 2199045 h 3038475"/>
                <a:gd name="connsiteX209" fmla="*/ 1074175 w 1792304"/>
                <a:gd name="connsiteY209" fmla="*/ 2214322 h 3038475"/>
                <a:gd name="connsiteX210" fmla="*/ 1071992 w 1792304"/>
                <a:gd name="connsiteY210" fmla="*/ 2210685 h 3038475"/>
                <a:gd name="connsiteX211" fmla="*/ 1096012 w 1792304"/>
                <a:gd name="connsiteY211" fmla="*/ 2176128 h 3038475"/>
                <a:gd name="connsiteX212" fmla="*/ 1094920 w 1792304"/>
                <a:gd name="connsiteY212" fmla="*/ 2174309 h 3038475"/>
                <a:gd name="connsiteX213" fmla="*/ 1059254 w 1792304"/>
                <a:gd name="connsiteY213" fmla="*/ 2209957 h 3038475"/>
                <a:gd name="connsiteX214" fmla="*/ 998476 w 1792304"/>
                <a:gd name="connsiteY214" fmla="*/ 2344547 h 3038475"/>
                <a:gd name="connsiteX215" fmla="*/ 987558 w 1792304"/>
                <a:gd name="connsiteY215" fmla="*/ 2357278 h 3038475"/>
                <a:gd name="connsiteX216" fmla="*/ 981735 w 1792304"/>
                <a:gd name="connsiteY216" fmla="*/ 2347457 h 3038475"/>
                <a:gd name="connsiteX217" fmla="*/ 927144 w 1792304"/>
                <a:gd name="connsiteY217" fmla="*/ 2278343 h 3038475"/>
                <a:gd name="connsiteX218" fmla="*/ 924960 w 1792304"/>
                <a:gd name="connsiteY218" fmla="*/ 2291075 h 3038475"/>
                <a:gd name="connsiteX219" fmla="*/ 930783 w 1792304"/>
                <a:gd name="connsiteY219" fmla="*/ 2293621 h 3038475"/>
                <a:gd name="connsiteX220" fmla="*/ 991561 w 1792304"/>
                <a:gd name="connsiteY220" fmla="*/ 2409295 h 3038475"/>
                <a:gd name="connsiteX221" fmla="*/ 1003571 w 1792304"/>
                <a:gd name="connsiteY221" fmla="*/ 2471134 h 3038475"/>
                <a:gd name="connsiteX222" fmla="*/ 995564 w 1792304"/>
                <a:gd name="connsiteY222" fmla="*/ 2566074 h 3038475"/>
                <a:gd name="connsiteX223" fmla="*/ 969725 w 1792304"/>
                <a:gd name="connsiteY223" fmla="*/ 2625002 h 3038475"/>
                <a:gd name="connsiteX224" fmla="*/ 944977 w 1792304"/>
                <a:gd name="connsiteY224" fmla="*/ 2658831 h 3038475"/>
                <a:gd name="connsiteX225" fmla="*/ 945705 w 1792304"/>
                <a:gd name="connsiteY225" fmla="*/ 2660650 h 3038475"/>
                <a:gd name="connsiteX226" fmla="*/ 957715 w 1792304"/>
                <a:gd name="connsiteY226" fmla="*/ 2652284 h 3038475"/>
                <a:gd name="connsiteX227" fmla="*/ 976639 w 1792304"/>
                <a:gd name="connsiteY227" fmla="*/ 2640644 h 3038475"/>
                <a:gd name="connsiteX228" fmla="*/ 1077087 w 1792304"/>
                <a:gd name="connsiteY228" fmla="*/ 2519513 h 3038475"/>
                <a:gd name="connsiteX229" fmla="*/ 1145507 w 1792304"/>
                <a:gd name="connsiteY229" fmla="*/ 2472225 h 3038475"/>
                <a:gd name="connsiteX230" fmla="*/ 1200462 w 1792304"/>
                <a:gd name="connsiteY230" fmla="*/ 2475863 h 3038475"/>
                <a:gd name="connsiteX231" fmla="*/ 1213200 w 1792304"/>
                <a:gd name="connsiteY231" fmla="*/ 2496597 h 3038475"/>
                <a:gd name="connsiteX232" fmla="*/ 1187361 w 1792304"/>
                <a:gd name="connsiteY232" fmla="*/ 2543157 h 3038475"/>
                <a:gd name="connsiteX233" fmla="*/ 1128766 w 1792304"/>
                <a:gd name="connsiteY233" fmla="*/ 2540611 h 3038475"/>
                <a:gd name="connsiteX234" fmla="*/ 1124763 w 1792304"/>
                <a:gd name="connsiteY234" fmla="*/ 2520241 h 3038475"/>
                <a:gd name="connsiteX235" fmla="*/ 1108022 w 1792304"/>
                <a:gd name="connsiteY235" fmla="*/ 2538792 h 3038475"/>
                <a:gd name="connsiteX236" fmla="*/ 1110933 w 1792304"/>
                <a:gd name="connsiteY236" fmla="*/ 2570439 h 3038475"/>
                <a:gd name="connsiteX237" fmla="*/ 1137865 w 1792304"/>
                <a:gd name="connsiteY237" fmla="*/ 2584262 h 3038475"/>
                <a:gd name="connsiteX238" fmla="*/ 1204466 w 1792304"/>
                <a:gd name="connsiteY238" fmla="*/ 2547886 h 3038475"/>
                <a:gd name="connsiteX239" fmla="*/ 1203374 w 1792304"/>
                <a:gd name="connsiteY239" fmla="*/ 2441306 h 3038475"/>
                <a:gd name="connsiteX240" fmla="*/ 1169528 w 1792304"/>
                <a:gd name="connsiteY240" fmla="*/ 2431121 h 3038475"/>
                <a:gd name="connsiteX241" fmla="*/ 1096012 w 1792304"/>
                <a:gd name="connsiteY241" fmla="*/ 2465677 h 3038475"/>
                <a:gd name="connsiteX242" fmla="*/ 1063985 w 1792304"/>
                <a:gd name="connsiteY242" fmla="*/ 2500234 h 3038475"/>
                <a:gd name="connsiteX243" fmla="*/ 1020312 w 1792304"/>
                <a:gd name="connsiteY243" fmla="*/ 2556980 h 3038475"/>
                <a:gd name="connsiteX244" fmla="*/ 1014489 w 1792304"/>
                <a:gd name="connsiteY244" fmla="*/ 2553342 h 3038475"/>
                <a:gd name="connsiteX245" fmla="*/ 1004663 w 1792304"/>
                <a:gd name="connsiteY245" fmla="*/ 2388561 h 3038475"/>
                <a:gd name="connsiteX246" fmla="*/ 1005391 w 1792304"/>
                <a:gd name="connsiteY246" fmla="*/ 2371829 h 3038475"/>
                <a:gd name="connsiteX247" fmla="*/ 1024316 w 1792304"/>
                <a:gd name="connsiteY247" fmla="*/ 2314719 h 3038475"/>
                <a:gd name="connsiteX248" fmla="*/ 1038145 w 1792304"/>
                <a:gd name="connsiteY248" fmla="*/ 2278343 h 3038475"/>
                <a:gd name="connsiteX249" fmla="*/ 1059254 w 1792304"/>
                <a:gd name="connsiteY249" fmla="*/ 2255427 h 3038475"/>
                <a:gd name="connsiteX250" fmla="*/ 1121851 w 1792304"/>
                <a:gd name="connsiteY250" fmla="*/ 2226326 h 3038475"/>
                <a:gd name="connsiteX251" fmla="*/ 1169528 w 1792304"/>
                <a:gd name="connsiteY251" fmla="*/ 2224508 h 3038475"/>
                <a:gd name="connsiteX252" fmla="*/ 1203374 w 1792304"/>
                <a:gd name="connsiteY252" fmla="*/ 2275433 h 3038475"/>
                <a:gd name="connsiteX253" fmla="*/ 1195367 w 1792304"/>
                <a:gd name="connsiteY253" fmla="*/ 2346366 h 3038475"/>
                <a:gd name="connsiteX254" fmla="*/ 1120760 w 1792304"/>
                <a:gd name="connsiteY254" fmla="*/ 2380195 h 3038475"/>
                <a:gd name="connsiteX255" fmla="*/ 1096012 w 1792304"/>
                <a:gd name="connsiteY255" fmla="*/ 2376557 h 3038475"/>
                <a:gd name="connsiteX256" fmla="*/ 1074175 w 1792304"/>
                <a:gd name="connsiteY256" fmla="*/ 2333634 h 3038475"/>
                <a:gd name="connsiteX257" fmla="*/ 1089825 w 1792304"/>
                <a:gd name="connsiteY257" fmla="*/ 2320175 h 3038475"/>
                <a:gd name="connsiteX258" fmla="*/ 1146599 w 1792304"/>
                <a:gd name="connsiteY258" fmla="*/ 2322722 h 3038475"/>
                <a:gd name="connsiteX259" fmla="*/ 1152786 w 1792304"/>
                <a:gd name="connsiteY259" fmla="*/ 2319084 h 3038475"/>
                <a:gd name="connsiteX260" fmla="*/ 1136773 w 1792304"/>
                <a:gd name="connsiteY260" fmla="*/ 2292894 h 3038475"/>
                <a:gd name="connsiteX261" fmla="*/ 1079998 w 1792304"/>
                <a:gd name="connsiteY261" fmla="*/ 2306353 h 3038475"/>
                <a:gd name="connsiteX262" fmla="*/ 1065077 w 1792304"/>
                <a:gd name="connsiteY262" fmla="*/ 2373647 h 3038475"/>
                <a:gd name="connsiteX263" fmla="*/ 1081090 w 1792304"/>
                <a:gd name="connsiteY263" fmla="*/ 2406749 h 3038475"/>
                <a:gd name="connsiteX264" fmla="*/ 1131678 w 1792304"/>
                <a:gd name="connsiteY264" fmla="*/ 2412205 h 3038475"/>
                <a:gd name="connsiteX265" fmla="*/ 1215384 w 1792304"/>
                <a:gd name="connsiteY265" fmla="*/ 2352913 h 3038475"/>
                <a:gd name="connsiteX266" fmla="*/ 1245955 w 1792304"/>
                <a:gd name="connsiteY266" fmla="*/ 2280162 h 3038475"/>
                <a:gd name="connsiteX267" fmla="*/ 1218295 w 1792304"/>
                <a:gd name="connsiteY267" fmla="*/ 2225235 h 3038475"/>
                <a:gd name="connsiteX268" fmla="*/ 1113845 w 1792304"/>
                <a:gd name="connsiteY268" fmla="*/ 2215414 h 3038475"/>
                <a:gd name="connsiteX269" fmla="*/ 1100743 w 1792304"/>
                <a:gd name="connsiteY269" fmla="*/ 2210685 h 3038475"/>
                <a:gd name="connsiteX270" fmla="*/ 1165524 w 1792304"/>
                <a:gd name="connsiteY270" fmla="*/ 2177219 h 3038475"/>
                <a:gd name="connsiteX271" fmla="*/ 1267791 w 1792304"/>
                <a:gd name="connsiteY271" fmla="*/ 2163397 h 3038475"/>
                <a:gd name="connsiteX272" fmla="*/ 1273978 w 1792304"/>
                <a:gd name="connsiteY272" fmla="*/ 2153575 h 3038475"/>
                <a:gd name="connsiteX273" fmla="*/ 1261741 w 1792304"/>
                <a:gd name="connsiteY273" fmla="*/ 2148028 h 3038475"/>
                <a:gd name="connsiteX274" fmla="*/ 293875 w 1792304"/>
                <a:gd name="connsiteY274" fmla="*/ 2136775 h 3038475"/>
                <a:gd name="connsiteX275" fmla="*/ 288140 w 1792304"/>
                <a:gd name="connsiteY275" fmla="*/ 2146839 h 3038475"/>
                <a:gd name="connsiteX276" fmla="*/ 298894 w 1792304"/>
                <a:gd name="connsiteY276" fmla="*/ 2155825 h 3038475"/>
                <a:gd name="connsiteX277" fmla="*/ 308572 w 1792304"/>
                <a:gd name="connsiteY277" fmla="*/ 2145761 h 3038475"/>
                <a:gd name="connsiteX278" fmla="*/ 293875 w 1792304"/>
                <a:gd name="connsiteY278" fmla="*/ 2136775 h 3038475"/>
                <a:gd name="connsiteX279" fmla="*/ 342930 w 1792304"/>
                <a:gd name="connsiteY279" fmla="*/ 2129922 h 3038475"/>
                <a:gd name="connsiteX280" fmla="*/ 331260 w 1792304"/>
                <a:gd name="connsiteY280" fmla="*/ 2134725 h 3038475"/>
                <a:gd name="connsiteX281" fmla="*/ 326134 w 1792304"/>
                <a:gd name="connsiteY281" fmla="*/ 2152847 h 3038475"/>
                <a:gd name="connsiteX282" fmla="*/ 297210 w 1792304"/>
                <a:gd name="connsiteY282" fmla="*/ 2168433 h 3038475"/>
                <a:gd name="connsiteX283" fmla="*/ 271214 w 1792304"/>
                <a:gd name="connsiteY283" fmla="*/ 2156472 h 3038475"/>
                <a:gd name="connsiteX284" fmla="*/ 220322 w 1792304"/>
                <a:gd name="connsiteY284" fmla="*/ 2219176 h 3038475"/>
                <a:gd name="connsiteX285" fmla="*/ 150391 w 1792304"/>
                <a:gd name="connsiteY285" fmla="*/ 2338061 h 3038475"/>
                <a:gd name="connsiteX286" fmla="*/ 157347 w 1792304"/>
                <a:gd name="connsiteY286" fmla="*/ 2409826 h 3038475"/>
                <a:gd name="connsiteX287" fmla="*/ 168331 w 1792304"/>
                <a:gd name="connsiteY287" fmla="*/ 2393516 h 3038475"/>
                <a:gd name="connsiteX288" fmla="*/ 161375 w 1792304"/>
                <a:gd name="connsiteY288" fmla="*/ 2374306 h 3038475"/>
                <a:gd name="connsiteX289" fmla="*/ 181146 w 1792304"/>
                <a:gd name="connsiteY289" fmla="*/ 2359808 h 3038475"/>
                <a:gd name="connsiteX290" fmla="*/ 192130 w 1792304"/>
                <a:gd name="connsiteY290" fmla="*/ 2368869 h 3038475"/>
                <a:gd name="connsiteX291" fmla="*/ 233136 w 1792304"/>
                <a:gd name="connsiteY291" fmla="*/ 2348934 h 3038475"/>
                <a:gd name="connsiteX292" fmla="*/ 323205 w 1792304"/>
                <a:gd name="connsiteY292" fmla="*/ 2230775 h 3038475"/>
                <a:gd name="connsiteX293" fmla="*/ 350299 w 1792304"/>
                <a:gd name="connsiteY293" fmla="*/ 2164808 h 3038475"/>
                <a:gd name="connsiteX294" fmla="*/ 353228 w 1792304"/>
                <a:gd name="connsiteY294" fmla="*/ 2131100 h 3038475"/>
                <a:gd name="connsiteX295" fmla="*/ 342930 w 1792304"/>
                <a:gd name="connsiteY295" fmla="*/ 2129922 h 3038475"/>
                <a:gd name="connsiteX296" fmla="*/ 1751815 w 1792304"/>
                <a:gd name="connsiteY296" fmla="*/ 2119313 h 3038475"/>
                <a:gd name="connsiteX297" fmla="*/ 1754990 w 1792304"/>
                <a:gd name="connsiteY297" fmla="*/ 2120901 h 3038475"/>
                <a:gd name="connsiteX298" fmla="*/ 1754990 w 1792304"/>
                <a:gd name="connsiteY298" fmla="*/ 2119948 h 3038475"/>
                <a:gd name="connsiteX299" fmla="*/ 1751815 w 1792304"/>
                <a:gd name="connsiteY299" fmla="*/ 2119313 h 3038475"/>
                <a:gd name="connsiteX300" fmla="*/ 353228 w 1792304"/>
                <a:gd name="connsiteY300" fmla="*/ 2106613 h 3038475"/>
                <a:gd name="connsiteX301" fmla="*/ 299233 w 1792304"/>
                <a:gd name="connsiteY301" fmla="*/ 2119843 h 3038475"/>
                <a:gd name="connsiteX302" fmla="*/ 294490 w 1792304"/>
                <a:gd name="connsiteY302" fmla="*/ 2125512 h 3038475"/>
                <a:gd name="connsiteX303" fmla="*/ 309448 w 1792304"/>
                <a:gd name="connsiteY303" fmla="*/ 2129292 h 3038475"/>
                <a:gd name="connsiteX304" fmla="*/ 353228 w 1792304"/>
                <a:gd name="connsiteY304" fmla="*/ 2111527 h 3038475"/>
                <a:gd name="connsiteX305" fmla="*/ 413074 w 1792304"/>
                <a:gd name="connsiteY305" fmla="*/ 2106408 h 3038475"/>
                <a:gd name="connsiteX306" fmla="*/ 405118 w 1792304"/>
                <a:gd name="connsiteY306" fmla="*/ 2108639 h 3038475"/>
                <a:gd name="connsiteX307" fmla="*/ 414938 w 1792304"/>
                <a:gd name="connsiteY307" fmla="*/ 2224436 h 3038475"/>
                <a:gd name="connsiteX308" fmla="*/ 421849 w 1792304"/>
                <a:gd name="connsiteY308" fmla="*/ 2317293 h 3038475"/>
                <a:gd name="connsiteX309" fmla="*/ 425850 w 1792304"/>
                <a:gd name="connsiteY309" fmla="*/ 2359169 h 3038475"/>
                <a:gd name="connsiteX310" fmla="*/ 457856 w 1792304"/>
                <a:gd name="connsiteY310" fmla="*/ 2472418 h 3038475"/>
                <a:gd name="connsiteX311" fmla="*/ 494592 w 1792304"/>
                <a:gd name="connsiteY311" fmla="*/ 2524126 h 3038475"/>
                <a:gd name="connsiteX312" fmla="*/ 529145 w 1792304"/>
                <a:gd name="connsiteY312" fmla="*/ 2440373 h 3038475"/>
                <a:gd name="connsiteX313" fmla="*/ 514232 w 1792304"/>
                <a:gd name="connsiteY313" fmla="*/ 2332951 h 3038475"/>
                <a:gd name="connsiteX314" fmla="*/ 513141 w 1792304"/>
                <a:gd name="connsiteY314" fmla="*/ 2269954 h 3038475"/>
                <a:gd name="connsiteX315" fmla="*/ 498592 w 1792304"/>
                <a:gd name="connsiteY315" fmla="*/ 2223344 h 3038475"/>
                <a:gd name="connsiteX316" fmla="*/ 472769 w 1792304"/>
                <a:gd name="connsiteY316" fmla="*/ 2179647 h 3038475"/>
                <a:gd name="connsiteX317" fmla="*/ 424031 w 1792304"/>
                <a:gd name="connsiteY317" fmla="*/ 2110459 h 3038475"/>
                <a:gd name="connsiteX318" fmla="*/ 413074 w 1792304"/>
                <a:gd name="connsiteY318" fmla="*/ 2106408 h 3038475"/>
                <a:gd name="connsiteX319" fmla="*/ 270677 w 1792304"/>
                <a:gd name="connsiteY319" fmla="*/ 2106168 h 3038475"/>
                <a:gd name="connsiteX320" fmla="*/ 260676 w 1792304"/>
                <a:gd name="connsiteY320" fmla="*/ 2116455 h 3038475"/>
                <a:gd name="connsiteX321" fmla="*/ 270677 w 1792304"/>
                <a:gd name="connsiteY321" fmla="*/ 2124075 h 3038475"/>
                <a:gd name="connsiteX322" fmla="*/ 277715 w 1792304"/>
                <a:gd name="connsiteY322" fmla="*/ 2108835 h 3038475"/>
                <a:gd name="connsiteX323" fmla="*/ 270677 w 1792304"/>
                <a:gd name="connsiteY323" fmla="*/ 2106168 h 3038475"/>
                <a:gd name="connsiteX324" fmla="*/ 381150 w 1792304"/>
                <a:gd name="connsiteY324" fmla="*/ 2105025 h 3038475"/>
                <a:gd name="connsiteX325" fmla="*/ 368110 w 1792304"/>
                <a:gd name="connsiteY325" fmla="*/ 2119565 h 3038475"/>
                <a:gd name="connsiteX326" fmla="*/ 347463 w 1792304"/>
                <a:gd name="connsiteY326" fmla="*/ 2238425 h 3038475"/>
                <a:gd name="connsiteX327" fmla="*/ 367023 w 1792304"/>
                <a:gd name="connsiteY327" fmla="*/ 2347834 h 3038475"/>
                <a:gd name="connsiteX328" fmla="*/ 389843 w 1792304"/>
                <a:gd name="connsiteY328" fmla="*/ 2465967 h 3038475"/>
                <a:gd name="connsiteX329" fmla="*/ 473878 w 1792304"/>
                <a:gd name="connsiteY329" fmla="*/ 2524125 h 3038475"/>
                <a:gd name="connsiteX330" fmla="*/ 461200 w 1792304"/>
                <a:gd name="connsiteY330" fmla="*/ 2498681 h 3038475"/>
                <a:gd name="connsiteX331" fmla="*/ 407592 w 1792304"/>
                <a:gd name="connsiteY331" fmla="*/ 2307851 h 3038475"/>
                <a:gd name="connsiteX332" fmla="*/ 394914 w 1792304"/>
                <a:gd name="connsiteY332" fmla="*/ 2137739 h 3038475"/>
                <a:gd name="connsiteX333" fmla="*/ 381150 w 1792304"/>
                <a:gd name="connsiteY333" fmla="*/ 2105025 h 3038475"/>
                <a:gd name="connsiteX334" fmla="*/ 451339 w 1792304"/>
                <a:gd name="connsiteY334" fmla="*/ 2089288 h 3038475"/>
                <a:gd name="connsiteX335" fmla="*/ 431015 w 1792304"/>
                <a:gd name="connsiteY335" fmla="*/ 2092668 h 3038475"/>
                <a:gd name="connsiteX336" fmla="*/ 462661 w 1792304"/>
                <a:gd name="connsiteY336" fmla="*/ 2141278 h 3038475"/>
                <a:gd name="connsiteX337" fmla="*/ 610708 w 1792304"/>
                <a:gd name="connsiteY337" fmla="*/ 2215471 h 3038475"/>
                <a:gd name="connsiteX338" fmla="*/ 643445 w 1792304"/>
                <a:gd name="connsiteY338" fmla="*/ 2245441 h 3038475"/>
                <a:gd name="connsiteX339" fmla="*/ 714013 w 1792304"/>
                <a:gd name="connsiteY339" fmla="*/ 2310497 h 3038475"/>
                <a:gd name="connsiteX340" fmla="*/ 841326 w 1792304"/>
                <a:gd name="connsiteY340" fmla="*/ 2329868 h 3038475"/>
                <a:gd name="connsiteX341" fmla="*/ 888977 w 1792304"/>
                <a:gd name="connsiteY341" fmla="*/ 2341563 h 3038475"/>
                <a:gd name="connsiteX342" fmla="*/ 864969 w 1792304"/>
                <a:gd name="connsiteY342" fmla="*/ 2304284 h 3038475"/>
                <a:gd name="connsiteX343" fmla="*/ 815499 w 1792304"/>
                <a:gd name="connsiteY343" fmla="*/ 2262984 h 3038475"/>
                <a:gd name="connsiteX344" fmla="*/ 679457 w 1792304"/>
                <a:gd name="connsiteY344" fmla="*/ 2177826 h 3038475"/>
                <a:gd name="connsiteX345" fmla="*/ 493580 w 1792304"/>
                <a:gd name="connsiteY345" fmla="*/ 2095592 h 3038475"/>
                <a:gd name="connsiteX346" fmla="*/ 474665 w 1792304"/>
                <a:gd name="connsiteY346" fmla="*/ 2091937 h 3038475"/>
                <a:gd name="connsiteX347" fmla="*/ 451339 w 1792304"/>
                <a:gd name="connsiteY347" fmla="*/ 2089288 h 3038475"/>
                <a:gd name="connsiteX348" fmla="*/ 259709 w 1792304"/>
                <a:gd name="connsiteY348" fmla="*/ 2085563 h 3038475"/>
                <a:gd name="connsiteX349" fmla="*/ 251627 w 1792304"/>
                <a:gd name="connsiteY349" fmla="*/ 2092897 h 3038475"/>
                <a:gd name="connsiteX350" fmla="*/ 262468 w 1792304"/>
                <a:gd name="connsiteY350" fmla="*/ 2094643 h 3038475"/>
                <a:gd name="connsiteX351" fmla="*/ 267502 w 1792304"/>
                <a:gd name="connsiteY351" fmla="*/ 2087658 h 3038475"/>
                <a:gd name="connsiteX352" fmla="*/ 259709 w 1792304"/>
                <a:gd name="connsiteY352" fmla="*/ 2085563 h 3038475"/>
                <a:gd name="connsiteX353" fmla="*/ 483662 w 1792304"/>
                <a:gd name="connsiteY353" fmla="*/ 2052638 h 3038475"/>
                <a:gd name="connsiteX354" fmla="*/ 451652 w 1792304"/>
                <a:gd name="connsiteY354" fmla="*/ 2062863 h 3038475"/>
                <a:gd name="connsiteX355" fmla="*/ 472749 w 1792304"/>
                <a:gd name="connsiteY355" fmla="*/ 2076374 h 3038475"/>
                <a:gd name="connsiteX356" fmla="*/ 679360 w 1792304"/>
                <a:gd name="connsiteY356" fmla="*/ 2166206 h 3038475"/>
                <a:gd name="connsiteX357" fmla="*/ 827406 w 1792304"/>
                <a:gd name="connsiteY357" fmla="*/ 2254942 h 3038475"/>
                <a:gd name="connsiteX358" fmla="*/ 895791 w 1792304"/>
                <a:gd name="connsiteY358" fmla="*/ 2317751 h 3038475"/>
                <a:gd name="connsiteX359" fmla="*/ 905613 w 1792304"/>
                <a:gd name="connsiteY359" fmla="*/ 2300588 h 3038475"/>
                <a:gd name="connsiteX360" fmla="*/ 900884 w 1792304"/>
                <a:gd name="connsiteY360" fmla="*/ 2247639 h 3038475"/>
                <a:gd name="connsiteX361" fmla="*/ 857961 w 1792304"/>
                <a:gd name="connsiteY361" fmla="*/ 2188846 h 3038475"/>
                <a:gd name="connsiteX362" fmla="*/ 645531 w 1792304"/>
                <a:gd name="connsiteY362" fmla="*/ 2097554 h 3038475"/>
                <a:gd name="connsiteX363" fmla="*/ 630617 w 1792304"/>
                <a:gd name="connsiteY363" fmla="*/ 2105953 h 3038475"/>
                <a:gd name="connsiteX364" fmla="*/ 614612 w 1792304"/>
                <a:gd name="connsiteY364" fmla="*/ 2085503 h 3038475"/>
                <a:gd name="connsiteX365" fmla="*/ 539316 w 1792304"/>
                <a:gd name="connsiteY365" fmla="*/ 2056290 h 3038475"/>
                <a:gd name="connsiteX366" fmla="*/ 251383 w 1792304"/>
                <a:gd name="connsiteY366" fmla="*/ 2043113 h 3038475"/>
                <a:gd name="connsiteX367" fmla="*/ 243690 w 1792304"/>
                <a:gd name="connsiteY367" fmla="*/ 2049678 h 3038475"/>
                <a:gd name="connsiteX368" fmla="*/ 257611 w 1792304"/>
                <a:gd name="connsiteY368" fmla="*/ 2055470 h 3038475"/>
                <a:gd name="connsiteX369" fmla="*/ 261641 w 1792304"/>
                <a:gd name="connsiteY369" fmla="*/ 2048906 h 3038475"/>
                <a:gd name="connsiteX370" fmla="*/ 251383 w 1792304"/>
                <a:gd name="connsiteY370" fmla="*/ 2043113 h 3038475"/>
                <a:gd name="connsiteX371" fmla="*/ 1430248 w 1792304"/>
                <a:gd name="connsiteY371" fmla="*/ 2010866 h 3038475"/>
                <a:gd name="connsiteX372" fmla="*/ 1415332 w 1792304"/>
                <a:gd name="connsiteY372" fmla="*/ 2020686 h 3038475"/>
                <a:gd name="connsiteX373" fmla="*/ 1414604 w 1792304"/>
                <a:gd name="connsiteY373" fmla="*/ 2066148 h 3038475"/>
                <a:gd name="connsiteX374" fmla="*/ 1398597 w 1792304"/>
                <a:gd name="connsiteY374" fmla="*/ 2282184 h 3038475"/>
                <a:gd name="connsiteX375" fmla="*/ 1354940 w 1792304"/>
                <a:gd name="connsiteY375" fmla="*/ 2462213 h 3038475"/>
                <a:gd name="connsiteX376" fmla="*/ 1370948 w 1792304"/>
                <a:gd name="connsiteY376" fmla="*/ 2458576 h 3038475"/>
                <a:gd name="connsiteX377" fmla="*/ 1430248 w 1792304"/>
                <a:gd name="connsiteY377" fmla="*/ 2393111 h 3038475"/>
                <a:gd name="connsiteX378" fmla="*/ 1474995 w 1792304"/>
                <a:gd name="connsiteY378" fmla="*/ 2227266 h 3038475"/>
                <a:gd name="connsiteX379" fmla="*/ 1470994 w 1792304"/>
                <a:gd name="connsiteY379" fmla="*/ 2082514 h 3038475"/>
                <a:gd name="connsiteX380" fmla="*/ 1466264 w 1792304"/>
                <a:gd name="connsiteY380" fmla="*/ 2051600 h 3038475"/>
                <a:gd name="connsiteX381" fmla="*/ 1430248 w 1792304"/>
                <a:gd name="connsiteY381" fmla="*/ 2010866 h 3038475"/>
                <a:gd name="connsiteX382" fmla="*/ 883452 w 1792304"/>
                <a:gd name="connsiteY382" fmla="*/ 2008188 h 3038475"/>
                <a:gd name="connsiteX383" fmla="*/ 886627 w 1792304"/>
                <a:gd name="connsiteY383" fmla="*/ 2009776 h 3038475"/>
                <a:gd name="connsiteX384" fmla="*/ 886050 w 1792304"/>
                <a:gd name="connsiteY384" fmla="*/ 2008188 h 3038475"/>
                <a:gd name="connsiteX385" fmla="*/ 1387954 w 1792304"/>
                <a:gd name="connsiteY385" fmla="*/ 2005013 h 3038475"/>
                <a:gd name="connsiteX386" fmla="*/ 1344396 w 1792304"/>
                <a:gd name="connsiteY386" fmla="*/ 2043161 h 3038475"/>
                <a:gd name="connsiteX387" fmla="*/ 1310639 w 1792304"/>
                <a:gd name="connsiteY387" fmla="*/ 2088576 h 3038475"/>
                <a:gd name="connsiteX388" fmla="*/ 1284867 w 1792304"/>
                <a:gd name="connsiteY388" fmla="*/ 2162329 h 3038475"/>
                <a:gd name="connsiteX389" fmla="*/ 1273977 w 1792304"/>
                <a:gd name="connsiteY389" fmla="*/ 2248798 h 3038475"/>
                <a:gd name="connsiteX390" fmla="*/ 1279785 w 1792304"/>
                <a:gd name="connsiteY390" fmla="*/ 2312378 h 3038475"/>
                <a:gd name="connsiteX391" fmla="*/ 1298660 w 1792304"/>
                <a:gd name="connsiteY391" fmla="*/ 2387947 h 3038475"/>
                <a:gd name="connsiteX392" fmla="*/ 1315357 w 1792304"/>
                <a:gd name="connsiteY392" fmla="*/ 2427912 h 3038475"/>
                <a:gd name="connsiteX393" fmla="*/ 1312453 w 1792304"/>
                <a:gd name="connsiteY393" fmla="*/ 2472600 h 3038475"/>
                <a:gd name="connsiteX394" fmla="*/ 1339314 w 1792304"/>
                <a:gd name="connsiteY394" fmla="*/ 2462427 h 3038475"/>
                <a:gd name="connsiteX395" fmla="*/ 1363997 w 1792304"/>
                <a:gd name="connsiteY395" fmla="*/ 2393397 h 3038475"/>
                <a:gd name="connsiteX396" fmla="*/ 1392673 w 1792304"/>
                <a:gd name="connsiteY396" fmla="*/ 2246981 h 3038475"/>
                <a:gd name="connsiteX397" fmla="*/ 1401747 w 1792304"/>
                <a:gd name="connsiteY397" fmla="*/ 2036985 h 3038475"/>
                <a:gd name="connsiteX398" fmla="*/ 1387954 w 1792304"/>
                <a:gd name="connsiteY398" fmla="*/ 2005013 h 3038475"/>
                <a:gd name="connsiteX399" fmla="*/ 1495711 w 1792304"/>
                <a:gd name="connsiteY399" fmla="*/ 1998663 h 3038475"/>
                <a:gd name="connsiteX400" fmla="*/ 1491711 w 1792304"/>
                <a:gd name="connsiteY400" fmla="*/ 2013903 h 3038475"/>
                <a:gd name="connsiteX401" fmla="*/ 1459715 w 1792304"/>
                <a:gd name="connsiteY401" fmla="*/ 2016806 h 3038475"/>
                <a:gd name="connsiteX402" fmla="*/ 1482621 w 1792304"/>
                <a:gd name="connsiteY402" fmla="*/ 2050189 h 3038475"/>
                <a:gd name="connsiteX403" fmla="*/ 1536432 w 1792304"/>
                <a:gd name="connsiteY403" fmla="*/ 2123123 h 3038475"/>
                <a:gd name="connsiteX404" fmla="*/ 1589880 w 1792304"/>
                <a:gd name="connsiteY404" fmla="*/ 2148523 h 3038475"/>
                <a:gd name="connsiteX405" fmla="*/ 1653508 w 1792304"/>
                <a:gd name="connsiteY405" fmla="*/ 2155780 h 3038475"/>
                <a:gd name="connsiteX406" fmla="*/ 1681141 w 1792304"/>
                <a:gd name="connsiteY406" fmla="*/ 2156506 h 3038475"/>
                <a:gd name="connsiteX407" fmla="*/ 1662598 w 1792304"/>
                <a:gd name="connsiteY407" fmla="*/ 2099175 h 3038475"/>
                <a:gd name="connsiteX408" fmla="*/ 1558975 w 1792304"/>
                <a:gd name="connsiteY408" fmla="*/ 2033135 h 3038475"/>
                <a:gd name="connsiteX409" fmla="*/ 1495711 w 1792304"/>
                <a:gd name="connsiteY409" fmla="*/ 1998663 h 3038475"/>
                <a:gd name="connsiteX410" fmla="*/ 1473752 w 1792304"/>
                <a:gd name="connsiteY410" fmla="*/ 1992313 h 3038475"/>
                <a:gd name="connsiteX411" fmla="*/ 1462890 w 1792304"/>
                <a:gd name="connsiteY411" fmla="*/ 2003096 h 3038475"/>
                <a:gd name="connsiteX412" fmla="*/ 1471580 w 1792304"/>
                <a:gd name="connsiteY412" fmla="*/ 2010285 h 3038475"/>
                <a:gd name="connsiteX413" fmla="*/ 1480632 w 1792304"/>
                <a:gd name="connsiteY413" fmla="*/ 2001299 h 3038475"/>
                <a:gd name="connsiteX414" fmla="*/ 1473752 w 1792304"/>
                <a:gd name="connsiteY414" fmla="*/ 1992313 h 3038475"/>
                <a:gd name="connsiteX415" fmla="*/ 270371 w 1792304"/>
                <a:gd name="connsiteY415" fmla="*/ 1992313 h 3038475"/>
                <a:gd name="connsiteX416" fmla="*/ 255526 w 1792304"/>
                <a:gd name="connsiteY416" fmla="*/ 2003029 h 3038475"/>
                <a:gd name="connsiteX417" fmla="*/ 267474 w 1792304"/>
                <a:gd name="connsiteY417" fmla="*/ 2005530 h 3038475"/>
                <a:gd name="connsiteX418" fmla="*/ 275440 w 1792304"/>
                <a:gd name="connsiteY418" fmla="*/ 1998386 h 3038475"/>
                <a:gd name="connsiteX419" fmla="*/ 270371 w 1792304"/>
                <a:gd name="connsiteY419" fmla="*/ 1992313 h 3038475"/>
                <a:gd name="connsiteX420" fmla="*/ 301940 w 1792304"/>
                <a:gd name="connsiteY420" fmla="*/ 1981632 h 3038475"/>
                <a:gd name="connsiteX421" fmla="*/ 287642 w 1792304"/>
                <a:gd name="connsiteY421" fmla="*/ 1982962 h 3038475"/>
                <a:gd name="connsiteX422" fmla="*/ 293456 w 1792304"/>
                <a:gd name="connsiteY422" fmla="*/ 1995535 h 3038475"/>
                <a:gd name="connsiteX423" fmla="*/ 377040 w 1792304"/>
                <a:gd name="connsiteY423" fmla="*/ 2022476 h 3038475"/>
                <a:gd name="connsiteX424" fmla="*/ 339246 w 1792304"/>
                <a:gd name="connsiteY424" fmla="*/ 2004515 h 3038475"/>
                <a:gd name="connsiteX425" fmla="*/ 301940 w 1792304"/>
                <a:gd name="connsiteY425" fmla="*/ 1981632 h 3038475"/>
                <a:gd name="connsiteX426" fmla="*/ 1432463 w 1792304"/>
                <a:gd name="connsiteY426" fmla="*/ 1981200 h 3038475"/>
                <a:gd name="connsiteX427" fmla="*/ 1389865 w 1792304"/>
                <a:gd name="connsiteY427" fmla="*/ 1987517 h 3038475"/>
                <a:gd name="connsiteX428" fmla="*/ 1441353 w 1792304"/>
                <a:gd name="connsiteY428" fmla="*/ 1996062 h 3038475"/>
                <a:gd name="connsiteX429" fmla="*/ 1456540 w 1792304"/>
                <a:gd name="connsiteY429" fmla="*/ 1986774 h 3038475"/>
                <a:gd name="connsiteX430" fmla="*/ 1432463 w 1792304"/>
                <a:gd name="connsiteY430" fmla="*/ 1981200 h 3038475"/>
                <a:gd name="connsiteX431" fmla="*/ 1483109 w 1792304"/>
                <a:gd name="connsiteY431" fmla="*/ 1971688 h 3038475"/>
                <a:gd name="connsiteX432" fmla="*/ 1474493 w 1792304"/>
                <a:gd name="connsiteY432" fmla="*/ 1973462 h 3038475"/>
                <a:gd name="connsiteX433" fmla="*/ 1486616 w 1792304"/>
                <a:gd name="connsiteY433" fmla="*/ 1984376 h 3038475"/>
                <a:gd name="connsiteX434" fmla="*/ 1490426 w 1792304"/>
                <a:gd name="connsiteY434" fmla="*/ 1978919 h 3038475"/>
                <a:gd name="connsiteX435" fmla="*/ 1483109 w 1792304"/>
                <a:gd name="connsiteY435" fmla="*/ 1971688 h 3038475"/>
                <a:gd name="connsiteX436" fmla="*/ 1337363 w 1792304"/>
                <a:gd name="connsiteY436" fmla="*/ 1970088 h 3038475"/>
                <a:gd name="connsiteX437" fmla="*/ 1182269 w 1792304"/>
                <a:gd name="connsiteY437" fmla="*/ 2013784 h 3038475"/>
                <a:gd name="connsiteX438" fmla="*/ 922687 w 1792304"/>
                <a:gd name="connsiteY438" fmla="*/ 2162349 h 3038475"/>
                <a:gd name="connsiteX439" fmla="*/ 910673 w 1792304"/>
                <a:gd name="connsiteY439" fmla="*/ 2180556 h 3038475"/>
                <a:gd name="connsiteX440" fmla="*/ 962371 w 1792304"/>
                <a:gd name="connsiteY440" fmla="*/ 2181648 h 3038475"/>
                <a:gd name="connsiteX441" fmla="*/ 1047927 w 1792304"/>
                <a:gd name="connsiteY441" fmla="*/ 2167083 h 3038475"/>
                <a:gd name="connsiteX442" fmla="*/ 1168070 w 1792304"/>
                <a:gd name="connsiteY442" fmla="*/ 2131398 h 3038475"/>
                <a:gd name="connsiteX443" fmla="*/ 1212851 w 1792304"/>
                <a:gd name="connsiteY443" fmla="*/ 2115012 h 3038475"/>
                <a:gd name="connsiteX444" fmla="*/ 1311514 w 1792304"/>
                <a:gd name="connsiteY444" fmla="*/ 2053838 h 3038475"/>
                <a:gd name="connsiteX445" fmla="*/ 1352290 w 1792304"/>
                <a:gd name="connsiteY445" fmla="*/ 1982105 h 3038475"/>
                <a:gd name="connsiteX446" fmla="*/ 1337363 w 1792304"/>
                <a:gd name="connsiteY446" fmla="*/ 1970088 h 3038475"/>
                <a:gd name="connsiteX447" fmla="*/ 1463175 w 1792304"/>
                <a:gd name="connsiteY447" fmla="*/ 1957540 h 3038475"/>
                <a:gd name="connsiteX448" fmla="*/ 1405740 w 1792304"/>
                <a:gd name="connsiteY448" fmla="*/ 1973198 h 3038475"/>
                <a:gd name="connsiteX449" fmla="*/ 1418744 w 1792304"/>
                <a:gd name="connsiteY449" fmla="*/ 1972502 h 3038475"/>
                <a:gd name="connsiteX450" fmla="*/ 1466065 w 1792304"/>
                <a:gd name="connsiteY450" fmla="*/ 1961715 h 3038475"/>
                <a:gd name="connsiteX451" fmla="*/ 284629 w 1792304"/>
                <a:gd name="connsiteY451" fmla="*/ 1955800 h 3038475"/>
                <a:gd name="connsiteX452" fmla="*/ 270677 w 1792304"/>
                <a:gd name="connsiteY452" fmla="*/ 1967806 h 3038475"/>
                <a:gd name="connsiteX453" fmla="*/ 288564 w 1792304"/>
                <a:gd name="connsiteY453" fmla="*/ 1971444 h 3038475"/>
                <a:gd name="connsiteX454" fmla="*/ 295361 w 1792304"/>
                <a:gd name="connsiteY454" fmla="*/ 1964896 h 3038475"/>
                <a:gd name="connsiteX455" fmla="*/ 284629 w 1792304"/>
                <a:gd name="connsiteY455" fmla="*/ 1955800 h 3038475"/>
                <a:gd name="connsiteX456" fmla="*/ 1516944 w 1792304"/>
                <a:gd name="connsiteY456" fmla="*/ 1951038 h 3038475"/>
                <a:gd name="connsiteX457" fmla="*/ 1500990 w 1792304"/>
                <a:gd name="connsiteY457" fmla="*/ 1969408 h 3038475"/>
                <a:gd name="connsiteX458" fmla="*/ 1506066 w 1792304"/>
                <a:gd name="connsiteY458" fmla="*/ 1990717 h 3038475"/>
                <a:gd name="connsiteX459" fmla="*/ 1671402 w 1792304"/>
                <a:gd name="connsiteY459" fmla="*/ 2079626 h 3038475"/>
                <a:gd name="connsiteX460" fmla="*/ 1674303 w 1792304"/>
                <a:gd name="connsiteY460" fmla="*/ 2074115 h 3038475"/>
                <a:gd name="connsiteX461" fmla="*/ 1578219 w 1792304"/>
                <a:gd name="connsiteY461" fmla="*/ 1964999 h 3038475"/>
                <a:gd name="connsiteX462" fmla="*/ 1516944 w 1792304"/>
                <a:gd name="connsiteY462" fmla="*/ 1951038 h 3038475"/>
                <a:gd name="connsiteX463" fmla="*/ 1477198 w 1792304"/>
                <a:gd name="connsiteY463" fmla="*/ 1936750 h 3038475"/>
                <a:gd name="connsiteX464" fmla="*/ 1471049 w 1792304"/>
                <a:gd name="connsiteY464" fmla="*/ 1944899 h 3038475"/>
                <a:gd name="connsiteX465" fmla="*/ 1489858 w 1792304"/>
                <a:gd name="connsiteY465" fmla="*/ 1957123 h 3038475"/>
                <a:gd name="connsiteX466" fmla="*/ 1494922 w 1792304"/>
                <a:gd name="connsiteY466" fmla="*/ 1942306 h 3038475"/>
                <a:gd name="connsiteX467" fmla="*/ 1477198 w 1792304"/>
                <a:gd name="connsiteY467" fmla="*/ 1936750 h 3038475"/>
                <a:gd name="connsiteX468" fmla="*/ 355561 w 1792304"/>
                <a:gd name="connsiteY468" fmla="*/ 1933823 h 3038475"/>
                <a:gd name="connsiteX469" fmla="*/ 338444 w 1792304"/>
                <a:gd name="connsiteY469" fmla="*/ 1935658 h 3038475"/>
                <a:gd name="connsiteX470" fmla="*/ 341358 w 1792304"/>
                <a:gd name="connsiteY470" fmla="*/ 1942264 h 3038475"/>
                <a:gd name="connsiteX471" fmla="*/ 399265 w 1792304"/>
                <a:gd name="connsiteY471" fmla="*/ 2000251 h 3038475"/>
                <a:gd name="connsiteX472" fmla="*/ 370129 w 1792304"/>
                <a:gd name="connsiteY472" fmla="*/ 1958780 h 3038475"/>
                <a:gd name="connsiteX473" fmla="*/ 362481 w 1792304"/>
                <a:gd name="connsiteY473" fmla="*/ 1958780 h 3038475"/>
                <a:gd name="connsiteX474" fmla="*/ 365395 w 1792304"/>
                <a:gd name="connsiteY474" fmla="*/ 1951440 h 3038475"/>
                <a:gd name="connsiteX475" fmla="*/ 313851 w 1792304"/>
                <a:gd name="connsiteY475" fmla="*/ 1930533 h 3038475"/>
                <a:gd name="connsiteX476" fmla="*/ 301520 w 1792304"/>
                <a:gd name="connsiteY476" fmla="*/ 1935163 h 3038475"/>
                <a:gd name="connsiteX477" fmla="*/ 301520 w 1792304"/>
                <a:gd name="connsiteY477" fmla="*/ 1942571 h 3038475"/>
                <a:gd name="connsiteX478" fmla="*/ 313993 w 1792304"/>
                <a:gd name="connsiteY478" fmla="*/ 1945164 h 3038475"/>
                <a:gd name="connsiteX479" fmla="*/ 323065 w 1792304"/>
                <a:gd name="connsiteY479" fmla="*/ 1937015 h 3038475"/>
                <a:gd name="connsiteX480" fmla="*/ 313851 w 1792304"/>
                <a:gd name="connsiteY480" fmla="*/ 1930533 h 3038475"/>
                <a:gd name="connsiteX481" fmla="*/ 1278387 w 1792304"/>
                <a:gd name="connsiteY481" fmla="*/ 1921776 h 3038475"/>
                <a:gd name="connsiteX482" fmla="*/ 1262543 w 1792304"/>
                <a:gd name="connsiteY482" fmla="*/ 1923859 h 3038475"/>
                <a:gd name="connsiteX483" fmla="*/ 1160193 w 1792304"/>
                <a:gd name="connsiteY483" fmla="*/ 1948493 h 3038475"/>
                <a:gd name="connsiteX484" fmla="*/ 1102281 w 1792304"/>
                <a:gd name="connsiteY484" fmla="*/ 1975663 h 3038475"/>
                <a:gd name="connsiteX485" fmla="*/ 894304 w 1792304"/>
                <a:gd name="connsiteY485" fmla="*/ 2156070 h 3038475"/>
                <a:gd name="connsiteX486" fmla="*/ 895397 w 1792304"/>
                <a:gd name="connsiteY486" fmla="*/ 2166938 h 3038475"/>
                <a:gd name="connsiteX487" fmla="*/ 978077 w 1792304"/>
                <a:gd name="connsiteY487" fmla="*/ 2107165 h 3038475"/>
                <a:gd name="connsiteX488" fmla="*/ 1277476 w 1792304"/>
                <a:gd name="connsiteY488" fmla="*/ 1973127 h 3038475"/>
                <a:gd name="connsiteX489" fmla="*/ 1307343 w 1792304"/>
                <a:gd name="connsiteY489" fmla="*/ 1962983 h 3038475"/>
                <a:gd name="connsiteX490" fmla="*/ 1307343 w 1792304"/>
                <a:gd name="connsiteY490" fmla="*/ 1938349 h 3038475"/>
                <a:gd name="connsiteX491" fmla="*/ 1294231 w 1792304"/>
                <a:gd name="connsiteY491" fmla="*/ 1925670 h 3038475"/>
                <a:gd name="connsiteX492" fmla="*/ 1278387 w 1792304"/>
                <a:gd name="connsiteY492" fmla="*/ 1921776 h 3038475"/>
                <a:gd name="connsiteX493" fmla="*/ 351033 w 1792304"/>
                <a:gd name="connsiteY493" fmla="*/ 1911350 h 3038475"/>
                <a:gd name="connsiteX494" fmla="*/ 341652 w 1792304"/>
                <a:gd name="connsiteY494" fmla="*/ 1917412 h 3038475"/>
                <a:gd name="connsiteX495" fmla="*/ 346906 w 1792304"/>
                <a:gd name="connsiteY495" fmla="*/ 1921453 h 3038475"/>
                <a:gd name="connsiteX496" fmla="*/ 361165 w 1792304"/>
                <a:gd name="connsiteY496" fmla="*/ 1916402 h 3038475"/>
                <a:gd name="connsiteX497" fmla="*/ 351033 w 1792304"/>
                <a:gd name="connsiteY497" fmla="*/ 1911350 h 3038475"/>
                <a:gd name="connsiteX498" fmla="*/ 1477631 w 1792304"/>
                <a:gd name="connsiteY498" fmla="*/ 1909961 h 3038475"/>
                <a:gd name="connsiteX499" fmla="*/ 1467652 w 1792304"/>
                <a:gd name="connsiteY499" fmla="*/ 1915319 h 3038475"/>
                <a:gd name="connsiteX500" fmla="*/ 1475493 w 1792304"/>
                <a:gd name="connsiteY500" fmla="*/ 1919606 h 3038475"/>
                <a:gd name="connsiteX501" fmla="*/ 1485115 w 1792304"/>
                <a:gd name="connsiteY501" fmla="*/ 1914248 h 3038475"/>
                <a:gd name="connsiteX502" fmla="*/ 1477631 w 1792304"/>
                <a:gd name="connsiteY502" fmla="*/ 1909961 h 3038475"/>
                <a:gd name="connsiteX503" fmla="*/ 415700 w 1792304"/>
                <a:gd name="connsiteY503" fmla="*/ 1906588 h 3038475"/>
                <a:gd name="connsiteX504" fmla="*/ 414579 w 1792304"/>
                <a:gd name="connsiteY504" fmla="*/ 1961378 h 3038475"/>
                <a:gd name="connsiteX505" fmla="*/ 429147 w 1792304"/>
                <a:gd name="connsiteY505" fmla="*/ 1989138 h 3038475"/>
                <a:gd name="connsiteX506" fmla="*/ 431015 w 1792304"/>
                <a:gd name="connsiteY506" fmla="*/ 1988042 h 3038475"/>
                <a:gd name="connsiteX507" fmla="*/ 423918 w 1792304"/>
                <a:gd name="connsiteY507" fmla="*/ 1923025 h 3038475"/>
                <a:gd name="connsiteX508" fmla="*/ 419809 w 1792304"/>
                <a:gd name="connsiteY508" fmla="*/ 1906588 h 3038475"/>
                <a:gd name="connsiteX509" fmla="*/ 391765 w 1792304"/>
                <a:gd name="connsiteY509" fmla="*/ 1893888 h 3038475"/>
                <a:gd name="connsiteX510" fmla="*/ 383937 w 1792304"/>
                <a:gd name="connsiteY510" fmla="*/ 1900057 h 3038475"/>
                <a:gd name="connsiteX511" fmla="*/ 392477 w 1792304"/>
                <a:gd name="connsiteY511" fmla="*/ 1906588 h 3038475"/>
                <a:gd name="connsiteX512" fmla="*/ 400305 w 1792304"/>
                <a:gd name="connsiteY512" fmla="*/ 1901871 h 3038475"/>
                <a:gd name="connsiteX513" fmla="*/ 391765 w 1792304"/>
                <a:gd name="connsiteY513" fmla="*/ 1893888 h 3038475"/>
                <a:gd name="connsiteX514" fmla="*/ 424870 w 1792304"/>
                <a:gd name="connsiteY514" fmla="*/ 1885950 h 3038475"/>
                <a:gd name="connsiteX515" fmla="*/ 419902 w 1792304"/>
                <a:gd name="connsiteY515" fmla="*/ 1895400 h 3038475"/>
                <a:gd name="connsiteX516" fmla="*/ 435571 w 1792304"/>
                <a:gd name="connsiteY516" fmla="*/ 1899935 h 3038475"/>
                <a:gd name="connsiteX517" fmla="*/ 438629 w 1792304"/>
                <a:gd name="connsiteY517" fmla="*/ 1891620 h 3038475"/>
                <a:gd name="connsiteX518" fmla="*/ 424870 w 1792304"/>
                <a:gd name="connsiteY518" fmla="*/ 1885950 h 3038475"/>
                <a:gd name="connsiteX519" fmla="*/ 1444283 w 1792304"/>
                <a:gd name="connsiteY519" fmla="*/ 1879600 h 3038475"/>
                <a:gd name="connsiteX520" fmla="*/ 1429147 w 1792304"/>
                <a:gd name="connsiteY520" fmla="*/ 1896012 h 3038475"/>
                <a:gd name="connsiteX521" fmla="*/ 1386690 w 1792304"/>
                <a:gd name="connsiteY521" fmla="*/ 1933575 h 3038475"/>
                <a:gd name="connsiteX522" fmla="*/ 1401827 w 1792304"/>
                <a:gd name="connsiteY522" fmla="*/ 1930658 h 3038475"/>
                <a:gd name="connsiteX523" fmla="*/ 1450190 w 1792304"/>
                <a:gd name="connsiteY523" fmla="*/ 1896012 h 3038475"/>
                <a:gd name="connsiteX524" fmla="*/ 1444283 w 1792304"/>
                <a:gd name="connsiteY524" fmla="*/ 1879600 h 3038475"/>
                <a:gd name="connsiteX525" fmla="*/ 1469607 w 1792304"/>
                <a:gd name="connsiteY525" fmla="*/ 1878189 h 3038475"/>
                <a:gd name="connsiteX526" fmla="*/ 1459715 w 1792304"/>
                <a:gd name="connsiteY526" fmla="*/ 1885245 h 3038475"/>
                <a:gd name="connsiteX527" fmla="*/ 1472537 w 1792304"/>
                <a:gd name="connsiteY527" fmla="*/ 1891595 h 3038475"/>
                <a:gd name="connsiteX528" fmla="*/ 1477666 w 1792304"/>
                <a:gd name="connsiteY528" fmla="*/ 1885245 h 3038475"/>
                <a:gd name="connsiteX529" fmla="*/ 1469607 w 1792304"/>
                <a:gd name="connsiteY529" fmla="*/ 1878189 h 3038475"/>
                <a:gd name="connsiteX530" fmla="*/ 1006913 w 1792304"/>
                <a:gd name="connsiteY530" fmla="*/ 1877836 h 3038475"/>
                <a:gd name="connsiteX531" fmla="*/ 929254 w 1792304"/>
                <a:gd name="connsiteY531" fmla="*/ 1889645 h 3038475"/>
                <a:gd name="connsiteX532" fmla="*/ 820132 w 1792304"/>
                <a:gd name="connsiteY532" fmla="*/ 1967343 h 3038475"/>
                <a:gd name="connsiteX533" fmla="*/ 798308 w 1792304"/>
                <a:gd name="connsiteY533" fmla="*/ 2065834 h 3038475"/>
                <a:gd name="connsiteX534" fmla="*/ 821951 w 1792304"/>
                <a:gd name="connsiteY534" fmla="*/ 2130764 h 3038475"/>
                <a:gd name="connsiteX535" fmla="*/ 813221 w 1792304"/>
                <a:gd name="connsiteY535" fmla="*/ 2127117 h 3038475"/>
                <a:gd name="connsiteX536" fmla="*/ 726651 w 1792304"/>
                <a:gd name="connsiteY536" fmla="*/ 2025708 h 3038475"/>
                <a:gd name="connsiteX537" fmla="*/ 719739 w 1792304"/>
                <a:gd name="connsiteY537" fmla="*/ 2008199 h 3038475"/>
                <a:gd name="connsiteX538" fmla="*/ 711737 w 1792304"/>
                <a:gd name="connsiteY538" fmla="*/ 2020236 h 3038475"/>
                <a:gd name="connsiteX539" fmla="*/ 745565 w 1792304"/>
                <a:gd name="connsiteY539" fmla="*/ 2081155 h 3038475"/>
                <a:gd name="connsiteX540" fmla="*/ 815040 w 1792304"/>
                <a:gd name="connsiteY540" fmla="*/ 2141708 h 3038475"/>
                <a:gd name="connsiteX541" fmla="*/ 836864 w 1792304"/>
                <a:gd name="connsiteY541" fmla="*/ 2150827 h 3038475"/>
                <a:gd name="connsiteX542" fmla="*/ 831044 w 1792304"/>
                <a:gd name="connsiteY542" fmla="*/ 2131494 h 3038475"/>
                <a:gd name="connsiteX543" fmla="*/ 843775 w 1792304"/>
                <a:gd name="connsiteY543" fmla="*/ 2064739 h 3038475"/>
                <a:gd name="connsiteX544" fmla="*/ 860871 w 1792304"/>
                <a:gd name="connsiteY544" fmla="*/ 2020236 h 3038475"/>
                <a:gd name="connsiteX545" fmla="*/ 881604 w 1792304"/>
                <a:gd name="connsiteY545" fmla="*/ 1979016 h 3038475"/>
                <a:gd name="connsiteX546" fmla="*/ 961991 w 1792304"/>
                <a:gd name="connsiteY546" fmla="*/ 1912262 h 3038475"/>
                <a:gd name="connsiteX547" fmla="*/ 1044560 w 1792304"/>
                <a:gd name="connsiteY547" fmla="*/ 1899494 h 3038475"/>
                <a:gd name="connsiteX548" fmla="*/ 1068204 w 1792304"/>
                <a:gd name="connsiteY548" fmla="*/ 1926853 h 3038475"/>
                <a:gd name="connsiteX549" fmla="*/ 1011824 w 1792304"/>
                <a:gd name="connsiteY549" fmla="*/ 1951658 h 3038475"/>
                <a:gd name="connsiteX550" fmla="*/ 1042378 w 1792304"/>
                <a:gd name="connsiteY550" fmla="*/ 1969897 h 3038475"/>
                <a:gd name="connsiteX551" fmla="*/ 1096212 w 1792304"/>
                <a:gd name="connsiteY551" fmla="*/ 1958953 h 3038475"/>
                <a:gd name="connsiteX552" fmla="*/ 1080207 w 1792304"/>
                <a:gd name="connsiteY552" fmla="*/ 1902413 h 3038475"/>
                <a:gd name="connsiteX553" fmla="*/ 1006913 w 1792304"/>
                <a:gd name="connsiteY553" fmla="*/ 1877836 h 3038475"/>
                <a:gd name="connsiteX554" fmla="*/ 1589950 w 1792304"/>
                <a:gd name="connsiteY554" fmla="*/ 1875930 h 3038475"/>
                <a:gd name="connsiteX555" fmla="*/ 1498903 w 1792304"/>
                <a:gd name="connsiteY555" fmla="*/ 1905047 h 3038475"/>
                <a:gd name="connsiteX556" fmla="*/ 1504707 w 1792304"/>
                <a:gd name="connsiteY556" fmla="*/ 1918514 h 3038475"/>
                <a:gd name="connsiteX557" fmla="*/ 1512687 w 1792304"/>
                <a:gd name="connsiteY557" fmla="*/ 1942172 h 3038475"/>
                <a:gd name="connsiteX558" fmla="*/ 1532638 w 1792304"/>
                <a:gd name="connsiteY558" fmla="*/ 1943992 h 3038475"/>
                <a:gd name="connsiteX559" fmla="*/ 1595029 w 1792304"/>
                <a:gd name="connsiteY559" fmla="*/ 1943992 h 3038475"/>
                <a:gd name="connsiteX560" fmla="*/ 1624773 w 1792304"/>
                <a:gd name="connsiteY560" fmla="*/ 1917786 h 3038475"/>
                <a:gd name="connsiteX561" fmla="*/ 1612803 w 1792304"/>
                <a:gd name="connsiteY561" fmla="*/ 1892309 h 3038475"/>
                <a:gd name="connsiteX562" fmla="*/ 1589950 w 1792304"/>
                <a:gd name="connsiteY562" fmla="*/ 1875930 h 3038475"/>
                <a:gd name="connsiteX563" fmla="*/ 1376323 w 1792304"/>
                <a:gd name="connsiteY563" fmla="*/ 1857375 h 3038475"/>
                <a:gd name="connsiteX564" fmla="*/ 1358448 w 1792304"/>
                <a:gd name="connsiteY564" fmla="*/ 1900523 h 3038475"/>
                <a:gd name="connsiteX565" fmla="*/ 1342396 w 1792304"/>
                <a:gd name="connsiteY565" fmla="*/ 1918806 h 3038475"/>
                <a:gd name="connsiteX566" fmla="*/ 1321602 w 1792304"/>
                <a:gd name="connsiteY566" fmla="*/ 1935261 h 3038475"/>
                <a:gd name="connsiteX567" fmla="*/ 1342396 w 1792304"/>
                <a:gd name="connsiteY567" fmla="*/ 1962685 h 3038475"/>
                <a:gd name="connsiteX568" fmla="*/ 1375229 w 1792304"/>
                <a:gd name="connsiteY568" fmla="*/ 1984625 h 3038475"/>
                <a:gd name="connsiteX569" fmla="*/ 1387267 w 1792304"/>
                <a:gd name="connsiteY569" fmla="*/ 1977312 h 3038475"/>
                <a:gd name="connsiteX570" fmla="*/ 1389091 w 1792304"/>
                <a:gd name="connsiteY570" fmla="*/ 1966342 h 3038475"/>
                <a:gd name="connsiteX571" fmla="*/ 1456945 w 1792304"/>
                <a:gd name="connsiteY571" fmla="*/ 1945134 h 3038475"/>
                <a:gd name="connsiteX572" fmla="*/ 1466065 w 1792304"/>
                <a:gd name="connsiteY572" fmla="*/ 1932336 h 3038475"/>
                <a:gd name="connsiteX573" fmla="*/ 1393104 w 1792304"/>
                <a:gd name="connsiteY573" fmla="*/ 1959029 h 3038475"/>
                <a:gd name="connsiteX574" fmla="*/ 1386173 w 1792304"/>
                <a:gd name="connsiteY574" fmla="*/ 1951716 h 3038475"/>
                <a:gd name="connsiteX575" fmla="*/ 1423018 w 1792304"/>
                <a:gd name="connsiteY575" fmla="*/ 1937820 h 3038475"/>
                <a:gd name="connsiteX576" fmla="*/ 1454027 w 1792304"/>
                <a:gd name="connsiteY576" fmla="*/ 1924291 h 3038475"/>
                <a:gd name="connsiteX577" fmla="*/ 1447095 w 1792304"/>
                <a:gd name="connsiteY577" fmla="*/ 1915150 h 3038475"/>
                <a:gd name="connsiteX578" fmla="*/ 1381430 w 1792304"/>
                <a:gd name="connsiteY578" fmla="*/ 1943305 h 3038475"/>
                <a:gd name="connsiteX579" fmla="*/ 1370486 w 1792304"/>
                <a:gd name="connsiteY579" fmla="*/ 1932336 h 3038475"/>
                <a:gd name="connsiteX580" fmla="*/ 1424113 w 1792304"/>
                <a:gd name="connsiteY580" fmla="*/ 1872002 h 3038475"/>
                <a:gd name="connsiteX581" fmla="*/ 1414992 w 1792304"/>
                <a:gd name="connsiteY581" fmla="*/ 1865785 h 3038475"/>
                <a:gd name="connsiteX582" fmla="*/ 1363190 w 1792304"/>
                <a:gd name="connsiteY582" fmla="*/ 1926119 h 3038475"/>
                <a:gd name="connsiteX583" fmla="*/ 1352246 w 1792304"/>
                <a:gd name="connsiteY583" fmla="*/ 1921366 h 3038475"/>
                <a:gd name="connsiteX584" fmla="*/ 1396387 w 1792304"/>
                <a:gd name="connsiteY584" fmla="*/ 1870173 h 3038475"/>
                <a:gd name="connsiteX585" fmla="*/ 1392375 w 1792304"/>
                <a:gd name="connsiteY585" fmla="*/ 1862129 h 3038475"/>
                <a:gd name="connsiteX586" fmla="*/ 1376323 w 1792304"/>
                <a:gd name="connsiteY586" fmla="*/ 1857375 h 3038475"/>
                <a:gd name="connsiteX587" fmla="*/ 1443920 w 1792304"/>
                <a:gd name="connsiteY587" fmla="*/ 1854002 h 3038475"/>
                <a:gd name="connsiteX588" fmla="*/ 1434104 w 1792304"/>
                <a:gd name="connsiteY588" fmla="*/ 1857772 h 3038475"/>
                <a:gd name="connsiteX589" fmla="*/ 1443364 w 1792304"/>
                <a:gd name="connsiteY589" fmla="*/ 1866900 h 3038475"/>
                <a:gd name="connsiteX590" fmla="*/ 1451513 w 1792304"/>
                <a:gd name="connsiteY590" fmla="*/ 1859756 h 3038475"/>
                <a:gd name="connsiteX591" fmla="*/ 1443920 w 1792304"/>
                <a:gd name="connsiteY591" fmla="*/ 1854002 h 3038475"/>
                <a:gd name="connsiteX592" fmla="*/ 1406231 w 1792304"/>
                <a:gd name="connsiteY592" fmla="*/ 1843882 h 3038475"/>
                <a:gd name="connsiteX593" fmla="*/ 1406231 w 1792304"/>
                <a:gd name="connsiteY593" fmla="*/ 1853407 h 3038475"/>
                <a:gd name="connsiteX594" fmla="*/ 1421615 w 1792304"/>
                <a:gd name="connsiteY594" fmla="*/ 1848304 h 3038475"/>
                <a:gd name="connsiteX595" fmla="*/ 1406231 w 1792304"/>
                <a:gd name="connsiteY595" fmla="*/ 1843882 h 3038475"/>
                <a:gd name="connsiteX596" fmla="*/ 1385905 w 1792304"/>
                <a:gd name="connsiteY596" fmla="*/ 1833200 h 3038475"/>
                <a:gd name="connsiteX597" fmla="*/ 1378464 w 1792304"/>
                <a:gd name="connsiteY597" fmla="*/ 1835831 h 3038475"/>
                <a:gd name="connsiteX598" fmla="*/ 1385680 w 1792304"/>
                <a:gd name="connsiteY598" fmla="*/ 1842363 h 3038475"/>
                <a:gd name="connsiteX599" fmla="*/ 1389287 w 1792304"/>
                <a:gd name="connsiteY599" fmla="*/ 1838734 h 3038475"/>
                <a:gd name="connsiteX600" fmla="*/ 1385905 w 1792304"/>
                <a:gd name="connsiteY600" fmla="*/ 1833200 h 3038475"/>
                <a:gd name="connsiteX601" fmla="*/ 1568011 w 1792304"/>
                <a:gd name="connsiteY601" fmla="*/ 1826919 h 3038475"/>
                <a:gd name="connsiteX602" fmla="*/ 1531688 w 1792304"/>
                <a:gd name="connsiteY602" fmla="*/ 1832900 h 3038475"/>
                <a:gd name="connsiteX603" fmla="*/ 1472415 w 1792304"/>
                <a:gd name="connsiteY603" fmla="*/ 1864672 h 3038475"/>
                <a:gd name="connsiteX604" fmla="*/ 1490125 w 1792304"/>
                <a:gd name="connsiteY604" fmla="*/ 1877454 h 3038475"/>
                <a:gd name="connsiteX605" fmla="*/ 1494100 w 1792304"/>
                <a:gd name="connsiteY605" fmla="*/ 1893888 h 3038475"/>
                <a:gd name="connsiteX606" fmla="*/ 1590961 w 1792304"/>
                <a:gd name="connsiteY606" fmla="*/ 1862116 h 3038475"/>
                <a:gd name="connsiteX607" fmla="*/ 1597828 w 1792304"/>
                <a:gd name="connsiteY607" fmla="*/ 1840934 h 3038475"/>
                <a:gd name="connsiteX608" fmla="*/ 1568011 w 1792304"/>
                <a:gd name="connsiteY608" fmla="*/ 1826919 h 3038475"/>
                <a:gd name="connsiteX609" fmla="*/ 945624 w 1792304"/>
                <a:gd name="connsiteY609" fmla="*/ 1812925 h 3038475"/>
                <a:gd name="connsiteX610" fmla="*/ 901877 w 1792304"/>
                <a:gd name="connsiteY610" fmla="*/ 1828569 h 3038475"/>
                <a:gd name="connsiteX611" fmla="*/ 693717 w 1792304"/>
                <a:gd name="connsiteY611" fmla="*/ 1895145 h 3038475"/>
                <a:gd name="connsiteX612" fmla="*/ 486649 w 1792304"/>
                <a:gd name="connsiteY612" fmla="*/ 2002467 h 3038475"/>
                <a:gd name="connsiteX613" fmla="*/ 451652 w 1792304"/>
                <a:gd name="connsiteY613" fmla="*/ 2027933 h 3038475"/>
                <a:gd name="connsiteX614" fmla="*/ 475712 w 1792304"/>
                <a:gd name="connsiteY614" fmla="*/ 2038847 h 3038475"/>
                <a:gd name="connsiteX615" fmla="*/ 503419 w 1792304"/>
                <a:gd name="connsiteY615" fmla="*/ 2038119 h 3038475"/>
                <a:gd name="connsiteX616" fmla="*/ 708663 w 1792304"/>
                <a:gd name="connsiteY616" fmla="*/ 1999920 h 3038475"/>
                <a:gd name="connsiteX617" fmla="*/ 765169 w 1792304"/>
                <a:gd name="connsiteY617" fmla="*/ 1958810 h 3038475"/>
                <a:gd name="connsiteX618" fmla="*/ 928490 w 1792304"/>
                <a:gd name="connsiteY618" fmla="*/ 1864949 h 3038475"/>
                <a:gd name="connsiteX619" fmla="*/ 945624 w 1792304"/>
                <a:gd name="connsiteY619" fmla="*/ 1812925 h 3038475"/>
                <a:gd name="connsiteX620" fmla="*/ 1030549 w 1792304"/>
                <a:gd name="connsiteY620" fmla="*/ 1778488 h 3038475"/>
                <a:gd name="connsiteX621" fmla="*/ 979138 w 1792304"/>
                <a:gd name="connsiteY621" fmla="*/ 1792142 h 3038475"/>
                <a:gd name="connsiteX622" fmla="*/ 961240 w 1792304"/>
                <a:gd name="connsiteY622" fmla="*/ 1824912 h 3038475"/>
                <a:gd name="connsiteX623" fmla="*/ 987174 w 1792304"/>
                <a:gd name="connsiteY623" fmla="*/ 1812168 h 3038475"/>
                <a:gd name="connsiteX624" fmla="*/ 1067898 w 1792304"/>
                <a:gd name="connsiteY624" fmla="*/ 1842389 h 3038475"/>
                <a:gd name="connsiteX625" fmla="*/ 1075934 w 1792304"/>
                <a:gd name="connsiteY625" fmla="*/ 1844937 h 3038475"/>
                <a:gd name="connsiteX626" fmla="*/ 1074838 w 1792304"/>
                <a:gd name="connsiteY626" fmla="*/ 1803065 h 3038475"/>
                <a:gd name="connsiteX627" fmla="*/ 1030549 w 1792304"/>
                <a:gd name="connsiteY627" fmla="*/ 1778488 h 3038475"/>
                <a:gd name="connsiteX628" fmla="*/ 816319 w 1792304"/>
                <a:gd name="connsiteY628" fmla="*/ 1768475 h 3038475"/>
                <a:gd name="connsiteX629" fmla="*/ 676329 w 1792304"/>
                <a:gd name="connsiteY629" fmla="*/ 1817519 h 3038475"/>
                <a:gd name="connsiteX630" fmla="*/ 528339 w 1792304"/>
                <a:gd name="connsiteY630" fmla="*/ 1901074 h 3038475"/>
                <a:gd name="connsiteX631" fmla="*/ 446890 w 1792304"/>
                <a:gd name="connsiteY631" fmla="*/ 1994074 h 3038475"/>
                <a:gd name="connsiteX632" fmla="*/ 457798 w 1792304"/>
                <a:gd name="connsiteY632" fmla="*/ 2000250 h 3038475"/>
                <a:gd name="connsiteX633" fmla="*/ 575972 w 1792304"/>
                <a:gd name="connsiteY633" fmla="*/ 1944668 h 3038475"/>
                <a:gd name="connsiteX634" fmla="*/ 670148 w 1792304"/>
                <a:gd name="connsiteY634" fmla="*/ 1896714 h 3038475"/>
                <a:gd name="connsiteX635" fmla="*/ 809411 w 1792304"/>
                <a:gd name="connsiteY635" fmla="*/ 1838589 h 3038475"/>
                <a:gd name="connsiteX636" fmla="*/ 930493 w 1792304"/>
                <a:gd name="connsiteY636" fmla="*/ 1807347 h 3038475"/>
                <a:gd name="connsiteX637" fmla="*/ 950128 w 1792304"/>
                <a:gd name="connsiteY637" fmla="*/ 1792815 h 3038475"/>
                <a:gd name="connsiteX638" fmla="*/ 892678 w 1792304"/>
                <a:gd name="connsiteY638" fmla="*/ 1775741 h 3038475"/>
                <a:gd name="connsiteX639" fmla="*/ 816319 w 1792304"/>
                <a:gd name="connsiteY639" fmla="*/ 1768475 h 3038475"/>
                <a:gd name="connsiteX640" fmla="*/ 1548138 w 1792304"/>
                <a:gd name="connsiteY640" fmla="*/ 1757363 h 3038475"/>
                <a:gd name="connsiteX641" fmla="*/ 1545233 w 1792304"/>
                <a:gd name="connsiteY641" fmla="*/ 1777293 h 3038475"/>
                <a:gd name="connsiteX642" fmla="*/ 1526349 w 1792304"/>
                <a:gd name="connsiteY642" fmla="*/ 1800847 h 3038475"/>
                <a:gd name="connsiteX643" fmla="*/ 1492939 w 1792304"/>
                <a:gd name="connsiteY643" fmla="*/ 1832011 h 3038475"/>
                <a:gd name="connsiteX644" fmla="*/ 1466065 w 1792304"/>
                <a:gd name="connsiteY644" fmla="*/ 1856289 h 3038475"/>
                <a:gd name="connsiteX645" fmla="*/ 1468970 w 1792304"/>
                <a:gd name="connsiteY645" fmla="*/ 1857376 h 3038475"/>
                <a:gd name="connsiteX646" fmla="*/ 1527438 w 1792304"/>
                <a:gd name="connsiteY646" fmla="*/ 1803746 h 3038475"/>
                <a:gd name="connsiteX647" fmla="*/ 1577190 w 1792304"/>
                <a:gd name="connsiteY647" fmla="*/ 1798311 h 3038475"/>
                <a:gd name="connsiteX648" fmla="*/ 1548138 w 1792304"/>
                <a:gd name="connsiteY648" fmla="*/ 1757363 h 3038475"/>
                <a:gd name="connsiteX649" fmla="*/ 1474259 w 1792304"/>
                <a:gd name="connsiteY649" fmla="*/ 1701800 h 3038475"/>
                <a:gd name="connsiteX650" fmla="*/ 1453138 w 1792304"/>
                <a:gd name="connsiteY650" fmla="*/ 1765725 h 3038475"/>
                <a:gd name="connsiteX651" fmla="*/ 1445126 w 1792304"/>
                <a:gd name="connsiteY651" fmla="*/ 1784866 h 3038475"/>
                <a:gd name="connsiteX652" fmla="*/ 1427282 w 1792304"/>
                <a:gd name="connsiteY652" fmla="*/ 1819176 h 3038475"/>
                <a:gd name="connsiteX653" fmla="*/ 1439300 w 1792304"/>
                <a:gd name="connsiteY653" fmla="*/ 1843735 h 3038475"/>
                <a:gd name="connsiteX654" fmla="*/ 1458236 w 1792304"/>
                <a:gd name="connsiteY654" fmla="*/ 1842652 h 3038475"/>
                <a:gd name="connsiteX655" fmla="*/ 1465155 w 1792304"/>
                <a:gd name="connsiteY655" fmla="*/ 1831817 h 3038475"/>
                <a:gd name="connsiteX656" fmla="*/ 1516865 w 1792304"/>
                <a:gd name="connsiteY656" fmla="*/ 1730693 h 3038475"/>
                <a:gd name="connsiteX657" fmla="*/ 1474259 w 1792304"/>
                <a:gd name="connsiteY657" fmla="*/ 1701800 h 3038475"/>
                <a:gd name="connsiteX658" fmla="*/ 330152 w 1792304"/>
                <a:gd name="connsiteY658" fmla="*/ 1679295 h 3038475"/>
                <a:gd name="connsiteX659" fmla="*/ 303502 w 1792304"/>
                <a:gd name="connsiteY659" fmla="*/ 1689042 h 3038475"/>
                <a:gd name="connsiteX660" fmla="*/ 281271 w 1792304"/>
                <a:gd name="connsiteY660" fmla="*/ 1763713 h 3038475"/>
                <a:gd name="connsiteX661" fmla="*/ 283458 w 1792304"/>
                <a:gd name="connsiteY661" fmla="*/ 1763713 h 3038475"/>
                <a:gd name="connsiteX662" fmla="*/ 308240 w 1792304"/>
                <a:gd name="connsiteY662" fmla="*/ 1734286 h 3038475"/>
                <a:gd name="connsiteX663" fmla="*/ 364000 w 1792304"/>
                <a:gd name="connsiteY663" fmla="*/ 1703756 h 3038475"/>
                <a:gd name="connsiteX664" fmla="*/ 355983 w 1792304"/>
                <a:gd name="connsiteY664" fmla="*/ 1688307 h 3038475"/>
                <a:gd name="connsiteX665" fmla="*/ 330152 w 1792304"/>
                <a:gd name="connsiteY665" fmla="*/ 1679295 h 3038475"/>
                <a:gd name="connsiteX666" fmla="*/ 1005256 w 1792304"/>
                <a:gd name="connsiteY666" fmla="*/ 1634491 h 3038475"/>
                <a:gd name="connsiteX667" fmla="*/ 962302 w 1792304"/>
                <a:gd name="connsiteY667" fmla="*/ 1653729 h 3038475"/>
                <a:gd name="connsiteX668" fmla="*/ 959389 w 1792304"/>
                <a:gd name="connsiteY668" fmla="*/ 1661714 h 3038475"/>
                <a:gd name="connsiteX669" fmla="*/ 1031102 w 1792304"/>
                <a:gd name="connsiteY669" fmla="*/ 1716523 h 3038475"/>
                <a:gd name="connsiteX670" fmla="*/ 1075513 w 1792304"/>
                <a:gd name="connsiteY670" fmla="*/ 1777139 h 3038475"/>
                <a:gd name="connsiteX671" fmla="*/ 1179259 w 1792304"/>
                <a:gd name="connsiteY671" fmla="*/ 1870059 h 3038475"/>
                <a:gd name="connsiteX672" fmla="*/ 1237867 w 1792304"/>
                <a:gd name="connsiteY672" fmla="*/ 1904542 h 3038475"/>
                <a:gd name="connsiteX673" fmla="*/ 1275361 w 1792304"/>
                <a:gd name="connsiteY673" fmla="*/ 1909986 h 3038475"/>
                <a:gd name="connsiteX674" fmla="*/ 1319408 w 1792304"/>
                <a:gd name="connsiteY674" fmla="*/ 1917971 h 3038475"/>
                <a:gd name="connsiteX675" fmla="*/ 1336153 w 1792304"/>
                <a:gd name="connsiteY675" fmla="*/ 1897282 h 3038475"/>
                <a:gd name="connsiteX676" fmla="*/ 1241871 w 1792304"/>
                <a:gd name="connsiteY676" fmla="*/ 1770968 h 3038475"/>
                <a:gd name="connsiteX677" fmla="*/ 1107547 w 1792304"/>
                <a:gd name="connsiteY677" fmla="*/ 1670788 h 3038475"/>
                <a:gd name="connsiteX678" fmla="*/ 1005256 w 1792304"/>
                <a:gd name="connsiteY678" fmla="*/ 1634491 h 3038475"/>
                <a:gd name="connsiteX679" fmla="*/ 1104530 w 1792304"/>
                <a:gd name="connsiteY679" fmla="*/ 1618373 h 3038475"/>
                <a:gd name="connsiteX680" fmla="*/ 1079026 w 1792304"/>
                <a:gd name="connsiteY680" fmla="*/ 1632078 h 3038475"/>
                <a:gd name="connsiteX681" fmla="*/ 1089898 w 1792304"/>
                <a:gd name="connsiteY681" fmla="*/ 1646552 h 3038475"/>
                <a:gd name="connsiteX682" fmla="*/ 1306618 w 1792304"/>
                <a:gd name="connsiteY682" fmla="*/ 1820597 h 3038475"/>
                <a:gd name="connsiteX683" fmla="*/ 1346120 w 1792304"/>
                <a:gd name="connsiteY683" fmla="*/ 1884643 h 3038475"/>
                <a:gd name="connsiteX684" fmla="*/ 1355180 w 1792304"/>
                <a:gd name="connsiteY684" fmla="*/ 1882834 h 3038475"/>
                <a:gd name="connsiteX685" fmla="*/ 1355180 w 1792304"/>
                <a:gd name="connsiteY685" fmla="*/ 1842308 h 3038475"/>
                <a:gd name="connsiteX686" fmla="*/ 1180862 w 1792304"/>
                <a:gd name="connsiteY686" fmla="*/ 1642933 h 3038475"/>
                <a:gd name="connsiteX687" fmla="*/ 1135199 w 1792304"/>
                <a:gd name="connsiteY687" fmla="*/ 1621223 h 3038475"/>
                <a:gd name="connsiteX688" fmla="*/ 1104530 w 1792304"/>
                <a:gd name="connsiteY688" fmla="*/ 1618373 h 3038475"/>
                <a:gd name="connsiteX689" fmla="*/ 1382096 w 1792304"/>
                <a:gd name="connsiteY689" fmla="*/ 1608228 h 3038475"/>
                <a:gd name="connsiteX690" fmla="*/ 1370294 w 1792304"/>
                <a:gd name="connsiteY690" fmla="*/ 1609679 h 3038475"/>
                <a:gd name="connsiteX691" fmla="*/ 1357068 w 1792304"/>
                <a:gd name="connsiteY691" fmla="*/ 1672066 h 3038475"/>
                <a:gd name="connsiteX692" fmla="*/ 1366252 w 1792304"/>
                <a:gd name="connsiteY692" fmla="*/ 1820416 h 3038475"/>
                <a:gd name="connsiteX693" fmla="*/ 1374335 w 1792304"/>
                <a:gd name="connsiteY693" fmla="*/ 1817514 h 3038475"/>
                <a:gd name="connsiteX694" fmla="*/ 1390133 w 1792304"/>
                <a:gd name="connsiteY694" fmla="*/ 1819328 h 3038475"/>
                <a:gd name="connsiteX695" fmla="*/ 1415116 w 1792304"/>
                <a:gd name="connsiteY695" fmla="*/ 1825857 h 3038475"/>
                <a:gd name="connsiteX696" fmla="*/ 1451488 w 1792304"/>
                <a:gd name="connsiteY696" fmla="*/ 1737717 h 3038475"/>
                <a:gd name="connsiteX697" fmla="*/ 1444507 w 1792304"/>
                <a:gd name="connsiteY697" fmla="*/ 1647764 h 3038475"/>
                <a:gd name="connsiteX698" fmla="*/ 1394174 w 1792304"/>
                <a:gd name="connsiteY698" fmla="*/ 1612218 h 3038475"/>
                <a:gd name="connsiteX699" fmla="*/ 1382096 w 1792304"/>
                <a:gd name="connsiteY699" fmla="*/ 1608228 h 3038475"/>
                <a:gd name="connsiteX700" fmla="*/ 1267565 w 1792304"/>
                <a:gd name="connsiteY700" fmla="*/ 1572071 h 3038475"/>
                <a:gd name="connsiteX701" fmla="*/ 1245528 w 1792304"/>
                <a:gd name="connsiteY701" fmla="*/ 1577502 h 3038475"/>
                <a:gd name="connsiteX702" fmla="*/ 1213969 w 1792304"/>
                <a:gd name="connsiteY702" fmla="*/ 1618415 h 3038475"/>
                <a:gd name="connsiteX703" fmla="*/ 1224851 w 1792304"/>
                <a:gd name="connsiteY703" fmla="*/ 1651000 h 3038475"/>
                <a:gd name="connsiteX704" fmla="*/ 1289420 w 1792304"/>
                <a:gd name="connsiteY704" fmla="*/ 1610087 h 3038475"/>
                <a:gd name="connsiteX705" fmla="*/ 1346734 w 1792304"/>
                <a:gd name="connsiteY705" fmla="*/ 1641949 h 3038475"/>
                <a:gd name="connsiteX706" fmla="*/ 1350724 w 1792304"/>
                <a:gd name="connsiteY706" fmla="*/ 1595605 h 3038475"/>
                <a:gd name="connsiteX707" fmla="*/ 1308283 w 1792304"/>
                <a:gd name="connsiteY707" fmla="*/ 1572071 h 3038475"/>
                <a:gd name="connsiteX708" fmla="*/ 1290146 w 1792304"/>
                <a:gd name="connsiteY708" fmla="*/ 1572071 h 3038475"/>
                <a:gd name="connsiteX709" fmla="*/ 1267565 w 1792304"/>
                <a:gd name="connsiteY709" fmla="*/ 1572071 h 3038475"/>
                <a:gd name="connsiteX710" fmla="*/ 589656 w 1792304"/>
                <a:gd name="connsiteY710" fmla="*/ 1526679 h 3038475"/>
                <a:gd name="connsiteX711" fmla="*/ 574733 w 1792304"/>
                <a:gd name="connsiteY711" fmla="*/ 1531040 h 3038475"/>
                <a:gd name="connsiteX712" fmla="*/ 512130 w 1792304"/>
                <a:gd name="connsiteY712" fmla="*/ 1638631 h 3038475"/>
                <a:gd name="connsiteX713" fmla="*/ 439700 w 1792304"/>
                <a:gd name="connsiteY713" fmla="*/ 1819644 h 3038475"/>
                <a:gd name="connsiteX714" fmla="*/ 415678 w 1792304"/>
                <a:gd name="connsiteY714" fmla="*/ 1871621 h 3038475"/>
                <a:gd name="connsiteX715" fmla="*/ 410583 w 1792304"/>
                <a:gd name="connsiteY715" fmla="*/ 1865079 h 3038475"/>
                <a:gd name="connsiteX716" fmla="*/ 490292 w 1792304"/>
                <a:gd name="connsiteY716" fmla="*/ 1656805 h 3038475"/>
                <a:gd name="connsiteX717" fmla="*/ 528145 w 1792304"/>
                <a:gd name="connsiteY717" fmla="*/ 1567752 h 3038475"/>
                <a:gd name="connsiteX718" fmla="*/ 527053 w 1792304"/>
                <a:gd name="connsiteY718" fmla="*/ 1565935 h 3038475"/>
                <a:gd name="connsiteX719" fmla="*/ 477189 w 1792304"/>
                <a:gd name="connsiteY719" fmla="*/ 1586653 h 3038475"/>
                <a:gd name="connsiteX720" fmla="*/ 385833 w 1792304"/>
                <a:gd name="connsiteY720" fmla="*/ 1732408 h 3038475"/>
                <a:gd name="connsiteX721" fmla="*/ 347252 w 1792304"/>
                <a:gd name="connsiteY721" fmla="*/ 1840725 h 3038475"/>
                <a:gd name="connsiteX722" fmla="*/ 347980 w 1792304"/>
                <a:gd name="connsiteY722" fmla="*/ 1887978 h 3038475"/>
                <a:gd name="connsiteX723" fmla="*/ 340337 w 1792304"/>
                <a:gd name="connsiteY723" fmla="*/ 1898882 h 3038475"/>
                <a:gd name="connsiteX724" fmla="*/ 330146 w 1792304"/>
                <a:gd name="connsiteY724" fmla="*/ 1897065 h 3038475"/>
                <a:gd name="connsiteX725" fmla="*/ 290473 w 1792304"/>
                <a:gd name="connsiteY725" fmla="*/ 1842543 h 3038475"/>
                <a:gd name="connsiteX726" fmla="*/ 263539 w 1792304"/>
                <a:gd name="connsiteY726" fmla="*/ 1753127 h 3038475"/>
                <a:gd name="connsiteX727" fmla="*/ 218043 w 1792304"/>
                <a:gd name="connsiteY727" fmla="*/ 1787657 h 3038475"/>
                <a:gd name="connsiteX728" fmla="*/ 243885 w 1792304"/>
                <a:gd name="connsiteY728" fmla="*/ 1906152 h 3038475"/>
                <a:gd name="connsiteX729" fmla="*/ 263539 w 1792304"/>
                <a:gd name="connsiteY729" fmla="*/ 1932322 h 3038475"/>
                <a:gd name="connsiteX730" fmla="*/ 248617 w 1792304"/>
                <a:gd name="connsiteY730" fmla="*/ 1929778 h 3038475"/>
                <a:gd name="connsiteX731" fmla="*/ 199117 w 1792304"/>
                <a:gd name="connsiteY731" fmla="*/ 1855992 h 3038475"/>
                <a:gd name="connsiteX732" fmla="*/ 188926 w 1792304"/>
                <a:gd name="connsiteY732" fmla="*/ 1849812 h 3038475"/>
                <a:gd name="connsiteX733" fmla="*/ 163084 w 1792304"/>
                <a:gd name="connsiteY733" fmla="*/ 1872348 h 3038475"/>
                <a:gd name="connsiteX734" fmla="*/ 211128 w 1792304"/>
                <a:gd name="connsiteY734" fmla="*/ 1972669 h 3038475"/>
                <a:gd name="connsiteX735" fmla="*/ 238789 w 1792304"/>
                <a:gd name="connsiteY735" fmla="*/ 1989752 h 3038475"/>
                <a:gd name="connsiteX736" fmla="*/ 227870 w 1792304"/>
                <a:gd name="connsiteY736" fmla="*/ 2013378 h 3038475"/>
                <a:gd name="connsiteX737" fmla="*/ 126323 w 1792304"/>
                <a:gd name="connsiteY737" fmla="*/ 1987208 h 3038475"/>
                <a:gd name="connsiteX738" fmla="*/ 121591 w 1792304"/>
                <a:gd name="connsiteY738" fmla="*/ 1981756 h 3038475"/>
                <a:gd name="connsiteX739" fmla="*/ 111400 w 1792304"/>
                <a:gd name="connsiteY739" fmla="*/ 2005382 h 3038475"/>
                <a:gd name="connsiteX740" fmla="*/ 108489 w 1792304"/>
                <a:gd name="connsiteY740" fmla="*/ 2033370 h 3038475"/>
                <a:gd name="connsiteX741" fmla="*/ 141246 w 1792304"/>
                <a:gd name="connsiteY741" fmla="*/ 2022465 h 3038475"/>
                <a:gd name="connsiteX742" fmla="*/ 214767 w 1792304"/>
                <a:gd name="connsiteY742" fmla="*/ 2025373 h 3038475"/>
                <a:gd name="connsiteX743" fmla="*/ 222047 w 1792304"/>
                <a:gd name="connsiteY743" fmla="*/ 2036278 h 3038475"/>
                <a:gd name="connsiteX744" fmla="*/ 228962 w 1792304"/>
                <a:gd name="connsiteY744" fmla="*/ 2093344 h 3038475"/>
                <a:gd name="connsiteX745" fmla="*/ 227870 w 1792304"/>
                <a:gd name="connsiteY745" fmla="*/ 2098069 h 3038475"/>
                <a:gd name="connsiteX746" fmla="*/ 192201 w 1792304"/>
                <a:gd name="connsiteY746" fmla="*/ 2137325 h 3038475"/>
                <a:gd name="connsiteX747" fmla="*/ 138334 w 1792304"/>
                <a:gd name="connsiteY747" fmla="*/ 2228922 h 3038475"/>
                <a:gd name="connsiteX748" fmla="*/ 133602 w 1792304"/>
                <a:gd name="connsiteY748" fmla="*/ 2282717 h 3038475"/>
                <a:gd name="connsiteX749" fmla="*/ 123411 w 1792304"/>
                <a:gd name="connsiteY749" fmla="*/ 2316521 h 3038475"/>
                <a:gd name="connsiteX750" fmla="*/ 138334 w 1792304"/>
                <a:gd name="connsiteY750" fmla="*/ 2346326 h 3038475"/>
                <a:gd name="connsiteX751" fmla="*/ 165268 w 1792304"/>
                <a:gd name="connsiteY751" fmla="*/ 2279082 h 3038475"/>
                <a:gd name="connsiteX752" fmla="*/ 267543 w 1792304"/>
                <a:gd name="connsiteY752" fmla="*/ 2140960 h 3038475"/>
                <a:gd name="connsiteX753" fmla="*/ 273730 w 1792304"/>
                <a:gd name="connsiteY753" fmla="*/ 2140960 h 3038475"/>
                <a:gd name="connsiteX754" fmla="*/ 280646 w 1792304"/>
                <a:gd name="connsiteY754" fmla="*/ 2132600 h 3038475"/>
                <a:gd name="connsiteX755" fmla="*/ 257716 w 1792304"/>
                <a:gd name="connsiteY755" fmla="*/ 2133690 h 3038475"/>
                <a:gd name="connsiteX756" fmla="*/ 246797 w 1792304"/>
                <a:gd name="connsiteY756" fmla="*/ 2108247 h 3038475"/>
                <a:gd name="connsiteX757" fmla="*/ 234786 w 1792304"/>
                <a:gd name="connsiteY757" fmla="*/ 2099887 h 3038475"/>
                <a:gd name="connsiteX758" fmla="*/ 244613 w 1792304"/>
                <a:gd name="connsiteY758" fmla="*/ 2074443 h 3038475"/>
                <a:gd name="connsiteX759" fmla="*/ 273730 w 1792304"/>
                <a:gd name="connsiteY759" fmla="*/ 2061721 h 3038475"/>
                <a:gd name="connsiteX760" fmla="*/ 338153 w 1792304"/>
                <a:gd name="connsiteY760" fmla="*/ 2059904 h 3038475"/>
                <a:gd name="connsiteX761" fmla="*/ 362903 w 1792304"/>
                <a:gd name="connsiteY761" fmla="*/ 2054452 h 3038475"/>
                <a:gd name="connsiteX762" fmla="*/ 279554 w 1792304"/>
                <a:gd name="connsiteY762" fmla="*/ 2051544 h 3038475"/>
                <a:gd name="connsiteX763" fmla="*/ 269727 w 1792304"/>
                <a:gd name="connsiteY763" fmla="*/ 2062448 h 3038475"/>
                <a:gd name="connsiteX764" fmla="*/ 231874 w 1792304"/>
                <a:gd name="connsiteY764" fmla="*/ 2056996 h 3038475"/>
                <a:gd name="connsiteX765" fmla="*/ 237698 w 1792304"/>
                <a:gd name="connsiteY765" fmla="*/ 2032643 h 3038475"/>
                <a:gd name="connsiteX766" fmla="*/ 261719 w 1792304"/>
                <a:gd name="connsiteY766" fmla="*/ 2032643 h 3038475"/>
                <a:gd name="connsiteX767" fmla="*/ 385833 w 1792304"/>
                <a:gd name="connsiteY767" fmla="*/ 2042457 h 3038475"/>
                <a:gd name="connsiteX768" fmla="*/ 389837 w 1792304"/>
                <a:gd name="connsiteY768" fmla="*/ 2055179 h 3038475"/>
                <a:gd name="connsiteX769" fmla="*/ 362175 w 1792304"/>
                <a:gd name="connsiteY769" fmla="*/ 2062448 h 3038475"/>
                <a:gd name="connsiteX770" fmla="*/ 278462 w 1792304"/>
                <a:gd name="connsiteY770" fmla="*/ 2075170 h 3038475"/>
                <a:gd name="connsiteX771" fmla="*/ 280646 w 1792304"/>
                <a:gd name="connsiteY771" fmla="*/ 2084257 h 3038475"/>
                <a:gd name="connsiteX772" fmla="*/ 392020 w 1792304"/>
                <a:gd name="connsiteY772" fmla="*/ 2071535 h 3038475"/>
                <a:gd name="connsiteX773" fmla="*/ 392748 w 1792304"/>
                <a:gd name="connsiteY773" fmla="*/ 2078078 h 3038475"/>
                <a:gd name="connsiteX774" fmla="*/ 299572 w 1792304"/>
                <a:gd name="connsiteY774" fmla="*/ 2100614 h 3038475"/>
                <a:gd name="connsiteX775" fmla="*/ 297388 w 1792304"/>
                <a:gd name="connsiteY775" fmla="*/ 2108247 h 3038475"/>
                <a:gd name="connsiteX776" fmla="*/ 395660 w 1792304"/>
                <a:gd name="connsiteY776" fmla="*/ 2083530 h 3038475"/>
                <a:gd name="connsiteX777" fmla="*/ 411675 w 1792304"/>
                <a:gd name="connsiteY777" fmla="*/ 2088982 h 3038475"/>
                <a:gd name="connsiteX778" fmla="*/ 423686 w 1792304"/>
                <a:gd name="connsiteY778" fmla="*/ 2072626 h 3038475"/>
                <a:gd name="connsiteX779" fmla="*/ 429509 w 1792304"/>
                <a:gd name="connsiteY779" fmla="*/ 2059904 h 3038475"/>
                <a:gd name="connsiteX780" fmla="*/ 443704 w 1792304"/>
                <a:gd name="connsiteY780" fmla="*/ 2043547 h 3038475"/>
                <a:gd name="connsiteX781" fmla="*/ 440428 w 1792304"/>
                <a:gd name="connsiteY781" fmla="*/ 2036278 h 3038475"/>
                <a:gd name="connsiteX782" fmla="*/ 432785 w 1792304"/>
                <a:gd name="connsiteY782" fmla="*/ 2018104 h 3038475"/>
                <a:gd name="connsiteX783" fmla="*/ 439700 w 1792304"/>
                <a:gd name="connsiteY783" fmla="*/ 2017013 h 3038475"/>
                <a:gd name="connsiteX784" fmla="*/ 425506 w 1792304"/>
                <a:gd name="connsiteY784" fmla="*/ 1999930 h 3038475"/>
                <a:gd name="connsiteX785" fmla="*/ 420774 w 1792304"/>
                <a:gd name="connsiteY785" fmla="*/ 1998112 h 3038475"/>
                <a:gd name="connsiteX786" fmla="*/ 389837 w 1792304"/>
                <a:gd name="connsiteY786" fmla="*/ 1915966 h 3038475"/>
                <a:gd name="connsiteX787" fmla="*/ 376006 w 1792304"/>
                <a:gd name="connsiteY787" fmla="*/ 1917783 h 3038475"/>
                <a:gd name="connsiteX788" fmla="*/ 377826 w 1792304"/>
                <a:gd name="connsiteY788" fmla="*/ 1928688 h 3038475"/>
                <a:gd name="connsiteX789" fmla="*/ 412767 w 1792304"/>
                <a:gd name="connsiteY789" fmla="*/ 2001747 h 3038475"/>
                <a:gd name="connsiteX790" fmla="*/ 410583 w 1792304"/>
                <a:gd name="connsiteY790" fmla="*/ 2006109 h 3038475"/>
                <a:gd name="connsiteX791" fmla="*/ 396752 w 1792304"/>
                <a:gd name="connsiteY791" fmla="*/ 2007926 h 3038475"/>
                <a:gd name="connsiteX792" fmla="*/ 343976 w 1792304"/>
                <a:gd name="connsiteY792" fmla="*/ 1975213 h 3038475"/>
                <a:gd name="connsiteX793" fmla="*/ 311219 w 1792304"/>
                <a:gd name="connsiteY793" fmla="*/ 1958856 h 3038475"/>
                <a:gd name="connsiteX794" fmla="*/ 314495 w 1792304"/>
                <a:gd name="connsiteY794" fmla="*/ 1970851 h 3038475"/>
                <a:gd name="connsiteX795" fmla="*/ 399664 w 1792304"/>
                <a:gd name="connsiteY795" fmla="*/ 2018831 h 3038475"/>
                <a:gd name="connsiteX796" fmla="*/ 399664 w 1792304"/>
                <a:gd name="connsiteY796" fmla="*/ 2022465 h 3038475"/>
                <a:gd name="connsiteX797" fmla="*/ 385833 w 1792304"/>
                <a:gd name="connsiteY797" fmla="*/ 2038822 h 3038475"/>
                <a:gd name="connsiteX798" fmla="*/ 299572 w 1792304"/>
                <a:gd name="connsiteY798" fmla="*/ 2011561 h 3038475"/>
                <a:gd name="connsiteX799" fmla="*/ 273730 w 1792304"/>
                <a:gd name="connsiteY799" fmla="*/ 2018831 h 3038475"/>
                <a:gd name="connsiteX800" fmla="*/ 240609 w 1792304"/>
                <a:gd name="connsiteY800" fmla="*/ 2007199 h 3038475"/>
                <a:gd name="connsiteX801" fmla="*/ 250800 w 1792304"/>
                <a:gd name="connsiteY801" fmla="*/ 1986117 h 3038475"/>
                <a:gd name="connsiteX802" fmla="*/ 254804 w 1792304"/>
                <a:gd name="connsiteY802" fmla="*/ 1964309 h 3038475"/>
                <a:gd name="connsiteX803" fmla="*/ 282466 w 1792304"/>
                <a:gd name="connsiteY803" fmla="*/ 1944317 h 3038475"/>
                <a:gd name="connsiteX804" fmla="*/ 283558 w 1792304"/>
                <a:gd name="connsiteY804" fmla="*/ 1940682 h 3038475"/>
                <a:gd name="connsiteX805" fmla="*/ 323230 w 1792304"/>
                <a:gd name="connsiteY805" fmla="*/ 1917056 h 3038475"/>
                <a:gd name="connsiteX806" fmla="*/ 361083 w 1792304"/>
                <a:gd name="connsiteY806" fmla="*/ 1897792 h 3038475"/>
                <a:gd name="connsiteX807" fmla="*/ 380009 w 1792304"/>
                <a:gd name="connsiteY807" fmla="*/ 1877800 h 3038475"/>
                <a:gd name="connsiteX808" fmla="*/ 409855 w 1792304"/>
                <a:gd name="connsiteY808" fmla="*/ 1885070 h 3038475"/>
                <a:gd name="connsiteX809" fmla="*/ 440428 w 1792304"/>
                <a:gd name="connsiteY809" fmla="*/ 1877800 h 3038475"/>
                <a:gd name="connsiteX810" fmla="*/ 452439 w 1792304"/>
                <a:gd name="connsiteY810" fmla="*/ 1891613 h 3038475"/>
                <a:gd name="connsiteX811" fmla="*/ 437516 w 1792304"/>
                <a:gd name="connsiteY811" fmla="*/ 1911604 h 3038475"/>
                <a:gd name="connsiteX812" fmla="*/ 436425 w 1792304"/>
                <a:gd name="connsiteY812" fmla="*/ 1964309 h 3038475"/>
                <a:gd name="connsiteX813" fmla="*/ 439700 w 1792304"/>
                <a:gd name="connsiteY813" fmla="*/ 1966126 h 3038475"/>
                <a:gd name="connsiteX814" fmla="*/ 467362 w 1792304"/>
                <a:gd name="connsiteY814" fmla="*/ 1926870 h 3038475"/>
                <a:gd name="connsiteX815" fmla="*/ 553987 w 1792304"/>
                <a:gd name="connsiteY815" fmla="*/ 1809466 h 3038475"/>
                <a:gd name="connsiteX816" fmla="*/ 565634 w 1792304"/>
                <a:gd name="connsiteY816" fmla="*/ 1747675 h 3038475"/>
                <a:gd name="connsiteX817" fmla="*/ 573641 w 1792304"/>
                <a:gd name="connsiteY817" fmla="*/ 1724048 h 3038475"/>
                <a:gd name="connsiteX818" fmla="*/ 583832 w 1792304"/>
                <a:gd name="connsiteY818" fmla="*/ 1717869 h 3038475"/>
                <a:gd name="connsiteX819" fmla="*/ 607490 w 1792304"/>
                <a:gd name="connsiteY819" fmla="*/ 1636813 h 3038475"/>
                <a:gd name="connsiteX820" fmla="*/ 589656 w 1792304"/>
                <a:gd name="connsiteY820" fmla="*/ 1526679 h 3038475"/>
                <a:gd name="connsiteX821" fmla="*/ 656708 w 1792304"/>
                <a:gd name="connsiteY821" fmla="*/ 1471613 h 3038475"/>
                <a:gd name="connsiteX822" fmla="*/ 635551 w 1792304"/>
                <a:gd name="connsiteY822" fmla="*/ 1476994 h 3038475"/>
                <a:gd name="connsiteX823" fmla="*/ 609653 w 1792304"/>
                <a:gd name="connsiteY823" fmla="*/ 1545509 h 3038475"/>
                <a:gd name="connsiteX824" fmla="*/ 612936 w 1792304"/>
                <a:gd name="connsiteY824" fmla="*/ 1546226 h 3038475"/>
                <a:gd name="connsiteX825" fmla="*/ 632633 w 1792304"/>
                <a:gd name="connsiteY825" fmla="*/ 1526497 h 3038475"/>
                <a:gd name="connsiteX826" fmla="*/ 687348 w 1792304"/>
                <a:gd name="connsiteY826" fmla="*/ 1521834 h 3038475"/>
                <a:gd name="connsiteX827" fmla="*/ 714341 w 1792304"/>
                <a:gd name="connsiteY827" fmla="*/ 1541922 h 3038475"/>
                <a:gd name="connsiteX828" fmla="*/ 717259 w 1792304"/>
                <a:gd name="connsiteY828" fmla="*/ 1528290 h 3038475"/>
                <a:gd name="connsiteX829" fmla="*/ 656708 w 1792304"/>
                <a:gd name="connsiteY829" fmla="*/ 1471613 h 3038475"/>
                <a:gd name="connsiteX830" fmla="*/ 919421 w 1792304"/>
                <a:gd name="connsiteY830" fmla="*/ 1450975 h 3038475"/>
                <a:gd name="connsiteX831" fmla="*/ 806716 w 1792304"/>
                <a:gd name="connsiteY831" fmla="*/ 1483685 h 3038475"/>
                <a:gd name="connsiteX832" fmla="*/ 774984 w 1792304"/>
                <a:gd name="connsiteY832" fmla="*/ 1544743 h 3038475"/>
                <a:gd name="connsiteX833" fmla="*/ 731215 w 1792304"/>
                <a:gd name="connsiteY833" fmla="*/ 1574909 h 3038475"/>
                <a:gd name="connsiteX834" fmla="*/ 701306 w 1792304"/>
                <a:gd name="connsiteY834" fmla="*/ 1598533 h 3038475"/>
                <a:gd name="connsiteX835" fmla="*/ 656443 w 1792304"/>
                <a:gd name="connsiteY835" fmla="*/ 1659228 h 3038475"/>
                <a:gd name="connsiteX836" fmla="*/ 641489 w 1792304"/>
                <a:gd name="connsiteY836" fmla="*/ 1808602 h 3038475"/>
                <a:gd name="connsiteX837" fmla="*/ 644407 w 1792304"/>
                <a:gd name="connsiteY837" fmla="*/ 1817688 h 3038475"/>
                <a:gd name="connsiteX838" fmla="*/ 654255 w 1792304"/>
                <a:gd name="connsiteY838" fmla="*/ 1809329 h 3038475"/>
                <a:gd name="connsiteX839" fmla="*/ 650242 w 1792304"/>
                <a:gd name="connsiteY839" fmla="*/ 1777710 h 3038475"/>
                <a:gd name="connsiteX840" fmla="*/ 712978 w 1792304"/>
                <a:gd name="connsiteY840" fmla="*/ 1705021 h 3038475"/>
                <a:gd name="connsiteX841" fmla="*/ 787750 w 1792304"/>
                <a:gd name="connsiteY841" fmla="*/ 1687576 h 3038475"/>
                <a:gd name="connsiteX842" fmla="*/ 819847 w 1792304"/>
                <a:gd name="connsiteY842" fmla="*/ 1721376 h 3038475"/>
                <a:gd name="connsiteX843" fmla="*/ 848661 w 1792304"/>
                <a:gd name="connsiteY843" fmla="*/ 1700296 h 3038475"/>
                <a:gd name="connsiteX844" fmla="*/ 844649 w 1792304"/>
                <a:gd name="connsiteY844" fmla="*/ 1668314 h 3038475"/>
                <a:gd name="connsiteX845" fmla="*/ 701306 w 1792304"/>
                <a:gd name="connsiteY845" fmla="*/ 1688666 h 3038475"/>
                <a:gd name="connsiteX846" fmla="*/ 659361 w 1792304"/>
                <a:gd name="connsiteY846" fmla="*/ 1726828 h 3038475"/>
                <a:gd name="connsiteX847" fmla="*/ 654255 w 1792304"/>
                <a:gd name="connsiteY847" fmla="*/ 1725737 h 3038475"/>
                <a:gd name="connsiteX848" fmla="*/ 669209 w 1792304"/>
                <a:gd name="connsiteY848" fmla="*/ 1661045 h 3038475"/>
                <a:gd name="connsiteX849" fmla="*/ 739969 w 1792304"/>
                <a:gd name="connsiteY849" fmla="*/ 1583995 h 3038475"/>
                <a:gd name="connsiteX850" fmla="*/ 790668 w 1792304"/>
                <a:gd name="connsiteY850" fmla="*/ 1564733 h 3038475"/>
                <a:gd name="connsiteX851" fmla="*/ 869451 w 1792304"/>
                <a:gd name="connsiteY851" fmla="*/ 1591264 h 3038475"/>
                <a:gd name="connsiteX852" fmla="*/ 961001 w 1792304"/>
                <a:gd name="connsiteY852" fmla="*/ 1568367 h 3038475"/>
                <a:gd name="connsiteX853" fmla="*/ 1092673 w 1792304"/>
                <a:gd name="connsiteY853" fmla="*/ 1541109 h 3038475"/>
                <a:gd name="connsiteX854" fmla="*/ 1123676 w 1792304"/>
                <a:gd name="connsiteY854" fmla="*/ 1557464 h 3038475"/>
                <a:gd name="connsiteX855" fmla="*/ 1126594 w 1792304"/>
                <a:gd name="connsiteY855" fmla="*/ 1551285 h 3038475"/>
                <a:gd name="connsiteX856" fmla="*/ 1113463 w 1792304"/>
                <a:gd name="connsiteY856" fmla="*/ 1521846 h 3038475"/>
                <a:gd name="connsiteX857" fmla="*/ 1144466 w 1792304"/>
                <a:gd name="connsiteY857" fmla="*/ 1516395 h 3038475"/>
                <a:gd name="connsiteX858" fmla="*/ 1150302 w 1792304"/>
                <a:gd name="connsiteY858" fmla="*/ 1501130 h 3038475"/>
                <a:gd name="connsiteX859" fmla="*/ 1131335 w 1792304"/>
                <a:gd name="connsiteY859" fmla="*/ 1503674 h 3038475"/>
                <a:gd name="connsiteX860" fmla="*/ 986168 w 1792304"/>
                <a:gd name="connsiteY860" fmla="*/ 1485502 h 3038475"/>
                <a:gd name="connsiteX861" fmla="*/ 801610 w 1792304"/>
                <a:gd name="connsiteY861" fmla="*/ 1536384 h 3038475"/>
                <a:gd name="connsiteX862" fmla="*/ 802704 w 1792304"/>
                <a:gd name="connsiteY862" fmla="*/ 1545834 h 3038475"/>
                <a:gd name="connsiteX863" fmla="*/ 922339 w 1792304"/>
                <a:gd name="connsiteY863" fmla="*/ 1537474 h 3038475"/>
                <a:gd name="connsiteX864" fmla="*/ 956260 w 1792304"/>
                <a:gd name="connsiteY864" fmla="*/ 1530206 h 3038475"/>
                <a:gd name="connsiteX865" fmla="*/ 983251 w 1792304"/>
                <a:gd name="connsiteY865" fmla="*/ 1521846 h 3038475"/>
                <a:gd name="connsiteX866" fmla="*/ 1072612 w 1792304"/>
                <a:gd name="connsiteY866" fmla="*/ 1510943 h 3038475"/>
                <a:gd name="connsiteX867" fmla="*/ 1109451 w 1792304"/>
                <a:gd name="connsiteY867" fmla="*/ 1525481 h 3038475"/>
                <a:gd name="connsiteX868" fmla="*/ 1098508 w 1792304"/>
                <a:gd name="connsiteY868" fmla="*/ 1532750 h 3038475"/>
                <a:gd name="connsiteX869" fmla="*/ 1032855 w 1792304"/>
                <a:gd name="connsiteY869" fmla="*/ 1522937 h 3038475"/>
                <a:gd name="connsiteX870" fmla="*/ 929269 w 1792304"/>
                <a:gd name="connsiteY870" fmla="*/ 1550195 h 3038475"/>
                <a:gd name="connsiteX871" fmla="*/ 825683 w 1792304"/>
                <a:gd name="connsiteY871" fmla="*/ 1564733 h 3038475"/>
                <a:gd name="connsiteX872" fmla="*/ 785926 w 1792304"/>
                <a:gd name="connsiteY872" fmla="*/ 1549468 h 3038475"/>
                <a:gd name="connsiteX873" fmla="*/ 804892 w 1792304"/>
                <a:gd name="connsiteY873" fmla="*/ 1517485 h 3038475"/>
                <a:gd name="connsiteX874" fmla="*/ 865439 w 1792304"/>
                <a:gd name="connsiteY874" fmla="*/ 1484775 h 3038475"/>
                <a:gd name="connsiteX875" fmla="*/ 1047810 w 1792304"/>
                <a:gd name="connsiteY875" fmla="*/ 1481141 h 3038475"/>
                <a:gd name="connsiteX876" fmla="*/ 1099603 w 1792304"/>
                <a:gd name="connsiteY876" fmla="*/ 1483685 h 3038475"/>
                <a:gd name="connsiteX877" fmla="*/ 1134618 w 1792304"/>
                <a:gd name="connsiteY877" fmla="*/ 1487319 h 3038475"/>
                <a:gd name="connsiteX878" fmla="*/ 1141548 w 1792304"/>
                <a:gd name="connsiteY878" fmla="*/ 1479324 h 3038475"/>
                <a:gd name="connsiteX879" fmla="*/ 1129511 w 1792304"/>
                <a:gd name="connsiteY879" fmla="*/ 1470965 h 3038475"/>
                <a:gd name="connsiteX880" fmla="*/ 1080636 w 1792304"/>
                <a:gd name="connsiteY880" fmla="*/ 1479324 h 3038475"/>
                <a:gd name="connsiteX881" fmla="*/ 1023737 w 1792304"/>
                <a:gd name="connsiteY881" fmla="*/ 1467330 h 3038475"/>
                <a:gd name="connsiteX882" fmla="*/ 919421 w 1792304"/>
                <a:gd name="connsiteY882" fmla="*/ 1450975 h 3038475"/>
                <a:gd name="connsiteX883" fmla="*/ 1237950 w 1792304"/>
                <a:gd name="connsiteY883" fmla="*/ 1350074 h 3038475"/>
                <a:gd name="connsiteX884" fmla="*/ 1244211 w 1792304"/>
                <a:gd name="connsiteY884" fmla="*/ 1380279 h 3038475"/>
                <a:gd name="connsiteX885" fmla="*/ 1417740 w 1792304"/>
                <a:gd name="connsiteY885" fmla="*/ 1556487 h 3038475"/>
                <a:gd name="connsiteX886" fmla="*/ 1752241 w 1792304"/>
                <a:gd name="connsiteY886" fmla="*/ 2322193 h 3038475"/>
                <a:gd name="connsiteX887" fmla="*/ 1463966 w 1792304"/>
                <a:gd name="connsiteY887" fmla="*/ 2828424 h 3038475"/>
                <a:gd name="connsiteX888" fmla="*/ 1441836 w 1792304"/>
                <a:gd name="connsiteY888" fmla="*/ 2900363 h 3038475"/>
                <a:gd name="connsiteX889" fmla="*/ 350469 w 1792304"/>
                <a:gd name="connsiteY889" fmla="*/ 2900363 h 3038475"/>
                <a:gd name="connsiteX890" fmla="*/ 328338 w 1792304"/>
                <a:gd name="connsiteY890" fmla="*/ 2828424 h 3038475"/>
                <a:gd name="connsiteX891" fmla="*/ 40064 w 1792304"/>
                <a:gd name="connsiteY891" fmla="*/ 2322193 h 3038475"/>
                <a:gd name="connsiteX892" fmla="*/ 374564 w 1792304"/>
                <a:gd name="connsiteY892" fmla="*/ 1556487 h 3038475"/>
                <a:gd name="connsiteX893" fmla="*/ 548093 w 1792304"/>
                <a:gd name="connsiteY893" fmla="*/ 1380279 h 3038475"/>
                <a:gd name="connsiteX894" fmla="*/ 554354 w 1792304"/>
                <a:gd name="connsiteY894" fmla="*/ 1350074 h 3038475"/>
                <a:gd name="connsiteX895" fmla="*/ 553252 w 1792304"/>
                <a:gd name="connsiteY895" fmla="*/ 1360488 h 3038475"/>
                <a:gd name="connsiteX896" fmla="*/ 1239052 w 1792304"/>
                <a:gd name="connsiteY896" fmla="*/ 1360488 h 3038475"/>
                <a:gd name="connsiteX897" fmla="*/ 1098009 w 1792304"/>
                <a:gd name="connsiteY897" fmla="*/ 1108799 h 3038475"/>
                <a:gd name="connsiteX898" fmla="*/ 895486 w 1792304"/>
                <a:gd name="connsiteY898" fmla="*/ 1194645 h 3038475"/>
                <a:gd name="connsiteX899" fmla="*/ 837415 w 1792304"/>
                <a:gd name="connsiteY899" fmla="*/ 1235938 h 3038475"/>
                <a:gd name="connsiteX900" fmla="*/ 913271 w 1792304"/>
                <a:gd name="connsiteY900" fmla="*/ 1219638 h 3038475"/>
                <a:gd name="connsiteX901" fmla="*/ 1003281 w 1792304"/>
                <a:gd name="connsiteY901" fmla="*/ 1171825 h 3038475"/>
                <a:gd name="connsiteX902" fmla="*/ 1065707 w 1792304"/>
                <a:gd name="connsiteY902" fmla="*/ 1128721 h 3038475"/>
                <a:gd name="connsiteX903" fmla="*/ 1105631 w 1792304"/>
                <a:gd name="connsiteY903" fmla="*/ 1114595 h 3038475"/>
                <a:gd name="connsiteX904" fmla="*/ 1147370 w 1792304"/>
                <a:gd name="connsiteY904" fmla="*/ 1113870 h 3038475"/>
                <a:gd name="connsiteX905" fmla="*/ 1174228 w 1792304"/>
                <a:gd name="connsiteY905" fmla="*/ 1131981 h 3038475"/>
                <a:gd name="connsiteX906" fmla="*/ 1174228 w 1792304"/>
                <a:gd name="connsiteY906" fmla="*/ 1163132 h 3038475"/>
                <a:gd name="connsiteX907" fmla="*/ 1135392 w 1792304"/>
                <a:gd name="connsiteY907" fmla="*/ 1211307 h 3038475"/>
                <a:gd name="connsiteX908" fmla="*/ 1098735 w 1792304"/>
                <a:gd name="connsiteY908" fmla="*/ 1201165 h 3038475"/>
                <a:gd name="connsiteX909" fmla="*/ 1084580 w 1792304"/>
                <a:gd name="connsiteY909" fmla="*/ 1179794 h 3038475"/>
                <a:gd name="connsiteX910" fmla="*/ 1087121 w 1792304"/>
                <a:gd name="connsiteY910" fmla="*/ 1171825 h 3038475"/>
                <a:gd name="connsiteX911" fmla="*/ 1093654 w 1792304"/>
                <a:gd name="connsiteY911" fmla="*/ 1160234 h 3038475"/>
                <a:gd name="connsiteX912" fmla="*/ 1070425 w 1792304"/>
                <a:gd name="connsiteY912" fmla="*/ 1164219 h 3038475"/>
                <a:gd name="connsiteX913" fmla="*/ 1056271 w 1792304"/>
                <a:gd name="connsiteY913" fmla="*/ 1177983 h 3038475"/>
                <a:gd name="connsiteX914" fmla="*/ 1074055 w 1792304"/>
                <a:gd name="connsiteY914" fmla="*/ 1208772 h 3038475"/>
                <a:gd name="connsiteX915" fmla="*/ 1146644 w 1792304"/>
                <a:gd name="connsiteY915" fmla="*/ 1218552 h 3038475"/>
                <a:gd name="connsiteX916" fmla="*/ 1195641 w 1792304"/>
                <a:gd name="connsiteY916" fmla="*/ 1197905 h 3038475"/>
                <a:gd name="connsiteX917" fmla="*/ 1211611 w 1792304"/>
                <a:gd name="connsiteY917" fmla="*/ 1147557 h 3038475"/>
                <a:gd name="connsiteX918" fmla="*/ 1163702 w 1792304"/>
                <a:gd name="connsiteY918" fmla="*/ 1112421 h 3038475"/>
                <a:gd name="connsiteX919" fmla="*/ 1145192 w 1792304"/>
                <a:gd name="connsiteY919" fmla="*/ 1109524 h 3038475"/>
                <a:gd name="connsiteX920" fmla="*/ 1098009 w 1792304"/>
                <a:gd name="connsiteY920" fmla="*/ 1108799 h 3038475"/>
                <a:gd name="connsiteX921" fmla="*/ 661202 w 1792304"/>
                <a:gd name="connsiteY921" fmla="*/ 1041400 h 3038475"/>
                <a:gd name="connsiteX922" fmla="*/ 657510 w 1792304"/>
                <a:gd name="connsiteY922" fmla="*/ 1043973 h 3038475"/>
                <a:gd name="connsiteX923" fmla="*/ 656034 w 1792304"/>
                <a:gd name="connsiteY923" fmla="*/ 1095062 h 3038475"/>
                <a:gd name="connsiteX924" fmla="*/ 697013 w 1792304"/>
                <a:gd name="connsiteY924" fmla="*/ 1113440 h 3038475"/>
                <a:gd name="connsiteX925" fmla="*/ 709196 w 1792304"/>
                <a:gd name="connsiteY925" fmla="*/ 1109029 h 3038475"/>
                <a:gd name="connsiteX926" fmla="*/ 723964 w 1792304"/>
                <a:gd name="connsiteY926" fmla="*/ 1080728 h 3038475"/>
                <a:gd name="connsiteX927" fmla="*/ 687414 w 1792304"/>
                <a:gd name="connsiteY927" fmla="*/ 1085874 h 3038475"/>
                <a:gd name="connsiteX928" fmla="*/ 661202 w 1792304"/>
                <a:gd name="connsiteY928" fmla="*/ 1041400 h 3038475"/>
                <a:gd name="connsiteX929" fmla="*/ 542914 w 1792304"/>
                <a:gd name="connsiteY929" fmla="*/ 1025358 h 3038475"/>
                <a:gd name="connsiteX930" fmla="*/ 497471 w 1792304"/>
                <a:gd name="connsiteY930" fmla="*/ 1040270 h 3038475"/>
                <a:gd name="connsiteX931" fmla="*/ 476749 w 1792304"/>
                <a:gd name="connsiteY931" fmla="*/ 1095919 h 3038475"/>
                <a:gd name="connsiteX932" fmla="*/ 524737 w 1792304"/>
                <a:gd name="connsiteY932" fmla="*/ 1138111 h 3038475"/>
                <a:gd name="connsiteX933" fmla="*/ 575270 w 1792304"/>
                <a:gd name="connsiteY933" fmla="*/ 1146113 h 3038475"/>
                <a:gd name="connsiteX934" fmla="*/ 585449 w 1792304"/>
                <a:gd name="connsiteY934" fmla="*/ 1149750 h 3038475"/>
                <a:gd name="connsiteX935" fmla="*/ 565818 w 1792304"/>
                <a:gd name="connsiteY935" fmla="*/ 1162480 h 3038475"/>
                <a:gd name="connsiteX936" fmla="*/ 555638 w 1792304"/>
                <a:gd name="connsiteY936" fmla="*/ 1188304 h 3038475"/>
                <a:gd name="connsiteX937" fmla="*/ 597446 w 1792304"/>
                <a:gd name="connsiteY937" fmla="*/ 1221039 h 3038475"/>
                <a:gd name="connsiteX938" fmla="*/ 671245 w 1792304"/>
                <a:gd name="connsiteY938" fmla="*/ 1213037 h 3038475"/>
                <a:gd name="connsiteX939" fmla="*/ 693421 w 1792304"/>
                <a:gd name="connsiteY939" fmla="*/ 1197033 h 3038475"/>
                <a:gd name="connsiteX940" fmla="*/ 670518 w 1792304"/>
                <a:gd name="connsiteY940" fmla="*/ 1174846 h 3038475"/>
                <a:gd name="connsiteX941" fmla="*/ 655613 w 1792304"/>
                <a:gd name="connsiteY941" fmla="*/ 1171937 h 3038475"/>
                <a:gd name="connsiteX942" fmla="*/ 666155 w 1792304"/>
                <a:gd name="connsiteY942" fmla="*/ 1201762 h 3038475"/>
                <a:gd name="connsiteX943" fmla="*/ 636708 w 1792304"/>
                <a:gd name="connsiteY943" fmla="*/ 1215583 h 3038475"/>
                <a:gd name="connsiteX944" fmla="*/ 594901 w 1792304"/>
                <a:gd name="connsiteY944" fmla="*/ 1196306 h 3038475"/>
                <a:gd name="connsiteX945" fmla="*/ 599991 w 1792304"/>
                <a:gd name="connsiteY945" fmla="*/ 1161753 h 3038475"/>
                <a:gd name="connsiteX946" fmla="*/ 643616 w 1792304"/>
                <a:gd name="connsiteY946" fmla="*/ 1142475 h 3038475"/>
                <a:gd name="connsiteX947" fmla="*/ 687241 w 1792304"/>
                <a:gd name="connsiteY947" fmla="*/ 1148659 h 3038475"/>
                <a:gd name="connsiteX948" fmla="*/ 752315 w 1792304"/>
                <a:gd name="connsiteY948" fmla="*/ 1189759 h 3038475"/>
                <a:gd name="connsiteX949" fmla="*/ 749770 w 1792304"/>
                <a:gd name="connsiteY949" fmla="*/ 1223221 h 3038475"/>
                <a:gd name="connsiteX950" fmla="*/ 737046 w 1792304"/>
                <a:gd name="connsiteY950" fmla="*/ 1237406 h 3038475"/>
                <a:gd name="connsiteX951" fmla="*/ 713779 w 1792304"/>
                <a:gd name="connsiteY951" fmla="*/ 1247227 h 3038475"/>
                <a:gd name="connsiteX952" fmla="*/ 747589 w 1792304"/>
                <a:gd name="connsiteY952" fmla="*/ 1272687 h 3038475"/>
                <a:gd name="connsiteX953" fmla="*/ 885008 w 1792304"/>
                <a:gd name="connsiteY953" fmla="*/ 1287964 h 3038475"/>
                <a:gd name="connsiteX954" fmla="*/ 903185 w 1792304"/>
                <a:gd name="connsiteY954" fmla="*/ 1280325 h 3038475"/>
                <a:gd name="connsiteX955" fmla="*/ 926088 w 1792304"/>
                <a:gd name="connsiteY955" fmla="*/ 1267959 h 3038475"/>
                <a:gd name="connsiteX956" fmla="*/ 993809 w 1792304"/>
                <a:gd name="connsiteY956" fmla="*/ 1230206 h 3038475"/>
                <a:gd name="connsiteX957" fmla="*/ 1007489 w 1792304"/>
                <a:gd name="connsiteY957" fmla="*/ 1228596 h 3038475"/>
                <a:gd name="connsiteX958" fmla="*/ 1015156 w 1792304"/>
                <a:gd name="connsiteY958" fmla="*/ 1229860 h 3038475"/>
                <a:gd name="connsiteX959" fmla="*/ 1028971 w 1792304"/>
                <a:gd name="connsiteY959" fmla="*/ 1240680 h 3038475"/>
                <a:gd name="connsiteX960" fmla="*/ 1033333 w 1792304"/>
                <a:gd name="connsiteY960" fmla="*/ 1263594 h 3038475"/>
                <a:gd name="connsiteX961" fmla="*/ 1000978 w 1792304"/>
                <a:gd name="connsiteY961" fmla="*/ 1288691 h 3038475"/>
                <a:gd name="connsiteX962" fmla="*/ 1022064 w 1792304"/>
                <a:gd name="connsiteY962" fmla="*/ 1289418 h 3038475"/>
                <a:gd name="connsiteX963" fmla="*/ 1070778 w 1792304"/>
                <a:gd name="connsiteY963" fmla="*/ 1251955 h 3038475"/>
                <a:gd name="connsiteX964" fmla="*/ 1068597 w 1792304"/>
                <a:gd name="connsiteY964" fmla="*/ 1244681 h 3038475"/>
                <a:gd name="connsiteX965" fmla="*/ 1037696 w 1792304"/>
                <a:gd name="connsiteY965" fmla="*/ 1225040 h 3038475"/>
                <a:gd name="connsiteX966" fmla="*/ 1007489 w 1792304"/>
                <a:gd name="connsiteY966" fmla="*/ 1228596 h 3038475"/>
                <a:gd name="connsiteX967" fmla="*/ 999160 w 1792304"/>
                <a:gd name="connsiteY967" fmla="*/ 1227222 h 3038475"/>
                <a:gd name="connsiteX968" fmla="*/ 993809 w 1792304"/>
                <a:gd name="connsiteY968" fmla="*/ 1230206 h 3038475"/>
                <a:gd name="connsiteX969" fmla="*/ 944992 w 1792304"/>
                <a:gd name="connsiteY969" fmla="*/ 1235951 h 3038475"/>
                <a:gd name="connsiteX970" fmla="*/ 820297 w 1792304"/>
                <a:gd name="connsiteY970" fmla="*/ 1263594 h 3038475"/>
                <a:gd name="connsiteX971" fmla="*/ 759222 w 1792304"/>
                <a:gd name="connsiteY971" fmla="*/ 1258138 h 3038475"/>
                <a:gd name="connsiteX972" fmla="*/ 756677 w 1792304"/>
                <a:gd name="connsiteY972" fmla="*/ 1255228 h 3038475"/>
                <a:gd name="connsiteX973" fmla="*/ 773037 w 1792304"/>
                <a:gd name="connsiteY973" fmla="*/ 1251227 h 3038475"/>
                <a:gd name="connsiteX974" fmla="*/ 795940 w 1792304"/>
                <a:gd name="connsiteY974" fmla="*/ 1230495 h 3038475"/>
                <a:gd name="connsiteX975" fmla="*/ 790123 w 1792304"/>
                <a:gd name="connsiteY975" fmla="*/ 1189032 h 3038475"/>
                <a:gd name="connsiteX976" fmla="*/ 701783 w 1792304"/>
                <a:gd name="connsiteY976" fmla="*/ 1141384 h 3038475"/>
                <a:gd name="connsiteX977" fmla="*/ 678152 w 1792304"/>
                <a:gd name="connsiteY977" fmla="*/ 1140657 h 3038475"/>
                <a:gd name="connsiteX978" fmla="*/ 534916 w 1792304"/>
                <a:gd name="connsiteY978" fmla="*/ 1115924 h 3038475"/>
                <a:gd name="connsiteX979" fmla="*/ 497471 w 1792304"/>
                <a:gd name="connsiteY979" fmla="*/ 1085008 h 3038475"/>
                <a:gd name="connsiteX980" fmla="*/ 493836 w 1792304"/>
                <a:gd name="connsiteY980" fmla="*/ 1065003 h 3038475"/>
                <a:gd name="connsiteX981" fmla="*/ 500016 w 1792304"/>
                <a:gd name="connsiteY981" fmla="*/ 1055547 h 3038475"/>
                <a:gd name="connsiteX982" fmla="*/ 511286 w 1792304"/>
                <a:gd name="connsiteY982" fmla="*/ 1049000 h 3038475"/>
                <a:gd name="connsiteX983" fmla="*/ 539279 w 1792304"/>
                <a:gd name="connsiteY983" fmla="*/ 1053364 h 3038475"/>
                <a:gd name="connsiteX984" fmla="*/ 548004 w 1792304"/>
                <a:gd name="connsiteY984" fmla="*/ 1081734 h 3038475"/>
                <a:gd name="connsiteX985" fmla="*/ 560728 w 1792304"/>
                <a:gd name="connsiteY985" fmla="*/ 1069368 h 3038475"/>
                <a:gd name="connsiteX986" fmla="*/ 560001 w 1792304"/>
                <a:gd name="connsiteY986" fmla="*/ 1037361 h 3038475"/>
                <a:gd name="connsiteX987" fmla="*/ 542914 w 1792304"/>
                <a:gd name="connsiteY987" fmla="*/ 1025358 h 3038475"/>
                <a:gd name="connsiteX988" fmla="*/ 425490 w 1792304"/>
                <a:gd name="connsiteY988" fmla="*/ 984616 h 3038475"/>
                <a:gd name="connsiteX989" fmla="*/ 421544 w 1792304"/>
                <a:gd name="connsiteY989" fmla="*/ 997072 h 3038475"/>
                <a:gd name="connsiteX990" fmla="*/ 421544 w 1792304"/>
                <a:gd name="connsiteY990" fmla="*/ 1009528 h 3038475"/>
                <a:gd name="connsiteX991" fmla="*/ 461007 w 1792304"/>
                <a:gd name="connsiteY991" fmla="*/ 1018320 h 3038475"/>
                <a:gd name="connsiteX992" fmla="*/ 481815 w 1792304"/>
                <a:gd name="connsiteY992" fmla="*/ 1001468 h 3038475"/>
                <a:gd name="connsiteX993" fmla="*/ 473922 w 1792304"/>
                <a:gd name="connsiteY993" fmla="*/ 1006963 h 3038475"/>
                <a:gd name="connsiteX994" fmla="*/ 460289 w 1792304"/>
                <a:gd name="connsiteY994" fmla="*/ 1006231 h 3038475"/>
                <a:gd name="connsiteX995" fmla="*/ 425490 w 1792304"/>
                <a:gd name="connsiteY995" fmla="*/ 984616 h 3038475"/>
                <a:gd name="connsiteX996" fmla="*/ 759428 w 1792304"/>
                <a:gd name="connsiteY996" fmla="*/ 984191 h 3038475"/>
                <a:gd name="connsiteX997" fmla="*/ 712468 w 1792304"/>
                <a:gd name="connsiteY997" fmla="*/ 1008069 h 3038475"/>
                <a:gd name="connsiteX998" fmla="*/ 720112 w 1792304"/>
                <a:gd name="connsiteY998" fmla="*/ 1040269 h 3038475"/>
                <a:gd name="connsiteX999" fmla="*/ 745958 w 1792304"/>
                <a:gd name="connsiteY999" fmla="*/ 1046781 h 3038475"/>
                <a:gd name="connsiteX1000" fmla="*/ 771805 w 1792304"/>
                <a:gd name="connsiteY1000" fmla="*/ 1042801 h 3038475"/>
                <a:gd name="connsiteX1001" fmla="*/ 737222 w 1792304"/>
                <a:gd name="connsiteY1001" fmla="*/ 1009155 h 3038475"/>
                <a:gd name="connsiteX1002" fmla="*/ 753603 w 1792304"/>
                <a:gd name="connsiteY1002" fmla="*/ 990342 h 3038475"/>
                <a:gd name="connsiteX1003" fmla="*/ 839150 w 1792304"/>
                <a:gd name="connsiteY1003" fmla="*/ 1021456 h 3038475"/>
                <a:gd name="connsiteX1004" fmla="*/ 863540 w 1792304"/>
                <a:gd name="connsiteY1004" fmla="*/ 1059444 h 3038475"/>
                <a:gd name="connsiteX1005" fmla="*/ 871913 w 1792304"/>
                <a:gd name="connsiteY1005" fmla="*/ 1087302 h 3038475"/>
                <a:gd name="connsiteX1006" fmla="*/ 869365 w 1792304"/>
                <a:gd name="connsiteY1006" fmla="*/ 1147360 h 3038475"/>
                <a:gd name="connsiteX1007" fmla="*/ 793646 w 1792304"/>
                <a:gd name="connsiteY1007" fmla="*/ 1238170 h 3038475"/>
                <a:gd name="connsiteX1008" fmla="*/ 814396 w 1792304"/>
                <a:gd name="connsiteY1008" fmla="*/ 1233828 h 3038475"/>
                <a:gd name="connsiteX1009" fmla="*/ 907224 w 1792304"/>
                <a:gd name="connsiteY1009" fmla="*/ 1146636 h 3038475"/>
                <a:gd name="connsiteX1010" fmla="*/ 909408 w 1792304"/>
                <a:gd name="connsiteY1010" fmla="*/ 1069936 h 3038475"/>
                <a:gd name="connsiteX1011" fmla="*/ 897759 w 1792304"/>
                <a:gd name="connsiteY1011" fmla="*/ 1048590 h 3038475"/>
                <a:gd name="connsiteX1012" fmla="*/ 811120 w 1792304"/>
                <a:gd name="connsiteY1012" fmla="*/ 988533 h 3038475"/>
                <a:gd name="connsiteX1013" fmla="*/ 759428 w 1792304"/>
                <a:gd name="connsiteY1013" fmla="*/ 984191 h 3038475"/>
                <a:gd name="connsiteX1014" fmla="*/ 1106617 w 1792304"/>
                <a:gd name="connsiteY1014" fmla="*/ 963613 h 3038475"/>
                <a:gd name="connsiteX1015" fmla="*/ 1104830 w 1792304"/>
                <a:gd name="connsiteY1015" fmla="*/ 977985 h 3038475"/>
                <a:gd name="connsiteX1016" fmla="*/ 1131281 w 1792304"/>
                <a:gd name="connsiteY1016" fmla="*/ 1019629 h 3038475"/>
                <a:gd name="connsiteX1017" fmla="*/ 1149511 w 1792304"/>
                <a:gd name="connsiteY1017" fmla="*/ 1019998 h 3038475"/>
                <a:gd name="connsiteX1018" fmla="*/ 1155588 w 1792304"/>
                <a:gd name="connsiteY1018" fmla="*/ 990515 h 3038475"/>
                <a:gd name="connsiteX1019" fmla="*/ 1131996 w 1792304"/>
                <a:gd name="connsiteY1019" fmla="*/ 985356 h 3038475"/>
                <a:gd name="connsiteX1020" fmla="*/ 1106617 w 1792304"/>
                <a:gd name="connsiteY1020" fmla="*/ 963613 h 3038475"/>
                <a:gd name="connsiteX1021" fmla="*/ 377040 w 1792304"/>
                <a:gd name="connsiteY1021" fmla="*/ 930275 h 3038475"/>
                <a:gd name="connsiteX1022" fmla="*/ 377040 w 1792304"/>
                <a:gd name="connsiteY1022" fmla="*/ 931863 h 3038475"/>
                <a:gd name="connsiteX1023" fmla="*/ 379156 w 1792304"/>
                <a:gd name="connsiteY1023" fmla="*/ 930275 h 3038475"/>
                <a:gd name="connsiteX1024" fmla="*/ 873665 w 1792304"/>
                <a:gd name="connsiteY1024" fmla="*/ 927463 h 3038475"/>
                <a:gd name="connsiteX1025" fmla="*/ 866364 w 1792304"/>
                <a:gd name="connsiteY1025" fmla="*/ 948177 h 3038475"/>
                <a:gd name="connsiteX1026" fmla="*/ 834240 w 1792304"/>
                <a:gd name="connsiteY1026" fmla="*/ 965984 h 3038475"/>
                <a:gd name="connsiteX1027" fmla="*/ 859793 w 1792304"/>
                <a:gd name="connsiteY1027" fmla="*/ 987061 h 3038475"/>
                <a:gd name="connsiteX1028" fmla="*/ 883521 w 1792304"/>
                <a:gd name="connsiteY1028" fmla="*/ 977249 h 3038475"/>
                <a:gd name="connsiteX1029" fmla="*/ 897393 w 1792304"/>
                <a:gd name="connsiteY1029" fmla="*/ 936185 h 3038475"/>
                <a:gd name="connsiteX1030" fmla="*/ 873665 w 1792304"/>
                <a:gd name="connsiteY1030" fmla="*/ 927463 h 3038475"/>
                <a:gd name="connsiteX1031" fmla="*/ 1279687 w 1792304"/>
                <a:gd name="connsiteY1031" fmla="*/ 838200 h 3038475"/>
                <a:gd name="connsiteX1032" fmla="*/ 1279324 w 1792304"/>
                <a:gd name="connsiteY1032" fmla="*/ 841104 h 3038475"/>
                <a:gd name="connsiteX1033" fmla="*/ 1286216 w 1792304"/>
                <a:gd name="connsiteY1033" fmla="*/ 844371 h 3038475"/>
                <a:gd name="connsiteX1034" fmla="*/ 1321037 w 1792304"/>
                <a:gd name="connsiteY1034" fmla="*/ 879947 h 3038475"/>
                <a:gd name="connsiteX1035" fmla="*/ 1326841 w 1792304"/>
                <a:gd name="connsiteY1035" fmla="*/ 917338 h 3038475"/>
                <a:gd name="connsiteX1036" fmla="*/ 1306528 w 1792304"/>
                <a:gd name="connsiteY1036" fmla="*/ 929318 h 3038475"/>
                <a:gd name="connsiteX1037" fmla="*/ 1283677 w 1792304"/>
                <a:gd name="connsiteY1037" fmla="*/ 1063272 h 3038475"/>
                <a:gd name="connsiteX1038" fmla="*/ 1283677 w 1792304"/>
                <a:gd name="connsiteY1038" fmla="*/ 1094854 h 3038475"/>
                <a:gd name="connsiteX1039" fmla="*/ 1266991 w 1792304"/>
                <a:gd name="connsiteY1039" fmla="*/ 1127163 h 3038475"/>
                <a:gd name="connsiteX1040" fmla="*/ 1285853 w 1792304"/>
                <a:gd name="connsiteY1040" fmla="*/ 1120629 h 3038475"/>
                <a:gd name="connsiteX1041" fmla="*/ 1292382 w 1792304"/>
                <a:gd name="connsiteY1041" fmla="*/ 1081059 h 3038475"/>
                <a:gd name="connsiteX1042" fmla="*/ 1297823 w 1792304"/>
                <a:gd name="connsiteY1042" fmla="*/ 1021161 h 3038475"/>
                <a:gd name="connsiteX1043" fmla="*/ 1310881 w 1792304"/>
                <a:gd name="connsiteY1043" fmla="*/ 956181 h 3038475"/>
                <a:gd name="connsiteX1044" fmla="*/ 1329743 w 1792304"/>
                <a:gd name="connsiteY1044" fmla="*/ 920968 h 3038475"/>
                <a:gd name="connsiteX1045" fmla="*/ 1346428 w 1792304"/>
                <a:gd name="connsiteY1045" fmla="*/ 922057 h 3038475"/>
                <a:gd name="connsiteX1046" fmla="*/ 1351143 w 1792304"/>
                <a:gd name="connsiteY1046" fmla="*/ 927865 h 3038475"/>
                <a:gd name="connsiteX1047" fmla="*/ 1353320 w 1792304"/>
                <a:gd name="connsiteY1047" fmla="*/ 988127 h 3038475"/>
                <a:gd name="connsiteX1048" fmla="*/ 1316322 w 1792304"/>
                <a:gd name="connsiteY1048" fmla="*/ 1097395 h 3038475"/>
                <a:gd name="connsiteX1049" fmla="*/ 1312695 w 1792304"/>
                <a:gd name="connsiteY1049" fmla="*/ 1113005 h 3038475"/>
                <a:gd name="connsiteX1050" fmla="*/ 1308705 w 1792304"/>
                <a:gd name="connsiteY1050" fmla="*/ 1112279 h 3038475"/>
                <a:gd name="connsiteX1051" fmla="*/ 1314871 w 1792304"/>
                <a:gd name="connsiteY1051" fmla="*/ 1072710 h 3038475"/>
                <a:gd name="connsiteX1052" fmla="*/ 1316322 w 1792304"/>
                <a:gd name="connsiteY1052" fmla="*/ 1073073 h 3038475"/>
                <a:gd name="connsiteX1053" fmla="*/ 1335183 w 1792304"/>
                <a:gd name="connsiteY1053" fmla="*/ 1024065 h 3038475"/>
                <a:gd name="connsiteX1054" fmla="*/ 1344977 w 1792304"/>
                <a:gd name="connsiteY1054" fmla="*/ 939119 h 3038475"/>
                <a:gd name="connsiteX1055" fmla="*/ 1335546 w 1792304"/>
                <a:gd name="connsiteY1055" fmla="*/ 932222 h 3038475"/>
                <a:gd name="connsiteX1056" fmla="*/ 1314145 w 1792304"/>
                <a:gd name="connsiteY1056" fmla="*/ 971428 h 3038475"/>
                <a:gd name="connsiteX1057" fmla="*/ 1301087 w 1792304"/>
                <a:gd name="connsiteY1057" fmla="*/ 1060004 h 3038475"/>
                <a:gd name="connsiteX1058" fmla="*/ 1301087 w 1792304"/>
                <a:gd name="connsiteY1058" fmla="*/ 1107560 h 3038475"/>
                <a:gd name="connsiteX1059" fmla="*/ 1296735 w 1792304"/>
                <a:gd name="connsiteY1059" fmla="*/ 1113731 h 3038475"/>
                <a:gd name="connsiteX1060" fmla="*/ 1296372 w 1792304"/>
                <a:gd name="connsiteY1060" fmla="*/ 1137327 h 3038475"/>
                <a:gd name="connsiteX1061" fmla="*/ 1309067 w 1792304"/>
                <a:gd name="connsiteY1061" fmla="*/ 1143499 h 3038475"/>
                <a:gd name="connsiteX1062" fmla="*/ 1320674 w 1792304"/>
                <a:gd name="connsiteY1062" fmla="*/ 1123533 h 3038475"/>
                <a:gd name="connsiteX1063" fmla="*/ 1336997 w 1792304"/>
                <a:gd name="connsiteY1063" fmla="*/ 1079970 h 3038475"/>
                <a:gd name="connsiteX1064" fmla="*/ 1369279 w 1792304"/>
                <a:gd name="connsiteY1064" fmla="*/ 1010997 h 3038475"/>
                <a:gd name="connsiteX1065" fmla="*/ 1369642 w 1792304"/>
                <a:gd name="connsiteY1065" fmla="*/ 936941 h 3038475"/>
                <a:gd name="connsiteX1066" fmla="*/ 1341350 w 1792304"/>
                <a:gd name="connsiteY1066" fmla="*/ 912982 h 3038475"/>
                <a:gd name="connsiteX1067" fmla="*/ 1318861 w 1792304"/>
                <a:gd name="connsiteY1067" fmla="*/ 863248 h 3038475"/>
                <a:gd name="connsiteX1068" fmla="*/ 1279687 w 1792304"/>
                <a:gd name="connsiteY1068" fmla="*/ 838200 h 3038475"/>
                <a:gd name="connsiteX1069" fmla="*/ 915458 w 1792304"/>
                <a:gd name="connsiteY1069" fmla="*/ 813165 h 3038475"/>
                <a:gd name="connsiteX1070" fmla="*/ 899327 w 1792304"/>
                <a:gd name="connsiteY1070" fmla="*/ 814262 h 3038475"/>
                <a:gd name="connsiteX1071" fmla="*/ 904704 w 1792304"/>
                <a:gd name="connsiteY1071" fmla="*/ 830346 h 3038475"/>
                <a:gd name="connsiteX1072" fmla="*/ 915100 w 1792304"/>
                <a:gd name="connsiteY1072" fmla="*/ 852644 h 3038475"/>
                <a:gd name="connsiteX1073" fmla="*/ 938042 w 1792304"/>
                <a:gd name="connsiteY1073" fmla="*/ 868363 h 3038475"/>
                <a:gd name="connsiteX1074" fmla="*/ 947720 w 1792304"/>
                <a:gd name="connsiteY1074" fmla="*/ 863976 h 3038475"/>
                <a:gd name="connsiteX1075" fmla="*/ 957757 w 1792304"/>
                <a:gd name="connsiteY1075" fmla="*/ 852644 h 3038475"/>
                <a:gd name="connsiteX1076" fmla="*/ 962059 w 1792304"/>
                <a:gd name="connsiteY1076" fmla="*/ 825959 h 3038475"/>
                <a:gd name="connsiteX1077" fmla="*/ 928363 w 1792304"/>
                <a:gd name="connsiteY1077" fmla="*/ 831808 h 3038475"/>
                <a:gd name="connsiteX1078" fmla="*/ 915458 w 1792304"/>
                <a:gd name="connsiteY1078" fmla="*/ 813165 h 3038475"/>
                <a:gd name="connsiteX1079" fmla="*/ 1380375 w 1792304"/>
                <a:gd name="connsiteY1079" fmla="*/ 802423 h 3038475"/>
                <a:gd name="connsiteX1080" fmla="*/ 1376026 w 1792304"/>
                <a:gd name="connsiteY1080" fmla="*/ 832577 h 3038475"/>
                <a:gd name="connsiteX1081" fmla="*/ 1339065 w 1792304"/>
                <a:gd name="connsiteY1081" fmla="*/ 849492 h 3038475"/>
                <a:gd name="connsiteX1082" fmla="*/ 1339065 w 1792304"/>
                <a:gd name="connsiteY1082" fmla="*/ 850963 h 3038475"/>
                <a:gd name="connsiteX1083" fmla="*/ 1365518 w 1792304"/>
                <a:gd name="connsiteY1083" fmla="*/ 866776 h 3038475"/>
                <a:gd name="connsiteX1084" fmla="*/ 1370953 w 1792304"/>
                <a:gd name="connsiteY1084" fmla="*/ 866776 h 3038475"/>
                <a:gd name="connsiteX1085" fmla="*/ 1391970 w 1792304"/>
                <a:gd name="connsiteY1085" fmla="*/ 855744 h 3038475"/>
                <a:gd name="connsiteX1086" fmla="*/ 1400667 w 1792304"/>
                <a:gd name="connsiteY1086" fmla="*/ 810881 h 3038475"/>
                <a:gd name="connsiteX1087" fmla="*/ 1393058 w 1792304"/>
                <a:gd name="connsiteY1087" fmla="*/ 804262 h 3038475"/>
                <a:gd name="connsiteX1088" fmla="*/ 1380375 w 1792304"/>
                <a:gd name="connsiteY1088" fmla="*/ 802423 h 3038475"/>
                <a:gd name="connsiteX1089" fmla="*/ 1123859 w 1792304"/>
                <a:gd name="connsiteY1089" fmla="*/ 789087 h 3038475"/>
                <a:gd name="connsiteX1090" fmla="*/ 1028345 w 1792304"/>
                <a:gd name="connsiteY1090" fmla="*/ 823648 h 3038475"/>
                <a:gd name="connsiteX1091" fmla="*/ 1013033 w 1792304"/>
                <a:gd name="connsiteY1091" fmla="*/ 834562 h 3038475"/>
                <a:gd name="connsiteX1092" fmla="*/ 1011940 w 1792304"/>
                <a:gd name="connsiteY1092" fmla="*/ 832016 h 3038475"/>
                <a:gd name="connsiteX1093" fmla="*/ 1027251 w 1792304"/>
                <a:gd name="connsiteY1093" fmla="*/ 807277 h 3038475"/>
                <a:gd name="connsiteX1094" fmla="*/ 1026522 w 1792304"/>
                <a:gd name="connsiteY1094" fmla="*/ 806186 h 3038475"/>
                <a:gd name="connsiteX1095" fmla="*/ 1003555 w 1792304"/>
                <a:gd name="connsiteY1095" fmla="*/ 831288 h 3038475"/>
                <a:gd name="connsiteX1096" fmla="*/ 964912 w 1792304"/>
                <a:gd name="connsiteY1096" fmla="*/ 927332 h 3038475"/>
                <a:gd name="connsiteX1097" fmla="*/ 957985 w 1792304"/>
                <a:gd name="connsiteY1097" fmla="*/ 936427 h 3038475"/>
                <a:gd name="connsiteX1098" fmla="*/ 954340 w 1792304"/>
                <a:gd name="connsiteY1098" fmla="*/ 929515 h 3038475"/>
                <a:gd name="connsiteX1099" fmla="*/ 919342 w 1792304"/>
                <a:gd name="connsiteY1099" fmla="*/ 880038 h 3038475"/>
                <a:gd name="connsiteX1100" fmla="*/ 918248 w 1792304"/>
                <a:gd name="connsiteY1100" fmla="*/ 889133 h 3038475"/>
                <a:gd name="connsiteX1101" fmla="*/ 921894 w 1792304"/>
                <a:gd name="connsiteY1101" fmla="*/ 890952 h 3038475"/>
                <a:gd name="connsiteX1102" fmla="*/ 960537 w 1792304"/>
                <a:gd name="connsiteY1102" fmla="*/ 973535 h 3038475"/>
                <a:gd name="connsiteX1103" fmla="*/ 968193 w 1792304"/>
                <a:gd name="connsiteY1103" fmla="*/ 1017555 h 3038475"/>
                <a:gd name="connsiteX1104" fmla="*/ 963089 w 1792304"/>
                <a:gd name="connsiteY1104" fmla="*/ 1085222 h 3038475"/>
                <a:gd name="connsiteX1105" fmla="*/ 946684 w 1792304"/>
                <a:gd name="connsiteY1105" fmla="*/ 1127060 h 3038475"/>
                <a:gd name="connsiteX1106" fmla="*/ 930643 w 1792304"/>
                <a:gd name="connsiteY1106" fmla="*/ 1151071 h 3038475"/>
                <a:gd name="connsiteX1107" fmla="*/ 931373 w 1792304"/>
                <a:gd name="connsiteY1107" fmla="*/ 1152526 h 3038475"/>
                <a:gd name="connsiteX1108" fmla="*/ 939028 w 1792304"/>
                <a:gd name="connsiteY1108" fmla="*/ 1146705 h 3038475"/>
                <a:gd name="connsiteX1109" fmla="*/ 951059 w 1792304"/>
                <a:gd name="connsiteY1109" fmla="*/ 1138337 h 3038475"/>
                <a:gd name="connsiteX1110" fmla="*/ 1015221 w 1792304"/>
                <a:gd name="connsiteY1110" fmla="*/ 1052116 h 3038475"/>
                <a:gd name="connsiteX1111" fmla="*/ 1058603 w 1792304"/>
                <a:gd name="connsiteY1111" fmla="*/ 1018283 h 3038475"/>
                <a:gd name="connsiteX1112" fmla="*/ 1093600 w 1792304"/>
                <a:gd name="connsiteY1112" fmla="*/ 1020829 h 3038475"/>
                <a:gd name="connsiteX1113" fmla="*/ 1101985 w 1792304"/>
                <a:gd name="connsiteY1113" fmla="*/ 1035745 h 3038475"/>
                <a:gd name="connsiteX1114" fmla="*/ 1085216 w 1792304"/>
                <a:gd name="connsiteY1114" fmla="*/ 1068851 h 3038475"/>
                <a:gd name="connsiteX1115" fmla="*/ 1048031 w 1792304"/>
                <a:gd name="connsiteY1115" fmla="*/ 1067032 h 3038475"/>
                <a:gd name="connsiteX1116" fmla="*/ 1045479 w 1792304"/>
                <a:gd name="connsiteY1116" fmla="*/ 1052480 h 3038475"/>
                <a:gd name="connsiteX1117" fmla="*/ 1034542 w 1792304"/>
                <a:gd name="connsiteY1117" fmla="*/ 1065577 h 3038475"/>
                <a:gd name="connsiteX1118" fmla="*/ 1036730 w 1792304"/>
                <a:gd name="connsiteY1118" fmla="*/ 1088133 h 3038475"/>
                <a:gd name="connsiteX1119" fmla="*/ 1053864 w 1792304"/>
                <a:gd name="connsiteY1119" fmla="*/ 1097955 h 3038475"/>
                <a:gd name="connsiteX1120" fmla="*/ 1096152 w 1792304"/>
                <a:gd name="connsiteY1120" fmla="*/ 1072125 h 3038475"/>
                <a:gd name="connsiteX1121" fmla="*/ 1095423 w 1792304"/>
                <a:gd name="connsiteY1121" fmla="*/ 996091 h 3038475"/>
                <a:gd name="connsiteX1122" fmla="*/ 1073914 w 1792304"/>
                <a:gd name="connsiteY1122" fmla="*/ 989178 h 3038475"/>
                <a:gd name="connsiteX1123" fmla="*/ 1027251 w 1792304"/>
                <a:gd name="connsiteY1123" fmla="*/ 1013553 h 3038475"/>
                <a:gd name="connsiteX1124" fmla="*/ 1006836 w 1792304"/>
                <a:gd name="connsiteY1124" fmla="*/ 1038292 h 3038475"/>
                <a:gd name="connsiteX1125" fmla="*/ 979129 w 1792304"/>
                <a:gd name="connsiteY1125" fmla="*/ 1078674 h 3038475"/>
                <a:gd name="connsiteX1126" fmla="*/ 975119 w 1792304"/>
                <a:gd name="connsiteY1126" fmla="*/ 1076127 h 3038475"/>
                <a:gd name="connsiteX1127" fmla="*/ 968922 w 1792304"/>
                <a:gd name="connsiteY1127" fmla="*/ 958619 h 3038475"/>
                <a:gd name="connsiteX1128" fmla="*/ 969286 w 1792304"/>
                <a:gd name="connsiteY1128" fmla="*/ 946977 h 3038475"/>
                <a:gd name="connsiteX1129" fmla="*/ 981317 w 1792304"/>
                <a:gd name="connsiteY1129" fmla="*/ 905868 h 3038475"/>
                <a:gd name="connsiteX1130" fmla="*/ 990431 w 1792304"/>
                <a:gd name="connsiteY1130" fmla="*/ 880038 h 3038475"/>
                <a:gd name="connsiteX1131" fmla="*/ 1003555 w 1792304"/>
                <a:gd name="connsiteY1131" fmla="*/ 863667 h 3038475"/>
                <a:gd name="connsiteX1132" fmla="*/ 1043656 w 1792304"/>
                <a:gd name="connsiteY1132" fmla="*/ 842930 h 3038475"/>
                <a:gd name="connsiteX1133" fmla="*/ 1073914 w 1792304"/>
                <a:gd name="connsiteY1133" fmla="*/ 841838 h 3038475"/>
                <a:gd name="connsiteX1134" fmla="*/ 1095423 w 1792304"/>
                <a:gd name="connsiteY1134" fmla="*/ 878219 h 3038475"/>
                <a:gd name="connsiteX1135" fmla="*/ 1090319 w 1792304"/>
                <a:gd name="connsiteY1135" fmla="*/ 928787 h 3038475"/>
                <a:gd name="connsiteX1136" fmla="*/ 1042927 w 1792304"/>
                <a:gd name="connsiteY1136" fmla="*/ 952798 h 3038475"/>
                <a:gd name="connsiteX1137" fmla="*/ 1027251 w 1792304"/>
                <a:gd name="connsiteY1137" fmla="*/ 950252 h 3038475"/>
                <a:gd name="connsiteX1138" fmla="*/ 1013033 w 1792304"/>
                <a:gd name="connsiteY1138" fmla="*/ 919692 h 3038475"/>
                <a:gd name="connsiteX1139" fmla="*/ 1023241 w 1792304"/>
                <a:gd name="connsiteY1139" fmla="*/ 909869 h 3038475"/>
                <a:gd name="connsiteX1140" fmla="*/ 1059332 w 1792304"/>
                <a:gd name="connsiteY1140" fmla="*/ 911688 h 3038475"/>
                <a:gd name="connsiteX1141" fmla="*/ 1063342 w 1792304"/>
                <a:gd name="connsiteY1141" fmla="*/ 909142 h 3038475"/>
                <a:gd name="connsiteX1142" fmla="*/ 1053135 w 1792304"/>
                <a:gd name="connsiteY1142" fmla="*/ 890588 h 3038475"/>
                <a:gd name="connsiteX1143" fmla="*/ 1017043 w 1792304"/>
                <a:gd name="connsiteY1143" fmla="*/ 900047 h 3038475"/>
                <a:gd name="connsiteX1144" fmla="*/ 1007565 w 1792304"/>
                <a:gd name="connsiteY1144" fmla="*/ 948069 h 3038475"/>
                <a:gd name="connsiteX1145" fmla="*/ 1017773 w 1792304"/>
                <a:gd name="connsiteY1145" fmla="*/ 971352 h 3038475"/>
                <a:gd name="connsiteX1146" fmla="*/ 1049854 w 1792304"/>
                <a:gd name="connsiteY1146" fmla="*/ 975354 h 3038475"/>
                <a:gd name="connsiteX1147" fmla="*/ 1103079 w 1792304"/>
                <a:gd name="connsiteY1147" fmla="*/ 933153 h 3038475"/>
                <a:gd name="connsiteX1148" fmla="*/ 1122765 w 1792304"/>
                <a:gd name="connsiteY1148" fmla="*/ 881493 h 3038475"/>
                <a:gd name="connsiteX1149" fmla="*/ 1104902 w 1792304"/>
                <a:gd name="connsiteY1149" fmla="*/ 842566 h 3038475"/>
                <a:gd name="connsiteX1150" fmla="*/ 1038552 w 1792304"/>
                <a:gd name="connsiteY1150" fmla="*/ 835290 h 3038475"/>
                <a:gd name="connsiteX1151" fmla="*/ 1030167 w 1792304"/>
                <a:gd name="connsiteY1151" fmla="*/ 832016 h 3038475"/>
                <a:gd name="connsiteX1152" fmla="*/ 1071362 w 1792304"/>
                <a:gd name="connsiteY1152" fmla="*/ 808005 h 3038475"/>
                <a:gd name="connsiteX1153" fmla="*/ 1136618 w 1792304"/>
                <a:gd name="connsiteY1153" fmla="*/ 798182 h 3038475"/>
                <a:gd name="connsiteX1154" fmla="*/ 1140628 w 1792304"/>
                <a:gd name="connsiteY1154" fmla="*/ 791270 h 3038475"/>
                <a:gd name="connsiteX1155" fmla="*/ 1123859 w 1792304"/>
                <a:gd name="connsiteY1155" fmla="*/ 789087 h 3038475"/>
                <a:gd name="connsiteX1156" fmla="*/ 499935 w 1792304"/>
                <a:gd name="connsiteY1156" fmla="*/ 781407 h 3038475"/>
                <a:gd name="connsiteX1157" fmla="*/ 496102 w 1792304"/>
                <a:gd name="connsiteY1157" fmla="*/ 788908 h 3038475"/>
                <a:gd name="connsiteX1158" fmla="*/ 503072 w 1792304"/>
                <a:gd name="connsiteY1158" fmla="*/ 795338 h 3038475"/>
                <a:gd name="connsiteX1159" fmla="*/ 509344 w 1792304"/>
                <a:gd name="connsiteY1159" fmla="*/ 787837 h 3038475"/>
                <a:gd name="connsiteX1160" fmla="*/ 499935 w 1792304"/>
                <a:gd name="connsiteY1160" fmla="*/ 781407 h 3038475"/>
                <a:gd name="connsiteX1161" fmla="*/ 532230 w 1792304"/>
                <a:gd name="connsiteY1161" fmla="*/ 774836 h 3038475"/>
                <a:gd name="connsiteX1162" fmla="*/ 524402 w 1792304"/>
                <a:gd name="connsiteY1162" fmla="*/ 778782 h 3038475"/>
                <a:gd name="connsiteX1163" fmla="*/ 521125 w 1792304"/>
                <a:gd name="connsiteY1163" fmla="*/ 792570 h 3038475"/>
                <a:gd name="connsiteX1164" fmla="*/ 502194 w 1792304"/>
                <a:gd name="connsiteY1164" fmla="*/ 804545 h 3038475"/>
                <a:gd name="connsiteX1165" fmla="*/ 485083 w 1792304"/>
                <a:gd name="connsiteY1165" fmla="*/ 796199 h 3038475"/>
                <a:gd name="connsiteX1166" fmla="*/ 451589 w 1792304"/>
                <a:gd name="connsiteY1166" fmla="*/ 844096 h 3038475"/>
                <a:gd name="connsiteX1167" fmla="*/ 405716 w 1792304"/>
                <a:gd name="connsiteY1167" fmla="*/ 934085 h 3038475"/>
                <a:gd name="connsiteX1168" fmla="*/ 410449 w 1792304"/>
                <a:gd name="connsiteY1168" fmla="*/ 987425 h 3038475"/>
                <a:gd name="connsiteX1169" fmla="*/ 417366 w 1792304"/>
                <a:gd name="connsiteY1169" fmla="*/ 975088 h 3038475"/>
                <a:gd name="connsiteX1170" fmla="*/ 412998 w 1792304"/>
                <a:gd name="connsiteY1170" fmla="*/ 960936 h 3038475"/>
                <a:gd name="connsiteX1171" fmla="*/ 426104 w 1792304"/>
                <a:gd name="connsiteY1171" fmla="*/ 949688 h 3038475"/>
                <a:gd name="connsiteX1172" fmla="*/ 433385 w 1792304"/>
                <a:gd name="connsiteY1172" fmla="*/ 956219 h 3038475"/>
                <a:gd name="connsiteX1173" fmla="*/ 460326 w 1792304"/>
                <a:gd name="connsiteY1173" fmla="*/ 940616 h 3038475"/>
                <a:gd name="connsiteX1174" fmla="*/ 519305 w 1792304"/>
                <a:gd name="connsiteY1174" fmla="*/ 850628 h 3038475"/>
                <a:gd name="connsiteX1175" fmla="*/ 537145 w 1792304"/>
                <a:gd name="connsiteY1175" fmla="*/ 800553 h 3038475"/>
                <a:gd name="connsiteX1176" fmla="*/ 538965 w 1792304"/>
                <a:gd name="connsiteY1176" fmla="*/ 775516 h 3038475"/>
                <a:gd name="connsiteX1177" fmla="*/ 532230 w 1792304"/>
                <a:gd name="connsiteY1177" fmla="*/ 774836 h 3038475"/>
                <a:gd name="connsiteX1178" fmla="*/ 1443840 w 1792304"/>
                <a:gd name="connsiteY1178" fmla="*/ 766763 h 3038475"/>
                <a:gd name="connsiteX1179" fmla="*/ 1445428 w 1792304"/>
                <a:gd name="connsiteY1179" fmla="*/ 768351 h 3038475"/>
                <a:gd name="connsiteX1180" fmla="*/ 1445428 w 1792304"/>
                <a:gd name="connsiteY1180" fmla="*/ 767557 h 3038475"/>
                <a:gd name="connsiteX1181" fmla="*/ 1443840 w 1792304"/>
                <a:gd name="connsiteY1181" fmla="*/ 766763 h 3038475"/>
                <a:gd name="connsiteX1182" fmla="*/ 484196 w 1792304"/>
                <a:gd name="connsiteY1182" fmla="*/ 759493 h 3038475"/>
                <a:gd name="connsiteX1183" fmla="*/ 477766 w 1792304"/>
                <a:gd name="connsiteY1183" fmla="*/ 766846 h 3038475"/>
                <a:gd name="connsiteX1184" fmla="*/ 484196 w 1792304"/>
                <a:gd name="connsiteY1184" fmla="*/ 771525 h 3038475"/>
                <a:gd name="connsiteX1185" fmla="*/ 488839 w 1792304"/>
                <a:gd name="connsiteY1185" fmla="*/ 761498 h 3038475"/>
                <a:gd name="connsiteX1186" fmla="*/ 484196 w 1792304"/>
                <a:gd name="connsiteY1186" fmla="*/ 759493 h 3038475"/>
                <a:gd name="connsiteX1187" fmla="*/ 538965 w 1792304"/>
                <a:gd name="connsiteY1187" fmla="*/ 758825 h 3038475"/>
                <a:gd name="connsiteX1188" fmla="*/ 504069 w 1792304"/>
                <a:gd name="connsiteY1188" fmla="*/ 769160 h 3038475"/>
                <a:gd name="connsiteX1189" fmla="*/ 500865 w 1792304"/>
                <a:gd name="connsiteY1189" fmla="*/ 773080 h 3038475"/>
                <a:gd name="connsiteX1190" fmla="*/ 510479 w 1792304"/>
                <a:gd name="connsiteY1190" fmla="*/ 775575 h 3038475"/>
                <a:gd name="connsiteX1191" fmla="*/ 538965 w 1792304"/>
                <a:gd name="connsiteY1191" fmla="*/ 762032 h 3038475"/>
                <a:gd name="connsiteX1192" fmla="*/ 578108 w 1792304"/>
                <a:gd name="connsiteY1192" fmla="*/ 756828 h 3038475"/>
                <a:gd name="connsiteX1193" fmla="*/ 573028 w 1792304"/>
                <a:gd name="connsiteY1193" fmla="*/ 758642 h 3038475"/>
                <a:gd name="connsiteX1194" fmla="*/ 579559 w 1792304"/>
                <a:gd name="connsiteY1194" fmla="*/ 844264 h 3038475"/>
                <a:gd name="connsiteX1195" fmla="*/ 583914 w 1792304"/>
                <a:gd name="connsiteY1195" fmla="*/ 913197 h 3038475"/>
                <a:gd name="connsiteX1196" fmla="*/ 586817 w 1792304"/>
                <a:gd name="connsiteY1196" fmla="*/ 944399 h 3038475"/>
                <a:gd name="connsiteX1197" fmla="*/ 607499 w 1792304"/>
                <a:gd name="connsiteY1197" fmla="*/ 1027481 h 3038475"/>
                <a:gd name="connsiteX1198" fmla="*/ 631811 w 1792304"/>
                <a:gd name="connsiteY1198" fmla="*/ 1065213 h 3038475"/>
                <a:gd name="connsiteX1199" fmla="*/ 654671 w 1792304"/>
                <a:gd name="connsiteY1199" fmla="*/ 1002447 h 3038475"/>
                <a:gd name="connsiteX1200" fmla="*/ 644874 w 1792304"/>
                <a:gd name="connsiteY1200" fmla="*/ 922630 h 3038475"/>
                <a:gd name="connsiteX1201" fmla="*/ 644148 w 1792304"/>
                <a:gd name="connsiteY1201" fmla="*/ 876191 h 3038475"/>
                <a:gd name="connsiteX1202" fmla="*/ 634351 w 1792304"/>
                <a:gd name="connsiteY1202" fmla="*/ 841725 h 3038475"/>
                <a:gd name="connsiteX1203" fmla="*/ 617297 w 1792304"/>
                <a:gd name="connsiteY1203" fmla="*/ 809798 h 3038475"/>
                <a:gd name="connsiteX1204" fmla="*/ 585365 w 1792304"/>
                <a:gd name="connsiteY1204" fmla="*/ 759368 h 3038475"/>
                <a:gd name="connsiteX1205" fmla="*/ 578108 w 1792304"/>
                <a:gd name="connsiteY1205" fmla="*/ 756828 h 3038475"/>
                <a:gd name="connsiteX1206" fmla="*/ 556428 w 1792304"/>
                <a:gd name="connsiteY1206" fmla="*/ 755650 h 3038475"/>
                <a:gd name="connsiteX1207" fmla="*/ 547635 w 1792304"/>
                <a:gd name="connsiteY1207" fmla="*/ 766567 h 3038475"/>
                <a:gd name="connsiteX1208" fmla="*/ 533714 w 1792304"/>
                <a:gd name="connsiteY1208" fmla="*/ 856091 h 3038475"/>
                <a:gd name="connsiteX1209" fmla="*/ 546903 w 1792304"/>
                <a:gd name="connsiteY1209" fmla="*/ 937245 h 3038475"/>
                <a:gd name="connsiteX1210" fmla="*/ 562289 w 1792304"/>
                <a:gd name="connsiteY1210" fmla="*/ 1024949 h 3038475"/>
                <a:gd name="connsiteX1211" fmla="*/ 618340 w 1792304"/>
                <a:gd name="connsiteY1211" fmla="*/ 1066800 h 3038475"/>
                <a:gd name="connsiteX1212" fmla="*/ 609914 w 1792304"/>
                <a:gd name="connsiteY1212" fmla="*/ 1047876 h 3038475"/>
                <a:gd name="connsiteX1213" fmla="*/ 574012 w 1792304"/>
                <a:gd name="connsiteY1213" fmla="*/ 906312 h 3038475"/>
                <a:gd name="connsiteX1214" fmla="*/ 565586 w 1792304"/>
                <a:gd name="connsiteY1214" fmla="*/ 779668 h 3038475"/>
                <a:gd name="connsiteX1215" fmla="*/ 556428 w 1792304"/>
                <a:gd name="connsiteY1215" fmla="*/ 755650 h 3038475"/>
                <a:gd name="connsiteX1216" fmla="*/ 476920 w 1792304"/>
                <a:gd name="connsiteY1216" fmla="*/ 742935 h 3038475"/>
                <a:gd name="connsiteX1217" fmla="*/ 472290 w 1792304"/>
                <a:gd name="connsiteY1217" fmla="*/ 748716 h 3038475"/>
                <a:gd name="connsiteX1218" fmla="*/ 478640 w 1792304"/>
                <a:gd name="connsiteY1218" fmla="*/ 750220 h 3038475"/>
                <a:gd name="connsiteX1219" fmla="*/ 481815 w 1792304"/>
                <a:gd name="connsiteY1219" fmla="*/ 744204 h 3038475"/>
                <a:gd name="connsiteX1220" fmla="*/ 476920 w 1792304"/>
                <a:gd name="connsiteY1220" fmla="*/ 742935 h 3038475"/>
                <a:gd name="connsiteX1221" fmla="*/ 603110 w 1792304"/>
                <a:gd name="connsiteY1221" fmla="*/ 742906 h 3038475"/>
                <a:gd name="connsiteX1222" fmla="*/ 589765 w 1792304"/>
                <a:gd name="connsiteY1222" fmla="*/ 745810 h 3038475"/>
                <a:gd name="connsiteX1223" fmla="*/ 610605 w 1792304"/>
                <a:gd name="connsiteY1223" fmla="*/ 781016 h 3038475"/>
                <a:gd name="connsiteX1224" fmla="*/ 708957 w 1792304"/>
                <a:gd name="connsiteY1224" fmla="*/ 832917 h 3038475"/>
                <a:gd name="connsiteX1225" fmla="*/ 730528 w 1792304"/>
                <a:gd name="connsiteY1225" fmla="*/ 854694 h 3038475"/>
                <a:gd name="connsiteX1226" fmla="*/ 777693 w 1792304"/>
                <a:gd name="connsiteY1226" fmla="*/ 901514 h 3038475"/>
                <a:gd name="connsiteX1227" fmla="*/ 861785 w 1792304"/>
                <a:gd name="connsiteY1227" fmla="*/ 913129 h 3038475"/>
                <a:gd name="connsiteX1228" fmla="*/ 893594 w 1792304"/>
                <a:gd name="connsiteY1228" fmla="*/ 920751 h 3038475"/>
                <a:gd name="connsiteX1229" fmla="*/ 877872 w 1792304"/>
                <a:gd name="connsiteY1229" fmla="*/ 893530 h 3038475"/>
                <a:gd name="connsiteX1230" fmla="*/ 844967 w 1792304"/>
                <a:gd name="connsiteY1230" fmla="*/ 864131 h 3038475"/>
                <a:gd name="connsiteX1231" fmla="*/ 754293 w 1792304"/>
                <a:gd name="connsiteY1231" fmla="*/ 803881 h 3038475"/>
                <a:gd name="connsiteX1232" fmla="*/ 631080 w 1792304"/>
                <a:gd name="connsiteY1232" fmla="*/ 746536 h 3038475"/>
                <a:gd name="connsiteX1233" fmla="*/ 618649 w 1792304"/>
                <a:gd name="connsiteY1233" fmla="*/ 744358 h 3038475"/>
                <a:gd name="connsiteX1234" fmla="*/ 603110 w 1792304"/>
                <a:gd name="connsiteY1234" fmla="*/ 742906 h 3038475"/>
                <a:gd name="connsiteX1235" fmla="*/ 624784 w 1792304"/>
                <a:gd name="connsiteY1235" fmla="*/ 715963 h 3038475"/>
                <a:gd name="connsiteX1236" fmla="*/ 604052 w 1792304"/>
                <a:gd name="connsiteY1236" fmla="*/ 724264 h 3038475"/>
                <a:gd name="connsiteX1237" fmla="*/ 617510 w 1792304"/>
                <a:gd name="connsiteY1237" fmla="*/ 733649 h 3038475"/>
                <a:gd name="connsiteX1238" fmla="*/ 754270 w 1792304"/>
                <a:gd name="connsiteY1238" fmla="*/ 795729 h 3038475"/>
                <a:gd name="connsiteX1239" fmla="*/ 851748 w 1792304"/>
                <a:gd name="connsiteY1239" fmla="*/ 858171 h 3038475"/>
                <a:gd name="connsiteX1240" fmla="*/ 897213 w 1792304"/>
                <a:gd name="connsiteY1240" fmla="*/ 903288 h 3038475"/>
                <a:gd name="connsiteX1241" fmla="*/ 903760 w 1792304"/>
                <a:gd name="connsiteY1241" fmla="*/ 890294 h 3038475"/>
                <a:gd name="connsiteX1242" fmla="*/ 900487 w 1792304"/>
                <a:gd name="connsiteY1242" fmla="*/ 851313 h 3038475"/>
                <a:gd name="connsiteX1243" fmla="*/ 872116 w 1792304"/>
                <a:gd name="connsiteY1243" fmla="*/ 809084 h 3038475"/>
                <a:gd name="connsiteX1244" fmla="*/ 731719 w 1792304"/>
                <a:gd name="connsiteY1244" fmla="*/ 745920 h 3038475"/>
                <a:gd name="connsiteX1245" fmla="*/ 721899 w 1792304"/>
                <a:gd name="connsiteY1245" fmla="*/ 752056 h 3038475"/>
                <a:gd name="connsiteX1246" fmla="*/ 711351 w 1792304"/>
                <a:gd name="connsiteY1246" fmla="*/ 737619 h 3038475"/>
                <a:gd name="connsiteX1247" fmla="*/ 661521 w 1792304"/>
                <a:gd name="connsiteY1247" fmla="*/ 717767 h 3038475"/>
                <a:gd name="connsiteX1248" fmla="*/ 471169 w 1792304"/>
                <a:gd name="connsiteY1248" fmla="*/ 713116 h 3038475"/>
                <a:gd name="connsiteX1249" fmla="*/ 465940 w 1792304"/>
                <a:gd name="connsiteY1249" fmla="*/ 717386 h 3038475"/>
                <a:gd name="connsiteX1250" fmla="*/ 475278 w 1792304"/>
                <a:gd name="connsiteY1250" fmla="*/ 720999 h 3038475"/>
                <a:gd name="connsiteX1251" fmla="*/ 477893 w 1792304"/>
                <a:gd name="connsiteY1251" fmla="*/ 716401 h 3038475"/>
                <a:gd name="connsiteX1252" fmla="*/ 471169 w 1792304"/>
                <a:gd name="connsiteY1252" fmla="*/ 713116 h 3038475"/>
                <a:gd name="connsiteX1253" fmla="*/ 1239772 w 1792304"/>
                <a:gd name="connsiteY1253" fmla="*/ 689702 h 3038475"/>
                <a:gd name="connsiteX1254" fmla="*/ 1229958 w 1792304"/>
                <a:gd name="connsiteY1254" fmla="*/ 696613 h 3038475"/>
                <a:gd name="connsiteX1255" fmla="*/ 1229594 w 1792304"/>
                <a:gd name="connsiteY1255" fmla="*/ 729349 h 3038475"/>
                <a:gd name="connsiteX1256" fmla="*/ 1219416 w 1792304"/>
                <a:gd name="connsiteY1256" fmla="*/ 882842 h 3038475"/>
                <a:gd name="connsiteX1257" fmla="*/ 1191427 w 1792304"/>
                <a:gd name="connsiteY1257" fmla="*/ 1011238 h 3038475"/>
                <a:gd name="connsiteX1258" fmla="*/ 1201605 w 1792304"/>
                <a:gd name="connsiteY1258" fmla="*/ 1008692 h 3038475"/>
                <a:gd name="connsiteX1259" fmla="*/ 1239772 w 1792304"/>
                <a:gd name="connsiteY1259" fmla="*/ 962134 h 3038475"/>
                <a:gd name="connsiteX1260" fmla="*/ 1268125 w 1792304"/>
                <a:gd name="connsiteY1260" fmla="*/ 843923 h 3038475"/>
                <a:gd name="connsiteX1261" fmla="*/ 1265580 w 1792304"/>
                <a:gd name="connsiteY1261" fmla="*/ 740988 h 3038475"/>
                <a:gd name="connsiteX1262" fmla="*/ 1262309 w 1792304"/>
                <a:gd name="connsiteY1262" fmla="*/ 718800 h 3038475"/>
                <a:gd name="connsiteX1263" fmla="*/ 1239772 w 1792304"/>
                <a:gd name="connsiteY1263" fmla="*/ 689702 h 3038475"/>
                <a:gd name="connsiteX1264" fmla="*/ 1213474 w 1792304"/>
                <a:gd name="connsiteY1264" fmla="*/ 685800 h 3038475"/>
                <a:gd name="connsiteX1265" fmla="*/ 1185428 w 1792304"/>
                <a:gd name="connsiteY1265" fmla="*/ 713007 h 3038475"/>
                <a:gd name="connsiteX1266" fmla="*/ 1163938 w 1792304"/>
                <a:gd name="connsiteY1266" fmla="*/ 745292 h 3038475"/>
                <a:gd name="connsiteX1267" fmla="*/ 1147548 w 1792304"/>
                <a:gd name="connsiteY1267" fmla="*/ 797892 h 3038475"/>
                <a:gd name="connsiteX1268" fmla="*/ 1140627 w 1792304"/>
                <a:gd name="connsiteY1268" fmla="*/ 859198 h 3038475"/>
                <a:gd name="connsiteX1269" fmla="*/ 1144270 w 1792304"/>
                <a:gd name="connsiteY1269" fmla="*/ 904543 h 3038475"/>
                <a:gd name="connsiteX1270" fmla="*/ 1156289 w 1792304"/>
                <a:gd name="connsiteY1270" fmla="*/ 958231 h 3038475"/>
                <a:gd name="connsiteX1271" fmla="*/ 1167216 w 1792304"/>
                <a:gd name="connsiteY1271" fmla="*/ 986527 h 3038475"/>
                <a:gd name="connsiteX1272" fmla="*/ 1165031 w 1792304"/>
                <a:gd name="connsiteY1272" fmla="*/ 1018449 h 3038475"/>
                <a:gd name="connsiteX1273" fmla="*/ 1182150 w 1792304"/>
                <a:gd name="connsiteY1273" fmla="*/ 1011194 h 3038475"/>
                <a:gd name="connsiteX1274" fmla="*/ 1198176 w 1792304"/>
                <a:gd name="connsiteY1274" fmla="*/ 962222 h 3038475"/>
                <a:gd name="connsiteX1275" fmla="*/ 1216388 w 1792304"/>
                <a:gd name="connsiteY1275" fmla="*/ 858110 h 3038475"/>
                <a:gd name="connsiteX1276" fmla="*/ 1222216 w 1792304"/>
                <a:gd name="connsiteY1276" fmla="*/ 708654 h 3038475"/>
                <a:gd name="connsiteX1277" fmla="*/ 1213474 w 1792304"/>
                <a:gd name="connsiteY1277" fmla="*/ 685800 h 3038475"/>
                <a:gd name="connsiteX1278" fmla="*/ 1280835 w 1792304"/>
                <a:gd name="connsiteY1278" fmla="*/ 681038 h 3038475"/>
                <a:gd name="connsiteX1279" fmla="*/ 1278268 w 1792304"/>
                <a:gd name="connsiteY1279" fmla="*/ 691915 h 3038475"/>
                <a:gd name="connsiteX1280" fmla="*/ 1258102 w 1792304"/>
                <a:gd name="connsiteY1280" fmla="*/ 694091 h 3038475"/>
                <a:gd name="connsiteX1281" fmla="*/ 1272769 w 1792304"/>
                <a:gd name="connsiteY1281" fmla="*/ 717658 h 3038475"/>
                <a:gd name="connsiteX1282" fmla="*/ 1306868 w 1792304"/>
                <a:gd name="connsiteY1282" fmla="*/ 769507 h 3038475"/>
                <a:gd name="connsiteX1283" fmla="*/ 1341333 w 1792304"/>
                <a:gd name="connsiteY1283" fmla="*/ 787635 h 3038475"/>
                <a:gd name="connsiteX1284" fmla="*/ 1382399 w 1792304"/>
                <a:gd name="connsiteY1284" fmla="*/ 792712 h 3038475"/>
                <a:gd name="connsiteX1285" fmla="*/ 1399999 w 1792304"/>
                <a:gd name="connsiteY1285" fmla="*/ 793437 h 3038475"/>
                <a:gd name="connsiteX1286" fmla="*/ 1387899 w 1792304"/>
                <a:gd name="connsiteY1286" fmla="*/ 752828 h 3038475"/>
                <a:gd name="connsiteX1287" fmla="*/ 1321534 w 1792304"/>
                <a:gd name="connsiteY1287" fmla="*/ 705693 h 3038475"/>
                <a:gd name="connsiteX1288" fmla="*/ 1280835 w 1792304"/>
                <a:gd name="connsiteY1288" fmla="*/ 681038 h 3038475"/>
                <a:gd name="connsiteX1289" fmla="*/ 1267231 w 1792304"/>
                <a:gd name="connsiteY1289" fmla="*/ 676275 h 3038475"/>
                <a:gd name="connsiteX1290" fmla="*/ 1259690 w 1792304"/>
                <a:gd name="connsiteY1290" fmla="*/ 684547 h 3038475"/>
                <a:gd name="connsiteX1291" fmla="*/ 1266040 w 1792304"/>
                <a:gd name="connsiteY1291" fmla="*/ 689811 h 3038475"/>
                <a:gd name="connsiteX1292" fmla="*/ 1271994 w 1792304"/>
                <a:gd name="connsiteY1292" fmla="*/ 683043 h 3038475"/>
                <a:gd name="connsiteX1293" fmla="*/ 1267231 w 1792304"/>
                <a:gd name="connsiteY1293" fmla="*/ 676275 h 3038475"/>
                <a:gd name="connsiteX1294" fmla="*/ 483569 w 1792304"/>
                <a:gd name="connsiteY1294" fmla="*/ 674688 h 3038475"/>
                <a:gd name="connsiteX1295" fmla="*/ 474545 w 1792304"/>
                <a:gd name="connsiteY1295" fmla="*/ 683208 h 3038475"/>
                <a:gd name="connsiteX1296" fmla="*/ 481898 w 1792304"/>
                <a:gd name="connsiteY1296" fmla="*/ 685060 h 3038475"/>
                <a:gd name="connsiteX1297" fmla="*/ 486577 w 1792304"/>
                <a:gd name="connsiteY1297" fmla="*/ 679503 h 3038475"/>
                <a:gd name="connsiteX1298" fmla="*/ 483569 w 1792304"/>
                <a:gd name="connsiteY1298" fmla="*/ 674688 h 3038475"/>
                <a:gd name="connsiteX1299" fmla="*/ 1240861 w 1792304"/>
                <a:gd name="connsiteY1299" fmla="*/ 669925 h 3038475"/>
                <a:gd name="connsiteX1300" fmla="*/ 1213652 w 1792304"/>
                <a:gd name="connsiteY1300" fmla="*/ 673847 h 3038475"/>
                <a:gd name="connsiteX1301" fmla="*/ 1246824 w 1792304"/>
                <a:gd name="connsiteY1301" fmla="*/ 679077 h 3038475"/>
                <a:gd name="connsiteX1302" fmla="*/ 1256515 w 1792304"/>
                <a:gd name="connsiteY1302" fmla="*/ 673193 h 3038475"/>
                <a:gd name="connsiteX1303" fmla="*/ 1240861 w 1792304"/>
                <a:gd name="connsiteY1303" fmla="*/ 669925 h 3038475"/>
                <a:gd name="connsiteX1304" fmla="*/ 495231 w 1792304"/>
                <a:gd name="connsiteY1304" fmla="*/ 666574 h 3038475"/>
                <a:gd name="connsiteX1305" fmla="*/ 499171 w 1792304"/>
                <a:gd name="connsiteY1305" fmla="*/ 675393 h 3038475"/>
                <a:gd name="connsiteX1306" fmla="*/ 553253 w 1792304"/>
                <a:gd name="connsiteY1306" fmla="*/ 693738 h 3038475"/>
                <a:gd name="connsiteX1307" fmla="*/ 528898 w 1792304"/>
                <a:gd name="connsiteY1307" fmla="*/ 681391 h 3038475"/>
                <a:gd name="connsiteX1308" fmla="*/ 495231 w 1792304"/>
                <a:gd name="connsiteY1308" fmla="*/ 666574 h 3038475"/>
                <a:gd name="connsiteX1309" fmla="*/ 1273184 w 1792304"/>
                <a:gd name="connsiteY1309" fmla="*/ 661918 h 3038475"/>
                <a:gd name="connsiteX1310" fmla="*/ 1267161 w 1792304"/>
                <a:gd name="connsiteY1310" fmla="*/ 663062 h 3038475"/>
                <a:gd name="connsiteX1311" fmla="*/ 1275752 w 1792304"/>
                <a:gd name="connsiteY1311" fmla="*/ 669926 h 3038475"/>
                <a:gd name="connsiteX1312" fmla="*/ 1278367 w 1792304"/>
                <a:gd name="connsiteY1312" fmla="*/ 666657 h 3038475"/>
                <a:gd name="connsiteX1313" fmla="*/ 1273184 w 1792304"/>
                <a:gd name="connsiteY1313" fmla="*/ 661918 h 3038475"/>
                <a:gd name="connsiteX1314" fmla="*/ 1179564 w 1792304"/>
                <a:gd name="connsiteY1314" fmla="*/ 660400 h 3038475"/>
                <a:gd name="connsiteX1315" fmla="*/ 1081042 w 1792304"/>
                <a:gd name="connsiteY1315" fmla="*/ 691395 h 3038475"/>
                <a:gd name="connsiteX1316" fmla="*/ 915990 w 1792304"/>
                <a:gd name="connsiteY1316" fmla="*/ 797507 h 3038475"/>
                <a:gd name="connsiteX1317" fmla="*/ 908719 w 1792304"/>
                <a:gd name="connsiteY1317" fmla="*/ 810270 h 3038475"/>
                <a:gd name="connsiteX1318" fmla="*/ 941439 w 1792304"/>
                <a:gd name="connsiteY1318" fmla="*/ 810999 h 3038475"/>
                <a:gd name="connsiteX1319" fmla="*/ 995608 w 1792304"/>
                <a:gd name="connsiteY1319" fmla="*/ 800789 h 3038475"/>
                <a:gd name="connsiteX1320" fmla="*/ 1072317 w 1792304"/>
                <a:gd name="connsiteY1320" fmla="*/ 775264 h 3038475"/>
                <a:gd name="connsiteX1321" fmla="*/ 1100674 w 1792304"/>
                <a:gd name="connsiteY1321" fmla="*/ 763595 h 3038475"/>
                <a:gd name="connsiteX1322" fmla="*/ 1163204 w 1792304"/>
                <a:gd name="connsiteY1322" fmla="*/ 720202 h 3038475"/>
                <a:gd name="connsiteX1323" fmla="*/ 1189016 w 1792304"/>
                <a:gd name="connsiteY1323" fmla="*/ 668787 h 3038475"/>
                <a:gd name="connsiteX1324" fmla="*/ 1179564 w 1792304"/>
                <a:gd name="connsiteY1324" fmla="*/ 660400 h 3038475"/>
                <a:gd name="connsiteX1325" fmla="*/ 1260993 w 1792304"/>
                <a:gd name="connsiteY1325" fmla="*/ 652340 h 3038475"/>
                <a:gd name="connsiteX1326" fmla="*/ 1223177 w 1792304"/>
                <a:gd name="connsiteY1326" fmla="*/ 664063 h 3038475"/>
                <a:gd name="connsiteX1327" fmla="*/ 1231789 w 1792304"/>
                <a:gd name="connsiteY1327" fmla="*/ 663331 h 3038475"/>
                <a:gd name="connsiteX1328" fmla="*/ 1262865 w 1792304"/>
                <a:gd name="connsiteY1328" fmla="*/ 655637 h 3038475"/>
                <a:gd name="connsiteX1329" fmla="*/ 1295160 w 1792304"/>
                <a:gd name="connsiteY1329" fmla="*/ 647700 h 3038475"/>
                <a:gd name="connsiteX1330" fmla="*/ 1285090 w 1792304"/>
                <a:gd name="connsiteY1330" fmla="*/ 660730 h 3038475"/>
                <a:gd name="connsiteX1331" fmla="*/ 1288327 w 1792304"/>
                <a:gd name="connsiteY1331" fmla="*/ 675570 h 3038475"/>
                <a:gd name="connsiteX1332" fmla="*/ 1392619 w 1792304"/>
                <a:gd name="connsiteY1332" fmla="*/ 738188 h 3038475"/>
                <a:gd name="connsiteX1333" fmla="*/ 1394417 w 1792304"/>
                <a:gd name="connsiteY1333" fmla="*/ 734206 h 3038475"/>
                <a:gd name="connsiteX1334" fmla="*/ 1333640 w 1792304"/>
                <a:gd name="connsiteY1334" fmla="*/ 657472 h 3038475"/>
                <a:gd name="connsiteX1335" fmla="*/ 1295160 w 1792304"/>
                <a:gd name="connsiteY1335" fmla="*/ 647700 h 3038475"/>
                <a:gd name="connsiteX1336" fmla="*/ 493062 w 1792304"/>
                <a:gd name="connsiteY1336" fmla="*/ 646113 h 3038475"/>
                <a:gd name="connsiteX1337" fmla="*/ 483402 w 1792304"/>
                <a:gd name="connsiteY1337" fmla="*/ 654932 h 3038475"/>
                <a:gd name="connsiteX1338" fmla="*/ 495663 w 1792304"/>
                <a:gd name="connsiteY1338" fmla="*/ 657049 h 3038475"/>
                <a:gd name="connsiteX1339" fmla="*/ 500122 w 1792304"/>
                <a:gd name="connsiteY1339" fmla="*/ 652463 h 3038475"/>
                <a:gd name="connsiteX1340" fmla="*/ 493062 w 1792304"/>
                <a:gd name="connsiteY1340" fmla="*/ 646113 h 3038475"/>
                <a:gd name="connsiteX1341" fmla="*/ 1269246 w 1792304"/>
                <a:gd name="connsiteY1341" fmla="*/ 638175 h 3038475"/>
                <a:gd name="connsiteX1342" fmla="*/ 1265822 w 1792304"/>
                <a:gd name="connsiteY1342" fmla="*/ 643491 h 3038475"/>
                <a:gd name="connsiteX1343" fmla="*/ 1277121 w 1792304"/>
                <a:gd name="connsiteY1343" fmla="*/ 651466 h 3038475"/>
                <a:gd name="connsiteX1344" fmla="*/ 1279861 w 1792304"/>
                <a:gd name="connsiteY1344" fmla="*/ 641830 h 3038475"/>
                <a:gd name="connsiteX1345" fmla="*/ 1269246 w 1792304"/>
                <a:gd name="connsiteY1345" fmla="*/ 638175 h 3038475"/>
                <a:gd name="connsiteX1346" fmla="*/ 540014 w 1792304"/>
                <a:gd name="connsiteY1346" fmla="*/ 629708 h 3038475"/>
                <a:gd name="connsiteX1347" fmla="*/ 528589 w 1792304"/>
                <a:gd name="connsiteY1347" fmla="*/ 631472 h 3038475"/>
                <a:gd name="connsiteX1348" fmla="*/ 530432 w 1792304"/>
                <a:gd name="connsiteY1348" fmla="*/ 636058 h 3038475"/>
                <a:gd name="connsiteX1349" fmla="*/ 569127 w 1792304"/>
                <a:gd name="connsiteY1349" fmla="*/ 676275 h 3038475"/>
                <a:gd name="connsiteX1350" fmla="*/ 549964 w 1792304"/>
                <a:gd name="connsiteY1350" fmla="*/ 647347 h 3038475"/>
                <a:gd name="connsiteX1351" fmla="*/ 544436 w 1792304"/>
                <a:gd name="connsiteY1351" fmla="*/ 647347 h 3038475"/>
                <a:gd name="connsiteX1352" fmla="*/ 546647 w 1792304"/>
                <a:gd name="connsiteY1352" fmla="*/ 642055 h 3038475"/>
                <a:gd name="connsiteX1353" fmla="*/ 512757 w 1792304"/>
                <a:gd name="connsiteY1353" fmla="*/ 627045 h 3038475"/>
                <a:gd name="connsiteX1354" fmla="*/ 505401 w 1792304"/>
                <a:gd name="connsiteY1354" fmla="*/ 630582 h 3038475"/>
                <a:gd name="connsiteX1355" fmla="*/ 505401 w 1792304"/>
                <a:gd name="connsiteY1355" fmla="*/ 635759 h 3038475"/>
                <a:gd name="connsiteX1356" fmla="*/ 512885 w 1792304"/>
                <a:gd name="connsiteY1356" fmla="*/ 637485 h 3038475"/>
                <a:gd name="connsiteX1357" fmla="*/ 518328 w 1792304"/>
                <a:gd name="connsiteY1357" fmla="*/ 631273 h 3038475"/>
                <a:gd name="connsiteX1358" fmla="*/ 512757 w 1792304"/>
                <a:gd name="connsiteY1358" fmla="*/ 627045 h 3038475"/>
                <a:gd name="connsiteX1359" fmla="*/ 1142722 w 1792304"/>
                <a:gd name="connsiteY1359" fmla="*/ 626966 h 3038475"/>
                <a:gd name="connsiteX1360" fmla="*/ 1132684 w 1792304"/>
                <a:gd name="connsiteY1360" fmla="*/ 628595 h 3038475"/>
                <a:gd name="connsiteX1361" fmla="*/ 1067346 w 1792304"/>
                <a:gd name="connsiteY1361" fmla="*/ 645977 h 3038475"/>
                <a:gd name="connsiteX1362" fmla="*/ 1030479 w 1792304"/>
                <a:gd name="connsiteY1362" fmla="*/ 665169 h 3038475"/>
                <a:gd name="connsiteX1363" fmla="*/ 897977 w 1792304"/>
                <a:gd name="connsiteY1363" fmla="*/ 793721 h 3038475"/>
                <a:gd name="connsiteX1364" fmla="*/ 898707 w 1792304"/>
                <a:gd name="connsiteY1364" fmla="*/ 801688 h 3038475"/>
                <a:gd name="connsiteX1365" fmla="*/ 951270 w 1792304"/>
                <a:gd name="connsiteY1365" fmla="*/ 758958 h 3038475"/>
                <a:gd name="connsiteX1366" fmla="*/ 1142174 w 1792304"/>
                <a:gd name="connsiteY1366" fmla="*/ 663359 h 3038475"/>
                <a:gd name="connsiteX1367" fmla="*/ 1161155 w 1792304"/>
                <a:gd name="connsiteY1367" fmla="*/ 656116 h 3038475"/>
                <a:gd name="connsiteX1368" fmla="*/ 1161155 w 1792304"/>
                <a:gd name="connsiteY1368" fmla="*/ 638735 h 3038475"/>
                <a:gd name="connsiteX1369" fmla="*/ 1152760 w 1792304"/>
                <a:gd name="connsiteY1369" fmla="*/ 629682 h 3038475"/>
                <a:gd name="connsiteX1370" fmla="*/ 1142722 w 1792304"/>
                <a:gd name="connsiteY1370" fmla="*/ 626966 h 3038475"/>
                <a:gd name="connsiteX1371" fmla="*/ 1270546 w 1792304"/>
                <a:gd name="connsiteY1371" fmla="*/ 617483 h 3038475"/>
                <a:gd name="connsiteX1372" fmla="*/ 1264452 w 1792304"/>
                <a:gd name="connsiteY1372" fmla="*/ 621698 h 3038475"/>
                <a:gd name="connsiteX1373" fmla="*/ 1269113 w 1792304"/>
                <a:gd name="connsiteY1373" fmla="*/ 624764 h 3038475"/>
                <a:gd name="connsiteX1374" fmla="*/ 1275565 w 1792304"/>
                <a:gd name="connsiteY1374" fmla="*/ 620931 h 3038475"/>
                <a:gd name="connsiteX1375" fmla="*/ 1270546 w 1792304"/>
                <a:gd name="connsiteY1375" fmla="*/ 617483 h 3038475"/>
                <a:gd name="connsiteX1376" fmla="*/ 537377 w 1792304"/>
                <a:gd name="connsiteY1376" fmla="*/ 611188 h 3038475"/>
                <a:gd name="connsiteX1377" fmla="*/ 531733 w 1792304"/>
                <a:gd name="connsiteY1377" fmla="*/ 616347 h 3038475"/>
                <a:gd name="connsiteX1378" fmla="*/ 534908 w 1792304"/>
                <a:gd name="connsiteY1378" fmla="*/ 619919 h 3038475"/>
                <a:gd name="connsiteX1379" fmla="*/ 543727 w 1792304"/>
                <a:gd name="connsiteY1379" fmla="*/ 615157 h 3038475"/>
                <a:gd name="connsiteX1380" fmla="*/ 537377 w 1792304"/>
                <a:gd name="connsiteY1380" fmla="*/ 611188 h 3038475"/>
                <a:gd name="connsiteX1381" fmla="*/ 582710 w 1792304"/>
                <a:gd name="connsiteY1381" fmla="*/ 608013 h 3038475"/>
                <a:gd name="connsiteX1382" fmla="*/ 580240 w 1792304"/>
                <a:gd name="connsiteY1382" fmla="*/ 608372 h 3038475"/>
                <a:gd name="connsiteX1383" fmla="*/ 579535 w 1792304"/>
                <a:gd name="connsiteY1383" fmla="*/ 648588 h 3038475"/>
                <a:gd name="connsiteX1384" fmla="*/ 588354 w 1792304"/>
                <a:gd name="connsiteY1384" fmla="*/ 668338 h 3038475"/>
                <a:gd name="connsiteX1385" fmla="*/ 589765 w 1792304"/>
                <a:gd name="connsiteY1385" fmla="*/ 667620 h 3038475"/>
                <a:gd name="connsiteX1386" fmla="*/ 585179 w 1792304"/>
                <a:gd name="connsiteY1386" fmla="*/ 620221 h 3038475"/>
                <a:gd name="connsiteX1387" fmla="*/ 582710 w 1792304"/>
                <a:gd name="connsiteY1387" fmla="*/ 608013 h 3038475"/>
                <a:gd name="connsiteX1388" fmla="*/ 564031 w 1792304"/>
                <a:gd name="connsiteY1388" fmla="*/ 598488 h 3038475"/>
                <a:gd name="connsiteX1389" fmla="*/ 559352 w 1792304"/>
                <a:gd name="connsiteY1389" fmla="*/ 603617 h 3038475"/>
                <a:gd name="connsiteX1390" fmla="*/ 564699 w 1792304"/>
                <a:gd name="connsiteY1390" fmla="*/ 608013 h 3038475"/>
                <a:gd name="connsiteX1391" fmla="*/ 569713 w 1792304"/>
                <a:gd name="connsiteY1391" fmla="*/ 604349 h 3038475"/>
                <a:gd name="connsiteX1392" fmla="*/ 564031 w 1792304"/>
                <a:gd name="connsiteY1392" fmla="*/ 598488 h 3038475"/>
                <a:gd name="connsiteX1393" fmla="*/ 1248112 w 1792304"/>
                <a:gd name="connsiteY1393" fmla="*/ 596900 h 3038475"/>
                <a:gd name="connsiteX1394" fmla="*/ 1238645 w 1792304"/>
                <a:gd name="connsiteY1394" fmla="*/ 608511 h 3038475"/>
                <a:gd name="connsiteX1395" fmla="*/ 1212065 w 1792304"/>
                <a:gd name="connsiteY1395" fmla="*/ 635000 h 3038475"/>
                <a:gd name="connsiteX1396" fmla="*/ 1221532 w 1792304"/>
                <a:gd name="connsiteY1396" fmla="*/ 633185 h 3038475"/>
                <a:gd name="connsiteX1397" fmla="*/ 1251753 w 1792304"/>
                <a:gd name="connsiteY1397" fmla="*/ 608511 h 3038475"/>
                <a:gd name="connsiteX1398" fmla="*/ 1248112 w 1792304"/>
                <a:gd name="connsiteY1398" fmla="*/ 596900 h 3038475"/>
                <a:gd name="connsiteX1399" fmla="*/ 969828 w 1792304"/>
                <a:gd name="connsiteY1399" fmla="*/ 595468 h 3038475"/>
                <a:gd name="connsiteX1400" fmla="*/ 920507 w 1792304"/>
                <a:gd name="connsiteY1400" fmla="*/ 603884 h 3038475"/>
                <a:gd name="connsiteX1401" fmla="*/ 850749 w 1792304"/>
                <a:gd name="connsiteY1401" fmla="*/ 658836 h 3038475"/>
                <a:gd name="connsiteX1402" fmla="*/ 836943 w 1792304"/>
                <a:gd name="connsiteY1402" fmla="*/ 729073 h 3038475"/>
                <a:gd name="connsiteX1403" fmla="*/ 852203 w 1792304"/>
                <a:gd name="connsiteY1403" fmla="*/ 774927 h 3038475"/>
                <a:gd name="connsiteX1404" fmla="*/ 846390 w 1792304"/>
                <a:gd name="connsiteY1404" fmla="*/ 772380 h 3038475"/>
                <a:gd name="connsiteX1405" fmla="*/ 791528 w 1792304"/>
                <a:gd name="connsiteY1405" fmla="*/ 700323 h 3038475"/>
                <a:gd name="connsiteX1406" fmla="*/ 787168 w 1792304"/>
                <a:gd name="connsiteY1406" fmla="*/ 687950 h 3038475"/>
                <a:gd name="connsiteX1407" fmla="*/ 782082 w 1792304"/>
                <a:gd name="connsiteY1407" fmla="*/ 696684 h 3038475"/>
                <a:gd name="connsiteX1408" fmla="*/ 803518 w 1792304"/>
                <a:gd name="connsiteY1408" fmla="*/ 739991 h 3038475"/>
                <a:gd name="connsiteX1409" fmla="*/ 847843 w 1792304"/>
                <a:gd name="connsiteY1409" fmla="*/ 782933 h 3038475"/>
                <a:gd name="connsiteX1410" fmla="*/ 861649 w 1792304"/>
                <a:gd name="connsiteY1410" fmla="*/ 789484 h 3038475"/>
                <a:gd name="connsiteX1411" fmla="*/ 858016 w 1792304"/>
                <a:gd name="connsiteY1411" fmla="*/ 775655 h 3038475"/>
                <a:gd name="connsiteX1412" fmla="*/ 866009 w 1792304"/>
                <a:gd name="connsiteY1412" fmla="*/ 728345 h 3038475"/>
                <a:gd name="connsiteX1413" fmla="*/ 876909 w 1792304"/>
                <a:gd name="connsiteY1413" fmla="*/ 696684 h 3038475"/>
                <a:gd name="connsiteX1414" fmla="*/ 889988 w 1792304"/>
                <a:gd name="connsiteY1414" fmla="*/ 667206 h 3038475"/>
                <a:gd name="connsiteX1415" fmla="*/ 941216 w 1792304"/>
                <a:gd name="connsiteY1415" fmla="*/ 619896 h 3038475"/>
                <a:gd name="connsiteX1416" fmla="*/ 993534 w 1792304"/>
                <a:gd name="connsiteY1416" fmla="*/ 610798 h 3038475"/>
                <a:gd name="connsiteX1417" fmla="*/ 1008794 w 1792304"/>
                <a:gd name="connsiteY1417" fmla="*/ 630450 h 3038475"/>
                <a:gd name="connsiteX1418" fmla="*/ 972825 w 1792304"/>
                <a:gd name="connsiteY1418" fmla="*/ 647918 h 3038475"/>
                <a:gd name="connsiteX1419" fmla="*/ 992445 w 1792304"/>
                <a:gd name="connsiteY1419" fmla="*/ 661019 h 3038475"/>
                <a:gd name="connsiteX1420" fmla="*/ 1026597 w 1792304"/>
                <a:gd name="connsiteY1420" fmla="*/ 653013 h 3038475"/>
                <a:gd name="connsiteX1421" fmla="*/ 1016424 w 1792304"/>
                <a:gd name="connsiteY1421" fmla="*/ 612982 h 3038475"/>
                <a:gd name="connsiteX1422" fmla="*/ 969828 w 1792304"/>
                <a:gd name="connsiteY1422" fmla="*/ 595468 h 3038475"/>
                <a:gd name="connsiteX1423" fmla="*/ 1263827 w 1792304"/>
                <a:gd name="connsiteY1423" fmla="*/ 594915 h 3038475"/>
                <a:gd name="connsiteX1424" fmla="*/ 1258102 w 1792304"/>
                <a:gd name="connsiteY1424" fmla="*/ 600869 h 3038475"/>
                <a:gd name="connsiteX1425" fmla="*/ 1265848 w 1792304"/>
                <a:gd name="connsiteY1425" fmla="*/ 605631 h 3038475"/>
                <a:gd name="connsiteX1426" fmla="*/ 1268542 w 1792304"/>
                <a:gd name="connsiteY1426" fmla="*/ 600869 h 3038475"/>
                <a:gd name="connsiteX1427" fmla="*/ 1263827 w 1792304"/>
                <a:gd name="connsiteY1427" fmla="*/ 594915 h 3038475"/>
                <a:gd name="connsiteX1428" fmla="*/ 1341480 w 1792304"/>
                <a:gd name="connsiteY1428" fmla="*/ 592872 h 3038475"/>
                <a:gd name="connsiteX1429" fmla="*/ 1282285 w 1792304"/>
                <a:gd name="connsiteY1429" fmla="*/ 613801 h 3038475"/>
                <a:gd name="connsiteX1430" fmla="*/ 1286355 w 1792304"/>
                <a:gd name="connsiteY1430" fmla="*/ 623715 h 3038475"/>
                <a:gd name="connsiteX1431" fmla="*/ 1291534 w 1792304"/>
                <a:gd name="connsiteY1431" fmla="*/ 640605 h 3038475"/>
                <a:gd name="connsiteX1432" fmla="*/ 1304483 w 1792304"/>
                <a:gd name="connsiteY1432" fmla="*/ 642074 h 3038475"/>
                <a:gd name="connsiteX1433" fmla="*/ 1344810 w 1792304"/>
                <a:gd name="connsiteY1433" fmla="*/ 642074 h 3038475"/>
                <a:gd name="connsiteX1434" fmla="*/ 1364049 w 1792304"/>
                <a:gd name="connsiteY1434" fmla="*/ 622981 h 3038475"/>
                <a:gd name="connsiteX1435" fmla="*/ 1356279 w 1792304"/>
                <a:gd name="connsiteY1435" fmla="*/ 604622 h 3038475"/>
                <a:gd name="connsiteX1436" fmla="*/ 1341480 w 1792304"/>
                <a:gd name="connsiteY1436" fmla="*/ 592872 h 3038475"/>
                <a:gd name="connsiteX1437" fmla="*/ 586590 w 1792304"/>
                <a:gd name="connsiteY1437" fmla="*/ 592138 h 3038475"/>
                <a:gd name="connsiteX1438" fmla="*/ 583415 w 1792304"/>
                <a:gd name="connsiteY1438" fmla="*/ 598736 h 3038475"/>
                <a:gd name="connsiteX1439" fmla="*/ 592940 w 1792304"/>
                <a:gd name="connsiteY1439" fmla="*/ 601862 h 3038475"/>
                <a:gd name="connsiteX1440" fmla="*/ 594704 w 1792304"/>
                <a:gd name="connsiteY1440" fmla="*/ 595958 h 3038475"/>
                <a:gd name="connsiteX1441" fmla="*/ 586590 w 1792304"/>
                <a:gd name="connsiteY1441" fmla="*/ 592138 h 3038475"/>
                <a:gd name="connsiteX1442" fmla="*/ 1205866 w 1792304"/>
                <a:gd name="connsiteY1442" fmla="*/ 581025 h 3038475"/>
                <a:gd name="connsiteX1443" fmla="*/ 1194174 w 1792304"/>
                <a:gd name="connsiteY1443" fmla="*/ 611595 h 3038475"/>
                <a:gd name="connsiteX1444" fmla="*/ 1184309 w 1792304"/>
                <a:gd name="connsiteY1444" fmla="*/ 624697 h 3038475"/>
                <a:gd name="connsiteX1445" fmla="*/ 1170790 w 1792304"/>
                <a:gd name="connsiteY1445" fmla="*/ 636343 h 3038475"/>
                <a:gd name="connsiteX1446" fmla="*/ 1184309 w 1792304"/>
                <a:gd name="connsiteY1446" fmla="*/ 655631 h 3038475"/>
                <a:gd name="connsiteX1447" fmla="*/ 1205136 w 1792304"/>
                <a:gd name="connsiteY1447" fmla="*/ 671280 h 3038475"/>
                <a:gd name="connsiteX1448" fmla="*/ 1212809 w 1792304"/>
                <a:gd name="connsiteY1448" fmla="*/ 666185 h 3038475"/>
                <a:gd name="connsiteX1449" fmla="*/ 1213905 w 1792304"/>
                <a:gd name="connsiteY1449" fmla="*/ 658179 h 3038475"/>
                <a:gd name="connsiteX1450" fmla="*/ 1257019 w 1792304"/>
                <a:gd name="connsiteY1450" fmla="*/ 643257 h 3038475"/>
                <a:gd name="connsiteX1451" fmla="*/ 1262865 w 1792304"/>
                <a:gd name="connsiteY1451" fmla="*/ 634159 h 3038475"/>
                <a:gd name="connsiteX1452" fmla="*/ 1216462 w 1792304"/>
                <a:gd name="connsiteY1452" fmla="*/ 653083 h 3038475"/>
                <a:gd name="connsiteX1453" fmla="*/ 1212078 w 1792304"/>
                <a:gd name="connsiteY1453" fmla="*/ 647988 h 3038475"/>
                <a:gd name="connsiteX1454" fmla="*/ 1235462 w 1792304"/>
                <a:gd name="connsiteY1454" fmla="*/ 638162 h 3038475"/>
                <a:gd name="connsiteX1455" fmla="*/ 1255192 w 1792304"/>
                <a:gd name="connsiteY1455" fmla="*/ 628336 h 3038475"/>
                <a:gd name="connsiteX1456" fmla="*/ 1250808 w 1792304"/>
                <a:gd name="connsiteY1456" fmla="*/ 622149 h 3038475"/>
                <a:gd name="connsiteX1457" fmla="*/ 1208789 w 1792304"/>
                <a:gd name="connsiteY1457" fmla="*/ 642165 h 3038475"/>
                <a:gd name="connsiteX1458" fmla="*/ 1201847 w 1792304"/>
                <a:gd name="connsiteY1458" fmla="*/ 634159 h 3038475"/>
                <a:gd name="connsiteX1459" fmla="*/ 1236193 w 1792304"/>
                <a:gd name="connsiteY1459" fmla="*/ 591579 h 3038475"/>
                <a:gd name="connsiteX1460" fmla="*/ 1230347 w 1792304"/>
                <a:gd name="connsiteY1460" fmla="*/ 586848 h 3038475"/>
                <a:gd name="connsiteX1461" fmla="*/ 1197463 w 1792304"/>
                <a:gd name="connsiteY1461" fmla="*/ 629792 h 3038475"/>
                <a:gd name="connsiteX1462" fmla="*/ 1190521 w 1792304"/>
                <a:gd name="connsiteY1462" fmla="*/ 626516 h 3038475"/>
                <a:gd name="connsiteX1463" fmla="*/ 1218289 w 1792304"/>
                <a:gd name="connsiteY1463" fmla="*/ 590123 h 3038475"/>
                <a:gd name="connsiteX1464" fmla="*/ 1215732 w 1792304"/>
                <a:gd name="connsiteY1464" fmla="*/ 584300 h 3038475"/>
                <a:gd name="connsiteX1465" fmla="*/ 1205866 w 1792304"/>
                <a:gd name="connsiteY1465" fmla="*/ 581025 h 3038475"/>
                <a:gd name="connsiteX1466" fmla="*/ 1248654 w 1792304"/>
                <a:gd name="connsiteY1466" fmla="*/ 578396 h 3038475"/>
                <a:gd name="connsiteX1467" fmla="*/ 1242472 w 1792304"/>
                <a:gd name="connsiteY1467" fmla="*/ 581025 h 3038475"/>
                <a:gd name="connsiteX1468" fmla="*/ 1248334 w 1792304"/>
                <a:gd name="connsiteY1468" fmla="*/ 587376 h 3038475"/>
                <a:gd name="connsiteX1469" fmla="*/ 1253463 w 1792304"/>
                <a:gd name="connsiteY1469" fmla="*/ 582613 h 3038475"/>
                <a:gd name="connsiteX1470" fmla="*/ 1248654 w 1792304"/>
                <a:gd name="connsiteY1470" fmla="*/ 578396 h 3038475"/>
                <a:gd name="connsiteX1471" fmla="*/ 1224856 w 1792304"/>
                <a:gd name="connsiteY1471" fmla="*/ 570476 h 3038475"/>
                <a:gd name="connsiteX1472" fmla="*/ 1224856 w 1792304"/>
                <a:gd name="connsiteY1472" fmla="*/ 577287 h 3038475"/>
                <a:gd name="connsiteX1473" fmla="*/ 1234290 w 1792304"/>
                <a:gd name="connsiteY1473" fmla="*/ 573702 h 3038475"/>
                <a:gd name="connsiteX1474" fmla="*/ 1224856 w 1792304"/>
                <a:gd name="connsiteY1474" fmla="*/ 570476 h 3038475"/>
                <a:gd name="connsiteX1475" fmla="*/ 1211222 w 1792304"/>
                <a:gd name="connsiteY1475" fmla="*/ 563927 h 3038475"/>
                <a:gd name="connsiteX1476" fmla="*/ 1206112 w 1792304"/>
                <a:gd name="connsiteY1476" fmla="*/ 565785 h 3038475"/>
                <a:gd name="connsiteX1477" fmla="*/ 1210874 w 1792304"/>
                <a:gd name="connsiteY1477" fmla="*/ 570738 h 3038475"/>
                <a:gd name="connsiteX1478" fmla="*/ 1213653 w 1792304"/>
                <a:gd name="connsiteY1478" fmla="*/ 568071 h 3038475"/>
                <a:gd name="connsiteX1479" fmla="*/ 1211222 w 1792304"/>
                <a:gd name="connsiteY1479" fmla="*/ 563927 h 3038475"/>
                <a:gd name="connsiteX1480" fmla="*/ 1327867 w 1792304"/>
                <a:gd name="connsiteY1480" fmla="*/ 560081 h 3038475"/>
                <a:gd name="connsiteX1481" fmla="*/ 1304314 w 1792304"/>
                <a:gd name="connsiteY1481" fmla="*/ 564147 h 3038475"/>
                <a:gd name="connsiteX1482" fmla="*/ 1266040 w 1792304"/>
                <a:gd name="connsiteY1482" fmla="*/ 587177 h 3038475"/>
                <a:gd name="connsiteX1483" fmla="*/ 1277449 w 1792304"/>
                <a:gd name="connsiteY1483" fmla="*/ 595950 h 3038475"/>
                <a:gd name="connsiteX1484" fmla="*/ 1280025 w 1792304"/>
                <a:gd name="connsiteY1484" fmla="*/ 608013 h 3038475"/>
                <a:gd name="connsiteX1485" fmla="*/ 1342587 w 1792304"/>
                <a:gd name="connsiteY1485" fmla="*/ 584983 h 3038475"/>
                <a:gd name="connsiteX1486" fmla="*/ 1347003 w 1792304"/>
                <a:gd name="connsiteY1486" fmla="*/ 569996 h 3038475"/>
                <a:gd name="connsiteX1487" fmla="*/ 1327867 w 1792304"/>
                <a:gd name="connsiteY1487" fmla="*/ 560081 h 3038475"/>
                <a:gd name="connsiteX1488" fmla="*/ 929260 w 1792304"/>
                <a:gd name="connsiteY1488" fmla="*/ 527050 h 3038475"/>
                <a:gd name="connsiteX1489" fmla="*/ 900555 w 1792304"/>
                <a:gd name="connsiteY1489" fmla="*/ 539362 h 3038475"/>
                <a:gd name="connsiteX1490" fmla="*/ 763568 w 1792304"/>
                <a:gd name="connsiteY1490" fmla="*/ 592955 h 3038475"/>
                <a:gd name="connsiteX1491" fmla="*/ 627307 w 1792304"/>
                <a:gd name="connsiteY1491" fmla="*/ 676967 h 3038475"/>
                <a:gd name="connsiteX1492" fmla="*/ 604052 w 1792304"/>
                <a:gd name="connsiteY1492" fmla="*/ 696521 h 3038475"/>
                <a:gd name="connsiteX1493" fmla="*/ 620040 w 1792304"/>
                <a:gd name="connsiteY1493" fmla="*/ 704126 h 3038475"/>
                <a:gd name="connsiteX1494" fmla="*/ 638208 w 1792304"/>
                <a:gd name="connsiteY1494" fmla="*/ 702677 h 3038475"/>
                <a:gd name="connsiteX1495" fmla="*/ 773379 w 1792304"/>
                <a:gd name="connsiteY1495" fmla="*/ 670449 h 3038475"/>
                <a:gd name="connsiteX1496" fmla="*/ 810805 w 1792304"/>
                <a:gd name="connsiteY1496" fmla="*/ 638944 h 3038475"/>
                <a:gd name="connsiteX1497" fmla="*/ 917996 w 1792304"/>
                <a:gd name="connsiteY1497" fmla="*/ 565796 h 3038475"/>
                <a:gd name="connsiteX1498" fmla="*/ 929260 w 1792304"/>
                <a:gd name="connsiteY1498" fmla="*/ 527050 h 3038475"/>
                <a:gd name="connsiteX1499" fmla="*/ 985788 w 1792304"/>
                <a:gd name="connsiteY1499" fmla="*/ 524852 h 3038475"/>
                <a:gd name="connsiteX1500" fmla="*/ 953406 w 1792304"/>
                <a:gd name="connsiteY1500" fmla="*/ 534743 h 3038475"/>
                <a:gd name="connsiteX1501" fmla="*/ 942190 w 1792304"/>
                <a:gd name="connsiteY1501" fmla="*/ 558189 h 3038475"/>
                <a:gd name="connsiteX1502" fmla="*/ 958471 w 1792304"/>
                <a:gd name="connsiteY1502" fmla="*/ 549031 h 3038475"/>
                <a:gd name="connsiteX1503" fmla="*/ 1009486 w 1792304"/>
                <a:gd name="connsiteY1503" fmla="*/ 570645 h 3038475"/>
                <a:gd name="connsiteX1504" fmla="*/ 1014551 w 1792304"/>
                <a:gd name="connsiteY1504" fmla="*/ 572477 h 3038475"/>
                <a:gd name="connsiteX1505" fmla="*/ 1013828 w 1792304"/>
                <a:gd name="connsiteY1505" fmla="*/ 542436 h 3038475"/>
                <a:gd name="connsiteX1506" fmla="*/ 985788 w 1792304"/>
                <a:gd name="connsiteY1506" fmla="*/ 524852 h 3038475"/>
                <a:gd name="connsiteX1507" fmla="*/ 1314447 w 1792304"/>
                <a:gd name="connsiteY1507" fmla="*/ 509588 h 3038475"/>
                <a:gd name="connsiteX1508" fmla="*/ 1312656 w 1792304"/>
                <a:gd name="connsiteY1508" fmla="*/ 524167 h 3038475"/>
                <a:gd name="connsiteX1509" fmla="*/ 1300835 w 1792304"/>
                <a:gd name="connsiteY1509" fmla="*/ 540933 h 3038475"/>
                <a:gd name="connsiteX1510" fmla="*/ 1279701 w 1792304"/>
                <a:gd name="connsiteY1510" fmla="*/ 563166 h 3038475"/>
                <a:gd name="connsiteX1511" fmla="*/ 1262865 w 1792304"/>
                <a:gd name="connsiteY1511" fmla="*/ 580661 h 3038475"/>
                <a:gd name="connsiteX1512" fmla="*/ 1264656 w 1792304"/>
                <a:gd name="connsiteY1512" fmla="*/ 581026 h 3038475"/>
                <a:gd name="connsiteX1513" fmla="*/ 1301551 w 1792304"/>
                <a:gd name="connsiteY1513" fmla="*/ 542755 h 3038475"/>
                <a:gd name="connsiteX1514" fmla="*/ 1332715 w 1792304"/>
                <a:gd name="connsiteY1514" fmla="*/ 539111 h 3038475"/>
                <a:gd name="connsiteX1515" fmla="*/ 1314447 w 1792304"/>
                <a:gd name="connsiteY1515" fmla="*/ 509588 h 3038475"/>
                <a:gd name="connsiteX1516" fmla="*/ 844455 w 1792304"/>
                <a:gd name="connsiteY1516" fmla="*/ 496888 h 3038475"/>
                <a:gd name="connsiteX1517" fmla="*/ 751888 w 1792304"/>
                <a:gd name="connsiteY1517" fmla="*/ 535948 h 3038475"/>
                <a:gd name="connsiteX1518" fmla="*/ 654239 w 1792304"/>
                <a:gd name="connsiteY1518" fmla="*/ 601049 h 3038475"/>
                <a:gd name="connsiteX1519" fmla="*/ 600877 w 1792304"/>
                <a:gd name="connsiteY1519" fmla="*/ 671574 h 3038475"/>
                <a:gd name="connsiteX1520" fmla="*/ 607774 w 1792304"/>
                <a:gd name="connsiteY1520" fmla="*/ 676276 h 3038475"/>
                <a:gd name="connsiteX1521" fmla="*/ 685821 w 1792304"/>
                <a:gd name="connsiteY1521" fmla="*/ 632514 h 3038475"/>
                <a:gd name="connsiteX1522" fmla="*/ 747895 w 1792304"/>
                <a:gd name="connsiteY1522" fmla="*/ 594900 h 3038475"/>
                <a:gd name="connsiteX1523" fmla="*/ 839736 w 1792304"/>
                <a:gd name="connsiteY1523" fmla="*/ 548968 h 3038475"/>
                <a:gd name="connsiteX1524" fmla="*/ 919597 w 1792304"/>
                <a:gd name="connsiteY1524" fmla="*/ 523651 h 3038475"/>
                <a:gd name="connsiteX1525" fmla="*/ 932665 w 1792304"/>
                <a:gd name="connsiteY1525" fmla="*/ 512440 h 3038475"/>
                <a:gd name="connsiteX1526" fmla="*/ 894550 w 1792304"/>
                <a:gd name="connsiteY1526" fmla="*/ 500505 h 3038475"/>
                <a:gd name="connsiteX1527" fmla="*/ 844455 w 1792304"/>
                <a:gd name="connsiteY1527" fmla="*/ 496888 h 3038475"/>
                <a:gd name="connsiteX1528" fmla="*/ 1267191 w 1792304"/>
                <a:gd name="connsiteY1528" fmla="*/ 469900 h 3038475"/>
                <a:gd name="connsiteX1529" fmla="*/ 1254027 w 1792304"/>
                <a:gd name="connsiteY1529" fmla="*/ 515520 h 3038475"/>
                <a:gd name="connsiteX1530" fmla="*/ 1248907 w 1792304"/>
                <a:gd name="connsiteY1530" fmla="*/ 529278 h 3038475"/>
                <a:gd name="connsiteX1531" fmla="*/ 1237206 w 1792304"/>
                <a:gd name="connsiteY1531" fmla="*/ 553536 h 3038475"/>
                <a:gd name="connsiteX1532" fmla="*/ 1244885 w 1792304"/>
                <a:gd name="connsiteY1532" fmla="*/ 570915 h 3038475"/>
                <a:gd name="connsiteX1533" fmla="*/ 1256952 w 1792304"/>
                <a:gd name="connsiteY1533" fmla="*/ 570553 h 3038475"/>
                <a:gd name="connsiteX1534" fmla="*/ 1261340 w 1792304"/>
                <a:gd name="connsiteY1534" fmla="*/ 562588 h 3038475"/>
                <a:gd name="connsiteX1535" fmla="*/ 1294615 w 1792304"/>
                <a:gd name="connsiteY1535" fmla="*/ 490537 h 3038475"/>
                <a:gd name="connsiteX1536" fmla="*/ 1267191 w 1792304"/>
                <a:gd name="connsiteY1536" fmla="*/ 469900 h 3038475"/>
                <a:gd name="connsiteX1537" fmla="*/ 522723 w 1792304"/>
                <a:gd name="connsiteY1537" fmla="*/ 439654 h 3038475"/>
                <a:gd name="connsiteX1538" fmla="*/ 505151 w 1792304"/>
                <a:gd name="connsiteY1538" fmla="*/ 447453 h 3038475"/>
                <a:gd name="connsiteX1539" fmla="*/ 490583 w 1792304"/>
                <a:gd name="connsiteY1539" fmla="*/ 503238 h 3038475"/>
                <a:gd name="connsiteX1540" fmla="*/ 492040 w 1792304"/>
                <a:gd name="connsiteY1540" fmla="*/ 503238 h 3038475"/>
                <a:gd name="connsiteX1541" fmla="*/ 508428 w 1792304"/>
                <a:gd name="connsiteY1541" fmla="*/ 480851 h 3038475"/>
                <a:gd name="connsiteX1542" fmla="*/ 545213 w 1792304"/>
                <a:gd name="connsiteY1542" fmla="*/ 456995 h 3038475"/>
                <a:gd name="connsiteX1543" fmla="*/ 539750 w 1792304"/>
                <a:gd name="connsiteY1543" fmla="*/ 445618 h 3038475"/>
                <a:gd name="connsiteX1544" fmla="*/ 522723 w 1792304"/>
                <a:gd name="connsiteY1544" fmla="*/ 439654 h 3038475"/>
                <a:gd name="connsiteX1545" fmla="*/ 968489 w 1792304"/>
                <a:gd name="connsiteY1545" fmla="*/ 421284 h 3038475"/>
                <a:gd name="connsiteX1546" fmla="*/ 941082 w 1792304"/>
                <a:gd name="connsiteY1546" fmla="*/ 434751 h 3038475"/>
                <a:gd name="connsiteX1547" fmla="*/ 939254 w 1792304"/>
                <a:gd name="connsiteY1547" fmla="*/ 440575 h 3038475"/>
                <a:gd name="connsiteX1548" fmla="*/ 984934 w 1792304"/>
                <a:gd name="connsiteY1548" fmla="*/ 479520 h 3038475"/>
                <a:gd name="connsiteX1549" fmla="*/ 1013437 w 1792304"/>
                <a:gd name="connsiteY1549" fmla="*/ 523197 h 3038475"/>
                <a:gd name="connsiteX1550" fmla="*/ 1079581 w 1792304"/>
                <a:gd name="connsiteY1550" fmla="*/ 589077 h 3038475"/>
                <a:gd name="connsiteX1551" fmla="*/ 1116855 w 1792304"/>
                <a:gd name="connsiteY1551" fmla="*/ 613827 h 3038475"/>
                <a:gd name="connsiteX1552" fmla="*/ 1140974 w 1792304"/>
                <a:gd name="connsiteY1552" fmla="*/ 617831 h 3038475"/>
                <a:gd name="connsiteX1553" fmla="*/ 1169112 w 1792304"/>
                <a:gd name="connsiteY1553" fmla="*/ 623655 h 3038475"/>
                <a:gd name="connsiteX1554" fmla="*/ 1179710 w 1792304"/>
                <a:gd name="connsiteY1554" fmla="*/ 608732 h 3038475"/>
                <a:gd name="connsiteX1555" fmla="*/ 1119413 w 1792304"/>
                <a:gd name="connsiteY1555" fmla="*/ 518465 h 3038475"/>
                <a:gd name="connsiteX1556" fmla="*/ 1033902 w 1792304"/>
                <a:gd name="connsiteY1556" fmla="*/ 447126 h 3038475"/>
                <a:gd name="connsiteX1557" fmla="*/ 968489 w 1792304"/>
                <a:gd name="connsiteY1557" fmla="*/ 421284 h 3038475"/>
                <a:gd name="connsiteX1558" fmla="*/ 1031569 w 1792304"/>
                <a:gd name="connsiteY1558" fmla="*/ 410182 h 3038475"/>
                <a:gd name="connsiteX1559" fmla="*/ 1014967 w 1792304"/>
                <a:gd name="connsiteY1559" fmla="*/ 419888 h 3038475"/>
                <a:gd name="connsiteX1560" fmla="*/ 1021919 w 1792304"/>
                <a:gd name="connsiteY1560" fmla="*/ 430459 h 3038475"/>
                <a:gd name="connsiteX1561" fmla="*/ 1161315 w 1792304"/>
                <a:gd name="connsiteY1561" fmla="*/ 555131 h 3038475"/>
                <a:gd name="connsiteX1562" fmla="*/ 1186926 w 1792304"/>
                <a:gd name="connsiteY1562" fmla="*/ 601427 h 3038475"/>
                <a:gd name="connsiteX1563" fmla="*/ 1192414 w 1792304"/>
                <a:gd name="connsiteY1563" fmla="*/ 599969 h 3038475"/>
                <a:gd name="connsiteX1564" fmla="*/ 1192414 w 1792304"/>
                <a:gd name="connsiteY1564" fmla="*/ 570806 h 3038475"/>
                <a:gd name="connsiteX1565" fmla="*/ 1080458 w 1792304"/>
                <a:gd name="connsiteY1565" fmla="*/ 427908 h 3038475"/>
                <a:gd name="connsiteX1566" fmla="*/ 1051188 w 1792304"/>
                <a:gd name="connsiteY1566" fmla="*/ 412232 h 3038475"/>
                <a:gd name="connsiteX1567" fmla="*/ 1031569 w 1792304"/>
                <a:gd name="connsiteY1567" fmla="*/ 410182 h 3038475"/>
                <a:gd name="connsiteX1568" fmla="*/ 1201508 w 1792304"/>
                <a:gd name="connsiteY1568" fmla="*/ 404547 h 3038475"/>
                <a:gd name="connsiteX1569" fmla="*/ 1193520 w 1792304"/>
                <a:gd name="connsiteY1569" fmla="*/ 449277 h 3038475"/>
                <a:gd name="connsiteX1570" fmla="*/ 1198966 w 1792304"/>
                <a:gd name="connsiteY1570" fmla="*/ 555101 h 3038475"/>
                <a:gd name="connsiteX1571" fmla="*/ 1204049 w 1792304"/>
                <a:gd name="connsiteY1571" fmla="*/ 553282 h 3038475"/>
                <a:gd name="connsiteX1572" fmla="*/ 1214215 w 1792304"/>
                <a:gd name="connsiteY1572" fmla="*/ 554373 h 3038475"/>
                <a:gd name="connsiteX1573" fmla="*/ 1229827 w 1792304"/>
                <a:gd name="connsiteY1573" fmla="*/ 559101 h 3038475"/>
                <a:gd name="connsiteX1574" fmla="*/ 1252699 w 1792304"/>
                <a:gd name="connsiteY1574" fmla="*/ 496189 h 3038475"/>
                <a:gd name="connsiteX1575" fmla="*/ 1248343 w 1792304"/>
                <a:gd name="connsiteY1575" fmla="*/ 431821 h 3038475"/>
                <a:gd name="connsiteX1576" fmla="*/ 1216756 w 1792304"/>
                <a:gd name="connsiteY1576" fmla="*/ 406729 h 3038475"/>
                <a:gd name="connsiteX1577" fmla="*/ 1201508 w 1792304"/>
                <a:gd name="connsiteY1577" fmla="*/ 404547 h 3038475"/>
                <a:gd name="connsiteX1578" fmla="*/ 1149987 w 1792304"/>
                <a:gd name="connsiteY1578" fmla="*/ 377188 h 3038475"/>
                <a:gd name="connsiteX1579" fmla="*/ 1121302 w 1792304"/>
                <a:gd name="connsiteY1579" fmla="*/ 381176 h 3038475"/>
                <a:gd name="connsiteX1580" fmla="*/ 1101075 w 1792304"/>
                <a:gd name="connsiteY1580" fmla="*/ 410183 h 3038475"/>
                <a:gd name="connsiteX1581" fmla="*/ 1108063 w 1792304"/>
                <a:gd name="connsiteY1581" fmla="*/ 433388 h 3038475"/>
                <a:gd name="connsiteX1582" fmla="*/ 1149619 w 1792304"/>
                <a:gd name="connsiteY1582" fmla="*/ 404381 h 3038475"/>
                <a:gd name="connsiteX1583" fmla="*/ 1186763 w 1792304"/>
                <a:gd name="connsiteY1583" fmla="*/ 427224 h 3038475"/>
                <a:gd name="connsiteX1584" fmla="*/ 1188970 w 1792304"/>
                <a:gd name="connsiteY1584" fmla="*/ 394229 h 3038475"/>
                <a:gd name="connsiteX1585" fmla="*/ 1161756 w 1792304"/>
                <a:gd name="connsiteY1585" fmla="*/ 377188 h 3038475"/>
                <a:gd name="connsiteX1586" fmla="*/ 1149987 w 1792304"/>
                <a:gd name="connsiteY1586" fmla="*/ 377188 h 3038475"/>
                <a:gd name="connsiteX1587" fmla="*/ 694997 w 1792304"/>
                <a:gd name="connsiteY1587" fmla="*/ 319815 h 3038475"/>
                <a:gd name="connsiteX1588" fmla="*/ 685171 w 1792304"/>
                <a:gd name="connsiteY1588" fmla="*/ 323449 h 3038475"/>
                <a:gd name="connsiteX1589" fmla="*/ 644045 w 1792304"/>
                <a:gd name="connsiteY1589" fmla="*/ 404854 h 3038475"/>
                <a:gd name="connsiteX1590" fmla="*/ 596004 w 1792304"/>
                <a:gd name="connsiteY1590" fmla="*/ 541134 h 3038475"/>
                <a:gd name="connsiteX1591" fmla="*/ 580354 w 1792304"/>
                <a:gd name="connsiteY1591" fmla="*/ 580383 h 3038475"/>
                <a:gd name="connsiteX1592" fmla="*/ 577079 w 1792304"/>
                <a:gd name="connsiteY1592" fmla="*/ 575659 h 3038475"/>
                <a:gd name="connsiteX1593" fmla="*/ 629487 w 1792304"/>
                <a:gd name="connsiteY1593" fmla="*/ 418664 h 3038475"/>
                <a:gd name="connsiteX1594" fmla="*/ 654235 w 1792304"/>
                <a:gd name="connsiteY1594" fmla="*/ 351432 h 3038475"/>
                <a:gd name="connsiteX1595" fmla="*/ 653871 w 1792304"/>
                <a:gd name="connsiteY1595" fmla="*/ 350342 h 3038475"/>
                <a:gd name="connsiteX1596" fmla="*/ 620752 w 1792304"/>
                <a:gd name="connsiteY1596" fmla="*/ 366695 h 3038475"/>
                <a:gd name="connsiteX1597" fmla="*/ 560701 w 1792304"/>
                <a:gd name="connsiteY1597" fmla="*/ 477173 h 3038475"/>
                <a:gd name="connsiteX1598" fmla="*/ 534861 w 1792304"/>
                <a:gd name="connsiteY1598" fmla="*/ 558578 h 3038475"/>
                <a:gd name="connsiteX1599" fmla="*/ 535589 w 1792304"/>
                <a:gd name="connsiteY1599" fmla="*/ 593830 h 3038475"/>
                <a:gd name="connsiteX1600" fmla="*/ 530493 w 1792304"/>
                <a:gd name="connsiteY1600" fmla="*/ 602188 h 3038475"/>
                <a:gd name="connsiteX1601" fmla="*/ 523942 w 1792304"/>
                <a:gd name="connsiteY1601" fmla="*/ 601098 h 3038475"/>
                <a:gd name="connsiteX1602" fmla="*/ 497374 w 1792304"/>
                <a:gd name="connsiteY1602" fmla="*/ 561122 h 3038475"/>
                <a:gd name="connsiteX1603" fmla="*/ 479904 w 1792304"/>
                <a:gd name="connsiteY1603" fmla="*/ 495344 h 3038475"/>
                <a:gd name="connsiteX1604" fmla="*/ 449697 w 1792304"/>
                <a:gd name="connsiteY1604" fmla="*/ 521873 h 3038475"/>
                <a:gd name="connsiteX1605" fmla="*/ 466802 w 1792304"/>
                <a:gd name="connsiteY1605" fmla="*/ 609456 h 3038475"/>
                <a:gd name="connsiteX1606" fmla="*/ 479904 w 1792304"/>
                <a:gd name="connsiteY1606" fmla="*/ 628717 h 3038475"/>
                <a:gd name="connsiteX1607" fmla="*/ 470078 w 1792304"/>
                <a:gd name="connsiteY1607" fmla="*/ 627264 h 3038475"/>
                <a:gd name="connsiteX1608" fmla="*/ 436959 w 1792304"/>
                <a:gd name="connsiteY1608" fmla="*/ 573115 h 3038475"/>
                <a:gd name="connsiteX1609" fmla="*/ 430408 w 1792304"/>
                <a:gd name="connsiteY1609" fmla="*/ 568754 h 3038475"/>
                <a:gd name="connsiteX1610" fmla="*/ 413666 w 1792304"/>
                <a:gd name="connsiteY1610" fmla="*/ 586198 h 3038475"/>
                <a:gd name="connsiteX1611" fmla="*/ 444966 w 1792304"/>
                <a:gd name="connsiteY1611" fmla="*/ 659608 h 3038475"/>
                <a:gd name="connsiteX1612" fmla="*/ 463527 w 1792304"/>
                <a:gd name="connsiteY1612" fmla="*/ 671964 h 3038475"/>
                <a:gd name="connsiteX1613" fmla="*/ 456248 w 1792304"/>
                <a:gd name="connsiteY1613" fmla="*/ 689771 h 3038475"/>
                <a:gd name="connsiteX1614" fmla="*/ 389282 w 1792304"/>
                <a:gd name="connsiteY1614" fmla="*/ 672327 h 3038475"/>
                <a:gd name="connsiteX1615" fmla="*/ 386006 w 1792304"/>
                <a:gd name="connsiteY1615" fmla="*/ 668330 h 3038475"/>
                <a:gd name="connsiteX1616" fmla="*/ 379455 w 1792304"/>
                <a:gd name="connsiteY1616" fmla="*/ 686137 h 3038475"/>
                <a:gd name="connsiteX1617" fmla="*/ 377271 w 1792304"/>
                <a:gd name="connsiteY1617" fmla="*/ 707215 h 3038475"/>
                <a:gd name="connsiteX1618" fmla="*/ 399108 w 1792304"/>
                <a:gd name="connsiteY1618" fmla="*/ 698493 h 3038475"/>
                <a:gd name="connsiteX1619" fmla="*/ 447513 w 1792304"/>
                <a:gd name="connsiteY1619" fmla="*/ 698857 h 3038475"/>
                <a:gd name="connsiteX1620" fmla="*/ 452244 w 1792304"/>
                <a:gd name="connsiteY1620" fmla="*/ 706852 h 3038475"/>
                <a:gd name="connsiteX1621" fmla="*/ 456976 w 1792304"/>
                <a:gd name="connsiteY1621" fmla="*/ 749735 h 3038475"/>
                <a:gd name="connsiteX1622" fmla="*/ 456248 w 1792304"/>
                <a:gd name="connsiteY1622" fmla="*/ 753005 h 3038475"/>
                <a:gd name="connsiteX1623" fmla="*/ 432591 w 1792304"/>
                <a:gd name="connsiteY1623" fmla="*/ 782805 h 3038475"/>
                <a:gd name="connsiteX1624" fmla="*/ 396925 w 1792304"/>
                <a:gd name="connsiteY1624" fmla="*/ 852581 h 3038475"/>
                <a:gd name="connsiteX1625" fmla="*/ 393649 w 1792304"/>
                <a:gd name="connsiteY1625" fmla="*/ 892557 h 3038475"/>
                <a:gd name="connsiteX1626" fmla="*/ 387098 w 1792304"/>
                <a:gd name="connsiteY1626" fmla="*/ 917996 h 3038475"/>
                <a:gd name="connsiteX1627" fmla="*/ 396925 w 1792304"/>
                <a:gd name="connsiteY1627" fmla="*/ 939801 h 3038475"/>
                <a:gd name="connsiteX1628" fmla="*/ 414758 w 1792304"/>
                <a:gd name="connsiteY1628" fmla="*/ 889286 h 3038475"/>
                <a:gd name="connsiteX1629" fmla="*/ 482452 w 1792304"/>
                <a:gd name="connsiteY1629" fmla="*/ 784259 h 3038475"/>
                <a:gd name="connsiteX1630" fmla="*/ 486455 w 1792304"/>
                <a:gd name="connsiteY1630" fmla="*/ 783896 h 3038475"/>
                <a:gd name="connsiteX1631" fmla="*/ 490823 w 1792304"/>
                <a:gd name="connsiteY1631" fmla="*/ 777718 h 3038475"/>
                <a:gd name="connsiteX1632" fmla="*/ 475901 w 1792304"/>
                <a:gd name="connsiteY1632" fmla="*/ 778808 h 3038475"/>
                <a:gd name="connsiteX1633" fmla="*/ 468622 w 1792304"/>
                <a:gd name="connsiteY1633" fmla="*/ 759910 h 3038475"/>
                <a:gd name="connsiteX1634" fmla="*/ 460615 w 1792304"/>
                <a:gd name="connsiteY1634" fmla="*/ 754096 h 3038475"/>
                <a:gd name="connsiteX1635" fmla="*/ 467166 w 1792304"/>
                <a:gd name="connsiteY1635" fmla="*/ 735198 h 3038475"/>
                <a:gd name="connsiteX1636" fmla="*/ 486455 w 1792304"/>
                <a:gd name="connsiteY1636" fmla="*/ 725022 h 3038475"/>
                <a:gd name="connsiteX1637" fmla="*/ 529038 w 1792304"/>
                <a:gd name="connsiteY1637" fmla="*/ 722115 h 3038475"/>
                <a:gd name="connsiteX1638" fmla="*/ 545415 w 1792304"/>
                <a:gd name="connsiteY1638" fmla="*/ 717754 h 3038475"/>
                <a:gd name="connsiteX1639" fmla="*/ 490459 w 1792304"/>
                <a:gd name="connsiteY1639" fmla="*/ 717391 h 3038475"/>
                <a:gd name="connsiteX1640" fmla="*/ 483908 w 1792304"/>
                <a:gd name="connsiteY1640" fmla="*/ 725749 h 3038475"/>
                <a:gd name="connsiteX1641" fmla="*/ 458796 w 1792304"/>
                <a:gd name="connsiteY1641" fmla="*/ 722479 h 3038475"/>
                <a:gd name="connsiteX1642" fmla="*/ 462799 w 1792304"/>
                <a:gd name="connsiteY1642" fmla="*/ 703944 h 3038475"/>
                <a:gd name="connsiteX1643" fmla="*/ 478449 w 1792304"/>
                <a:gd name="connsiteY1643" fmla="*/ 703581 h 3038475"/>
                <a:gd name="connsiteX1644" fmla="*/ 560701 w 1792304"/>
                <a:gd name="connsiteY1644" fmla="*/ 708305 h 3038475"/>
                <a:gd name="connsiteX1645" fmla="*/ 563249 w 1792304"/>
                <a:gd name="connsiteY1645" fmla="*/ 717754 h 3038475"/>
                <a:gd name="connsiteX1646" fmla="*/ 544687 w 1792304"/>
                <a:gd name="connsiteY1646" fmla="*/ 723932 h 3038475"/>
                <a:gd name="connsiteX1647" fmla="*/ 489731 w 1792304"/>
                <a:gd name="connsiteY1647" fmla="*/ 735198 h 3038475"/>
                <a:gd name="connsiteX1648" fmla="*/ 490823 w 1792304"/>
                <a:gd name="connsiteY1648" fmla="*/ 741740 h 3038475"/>
                <a:gd name="connsiteX1649" fmla="*/ 564340 w 1792304"/>
                <a:gd name="connsiteY1649" fmla="*/ 730110 h 3038475"/>
                <a:gd name="connsiteX1650" fmla="*/ 565068 w 1792304"/>
                <a:gd name="connsiteY1650" fmla="*/ 734835 h 3038475"/>
                <a:gd name="connsiteX1651" fmla="*/ 503561 w 1792304"/>
                <a:gd name="connsiteY1651" fmla="*/ 753732 h 3038475"/>
                <a:gd name="connsiteX1652" fmla="*/ 502105 w 1792304"/>
                <a:gd name="connsiteY1652" fmla="*/ 759183 h 3038475"/>
                <a:gd name="connsiteX1653" fmla="*/ 567252 w 1792304"/>
                <a:gd name="connsiteY1653" fmla="*/ 738832 h 3038475"/>
                <a:gd name="connsiteX1654" fmla="*/ 577443 w 1792304"/>
                <a:gd name="connsiteY1654" fmla="*/ 742466 h 3038475"/>
                <a:gd name="connsiteX1655" fmla="*/ 585449 w 1792304"/>
                <a:gd name="connsiteY1655" fmla="*/ 730110 h 3038475"/>
                <a:gd name="connsiteX1656" fmla="*/ 589453 w 1792304"/>
                <a:gd name="connsiteY1656" fmla="*/ 720298 h 3038475"/>
                <a:gd name="connsiteX1657" fmla="*/ 598551 w 1792304"/>
                <a:gd name="connsiteY1657" fmla="*/ 707942 h 3038475"/>
                <a:gd name="connsiteX1658" fmla="*/ 596732 w 1792304"/>
                <a:gd name="connsiteY1658" fmla="*/ 702491 h 3038475"/>
                <a:gd name="connsiteX1659" fmla="*/ 591273 w 1792304"/>
                <a:gd name="connsiteY1659" fmla="*/ 689044 h 3038475"/>
                <a:gd name="connsiteX1660" fmla="*/ 596004 w 1792304"/>
                <a:gd name="connsiteY1660" fmla="*/ 688318 h 3038475"/>
                <a:gd name="connsiteX1661" fmla="*/ 586905 w 1792304"/>
                <a:gd name="connsiteY1661" fmla="*/ 675598 h 3038475"/>
                <a:gd name="connsiteX1662" fmla="*/ 583630 w 1792304"/>
                <a:gd name="connsiteY1662" fmla="*/ 674508 h 3038475"/>
                <a:gd name="connsiteX1663" fmla="*/ 563249 w 1792304"/>
                <a:gd name="connsiteY1663" fmla="*/ 614181 h 3038475"/>
                <a:gd name="connsiteX1664" fmla="*/ 554150 w 1792304"/>
                <a:gd name="connsiteY1664" fmla="*/ 615634 h 3038475"/>
                <a:gd name="connsiteX1665" fmla="*/ 555242 w 1792304"/>
                <a:gd name="connsiteY1665" fmla="*/ 623993 h 3038475"/>
                <a:gd name="connsiteX1666" fmla="*/ 578170 w 1792304"/>
                <a:gd name="connsiteY1666" fmla="*/ 677415 h 3038475"/>
                <a:gd name="connsiteX1667" fmla="*/ 577079 w 1792304"/>
                <a:gd name="connsiteY1667" fmla="*/ 680686 h 3038475"/>
                <a:gd name="connsiteX1668" fmla="*/ 567616 w 1792304"/>
                <a:gd name="connsiteY1668" fmla="*/ 682503 h 3038475"/>
                <a:gd name="connsiteX1669" fmla="*/ 533041 w 1792304"/>
                <a:gd name="connsiteY1669" fmla="*/ 659244 h 3038475"/>
                <a:gd name="connsiteX1670" fmla="*/ 511204 w 1792304"/>
                <a:gd name="connsiteY1670" fmla="*/ 647615 h 3038475"/>
                <a:gd name="connsiteX1671" fmla="*/ 513387 w 1792304"/>
                <a:gd name="connsiteY1671" fmla="*/ 656337 h 3038475"/>
                <a:gd name="connsiteX1672" fmla="*/ 569800 w 1792304"/>
                <a:gd name="connsiteY1672" fmla="*/ 690498 h 3038475"/>
                <a:gd name="connsiteX1673" fmla="*/ 569800 w 1792304"/>
                <a:gd name="connsiteY1673" fmla="*/ 693405 h 3038475"/>
                <a:gd name="connsiteX1674" fmla="*/ 560701 w 1792304"/>
                <a:gd name="connsiteY1674" fmla="*/ 705761 h 3038475"/>
                <a:gd name="connsiteX1675" fmla="*/ 503561 w 1792304"/>
                <a:gd name="connsiteY1675" fmla="*/ 687227 h 3038475"/>
                <a:gd name="connsiteX1676" fmla="*/ 486455 w 1792304"/>
                <a:gd name="connsiteY1676" fmla="*/ 693042 h 3038475"/>
                <a:gd name="connsiteX1677" fmla="*/ 464619 w 1792304"/>
                <a:gd name="connsiteY1677" fmla="*/ 685047 h 3038475"/>
                <a:gd name="connsiteX1678" fmla="*/ 471170 w 1792304"/>
                <a:gd name="connsiteY1678" fmla="*/ 669057 h 3038475"/>
                <a:gd name="connsiteX1679" fmla="*/ 473717 w 1792304"/>
                <a:gd name="connsiteY1679" fmla="*/ 652703 h 3038475"/>
                <a:gd name="connsiteX1680" fmla="*/ 492279 w 1792304"/>
                <a:gd name="connsiteY1680" fmla="*/ 637439 h 3038475"/>
                <a:gd name="connsiteX1681" fmla="*/ 493006 w 1792304"/>
                <a:gd name="connsiteY1681" fmla="*/ 634532 h 3038475"/>
                <a:gd name="connsiteX1682" fmla="*/ 519211 w 1792304"/>
                <a:gd name="connsiteY1682" fmla="*/ 615998 h 3038475"/>
                <a:gd name="connsiteX1683" fmla="*/ 543959 w 1792304"/>
                <a:gd name="connsiteY1683" fmla="*/ 601098 h 3038475"/>
                <a:gd name="connsiteX1684" fmla="*/ 556698 w 1792304"/>
                <a:gd name="connsiteY1684" fmla="*/ 585834 h 3038475"/>
                <a:gd name="connsiteX1685" fmla="*/ 576351 w 1792304"/>
                <a:gd name="connsiteY1685" fmla="*/ 590559 h 3038475"/>
                <a:gd name="connsiteX1686" fmla="*/ 596732 w 1792304"/>
                <a:gd name="connsiteY1686" fmla="*/ 584744 h 3038475"/>
                <a:gd name="connsiteX1687" fmla="*/ 604375 w 1792304"/>
                <a:gd name="connsiteY1687" fmla="*/ 594556 h 3038475"/>
                <a:gd name="connsiteX1688" fmla="*/ 594548 w 1792304"/>
                <a:gd name="connsiteY1688" fmla="*/ 609820 h 3038475"/>
                <a:gd name="connsiteX1689" fmla="*/ 594184 w 1792304"/>
                <a:gd name="connsiteY1689" fmla="*/ 649069 h 3038475"/>
                <a:gd name="connsiteX1690" fmla="*/ 596004 w 1792304"/>
                <a:gd name="connsiteY1690" fmla="*/ 650522 h 3038475"/>
                <a:gd name="connsiteX1691" fmla="*/ 614201 w 1792304"/>
                <a:gd name="connsiteY1691" fmla="*/ 620722 h 3038475"/>
                <a:gd name="connsiteX1692" fmla="*/ 671341 w 1792304"/>
                <a:gd name="connsiteY1692" fmla="*/ 531322 h 3038475"/>
                <a:gd name="connsiteX1693" fmla="*/ 679348 w 1792304"/>
                <a:gd name="connsiteY1693" fmla="*/ 485169 h 3038475"/>
                <a:gd name="connsiteX1694" fmla="*/ 684443 w 1792304"/>
                <a:gd name="connsiteY1694" fmla="*/ 467361 h 3038475"/>
                <a:gd name="connsiteX1695" fmla="*/ 690994 w 1792304"/>
                <a:gd name="connsiteY1695" fmla="*/ 462273 h 3038475"/>
                <a:gd name="connsiteX1696" fmla="*/ 707008 w 1792304"/>
                <a:gd name="connsiteY1696" fmla="*/ 401583 h 3038475"/>
                <a:gd name="connsiteX1697" fmla="*/ 694997 w 1792304"/>
                <a:gd name="connsiteY1697" fmla="*/ 319815 h 3038475"/>
                <a:gd name="connsiteX1698" fmla="*/ 744076 w 1792304"/>
                <a:gd name="connsiteY1698" fmla="*/ 292100 h 3038475"/>
                <a:gd name="connsiteX1699" fmla="*/ 730955 w 1792304"/>
                <a:gd name="connsiteY1699" fmla="*/ 296112 h 3038475"/>
                <a:gd name="connsiteX1700" fmla="*/ 714189 w 1792304"/>
                <a:gd name="connsiteY1700" fmla="*/ 345345 h 3038475"/>
                <a:gd name="connsiteX1701" fmla="*/ 716376 w 1792304"/>
                <a:gd name="connsiteY1701" fmla="*/ 346075 h 3038475"/>
                <a:gd name="connsiteX1702" fmla="*/ 728768 w 1792304"/>
                <a:gd name="connsiteY1702" fmla="*/ 331852 h 3038475"/>
                <a:gd name="connsiteX1703" fmla="*/ 763758 w 1792304"/>
                <a:gd name="connsiteY1703" fmla="*/ 328569 h 3038475"/>
                <a:gd name="connsiteX1704" fmla="*/ 780889 w 1792304"/>
                <a:gd name="connsiteY1704" fmla="*/ 342793 h 3038475"/>
                <a:gd name="connsiteX1705" fmla="*/ 782711 w 1792304"/>
                <a:gd name="connsiteY1705" fmla="*/ 332946 h 3038475"/>
                <a:gd name="connsiteX1706" fmla="*/ 744076 w 1792304"/>
                <a:gd name="connsiteY1706" fmla="*/ 292100 h 3038475"/>
                <a:gd name="connsiteX1707" fmla="*/ 914245 w 1792304"/>
                <a:gd name="connsiteY1707" fmla="*/ 261938 h 3038475"/>
                <a:gd name="connsiteX1708" fmla="*/ 843145 w 1792304"/>
                <a:gd name="connsiteY1708" fmla="*/ 285286 h 3038475"/>
                <a:gd name="connsiteX1709" fmla="*/ 822830 w 1792304"/>
                <a:gd name="connsiteY1709" fmla="*/ 329064 h 3038475"/>
                <a:gd name="connsiteX1710" fmla="*/ 795260 w 1792304"/>
                <a:gd name="connsiteY1710" fmla="*/ 350223 h 3038475"/>
                <a:gd name="connsiteX1711" fmla="*/ 776397 w 1792304"/>
                <a:gd name="connsiteY1711" fmla="*/ 367370 h 3038475"/>
                <a:gd name="connsiteX1712" fmla="*/ 747739 w 1792304"/>
                <a:gd name="connsiteY1712" fmla="*/ 410783 h 3038475"/>
                <a:gd name="connsiteX1713" fmla="*/ 738307 w 1792304"/>
                <a:gd name="connsiteY1713" fmla="*/ 517674 h 3038475"/>
                <a:gd name="connsiteX1714" fmla="*/ 740484 w 1792304"/>
                <a:gd name="connsiteY1714" fmla="*/ 523876 h 3038475"/>
                <a:gd name="connsiteX1715" fmla="*/ 746651 w 1792304"/>
                <a:gd name="connsiteY1715" fmla="*/ 518039 h 3038475"/>
                <a:gd name="connsiteX1716" fmla="*/ 744112 w 1792304"/>
                <a:gd name="connsiteY1716" fmla="*/ 495420 h 3038475"/>
                <a:gd name="connsiteX1717" fmla="*/ 784015 w 1792304"/>
                <a:gd name="connsiteY1717" fmla="*/ 443251 h 3038475"/>
                <a:gd name="connsiteX1718" fmla="*/ 831174 w 1792304"/>
                <a:gd name="connsiteY1718" fmla="*/ 430848 h 3038475"/>
                <a:gd name="connsiteX1719" fmla="*/ 851125 w 1792304"/>
                <a:gd name="connsiteY1719" fmla="*/ 454926 h 3038475"/>
                <a:gd name="connsiteX1720" fmla="*/ 869626 w 1792304"/>
                <a:gd name="connsiteY1720" fmla="*/ 439968 h 3038475"/>
                <a:gd name="connsiteX1721" fmla="*/ 867087 w 1792304"/>
                <a:gd name="connsiteY1721" fmla="*/ 417350 h 3038475"/>
                <a:gd name="connsiteX1722" fmla="*/ 776397 w 1792304"/>
                <a:gd name="connsiteY1722" fmla="*/ 431577 h 3038475"/>
                <a:gd name="connsiteX1723" fmla="*/ 749916 w 1792304"/>
                <a:gd name="connsiteY1723" fmla="*/ 458939 h 3038475"/>
                <a:gd name="connsiteX1724" fmla="*/ 746651 w 1792304"/>
                <a:gd name="connsiteY1724" fmla="*/ 458209 h 3038475"/>
                <a:gd name="connsiteX1725" fmla="*/ 756083 w 1792304"/>
                <a:gd name="connsiteY1725" fmla="*/ 412242 h 3038475"/>
                <a:gd name="connsiteX1726" fmla="*/ 800702 w 1792304"/>
                <a:gd name="connsiteY1726" fmla="*/ 356790 h 3038475"/>
                <a:gd name="connsiteX1727" fmla="*/ 832987 w 1792304"/>
                <a:gd name="connsiteY1727" fmla="*/ 343292 h 3038475"/>
                <a:gd name="connsiteX1728" fmla="*/ 882685 w 1792304"/>
                <a:gd name="connsiteY1728" fmla="*/ 361897 h 3038475"/>
                <a:gd name="connsiteX1729" fmla="*/ 940727 w 1792304"/>
                <a:gd name="connsiteY1729" fmla="*/ 345846 h 3038475"/>
                <a:gd name="connsiteX1730" fmla="*/ 1024161 w 1792304"/>
                <a:gd name="connsiteY1730" fmla="*/ 326146 h 3038475"/>
                <a:gd name="connsiteX1731" fmla="*/ 1043750 w 1792304"/>
                <a:gd name="connsiteY1731" fmla="*/ 337820 h 3038475"/>
                <a:gd name="connsiteX1732" fmla="*/ 1045564 w 1792304"/>
                <a:gd name="connsiteY1732" fmla="*/ 333442 h 3038475"/>
                <a:gd name="connsiteX1733" fmla="*/ 1037220 w 1792304"/>
                <a:gd name="connsiteY1733" fmla="*/ 312647 h 3038475"/>
                <a:gd name="connsiteX1734" fmla="*/ 1056809 w 1792304"/>
                <a:gd name="connsiteY1734" fmla="*/ 308634 h 3038475"/>
                <a:gd name="connsiteX1735" fmla="*/ 1060437 w 1792304"/>
                <a:gd name="connsiteY1735" fmla="*/ 297690 h 3038475"/>
                <a:gd name="connsiteX1736" fmla="*/ 1048466 w 1792304"/>
                <a:gd name="connsiteY1736" fmla="*/ 299514 h 3038475"/>
                <a:gd name="connsiteX1737" fmla="*/ 956688 w 1792304"/>
                <a:gd name="connsiteY1737" fmla="*/ 286745 h 3038475"/>
                <a:gd name="connsiteX1738" fmla="*/ 839880 w 1792304"/>
                <a:gd name="connsiteY1738" fmla="*/ 322862 h 3038475"/>
                <a:gd name="connsiteX1739" fmla="*/ 840605 w 1792304"/>
                <a:gd name="connsiteY1739" fmla="*/ 329429 h 3038475"/>
                <a:gd name="connsiteX1740" fmla="*/ 916059 w 1792304"/>
                <a:gd name="connsiteY1740" fmla="*/ 323592 h 3038475"/>
                <a:gd name="connsiteX1741" fmla="*/ 937825 w 1792304"/>
                <a:gd name="connsiteY1741" fmla="*/ 318484 h 3038475"/>
                <a:gd name="connsiteX1742" fmla="*/ 954511 w 1792304"/>
                <a:gd name="connsiteY1742" fmla="*/ 312647 h 3038475"/>
                <a:gd name="connsiteX1743" fmla="*/ 1011465 w 1792304"/>
                <a:gd name="connsiteY1743" fmla="*/ 304986 h 3038475"/>
                <a:gd name="connsiteX1744" fmla="*/ 1034681 w 1792304"/>
                <a:gd name="connsiteY1744" fmla="*/ 315201 h 3038475"/>
                <a:gd name="connsiteX1745" fmla="*/ 1027789 w 1792304"/>
                <a:gd name="connsiteY1745" fmla="*/ 320308 h 3038475"/>
                <a:gd name="connsiteX1746" fmla="*/ 986071 w 1792304"/>
                <a:gd name="connsiteY1746" fmla="*/ 313377 h 3038475"/>
                <a:gd name="connsiteX1747" fmla="*/ 920775 w 1792304"/>
                <a:gd name="connsiteY1747" fmla="*/ 332712 h 3038475"/>
                <a:gd name="connsiteX1748" fmla="*/ 855116 w 1792304"/>
                <a:gd name="connsiteY1748" fmla="*/ 343292 h 3038475"/>
                <a:gd name="connsiteX1749" fmla="*/ 829723 w 1792304"/>
                <a:gd name="connsiteY1749" fmla="*/ 331983 h 3038475"/>
                <a:gd name="connsiteX1750" fmla="*/ 841694 w 1792304"/>
                <a:gd name="connsiteY1750" fmla="*/ 309364 h 3038475"/>
                <a:gd name="connsiteX1751" fmla="*/ 880146 w 1792304"/>
                <a:gd name="connsiteY1751" fmla="*/ 286016 h 3038475"/>
                <a:gd name="connsiteX1752" fmla="*/ 995503 w 1792304"/>
                <a:gd name="connsiteY1752" fmla="*/ 283462 h 3038475"/>
                <a:gd name="connsiteX1753" fmla="*/ 1028514 w 1792304"/>
                <a:gd name="connsiteY1753" fmla="*/ 285286 h 3038475"/>
                <a:gd name="connsiteX1754" fmla="*/ 1050642 w 1792304"/>
                <a:gd name="connsiteY1754" fmla="*/ 287840 h 3038475"/>
                <a:gd name="connsiteX1755" fmla="*/ 1054996 w 1792304"/>
                <a:gd name="connsiteY1755" fmla="*/ 282003 h 3038475"/>
                <a:gd name="connsiteX1756" fmla="*/ 1047378 w 1792304"/>
                <a:gd name="connsiteY1756" fmla="*/ 276166 h 3038475"/>
                <a:gd name="connsiteX1757" fmla="*/ 1016543 w 1792304"/>
                <a:gd name="connsiteY1757" fmla="*/ 282003 h 3038475"/>
                <a:gd name="connsiteX1758" fmla="*/ 980630 w 1792304"/>
                <a:gd name="connsiteY1758" fmla="*/ 273612 h 3038475"/>
                <a:gd name="connsiteX1759" fmla="*/ 914245 w 1792304"/>
                <a:gd name="connsiteY1759" fmla="*/ 261938 h 3038475"/>
                <a:gd name="connsiteX1760" fmla="*/ 628549 w 1792304"/>
                <a:gd name="connsiteY1760" fmla="*/ 201613 h 3038475"/>
                <a:gd name="connsiteX1761" fmla="*/ 618340 w 1792304"/>
                <a:gd name="connsiteY1761" fmla="*/ 222251 h 3038475"/>
                <a:gd name="connsiteX1762" fmla="*/ 1173965 w 1792304"/>
                <a:gd name="connsiteY1762" fmla="*/ 222251 h 3038475"/>
                <a:gd name="connsiteX1763" fmla="*/ 1163757 w 1792304"/>
                <a:gd name="connsiteY1763" fmla="*/ 201613 h 3038475"/>
                <a:gd name="connsiteX1764" fmla="*/ 683586 w 1792304"/>
                <a:gd name="connsiteY1764" fmla="*/ 0 h 3038475"/>
                <a:gd name="connsiteX1765" fmla="*/ 1108718 w 1792304"/>
                <a:gd name="connsiteY1765" fmla="*/ 0 h 3038475"/>
                <a:gd name="connsiteX1766" fmla="*/ 1118182 w 1792304"/>
                <a:gd name="connsiteY1766" fmla="*/ 12719 h 3038475"/>
                <a:gd name="connsiteX1767" fmla="*/ 1111630 w 1792304"/>
                <a:gd name="connsiteY1767" fmla="*/ 25075 h 3038475"/>
                <a:gd name="connsiteX1768" fmla="*/ 1232473 w 1792304"/>
                <a:gd name="connsiteY1768" fmla="*/ 307082 h 3038475"/>
                <a:gd name="connsiteX1769" fmla="*/ 1453774 w 1792304"/>
                <a:gd name="connsiteY1769" fmla="*/ 827486 h 3038475"/>
                <a:gd name="connsiteX1770" fmla="*/ 1260135 w 1792304"/>
                <a:gd name="connsiteY1770" fmla="*/ 1264305 h 3038475"/>
                <a:gd name="connsiteX1771" fmla="*/ 1239104 w 1792304"/>
                <a:gd name="connsiteY1771" fmla="*/ 1315018 h 3038475"/>
                <a:gd name="connsiteX1772" fmla="*/ 1237231 w 1792304"/>
                <a:gd name="connsiteY1772" fmla="*/ 1343277 h 3038475"/>
                <a:gd name="connsiteX1773" fmla="*/ 1236868 w 1792304"/>
                <a:gd name="connsiteY1773" fmla="*/ 1339850 h 3038475"/>
                <a:gd name="connsiteX1774" fmla="*/ 555436 w 1792304"/>
                <a:gd name="connsiteY1774" fmla="*/ 1339850 h 3038475"/>
                <a:gd name="connsiteX1775" fmla="*/ 555074 w 1792304"/>
                <a:gd name="connsiteY1775" fmla="*/ 1343277 h 3038475"/>
                <a:gd name="connsiteX1776" fmla="*/ 553201 w 1792304"/>
                <a:gd name="connsiteY1776" fmla="*/ 1315018 h 3038475"/>
                <a:gd name="connsiteX1777" fmla="*/ 532169 w 1792304"/>
                <a:gd name="connsiteY1777" fmla="*/ 1264305 h 3038475"/>
                <a:gd name="connsiteX1778" fmla="*/ 338530 w 1792304"/>
                <a:gd name="connsiteY1778" fmla="*/ 827486 h 3038475"/>
                <a:gd name="connsiteX1779" fmla="*/ 559468 w 1792304"/>
                <a:gd name="connsiteY1779" fmla="*/ 307082 h 3038475"/>
                <a:gd name="connsiteX1780" fmla="*/ 680674 w 1792304"/>
                <a:gd name="connsiteY1780" fmla="*/ 25075 h 3038475"/>
                <a:gd name="connsiteX1781" fmla="*/ 674122 w 1792304"/>
                <a:gd name="connsiteY1781" fmla="*/ 12719 h 3038475"/>
                <a:gd name="connsiteX1782" fmla="*/ 683586 w 1792304"/>
                <a:gd name="connsiteY1782" fmla="*/ 0 h 303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</a:cxnLst>
              <a:rect l="l" t="t" r="r" b="b"/>
              <a:pathLst>
                <a:path w="1792304" h="3038475">
                  <a:moveTo>
                    <a:pt x="1438550" y="2916498"/>
                  </a:moveTo>
                  <a:lnTo>
                    <a:pt x="1435712" y="2933700"/>
                  </a:lnTo>
                  <a:cubicBezTo>
                    <a:pt x="1435166" y="2942808"/>
                    <a:pt x="1435757" y="2951529"/>
                    <a:pt x="1437759" y="2960342"/>
                  </a:cubicBezTo>
                  <a:cubicBezTo>
                    <a:pt x="1441035" y="2973788"/>
                    <a:pt x="1465786" y="3005041"/>
                    <a:pt x="1458142" y="3038475"/>
                  </a:cubicBezTo>
                  <a:lnTo>
                    <a:pt x="915807" y="3038475"/>
                  </a:lnTo>
                  <a:lnTo>
                    <a:pt x="876497" y="3038475"/>
                  </a:lnTo>
                  <a:lnTo>
                    <a:pt x="333798" y="3038475"/>
                  </a:lnTo>
                  <a:cubicBezTo>
                    <a:pt x="326519" y="3005041"/>
                    <a:pt x="351269" y="2973788"/>
                    <a:pt x="354545" y="2960342"/>
                  </a:cubicBezTo>
                  <a:cubicBezTo>
                    <a:pt x="356547" y="2951529"/>
                    <a:pt x="357139" y="2942808"/>
                    <a:pt x="356593" y="2933700"/>
                  </a:cubicBezTo>
                  <a:lnTo>
                    <a:pt x="353755" y="2916500"/>
                  </a:lnTo>
                  <a:lnTo>
                    <a:pt x="354788" y="2921001"/>
                  </a:lnTo>
                  <a:lnTo>
                    <a:pt x="1437516" y="2921001"/>
                  </a:lnTo>
                  <a:close/>
                  <a:moveTo>
                    <a:pt x="1208074" y="2598240"/>
                  </a:moveTo>
                  <a:cubicBezTo>
                    <a:pt x="1086827" y="2597150"/>
                    <a:pt x="982693" y="2654568"/>
                    <a:pt x="889118" y="2719254"/>
                  </a:cubicBezTo>
                  <a:cubicBezTo>
                    <a:pt x="860353" y="2742875"/>
                    <a:pt x="828312" y="2761045"/>
                    <a:pt x="797727" y="2777398"/>
                  </a:cubicBezTo>
                  <a:cubicBezTo>
                    <a:pt x="839235" y="2778125"/>
                    <a:pt x="881107" y="2772674"/>
                    <a:pt x="916790" y="2754504"/>
                  </a:cubicBezTo>
                  <a:cubicBezTo>
                    <a:pt x="963759" y="2730156"/>
                    <a:pt x="1016191" y="2717437"/>
                    <a:pt x="1059155" y="2687274"/>
                  </a:cubicBezTo>
                  <a:cubicBezTo>
                    <a:pt x="1094838" y="2670921"/>
                    <a:pt x="1122874" y="2643666"/>
                    <a:pt x="1157464" y="2626223"/>
                  </a:cubicBezTo>
                  <a:cubicBezTo>
                    <a:pt x="1176397" y="2614594"/>
                    <a:pt x="1199336" y="2613503"/>
                    <a:pt x="1220090" y="2606235"/>
                  </a:cubicBezTo>
                  <a:lnTo>
                    <a:pt x="1285629" y="2605509"/>
                  </a:lnTo>
                  <a:cubicBezTo>
                    <a:pt x="1304563" y="2603692"/>
                    <a:pt x="1317670" y="2618228"/>
                    <a:pt x="1328593" y="2630947"/>
                  </a:cubicBezTo>
                  <a:cubicBezTo>
                    <a:pt x="1332599" y="2646210"/>
                    <a:pt x="1332599" y="2660019"/>
                    <a:pt x="1328593" y="2674555"/>
                  </a:cubicBezTo>
                  <a:cubicBezTo>
                    <a:pt x="1310752" y="2699993"/>
                    <a:pt x="1299829" y="2730883"/>
                    <a:pt x="1267060" y="2742875"/>
                  </a:cubicBezTo>
                  <a:cubicBezTo>
                    <a:pt x="1245941" y="2746509"/>
                    <a:pt x="1226280" y="2737424"/>
                    <a:pt x="1209167" y="2728339"/>
                  </a:cubicBezTo>
                  <a:cubicBezTo>
                    <a:pt x="1201156" y="2718164"/>
                    <a:pt x="1188413" y="2710896"/>
                    <a:pt x="1187320" y="2698176"/>
                  </a:cubicBezTo>
                  <a:cubicBezTo>
                    <a:pt x="1187320" y="2694542"/>
                    <a:pt x="1187320" y="2690182"/>
                    <a:pt x="1191326" y="2687274"/>
                  </a:cubicBezTo>
                  <a:cubicBezTo>
                    <a:pt x="1190233" y="2681096"/>
                    <a:pt x="1198244" y="2676372"/>
                    <a:pt x="1201156" y="2670921"/>
                  </a:cubicBezTo>
                  <a:cubicBezTo>
                    <a:pt x="1188413" y="2666197"/>
                    <a:pt x="1176397" y="2672011"/>
                    <a:pt x="1164382" y="2676372"/>
                  </a:cubicBezTo>
                  <a:cubicBezTo>
                    <a:pt x="1156371" y="2681096"/>
                    <a:pt x="1143628" y="2684731"/>
                    <a:pt x="1142535" y="2695633"/>
                  </a:cubicBezTo>
                  <a:cubicBezTo>
                    <a:pt x="1144720" y="2712713"/>
                    <a:pt x="1154551" y="2729066"/>
                    <a:pt x="1170572" y="2739241"/>
                  </a:cubicBezTo>
                  <a:cubicBezTo>
                    <a:pt x="1203341" y="2758138"/>
                    <a:pt x="1248126" y="2764679"/>
                    <a:pt x="1284901" y="2752687"/>
                  </a:cubicBezTo>
                  <a:cubicBezTo>
                    <a:pt x="1314757" y="2752687"/>
                    <a:pt x="1339517" y="2738151"/>
                    <a:pt x="1362455" y="2723615"/>
                  </a:cubicBezTo>
                  <a:cubicBezTo>
                    <a:pt x="1381389" y="2704718"/>
                    <a:pt x="1393040" y="2679279"/>
                    <a:pt x="1387215" y="2652751"/>
                  </a:cubicBezTo>
                  <a:cubicBezTo>
                    <a:pt x="1376291" y="2624406"/>
                    <a:pt x="1341337" y="2609869"/>
                    <a:pt x="1311481" y="2603692"/>
                  </a:cubicBezTo>
                  <a:cubicBezTo>
                    <a:pt x="1302742" y="2600784"/>
                    <a:pt x="1291819" y="2603692"/>
                    <a:pt x="1282716" y="2598967"/>
                  </a:cubicBezTo>
                  <a:cubicBezTo>
                    <a:pt x="1257957" y="2598967"/>
                    <a:pt x="1233926" y="2597150"/>
                    <a:pt x="1208074" y="2598240"/>
                  </a:cubicBezTo>
                  <a:close/>
                  <a:moveTo>
                    <a:pt x="520940" y="2505075"/>
                  </a:moveTo>
                  <a:cubicBezTo>
                    <a:pt x="518018" y="2505075"/>
                    <a:pt x="516922" y="2506886"/>
                    <a:pt x="515096" y="2508696"/>
                  </a:cubicBezTo>
                  <a:cubicBezTo>
                    <a:pt x="503042" y="2530420"/>
                    <a:pt x="496102" y="2557574"/>
                    <a:pt x="512904" y="2579298"/>
                  </a:cubicBezTo>
                  <a:cubicBezTo>
                    <a:pt x="526054" y="2599212"/>
                    <a:pt x="550892" y="2608263"/>
                    <a:pt x="576826" y="2604643"/>
                  </a:cubicBezTo>
                  <a:lnTo>
                    <a:pt x="595820" y="2598488"/>
                  </a:lnTo>
                  <a:cubicBezTo>
                    <a:pt x="609700" y="2590160"/>
                    <a:pt x="619927" y="2574953"/>
                    <a:pt x="618831" y="2559385"/>
                  </a:cubicBezTo>
                  <a:cubicBezTo>
                    <a:pt x="602760" y="2569522"/>
                    <a:pt x="579748" y="2571333"/>
                    <a:pt x="561850" y="2566626"/>
                  </a:cubicBezTo>
                  <a:cubicBezTo>
                    <a:pt x="532994" y="2555764"/>
                    <a:pt x="530072" y="2527523"/>
                    <a:pt x="520940" y="2505075"/>
                  </a:cubicBezTo>
                  <a:close/>
                  <a:moveTo>
                    <a:pt x="296302" y="2440780"/>
                  </a:moveTo>
                  <a:cubicBezTo>
                    <a:pt x="283974" y="2444327"/>
                    <a:pt x="272511" y="2451147"/>
                    <a:pt x="263050" y="2459331"/>
                  </a:cubicBezTo>
                  <a:cubicBezTo>
                    <a:pt x="242307" y="2481156"/>
                    <a:pt x="218290" y="2507346"/>
                    <a:pt x="230299" y="2535718"/>
                  </a:cubicBezTo>
                  <a:cubicBezTo>
                    <a:pt x="229207" y="2575002"/>
                    <a:pt x="275059" y="2587734"/>
                    <a:pt x="305991" y="2598646"/>
                  </a:cubicBezTo>
                  <a:cubicBezTo>
                    <a:pt x="330736" y="2607740"/>
                    <a:pt x="358393" y="2607740"/>
                    <a:pt x="385322" y="2613923"/>
                  </a:cubicBezTo>
                  <a:cubicBezTo>
                    <a:pt x="390416" y="2615742"/>
                    <a:pt x="400242" y="2611377"/>
                    <a:pt x="401333" y="2619380"/>
                  </a:cubicBezTo>
                  <a:cubicBezTo>
                    <a:pt x="391508" y="2626654"/>
                    <a:pt x="379499" y="2627746"/>
                    <a:pt x="370402" y="2635748"/>
                  </a:cubicBezTo>
                  <a:cubicBezTo>
                    <a:pt x="361668" y="2645933"/>
                    <a:pt x="352570" y="2658664"/>
                    <a:pt x="354754" y="2671395"/>
                  </a:cubicBezTo>
                  <a:cubicBezTo>
                    <a:pt x="359484" y="2699767"/>
                    <a:pt x="393328" y="2713226"/>
                    <a:pt x="420256" y="2720501"/>
                  </a:cubicBezTo>
                  <a:cubicBezTo>
                    <a:pt x="458830" y="2719773"/>
                    <a:pt x="500679" y="2725957"/>
                    <a:pt x="536342" y="2715045"/>
                  </a:cubicBezTo>
                  <a:cubicBezTo>
                    <a:pt x="550534" y="2711407"/>
                    <a:pt x="565091" y="2707770"/>
                    <a:pt x="571277" y="2694311"/>
                  </a:cubicBezTo>
                  <a:cubicBezTo>
                    <a:pt x="568366" y="2678670"/>
                    <a:pt x="549443" y="2668485"/>
                    <a:pt x="535614" y="2661210"/>
                  </a:cubicBezTo>
                  <a:cubicBezTo>
                    <a:pt x="527608" y="2659392"/>
                    <a:pt x="519602" y="2653935"/>
                    <a:pt x="511596" y="2655754"/>
                  </a:cubicBezTo>
                  <a:cubicBezTo>
                    <a:pt x="522513" y="2668485"/>
                    <a:pt x="531611" y="2682308"/>
                    <a:pt x="528336" y="2698676"/>
                  </a:cubicBezTo>
                  <a:cubicBezTo>
                    <a:pt x="520694" y="2715045"/>
                    <a:pt x="500679" y="2716136"/>
                    <a:pt x="481756" y="2716136"/>
                  </a:cubicBezTo>
                  <a:cubicBezTo>
                    <a:pt x="458830" y="2709589"/>
                    <a:pt x="432993" y="2705951"/>
                    <a:pt x="416253" y="2685945"/>
                  </a:cubicBezTo>
                  <a:cubicBezTo>
                    <a:pt x="407156" y="2670304"/>
                    <a:pt x="414070" y="2651389"/>
                    <a:pt x="424259" y="2637567"/>
                  </a:cubicBezTo>
                  <a:cubicBezTo>
                    <a:pt x="439907" y="2618652"/>
                    <a:pt x="466836" y="2613923"/>
                    <a:pt x="492673" y="2613923"/>
                  </a:cubicBezTo>
                  <a:cubicBezTo>
                    <a:pt x="516691" y="2617561"/>
                    <a:pt x="539253" y="2617561"/>
                    <a:pt x="561452" y="2625927"/>
                  </a:cubicBezTo>
                  <a:cubicBezTo>
                    <a:pt x="598934" y="2638658"/>
                    <a:pt x="642966" y="2655027"/>
                    <a:pt x="663709" y="2688855"/>
                  </a:cubicBezTo>
                  <a:cubicBezTo>
                    <a:pt x="670623" y="2703405"/>
                    <a:pt x="670623" y="2722320"/>
                    <a:pt x="659706" y="2735051"/>
                  </a:cubicBezTo>
                  <a:cubicBezTo>
                    <a:pt x="657522" y="2744144"/>
                    <a:pt x="646605" y="2748873"/>
                    <a:pt x="639691" y="2754329"/>
                  </a:cubicBezTo>
                  <a:cubicBezTo>
                    <a:pt x="628774" y="2761604"/>
                    <a:pt x="613126" y="2760513"/>
                    <a:pt x="602937" y="2765969"/>
                  </a:cubicBezTo>
                  <a:cubicBezTo>
                    <a:pt x="618948" y="2778700"/>
                    <a:pt x="635688" y="2796888"/>
                    <a:pt x="656794" y="2804163"/>
                  </a:cubicBezTo>
                  <a:cubicBezTo>
                    <a:pt x="718294" y="2839810"/>
                    <a:pt x="798717" y="2859088"/>
                    <a:pt x="872225" y="2836172"/>
                  </a:cubicBezTo>
                  <a:cubicBezTo>
                    <a:pt x="881323" y="2833626"/>
                    <a:pt x="891148" y="2829989"/>
                    <a:pt x="901338" y="2827079"/>
                  </a:cubicBezTo>
                  <a:lnTo>
                    <a:pt x="937000" y="2811437"/>
                  </a:lnTo>
                  <a:cubicBezTo>
                    <a:pt x="976666" y="2796160"/>
                    <a:pt x="1013420" y="2776154"/>
                    <a:pt x="1052358" y="2759786"/>
                  </a:cubicBezTo>
                  <a:cubicBezTo>
                    <a:pt x="1071281" y="2756148"/>
                    <a:pt x="1085109" y="2769607"/>
                    <a:pt x="1098938" y="2780519"/>
                  </a:cubicBezTo>
                  <a:cubicBezTo>
                    <a:pt x="1102940" y="2790704"/>
                    <a:pt x="1108763" y="2801616"/>
                    <a:pt x="1105852" y="2813620"/>
                  </a:cubicBezTo>
                  <a:cubicBezTo>
                    <a:pt x="1097118" y="2833626"/>
                    <a:pt x="1072009" y="2837263"/>
                    <a:pt x="1055269" y="2846357"/>
                  </a:cubicBezTo>
                  <a:cubicBezTo>
                    <a:pt x="1064003" y="2854360"/>
                    <a:pt x="1078195" y="2848176"/>
                    <a:pt x="1088020" y="2848903"/>
                  </a:cubicBezTo>
                  <a:cubicBezTo>
                    <a:pt x="1117861" y="2842720"/>
                    <a:pt x="1158618" y="2831807"/>
                    <a:pt x="1164440" y="2799798"/>
                  </a:cubicBezTo>
                  <a:cubicBezTo>
                    <a:pt x="1163712" y="2796160"/>
                    <a:pt x="1154615" y="2793250"/>
                    <a:pt x="1161529" y="2789613"/>
                  </a:cubicBezTo>
                  <a:cubicBezTo>
                    <a:pt x="1151704" y="2773244"/>
                    <a:pt x="1129869" y="2767060"/>
                    <a:pt x="1112766" y="2759786"/>
                  </a:cubicBezTo>
                  <a:cubicBezTo>
                    <a:pt x="1064003" y="2751419"/>
                    <a:pt x="1013420" y="2755057"/>
                    <a:pt x="966840" y="2767788"/>
                  </a:cubicBezTo>
                  <a:cubicBezTo>
                    <a:pt x="907160" y="2789613"/>
                    <a:pt x="838746" y="2792523"/>
                    <a:pt x="771060" y="2796888"/>
                  </a:cubicBezTo>
                  <a:cubicBezTo>
                    <a:pt x="737217" y="2797979"/>
                    <a:pt x="703374" y="2798706"/>
                    <a:pt x="674626" y="2785248"/>
                  </a:cubicBezTo>
                  <a:cubicBezTo>
                    <a:pt x="672442" y="2784157"/>
                    <a:pt x="668803" y="2782338"/>
                    <a:pt x="670623" y="2780519"/>
                  </a:cubicBezTo>
                  <a:cubicBezTo>
                    <a:pt x="678629" y="2776882"/>
                    <a:pt x="691365" y="2783429"/>
                    <a:pt x="696460" y="2776154"/>
                  </a:cubicBezTo>
                  <a:cubicBezTo>
                    <a:pt x="712472" y="2772517"/>
                    <a:pt x="718294" y="2757967"/>
                    <a:pt x="732122" y="2748873"/>
                  </a:cubicBezTo>
                  <a:cubicBezTo>
                    <a:pt x="749226" y="2730686"/>
                    <a:pt x="733214" y="2707770"/>
                    <a:pt x="723389" y="2690674"/>
                  </a:cubicBezTo>
                  <a:cubicBezTo>
                    <a:pt x="688454" y="2647752"/>
                    <a:pt x="637871" y="2624836"/>
                    <a:pt x="584014" y="2616833"/>
                  </a:cubicBezTo>
                  <a:lnTo>
                    <a:pt x="547259" y="2613923"/>
                  </a:lnTo>
                  <a:cubicBezTo>
                    <a:pt x="474842" y="2598646"/>
                    <a:pt x="388233" y="2602283"/>
                    <a:pt x="321638" y="2568455"/>
                  </a:cubicBezTo>
                  <a:cubicBezTo>
                    <a:pt x="297985" y="2558634"/>
                    <a:pt x="279062" y="2541174"/>
                    <a:pt x="263050" y="2521896"/>
                  </a:cubicBezTo>
                  <a:cubicBezTo>
                    <a:pt x="260139" y="2512802"/>
                    <a:pt x="256136" y="2504799"/>
                    <a:pt x="257227" y="2493887"/>
                  </a:cubicBezTo>
                  <a:lnTo>
                    <a:pt x="267053" y="2481156"/>
                  </a:lnTo>
                  <a:lnTo>
                    <a:pt x="284884" y="2472790"/>
                  </a:lnTo>
                  <a:cubicBezTo>
                    <a:pt x="299804" y="2472062"/>
                    <a:pt x="316908" y="2472062"/>
                    <a:pt x="328917" y="2481156"/>
                  </a:cubicBezTo>
                  <a:cubicBezTo>
                    <a:pt x="340561" y="2490250"/>
                    <a:pt x="343473" y="2507346"/>
                    <a:pt x="342745" y="2521168"/>
                  </a:cubicBezTo>
                  <a:cubicBezTo>
                    <a:pt x="352570" y="2520077"/>
                    <a:pt x="356573" y="2510983"/>
                    <a:pt x="362396" y="2504799"/>
                  </a:cubicBezTo>
                  <a:cubicBezTo>
                    <a:pt x="369310" y="2490250"/>
                    <a:pt x="369310" y="2474609"/>
                    <a:pt x="361668" y="2460059"/>
                  </a:cubicBezTo>
                  <a:cubicBezTo>
                    <a:pt x="357665" y="2448419"/>
                    <a:pt x="345656" y="2445509"/>
                    <a:pt x="334739" y="2441871"/>
                  </a:cubicBezTo>
                  <a:cubicBezTo>
                    <a:pt x="321820" y="2436961"/>
                    <a:pt x="308629" y="2437234"/>
                    <a:pt x="296302" y="2440780"/>
                  </a:cubicBezTo>
                  <a:close/>
                  <a:moveTo>
                    <a:pt x="674493" y="2422728"/>
                  </a:moveTo>
                  <a:cubicBezTo>
                    <a:pt x="646377" y="2427097"/>
                    <a:pt x="608768" y="2425277"/>
                    <a:pt x="600735" y="2456222"/>
                  </a:cubicBezTo>
                  <a:cubicBezTo>
                    <a:pt x="594527" y="2471877"/>
                    <a:pt x="601830" y="2490080"/>
                    <a:pt x="612784" y="2501730"/>
                  </a:cubicBezTo>
                  <a:cubicBezTo>
                    <a:pt x="622643" y="2510832"/>
                    <a:pt x="638709" y="2513744"/>
                    <a:pt x="653680" y="2510832"/>
                  </a:cubicBezTo>
                  <a:cubicBezTo>
                    <a:pt x="667556" y="2512652"/>
                    <a:pt x="683257" y="2511924"/>
                    <a:pt x="694576" y="2505371"/>
                  </a:cubicBezTo>
                  <a:cubicBezTo>
                    <a:pt x="673398" y="2496269"/>
                    <a:pt x="641631" y="2483527"/>
                    <a:pt x="639440" y="2458042"/>
                  </a:cubicBezTo>
                  <a:cubicBezTo>
                    <a:pt x="641631" y="2445300"/>
                    <a:pt x="654411" y="2438019"/>
                    <a:pt x="665365" y="2431830"/>
                  </a:cubicBezTo>
                  <a:cubicBezTo>
                    <a:pt x="717215" y="2416175"/>
                    <a:pt x="760302" y="2452582"/>
                    <a:pt x="800102" y="2475518"/>
                  </a:cubicBezTo>
                  <a:cubicBezTo>
                    <a:pt x="816169" y="2491900"/>
                    <a:pt x="824932" y="2512652"/>
                    <a:pt x="839173" y="2529399"/>
                  </a:cubicBezTo>
                  <a:lnTo>
                    <a:pt x="851953" y="2568354"/>
                  </a:lnTo>
                  <a:cubicBezTo>
                    <a:pt x="858890" y="2595658"/>
                    <a:pt x="850857" y="2624055"/>
                    <a:pt x="847936" y="2653180"/>
                  </a:cubicBezTo>
                  <a:cubicBezTo>
                    <a:pt x="824202" y="2705241"/>
                    <a:pt x="782210" y="2755118"/>
                    <a:pt x="728169" y="2781694"/>
                  </a:cubicBezTo>
                  <a:cubicBezTo>
                    <a:pt x="739124" y="2783515"/>
                    <a:pt x="753364" y="2786063"/>
                    <a:pt x="761032" y="2775141"/>
                  </a:cubicBezTo>
                  <a:cubicBezTo>
                    <a:pt x="824202" y="2755118"/>
                    <a:pt x="888832" y="2713251"/>
                    <a:pt x="907819" y="2652088"/>
                  </a:cubicBezTo>
                  <a:cubicBezTo>
                    <a:pt x="918774" y="2616774"/>
                    <a:pt x="927902" y="2579275"/>
                    <a:pt x="910741" y="2543961"/>
                  </a:cubicBezTo>
                  <a:cubicBezTo>
                    <a:pt x="906724" y="2533039"/>
                    <a:pt x="896865" y="2524666"/>
                    <a:pt x="892849" y="2513744"/>
                  </a:cubicBezTo>
                  <a:cubicBezTo>
                    <a:pt x="855969" y="2474425"/>
                    <a:pt x="808136" y="2447121"/>
                    <a:pt x="756285" y="2428917"/>
                  </a:cubicBezTo>
                  <a:cubicBezTo>
                    <a:pt x="730360" y="2420908"/>
                    <a:pt x="702244" y="2423457"/>
                    <a:pt x="674493" y="2422728"/>
                  </a:cubicBezTo>
                  <a:close/>
                  <a:moveTo>
                    <a:pt x="181545" y="2406650"/>
                  </a:moveTo>
                  <a:cubicBezTo>
                    <a:pt x="175380" y="2410392"/>
                    <a:pt x="174292" y="2417128"/>
                    <a:pt x="175380" y="2423489"/>
                  </a:cubicBezTo>
                  <a:cubicBezTo>
                    <a:pt x="178281" y="2430225"/>
                    <a:pt x="170665" y="2434715"/>
                    <a:pt x="175380" y="2440328"/>
                  </a:cubicBezTo>
                  <a:cubicBezTo>
                    <a:pt x="190250" y="2457167"/>
                    <a:pt x="216001" y="2459038"/>
                    <a:pt x="235949" y="2454548"/>
                  </a:cubicBezTo>
                  <a:cubicBezTo>
                    <a:pt x="249731" y="2452677"/>
                    <a:pt x="262788" y="2443322"/>
                    <a:pt x="267503" y="2432096"/>
                  </a:cubicBezTo>
                  <a:cubicBezTo>
                    <a:pt x="262788" y="2430225"/>
                    <a:pt x="259524" y="2436586"/>
                    <a:pt x="255534" y="2439580"/>
                  </a:cubicBezTo>
                  <a:cubicBezTo>
                    <a:pt x="248643" y="2442199"/>
                    <a:pt x="240664" y="2443322"/>
                    <a:pt x="234861" y="2437709"/>
                  </a:cubicBezTo>
                  <a:cubicBezTo>
                    <a:pt x="225794" y="2417876"/>
                    <a:pt x="203307" y="2406650"/>
                    <a:pt x="181545" y="2406650"/>
                  </a:cubicBezTo>
                  <a:close/>
                  <a:moveTo>
                    <a:pt x="664378" y="2401888"/>
                  </a:moveTo>
                  <a:lnTo>
                    <a:pt x="662790" y="2403476"/>
                  </a:lnTo>
                  <a:lnTo>
                    <a:pt x="664378" y="2402342"/>
                  </a:lnTo>
                  <a:close/>
                  <a:moveTo>
                    <a:pt x="1220789" y="2395538"/>
                  </a:moveTo>
                  <a:cubicBezTo>
                    <a:pt x="1216827" y="2401010"/>
                    <a:pt x="1219709" y="2409035"/>
                    <a:pt x="1217908" y="2415602"/>
                  </a:cubicBezTo>
                  <a:cubicBezTo>
                    <a:pt x="1216827" y="2441137"/>
                    <a:pt x="1236638" y="2463024"/>
                    <a:pt x="1260050" y="2472873"/>
                  </a:cubicBezTo>
                  <a:cubicBezTo>
                    <a:pt x="1267974" y="2477615"/>
                    <a:pt x="1280941" y="2481263"/>
                    <a:pt x="1288865" y="2473968"/>
                  </a:cubicBezTo>
                  <a:cubicBezTo>
                    <a:pt x="1301472" y="2463753"/>
                    <a:pt x="1302552" y="2448432"/>
                    <a:pt x="1298590" y="2432747"/>
                  </a:cubicBezTo>
                  <a:cubicBezTo>
                    <a:pt x="1289585" y="2414507"/>
                    <a:pt x="1274097" y="2435665"/>
                    <a:pt x="1261131" y="2425451"/>
                  </a:cubicBezTo>
                  <a:cubicBezTo>
                    <a:pt x="1244562" y="2421073"/>
                    <a:pt x="1228713" y="2408306"/>
                    <a:pt x="1220789" y="2395538"/>
                  </a:cubicBezTo>
                  <a:close/>
                  <a:moveTo>
                    <a:pt x="75415" y="2360613"/>
                  </a:moveTo>
                  <a:lnTo>
                    <a:pt x="77003" y="2363788"/>
                  </a:lnTo>
                  <a:lnTo>
                    <a:pt x="77003" y="2361248"/>
                  </a:lnTo>
                  <a:close/>
                  <a:moveTo>
                    <a:pt x="859819" y="2347913"/>
                  </a:moveTo>
                  <a:cubicBezTo>
                    <a:pt x="855761" y="2356933"/>
                    <a:pt x="854654" y="2366675"/>
                    <a:pt x="848751" y="2374973"/>
                  </a:cubicBezTo>
                  <a:cubicBezTo>
                    <a:pt x="835470" y="2389405"/>
                    <a:pt x="818499" y="2395899"/>
                    <a:pt x="799315" y="2397703"/>
                  </a:cubicBezTo>
                  <a:cubicBezTo>
                    <a:pt x="807432" y="2410331"/>
                    <a:pt x="820344" y="2424763"/>
                    <a:pt x="838790" y="2426567"/>
                  </a:cubicBezTo>
                  <a:cubicBezTo>
                    <a:pt x="852810" y="2427288"/>
                    <a:pt x="864984" y="2423680"/>
                    <a:pt x="874945" y="2414660"/>
                  </a:cubicBezTo>
                  <a:cubicBezTo>
                    <a:pt x="887120" y="2398425"/>
                    <a:pt x="904090" y="2382189"/>
                    <a:pt x="895974" y="2360541"/>
                  </a:cubicBezTo>
                  <a:cubicBezTo>
                    <a:pt x="888964" y="2349717"/>
                    <a:pt x="873838" y="2347913"/>
                    <a:pt x="859819" y="2347913"/>
                  </a:cubicBezTo>
                  <a:close/>
                  <a:moveTo>
                    <a:pt x="108752" y="2330450"/>
                  </a:moveTo>
                  <a:lnTo>
                    <a:pt x="108752" y="2333625"/>
                  </a:lnTo>
                  <a:cubicBezTo>
                    <a:pt x="110736" y="2332718"/>
                    <a:pt x="111927" y="2331357"/>
                    <a:pt x="110736" y="2330450"/>
                  </a:cubicBezTo>
                  <a:close/>
                  <a:moveTo>
                    <a:pt x="1493206" y="2217738"/>
                  </a:moveTo>
                  <a:lnTo>
                    <a:pt x="1492843" y="2221732"/>
                  </a:lnTo>
                  <a:cubicBezTo>
                    <a:pt x="1494295" y="2224273"/>
                    <a:pt x="1499742" y="2226814"/>
                    <a:pt x="1503736" y="2226451"/>
                  </a:cubicBezTo>
                  <a:cubicBezTo>
                    <a:pt x="1530970" y="2234075"/>
                    <a:pt x="1541500" y="2257311"/>
                    <a:pt x="1558203" y="2276189"/>
                  </a:cubicBezTo>
                  <a:cubicBezTo>
                    <a:pt x="1569823" y="2291800"/>
                    <a:pt x="1579627" y="2311405"/>
                    <a:pt x="1567281" y="2328831"/>
                  </a:cubicBezTo>
                  <a:cubicBezTo>
                    <a:pt x="1554572" y="2331010"/>
                    <a:pt x="1547310" y="2342990"/>
                    <a:pt x="1535690" y="2345531"/>
                  </a:cubicBezTo>
                  <a:cubicBezTo>
                    <a:pt x="1478318" y="2397447"/>
                    <a:pt x="1488848" y="2467516"/>
                    <a:pt x="1499742" y="2533954"/>
                  </a:cubicBezTo>
                  <a:cubicBezTo>
                    <a:pt x="1500105" y="2549565"/>
                    <a:pt x="1506278" y="2563361"/>
                    <a:pt x="1499379" y="2578246"/>
                  </a:cubicBezTo>
                  <a:cubicBezTo>
                    <a:pt x="1497200" y="2598577"/>
                    <a:pt x="1469240" y="2603659"/>
                    <a:pt x="1472871" y="2623264"/>
                  </a:cubicBezTo>
                  <a:cubicBezTo>
                    <a:pt x="1483039" y="2630162"/>
                    <a:pt x="1494658" y="2619996"/>
                    <a:pt x="1502647" y="2614188"/>
                  </a:cubicBezTo>
                  <a:cubicBezTo>
                    <a:pt x="1528065" y="2602207"/>
                    <a:pt x="1510272" y="2577520"/>
                    <a:pt x="1513540" y="2558641"/>
                  </a:cubicBezTo>
                  <a:cubicBezTo>
                    <a:pt x="1512088" y="2529234"/>
                    <a:pt x="1521166" y="2504184"/>
                    <a:pt x="1521892" y="2474414"/>
                  </a:cubicBezTo>
                  <a:cubicBezTo>
                    <a:pt x="1531333" y="2444644"/>
                    <a:pt x="1530607" y="2412696"/>
                    <a:pt x="1542226" y="2383289"/>
                  </a:cubicBezTo>
                  <a:cubicBezTo>
                    <a:pt x="1553846" y="2367677"/>
                    <a:pt x="1553846" y="2346621"/>
                    <a:pt x="1572002" y="2333914"/>
                  </a:cubicBezTo>
                  <a:cubicBezTo>
                    <a:pt x="1579990" y="2328105"/>
                    <a:pt x="1589795" y="2332099"/>
                    <a:pt x="1598146" y="2335366"/>
                  </a:cubicBezTo>
                  <a:cubicBezTo>
                    <a:pt x="1599599" y="2338634"/>
                    <a:pt x="1601414" y="2342264"/>
                    <a:pt x="1605408" y="2343353"/>
                  </a:cubicBezTo>
                  <a:cubicBezTo>
                    <a:pt x="1617391" y="2369130"/>
                    <a:pt x="1614486" y="2402893"/>
                    <a:pt x="1609040" y="2428307"/>
                  </a:cubicBezTo>
                  <a:cubicBezTo>
                    <a:pt x="1597057" y="2480586"/>
                    <a:pt x="1572365" y="2531413"/>
                    <a:pt x="1550941" y="2581513"/>
                  </a:cubicBezTo>
                  <a:cubicBezTo>
                    <a:pt x="1549852" y="2588048"/>
                    <a:pt x="1551304" y="2596761"/>
                    <a:pt x="1545131" y="2603296"/>
                  </a:cubicBezTo>
                  <a:cubicBezTo>
                    <a:pt x="1543316" y="2604385"/>
                    <a:pt x="1541137" y="2602933"/>
                    <a:pt x="1538958" y="2602570"/>
                  </a:cubicBezTo>
                  <a:cubicBezTo>
                    <a:pt x="1531333" y="2584418"/>
                    <a:pt x="1548762" y="2565902"/>
                    <a:pt x="1548762" y="2546661"/>
                  </a:cubicBezTo>
                  <a:cubicBezTo>
                    <a:pt x="1549852" y="2546661"/>
                    <a:pt x="1550941" y="2547387"/>
                    <a:pt x="1550941" y="2547387"/>
                  </a:cubicBezTo>
                  <a:cubicBezTo>
                    <a:pt x="1563650" y="2525967"/>
                    <a:pt x="1572002" y="2502006"/>
                    <a:pt x="1580717" y="2478407"/>
                  </a:cubicBezTo>
                  <a:cubicBezTo>
                    <a:pt x="1589795" y="2440287"/>
                    <a:pt x="1607950" y="2399989"/>
                    <a:pt x="1595967" y="2359690"/>
                  </a:cubicBezTo>
                  <a:cubicBezTo>
                    <a:pt x="1593063" y="2353519"/>
                    <a:pt x="1586526" y="2350977"/>
                    <a:pt x="1581443" y="2349888"/>
                  </a:cubicBezTo>
                  <a:cubicBezTo>
                    <a:pt x="1560019" y="2362232"/>
                    <a:pt x="1553483" y="2385104"/>
                    <a:pt x="1547310" y="2404345"/>
                  </a:cubicBezTo>
                  <a:cubicBezTo>
                    <a:pt x="1537506" y="2445370"/>
                    <a:pt x="1532785" y="2486758"/>
                    <a:pt x="1526976" y="2528871"/>
                  </a:cubicBezTo>
                  <a:lnTo>
                    <a:pt x="1526976" y="2596035"/>
                  </a:lnTo>
                  <a:lnTo>
                    <a:pt x="1520440" y="2604385"/>
                  </a:lnTo>
                  <a:cubicBezTo>
                    <a:pt x="1526976" y="2616003"/>
                    <a:pt x="1517535" y="2625805"/>
                    <a:pt x="1519350" y="2637423"/>
                  </a:cubicBezTo>
                  <a:cubicBezTo>
                    <a:pt x="1522255" y="2644321"/>
                    <a:pt x="1530970" y="2647951"/>
                    <a:pt x="1539685" y="2646499"/>
                  </a:cubicBezTo>
                  <a:cubicBezTo>
                    <a:pt x="1552031" y="2641779"/>
                    <a:pt x="1548762" y="2626894"/>
                    <a:pt x="1557477" y="2618181"/>
                  </a:cubicBezTo>
                  <a:cubicBezTo>
                    <a:pt x="1560382" y="2597487"/>
                    <a:pt x="1568371" y="2576068"/>
                    <a:pt x="1583258" y="2557189"/>
                  </a:cubicBezTo>
                  <a:cubicBezTo>
                    <a:pt x="1607950" y="2527782"/>
                    <a:pt x="1624290" y="2495108"/>
                    <a:pt x="1634095" y="2460618"/>
                  </a:cubicBezTo>
                  <a:cubicBezTo>
                    <a:pt x="1639904" y="2426491"/>
                    <a:pt x="1661328" y="2389097"/>
                    <a:pt x="1634458" y="2356423"/>
                  </a:cubicBezTo>
                  <a:cubicBezTo>
                    <a:pt x="1625380" y="2341538"/>
                    <a:pt x="1602140" y="2335729"/>
                    <a:pt x="1590158" y="2322659"/>
                  </a:cubicBezTo>
                  <a:cubicBezTo>
                    <a:pt x="1580717" y="2298335"/>
                    <a:pt x="1570186" y="2274374"/>
                    <a:pt x="1554572" y="2252591"/>
                  </a:cubicBezTo>
                  <a:cubicBezTo>
                    <a:pt x="1540774" y="2233712"/>
                    <a:pt x="1516808" y="2220643"/>
                    <a:pt x="1493206" y="2217738"/>
                  </a:cubicBezTo>
                  <a:close/>
                  <a:moveTo>
                    <a:pt x="922988" y="2196246"/>
                  </a:moveTo>
                  <a:cubicBezTo>
                    <a:pt x="916036" y="2196246"/>
                    <a:pt x="904693" y="2195513"/>
                    <a:pt x="897740" y="2197345"/>
                  </a:cubicBezTo>
                  <a:cubicBezTo>
                    <a:pt x="898838" y="2205405"/>
                    <a:pt x="898838" y="2213831"/>
                    <a:pt x="905790" y="2219326"/>
                  </a:cubicBezTo>
                  <a:cubicBezTo>
                    <a:pt x="912011" y="2229217"/>
                    <a:pt x="908718" y="2243871"/>
                    <a:pt x="921891" y="2249732"/>
                  </a:cubicBezTo>
                  <a:cubicBezTo>
                    <a:pt x="929941" y="2262555"/>
                    <a:pt x="943846" y="2266951"/>
                    <a:pt x="957750" y="2271713"/>
                  </a:cubicBezTo>
                  <a:cubicBezTo>
                    <a:pt x="963971" y="2271713"/>
                    <a:pt x="964703" y="2262555"/>
                    <a:pt x="972753" y="2266218"/>
                  </a:cubicBezTo>
                  <a:cubicBezTo>
                    <a:pt x="978973" y="2262555"/>
                    <a:pt x="984828" y="2257792"/>
                    <a:pt x="987755" y="2251564"/>
                  </a:cubicBezTo>
                  <a:cubicBezTo>
                    <a:pt x="993976" y="2241307"/>
                    <a:pt x="1000928" y="2227385"/>
                    <a:pt x="994708" y="2215662"/>
                  </a:cubicBezTo>
                  <a:cubicBezTo>
                    <a:pt x="976778" y="2216395"/>
                    <a:pt x="960678" y="2226653"/>
                    <a:pt x="942748" y="2221890"/>
                  </a:cubicBezTo>
                  <a:cubicBezTo>
                    <a:pt x="929941" y="2217494"/>
                    <a:pt x="931770" y="2203573"/>
                    <a:pt x="922988" y="2196246"/>
                  </a:cubicBezTo>
                  <a:close/>
                  <a:moveTo>
                    <a:pt x="1650521" y="2169255"/>
                  </a:moveTo>
                  <a:cubicBezTo>
                    <a:pt x="1655218" y="2182025"/>
                    <a:pt x="1648354" y="2198445"/>
                    <a:pt x="1643657" y="2211215"/>
                  </a:cubicBezTo>
                  <a:cubicBezTo>
                    <a:pt x="1627760" y="2225810"/>
                    <a:pt x="1607889" y="2234932"/>
                    <a:pt x="1585127" y="2234932"/>
                  </a:cubicBezTo>
                  <a:lnTo>
                    <a:pt x="1585127" y="2236756"/>
                  </a:lnTo>
                  <a:cubicBezTo>
                    <a:pt x="1594160" y="2249891"/>
                    <a:pt x="1610056" y="2259013"/>
                    <a:pt x="1626676" y="2259013"/>
                  </a:cubicBezTo>
                  <a:cubicBezTo>
                    <a:pt x="1629566" y="2259013"/>
                    <a:pt x="1633541" y="2255365"/>
                    <a:pt x="1635708" y="2259013"/>
                  </a:cubicBezTo>
                  <a:cubicBezTo>
                    <a:pt x="1649437" y="2257919"/>
                    <a:pt x="1662444" y="2253540"/>
                    <a:pt x="1668225" y="2243324"/>
                  </a:cubicBezTo>
                  <a:cubicBezTo>
                    <a:pt x="1687012" y="2227634"/>
                    <a:pt x="1689902" y="2202093"/>
                    <a:pt x="1681954" y="2181296"/>
                  </a:cubicBezTo>
                  <a:lnTo>
                    <a:pt x="1670031" y="2172174"/>
                  </a:lnTo>
                  <a:cubicBezTo>
                    <a:pt x="1664250" y="2170350"/>
                    <a:pt x="1657386" y="2168525"/>
                    <a:pt x="1650521" y="2169255"/>
                  </a:cubicBezTo>
                  <a:close/>
                  <a:moveTo>
                    <a:pt x="1261741" y="2148028"/>
                  </a:moveTo>
                  <a:cubicBezTo>
                    <a:pt x="1257055" y="2147573"/>
                    <a:pt x="1252142" y="2148483"/>
                    <a:pt x="1248139" y="2150665"/>
                  </a:cubicBezTo>
                  <a:cubicBezTo>
                    <a:pt x="1194275" y="2156122"/>
                    <a:pt x="1141504" y="2168853"/>
                    <a:pt x="1097831" y="2199045"/>
                  </a:cubicBezTo>
                  <a:cubicBezTo>
                    <a:pt x="1088005" y="2202682"/>
                    <a:pt x="1082910" y="2211776"/>
                    <a:pt x="1074175" y="2214322"/>
                  </a:cubicBezTo>
                  <a:cubicBezTo>
                    <a:pt x="1071992" y="2213595"/>
                    <a:pt x="1073083" y="2211776"/>
                    <a:pt x="1071992" y="2210685"/>
                  </a:cubicBezTo>
                  <a:cubicBezTo>
                    <a:pt x="1082182" y="2199772"/>
                    <a:pt x="1088005" y="2187041"/>
                    <a:pt x="1096012" y="2176128"/>
                  </a:cubicBezTo>
                  <a:lnTo>
                    <a:pt x="1094920" y="2174309"/>
                  </a:lnTo>
                  <a:cubicBezTo>
                    <a:pt x="1074175" y="2172491"/>
                    <a:pt x="1069080" y="2197226"/>
                    <a:pt x="1059254" y="2209957"/>
                  </a:cubicBezTo>
                  <a:cubicBezTo>
                    <a:pt x="1029411" y="2249971"/>
                    <a:pt x="1013397" y="2298350"/>
                    <a:pt x="998476" y="2344547"/>
                  </a:cubicBezTo>
                  <a:cubicBezTo>
                    <a:pt x="993745" y="2348184"/>
                    <a:pt x="995564" y="2357278"/>
                    <a:pt x="987558" y="2357278"/>
                  </a:cubicBezTo>
                  <a:cubicBezTo>
                    <a:pt x="983554" y="2354732"/>
                    <a:pt x="982826" y="2351094"/>
                    <a:pt x="981735" y="2347457"/>
                  </a:cubicBezTo>
                  <a:cubicBezTo>
                    <a:pt x="964629" y="2323813"/>
                    <a:pt x="950800" y="2296531"/>
                    <a:pt x="927144" y="2278343"/>
                  </a:cubicBezTo>
                  <a:cubicBezTo>
                    <a:pt x="923140" y="2280890"/>
                    <a:pt x="926052" y="2287437"/>
                    <a:pt x="924960" y="2291075"/>
                  </a:cubicBezTo>
                  <a:cubicBezTo>
                    <a:pt x="926052" y="2293621"/>
                    <a:pt x="928963" y="2292894"/>
                    <a:pt x="930783" y="2293621"/>
                  </a:cubicBezTo>
                  <a:cubicBezTo>
                    <a:pt x="952983" y="2331815"/>
                    <a:pt x="981735" y="2367463"/>
                    <a:pt x="991561" y="2409295"/>
                  </a:cubicBezTo>
                  <a:cubicBezTo>
                    <a:pt x="995564" y="2431121"/>
                    <a:pt x="1003571" y="2448581"/>
                    <a:pt x="1003571" y="2471134"/>
                  </a:cubicBezTo>
                  <a:cubicBezTo>
                    <a:pt x="1006482" y="2503872"/>
                    <a:pt x="1005391" y="2537701"/>
                    <a:pt x="995564" y="2566074"/>
                  </a:cubicBezTo>
                  <a:cubicBezTo>
                    <a:pt x="991561" y="2587899"/>
                    <a:pt x="970816" y="2601358"/>
                    <a:pt x="969725" y="2625002"/>
                  </a:cubicBezTo>
                  <a:cubicBezTo>
                    <a:pt x="958806" y="2634096"/>
                    <a:pt x="953711" y="2647919"/>
                    <a:pt x="944977" y="2658831"/>
                  </a:cubicBezTo>
                  <a:lnTo>
                    <a:pt x="945705" y="2660650"/>
                  </a:lnTo>
                  <a:cubicBezTo>
                    <a:pt x="949708" y="2658831"/>
                    <a:pt x="955895" y="2657013"/>
                    <a:pt x="957715" y="2652284"/>
                  </a:cubicBezTo>
                  <a:cubicBezTo>
                    <a:pt x="969725" y="2655194"/>
                    <a:pt x="966813" y="2641371"/>
                    <a:pt x="976639" y="2640644"/>
                  </a:cubicBezTo>
                  <a:cubicBezTo>
                    <a:pt x="1002479" y="2596993"/>
                    <a:pt x="1034506" y="2551524"/>
                    <a:pt x="1077087" y="2519513"/>
                  </a:cubicBezTo>
                  <a:cubicBezTo>
                    <a:pt x="1096012" y="2499507"/>
                    <a:pt x="1119668" y="2482046"/>
                    <a:pt x="1145507" y="2472225"/>
                  </a:cubicBezTo>
                  <a:cubicBezTo>
                    <a:pt x="1163704" y="2464950"/>
                    <a:pt x="1182265" y="2472952"/>
                    <a:pt x="1200462" y="2475863"/>
                  </a:cubicBezTo>
                  <a:cubicBezTo>
                    <a:pt x="1208105" y="2479500"/>
                    <a:pt x="1214292" y="2488594"/>
                    <a:pt x="1213200" y="2496597"/>
                  </a:cubicBezTo>
                  <a:cubicBezTo>
                    <a:pt x="1212108" y="2514784"/>
                    <a:pt x="1203374" y="2532245"/>
                    <a:pt x="1187361" y="2543157"/>
                  </a:cubicBezTo>
                  <a:cubicBezTo>
                    <a:pt x="1168436" y="2550432"/>
                    <a:pt x="1144780" y="2555161"/>
                    <a:pt x="1128766" y="2540611"/>
                  </a:cubicBezTo>
                  <a:cubicBezTo>
                    <a:pt x="1118940" y="2535155"/>
                    <a:pt x="1128766" y="2527516"/>
                    <a:pt x="1124763" y="2520241"/>
                  </a:cubicBezTo>
                  <a:cubicBezTo>
                    <a:pt x="1117848" y="2523151"/>
                    <a:pt x="1112025" y="2532245"/>
                    <a:pt x="1108022" y="2538792"/>
                  </a:cubicBezTo>
                  <a:cubicBezTo>
                    <a:pt x="1104018" y="2549705"/>
                    <a:pt x="1105838" y="2560618"/>
                    <a:pt x="1110933" y="2570439"/>
                  </a:cubicBezTo>
                  <a:cubicBezTo>
                    <a:pt x="1115664" y="2579533"/>
                    <a:pt x="1125855" y="2586080"/>
                    <a:pt x="1137865" y="2584262"/>
                  </a:cubicBezTo>
                  <a:cubicBezTo>
                    <a:pt x="1168436" y="2591537"/>
                    <a:pt x="1186269" y="2566074"/>
                    <a:pt x="1204466" y="2547886"/>
                  </a:cubicBezTo>
                  <a:cubicBezTo>
                    <a:pt x="1226302" y="2515876"/>
                    <a:pt x="1227030" y="2472952"/>
                    <a:pt x="1203374" y="2441306"/>
                  </a:cubicBezTo>
                  <a:cubicBezTo>
                    <a:pt x="1194275" y="2434031"/>
                    <a:pt x="1182265" y="2431121"/>
                    <a:pt x="1169528" y="2431121"/>
                  </a:cubicBezTo>
                  <a:cubicBezTo>
                    <a:pt x="1142596" y="2438396"/>
                    <a:pt x="1118940" y="2451127"/>
                    <a:pt x="1096012" y="2465677"/>
                  </a:cubicBezTo>
                  <a:lnTo>
                    <a:pt x="1063985" y="2500234"/>
                  </a:lnTo>
                  <a:cubicBezTo>
                    <a:pt x="1045424" y="2517694"/>
                    <a:pt x="1039237" y="2541338"/>
                    <a:pt x="1020312" y="2556980"/>
                  </a:cubicBezTo>
                  <a:cubicBezTo>
                    <a:pt x="1017401" y="2557707"/>
                    <a:pt x="1015581" y="2555161"/>
                    <a:pt x="1014489" y="2553342"/>
                  </a:cubicBezTo>
                  <a:cubicBezTo>
                    <a:pt x="1031230" y="2500234"/>
                    <a:pt x="1016309" y="2441306"/>
                    <a:pt x="1004663" y="2388561"/>
                  </a:cubicBezTo>
                  <a:cubicBezTo>
                    <a:pt x="1007574" y="2383832"/>
                    <a:pt x="1003571" y="2376557"/>
                    <a:pt x="1005391" y="2371829"/>
                  </a:cubicBezTo>
                  <a:cubicBezTo>
                    <a:pt x="1009394" y="2352913"/>
                    <a:pt x="1016309" y="2333634"/>
                    <a:pt x="1024316" y="2314719"/>
                  </a:cubicBezTo>
                  <a:cubicBezTo>
                    <a:pt x="1031230" y="2303806"/>
                    <a:pt x="1028319" y="2288165"/>
                    <a:pt x="1038145" y="2278343"/>
                  </a:cubicBezTo>
                  <a:cubicBezTo>
                    <a:pt x="1046152" y="2272887"/>
                    <a:pt x="1054159" y="2263793"/>
                    <a:pt x="1059254" y="2255427"/>
                  </a:cubicBezTo>
                  <a:cubicBezTo>
                    <a:pt x="1075995" y="2239058"/>
                    <a:pt x="1096012" y="2224508"/>
                    <a:pt x="1121851" y="2226326"/>
                  </a:cubicBezTo>
                  <a:cubicBezTo>
                    <a:pt x="1137865" y="2224508"/>
                    <a:pt x="1153514" y="2219051"/>
                    <a:pt x="1169528" y="2224508"/>
                  </a:cubicBezTo>
                  <a:cubicBezTo>
                    <a:pt x="1190272" y="2236148"/>
                    <a:pt x="1193184" y="2259064"/>
                    <a:pt x="1203374" y="2275433"/>
                  </a:cubicBezTo>
                  <a:cubicBezTo>
                    <a:pt x="1209197" y="2301988"/>
                    <a:pt x="1204466" y="2323813"/>
                    <a:pt x="1195367" y="2346366"/>
                  </a:cubicBezTo>
                  <a:cubicBezTo>
                    <a:pt x="1179354" y="2370010"/>
                    <a:pt x="1149511" y="2383832"/>
                    <a:pt x="1120760" y="2380195"/>
                  </a:cubicBezTo>
                  <a:lnTo>
                    <a:pt x="1096012" y="2376557"/>
                  </a:lnTo>
                  <a:cubicBezTo>
                    <a:pt x="1082182" y="2365645"/>
                    <a:pt x="1073083" y="2350003"/>
                    <a:pt x="1074175" y="2333634"/>
                  </a:cubicBezTo>
                  <a:cubicBezTo>
                    <a:pt x="1077087" y="2327450"/>
                    <a:pt x="1082910" y="2321994"/>
                    <a:pt x="1089825" y="2320175"/>
                  </a:cubicBezTo>
                  <a:cubicBezTo>
                    <a:pt x="1108022" y="2316538"/>
                    <a:pt x="1128766" y="2317265"/>
                    <a:pt x="1146599" y="2322722"/>
                  </a:cubicBezTo>
                  <a:cubicBezTo>
                    <a:pt x="1149511" y="2323813"/>
                    <a:pt x="1152786" y="2321994"/>
                    <a:pt x="1152786" y="2319084"/>
                  </a:cubicBezTo>
                  <a:cubicBezTo>
                    <a:pt x="1151694" y="2308171"/>
                    <a:pt x="1145507" y="2300169"/>
                    <a:pt x="1136773" y="2292894"/>
                  </a:cubicBezTo>
                  <a:cubicBezTo>
                    <a:pt x="1116756" y="2279071"/>
                    <a:pt x="1097103" y="2298350"/>
                    <a:pt x="1079998" y="2306353"/>
                  </a:cubicBezTo>
                  <a:cubicBezTo>
                    <a:pt x="1061073" y="2325632"/>
                    <a:pt x="1062165" y="2349276"/>
                    <a:pt x="1065077" y="2373647"/>
                  </a:cubicBezTo>
                  <a:cubicBezTo>
                    <a:pt x="1075995" y="2382741"/>
                    <a:pt x="1066169" y="2399474"/>
                    <a:pt x="1081090" y="2406749"/>
                  </a:cubicBezTo>
                  <a:cubicBezTo>
                    <a:pt x="1096012" y="2415843"/>
                    <a:pt x="1114937" y="2414752"/>
                    <a:pt x="1131678" y="2412205"/>
                  </a:cubicBezTo>
                  <a:cubicBezTo>
                    <a:pt x="1168436" y="2409295"/>
                    <a:pt x="1192456" y="2376557"/>
                    <a:pt x="1215384" y="2352913"/>
                  </a:cubicBezTo>
                  <a:cubicBezTo>
                    <a:pt x="1225210" y="2328178"/>
                    <a:pt x="1243043" y="2306353"/>
                    <a:pt x="1245955" y="2280162"/>
                  </a:cubicBezTo>
                  <a:cubicBezTo>
                    <a:pt x="1251050" y="2258337"/>
                    <a:pt x="1231033" y="2241604"/>
                    <a:pt x="1218295" y="2225235"/>
                  </a:cubicBezTo>
                  <a:cubicBezTo>
                    <a:pt x="1190272" y="2203410"/>
                    <a:pt x="1146599" y="2209957"/>
                    <a:pt x="1113845" y="2215414"/>
                  </a:cubicBezTo>
                  <a:cubicBezTo>
                    <a:pt x="1108750" y="2215414"/>
                    <a:pt x="1097831" y="2217960"/>
                    <a:pt x="1100743" y="2210685"/>
                  </a:cubicBezTo>
                  <a:cubicBezTo>
                    <a:pt x="1120760" y="2199045"/>
                    <a:pt x="1140776" y="2182676"/>
                    <a:pt x="1165524" y="2177219"/>
                  </a:cubicBezTo>
                  <a:cubicBezTo>
                    <a:pt x="1197187" y="2167034"/>
                    <a:pt x="1232125" y="2162669"/>
                    <a:pt x="1267791" y="2163397"/>
                  </a:cubicBezTo>
                  <a:cubicBezTo>
                    <a:pt x="1270703" y="2161578"/>
                    <a:pt x="1273978" y="2157213"/>
                    <a:pt x="1273978" y="2153575"/>
                  </a:cubicBezTo>
                  <a:cubicBezTo>
                    <a:pt x="1270885" y="2150301"/>
                    <a:pt x="1266426" y="2148483"/>
                    <a:pt x="1261741" y="2148028"/>
                  </a:cubicBezTo>
                  <a:close/>
                  <a:moveTo>
                    <a:pt x="293875" y="2136775"/>
                  </a:moveTo>
                  <a:cubicBezTo>
                    <a:pt x="291724" y="2139651"/>
                    <a:pt x="288140" y="2142167"/>
                    <a:pt x="288140" y="2146839"/>
                  </a:cubicBezTo>
                  <a:cubicBezTo>
                    <a:pt x="288857" y="2151153"/>
                    <a:pt x="292800" y="2155825"/>
                    <a:pt x="298894" y="2155825"/>
                  </a:cubicBezTo>
                  <a:cubicBezTo>
                    <a:pt x="302837" y="2154028"/>
                    <a:pt x="310365" y="2152231"/>
                    <a:pt x="308572" y="2145761"/>
                  </a:cubicBezTo>
                  <a:cubicBezTo>
                    <a:pt x="304629" y="2141448"/>
                    <a:pt x="300686" y="2136775"/>
                    <a:pt x="293875" y="2136775"/>
                  </a:cubicBezTo>
                  <a:close/>
                  <a:moveTo>
                    <a:pt x="342930" y="2129922"/>
                  </a:moveTo>
                  <a:cubicBezTo>
                    <a:pt x="338949" y="2131191"/>
                    <a:pt x="334738" y="2133456"/>
                    <a:pt x="331260" y="2134725"/>
                  </a:cubicBezTo>
                  <a:cubicBezTo>
                    <a:pt x="317347" y="2135812"/>
                    <a:pt x="328331" y="2146686"/>
                    <a:pt x="326134" y="2152847"/>
                  </a:cubicBezTo>
                  <a:cubicBezTo>
                    <a:pt x="319177" y="2161909"/>
                    <a:pt x="308194" y="2165533"/>
                    <a:pt x="297210" y="2168433"/>
                  </a:cubicBezTo>
                  <a:cubicBezTo>
                    <a:pt x="286226" y="2170245"/>
                    <a:pt x="278171" y="2162996"/>
                    <a:pt x="271214" y="2156472"/>
                  </a:cubicBezTo>
                  <a:cubicBezTo>
                    <a:pt x="250345" y="2175682"/>
                    <a:pt x="236432" y="2197429"/>
                    <a:pt x="220322" y="2219176"/>
                  </a:cubicBezTo>
                  <a:cubicBezTo>
                    <a:pt x="191397" y="2256509"/>
                    <a:pt x="170162" y="2297103"/>
                    <a:pt x="150391" y="2338061"/>
                  </a:cubicBezTo>
                  <a:cubicBezTo>
                    <a:pt x="147095" y="2362345"/>
                    <a:pt x="145265" y="2390616"/>
                    <a:pt x="157347" y="2409826"/>
                  </a:cubicBezTo>
                  <a:cubicBezTo>
                    <a:pt x="161375" y="2405114"/>
                    <a:pt x="161375" y="2397865"/>
                    <a:pt x="168331" y="2393516"/>
                  </a:cubicBezTo>
                  <a:cubicBezTo>
                    <a:pt x="176386" y="2386992"/>
                    <a:pt x="161375" y="2381555"/>
                    <a:pt x="161375" y="2374306"/>
                  </a:cubicBezTo>
                  <a:cubicBezTo>
                    <a:pt x="166134" y="2369594"/>
                    <a:pt x="173091" y="2361620"/>
                    <a:pt x="181146" y="2359808"/>
                  </a:cubicBezTo>
                  <a:cubicBezTo>
                    <a:pt x="185173" y="2362345"/>
                    <a:pt x="191397" y="2363432"/>
                    <a:pt x="192130" y="2368869"/>
                  </a:cubicBezTo>
                  <a:cubicBezTo>
                    <a:pt x="212267" y="2376843"/>
                    <a:pt x="219223" y="2357995"/>
                    <a:pt x="233136" y="2348934"/>
                  </a:cubicBezTo>
                  <a:cubicBezTo>
                    <a:pt x="271214" y="2313414"/>
                    <a:pt x="305264" y="2276444"/>
                    <a:pt x="323205" y="2230775"/>
                  </a:cubicBezTo>
                  <a:cubicBezTo>
                    <a:pt x="342244" y="2211927"/>
                    <a:pt x="342244" y="2188368"/>
                    <a:pt x="350299" y="2164808"/>
                  </a:cubicBezTo>
                  <a:lnTo>
                    <a:pt x="353228" y="2131100"/>
                  </a:lnTo>
                  <a:cubicBezTo>
                    <a:pt x="350665" y="2128382"/>
                    <a:pt x="346912" y="2128654"/>
                    <a:pt x="342930" y="2129922"/>
                  </a:cubicBezTo>
                  <a:close/>
                  <a:moveTo>
                    <a:pt x="1751815" y="2119313"/>
                  </a:moveTo>
                  <a:lnTo>
                    <a:pt x="1754990" y="2120901"/>
                  </a:lnTo>
                  <a:lnTo>
                    <a:pt x="1754990" y="2119948"/>
                  </a:lnTo>
                  <a:cubicBezTo>
                    <a:pt x="1753403" y="2119948"/>
                    <a:pt x="1753403" y="2119313"/>
                    <a:pt x="1751815" y="2119313"/>
                  </a:cubicBezTo>
                  <a:close/>
                  <a:moveTo>
                    <a:pt x="353228" y="2106613"/>
                  </a:moveTo>
                  <a:cubicBezTo>
                    <a:pt x="335351" y="2109637"/>
                    <a:pt x="319298" y="2119087"/>
                    <a:pt x="299233" y="2119843"/>
                  </a:cubicBezTo>
                  <a:cubicBezTo>
                    <a:pt x="296314" y="2119843"/>
                    <a:pt x="294490" y="2121733"/>
                    <a:pt x="294490" y="2125512"/>
                  </a:cubicBezTo>
                  <a:cubicBezTo>
                    <a:pt x="298503" y="2130426"/>
                    <a:pt x="304340" y="2127402"/>
                    <a:pt x="309448" y="2129292"/>
                  </a:cubicBezTo>
                  <a:cubicBezTo>
                    <a:pt x="324406" y="2123623"/>
                    <a:pt x="341188" y="2121733"/>
                    <a:pt x="353228" y="2111527"/>
                  </a:cubicBezTo>
                  <a:close/>
                  <a:moveTo>
                    <a:pt x="413074" y="2106408"/>
                  </a:moveTo>
                  <a:cubicBezTo>
                    <a:pt x="409573" y="2104906"/>
                    <a:pt x="406573" y="2104451"/>
                    <a:pt x="405118" y="2108639"/>
                  </a:cubicBezTo>
                  <a:cubicBezTo>
                    <a:pt x="404027" y="2148694"/>
                    <a:pt x="418939" y="2183288"/>
                    <a:pt x="414938" y="2224436"/>
                  </a:cubicBezTo>
                  <a:cubicBezTo>
                    <a:pt x="417848" y="2253568"/>
                    <a:pt x="417120" y="2288161"/>
                    <a:pt x="421849" y="2317293"/>
                  </a:cubicBezTo>
                  <a:cubicBezTo>
                    <a:pt x="421849" y="2331130"/>
                    <a:pt x="425850" y="2344604"/>
                    <a:pt x="425850" y="2359169"/>
                  </a:cubicBezTo>
                  <a:cubicBezTo>
                    <a:pt x="429850" y="2399589"/>
                    <a:pt x="445854" y="2434183"/>
                    <a:pt x="457856" y="2472418"/>
                  </a:cubicBezTo>
                  <a:cubicBezTo>
                    <a:pt x="467677" y="2490625"/>
                    <a:pt x="477497" y="2510653"/>
                    <a:pt x="494592" y="2524126"/>
                  </a:cubicBezTo>
                  <a:cubicBezTo>
                    <a:pt x="508413" y="2497908"/>
                    <a:pt x="528054" y="2471325"/>
                    <a:pt x="529145" y="2440373"/>
                  </a:cubicBezTo>
                  <a:cubicBezTo>
                    <a:pt x="537147" y="2403231"/>
                    <a:pt x="538965" y="2362811"/>
                    <a:pt x="514232" y="2332951"/>
                  </a:cubicBezTo>
                  <a:cubicBezTo>
                    <a:pt x="505503" y="2312923"/>
                    <a:pt x="520415" y="2289982"/>
                    <a:pt x="513141" y="2269954"/>
                  </a:cubicBezTo>
                  <a:cubicBezTo>
                    <a:pt x="508413" y="2253568"/>
                    <a:pt x="505503" y="2237909"/>
                    <a:pt x="498592" y="2223344"/>
                  </a:cubicBezTo>
                  <a:cubicBezTo>
                    <a:pt x="488408" y="2208778"/>
                    <a:pt x="485499" y="2192392"/>
                    <a:pt x="472769" y="2179647"/>
                  </a:cubicBezTo>
                  <a:cubicBezTo>
                    <a:pt x="469495" y="2153428"/>
                    <a:pt x="437852" y="2135221"/>
                    <a:pt x="424031" y="2110459"/>
                  </a:cubicBezTo>
                  <a:cubicBezTo>
                    <a:pt x="420576" y="2110459"/>
                    <a:pt x="416575" y="2107910"/>
                    <a:pt x="413074" y="2106408"/>
                  </a:cubicBezTo>
                  <a:close/>
                  <a:moveTo>
                    <a:pt x="270677" y="2106168"/>
                  </a:moveTo>
                  <a:cubicBezTo>
                    <a:pt x="264751" y="2106168"/>
                    <a:pt x="259565" y="2109978"/>
                    <a:pt x="260676" y="2116455"/>
                  </a:cubicBezTo>
                  <a:cubicBezTo>
                    <a:pt x="260676" y="2121408"/>
                    <a:pt x="265862" y="2124075"/>
                    <a:pt x="270677" y="2124075"/>
                  </a:cubicBezTo>
                  <a:cubicBezTo>
                    <a:pt x="281790" y="2122170"/>
                    <a:pt x="269936" y="2111883"/>
                    <a:pt x="277715" y="2108835"/>
                  </a:cubicBezTo>
                  <a:cubicBezTo>
                    <a:pt x="277715" y="2105025"/>
                    <a:pt x="274011" y="2106168"/>
                    <a:pt x="270677" y="2106168"/>
                  </a:cubicBezTo>
                  <a:close/>
                  <a:moveTo>
                    <a:pt x="381150" y="2105025"/>
                  </a:moveTo>
                  <a:cubicBezTo>
                    <a:pt x="376078" y="2107570"/>
                    <a:pt x="369196" y="2113022"/>
                    <a:pt x="368110" y="2119565"/>
                  </a:cubicBezTo>
                  <a:cubicBezTo>
                    <a:pt x="373905" y="2159548"/>
                    <a:pt x="352172" y="2197714"/>
                    <a:pt x="347463" y="2238425"/>
                  </a:cubicBezTo>
                  <a:cubicBezTo>
                    <a:pt x="355432" y="2275137"/>
                    <a:pt x="345290" y="2315847"/>
                    <a:pt x="367023" y="2347834"/>
                  </a:cubicBezTo>
                  <a:cubicBezTo>
                    <a:pt x="362314" y="2389635"/>
                    <a:pt x="368110" y="2430709"/>
                    <a:pt x="389843" y="2465967"/>
                  </a:cubicBezTo>
                  <a:cubicBezTo>
                    <a:pt x="406867" y="2495046"/>
                    <a:pt x="436207" y="2523398"/>
                    <a:pt x="473878" y="2524125"/>
                  </a:cubicBezTo>
                  <a:cubicBezTo>
                    <a:pt x="473153" y="2515038"/>
                    <a:pt x="465184" y="2507041"/>
                    <a:pt x="461200" y="2498681"/>
                  </a:cubicBezTo>
                  <a:cubicBezTo>
                    <a:pt x="432585" y="2439796"/>
                    <a:pt x="411576" y="2372188"/>
                    <a:pt x="407592" y="2307851"/>
                  </a:cubicBezTo>
                  <a:cubicBezTo>
                    <a:pt x="394914" y="2254055"/>
                    <a:pt x="408678" y="2194806"/>
                    <a:pt x="394914" y="2137739"/>
                  </a:cubicBezTo>
                  <a:cubicBezTo>
                    <a:pt x="388032" y="2127561"/>
                    <a:pt x="392741" y="2111205"/>
                    <a:pt x="381150" y="2105025"/>
                  </a:cubicBezTo>
                  <a:close/>
                  <a:moveTo>
                    <a:pt x="451339" y="2089288"/>
                  </a:moveTo>
                  <a:cubicBezTo>
                    <a:pt x="443655" y="2088008"/>
                    <a:pt x="436471" y="2087734"/>
                    <a:pt x="431015" y="2092668"/>
                  </a:cubicBezTo>
                  <a:lnTo>
                    <a:pt x="462661" y="2141278"/>
                  </a:lnTo>
                  <a:cubicBezTo>
                    <a:pt x="499400" y="2185136"/>
                    <a:pt x="553235" y="2207065"/>
                    <a:pt x="610708" y="2215471"/>
                  </a:cubicBezTo>
                  <a:cubicBezTo>
                    <a:pt x="627804" y="2218029"/>
                    <a:pt x="633624" y="2234476"/>
                    <a:pt x="643445" y="2245441"/>
                  </a:cubicBezTo>
                  <a:cubicBezTo>
                    <a:pt x="660542" y="2272121"/>
                    <a:pt x="681276" y="2298802"/>
                    <a:pt x="714013" y="2310497"/>
                  </a:cubicBezTo>
                  <a:cubicBezTo>
                    <a:pt x="752934" y="2325116"/>
                    <a:pt x="795493" y="2333523"/>
                    <a:pt x="841326" y="2329868"/>
                  </a:cubicBezTo>
                  <a:cubicBezTo>
                    <a:pt x="856967" y="2332426"/>
                    <a:pt x="872972" y="2339005"/>
                    <a:pt x="888977" y="2341563"/>
                  </a:cubicBezTo>
                  <a:cubicBezTo>
                    <a:pt x="892978" y="2324385"/>
                    <a:pt x="875882" y="2315248"/>
                    <a:pt x="864969" y="2304284"/>
                  </a:cubicBezTo>
                  <a:lnTo>
                    <a:pt x="815499" y="2262984"/>
                  </a:lnTo>
                  <a:cubicBezTo>
                    <a:pt x="772577" y="2230821"/>
                    <a:pt x="723107" y="2208892"/>
                    <a:pt x="679457" y="2177826"/>
                  </a:cubicBezTo>
                  <a:cubicBezTo>
                    <a:pt x="616528" y="2152242"/>
                    <a:pt x="557964" y="2118618"/>
                    <a:pt x="493580" y="2095592"/>
                  </a:cubicBezTo>
                  <a:lnTo>
                    <a:pt x="474665" y="2091937"/>
                  </a:lnTo>
                  <a:cubicBezTo>
                    <a:pt x="467208" y="2092851"/>
                    <a:pt x="459024" y="2090567"/>
                    <a:pt x="451339" y="2089288"/>
                  </a:cubicBezTo>
                  <a:close/>
                  <a:moveTo>
                    <a:pt x="259709" y="2085563"/>
                  </a:moveTo>
                  <a:cubicBezTo>
                    <a:pt x="256273" y="2087309"/>
                    <a:pt x="252788" y="2090627"/>
                    <a:pt x="251627" y="2092897"/>
                  </a:cubicBezTo>
                  <a:cubicBezTo>
                    <a:pt x="251627" y="2097088"/>
                    <a:pt x="258983" y="2094643"/>
                    <a:pt x="262468" y="2094643"/>
                  </a:cubicBezTo>
                  <a:cubicBezTo>
                    <a:pt x="265566" y="2091849"/>
                    <a:pt x="266340" y="2091151"/>
                    <a:pt x="267502" y="2087658"/>
                  </a:cubicBezTo>
                  <a:cubicBezTo>
                    <a:pt x="266534" y="2083642"/>
                    <a:pt x="263146" y="2083816"/>
                    <a:pt x="259709" y="2085563"/>
                  </a:cubicBezTo>
                  <a:close/>
                  <a:moveTo>
                    <a:pt x="483662" y="2052638"/>
                  </a:moveTo>
                  <a:cubicBezTo>
                    <a:pt x="473841" y="2056290"/>
                    <a:pt x="459654" y="2056290"/>
                    <a:pt x="451652" y="2062863"/>
                  </a:cubicBezTo>
                  <a:lnTo>
                    <a:pt x="472749" y="2076374"/>
                  </a:lnTo>
                  <a:cubicBezTo>
                    <a:pt x="547319" y="2093902"/>
                    <a:pt x="611702" y="2134071"/>
                    <a:pt x="679360" y="2166206"/>
                  </a:cubicBezTo>
                  <a:cubicBezTo>
                    <a:pt x="729921" y="2193594"/>
                    <a:pt x="781574" y="2219155"/>
                    <a:pt x="827406" y="2254942"/>
                  </a:cubicBezTo>
                  <a:cubicBezTo>
                    <a:pt x="853233" y="2270279"/>
                    <a:pt x="876149" y="2296937"/>
                    <a:pt x="895791" y="2317751"/>
                  </a:cubicBezTo>
                  <a:cubicBezTo>
                    <a:pt x="894700" y="2310448"/>
                    <a:pt x="901975" y="2306066"/>
                    <a:pt x="905613" y="2300588"/>
                  </a:cubicBezTo>
                  <a:cubicBezTo>
                    <a:pt x="913615" y="2284886"/>
                    <a:pt x="911796" y="2261150"/>
                    <a:pt x="900884" y="2247639"/>
                  </a:cubicBezTo>
                  <a:cubicBezTo>
                    <a:pt x="894700" y="2224633"/>
                    <a:pt x="875058" y="2206375"/>
                    <a:pt x="857961" y="2188846"/>
                  </a:cubicBezTo>
                  <a:cubicBezTo>
                    <a:pt x="795396" y="2142470"/>
                    <a:pt x="724829" y="2108509"/>
                    <a:pt x="645531" y="2097554"/>
                  </a:cubicBezTo>
                  <a:cubicBezTo>
                    <a:pt x="641530" y="2100110"/>
                    <a:pt x="638620" y="2107779"/>
                    <a:pt x="630617" y="2105953"/>
                  </a:cubicBezTo>
                  <a:cubicBezTo>
                    <a:pt x="610611" y="2107779"/>
                    <a:pt x="629526" y="2090251"/>
                    <a:pt x="614612" y="2085503"/>
                  </a:cubicBezTo>
                  <a:cubicBezTo>
                    <a:pt x="589877" y="2073818"/>
                    <a:pt x="568052" y="2058116"/>
                    <a:pt x="539316" y="2056290"/>
                  </a:cubicBezTo>
                  <a:close/>
                  <a:moveTo>
                    <a:pt x="251383" y="2043113"/>
                  </a:moveTo>
                  <a:cubicBezTo>
                    <a:pt x="247720" y="2043886"/>
                    <a:pt x="244422" y="2045816"/>
                    <a:pt x="243690" y="2049678"/>
                  </a:cubicBezTo>
                  <a:cubicBezTo>
                    <a:pt x="244422" y="2054698"/>
                    <a:pt x="251383" y="2057401"/>
                    <a:pt x="257611" y="2055470"/>
                  </a:cubicBezTo>
                  <a:cubicBezTo>
                    <a:pt x="259443" y="2053540"/>
                    <a:pt x="262740" y="2051609"/>
                    <a:pt x="261641" y="2048906"/>
                  </a:cubicBezTo>
                  <a:cubicBezTo>
                    <a:pt x="260542" y="2045044"/>
                    <a:pt x="255413" y="2043113"/>
                    <a:pt x="251383" y="2043113"/>
                  </a:cubicBezTo>
                  <a:close/>
                  <a:moveTo>
                    <a:pt x="1430248" y="2010866"/>
                  </a:moveTo>
                  <a:cubicBezTo>
                    <a:pt x="1422608" y="2009775"/>
                    <a:pt x="1421516" y="2017049"/>
                    <a:pt x="1415332" y="2020686"/>
                  </a:cubicBezTo>
                  <a:lnTo>
                    <a:pt x="1414604" y="2066148"/>
                  </a:lnTo>
                  <a:cubicBezTo>
                    <a:pt x="1409511" y="2137433"/>
                    <a:pt x="1414604" y="2211990"/>
                    <a:pt x="1398597" y="2282184"/>
                  </a:cubicBezTo>
                  <a:cubicBezTo>
                    <a:pt x="1387683" y="2344012"/>
                    <a:pt x="1379679" y="2405113"/>
                    <a:pt x="1354940" y="2462213"/>
                  </a:cubicBezTo>
                  <a:cubicBezTo>
                    <a:pt x="1360761" y="2462213"/>
                    <a:pt x="1363672" y="2456758"/>
                    <a:pt x="1370948" y="2458576"/>
                  </a:cubicBezTo>
                  <a:cubicBezTo>
                    <a:pt x="1396778" y="2443301"/>
                    <a:pt x="1417514" y="2418570"/>
                    <a:pt x="1430248" y="2393111"/>
                  </a:cubicBezTo>
                  <a:cubicBezTo>
                    <a:pt x="1460079" y="2344012"/>
                    <a:pt x="1470266" y="2282911"/>
                    <a:pt x="1474995" y="2227266"/>
                  </a:cubicBezTo>
                  <a:cubicBezTo>
                    <a:pt x="1477178" y="2179985"/>
                    <a:pt x="1476087" y="2130886"/>
                    <a:pt x="1470994" y="2082514"/>
                  </a:cubicBezTo>
                  <a:cubicBezTo>
                    <a:pt x="1469175" y="2072695"/>
                    <a:pt x="1472085" y="2060693"/>
                    <a:pt x="1466264" y="2051600"/>
                  </a:cubicBezTo>
                  <a:cubicBezTo>
                    <a:pt x="1464081" y="2032688"/>
                    <a:pt x="1449165" y="2016322"/>
                    <a:pt x="1430248" y="2010866"/>
                  </a:cubicBezTo>
                  <a:close/>
                  <a:moveTo>
                    <a:pt x="883452" y="2008188"/>
                  </a:moveTo>
                  <a:lnTo>
                    <a:pt x="886627" y="2009776"/>
                  </a:lnTo>
                  <a:lnTo>
                    <a:pt x="886050" y="2008188"/>
                  </a:lnTo>
                  <a:close/>
                  <a:moveTo>
                    <a:pt x="1387954" y="2005013"/>
                  </a:moveTo>
                  <a:cubicBezTo>
                    <a:pt x="1367990" y="2011553"/>
                    <a:pt x="1352019" y="2026086"/>
                    <a:pt x="1344396" y="2043161"/>
                  </a:cubicBezTo>
                  <a:cubicBezTo>
                    <a:pt x="1334233" y="2058784"/>
                    <a:pt x="1305557" y="2067867"/>
                    <a:pt x="1310639" y="2088576"/>
                  </a:cubicBezTo>
                  <a:cubicBezTo>
                    <a:pt x="1297571" y="2112554"/>
                    <a:pt x="1293578" y="2139803"/>
                    <a:pt x="1284867" y="2162329"/>
                  </a:cubicBezTo>
                  <a:cubicBezTo>
                    <a:pt x="1278696" y="2191394"/>
                    <a:pt x="1275792" y="2219732"/>
                    <a:pt x="1273977" y="2248798"/>
                  </a:cubicBezTo>
                  <a:cubicBezTo>
                    <a:pt x="1273977" y="2270596"/>
                    <a:pt x="1279785" y="2290579"/>
                    <a:pt x="1279785" y="2312378"/>
                  </a:cubicBezTo>
                  <a:cubicBezTo>
                    <a:pt x="1287771" y="2337083"/>
                    <a:pt x="1291763" y="2363242"/>
                    <a:pt x="1298660" y="2387947"/>
                  </a:cubicBezTo>
                  <a:cubicBezTo>
                    <a:pt x="1307735" y="2399937"/>
                    <a:pt x="1311365" y="2413379"/>
                    <a:pt x="1315357" y="2427912"/>
                  </a:cubicBezTo>
                  <a:cubicBezTo>
                    <a:pt x="1318624" y="2443534"/>
                    <a:pt x="1319350" y="2458067"/>
                    <a:pt x="1312453" y="2472600"/>
                  </a:cubicBezTo>
                  <a:cubicBezTo>
                    <a:pt x="1322617" y="2473326"/>
                    <a:pt x="1334233" y="2471510"/>
                    <a:pt x="1339314" y="2462427"/>
                  </a:cubicBezTo>
                  <a:cubicBezTo>
                    <a:pt x="1349115" y="2439901"/>
                    <a:pt x="1359278" y="2418102"/>
                    <a:pt x="1363997" y="2393397"/>
                  </a:cubicBezTo>
                  <a:cubicBezTo>
                    <a:pt x="1374887" y="2346166"/>
                    <a:pt x="1386865" y="2297845"/>
                    <a:pt x="1392673" y="2246981"/>
                  </a:cubicBezTo>
                  <a:cubicBezTo>
                    <a:pt x="1397755" y="2178678"/>
                    <a:pt x="1405740" y="2107105"/>
                    <a:pt x="1401747" y="2036985"/>
                  </a:cubicBezTo>
                  <a:cubicBezTo>
                    <a:pt x="1394851" y="2027902"/>
                    <a:pt x="1399933" y="2013369"/>
                    <a:pt x="1387954" y="2005013"/>
                  </a:cubicBezTo>
                  <a:close/>
                  <a:moveTo>
                    <a:pt x="1495711" y="1998663"/>
                  </a:moveTo>
                  <a:cubicBezTo>
                    <a:pt x="1500437" y="2004106"/>
                    <a:pt x="1494620" y="2009549"/>
                    <a:pt x="1491711" y="2013903"/>
                  </a:cubicBezTo>
                  <a:cubicBezTo>
                    <a:pt x="1482621" y="2021160"/>
                    <a:pt x="1469896" y="2016806"/>
                    <a:pt x="1459715" y="2016806"/>
                  </a:cubicBezTo>
                  <a:cubicBezTo>
                    <a:pt x="1469896" y="2026603"/>
                    <a:pt x="1475713" y="2038578"/>
                    <a:pt x="1482621" y="2050189"/>
                  </a:cubicBezTo>
                  <a:cubicBezTo>
                    <a:pt x="1491711" y="2078492"/>
                    <a:pt x="1515344" y="2100989"/>
                    <a:pt x="1536432" y="2123123"/>
                  </a:cubicBezTo>
                  <a:cubicBezTo>
                    <a:pt x="1554248" y="2134009"/>
                    <a:pt x="1566974" y="2148523"/>
                    <a:pt x="1589880" y="2148523"/>
                  </a:cubicBezTo>
                  <a:cubicBezTo>
                    <a:pt x="1608787" y="2155780"/>
                    <a:pt x="1630602" y="2154692"/>
                    <a:pt x="1653508" y="2155780"/>
                  </a:cubicBezTo>
                  <a:cubicBezTo>
                    <a:pt x="1663325" y="2154692"/>
                    <a:pt x="1672415" y="2163763"/>
                    <a:pt x="1681141" y="2156506"/>
                  </a:cubicBezTo>
                  <a:cubicBezTo>
                    <a:pt x="1674233" y="2137638"/>
                    <a:pt x="1685140" y="2112963"/>
                    <a:pt x="1662598" y="2099175"/>
                  </a:cubicBezTo>
                  <a:cubicBezTo>
                    <a:pt x="1628784" y="2075589"/>
                    <a:pt x="1596788" y="2050189"/>
                    <a:pt x="1558975" y="2033135"/>
                  </a:cubicBezTo>
                  <a:cubicBezTo>
                    <a:pt x="1537160" y="2022975"/>
                    <a:pt x="1518617" y="2005920"/>
                    <a:pt x="1495711" y="1998663"/>
                  </a:cubicBezTo>
                  <a:close/>
                  <a:moveTo>
                    <a:pt x="1473752" y="1992313"/>
                  </a:moveTo>
                  <a:cubicBezTo>
                    <a:pt x="1468683" y="1993392"/>
                    <a:pt x="1463614" y="1998783"/>
                    <a:pt x="1462890" y="2003096"/>
                  </a:cubicBezTo>
                  <a:cubicBezTo>
                    <a:pt x="1462890" y="2007769"/>
                    <a:pt x="1468683" y="2009566"/>
                    <a:pt x="1471580" y="2010285"/>
                  </a:cubicBezTo>
                  <a:cubicBezTo>
                    <a:pt x="1478459" y="2011363"/>
                    <a:pt x="1483528" y="2006691"/>
                    <a:pt x="1480632" y="2001299"/>
                  </a:cubicBezTo>
                  <a:cubicBezTo>
                    <a:pt x="1479545" y="1997705"/>
                    <a:pt x="1477735" y="1993392"/>
                    <a:pt x="1473752" y="1992313"/>
                  </a:cubicBezTo>
                  <a:close/>
                  <a:moveTo>
                    <a:pt x="270371" y="1992313"/>
                  </a:moveTo>
                  <a:cubicBezTo>
                    <a:pt x="265664" y="1994814"/>
                    <a:pt x="254802" y="1994814"/>
                    <a:pt x="255526" y="2003029"/>
                  </a:cubicBezTo>
                  <a:cubicBezTo>
                    <a:pt x="258785" y="2005530"/>
                    <a:pt x="262767" y="2006601"/>
                    <a:pt x="267474" y="2005530"/>
                  </a:cubicBezTo>
                  <a:cubicBezTo>
                    <a:pt x="270371" y="2004815"/>
                    <a:pt x="275440" y="2003029"/>
                    <a:pt x="275440" y="1998386"/>
                  </a:cubicBezTo>
                  <a:cubicBezTo>
                    <a:pt x="275440" y="1994814"/>
                    <a:pt x="273629" y="1993028"/>
                    <a:pt x="270371" y="1992313"/>
                  </a:cubicBezTo>
                  <a:close/>
                  <a:moveTo>
                    <a:pt x="301940" y="1981632"/>
                  </a:moveTo>
                  <a:cubicBezTo>
                    <a:pt x="297522" y="1980403"/>
                    <a:pt x="292820" y="1980538"/>
                    <a:pt x="287642" y="1982962"/>
                  </a:cubicBezTo>
                  <a:cubicBezTo>
                    <a:pt x="290549" y="1986554"/>
                    <a:pt x="286552" y="1993739"/>
                    <a:pt x="293456" y="1995535"/>
                  </a:cubicBezTo>
                  <a:cubicBezTo>
                    <a:pt x="320348" y="2006311"/>
                    <a:pt x="347240" y="2018884"/>
                    <a:pt x="377040" y="2022476"/>
                  </a:cubicBezTo>
                  <a:cubicBezTo>
                    <a:pt x="365047" y="2016370"/>
                    <a:pt x="351965" y="2010981"/>
                    <a:pt x="339246" y="2004515"/>
                  </a:cubicBezTo>
                  <a:cubicBezTo>
                    <a:pt x="325891" y="2001282"/>
                    <a:pt x="315193" y="1985320"/>
                    <a:pt x="301940" y="1981632"/>
                  </a:cubicBezTo>
                  <a:close/>
                  <a:moveTo>
                    <a:pt x="1432463" y="1981200"/>
                  </a:moveTo>
                  <a:cubicBezTo>
                    <a:pt x="1418387" y="1983801"/>
                    <a:pt x="1403200" y="1983801"/>
                    <a:pt x="1389865" y="1987517"/>
                  </a:cubicBezTo>
                  <a:cubicBezTo>
                    <a:pt x="1402089" y="1998663"/>
                    <a:pt x="1427277" y="1994205"/>
                    <a:pt x="1441353" y="1996062"/>
                  </a:cubicBezTo>
                  <a:cubicBezTo>
                    <a:pt x="1436538" y="1983058"/>
                    <a:pt x="1453577" y="1994205"/>
                    <a:pt x="1456540" y="1986774"/>
                  </a:cubicBezTo>
                  <a:cubicBezTo>
                    <a:pt x="1449502" y="1981200"/>
                    <a:pt x="1440612" y="1981943"/>
                    <a:pt x="1432463" y="1981200"/>
                  </a:cubicBezTo>
                  <a:close/>
                  <a:moveTo>
                    <a:pt x="1483109" y="1971688"/>
                  </a:moveTo>
                  <a:cubicBezTo>
                    <a:pt x="1480035" y="1970188"/>
                    <a:pt x="1476745" y="1970188"/>
                    <a:pt x="1474493" y="1973462"/>
                  </a:cubicBezTo>
                  <a:cubicBezTo>
                    <a:pt x="1472415" y="1979647"/>
                    <a:pt x="1481767" y="1981466"/>
                    <a:pt x="1486616" y="1984376"/>
                  </a:cubicBezTo>
                  <a:cubicBezTo>
                    <a:pt x="1489387" y="1984376"/>
                    <a:pt x="1491465" y="1981466"/>
                    <a:pt x="1490426" y="1978919"/>
                  </a:cubicBezTo>
                  <a:cubicBezTo>
                    <a:pt x="1489041" y="1976191"/>
                    <a:pt x="1486183" y="1973189"/>
                    <a:pt x="1483109" y="1971688"/>
                  </a:cubicBezTo>
                  <a:close/>
                  <a:moveTo>
                    <a:pt x="1337363" y="1970088"/>
                  </a:moveTo>
                  <a:cubicBezTo>
                    <a:pt x="1284573" y="1981012"/>
                    <a:pt x="1232875" y="1996670"/>
                    <a:pt x="1182269" y="2013784"/>
                  </a:cubicBezTo>
                  <a:cubicBezTo>
                    <a:pt x="1090523" y="2053110"/>
                    <a:pt x="1005331" y="2105909"/>
                    <a:pt x="922687" y="2162349"/>
                  </a:cubicBezTo>
                  <a:cubicBezTo>
                    <a:pt x="917590" y="2167811"/>
                    <a:pt x="908852" y="2174365"/>
                    <a:pt x="910673" y="2180556"/>
                  </a:cubicBezTo>
                  <a:cubicBezTo>
                    <a:pt x="925599" y="2190751"/>
                    <a:pt x="945623" y="2185289"/>
                    <a:pt x="962371" y="2181648"/>
                  </a:cubicBezTo>
                  <a:cubicBezTo>
                    <a:pt x="992224" y="2182376"/>
                    <a:pt x="1018073" y="2170724"/>
                    <a:pt x="1047927" y="2167083"/>
                  </a:cubicBezTo>
                  <a:cubicBezTo>
                    <a:pt x="1088703" y="2156887"/>
                    <a:pt x="1129479" y="2145963"/>
                    <a:pt x="1168070" y="2131398"/>
                  </a:cubicBezTo>
                  <a:cubicBezTo>
                    <a:pt x="1185182" y="2128849"/>
                    <a:pt x="1197196" y="2117925"/>
                    <a:pt x="1212851" y="2115012"/>
                  </a:cubicBezTo>
                  <a:cubicBezTo>
                    <a:pt x="1246710" y="2096806"/>
                    <a:pt x="1283481" y="2081148"/>
                    <a:pt x="1311514" y="2053838"/>
                  </a:cubicBezTo>
                  <a:cubicBezTo>
                    <a:pt x="1328261" y="2031990"/>
                    <a:pt x="1358115" y="2010143"/>
                    <a:pt x="1352290" y="1982105"/>
                  </a:cubicBezTo>
                  <a:cubicBezTo>
                    <a:pt x="1352290" y="1974822"/>
                    <a:pt x="1344281" y="1970088"/>
                    <a:pt x="1337363" y="1970088"/>
                  </a:cubicBezTo>
                  <a:close/>
                  <a:moveTo>
                    <a:pt x="1463175" y="1957540"/>
                  </a:moveTo>
                  <a:cubicBezTo>
                    <a:pt x="1442224" y="1955800"/>
                    <a:pt x="1422718" y="1967282"/>
                    <a:pt x="1405740" y="1973198"/>
                  </a:cubicBezTo>
                  <a:lnTo>
                    <a:pt x="1418744" y="1972502"/>
                  </a:lnTo>
                  <a:cubicBezTo>
                    <a:pt x="1434277" y="1967978"/>
                    <a:pt x="1459924" y="1981200"/>
                    <a:pt x="1466065" y="1961715"/>
                  </a:cubicBezTo>
                  <a:close/>
                  <a:moveTo>
                    <a:pt x="284629" y="1955800"/>
                  </a:moveTo>
                  <a:cubicBezTo>
                    <a:pt x="278547" y="1956528"/>
                    <a:pt x="272823" y="1961257"/>
                    <a:pt x="270677" y="1967806"/>
                  </a:cubicBezTo>
                  <a:cubicBezTo>
                    <a:pt x="274612" y="1973263"/>
                    <a:pt x="282482" y="1972172"/>
                    <a:pt x="288564" y="1971444"/>
                  </a:cubicBezTo>
                  <a:cubicBezTo>
                    <a:pt x="291426" y="1969625"/>
                    <a:pt x="296077" y="1968534"/>
                    <a:pt x="295361" y="1964896"/>
                  </a:cubicBezTo>
                  <a:cubicBezTo>
                    <a:pt x="292142" y="1961257"/>
                    <a:pt x="290353" y="1955800"/>
                    <a:pt x="284629" y="1955800"/>
                  </a:cubicBezTo>
                  <a:close/>
                  <a:moveTo>
                    <a:pt x="1516944" y="1951038"/>
                  </a:moveTo>
                  <a:cubicBezTo>
                    <a:pt x="1506066" y="1951773"/>
                    <a:pt x="1507879" y="1963897"/>
                    <a:pt x="1500990" y="1969408"/>
                  </a:cubicBezTo>
                  <a:cubicBezTo>
                    <a:pt x="1507879" y="1974184"/>
                    <a:pt x="1506066" y="1983369"/>
                    <a:pt x="1506066" y="1990717"/>
                  </a:cubicBezTo>
                  <a:cubicBezTo>
                    <a:pt x="1562629" y="2016434"/>
                    <a:pt x="1618103" y="2043989"/>
                    <a:pt x="1671402" y="2079626"/>
                  </a:cubicBezTo>
                  <a:cubicBezTo>
                    <a:pt x="1672490" y="2077789"/>
                    <a:pt x="1674303" y="2075952"/>
                    <a:pt x="1674303" y="2074115"/>
                  </a:cubicBezTo>
                  <a:cubicBezTo>
                    <a:pt x="1677203" y="2020108"/>
                    <a:pt x="1618828" y="1991452"/>
                    <a:pt x="1578219" y="1964999"/>
                  </a:cubicBezTo>
                  <a:cubicBezTo>
                    <a:pt x="1560453" y="1954712"/>
                    <a:pt x="1537611" y="1952875"/>
                    <a:pt x="1516944" y="1951038"/>
                  </a:cubicBezTo>
                  <a:close/>
                  <a:moveTo>
                    <a:pt x="1477198" y="1936750"/>
                  </a:moveTo>
                  <a:cubicBezTo>
                    <a:pt x="1474304" y="1938602"/>
                    <a:pt x="1469240" y="1940454"/>
                    <a:pt x="1471049" y="1944899"/>
                  </a:cubicBezTo>
                  <a:cubicBezTo>
                    <a:pt x="1475028" y="1949715"/>
                    <a:pt x="1481177" y="1958975"/>
                    <a:pt x="1489858" y="1957123"/>
                  </a:cubicBezTo>
                  <a:cubicBezTo>
                    <a:pt x="1497815" y="1954160"/>
                    <a:pt x="1493113" y="1946011"/>
                    <a:pt x="1494922" y="1942306"/>
                  </a:cubicBezTo>
                  <a:cubicBezTo>
                    <a:pt x="1490943" y="1936750"/>
                    <a:pt x="1482985" y="1938602"/>
                    <a:pt x="1477198" y="1936750"/>
                  </a:cubicBezTo>
                  <a:close/>
                  <a:moveTo>
                    <a:pt x="355561" y="1933823"/>
                  </a:moveTo>
                  <a:cubicBezTo>
                    <a:pt x="349370" y="1931988"/>
                    <a:pt x="343543" y="1933089"/>
                    <a:pt x="338444" y="1935658"/>
                  </a:cubicBezTo>
                  <a:cubicBezTo>
                    <a:pt x="337352" y="1938594"/>
                    <a:pt x="338444" y="1941163"/>
                    <a:pt x="341358" y="1942264"/>
                  </a:cubicBezTo>
                  <a:cubicBezTo>
                    <a:pt x="347549" y="1969056"/>
                    <a:pt x="374135" y="1988140"/>
                    <a:pt x="399265" y="2000251"/>
                  </a:cubicBezTo>
                  <a:cubicBezTo>
                    <a:pt x="391252" y="1986305"/>
                    <a:pt x="381419" y="1972726"/>
                    <a:pt x="370129" y="1958780"/>
                  </a:cubicBezTo>
                  <a:lnTo>
                    <a:pt x="362481" y="1958780"/>
                  </a:lnTo>
                  <a:cubicBezTo>
                    <a:pt x="357382" y="1955844"/>
                    <a:pt x="365395" y="1954009"/>
                    <a:pt x="365395" y="1951440"/>
                  </a:cubicBezTo>
                  <a:close/>
                  <a:moveTo>
                    <a:pt x="313851" y="1930533"/>
                  </a:moveTo>
                  <a:cubicBezTo>
                    <a:pt x="309457" y="1931459"/>
                    <a:pt x="304544" y="1934237"/>
                    <a:pt x="301520" y="1935163"/>
                  </a:cubicBezTo>
                  <a:cubicBezTo>
                    <a:pt x="299252" y="1937015"/>
                    <a:pt x="299252" y="1940719"/>
                    <a:pt x="301520" y="1942571"/>
                  </a:cubicBezTo>
                  <a:cubicBezTo>
                    <a:pt x="304544" y="1945164"/>
                    <a:pt x="309835" y="1946275"/>
                    <a:pt x="313993" y="1945164"/>
                  </a:cubicBezTo>
                  <a:cubicBezTo>
                    <a:pt x="317773" y="1944423"/>
                    <a:pt x="323065" y="1941460"/>
                    <a:pt x="323065" y="1937015"/>
                  </a:cubicBezTo>
                  <a:cubicBezTo>
                    <a:pt x="322120" y="1930533"/>
                    <a:pt x="318245" y="1929607"/>
                    <a:pt x="313851" y="1930533"/>
                  </a:cubicBezTo>
                  <a:close/>
                  <a:moveTo>
                    <a:pt x="1278387" y="1921776"/>
                  </a:moveTo>
                  <a:cubicBezTo>
                    <a:pt x="1272923" y="1920780"/>
                    <a:pt x="1267460" y="1920780"/>
                    <a:pt x="1262543" y="1923859"/>
                  </a:cubicBezTo>
                  <a:cubicBezTo>
                    <a:pt x="1224663" y="1919512"/>
                    <a:pt x="1191882" y="1934727"/>
                    <a:pt x="1160193" y="1948493"/>
                  </a:cubicBezTo>
                  <a:cubicBezTo>
                    <a:pt x="1141253" y="1958274"/>
                    <a:pt x="1119399" y="1961172"/>
                    <a:pt x="1102281" y="1975663"/>
                  </a:cubicBezTo>
                  <a:cubicBezTo>
                    <a:pt x="1012680" y="2002108"/>
                    <a:pt x="922350" y="2072749"/>
                    <a:pt x="894304" y="2156070"/>
                  </a:cubicBezTo>
                  <a:cubicBezTo>
                    <a:pt x="891390" y="2158968"/>
                    <a:pt x="891390" y="2166214"/>
                    <a:pt x="895397" y="2166938"/>
                  </a:cubicBezTo>
                  <a:lnTo>
                    <a:pt x="978077" y="2107165"/>
                  </a:lnTo>
                  <a:cubicBezTo>
                    <a:pt x="1071685" y="2051014"/>
                    <a:pt x="1168935" y="1998485"/>
                    <a:pt x="1277476" y="1973127"/>
                  </a:cubicBezTo>
                  <a:lnTo>
                    <a:pt x="1307343" y="1962983"/>
                  </a:lnTo>
                  <a:cubicBezTo>
                    <a:pt x="1309164" y="1954651"/>
                    <a:pt x="1312078" y="1945595"/>
                    <a:pt x="1307343" y="1938349"/>
                  </a:cubicBezTo>
                  <a:lnTo>
                    <a:pt x="1294231" y="1925670"/>
                  </a:lnTo>
                  <a:cubicBezTo>
                    <a:pt x="1289314" y="1924765"/>
                    <a:pt x="1283850" y="1922772"/>
                    <a:pt x="1278387" y="1921776"/>
                  </a:cubicBezTo>
                  <a:close/>
                  <a:moveTo>
                    <a:pt x="351033" y="1911350"/>
                  </a:moveTo>
                  <a:cubicBezTo>
                    <a:pt x="346906" y="1913034"/>
                    <a:pt x="341652" y="1913034"/>
                    <a:pt x="341652" y="1917412"/>
                  </a:cubicBezTo>
                  <a:cubicBezTo>
                    <a:pt x="340527" y="1919769"/>
                    <a:pt x="343529" y="1922463"/>
                    <a:pt x="346906" y="1921453"/>
                  </a:cubicBezTo>
                  <a:cubicBezTo>
                    <a:pt x="351784" y="1920779"/>
                    <a:pt x="358913" y="1920779"/>
                    <a:pt x="361165" y="1916402"/>
                  </a:cubicBezTo>
                  <a:cubicBezTo>
                    <a:pt x="360039" y="1912361"/>
                    <a:pt x="355161" y="1911350"/>
                    <a:pt x="351033" y="1911350"/>
                  </a:cubicBezTo>
                  <a:close/>
                  <a:moveTo>
                    <a:pt x="1477631" y="1909961"/>
                  </a:moveTo>
                  <a:cubicBezTo>
                    <a:pt x="1473711" y="1909961"/>
                    <a:pt x="1467652" y="1912462"/>
                    <a:pt x="1467652" y="1915319"/>
                  </a:cubicBezTo>
                  <a:cubicBezTo>
                    <a:pt x="1468721" y="1917820"/>
                    <a:pt x="1472642" y="1919606"/>
                    <a:pt x="1475493" y="1919606"/>
                  </a:cubicBezTo>
                  <a:cubicBezTo>
                    <a:pt x="1480482" y="1922463"/>
                    <a:pt x="1482264" y="1917105"/>
                    <a:pt x="1485115" y="1914248"/>
                  </a:cubicBezTo>
                  <a:cubicBezTo>
                    <a:pt x="1484402" y="1911747"/>
                    <a:pt x="1481195" y="1908175"/>
                    <a:pt x="1477631" y="1909961"/>
                  </a:cubicBezTo>
                  <a:close/>
                  <a:moveTo>
                    <a:pt x="415700" y="1906588"/>
                  </a:moveTo>
                  <a:cubicBezTo>
                    <a:pt x="405615" y="1921199"/>
                    <a:pt x="412712" y="1944211"/>
                    <a:pt x="414579" y="1961378"/>
                  </a:cubicBezTo>
                  <a:cubicBezTo>
                    <a:pt x="417941" y="1971606"/>
                    <a:pt x="420929" y="1982563"/>
                    <a:pt x="429147" y="1989138"/>
                  </a:cubicBezTo>
                  <a:lnTo>
                    <a:pt x="431015" y="1988042"/>
                  </a:lnTo>
                  <a:cubicBezTo>
                    <a:pt x="423918" y="1966127"/>
                    <a:pt x="422797" y="1946767"/>
                    <a:pt x="423918" y="1923025"/>
                  </a:cubicBezTo>
                  <a:cubicBezTo>
                    <a:pt x="421677" y="1917546"/>
                    <a:pt x="416821" y="1912067"/>
                    <a:pt x="419809" y="1906588"/>
                  </a:cubicBezTo>
                  <a:close/>
                  <a:moveTo>
                    <a:pt x="391765" y="1893888"/>
                  </a:moveTo>
                  <a:cubicBezTo>
                    <a:pt x="388562" y="1895703"/>
                    <a:pt x="381802" y="1894614"/>
                    <a:pt x="383937" y="1900057"/>
                  </a:cubicBezTo>
                  <a:cubicBezTo>
                    <a:pt x="385716" y="1903685"/>
                    <a:pt x="389630" y="1905500"/>
                    <a:pt x="392477" y="1906588"/>
                  </a:cubicBezTo>
                  <a:cubicBezTo>
                    <a:pt x="396391" y="1906588"/>
                    <a:pt x="402440" y="1906588"/>
                    <a:pt x="400305" y="1901871"/>
                  </a:cubicBezTo>
                  <a:cubicBezTo>
                    <a:pt x="399237" y="1898243"/>
                    <a:pt x="397458" y="1893888"/>
                    <a:pt x="391765" y="1893888"/>
                  </a:cubicBezTo>
                  <a:close/>
                  <a:moveTo>
                    <a:pt x="424870" y="1885950"/>
                  </a:moveTo>
                  <a:cubicBezTo>
                    <a:pt x="419902" y="1886706"/>
                    <a:pt x="420666" y="1892376"/>
                    <a:pt x="419902" y="1895400"/>
                  </a:cubicBezTo>
                  <a:cubicBezTo>
                    <a:pt x="424106" y="1899935"/>
                    <a:pt x="429074" y="1901825"/>
                    <a:pt x="435571" y="1899935"/>
                  </a:cubicBezTo>
                  <a:cubicBezTo>
                    <a:pt x="438629" y="1899179"/>
                    <a:pt x="440540" y="1894266"/>
                    <a:pt x="438629" y="1891620"/>
                  </a:cubicBezTo>
                  <a:cubicBezTo>
                    <a:pt x="435571" y="1885950"/>
                    <a:pt x="430221" y="1886706"/>
                    <a:pt x="424870" y="1885950"/>
                  </a:cubicBezTo>
                  <a:close/>
                  <a:moveTo>
                    <a:pt x="1444283" y="1879600"/>
                  </a:moveTo>
                  <a:cubicBezTo>
                    <a:pt x="1437269" y="1881424"/>
                    <a:pt x="1430993" y="1889812"/>
                    <a:pt x="1429147" y="1896012"/>
                  </a:cubicBezTo>
                  <a:cubicBezTo>
                    <a:pt x="1414748" y="1908047"/>
                    <a:pt x="1402934" y="1922634"/>
                    <a:pt x="1386690" y="1933575"/>
                  </a:cubicBezTo>
                  <a:cubicBezTo>
                    <a:pt x="1391859" y="1933575"/>
                    <a:pt x="1396658" y="1932481"/>
                    <a:pt x="1401827" y="1930658"/>
                  </a:cubicBezTo>
                  <a:cubicBezTo>
                    <a:pt x="1419917" y="1921540"/>
                    <a:pt x="1439115" y="1913517"/>
                    <a:pt x="1450190" y="1896012"/>
                  </a:cubicBezTo>
                  <a:cubicBezTo>
                    <a:pt x="1445022" y="1891635"/>
                    <a:pt x="1444283" y="1886165"/>
                    <a:pt x="1444283" y="1879600"/>
                  </a:cubicBezTo>
                  <a:close/>
                  <a:moveTo>
                    <a:pt x="1469607" y="1878189"/>
                  </a:moveTo>
                  <a:cubicBezTo>
                    <a:pt x="1465577" y="1879247"/>
                    <a:pt x="1459715" y="1881011"/>
                    <a:pt x="1459715" y="1885245"/>
                  </a:cubicBezTo>
                  <a:cubicBezTo>
                    <a:pt x="1460448" y="1889831"/>
                    <a:pt x="1467775" y="1892300"/>
                    <a:pt x="1472537" y="1891595"/>
                  </a:cubicBezTo>
                  <a:cubicBezTo>
                    <a:pt x="1474735" y="1888772"/>
                    <a:pt x="1478765" y="1888067"/>
                    <a:pt x="1477666" y="1885245"/>
                  </a:cubicBezTo>
                  <a:cubicBezTo>
                    <a:pt x="1476567" y="1881717"/>
                    <a:pt x="1474735" y="1876425"/>
                    <a:pt x="1469607" y="1878189"/>
                  </a:cubicBezTo>
                  <a:close/>
                  <a:moveTo>
                    <a:pt x="1006913" y="1877836"/>
                  </a:moveTo>
                  <a:cubicBezTo>
                    <a:pt x="980360" y="1875419"/>
                    <a:pt x="953079" y="1879067"/>
                    <a:pt x="929254" y="1889645"/>
                  </a:cubicBezTo>
                  <a:cubicBezTo>
                    <a:pt x="898336" y="1921381"/>
                    <a:pt x="862690" y="1951658"/>
                    <a:pt x="820132" y="1967343"/>
                  </a:cubicBezTo>
                  <a:cubicBezTo>
                    <a:pt x="797216" y="1995431"/>
                    <a:pt x="793215" y="2030085"/>
                    <a:pt x="798308" y="2065834"/>
                  </a:cubicBezTo>
                  <a:cubicBezTo>
                    <a:pt x="798308" y="2090274"/>
                    <a:pt x="817950" y="2108878"/>
                    <a:pt x="821951" y="2130764"/>
                  </a:cubicBezTo>
                  <a:cubicBezTo>
                    <a:pt x="819041" y="2132588"/>
                    <a:pt x="816858" y="2127117"/>
                    <a:pt x="813221" y="2127117"/>
                  </a:cubicBezTo>
                  <a:cubicBezTo>
                    <a:pt x="776119" y="2096840"/>
                    <a:pt x="740473" y="2067658"/>
                    <a:pt x="726651" y="2025708"/>
                  </a:cubicBezTo>
                  <a:cubicBezTo>
                    <a:pt x="723741" y="2019142"/>
                    <a:pt x="725559" y="2011846"/>
                    <a:pt x="719739" y="2008199"/>
                  </a:cubicBezTo>
                  <a:cubicBezTo>
                    <a:pt x="715738" y="2010023"/>
                    <a:pt x="708827" y="2014765"/>
                    <a:pt x="711737" y="2020236"/>
                  </a:cubicBezTo>
                  <a:cubicBezTo>
                    <a:pt x="720831" y="2041029"/>
                    <a:pt x="730652" y="2062916"/>
                    <a:pt x="745565" y="2081155"/>
                  </a:cubicBezTo>
                  <a:cubicBezTo>
                    <a:pt x="767390" y="2101217"/>
                    <a:pt x="788123" y="2127846"/>
                    <a:pt x="815040" y="2141708"/>
                  </a:cubicBezTo>
                  <a:cubicBezTo>
                    <a:pt x="821951" y="2146085"/>
                    <a:pt x="828862" y="2152651"/>
                    <a:pt x="836864" y="2150827"/>
                  </a:cubicBezTo>
                  <a:cubicBezTo>
                    <a:pt x="840865" y="2143532"/>
                    <a:pt x="831772" y="2138790"/>
                    <a:pt x="831044" y="2131494"/>
                  </a:cubicBezTo>
                  <a:cubicBezTo>
                    <a:pt x="827043" y="2107783"/>
                    <a:pt x="833954" y="2084802"/>
                    <a:pt x="843775" y="2064739"/>
                  </a:cubicBezTo>
                  <a:cubicBezTo>
                    <a:pt x="850686" y="2050148"/>
                    <a:pt x="850686" y="2033733"/>
                    <a:pt x="860871" y="2020236"/>
                  </a:cubicBezTo>
                  <a:cubicBezTo>
                    <a:pt x="863781" y="2004551"/>
                    <a:pt x="872511" y="1991784"/>
                    <a:pt x="881604" y="1979016"/>
                  </a:cubicBezTo>
                  <a:cubicBezTo>
                    <a:pt x="896518" y="1946916"/>
                    <a:pt x="933256" y="1931595"/>
                    <a:pt x="961991" y="1912262"/>
                  </a:cubicBezTo>
                  <a:cubicBezTo>
                    <a:pt x="985998" y="1901318"/>
                    <a:pt x="1016552" y="1889645"/>
                    <a:pt x="1044560" y="1899494"/>
                  </a:cubicBezTo>
                  <a:cubicBezTo>
                    <a:pt x="1056564" y="1904966"/>
                    <a:pt x="1064202" y="1915180"/>
                    <a:pt x="1068204" y="1926853"/>
                  </a:cubicBezTo>
                  <a:cubicBezTo>
                    <a:pt x="1053290" y="1941444"/>
                    <a:pt x="1030738" y="1945092"/>
                    <a:pt x="1011824" y="1951658"/>
                  </a:cubicBezTo>
                  <a:cubicBezTo>
                    <a:pt x="1015825" y="1964425"/>
                    <a:pt x="1030738" y="1967343"/>
                    <a:pt x="1042378" y="1969897"/>
                  </a:cubicBezTo>
                  <a:cubicBezTo>
                    <a:pt x="1061292" y="1972815"/>
                    <a:pt x="1082389" y="1969167"/>
                    <a:pt x="1096212" y="1958953"/>
                  </a:cubicBezTo>
                  <a:cubicBezTo>
                    <a:pt x="1100940" y="1937796"/>
                    <a:pt x="1092210" y="1918828"/>
                    <a:pt x="1080207" y="1902413"/>
                  </a:cubicBezTo>
                  <a:cubicBezTo>
                    <a:pt x="1059292" y="1888734"/>
                    <a:pt x="1033466" y="1880252"/>
                    <a:pt x="1006913" y="1877836"/>
                  </a:cubicBezTo>
                  <a:close/>
                  <a:moveTo>
                    <a:pt x="1589950" y="1875930"/>
                  </a:moveTo>
                  <a:cubicBezTo>
                    <a:pt x="1558392" y="1882118"/>
                    <a:pt x="1527560" y="1892309"/>
                    <a:pt x="1498903" y="1905047"/>
                  </a:cubicBezTo>
                  <a:lnTo>
                    <a:pt x="1504707" y="1918514"/>
                  </a:lnTo>
                  <a:cubicBezTo>
                    <a:pt x="1497815" y="1929433"/>
                    <a:pt x="1512687" y="1933073"/>
                    <a:pt x="1512687" y="1942172"/>
                  </a:cubicBezTo>
                  <a:lnTo>
                    <a:pt x="1532638" y="1943992"/>
                  </a:lnTo>
                  <a:cubicBezTo>
                    <a:pt x="1553314" y="1942172"/>
                    <a:pt x="1573990" y="1949451"/>
                    <a:pt x="1595029" y="1943992"/>
                  </a:cubicBezTo>
                  <a:cubicBezTo>
                    <a:pt x="1607724" y="1938532"/>
                    <a:pt x="1620783" y="1931253"/>
                    <a:pt x="1624773" y="1917786"/>
                  </a:cubicBezTo>
                  <a:cubicBezTo>
                    <a:pt x="1632753" y="1906867"/>
                    <a:pt x="1617881" y="1900316"/>
                    <a:pt x="1612803" y="1892309"/>
                  </a:cubicBezTo>
                  <a:cubicBezTo>
                    <a:pt x="1603009" y="1889397"/>
                    <a:pt x="1601921" y="1874838"/>
                    <a:pt x="1589950" y="1875930"/>
                  </a:cubicBezTo>
                  <a:close/>
                  <a:moveTo>
                    <a:pt x="1376323" y="1857375"/>
                  </a:moveTo>
                  <a:cubicBezTo>
                    <a:pt x="1372310" y="1873099"/>
                    <a:pt x="1369392" y="1888456"/>
                    <a:pt x="1358448" y="1900523"/>
                  </a:cubicBezTo>
                  <a:cubicBezTo>
                    <a:pt x="1346409" y="1900523"/>
                    <a:pt x="1349327" y="1913321"/>
                    <a:pt x="1342396" y="1918806"/>
                  </a:cubicBezTo>
                  <a:cubicBezTo>
                    <a:pt x="1336559" y="1926119"/>
                    <a:pt x="1322697" y="1926119"/>
                    <a:pt x="1321602" y="1935261"/>
                  </a:cubicBezTo>
                  <a:cubicBezTo>
                    <a:pt x="1329628" y="1944402"/>
                    <a:pt x="1327439" y="1959760"/>
                    <a:pt x="1342396" y="1962685"/>
                  </a:cubicBezTo>
                  <a:cubicBezTo>
                    <a:pt x="1362460" y="1954275"/>
                    <a:pt x="1357353" y="1984625"/>
                    <a:pt x="1375229" y="1984625"/>
                  </a:cubicBezTo>
                  <a:cubicBezTo>
                    <a:pt x="1384349" y="1987550"/>
                    <a:pt x="1381430" y="1979140"/>
                    <a:pt x="1387267" y="1977312"/>
                  </a:cubicBezTo>
                  <a:cubicBezTo>
                    <a:pt x="1386173" y="1973655"/>
                    <a:pt x="1386173" y="1969267"/>
                    <a:pt x="1389091" y="1966342"/>
                  </a:cubicBezTo>
                  <a:lnTo>
                    <a:pt x="1456945" y="1945134"/>
                  </a:lnTo>
                  <a:lnTo>
                    <a:pt x="1466065" y="1932336"/>
                  </a:lnTo>
                  <a:cubicBezTo>
                    <a:pt x="1443082" y="1944402"/>
                    <a:pt x="1417181" y="1950619"/>
                    <a:pt x="1393104" y="1959029"/>
                  </a:cubicBezTo>
                  <a:cubicBezTo>
                    <a:pt x="1388362" y="1959760"/>
                    <a:pt x="1386173" y="1955372"/>
                    <a:pt x="1386173" y="1951716"/>
                  </a:cubicBezTo>
                  <a:lnTo>
                    <a:pt x="1423018" y="1937820"/>
                  </a:lnTo>
                  <a:cubicBezTo>
                    <a:pt x="1433962" y="1933433"/>
                    <a:pt x="1447095" y="1932336"/>
                    <a:pt x="1454027" y="1924291"/>
                  </a:cubicBezTo>
                  <a:cubicBezTo>
                    <a:pt x="1452203" y="1921366"/>
                    <a:pt x="1452203" y="1914053"/>
                    <a:pt x="1447095" y="1915150"/>
                  </a:cubicBezTo>
                  <a:cubicBezTo>
                    <a:pt x="1428125" y="1931604"/>
                    <a:pt x="1405143" y="1938917"/>
                    <a:pt x="1381430" y="1943305"/>
                  </a:cubicBezTo>
                  <a:lnTo>
                    <a:pt x="1370486" y="1932336"/>
                  </a:lnTo>
                  <a:cubicBezTo>
                    <a:pt x="1392375" y="1916978"/>
                    <a:pt x="1422289" y="1899426"/>
                    <a:pt x="1424113" y="1872002"/>
                  </a:cubicBezTo>
                  <a:cubicBezTo>
                    <a:pt x="1422289" y="1869442"/>
                    <a:pt x="1418276" y="1865785"/>
                    <a:pt x="1414992" y="1865785"/>
                  </a:cubicBezTo>
                  <a:cubicBezTo>
                    <a:pt x="1407332" y="1890285"/>
                    <a:pt x="1385443" y="1908568"/>
                    <a:pt x="1363190" y="1926119"/>
                  </a:cubicBezTo>
                  <a:cubicBezTo>
                    <a:pt x="1358448" y="1928679"/>
                    <a:pt x="1354435" y="1925022"/>
                    <a:pt x="1352246" y="1921366"/>
                  </a:cubicBezTo>
                  <a:cubicBezTo>
                    <a:pt x="1370486" y="1908568"/>
                    <a:pt x="1393104" y="1892113"/>
                    <a:pt x="1396387" y="1870173"/>
                  </a:cubicBezTo>
                  <a:cubicBezTo>
                    <a:pt x="1397117" y="1866517"/>
                    <a:pt x="1397117" y="1862860"/>
                    <a:pt x="1392375" y="1862129"/>
                  </a:cubicBezTo>
                  <a:cubicBezTo>
                    <a:pt x="1386173" y="1867614"/>
                    <a:pt x="1380336" y="1861032"/>
                    <a:pt x="1376323" y="1857375"/>
                  </a:cubicBezTo>
                  <a:close/>
                  <a:moveTo>
                    <a:pt x="1443920" y="1854002"/>
                  </a:moveTo>
                  <a:cubicBezTo>
                    <a:pt x="1440215" y="1854101"/>
                    <a:pt x="1436141" y="1855788"/>
                    <a:pt x="1434104" y="1857772"/>
                  </a:cubicBezTo>
                  <a:cubicBezTo>
                    <a:pt x="1431140" y="1863725"/>
                    <a:pt x="1439289" y="1865710"/>
                    <a:pt x="1443364" y="1866900"/>
                  </a:cubicBezTo>
                  <a:cubicBezTo>
                    <a:pt x="1446327" y="1864916"/>
                    <a:pt x="1453365" y="1865710"/>
                    <a:pt x="1451513" y="1859756"/>
                  </a:cubicBezTo>
                  <a:cubicBezTo>
                    <a:pt x="1450957" y="1855391"/>
                    <a:pt x="1447624" y="1853903"/>
                    <a:pt x="1443920" y="1854002"/>
                  </a:cubicBezTo>
                  <a:close/>
                  <a:moveTo>
                    <a:pt x="1406231" y="1843882"/>
                  </a:moveTo>
                  <a:cubicBezTo>
                    <a:pt x="1405105" y="1847283"/>
                    <a:pt x="1400977" y="1850685"/>
                    <a:pt x="1406231" y="1853407"/>
                  </a:cubicBezTo>
                  <a:cubicBezTo>
                    <a:pt x="1412234" y="1855788"/>
                    <a:pt x="1421615" y="1855108"/>
                    <a:pt x="1421615" y="1848304"/>
                  </a:cubicBezTo>
                  <a:cubicBezTo>
                    <a:pt x="1418613" y="1843882"/>
                    <a:pt x="1411484" y="1841500"/>
                    <a:pt x="1406231" y="1843882"/>
                  </a:cubicBezTo>
                  <a:close/>
                  <a:moveTo>
                    <a:pt x="1385905" y="1833200"/>
                  </a:moveTo>
                  <a:cubicBezTo>
                    <a:pt x="1383334" y="1833200"/>
                    <a:pt x="1380087" y="1834561"/>
                    <a:pt x="1378464" y="1835831"/>
                  </a:cubicBezTo>
                  <a:cubicBezTo>
                    <a:pt x="1375577" y="1840548"/>
                    <a:pt x="1381711" y="1843088"/>
                    <a:pt x="1385680" y="1842363"/>
                  </a:cubicBezTo>
                  <a:cubicBezTo>
                    <a:pt x="1387483" y="1842363"/>
                    <a:pt x="1390370" y="1840548"/>
                    <a:pt x="1389287" y="1838734"/>
                  </a:cubicBezTo>
                  <a:cubicBezTo>
                    <a:pt x="1390370" y="1834561"/>
                    <a:pt x="1388476" y="1833200"/>
                    <a:pt x="1385905" y="1833200"/>
                  </a:cubicBezTo>
                  <a:close/>
                  <a:moveTo>
                    <a:pt x="1568011" y="1826919"/>
                  </a:moveTo>
                  <a:cubicBezTo>
                    <a:pt x="1555813" y="1827787"/>
                    <a:pt x="1542531" y="1831987"/>
                    <a:pt x="1531688" y="1832900"/>
                  </a:cubicBezTo>
                  <a:cubicBezTo>
                    <a:pt x="1511087" y="1842030"/>
                    <a:pt x="1489402" y="1850064"/>
                    <a:pt x="1472415" y="1864672"/>
                  </a:cubicBezTo>
                  <a:cubicBezTo>
                    <a:pt x="1478559" y="1868324"/>
                    <a:pt x="1486149" y="1871246"/>
                    <a:pt x="1490125" y="1877454"/>
                  </a:cubicBezTo>
                  <a:cubicBezTo>
                    <a:pt x="1492293" y="1882932"/>
                    <a:pt x="1492293" y="1890236"/>
                    <a:pt x="1494100" y="1893888"/>
                  </a:cubicBezTo>
                  <a:cubicBezTo>
                    <a:pt x="1526628" y="1882932"/>
                    <a:pt x="1556265" y="1864672"/>
                    <a:pt x="1590961" y="1862116"/>
                  </a:cubicBezTo>
                  <a:cubicBezTo>
                    <a:pt x="1597828" y="1856638"/>
                    <a:pt x="1596744" y="1848238"/>
                    <a:pt x="1597828" y="1840934"/>
                  </a:cubicBezTo>
                  <a:cubicBezTo>
                    <a:pt x="1591323" y="1828517"/>
                    <a:pt x="1580209" y="1826052"/>
                    <a:pt x="1568011" y="1826919"/>
                  </a:cubicBezTo>
                  <a:close/>
                  <a:moveTo>
                    <a:pt x="945624" y="1812925"/>
                  </a:moveTo>
                  <a:cubicBezTo>
                    <a:pt x="930677" y="1817655"/>
                    <a:pt x="917553" y="1826750"/>
                    <a:pt x="901877" y="1828569"/>
                  </a:cubicBezTo>
                  <a:cubicBezTo>
                    <a:pt x="827873" y="1842393"/>
                    <a:pt x="760430" y="1866040"/>
                    <a:pt x="693717" y="1895145"/>
                  </a:cubicBezTo>
                  <a:cubicBezTo>
                    <a:pt x="622993" y="1927887"/>
                    <a:pt x="556279" y="1967178"/>
                    <a:pt x="486649" y="2002467"/>
                  </a:cubicBezTo>
                  <a:cubicBezTo>
                    <a:pt x="474619" y="2012653"/>
                    <a:pt x="452745" y="2009015"/>
                    <a:pt x="451652" y="2027933"/>
                  </a:cubicBezTo>
                  <a:cubicBezTo>
                    <a:pt x="456756" y="2036300"/>
                    <a:pt x="465505" y="2039938"/>
                    <a:pt x="475712" y="2038847"/>
                  </a:cubicBezTo>
                  <a:cubicBezTo>
                    <a:pt x="484462" y="2035209"/>
                    <a:pt x="492482" y="2037028"/>
                    <a:pt x="503419" y="2038119"/>
                  </a:cubicBezTo>
                  <a:cubicBezTo>
                    <a:pt x="571226" y="2027933"/>
                    <a:pt x="647783" y="2030843"/>
                    <a:pt x="708663" y="1999920"/>
                  </a:cubicBezTo>
                  <a:cubicBezTo>
                    <a:pt x="729443" y="1989006"/>
                    <a:pt x="740380" y="1963540"/>
                    <a:pt x="765169" y="1958810"/>
                  </a:cubicBezTo>
                  <a:cubicBezTo>
                    <a:pt x="831883" y="1956991"/>
                    <a:pt x="891670" y="1916973"/>
                    <a:pt x="928490" y="1864949"/>
                  </a:cubicBezTo>
                  <a:cubicBezTo>
                    <a:pt x="936510" y="1848578"/>
                    <a:pt x="948540" y="1831479"/>
                    <a:pt x="945624" y="1812925"/>
                  </a:cubicBezTo>
                  <a:close/>
                  <a:moveTo>
                    <a:pt x="1030549" y="1778488"/>
                  </a:moveTo>
                  <a:cubicBezTo>
                    <a:pt x="1012469" y="1776212"/>
                    <a:pt x="993201" y="1780309"/>
                    <a:pt x="979138" y="1792142"/>
                  </a:cubicBezTo>
                  <a:cubicBezTo>
                    <a:pt x="968180" y="1799424"/>
                    <a:pt x="962336" y="1812168"/>
                    <a:pt x="961240" y="1824912"/>
                  </a:cubicBezTo>
                  <a:lnTo>
                    <a:pt x="987174" y="1812168"/>
                  </a:lnTo>
                  <a:cubicBezTo>
                    <a:pt x="1018222" y="1808527"/>
                    <a:pt x="1050000" y="1816537"/>
                    <a:pt x="1067898" y="1842389"/>
                  </a:cubicBezTo>
                  <a:cubicBezTo>
                    <a:pt x="1067898" y="1846030"/>
                    <a:pt x="1073011" y="1847850"/>
                    <a:pt x="1075934" y="1844937"/>
                  </a:cubicBezTo>
                  <a:cubicBezTo>
                    <a:pt x="1085065" y="1832194"/>
                    <a:pt x="1082874" y="1817629"/>
                    <a:pt x="1074838" y="1803065"/>
                  </a:cubicBezTo>
                  <a:cubicBezTo>
                    <a:pt x="1065524" y="1789411"/>
                    <a:pt x="1048630" y="1780764"/>
                    <a:pt x="1030549" y="1778488"/>
                  </a:cubicBezTo>
                  <a:close/>
                  <a:moveTo>
                    <a:pt x="816319" y="1768475"/>
                  </a:moveTo>
                  <a:cubicBezTo>
                    <a:pt x="764686" y="1773925"/>
                    <a:pt x="724689" y="1805530"/>
                    <a:pt x="676329" y="1817519"/>
                  </a:cubicBezTo>
                  <a:cubicBezTo>
                    <a:pt x="627605" y="1846581"/>
                    <a:pt x="574881" y="1867652"/>
                    <a:pt x="528339" y="1901074"/>
                  </a:cubicBezTo>
                  <a:cubicBezTo>
                    <a:pt x="497432" y="1929410"/>
                    <a:pt x="447617" y="1949391"/>
                    <a:pt x="446890" y="1994074"/>
                  </a:cubicBezTo>
                  <a:cubicBezTo>
                    <a:pt x="446890" y="1998434"/>
                    <a:pt x="452708" y="2000250"/>
                    <a:pt x="457798" y="2000250"/>
                  </a:cubicBezTo>
                  <a:cubicBezTo>
                    <a:pt x="500341" y="1989352"/>
                    <a:pt x="535248" y="1960289"/>
                    <a:pt x="575972" y="1944668"/>
                  </a:cubicBezTo>
                  <a:cubicBezTo>
                    <a:pt x="607606" y="1930136"/>
                    <a:pt x="636332" y="1910156"/>
                    <a:pt x="670148" y="1896714"/>
                  </a:cubicBezTo>
                  <a:cubicBezTo>
                    <a:pt x="713781" y="1871285"/>
                    <a:pt x="765414" y="1862202"/>
                    <a:pt x="809411" y="1838589"/>
                  </a:cubicBezTo>
                  <a:cubicBezTo>
                    <a:pt x="850135" y="1830233"/>
                    <a:pt x="892678" y="1822241"/>
                    <a:pt x="930493" y="1807347"/>
                  </a:cubicBezTo>
                  <a:cubicBezTo>
                    <a:pt x="932311" y="1797538"/>
                    <a:pt x="948310" y="1801897"/>
                    <a:pt x="950128" y="1792815"/>
                  </a:cubicBezTo>
                  <a:cubicBezTo>
                    <a:pt x="933402" y="1783733"/>
                    <a:pt x="913403" y="1777557"/>
                    <a:pt x="892678" y="1775741"/>
                  </a:cubicBezTo>
                  <a:cubicBezTo>
                    <a:pt x="865770" y="1774651"/>
                    <a:pt x="842136" y="1771018"/>
                    <a:pt x="816319" y="1768475"/>
                  </a:cubicBezTo>
                  <a:close/>
                  <a:moveTo>
                    <a:pt x="1548138" y="1757363"/>
                  </a:moveTo>
                  <a:lnTo>
                    <a:pt x="1545233" y="1777293"/>
                  </a:lnTo>
                  <a:lnTo>
                    <a:pt x="1526349" y="1800847"/>
                  </a:lnTo>
                  <a:cubicBezTo>
                    <a:pt x="1511459" y="1809906"/>
                    <a:pt x="1501654" y="1818241"/>
                    <a:pt x="1492939" y="1832011"/>
                  </a:cubicBezTo>
                  <a:cubicBezTo>
                    <a:pt x="1482770" y="1837446"/>
                    <a:pt x="1470786" y="1845418"/>
                    <a:pt x="1466065" y="1856289"/>
                  </a:cubicBezTo>
                  <a:cubicBezTo>
                    <a:pt x="1467155" y="1857376"/>
                    <a:pt x="1467881" y="1857376"/>
                    <a:pt x="1468970" y="1857376"/>
                  </a:cubicBezTo>
                  <a:cubicBezTo>
                    <a:pt x="1484949" y="1834547"/>
                    <a:pt x="1514728" y="1826575"/>
                    <a:pt x="1527438" y="1803746"/>
                  </a:cubicBezTo>
                  <a:cubicBezTo>
                    <a:pt x="1543417" y="1798311"/>
                    <a:pt x="1560122" y="1797224"/>
                    <a:pt x="1577190" y="1798311"/>
                  </a:cubicBezTo>
                  <a:cubicBezTo>
                    <a:pt x="1572106" y="1782729"/>
                    <a:pt x="1562301" y="1766422"/>
                    <a:pt x="1548138" y="1757363"/>
                  </a:cubicBezTo>
                  <a:close/>
                  <a:moveTo>
                    <a:pt x="1474259" y="1701800"/>
                  </a:moveTo>
                  <a:cubicBezTo>
                    <a:pt x="1464062" y="1722386"/>
                    <a:pt x="1466247" y="1746945"/>
                    <a:pt x="1453138" y="1765725"/>
                  </a:cubicBezTo>
                  <a:cubicBezTo>
                    <a:pt x="1449132" y="1772226"/>
                    <a:pt x="1451317" y="1780171"/>
                    <a:pt x="1445126" y="1784866"/>
                  </a:cubicBezTo>
                  <a:cubicBezTo>
                    <a:pt x="1445126" y="1797507"/>
                    <a:pt x="1431288" y="1807258"/>
                    <a:pt x="1427282" y="1819176"/>
                  </a:cubicBezTo>
                  <a:cubicBezTo>
                    <a:pt x="1415265" y="1831817"/>
                    <a:pt x="1436386" y="1833623"/>
                    <a:pt x="1439300" y="1843735"/>
                  </a:cubicBezTo>
                  <a:cubicBezTo>
                    <a:pt x="1446219" y="1846263"/>
                    <a:pt x="1451317" y="1840124"/>
                    <a:pt x="1458236" y="1842652"/>
                  </a:cubicBezTo>
                  <a:cubicBezTo>
                    <a:pt x="1464062" y="1842652"/>
                    <a:pt x="1466247" y="1837234"/>
                    <a:pt x="1465155" y="1831817"/>
                  </a:cubicBezTo>
                  <a:cubicBezTo>
                    <a:pt x="1497929" y="1804730"/>
                    <a:pt x="1516865" y="1770420"/>
                    <a:pt x="1516865" y="1730693"/>
                  </a:cubicBezTo>
                  <a:cubicBezTo>
                    <a:pt x="1509946" y="1716247"/>
                    <a:pt x="1493195" y="1701800"/>
                    <a:pt x="1474259" y="1701800"/>
                  </a:cubicBezTo>
                  <a:close/>
                  <a:moveTo>
                    <a:pt x="330152" y="1679295"/>
                  </a:moveTo>
                  <a:cubicBezTo>
                    <a:pt x="320358" y="1680122"/>
                    <a:pt x="310427" y="1684077"/>
                    <a:pt x="303502" y="1689042"/>
                  </a:cubicBezTo>
                  <a:cubicBezTo>
                    <a:pt x="278355" y="1706698"/>
                    <a:pt x="275440" y="1736861"/>
                    <a:pt x="281271" y="1763713"/>
                  </a:cubicBezTo>
                  <a:lnTo>
                    <a:pt x="283458" y="1763713"/>
                  </a:lnTo>
                  <a:cubicBezTo>
                    <a:pt x="293298" y="1754517"/>
                    <a:pt x="298400" y="1743482"/>
                    <a:pt x="308240" y="1734286"/>
                  </a:cubicBezTo>
                  <a:cubicBezTo>
                    <a:pt x="326098" y="1723251"/>
                    <a:pt x="343227" y="1708538"/>
                    <a:pt x="364000" y="1703756"/>
                  </a:cubicBezTo>
                  <a:cubicBezTo>
                    <a:pt x="369103" y="1698238"/>
                    <a:pt x="359992" y="1692721"/>
                    <a:pt x="355983" y="1688307"/>
                  </a:cubicBezTo>
                  <a:cubicBezTo>
                    <a:pt x="349605" y="1680766"/>
                    <a:pt x="339947" y="1678467"/>
                    <a:pt x="330152" y="1679295"/>
                  </a:cubicBezTo>
                  <a:close/>
                  <a:moveTo>
                    <a:pt x="1005256" y="1634491"/>
                  </a:moveTo>
                  <a:cubicBezTo>
                    <a:pt x="988147" y="1634491"/>
                    <a:pt x="976134" y="1646469"/>
                    <a:pt x="962302" y="1653729"/>
                  </a:cubicBezTo>
                  <a:cubicBezTo>
                    <a:pt x="961210" y="1656269"/>
                    <a:pt x="956477" y="1659173"/>
                    <a:pt x="959389" y="1661714"/>
                  </a:cubicBezTo>
                  <a:cubicBezTo>
                    <a:pt x="987055" y="1674418"/>
                    <a:pt x="1015085" y="1691115"/>
                    <a:pt x="1031102" y="1716523"/>
                  </a:cubicBezTo>
                  <a:cubicBezTo>
                    <a:pt x="1048939" y="1735397"/>
                    <a:pt x="1051851" y="1761894"/>
                    <a:pt x="1075513" y="1777139"/>
                  </a:cubicBezTo>
                  <a:cubicBezTo>
                    <a:pt x="1104635" y="1809806"/>
                    <a:pt x="1143221" y="1839933"/>
                    <a:pt x="1179259" y="1870059"/>
                  </a:cubicBezTo>
                  <a:cubicBezTo>
                    <a:pt x="1197824" y="1881674"/>
                    <a:pt x="1216754" y="1895467"/>
                    <a:pt x="1237867" y="1904542"/>
                  </a:cubicBezTo>
                  <a:lnTo>
                    <a:pt x="1275361" y="1909986"/>
                  </a:lnTo>
                  <a:cubicBezTo>
                    <a:pt x="1291378" y="1909986"/>
                    <a:pt x="1302299" y="1920875"/>
                    <a:pt x="1319408" y="1917971"/>
                  </a:cubicBezTo>
                  <a:cubicBezTo>
                    <a:pt x="1327052" y="1914342"/>
                    <a:pt x="1339065" y="1908171"/>
                    <a:pt x="1336153" y="1897282"/>
                  </a:cubicBezTo>
                  <a:cubicBezTo>
                    <a:pt x="1325232" y="1846466"/>
                    <a:pt x="1277545" y="1810895"/>
                    <a:pt x="1241871" y="1770968"/>
                  </a:cubicBezTo>
                  <a:cubicBezTo>
                    <a:pt x="1198916" y="1735397"/>
                    <a:pt x="1155234" y="1700189"/>
                    <a:pt x="1107547" y="1670788"/>
                  </a:cubicBezTo>
                  <a:cubicBezTo>
                    <a:pt x="1074785" y="1655543"/>
                    <a:pt x="1044935" y="1631950"/>
                    <a:pt x="1005256" y="1634491"/>
                  </a:cubicBezTo>
                  <a:close/>
                  <a:moveTo>
                    <a:pt x="1104530" y="1618373"/>
                  </a:moveTo>
                  <a:cubicBezTo>
                    <a:pt x="1094519" y="1619051"/>
                    <a:pt x="1085368" y="1622489"/>
                    <a:pt x="1079026" y="1632078"/>
                  </a:cubicBezTo>
                  <a:cubicBezTo>
                    <a:pt x="1073952" y="1640038"/>
                    <a:pt x="1087724" y="1640038"/>
                    <a:pt x="1089898" y="1646552"/>
                  </a:cubicBezTo>
                  <a:cubicBezTo>
                    <a:pt x="1167816" y="1696486"/>
                    <a:pt x="1247183" y="1754380"/>
                    <a:pt x="1306618" y="1820597"/>
                  </a:cubicBezTo>
                  <a:cubicBezTo>
                    <a:pt x="1320389" y="1842308"/>
                    <a:pt x="1336335" y="1862209"/>
                    <a:pt x="1346120" y="1884643"/>
                  </a:cubicBezTo>
                  <a:cubicBezTo>
                    <a:pt x="1349019" y="1887538"/>
                    <a:pt x="1351918" y="1884643"/>
                    <a:pt x="1355180" y="1882834"/>
                  </a:cubicBezTo>
                  <a:cubicBezTo>
                    <a:pt x="1366052" y="1871979"/>
                    <a:pt x="1360979" y="1854972"/>
                    <a:pt x="1355180" y="1842308"/>
                  </a:cubicBezTo>
                  <a:cubicBezTo>
                    <a:pt x="1330174" y="1758723"/>
                    <a:pt x="1259142" y="1692867"/>
                    <a:pt x="1180862" y="1642933"/>
                  </a:cubicBezTo>
                  <a:lnTo>
                    <a:pt x="1135199" y="1621223"/>
                  </a:lnTo>
                  <a:cubicBezTo>
                    <a:pt x="1125414" y="1619775"/>
                    <a:pt x="1114542" y="1617695"/>
                    <a:pt x="1104530" y="1618373"/>
                  </a:cubicBezTo>
                  <a:close/>
                  <a:moveTo>
                    <a:pt x="1382096" y="1608228"/>
                  </a:moveTo>
                  <a:cubicBezTo>
                    <a:pt x="1378101" y="1607321"/>
                    <a:pt x="1374151" y="1607321"/>
                    <a:pt x="1370294" y="1609679"/>
                  </a:cubicBezTo>
                  <a:cubicBezTo>
                    <a:pt x="1372131" y="1631441"/>
                    <a:pt x="1365150" y="1652116"/>
                    <a:pt x="1357068" y="1672066"/>
                  </a:cubicBezTo>
                  <a:cubicBezTo>
                    <a:pt x="1339065" y="1719581"/>
                    <a:pt x="1350087" y="1773989"/>
                    <a:pt x="1366252" y="1820416"/>
                  </a:cubicBezTo>
                  <a:cubicBezTo>
                    <a:pt x="1368089" y="1820416"/>
                    <a:pt x="1373233" y="1821141"/>
                    <a:pt x="1374335" y="1817514"/>
                  </a:cubicBezTo>
                  <a:cubicBezTo>
                    <a:pt x="1379111" y="1812799"/>
                    <a:pt x="1385357" y="1818240"/>
                    <a:pt x="1390133" y="1819328"/>
                  </a:cubicBezTo>
                  <a:cubicBezTo>
                    <a:pt x="1400420" y="1819328"/>
                    <a:pt x="1405196" y="1836738"/>
                    <a:pt x="1415116" y="1825857"/>
                  </a:cubicBezTo>
                  <a:cubicBezTo>
                    <a:pt x="1426505" y="1795751"/>
                    <a:pt x="1438262" y="1766734"/>
                    <a:pt x="1451488" y="1737717"/>
                  </a:cubicBezTo>
                  <a:cubicBezTo>
                    <a:pt x="1456264" y="1711239"/>
                    <a:pt x="1467653" y="1671340"/>
                    <a:pt x="1444507" y="1647764"/>
                  </a:cubicBezTo>
                  <a:cubicBezTo>
                    <a:pt x="1431281" y="1630353"/>
                    <a:pt x="1410340" y="1623099"/>
                    <a:pt x="1394174" y="1612218"/>
                  </a:cubicBezTo>
                  <a:cubicBezTo>
                    <a:pt x="1390133" y="1610948"/>
                    <a:pt x="1386092" y="1609135"/>
                    <a:pt x="1382096" y="1608228"/>
                  </a:cubicBezTo>
                  <a:close/>
                  <a:moveTo>
                    <a:pt x="1267565" y="1572071"/>
                  </a:moveTo>
                  <a:cubicBezTo>
                    <a:pt x="1260038" y="1573429"/>
                    <a:pt x="1252602" y="1575692"/>
                    <a:pt x="1245528" y="1577502"/>
                  </a:cubicBezTo>
                  <a:cubicBezTo>
                    <a:pt x="1228841" y="1584743"/>
                    <a:pt x="1216871" y="1601036"/>
                    <a:pt x="1213969" y="1618415"/>
                  </a:cubicBezTo>
                  <a:cubicBezTo>
                    <a:pt x="1213969" y="1628190"/>
                    <a:pt x="1208890" y="1645569"/>
                    <a:pt x="1224851" y="1651000"/>
                  </a:cubicBezTo>
                  <a:cubicBezTo>
                    <a:pt x="1231743" y="1623846"/>
                    <a:pt x="1262577" y="1612984"/>
                    <a:pt x="1289420" y="1610087"/>
                  </a:cubicBezTo>
                  <a:cubicBezTo>
                    <a:pt x="1312999" y="1609363"/>
                    <a:pt x="1337665" y="1620949"/>
                    <a:pt x="1346734" y="1641949"/>
                  </a:cubicBezTo>
                  <a:cubicBezTo>
                    <a:pt x="1355803" y="1627466"/>
                    <a:pt x="1356528" y="1611898"/>
                    <a:pt x="1350724" y="1595605"/>
                  </a:cubicBezTo>
                  <a:cubicBezTo>
                    <a:pt x="1339842" y="1584019"/>
                    <a:pt x="1323881" y="1576778"/>
                    <a:pt x="1308283" y="1572071"/>
                  </a:cubicBezTo>
                  <a:cubicBezTo>
                    <a:pt x="1303204" y="1570261"/>
                    <a:pt x="1295224" y="1568450"/>
                    <a:pt x="1290146" y="1572071"/>
                  </a:cubicBezTo>
                  <a:cubicBezTo>
                    <a:pt x="1282710" y="1570261"/>
                    <a:pt x="1275092" y="1570713"/>
                    <a:pt x="1267565" y="1572071"/>
                  </a:cubicBezTo>
                  <a:close/>
                  <a:moveTo>
                    <a:pt x="589656" y="1526679"/>
                  </a:moveTo>
                  <a:cubicBezTo>
                    <a:pt x="582741" y="1525588"/>
                    <a:pt x="580557" y="1531040"/>
                    <a:pt x="574733" y="1531040"/>
                  </a:cubicBezTo>
                  <a:cubicBezTo>
                    <a:pt x="539064" y="1559392"/>
                    <a:pt x="531057" y="1602283"/>
                    <a:pt x="512130" y="1638631"/>
                  </a:cubicBezTo>
                  <a:cubicBezTo>
                    <a:pt x="495388" y="1702240"/>
                    <a:pt x="455351" y="1756035"/>
                    <a:pt x="439700" y="1819644"/>
                  </a:cubicBezTo>
                  <a:cubicBezTo>
                    <a:pt x="432785" y="1837091"/>
                    <a:pt x="429509" y="1857082"/>
                    <a:pt x="415678" y="1871621"/>
                  </a:cubicBezTo>
                  <a:cubicBezTo>
                    <a:pt x="412767" y="1870531"/>
                    <a:pt x="409855" y="1867986"/>
                    <a:pt x="410583" y="1865079"/>
                  </a:cubicBezTo>
                  <a:cubicBezTo>
                    <a:pt x="432785" y="1794927"/>
                    <a:pt x="465542" y="1726956"/>
                    <a:pt x="490292" y="1656805"/>
                  </a:cubicBezTo>
                  <a:cubicBezTo>
                    <a:pt x="506307" y="1628453"/>
                    <a:pt x="515042" y="1597557"/>
                    <a:pt x="528145" y="1567752"/>
                  </a:cubicBezTo>
                  <a:lnTo>
                    <a:pt x="527053" y="1565935"/>
                  </a:lnTo>
                  <a:cubicBezTo>
                    <a:pt x="506307" y="1564844"/>
                    <a:pt x="492112" y="1577566"/>
                    <a:pt x="477189" y="1586653"/>
                  </a:cubicBezTo>
                  <a:cubicBezTo>
                    <a:pt x="435697" y="1628453"/>
                    <a:pt x="400756" y="1677523"/>
                    <a:pt x="385833" y="1732408"/>
                  </a:cubicBezTo>
                  <a:cubicBezTo>
                    <a:pt x="366179" y="1765849"/>
                    <a:pt x="351984" y="1802197"/>
                    <a:pt x="347252" y="1840725"/>
                  </a:cubicBezTo>
                  <a:cubicBezTo>
                    <a:pt x="343976" y="1857809"/>
                    <a:pt x="342157" y="1871621"/>
                    <a:pt x="347980" y="1887978"/>
                  </a:cubicBezTo>
                  <a:lnTo>
                    <a:pt x="340337" y="1898882"/>
                  </a:lnTo>
                  <a:cubicBezTo>
                    <a:pt x="337061" y="1900700"/>
                    <a:pt x="333057" y="1899609"/>
                    <a:pt x="330146" y="1897065"/>
                  </a:cubicBezTo>
                  <a:cubicBezTo>
                    <a:pt x="316315" y="1879618"/>
                    <a:pt x="302484" y="1861444"/>
                    <a:pt x="290473" y="1842543"/>
                  </a:cubicBezTo>
                  <a:cubicBezTo>
                    <a:pt x="272639" y="1816009"/>
                    <a:pt x="272639" y="1782205"/>
                    <a:pt x="263539" y="1753127"/>
                  </a:cubicBezTo>
                  <a:cubicBezTo>
                    <a:pt x="242793" y="1756762"/>
                    <a:pt x="227870" y="1771301"/>
                    <a:pt x="218043" y="1787657"/>
                  </a:cubicBezTo>
                  <a:cubicBezTo>
                    <a:pt x="202029" y="1828004"/>
                    <a:pt x="214040" y="1873439"/>
                    <a:pt x="243885" y="1906152"/>
                  </a:cubicBezTo>
                  <a:cubicBezTo>
                    <a:pt x="248617" y="1915966"/>
                    <a:pt x="266451" y="1920691"/>
                    <a:pt x="263539" y="1932322"/>
                  </a:cubicBezTo>
                  <a:cubicBezTo>
                    <a:pt x="258808" y="1935230"/>
                    <a:pt x="252620" y="1932322"/>
                    <a:pt x="248617" y="1929778"/>
                  </a:cubicBezTo>
                  <a:cubicBezTo>
                    <a:pt x="228962" y="1906879"/>
                    <a:pt x="208944" y="1883253"/>
                    <a:pt x="199117" y="1855992"/>
                  </a:cubicBezTo>
                  <a:cubicBezTo>
                    <a:pt x="198025" y="1851630"/>
                    <a:pt x="192929" y="1849812"/>
                    <a:pt x="188926" y="1849812"/>
                  </a:cubicBezTo>
                  <a:cubicBezTo>
                    <a:pt x="176187" y="1851630"/>
                    <a:pt x="166360" y="1861444"/>
                    <a:pt x="163084" y="1872348"/>
                  </a:cubicBezTo>
                  <a:cubicBezTo>
                    <a:pt x="152165" y="1908696"/>
                    <a:pt x="177279" y="1949769"/>
                    <a:pt x="211128" y="1972669"/>
                  </a:cubicBezTo>
                  <a:cubicBezTo>
                    <a:pt x="218771" y="1980665"/>
                    <a:pt x="233694" y="1978848"/>
                    <a:pt x="238789" y="1989752"/>
                  </a:cubicBezTo>
                  <a:lnTo>
                    <a:pt x="227870" y="2013378"/>
                  </a:lnTo>
                  <a:cubicBezTo>
                    <a:pt x="191109" y="2010834"/>
                    <a:pt x="155441" y="2007199"/>
                    <a:pt x="126323" y="1987208"/>
                  </a:cubicBezTo>
                  <a:cubicBezTo>
                    <a:pt x="124503" y="1986117"/>
                    <a:pt x="124503" y="1981756"/>
                    <a:pt x="121591" y="1981756"/>
                  </a:cubicBezTo>
                  <a:lnTo>
                    <a:pt x="111400" y="2005382"/>
                  </a:lnTo>
                  <a:cubicBezTo>
                    <a:pt x="109580" y="2014469"/>
                    <a:pt x="105577" y="2024283"/>
                    <a:pt x="108489" y="2033370"/>
                  </a:cubicBezTo>
                  <a:cubicBezTo>
                    <a:pt x="119408" y="2029735"/>
                    <a:pt x="128507" y="2022465"/>
                    <a:pt x="141246" y="2022465"/>
                  </a:cubicBezTo>
                  <a:cubicBezTo>
                    <a:pt x="165268" y="2027918"/>
                    <a:pt x="190018" y="2021739"/>
                    <a:pt x="214767" y="2025373"/>
                  </a:cubicBezTo>
                  <a:cubicBezTo>
                    <a:pt x="219863" y="2027191"/>
                    <a:pt x="222047" y="2031552"/>
                    <a:pt x="222047" y="2036278"/>
                  </a:cubicBezTo>
                  <a:cubicBezTo>
                    <a:pt x="207124" y="2055179"/>
                    <a:pt x="222047" y="2075170"/>
                    <a:pt x="228962" y="2093344"/>
                  </a:cubicBezTo>
                  <a:lnTo>
                    <a:pt x="227870" y="2098069"/>
                  </a:lnTo>
                  <a:cubicBezTo>
                    <a:pt x="214040" y="2108974"/>
                    <a:pt x="207124" y="2126421"/>
                    <a:pt x="192201" y="2137325"/>
                  </a:cubicBezTo>
                  <a:cubicBezTo>
                    <a:pt x="165268" y="2166404"/>
                    <a:pt x="173275" y="2204569"/>
                    <a:pt x="138334" y="2228922"/>
                  </a:cubicBezTo>
                  <a:cubicBezTo>
                    <a:pt x="124503" y="2244552"/>
                    <a:pt x="135422" y="2264543"/>
                    <a:pt x="133602" y="2282717"/>
                  </a:cubicBezTo>
                  <a:cubicBezTo>
                    <a:pt x="122319" y="2291804"/>
                    <a:pt x="122319" y="2304526"/>
                    <a:pt x="123411" y="2316521"/>
                  </a:cubicBezTo>
                  <a:cubicBezTo>
                    <a:pt x="127415" y="2327425"/>
                    <a:pt x="128507" y="2340147"/>
                    <a:pt x="138334" y="2346326"/>
                  </a:cubicBezTo>
                  <a:cubicBezTo>
                    <a:pt x="146341" y="2325608"/>
                    <a:pt x="153257" y="2300891"/>
                    <a:pt x="165268" y="2279082"/>
                  </a:cubicBezTo>
                  <a:cubicBezTo>
                    <a:pt x="195113" y="2231830"/>
                    <a:pt x="225687" y="2181670"/>
                    <a:pt x="267543" y="2140960"/>
                  </a:cubicBezTo>
                  <a:lnTo>
                    <a:pt x="273730" y="2140960"/>
                  </a:lnTo>
                  <a:cubicBezTo>
                    <a:pt x="278462" y="2139870"/>
                    <a:pt x="278462" y="2135508"/>
                    <a:pt x="280646" y="2132600"/>
                  </a:cubicBezTo>
                  <a:cubicBezTo>
                    <a:pt x="272639" y="2132600"/>
                    <a:pt x="266451" y="2134417"/>
                    <a:pt x="257716" y="2133690"/>
                  </a:cubicBezTo>
                  <a:cubicBezTo>
                    <a:pt x="243885" y="2131873"/>
                    <a:pt x="246797" y="2118061"/>
                    <a:pt x="246797" y="2108247"/>
                  </a:cubicBezTo>
                  <a:lnTo>
                    <a:pt x="234786" y="2099887"/>
                  </a:lnTo>
                  <a:cubicBezTo>
                    <a:pt x="230782" y="2089709"/>
                    <a:pt x="237698" y="2081713"/>
                    <a:pt x="244613" y="2074443"/>
                  </a:cubicBezTo>
                  <a:cubicBezTo>
                    <a:pt x="252620" y="2067900"/>
                    <a:pt x="273730" y="2076261"/>
                    <a:pt x="273730" y="2061721"/>
                  </a:cubicBezTo>
                  <a:cubicBezTo>
                    <a:pt x="295569" y="2067174"/>
                    <a:pt x="315223" y="2059904"/>
                    <a:pt x="338153" y="2059904"/>
                  </a:cubicBezTo>
                  <a:cubicBezTo>
                    <a:pt x="345068" y="2056269"/>
                    <a:pt x="355987" y="2058813"/>
                    <a:pt x="362903" y="2054452"/>
                  </a:cubicBezTo>
                  <a:lnTo>
                    <a:pt x="279554" y="2051544"/>
                  </a:lnTo>
                  <a:cubicBezTo>
                    <a:pt x="277370" y="2055179"/>
                    <a:pt x="274458" y="2060631"/>
                    <a:pt x="269727" y="2062448"/>
                  </a:cubicBezTo>
                  <a:cubicBezTo>
                    <a:pt x="257716" y="2063539"/>
                    <a:pt x="239881" y="2069718"/>
                    <a:pt x="231874" y="2056996"/>
                  </a:cubicBezTo>
                  <a:cubicBezTo>
                    <a:pt x="226778" y="2047909"/>
                    <a:pt x="235878" y="2040639"/>
                    <a:pt x="237698" y="2032643"/>
                  </a:cubicBezTo>
                  <a:cubicBezTo>
                    <a:pt x="244613" y="2026100"/>
                    <a:pt x="253712" y="2034460"/>
                    <a:pt x="261719" y="2032643"/>
                  </a:cubicBezTo>
                  <a:cubicBezTo>
                    <a:pt x="300300" y="2047909"/>
                    <a:pt x="342157" y="2043547"/>
                    <a:pt x="385833" y="2042457"/>
                  </a:cubicBezTo>
                  <a:cubicBezTo>
                    <a:pt x="390928" y="2046092"/>
                    <a:pt x="388017" y="2050817"/>
                    <a:pt x="389837" y="2055179"/>
                  </a:cubicBezTo>
                  <a:cubicBezTo>
                    <a:pt x="385833" y="2066083"/>
                    <a:pt x="370910" y="2059904"/>
                    <a:pt x="362175" y="2062448"/>
                  </a:cubicBezTo>
                  <a:cubicBezTo>
                    <a:pt x="337061" y="2072626"/>
                    <a:pt x="305396" y="2072626"/>
                    <a:pt x="278462" y="2075170"/>
                  </a:cubicBezTo>
                  <a:lnTo>
                    <a:pt x="280646" y="2084257"/>
                  </a:lnTo>
                  <a:cubicBezTo>
                    <a:pt x="318135" y="2096252"/>
                    <a:pt x="357079" y="2081713"/>
                    <a:pt x="392020" y="2071535"/>
                  </a:cubicBezTo>
                  <a:cubicBezTo>
                    <a:pt x="395660" y="2072626"/>
                    <a:pt x="395660" y="2076261"/>
                    <a:pt x="392748" y="2078078"/>
                  </a:cubicBezTo>
                  <a:cubicBezTo>
                    <a:pt x="361083" y="2086074"/>
                    <a:pt x="331238" y="2095161"/>
                    <a:pt x="299572" y="2100614"/>
                  </a:cubicBezTo>
                  <a:cubicBezTo>
                    <a:pt x="296297" y="2102431"/>
                    <a:pt x="295569" y="2106429"/>
                    <a:pt x="297388" y="2108247"/>
                  </a:cubicBezTo>
                  <a:cubicBezTo>
                    <a:pt x="333057" y="2108247"/>
                    <a:pt x="362903" y="2090800"/>
                    <a:pt x="395660" y="2083530"/>
                  </a:cubicBezTo>
                  <a:cubicBezTo>
                    <a:pt x="399664" y="2087892"/>
                    <a:pt x="405851" y="2088982"/>
                    <a:pt x="411675" y="2088982"/>
                  </a:cubicBezTo>
                  <a:cubicBezTo>
                    <a:pt x="421502" y="2087892"/>
                    <a:pt x="415678" y="2076987"/>
                    <a:pt x="423686" y="2072626"/>
                  </a:cubicBezTo>
                  <a:cubicBezTo>
                    <a:pt x="433513" y="2072626"/>
                    <a:pt x="428781" y="2065356"/>
                    <a:pt x="429509" y="2059904"/>
                  </a:cubicBezTo>
                  <a:cubicBezTo>
                    <a:pt x="430601" y="2052634"/>
                    <a:pt x="435697" y="2044274"/>
                    <a:pt x="443704" y="2043547"/>
                  </a:cubicBezTo>
                  <a:cubicBezTo>
                    <a:pt x="446616" y="2039913"/>
                    <a:pt x="442612" y="2038095"/>
                    <a:pt x="440428" y="2036278"/>
                  </a:cubicBezTo>
                  <a:cubicBezTo>
                    <a:pt x="440428" y="2029008"/>
                    <a:pt x="435697" y="2022465"/>
                    <a:pt x="432785" y="2018104"/>
                  </a:cubicBezTo>
                  <a:lnTo>
                    <a:pt x="439700" y="2017013"/>
                  </a:lnTo>
                  <a:cubicBezTo>
                    <a:pt x="439700" y="2010834"/>
                    <a:pt x="430601" y="2005382"/>
                    <a:pt x="425506" y="1999930"/>
                  </a:cubicBezTo>
                  <a:lnTo>
                    <a:pt x="420774" y="1998112"/>
                  </a:lnTo>
                  <a:cubicBezTo>
                    <a:pt x="396752" y="1977030"/>
                    <a:pt x="397844" y="1942500"/>
                    <a:pt x="389837" y="1915966"/>
                  </a:cubicBezTo>
                  <a:cubicBezTo>
                    <a:pt x="384741" y="1915966"/>
                    <a:pt x="380009" y="1914148"/>
                    <a:pt x="376006" y="1917783"/>
                  </a:cubicBezTo>
                  <a:cubicBezTo>
                    <a:pt x="373822" y="1921418"/>
                    <a:pt x="373822" y="1926143"/>
                    <a:pt x="377826" y="1928688"/>
                  </a:cubicBezTo>
                  <a:cubicBezTo>
                    <a:pt x="378917" y="1955949"/>
                    <a:pt x="401848" y="1977030"/>
                    <a:pt x="412767" y="2001747"/>
                  </a:cubicBezTo>
                  <a:lnTo>
                    <a:pt x="410583" y="2006109"/>
                  </a:lnTo>
                  <a:cubicBezTo>
                    <a:pt x="407671" y="2014469"/>
                    <a:pt x="401848" y="2006109"/>
                    <a:pt x="396752" y="2007926"/>
                  </a:cubicBezTo>
                  <a:cubicBezTo>
                    <a:pt x="380009" y="1997022"/>
                    <a:pt x="362175" y="1986117"/>
                    <a:pt x="343976" y="1975213"/>
                  </a:cubicBezTo>
                  <a:cubicBezTo>
                    <a:pt x="331238" y="1970851"/>
                    <a:pt x="328326" y="1948679"/>
                    <a:pt x="311219" y="1958856"/>
                  </a:cubicBezTo>
                  <a:cubicBezTo>
                    <a:pt x="308307" y="1962491"/>
                    <a:pt x="311219" y="1967943"/>
                    <a:pt x="314495" y="1970851"/>
                  </a:cubicBezTo>
                  <a:cubicBezTo>
                    <a:pt x="338153" y="1995204"/>
                    <a:pt x="369818" y="2004291"/>
                    <a:pt x="399664" y="2018831"/>
                  </a:cubicBezTo>
                  <a:lnTo>
                    <a:pt x="399664" y="2022465"/>
                  </a:lnTo>
                  <a:cubicBezTo>
                    <a:pt x="389837" y="2025373"/>
                    <a:pt x="393840" y="2036278"/>
                    <a:pt x="385833" y="2038822"/>
                  </a:cubicBezTo>
                  <a:cubicBezTo>
                    <a:pt x="357079" y="2030826"/>
                    <a:pt x="328326" y="2022465"/>
                    <a:pt x="299572" y="2011561"/>
                  </a:cubicBezTo>
                  <a:cubicBezTo>
                    <a:pt x="291565" y="2015196"/>
                    <a:pt x="282466" y="2019921"/>
                    <a:pt x="273730" y="2018831"/>
                  </a:cubicBezTo>
                  <a:cubicBezTo>
                    <a:pt x="262811" y="2014469"/>
                    <a:pt x="248617" y="2019921"/>
                    <a:pt x="240609" y="2007199"/>
                  </a:cubicBezTo>
                  <a:cubicBezTo>
                    <a:pt x="236970" y="1998112"/>
                    <a:pt x="247889" y="1993387"/>
                    <a:pt x="250800" y="1986117"/>
                  </a:cubicBezTo>
                  <a:cubicBezTo>
                    <a:pt x="272639" y="1985391"/>
                    <a:pt x="248617" y="1973396"/>
                    <a:pt x="254804" y="1964309"/>
                  </a:cubicBezTo>
                  <a:cubicBezTo>
                    <a:pt x="261719" y="1954131"/>
                    <a:pt x="272639" y="1948679"/>
                    <a:pt x="282466" y="1944317"/>
                  </a:cubicBezTo>
                  <a:lnTo>
                    <a:pt x="283558" y="1940682"/>
                  </a:lnTo>
                  <a:cubicBezTo>
                    <a:pt x="292293" y="1927961"/>
                    <a:pt x="305396" y="1917056"/>
                    <a:pt x="323230" y="1917056"/>
                  </a:cubicBezTo>
                  <a:cubicBezTo>
                    <a:pt x="332329" y="1906879"/>
                    <a:pt x="345068" y="1895247"/>
                    <a:pt x="361083" y="1897792"/>
                  </a:cubicBezTo>
                  <a:cubicBezTo>
                    <a:pt x="369818" y="1893430"/>
                    <a:pt x="373094" y="1884343"/>
                    <a:pt x="380009" y="1877800"/>
                  </a:cubicBezTo>
                  <a:cubicBezTo>
                    <a:pt x="390928" y="1877073"/>
                    <a:pt x="398936" y="1885070"/>
                    <a:pt x="409855" y="1885070"/>
                  </a:cubicBezTo>
                  <a:cubicBezTo>
                    <a:pt x="417862" y="1878891"/>
                    <a:pt x="428781" y="1875256"/>
                    <a:pt x="440428" y="1877800"/>
                  </a:cubicBezTo>
                  <a:cubicBezTo>
                    <a:pt x="448436" y="1878891"/>
                    <a:pt x="451347" y="1886160"/>
                    <a:pt x="452439" y="1891613"/>
                  </a:cubicBezTo>
                  <a:cubicBezTo>
                    <a:pt x="454623" y="1902517"/>
                    <a:pt x="444432" y="1906152"/>
                    <a:pt x="437516" y="1911604"/>
                  </a:cubicBezTo>
                  <a:cubicBezTo>
                    <a:pt x="437516" y="1928688"/>
                    <a:pt x="433513" y="1945044"/>
                    <a:pt x="436425" y="1964309"/>
                  </a:cubicBezTo>
                  <a:lnTo>
                    <a:pt x="439700" y="1966126"/>
                  </a:lnTo>
                  <a:cubicBezTo>
                    <a:pt x="451347" y="1955222"/>
                    <a:pt x="454623" y="1939592"/>
                    <a:pt x="467362" y="1926870"/>
                  </a:cubicBezTo>
                  <a:cubicBezTo>
                    <a:pt x="505215" y="1892340"/>
                    <a:pt x="528873" y="1851630"/>
                    <a:pt x="553987" y="1809466"/>
                  </a:cubicBezTo>
                  <a:cubicBezTo>
                    <a:pt x="559811" y="1789475"/>
                    <a:pt x="564906" y="1768756"/>
                    <a:pt x="565634" y="1747675"/>
                  </a:cubicBezTo>
                  <a:cubicBezTo>
                    <a:pt x="565634" y="1738588"/>
                    <a:pt x="580557" y="1733135"/>
                    <a:pt x="573641" y="1724048"/>
                  </a:cubicBezTo>
                  <a:cubicBezTo>
                    <a:pt x="574733" y="1719687"/>
                    <a:pt x="579829" y="1718596"/>
                    <a:pt x="583832" y="1717869"/>
                  </a:cubicBezTo>
                  <a:cubicBezTo>
                    <a:pt x="604579" y="1696060"/>
                    <a:pt x="600575" y="1662257"/>
                    <a:pt x="607490" y="1636813"/>
                  </a:cubicBezTo>
                  <a:cubicBezTo>
                    <a:pt x="610402" y="1596830"/>
                    <a:pt x="594752" y="1564117"/>
                    <a:pt x="589656" y="1526679"/>
                  </a:cubicBezTo>
                  <a:close/>
                  <a:moveTo>
                    <a:pt x="656708" y="1471613"/>
                  </a:moveTo>
                  <a:lnTo>
                    <a:pt x="635551" y="1476994"/>
                  </a:lnTo>
                  <a:cubicBezTo>
                    <a:pt x="609653" y="1492419"/>
                    <a:pt x="605640" y="1521116"/>
                    <a:pt x="609653" y="1545509"/>
                  </a:cubicBezTo>
                  <a:lnTo>
                    <a:pt x="612936" y="1546226"/>
                  </a:lnTo>
                  <a:cubicBezTo>
                    <a:pt x="621690" y="1540846"/>
                    <a:pt x="627891" y="1534389"/>
                    <a:pt x="632633" y="1526497"/>
                  </a:cubicBezTo>
                  <a:cubicBezTo>
                    <a:pt x="647588" y="1516453"/>
                    <a:pt x="670569" y="1514659"/>
                    <a:pt x="687348" y="1521834"/>
                  </a:cubicBezTo>
                  <a:cubicBezTo>
                    <a:pt x="698291" y="1527214"/>
                    <a:pt x="703398" y="1539052"/>
                    <a:pt x="714341" y="1541922"/>
                  </a:cubicBezTo>
                  <a:cubicBezTo>
                    <a:pt x="717259" y="1538334"/>
                    <a:pt x="718353" y="1533671"/>
                    <a:pt x="717259" y="1528290"/>
                  </a:cubicBezTo>
                  <a:cubicBezTo>
                    <a:pt x="712517" y="1501387"/>
                    <a:pt x="686619" y="1476277"/>
                    <a:pt x="656708" y="1471613"/>
                  </a:cubicBezTo>
                  <a:close/>
                  <a:moveTo>
                    <a:pt x="919421" y="1450975"/>
                  </a:moveTo>
                  <a:cubicBezTo>
                    <a:pt x="880394" y="1459334"/>
                    <a:pt x="836625" y="1457517"/>
                    <a:pt x="806716" y="1483685"/>
                  </a:cubicBezTo>
                  <a:cubicBezTo>
                    <a:pt x="791762" y="1502947"/>
                    <a:pt x="775713" y="1521120"/>
                    <a:pt x="774984" y="1544743"/>
                  </a:cubicBezTo>
                  <a:cubicBezTo>
                    <a:pt x="766959" y="1562189"/>
                    <a:pt x="745075" y="1564006"/>
                    <a:pt x="731215" y="1574909"/>
                  </a:cubicBezTo>
                  <a:cubicBezTo>
                    <a:pt x="721002" y="1582905"/>
                    <a:pt x="712248" y="1591991"/>
                    <a:pt x="701306" y="1598533"/>
                  </a:cubicBezTo>
                  <a:cubicBezTo>
                    <a:pt x="683069" y="1617432"/>
                    <a:pt x="663373" y="1634877"/>
                    <a:pt x="656443" y="1659228"/>
                  </a:cubicBezTo>
                  <a:cubicBezTo>
                    <a:pt x="642583" y="1709383"/>
                    <a:pt x="629452" y="1757720"/>
                    <a:pt x="641489" y="1808602"/>
                  </a:cubicBezTo>
                  <a:cubicBezTo>
                    <a:pt x="640394" y="1812237"/>
                    <a:pt x="639300" y="1816598"/>
                    <a:pt x="644407" y="1817688"/>
                  </a:cubicBezTo>
                  <a:cubicBezTo>
                    <a:pt x="647325" y="1814054"/>
                    <a:pt x="654255" y="1815871"/>
                    <a:pt x="654255" y="1809329"/>
                  </a:cubicBezTo>
                  <a:cubicBezTo>
                    <a:pt x="650242" y="1799516"/>
                    <a:pt x="650242" y="1788613"/>
                    <a:pt x="650242" y="1777710"/>
                  </a:cubicBezTo>
                  <a:cubicBezTo>
                    <a:pt x="658267" y="1747544"/>
                    <a:pt x="680151" y="1718469"/>
                    <a:pt x="712978" y="1705021"/>
                  </a:cubicBezTo>
                  <a:cubicBezTo>
                    <a:pt x="734133" y="1692301"/>
                    <a:pt x="762947" y="1693028"/>
                    <a:pt x="787750" y="1687576"/>
                  </a:cubicBezTo>
                  <a:cubicBezTo>
                    <a:pt x="802704" y="1693028"/>
                    <a:pt x="819847" y="1705021"/>
                    <a:pt x="819847" y="1721376"/>
                  </a:cubicBezTo>
                  <a:cubicBezTo>
                    <a:pt x="832613" y="1722103"/>
                    <a:pt x="841731" y="1709383"/>
                    <a:pt x="848661" y="1700296"/>
                  </a:cubicBezTo>
                  <a:cubicBezTo>
                    <a:pt x="849755" y="1689393"/>
                    <a:pt x="851579" y="1678490"/>
                    <a:pt x="844649" y="1668314"/>
                  </a:cubicBezTo>
                  <a:cubicBezTo>
                    <a:pt x="797962" y="1645780"/>
                    <a:pt x="741063" y="1666496"/>
                    <a:pt x="701306" y="1688666"/>
                  </a:cubicBezTo>
                  <a:lnTo>
                    <a:pt x="659361" y="1726828"/>
                  </a:lnTo>
                  <a:cubicBezTo>
                    <a:pt x="658267" y="1727555"/>
                    <a:pt x="655349" y="1727555"/>
                    <a:pt x="654255" y="1725737"/>
                  </a:cubicBezTo>
                  <a:cubicBezTo>
                    <a:pt x="654255" y="1703204"/>
                    <a:pt x="653525" y="1679580"/>
                    <a:pt x="669209" y="1661045"/>
                  </a:cubicBezTo>
                  <a:cubicBezTo>
                    <a:pt x="678327" y="1629425"/>
                    <a:pt x="711154" y="1602894"/>
                    <a:pt x="739969" y="1583995"/>
                  </a:cubicBezTo>
                  <a:cubicBezTo>
                    <a:pt x="756017" y="1576726"/>
                    <a:pt x="770972" y="1562915"/>
                    <a:pt x="790668" y="1564733"/>
                  </a:cubicBezTo>
                  <a:cubicBezTo>
                    <a:pt x="813646" y="1581087"/>
                    <a:pt x="839543" y="1594898"/>
                    <a:pt x="869451" y="1591264"/>
                  </a:cubicBezTo>
                  <a:cubicBezTo>
                    <a:pt x="903372" y="1593081"/>
                    <a:pt x="930363" y="1575636"/>
                    <a:pt x="961001" y="1568367"/>
                  </a:cubicBezTo>
                  <a:cubicBezTo>
                    <a:pt x="998934" y="1547651"/>
                    <a:pt x="1045986" y="1534567"/>
                    <a:pt x="1092673" y="1541109"/>
                  </a:cubicBezTo>
                  <a:cubicBezTo>
                    <a:pt x="1102521" y="1548378"/>
                    <a:pt x="1115651" y="1548378"/>
                    <a:pt x="1123676" y="1557464"/>
                  </a:cubicBezTo>
                  <a:cubicBezTo>
                    <a:pt x="1127323" y="1557464"/>
                    <a:pt x="1126594" y="1553829"/>
                    <a:pt x="1126594" y="1551285"/>
                  </a:cubicBezTo>
                  <a:cubicBezTo>
                    <a:pt x="1140454" y="1539292"/>
                    <a:pt x="1116381" y="1532023"/>
                    <a:pt x="1113463" y="1521846"/>
                  </a:cubicBezTo>
                  <a:cubicBezTo>
                    <a:pt x="1120393" y="1512760"/>
                    <a:pt x="1135347" y="1521846"/>
                    <a:pt x="1144466" y="1516395"/>
                  </a:cubicBezTo>
                  <a:cubicBezTo>
                    <a:pt x="1148478" y="1512034"/>
                    <a:pt x="1156502" y="1506582"/>
                    <a:pt x="1150302" y="1501130"/>
                  </a:cubicBezTo>
                  <a:cubicBezTo>
                    <a:pt x="1143372" y="1500040"/>
                    <a:pt x="1137536" y="1500040"/>
                    <a:pt x="1131335" y="1503674"/>
                  </a:cubicBezTo>
                  <a:cubicBezTo>
                    <a:pt x="1082825" y="1499313"/>
                    <a:pt x="1035773" y="1490954"/>
                    <a:pt x="986168" y="1485502"/>
                  </a:cubicBezTo>
                  <a:cubicBezTo>
                    <a:pt x="920150" y="1489137"/>
                    <a:pt x="846473" y="1486593"/>
                    <a:pt x="801610" y="1536384"/>
                  </a:cubicBezTo>
                  <a:cubicBezTo>
                    <a:pt x="800880" y="1539292"/>
                    <a:pt x="798692" y="1544016"/>
                    <a:pt x="802704" y="1545834"/>
                  </a:cubicBezTo>
                  <a:cubicBezTo>
                    <a:pt x="841731" y="1554920"/>
                    <a:pt x="883312" y="1542199"/>
                    <a:pt x="922339" y="1537474"/>
                  </a:cubicBezTo>
                  <a:cubicBezTo>
                    <a:pt x="935105" y="1538565"/>
                    <a:pt x="943129" y="1527298"/>
                    <a:pt x="956260" y="1530206"/>
                  </a:cubicBezTo>
                  <a:lnTo>
                    <a:pt x="983251" y="1521846"/>
                  </a:lnTo>
                  <a:cubicBezTo>
                    <a:pt x="1012794" y="1515668"/>
                    <a:pt x="1043797" y="1513851"/>
                    <a:pt x="1072612" y="1510943"/>
                  </a:cubicBezTo>
                  <a:cubicBezTo>
                    <a:pt x="1086837" y="1513851"/>
                    <a:pt x="1102521" y="1514578"/>
                    <a:pt x="1109451" y="1525481"/>
                  </a:cubicBezTo>
                  <a:cubicBezTo>
                    <a:pt x="1110545" y="1532023"/>
                    <a:pt x="1102521" y="1532023"/>
                    <a:pt x="1098508" y="1532750"/>
                  </a:cubicBezTo>
                  <a:cubicBezTo>
                    <a:pt x="1079542" y="1522937"/>
                    <a:pt x="1055834" y="1520029"/>
                    <a:pt x="1032855" y="1522937"/>
                  </a:cubicBezTo>
                  <a:cubicBezTo>
                    <a:pt x="997111" y="1528388"/>
                    <a:pt x="964284" y="1541109"/>
                    <a:pt x="929269" y="1550195"/>
                  </a:cubicBezTo>
                  <a:cubicBezTo>
                    <a:pt x="895348" y="1557464"/>
                    <a:pt x="859603" y="1561098"/>
                    <a:pt x="825683" y="1564733"/>
                  </a:cubicBezTo>
                  <a:cubicBezTo>
                    <a:pt x="811822" y="1561098"/>
                    <a:pt x="797962" y="1556737"/>
                    <a:pt x="785926" y="1549468"/>
                  </a:cubicBezTo>
                  <a:cubicBezTo>
                    <a:pt x="778996" y="1533840"/>
                    <a:pt x="797962" y="1528388"/>
                    <a:pt x="804892" y="1517485"/>
                  </a:cubicBezTo>
                  <a:cubicBezTo>
                    <a:pt x="824588" y="1506582"/>
                    <a:pt x="844649" y="1494588"/>
                    <a:pt x="865439" y="1484775"/>
                  </a:cubicBezTo>
                  <a:cubicBezTo>
                    <a:pt x="925257" y="1476416"/>
                    <a:pt x="987992" y="1470238"/>
                    <a:pt x="1047810" y="1481141"/>
                  </a:cubicBezTo>
                  <a:cubicBezTo>
                    <a:pt x="1065682" y="1480051"/>
                    <a:pt x="1081730" y="1485502"/>
                    <a:pt x="1099603" y="1483685"/>
                  </a:cubicBezTo>
                  <a:cubicBezTo>
                    <a:pt x="1111639" y="1486593"/>
                    <a:pt x="1121487" y="1492044"/>
                    <a:pt x="1134618" y="1487319"/>
                  </a:cubicBezTo>
                  <a:cubicBezTo>
                    <a:pt x="1138630" y="1486593"/>
                    <a:pt x="1142277" y="1482958"/>
                    <a:pt x="1141548" y="1479324"/>
                  </a:cubicBezTo>
                  <a:cubicBezTo>
                    <a:pt x="1140454" y="1474599"/>
                    <a:pt x="1136442" y="1470238"/>
                    <a:pt x="1129511" y="1470965"/>
                  </a:cubicBezTo>
                  <a:cubicBezTo>
                    <a:pt x="1113463" y="1473872"/>
                    <a:pt x="1097779" y="1481141"/>
                    <a:pt x="1080636" y="1479324"/>
                  </a:cubicBezTo>
                  <a:cubicBezTo>
                    <a:pt x="1060940" y="1479324"/>
                    <a:pt x="1044892" y="1466603"/>
                    <a:pt x="1023737" y="1467330"/>
                  </a:cubicBezTo>
                  <a:cubicBezTo>
                    <a:pt x="990910" y="1455700"/>
                    <a:pt x="956260" y="1452792"/>
                    <a:pt x="919421" y="1450975"/>
                  </a:cubicBezTo>
                  <a:close/>
                  <a:moveTo>
                    <a:pt x="1237950" y="1350074"/>
                  </a:moveTo>
                  <a:lnTo>
                    <a:pt x="1244211" y="1380279"/>
                  </a:lnTo>
                  <a:cubicBezTo>
                    <a:pt x="1261046" y="1428749"/>
                    <a:pt x="1309455" y="1487258"/>
                    <a:pt x="1417740" y="1556487"/>
                  </a:cubicBezTo>
                  <a:cubicBezTo>
                    <a:pt x="1633946" y="1694947"/>
                    <a:pt x="1893102" y="1987129"/>
                    <a:pt x="1752241" y="2322193"/>
                  </a:cubicBezTo>
                  <a:cubicBezTo>
                    <a:pt x="1611015" y="2657621"/>
                    <a:pt x="1483621" y="2765190"/>
                    <a:pt x="1463966" y="2828424"/>
                  </a:cubicBezTo>
                  <a:lnTo>
                    <a:pt x="1441836" y="2900363"/>
                  </a:lnTo>
                  <a:lnTo>
                    <a:pt x="350469" y="2900363"/>
                  </a:lnTo>
                  <a:lnTo>
                    <a:pt x="328338" y="2828424"/>
                  </a:lnTo>
                  <a:cubicBezTo>
                    <a:pt x="308683" y="2765190"/>
                    <a:pt x="181289" y="2657621"/>
                    <a:pt x="40064" y="2322193"/>
                  </a:cubicBezTo>
                  <a:cubicBezTo>
                    <a:pt x="-100798" y="1987129"/>
                    <a:pt x="158358" y="1694947"/>
                    <a:pt x="374564" y="1556487"/>
                  </a:cubicBezTo>
                  <a:cubicBezTo>
                    <a:pt x="482849" y="1487258"/>
                    <a:pt x="531259" y="1428749"/>
                    <a:pt x="548093" y="1380279"/>
                  </a:cubicBezTo>
                  <a:lnTo>
                    <a:pt x="554354" y="1350074"/>
                  </a:lnTo>
                  <a:lnTo>
                    <a:pt x="553252" y="1360488"/>
                  </a:lnTo>
                  <a:lnTo>
                    <a:pt x="1239052" y="1360488"/>
                  </a:lnTo>
                  <a:close/>
                  <a:moveTo>
                    <a:pt x="1098009" y="1108799"/>
                  </a:moveTo>
                  <a:cubicBezTo>
                    <a:pt x="1021065" y="1108075"/>
                    <a:pt x="954646" y="1148643"/>
                    <a:pt x="895486" y="1194645"/>
                  </a:cubicBezTo>
                  <a:cubicBezTo>
                    <a:pt x="877339" y="1211307"/>
                    <a:pt x="857014" y="1224347"/>
                    <a:pt x="837415" y="1235938"/>
                  </a:cubicBezTo>
                  <a:cubicBezTo>
                    <a:pt x="863910" y="1236663"/>
                    <a:pt x="890405" y="1232678"/>
                    <a:pt x="913271" y="1219638"/>
                  </a:cubicBezTo>
                  <a:cubicBezTo>
                    <a:pt x="942669" y="1202252"/>
                    <a:pt x="976423" y="1193196"/>
                    <a:pt x="1003281" y="1171825"/>
                  </a:cubicBezTo>
                  <a:cubicBezTo>
                    <a:pt x="1026146" y="1160234"/>
                    <a:pt x="1043931" y="1141037"/>
                    <a:pt x="1065707" y="1128721"/>
                  </a:cubicBezTo>
                  <a:cubicBezTo>
                    <a:pt x="1077684" y="1120390"/>
                    <a:pt x="1092202" y="1119666"/>
                    <a:pt x="1105631" y="1114595"/>
                  </a:cubicBezTo>
                  <a:lnTo>
                    <a:pt x="1147370" y="1113870"/>
                  </a:lnTo>
                  <a:cubicBezTo>
                    <a:pt x="1159347" y="1112421"/>
                    <a:pt x="1167332" y="1122926"/>
                    <a:pt x="1174228" y="1131981"/>
                  </a:cubicBezTo>
                  <a:cubicBezTo>
                    <a:pt x="1176768" y="1142848"/>
                    <a:pt x="1176768" y="1152628"/>
                    <a:pt x="1174228" y="1163132"/>
                  </a:cubicBezTo>
                  <a:cubicBezTo>
                    <a:pt x="1162976" y="1180881"/>
                    <a:pt x="1156080" y="1202976"/>
                    <a:pt x="1135392" y="1211307"/>
                  </a:cubicBezTo>
                  <a:cubicBezTo>
                    <a:pt x="1121964" y="1213843"/>
                    <a:pt x="1109261" y="1207685"/>
                    <a:pt x="1098735" y="1201165"/>
                  </a:cubicBezTo>
                  <a:cubicBezTo>
                    <a:pt x="1093654" y="1193921"/>
                    <a:pt x="1085306" y="1188850"/>
                    <a:pt x="1084580" y="1179794"/>
                  </a:cubicBezTo>
                  <a:cubicBezTo>
                    <a:pt x="1084580" y="1177259"/>
                    <a:pt x="1084580" y="1173999"/>
                    <a:pt x="1087121" y="1171825"/>
                  </a:cubicBezTo>
                  <a:cubicBezTo>
                    <a:pt x="1086758" y="1167479"/>
                    <a:pt x="1091839" y="1164219"/>
                    <a:pt x="1093654" y="1160234"/>
                  </a:cubicBezTo>
                  <a:cubicBezTo>
                    <a:pt x="1085306" y="1156974"/>
                    <a:pt x="1077684" y="1160959"/>
                    <a:pt x="1070425" y="1164219"/>
                  </a:cubicBezTo>
                  <a:cubicBezTo>
                    <a:pt x="1065344" y="1167479"/>
                    <a:pt x="1056997" y="1170014"/>
                    <a:pt x="1056271" y="1177983"/>
                  </a:cubicBezTo>
                  <a:cubicBezTo>
                    <a:pt x="1057722" y="1189936"/>
                    <a:pt x="1063892" y="1201890"/>
                    <a:pt x="1074055" y="1208772"/>
                  </a:cubicBezTo>
                  <a:cubicBezTo>
                    <a:pt x="1094743" y="1222536"/>
                    <a:pt x="1123052" y="1226883"/>
                    <a:pt x="1146644" y="1218552"/>
                  </a:cubicBezTo>
                  <a:cubicBezTo>
                    <a:pt x="1165517" y="1218552"/>
                    <a:pt x="1181123" y="1208047"/>
                    <a:pt x="1195641" y="1197905"/>
                  </a:cubicBezTo>
                  <a:cubicBezTo>
                    <a:pt x="1207618" y="1184141"/>
                    <a:pt x="1215240" y="1166030"/>
                    <a:pt x="1211611" y="1147557"/>
                  </a:cubicBezTo>
                  <a:cubicBezTo>
                    <a:pt x="1204715" y="1127272"/>
                    <a:pt x="1182575" y="1117130"/>
                    <a:pt x="1163702" y="1112421"/>
                  </a:cubicBezTo>
                  <a:cubicBezTo>
                    <a:pt x="1157895" y="1110610"/>
                    <a:pt x="1150999" y="1112421"/>
                    <a:pt x="1145192" y="1109524"/>
                  </a:cubicBezTo>
                  <a:cubicBezTo>
                    <a:pt x="1129585" y="1109524"/>
                    <a:pt x="1114342" y="1108075"/>
                    <a:pt x="1098009" y="1108799"/>
                  </a:cubicBezTo>
                  <a:close/>
                  <a:moveTo>
                    <a:pt x="661202" y="1041400"/>
                  </a:moveTo>
                  <a:cubicBezTo>
                    <a:pt x="659356" y="1041400"/>
                    <a:pt x="658618" y="1042870"/>
                    <a:pt x="657510" y="1043973"/>
                  </a:cubicBezTo>
                  <a:cubicBezTo>
                    <a:pt x="649757" y="1059777"/>
                    <a:pt x="645327" y="1079258"/>
                    <a:pt x="656034" y="1095062"/>
                  </a:cubicBezTo>
                  <a:cubicBezTo>
                    <a:pt x="664525" y="1109764"/>
                    <a:pt x="680400" y="1116013"/>
                    <a:pt x="697013" y="1113440"/>
                  </a:cubicBezTo>
                  <a:lnTo>
                    <a:pt x="709196" y="1109029"/>
                  </a:lnTo>
                  <a:cubicBezTo>
                    <a:pt x="718426" y="1103148"/>
                    <a:pt x="724702" y="1091754"/>
                    <a:pt x="723964" y="1080728"/>
                  </a:cubicBezTo>
                  <a:cubicBezTo>
                    <a:pt x="713996" y="1088079"/>
                    <a:pt x="699228" y="1089181"/>
                    <a:pt x="687414" y="1085874"/>
                  </a:cubicBezTo>
                  <a:cubicBezTo>
                    <a:pt x="668955" y="1078155"/>
                    <a:pt x="667109" y="1057940"/>
                    <a:pt x="661202" y="1041400"/>
                  </a:cubicBezTo>
                  <a:close/>
                  <a:moveTo>
                    <a:pt x="542914" y="1025358"/>
                  </a:moveTo>
                  <a:cubicBezTo>
                    <a:pt x="526554" y="1019175"/>
                    <a:pt x="509468" y="1027904"/>
                    <a:pt x="497471" y="1040270"/>
                  </a:cubicBezTo>
                  <a:cubicBezTo>
                    <a:pt x="484384" y="1056638"/>
                    <a:pt x="469115" y="1075915"/>
                    <a:pt x="476749" y="1095919"/>
                  </a:cubicBezTo>
                  <a:cubicBezTo>
                    <a:pt x="476022" y="1123562"/>
                    <a:pt x="505105" y="1131200"/>
                    <a:pt x="524737" y="1138111"/>
                  </a:cubicBezTo>
                  <a:cubicBezTo>
                    <a:pt x="540370" y="1143567"/>
                    <a:pt x="558183" y="1142475"/>
                    <a:pt x="575270" y="1146113"/>
                  </a:cubicBezTo>
                  <a:cubicBezTo>
                    <a:pt x="578542" y="1147204"/>
                    <a:pt x="584722" y="1143930"/>
                    <a:pt x="585449" y="1149750"/>
                  </a:cubicBezTo>
                  <a:cubicBezTo>
                    <a:pt x="578905" y="1155206"/>
                    <a:pt x="571634" y="1156297"/>
                    <a:pt x="565818" y="1162480"/>
                  </a:cubicBezTo>
                  <a:cubicBezTo>
                    <a:pt x="560001" y="1169754"/>
                    <a:pt x="554548" y="1179211"/>
                    <a:pt x="555638" y="1188304"/>
                  </a:cubicBezTo>
                  <a:cubicBezTo>
                    <a:pt x="558910" y="1207945"/>
                    <a:pt x="580359" y="1216674"/>
                    <a:pt x="597446" y="1221039"/>
                  </a:cubicBezTo>
                  <a:cubicBezTo>
                    <a:pt x="622167" y="1218856"/>
                    <a:pt x="648705" y="1222130"/>
                    <a:pt x="671245" y="1213037"/>
                  </a:cubicBezTo>
                  <a:cubicBezTo>
                    <a:pt x="679970" y="1210127"/>
                    <a:pt x="689786" y="1206854"/>
                    <a:pt x="693421" y="1197033"/>
                  </a:cubicBezTo>
                  <a:cubicBezTo>
                    <a:pt x="691603" y="1186122"/>
                    <a:pt x="679606" y="1179575"/>
                    <a:pt x="670518" y="1174846"/>
                  </a:cubicBezTo>
                  <a:cubicBezTo>
                    <a:pt x="665792" y="1173755"/>
                    <a:pt x="660702" y="1170118"/>
                    <a:pt x="655613" y="1171937"/>
                  </a:cubicBezTo>
                  <a:cubicBezTo>
                    <a:pt x="662520" y="1180302"/>
                    <a:pt x="667973" y="1189759"/>
                    <a:pt x="666155" y="1201762"/>
                  </a:cubicBezTo>
                  <a:cubicBezTo>
                    <a:pt x="661066" y="1213764"/>
                    <a:pt x="648705" y="1214856"/>
                    <a:pt x="636708" y="1215583"/>
                  </a:cubicBezTo>
                  <a:cubicBezTo>
                    <a:pt x="622167" y="1211946"/>
                    <a:pt x="605444" y="1210127"/>
                    <a:pt x="594901" y="1196306"/>
                  </a:cubicBezTo>
                  <a:cubicBezTo>
                    <a:pt x="589084" y="1185758"/>
                    <a:pt x="593447" y="1171937"/>
                    <a:pt x="599991" y="1161753"/>
                  </a:cubicBezTo>
                  <a:cubicBezTo>
                    <a:pt x="610170" y="1147568"/>
                    <a:pt x="627256" y="1143567"/>
                    <a:pt x="643616" y="1142475"/>
                  </a:cubicBezTo>
                  <a:cubicBezTo>
                    <a:pt x="658521" y="1144294"/>
                    <a:pt x="673063" y="1143567"/>
                    <a:pt x="687241" y="1148659"/>
                  </a:cubicBezTo>
                  <a:cubicBezTo>
                    <a:pt x="711235" y="1156297"/>
                    <a:pt x="738864" y="1166481"/>
                    <a:pt x="752315" y="1189759"/>
                  </a:cubicBezTo>
                  <a:cubicBezTo>
                    <a:pt x="756677" y="1199943"/>
                    <a:pt x="756677" y="1213764"/>
                    <a:pt x="749770" y="1223221"/>
                  </a:cubicBezTo>
                  <a:cubicBezTo>
                    <a:pt x="748316" y="1229768"/>
                    <a:pt x="741409" y="1233405"/>
                    <a:pt x="737046" y="1237406"/>
                  </a:cubicBezTo>
                  <a:cubicBezTo>
                    <a:pt x="730139" y="1242862"/>
                    <a:pt x="719960" y="1242862"/>
                    <a:pt x="713779" y="1247227"/>
                  </a:cubicBezTo>
                  <a:cubicBezTo>
                    <a:pt x="723595" y="1255592"/>
                    <a:pt x="734501" y="1267959"/>
                    <a:pt x="747589" y="1272687"/>
                  </a:cubicBezTo>
                  <a:cubicBezTo>
                    <a:pt x="786851" y="1295602"/>
                    <a:pt x="838111" y="1306513"/>
                    <a:pt x="885008" y="1287964"/>
                  </a:cubicBezTo>
                  <a:cubicBezTo>
                    <a:pt x="890461" y="1285418"/>
                    <a:pt x="897005" y="1282507"/>
                    <a:pt x="903185" y="1280325"/>
                  </a:cubicBezTo>
                  <a:lnTo>
                    <a:pt x="926088" y="1267959"/>
                  </a:lnTo>
                  <a:lnTo>
                    <a:pt x="993809" y="1230206"/>
                  </a:lnTo>
                  <a:lnTo>
                    <a:pt x="1007489" y="1228596"/>
                  </a:lnTo>
                  <a:lnTo>
                    <a:pt x="1015156" y="1229860"/>
                  </a:lnTo>
                  <a:cubicBezTo>
                    <a:pt x="1019973" y="1232679"/>
                    <a:pt x="1024427" y="1236861"/>
                    <a:pt x="1028971" y="1240680"/>
                  </a:cubicBezTo>
                  <a:cubicBezTo>
                    <a:pt x="1031516" y="1247590"/>
                    <a:pt x="1035151" y="1255228"/>
                    <a:pt x="1033333" y="1263594"/>
                  </a:cubicBezTo>
                  <a:cubicBezTo>
                    <a:pt x="1027517" y="1278143"/>
                    <a:pt x="1011884" y="1281780"/>
                    <a:pt x="1000978" y="1288691"/>
                  </a:cubicBezTo>
                  <a:cubicBezTo>
                    <a:pt x="1006795" y="1294147"/>
                    <a:pt x="1015520" y="1289055"/>
                    <a:pt x="1022064" y="1289418"/>
                  </a:cubicBezTo>
                  <a:cubicBezTo>
                    <a:pt x="1040968" y="1283962"/>
                    <a:pt x="1066779" y="1274869"/>
                    <a:pt x="1070778" y="1251955"/>
                  </a:cubicBezTo>
                  <a:cubicBezTo>
                    <a:pt x="1070051" y="1249409"/>
                    <a:pt x="1064234" y="1247590"/>
                    <a:pt x="1068597" y="1244681"/>
                  </a:cubicBezTo>
                  <a:cubicBezTo>
                    <a:pt x="1062417" y="1233405"/>
                    <a:pt x="1048602" y="1229768"/>
                    <a:pt x="1037696" y="1225040"/>
                  </a:cubicBezTo>
                  <a:lnTo>
                    <a:pt x="1007489" y="1228596"/>
                  </a:lnTo>
                  <a:lnTo>
                    <a:pt x="999160" y="1227222"/>
                  </a:lnTo>
                  <a:lnTo>
                    <a:pt x="993809" y="1230206"/>
                  </a:lnTo>
                  <a:lnTo>
                    <a:pt x="944992" y="1235951"/>
                  </a:lnTo>
                  <a:cubicBezTo>
                    <a:pt x="906821" y="1253410"/>
                    <a:pt x="863195" y="1257774"/>
                    <a:pt x="820297" y="1263594"/>
                  </a:cubicBezTo>
                  <a:cubicBezTo>
                    <a:pt x="798848" y="1265049"/>
                    <a:pt x="777399" y="1266867"/>
                    <a:pt x="759222" y="1258138"/>
                  </a:cubicBezTo>
                  <a:cubicBezTo>
                    <a:pt x="757768" y="1257774"/>
                    <a:pt x="755223" y="1256683"/>
                    <a:pt x="756677" y="1255228"/>
                  </a:cubicBezTo>
                  <a:cubicBezTo>
                    <a:pt x="761767" y="1252319"/>
                    <a:pt x="769765" y="1256320"/>
                    <a:pt x="773037" y="1251227"/>
                  </a:cubicBezTo>
                  <a:cubicBezTo>
                    <a:pt x="783216" y="1247954"/>
                    <a:pt x="786851" y="1237406"/>
                    <a:pt x="795940" y="1230495"/>
                  </a:cubicBezTo>
                  <a:cubicBezTo>
                    <a:pt x="806483" y="1216674"/>
                    <a:pt x="796304" y="1201034"/>
                    <a:pt x="790123" y="1189032"/>
                  </a:cubicBezTo>
                  <a:cubicBezTo>
                    <a:pt x="767947" y="1159934"/>
                    <a:pt x="735592" y="1145385"/>
                    <a:pt x="701783" y="1141384"/>
                  </a:cubicBezTo>
                  <a:lnTo>
                    <a:pt x="678152" y="1140657"/>
                  </a:lnTo>
                  <a:cubicBezTo>
                    <a:pt x="631982" y="1132291"/>
                    <a:pt x="577087" y="1137747"/>
                    <a:pt x="534916" y="1115924"/>
                  </a:cubicBezTo>
                  <a:cubicBezTo>
                    <a:pt x="519647" y="1109741"/>
                    <a:pt x="507650" y="1098102"/>
                    <a:pt x="497471" y="1085008"/>
                  </a:cubicBezTo>
                  <a:cubicBezTo>
                    <a:pt x="495653" y="1078461"/>
                    <a:pt x="493109" y="1073005"/>
                    <a:pt x="493836" y="1065003"/>
                  </a:cubicBezTo>
                  <a:lnTo>
                    <a:pt x="500016" y="1055547"/>
                  </a:lnTo>
                  <a:lnTo>
                    <a:pt x="511286" y="1049000"/>
                  </a:lnTo>
                  <a:cubicBezTo>
                    <a:pt x="521101" y="1047909"/>
                    <a:pt x="531645" y="1047545"/>
                    <a:pt x="539279" y="1053364"/>
                  </a:cubicBezTo>
                  <a:cubicBezTo>
                    <a:pt x="546913" y="1059548"/>
                    <a:pt x="548731" y="1071914"/>
                    <a:pt x="548004" y="1081734"/>
                  </a:cubicBezTo>
                  <a:cubicBezTo>
                    <a:pt x="554548" y="1080643"/>
                    <a:pt x="557093" y="1074096"/>
                    <a:pt x="560728" y="1069368"/>
                  </a:cubicBezTo>
                  <a:cubicBezTo>
                    <a:pt x="565090" y="1058456"/>
                    <a:pt x="565090" y="1047545"/>
                    <a:pt x="560001" y="1037361"/>
                  </a:cubicBezTo>
                  <a:cubicBezTo>
                    <a:pt x="557456" y="1028995"/>
                    <a:pt x="549822" y="1027540"/>
                    <a:pt x="542914" y="1025358"/>
                  </a:cubicBezTo>
                  <a:close/>
                  <a:moveTo>
                    <a:pt x="425490" y="984616"/>
                  </a:moveTo>
                  <a:cubicBezTo>
                    <a:pt x="421544" y="987547"/>
                    <a:pt x="420826" y="992309"/>
                    <a:pt x="421544" y="997072"/>
                  </a:cubicBezTo>
                  <a:cubicBezTo>
                    <a:pt x="423696" y="1001834"/>
                    <a:pt x="418315" y="1005498"/>
                    <a:pt x="421544" y="1009528"/>
                  </a:cubicBezTo>
                  <a:cubicBezTo>
                    <a:pt x="431230" y="1021251"/>
                    <a:pt x="448092" y="1022350"/>
                    <a:pt x="461007" y="1018320"/>
                  </a:cubicBezTo>
                  <a:cubicBezTo>
                    <a:pt x="469976" y="1016855"/>
                    <a:pt x="478586" y="1009528"/>
                    <a:pt x="481815" y="1001468"/>
                  </a:cubicBezTo>
                  <a:cubicBezTo>
                    <a:pt x="478586" y="1000003"/>
                    <a:pt x="476433" y="1004765"/>
                    <a:pt x="473922" y="1006963"/>
                  </a:cubicBezTo>
                  <a:cubicBezTo>
                    <a:pt x="469617" y="1009161"/>
                    <a:pt x="464236" y="1010260"/>
                    <a:pt x="460289" y="1006231"/>
                  </a:cubicBezTo>
                  <a:cubicBezTo>
                    <a:pt x="454549" y="991943"/>
                    <a:pt x="439840" y="984250"/>
                    <a:pt x="425490" y="984616"/>
                  </a:cubicBezTo>
                  <a:close/>
                  <a:moveTo>
                    <a:pt x="759428" y="984191"/>
                  </a:moveTo>
                  <a:cubicBezTo>
                    <a:pt x="741590" y="987085"/>
                    <a:pt x="717564" y="986000"/>
                    <a:pt x="712468" y="1008069"/>
                  </a:cubicBezTo>
                  <a:cubicBezTo>
                    <a:pt x="708827" y="1018923"/>
                    <a:pt x="713196" y="1031948"/>
                    <a:pt x="720112" y="1040269"/>
                  </a:cubicBezTo>
                  <a:cubicBezTo>
                    <a:pt x="726301" y="1046781"/>
                    <a:pt x="736494" y="1048590"/>
                    <a:pt x="745958" y="1046781"/>
                  </a:cubicBezTo>
                  <a:cubicBezTo>
                    <a:pt x="755059" y="1047867"/>
                    <a:pt x="764888" y="1047143"/>
                    <a:pt x="771805" y="1042801"/>
                  </a:cubicBezTo>
                  <a:cubicBezTo>
                    <a:pt x="758699" y="1036289"/>
                    <a:pt x="738314" y="1027244"/>
                    <a:pt x="737222" y="1009155"/>
                  </a:cubicBezTo>
                  <a:cubicBezTo>
                    <a:pt x="738314" y="1000110"/>
                    <a:pt x="746686" y="995045"/>
                    <a:pt x="753603" y="990342"/>
                  </a:cubicBezTo>
                  <a:cubicBezTo>
                    <a:pt x="786366" y="979488"/>
                    <a:pt x="813668" y="1005175"/>
                    <a:pt x="839150" y="1021456"/>
                  </a:cubicBezTo>
                  <a:cubicBezTo>
                    <a:pt x="849343" y="1033033"/>
                    <a:pt x="854804" y="1047867"/>
                    <a:pt x="863540" y="1059444"/>
                  </a:cubicBezTo>
                  <a:lnTo>
                    <a:pt x="871913" y="1087302"/>
                  </a:lnTo>
                  <a:cubicBezTo>
                    <a:pt x="876282" y="1106477"/>
                    <a:pt x="871185" y="1126737"/>
                    <a:pt x="869365" y="1147360"/>
                  </a:cubicBezTo>
                  <a:cubicBezTo>
                    <a:pt x="854076" y="1183901"/>
                    <a:pt x="827501" y="1219356"/>
                    <a:pt x="793646" y="1238170"/>
                  </a:cubicBezTo>
                  <a:cubicBezTo>
                    <a:pt x="800563" y="1239617"/>
                    <a:pt x="809300" y="1241426"/>
                    <a:pt x="814396" y="1233828"/>
                  </a:cubicBezTo>
                  <a:cubicBezTo>
                    <a:pt x="854076" y="1219356"/>
                    <a:pt x="895211" y="1189689"/>
                    <a:pt x="907224" y="1146636"/>
                  </a:cubicBezTo>
                  <a:cubicBezTo>
                    <a:pt x="914505" y="1121311"/>
                    <a:pt x="919965" y="1094900"/>
                    <a:pt x="909408" y="1069936"/>
                  </a:cubicBezTo>
                  <a:cubicBezTo>
                    <a:pt x="906860" y="1061977"/>
                    <a:pt x="900308" y="1056188"/>
                    <a:pt x="897759" y="1048590"/>
                  </a:cubicBezTo>
                  <a:cubicBezTo>
                    <a:pt x="874461" y="1020732"/>
                    <a:pt x="844247" y="1001557"/>
                    <a:pt x="811120" y="988533"/>
                  </a:cubicBezTo>
                  <a:cubicBezTo>
                    <a:pt x="794739" y="982744"/>
                    <a:pt x="776901" y="984553"/>
                    <a:pt x="759428" y="984191"/>
                  </a:cubicBezTo>
                  <a:close/>
                  <a:moveTo>
                    <a:pt x="1106617" y="963613"/>
                  </a:moveTo>
                  <a:cubicBezTo>
                    <a:pt x="1104115" y="967667"/>
                    <a:pt x="1105903" y="973563"/>
                    <a:pt x="1104830" y="977985"/>
                  </a:cubicBezTo>
                  <a:cubicBezTo>
                    <a:pt x="1104115" y="996412"/>
                    <a:pt x="1116626" y="1012259"/>
                    <a:pt x="1131281" y="1019629"/>
                  </a:cubicBezTo>
                  <a:cubicBezTo>
                    <a:pt x="1136286" y="1022946"/>
                    <a:pt x="1144507" y="1025526"/>
                    <a:pt x="1149511" y="1019998"/>
                  </a:cubicBezTo>
                  <a:cubicBezTo>
                    <a:pt x="1157375" y="1012996"/>
                    <a:pt x="1158090" y="1001940"/>
                    <a:pt x="1155588" y="990515"/>
                  </a:cubicBezTo>
                  <a:cubicBezTo>
                    <a:pt x="1149869" y="977617"/>
                    <a:pt x="1140218" y="992727"/>
                    <a:pt x="1131996" y="985356"/>
                  </a:cubicBezTo>
                  <a:cubicBezTo>
                    <a:pt x="1121630" y="982039"/>
                    <a:pt x="1111622" y="972826"/>
                    <a:pt x="1106617" y="963613"/>
                  </a:cubicBezTo>
                  <a:close/>
                  <a:moveTo>
                    <a:pt x="377040" y="930275"/>
                  </a:moveTo>
                  <a:lnTo>
                    <a:pt x="377040" y="931863"/>
                  </a:lnTo>
                  <a:cubicBezTo>
                    <a:pt x="379156" y="931333"/>
                    <a:pt x="380215" y="930804"/>
                    <a:pt x="379156" y="930275"/>
                  </a:cubicBezTo>
                  <a:close/>
                  <a:moveTo>
                    <a:pt x="873665" y="927463"/>
                  </a:moveTo>
                  <a:cubicBezTo>
                    <a:pt x="871110" y="934368"/>
                    <a:pt x="870379" y="941999"/>
                    <a:pt x="866364" y="948177"/>
                  </a:cubicBezTo>
                  <a:cubicBezTo>
                    <a:pt x="857968" y="959079"/>
                    <a:pt x="846652" y="964167"/>
                    <a:pt x="834240" y="965984"/>
                  </a:cubicBezTo>
                  <a:cubicBezTo>
                    <a:pt x="839351" y="975432"/>
                    <a:pt x="848112" y="985971"/>
                    <a:pt x="859793" y="987061"/>
                  </a:cubicBezTo>
                  <a:cubicBezTo>
                    <a:pt x="868919" y="987425"/>
                    <a:pt x="876950" y="984518"/>
                    <a:pt x="883521" y="977249"/>
                  </a:cubicBezTo>
                  <a:cubicBezTo>
                    <a:pt x="891552" y="964894"/>
                    <a:pt x="902503" y="952538"/>
                    <a:pt x="897393" y="936185"/>
                  </a:cubicBezTo>
                  <a:cubicBezTo>
                    <a:pt x="892647" y="928190"/>
                    <a:pt x="882791" y="927100"/>
                    <a:pt x="873665" y="927463"/>
                  </a:cubicBezTo>
                  <a:close/>
                  <a:moveTo>
                    <a:pt x="1279687" y="838200"/>
                  </a:moveTo>
                  <a:lnTo>
                    <a:pt x="1279324" y="841104"/>
                  </a:lnTo>
                  <a:cubicBezTo>
                    <a:pt x="1280412" y="842919"/>
                    <a:pt x="1283677" y="844734"/>
                    <a:pt x="1286216" y="844371"/>
                  </a:cubicBezTo>
                  <a:cubicBezTo>
                    <a:pt x="1303626" y="849816"/>
                    <a:pt x="1310155" y="866515"/>
                    <a:pt x="1321037" y="879947"/>
                  </a:cubicBezTo>
                  <a:cubicBezTo>
                    <a:pt x="1328292" y="890838"/>
                    <a:pt x="1334458" y="904995"/>
                    <a:pt x="1326841" y="917338"/>
                  </a:cubicBezTo>
                  <a:cubicBezTo>
                    <a:pt x="1318498" y="918790"/>
                    <a:pt x="1314145" y="927502"/>
                    <a:pt x="1306528" y="929318"/>
                  </a:cubicBezTo>
                  <a:cubicBezTo>
                    <a:pt x="1270256" y="966345"/>
                    <a:pt x="1276785" y="1016079"/>
                    <a:pt x="1283677" y="1063272"/>
                  </a:cubicBezTo>
                  <a:cubicBezTo>
                    <a:pt x="1284039" y="1074525"/>
                    <a:pt x="1288029" y="1084327"/>
                    <a:pt x="1283677" y="1094854"/>
                  </a:cubicBezTo>
                  <a:cubicBezTo>
                    <a:pt x="1282226" y="1109375"/>
                    <a:pt x="1264452" y="1113005"/>
                    <a:pt x="1266991" y="1127163"/>
                  </a:cubicBezTo>
                  <a:cubicBezTo>
                    <a:pt x="1273158" y="1131882"/>
                    <a:pt x="1280412" y="1124985"/>
                    <a:pt x="1285853" y="1120629"/>
                  </a:cubicBezTo>
                  <a:cubicBezTo>
                    <a:pt x="1301813" y="1112279"/>
                    <a:pt x="1290568" y="1094491"/>
                    <a:pt x="1292382" y="1081059"/>
                  </a:cubicBezTo>
                  <a:cubicBezTo>
                    <a:pt x="1291657" y="1060004"/>
                    <a:pt x="1297460" y="1042216"/>
                    <a:pt x="1297823" y="1021161"/>
                  </a:cubicBezTo>
                  <a:cubicBezTo>
                    <a:pt x="1303989" y="999743"/>
                    <a:pt x="1303626" y="976873"/>
                    <a:pt x="1310881" y="956181"/>
                  </a:cubicBezTo>
                  <a:cubicBezTo>
                    <a:pt x="1318135" y="944927"/>
                    <a:pt x="1318135" y="930044"/>
                    <a:pt x="1329743" y="920968"/>
                  </a:cubicBezTo>
                  <a:cubicBezTo>
                    <a:pt x="1334821" y="916612"/>
                    <a:pt x="1340987" y="919516"/>
                    <a:pt x="1346428" y="922057"/>
                  </a:cubicBezTo>
                  <a:cubicBezTo>
                    <a:pt x="1347516" y="924598"/>
                    <a:pt x="1348241" y="926776"/>
                    <a:pt x="1351143" y="927865"/>
                  </a:cubicBezTo>
                  <a:cubicBezTo>
                    <a:pt x="1358760" y="946016"/>
                    <a:pt x="1356584" y="969976"/>
                    <a:pt x="1353320" y="988127"/>
                  </a:cubicBezTo>
                  <a:cubicBezTo>
                    <a:pt x="1345702" y="1025518"/>
                    <a:pt x="1330105" y="1061456"/>
                    <a:pt x="1316322" y="1097395"/>
                  </a:cubicBezTo>
                  <a:cubicBezTo>
                    <a:pt x="1315596" y="1101752"/>
                    <a:pt x="1316685" y="1108286"/>
                    <a:pt x="1312695" y="1113005"/>
                  </a:cubicBezTo>
                  <a:cubicBezTo>
                    <a:pt x="1311606" y="1113731"/>
                    <a:pt x="1310155" y="1112642"/>
                    <a:pt x="1308705" y="1112279"/>
                  </a:cubicBezTo>
                  <a:cubicBezTo>
                    <a:pt x="1303989" y="1099210"/>
                    <a:pt x="1314871" y="1086505"/>
                    <a:pt x="1314871" y="1072710"/>
                  </a:cubicBezTo>
                  <a:cubicBezTo>
                    <a:pt x="1315596" y="1072347"/>
                    <a:pt x="1316322" y="1073073"/>
                    <a:pt x="1316322" y="1073073"/>
                  </a:cubicBezTo>
                  <a:cubicBezTo>
                    <a:pt x="1324664" y="1057826"/>
                    <a:pt x="1329743" y="1040764"/>
                    <a:pt x="1335183" y="1024065"/>
                  </a:cubicBezTo>
                  <a:cubicBezTo>
                    <a:pt x="1341350" y="996839"/>
                    <a:pt x="1352594" y="968161"/>
                    <a:pt x="1344977" y="939119"/>
                  </a:cubicBezTo>
                  <a:cubicBezTo>
                    <a:pt x="1343163" y="935126"/>
                    <a:pt x="1339173" y="932948"/>
                    <a:pt x="1335546" y="932222"/>
                  </a:cubicBezTo>
                  <a:cubicBezTo>
                    <a:pt x="1322125" y="940934"/>
                    <a:pt x="1318135" y="957633"/>
                    <a:pt x="1314145" y="971428"/>
                  </a:cubicBezTo>
                  <a:cubicBezTo>
                    <a:pt x="1307979" y="1000469"/>
                    <a:pt x="1304715" y="1029874"/>
                    <a:pt x="1301087" y="1060004"/>
                  </a:cubicBezTo>
                  <a:lnTo>
                    <a:pt x="1301087" y="1107560"/>
                  </a:lnTo>
                  <a:lnTo>
                    <a:pt x="1296735" y="1113731"/>
                  </a:lnTo>
                  <a:cubicBezTo>
                    <a:pt x="1301087" y="1122081"/>
                    <a:pt x="1295284" y="1128978"/>
                    <a:pt x="1296372" y="1137327"/>
                  </a:cubicBezTo>
                  <a:cubicBezTo>
                    <a:pt x="1298186" y="1142047"/>
                    <a:pt x="1303626" y="1144588"/>
                    <a:pt x="1309067" y="1143499"/>
                  </a:cubicBezTo>
                  <a:cubicBezTo>
                    <a:pt x="1317047" y="1140232"/>
                    <a:pt x="1314871" y="1129704"/>
                    <a:pt x="1320674" y="1123533"/>
                  </a:cubicBezTo>
                  <a:cubicBezTo>
                    <a:pt x="1322488" y="1108649"/>
                    <a:pt x="1327204" y="1093402"/>
                    <a:pt x="1336997" y="1079970"/>
                  </a:cubicBezTo>
                  <a:cubicBezTo>
                    <a:pt x="1352594" y="1058915"/>
                    <a:pt x="1363113" y="1035682"/>
                    <a:pt x="1369279" y="1010997"/>
                  </a:cubicBezTo>
                  <a:cubicBezTo>
                    <a:pt x="1372907" y="987038"/>
                    <a:pt x="1386690" y="960537"/>
                    <a:pt x="1369642" y="936941"/>
                  </a:cubicBezTo>
                  <a:cubicBezTo>
                    <a:pt x="1363476" y="926413"/>
                    <a:pt x="1348967" y="922057"/>
                    <a:pt x="1341350" y="912982"/>
                  </a:cubicBezTo>
                  <a:cubicBezTo>
                    <a:pt x="1335183" y="895557"/>
                    <a:pt x="1328654" y="878495"/>
                    <a:pt x="1318861" y="863248"/>
                  </a:cubicBezTo>
                  <a:cubicBezTo>
                    <a:pt x="1309793" y="849453"/>
                    <a:pt x="1294558" y="840378"/>
                    <a:pt x="1279687" y="838200"/>
                  </a:cubicBezTo>
                  <a:close/>
                  <a:moveTo>
                    <a:pt x="915458" y="813165"/>
                  </a:moveTo>
                  <a:cubicBezTo>
                    <a:pt x="911157" y="813165"/>
                    <a:pt x="903987" y="812800"/>
                    <a:pt x="899327" y="814262"/>
                  </a:cubicBezTo>
                  <a:cubicBezTo>
                    <a:pt x="900044" y="820476"/>
                    <a:pt x="900044" y="826691"/>
                    <a:pt x="904704" y="830346"/>
                  </a:cubicBezTo>
                  <a:cubicBezTo>
                    <a:pt x="908289" y="838022"/>
                    <a:pt x="906497" y="848989"/>
                    <a:pt x="915100" y="852644"/>
                  </a:cubicBezTo>
                  <a:cubicBezTo>
                    <a:pt x="920118" y="862148"/>
                    <a:pt x="929080" y="865073"/>
                    <a:pt x="938042" y="868363"/>
                  </a:cubicBezTo>
                  <a:cubicBezTo>
                    <a:pt x="941985" y="868363"/>
                    <a:pt x="942702" y="861417"/>
                    <a:pt x="947720" y="863976"/>
                  </a:cubicBezTo>
                  <a:cubicBezTo>
                    <a:pt x="951664" y="861052"/>
                    <a:pt x="955607" y="857396"/>
                    <a:pt x="957757" y="852644"/>
                  </a:cubicBezTo>
                  <a:cubicBezTo>
                    <a:pt x="961342" y="844968"/>
                    <a:pt x="966002" y="834733"/>
                    <a:pt x="962059" y="825959"/>
                  </a:cubicBezTo>
                  <a:cubicBezTo>
                    <a:pt x="950588" y="827056"/>
                    <a:pt x="940193" y="834733"/>
                    <a:pt x="928363" y="831808"/>
                  </a:cubicBezTo>
                  <a:cubicBezTo>
                    <a:pt x="920118" y="828518"/>
                    <a:pt x="921552" y="818283"/>
                    <a:pt x="915458" y="813165"/>
                  </a:cubicBezTo>
                  <a:close/>
                  <a:moveTo>
                    <a:pt x="1380375" y="802423"/>
                  </a:moveTo>
                  <a:cubicBezTo>
                    <a:pt x="1383636" y="811616"/>
                    <a:pt x="1379288" y="823384"/>
                    <a:pt x="1376026" y="832577"/>
                  </a:cubicBezTo>
                  <a:cubicBezTo>
                    <a:pt x="1365880" y="843241"/>
                    <a:pt x="1353560" y="849492"/>
                    <a:pt x="1339065" y="849492"/>
                  </a:cubicBezTo>
                  <a:lnTo>
                    <a:pt x="1339065" y="850963"/>
                  </a:lnTo>
                  <a:cubicBezTo>
                    <a:pt x="1344501" y="860157"/>
                    <a:pt x="1354647" y="866776"/>
                    <a:pt x="1365518" y="866776"/>
                  </a:cubicBezTo>
                  <a:cubicBezTo>
                    <a:pt x="1367330" y="866776"/>
                    <a:pt x="1369866" y="864202"/>
                    <a:pt x="1370953" y="866776"/>
                  </a:cubicBezTo>
                  <a:cubicBezTo>
                    <a:pt x="1380012" y="866040"/>
                    <a:pt x="1387984" y="862731"/>
                    <a:pt x="1391970" y="855744"/>
                  </a:cubicBezTo>
                  <a:cubicBezTo>
                    <a:pt x="1403928" y="844344"/>
                    <a:pt x="1405740" y="825958"/>
                    <a:pt x="1400667" y="810881"/>
                  </a:cubicBezTo>
                  <a:lnTo>
                    <a:pt x="1393058" y="804262"/>
                  </a:lnTo>
                  <a:cubicBezTo>
                    <a:pt x="1389434" y="803159"/>
                    <a:pt x="1385085" y="801688"/>
                    <a:pt x="1380375" y="802423"/>
                  </a:cubicBezTo>
                  <a:close/>
                  <a:moveTo>
                    <a:pt x="1123859" y="789087"/>
                  </a:moveTo>
                  <a:cubicBezTo>
                    <a:pt x="1089955" y="793089"/>
                    <a:pt x="1056416" y="802184"/>
                    <a:pt x="1028345" y="823648"/>
                  </a:cubicBezTo>
                  <a:cubicBezTo>
                    <a:pt x="1022147" y="826195"/>
                    <a:pt x="1018866" y="832743"/>
                    <a:pt x="1013033" y="834562"/>
                  </a:cubicBezTo>
                  <a:cubicBezTo>
                    <a:pt x="1011940" y="833835"/>
                    <a:pt x="1012669" y="832743"/>
                    <a:pt x="1011940" y="832016"/>
                  </a:cubicBezTo>
                  <a:cubicBezTo>
                    <a:pt x="1018137" y="824376"/>
                    <a:pt x="1022147" y="815281"/>
                    <a:pt x="1027251" y="807277"/>
                  </a:cubicBezTo>
                  <a:lnTo>
                    <a:pt x="1026522" y="806186"/>
                  </a:lnTo>
                  <a:cubicBezTo>
                    <a:pt x="1013033" y="804730"/>
                    <a:pt x="1010117" y="822193"/>
                    <a:pt x="1003555" y="831288"/>
                  </a:cubicBezTo>
                  <a:cubicBezTo>
                    <a:pt x="984598" y="860028"/>
                    <a:pt x="974390" y="894226"/>
                    <a:pt x="964912" y="927332"/>
                  </a:cubicBezTo>
                  <a:cubicBezTo>
                    <a:pt x="961995" y="929879"/>
                    <a:pt x="963089" y="936427"/>
                    <a:pt x="957985" y="936427"/>
                  </a:cubicBezTo>
                  <a:cubicBezTo>
                    <a:pt x="955433" y="934608"/>
                    <a:pt x="954704" y="932061"/>
                    <a:pt x="954340" y="929515"/>
                  </a:cubicBezTo>
                  <a:cubicBezTo>
                    <a:pt x="943403" y="912416"/>
                    <a:pt x="934654" y="893135"/>
                    <a:pt x="919342" y="880038"/>
                  </a:cubicBezTo>
                  <a:cubicBezTo>
                    <a:pt x="916790" y="881857"/>
                    <a:pt x="918613" y="886586"/>
                    <a:pt x="918248" y="889133"/>
                  </a:cubicBezTo>
                  <a:cubicBezTo>
                    <a:pt x="918613" y="890952"/>
                    <a:pt x="920800" y="890588"/>
                    <a:pt x="921894" y="890952"/>
                  </a:cubicBezTo>
                  <a:cubicBezTo>
                    <a:pt x="935747" y="918237"/>
                    <a:pt x="954340" y="943703"/>
                    <a:pt x="960537" y="973535"/>
                  </a:cubicBezTo>
                  <a:cubicBezTo>
                    <a:pt x="963089" y="989178"/>
                    <a:pt x="968193" y="1001548"/>
                    <a:pt x="968193" y="1017555"/>
                  </a:cubicBezTo>
                  <a:cubicBezTo>
                    <a:pt x="970016" y="1040838"/>
                    <a:pt x="969286" y="1064849"/>
                    <a:pt x="963089" y="1085222"/>
                  </a:cubicBezTo>
                  <a:cubicBezTo>
                    <a:pt x="960537" y="1100502"/>
                    <a:pt x="947413" y="1110325"/>
                    <a:pt x="946684" y="1127060"/>
                  </a:cubicBezTo>
                  <a:cubicBezTo>
                    <a:pt x="939757" y="1133608"/>
                    <a:pt x="936476" y="1143431"/>
                    <a:pt x="930643" y="1151071"/>
                  </a:cubicBezTo>
                  <a:lnTo>
                    <a:pt x="931373" y="1152526"/>
                  </a:lnTo>
                  <a:cubicBezTo>
                    <a:pt x="933924" y="1151071"/>
                    <a:pt x="937935" y="1149979"/>
                    <a:pt x="939028" y="1146705"/>
                  </a:cubicBezTo>
                  <a:cubicBezTo>
                    <a:pt x="946684" y="1148524"/>
                    <a:pt x="944861" y="1139065"/>
                    <a:pt x="951059" y="1138337"/>
                  </a:cubicBezTo>
                  <a:cubicBezTo>
                    <a:pt x="967464" y="1107050"/>
                    <a:pt x="987879" y="1074672"/>
                    <a:pt x="1015221" y="1052116"/>
                  </a:cubicBezTo>
                  <a:cubicBezTo>
                    <a:pt x="1027251" y="1037564"/>
                    <a:pt x="1042198" y="1025195"/>
                    <a:pt x="1058603" y="1018283"/>
                  </a:cubicBezTo>
                  <a:cubicBezTo>
                    <a:pt x="1070269" y="1013189"/>
                    <a:pt x="1082299" y="1019010"/>
                    <a:pt x="1093600" y="1020829"/>
                  </a:cubicBezTo>
                  <a:cubicBezTo>
                    <a:pt x="1098704" y="1023376"/>
                    <a:pt x="1102350" y="1029924"/>
                    <a:pt x="1101985" y="1035745"/>
                  </a:cubicBezTo>
                  <a:cubicBezTo>
                    <a:pt x="1101256" y="1048842"/>
                    <a:pt x="1095423" y="1061211"/>
                    <a:pt x="1085216" y="1068851"/>
                  </a:cubicBezTo>
                  <a:cubicBezTo>
                    <a:pt x="1073185" y="1073944"/>
                    <a:pt x="1058238" y="1077219"/>
                    <a:pt x="1048031" y="1067032"/>
                  </a:cubicBezTo>
                  <a:cubicBezTo>
                    <a:pt x="1041833" y="1063030"/>
                    <a:pt x="1048031" y="1057937"/>
                    <a:pt x="1045479" y="1052480"/>
                  </a:cubicBezTo>
                  <a:cubicBezTo>
                    <a:pt x="1041104" y="1054663"/>
                    <a:pt x="1037094" y="1061211"/>
                    <a:pt x="1034542" y="1065577"/>
                  </a:cubicBezTo>
                  <a:cubicBezTo>
                    <a:pt x="1032355" y="1073217"/>
                    <a:pt x="1033448" y="1081220"/>
                    <a:pt x="1036730" y="1088133"/>
                  </a:cubicBezTo>
                  <a:cubicBezTo>
                    <a:pt x="1039646" y="1094681"/>
                    <a:pt x="1046208" y="1099411"/>
                    <a:pt x="1053864" y="1097955"/>
                  </a:cubicBezTo>
                  <a:cubicBezTo>
                    <a:pt x="1073185" y="1103049"/>
                    <a:pt x="1084851" y="1085222"/>
                    <a:pt x="1096152" y="1072125"/>
                  </a:cubicBezTo>
                  <a:cubicBezTo>
                    <a:pt x="1110005" y="1049206"/>
                    <a:pt x="1110735" y="1019010"/>
                    <a:pt x="1095423" y="996091"/>
                  </a:cubicBezTo>
                  <a:cubicBezTo>
                    <a:pt x="1089955" y="990997"/>
                    <a:pt x="1082299" y="989178"/>
                    <a:pt x="1073914" y="989178"/>
                  </a:cubicBezTo>
                  <a:cubicBezTo>
                    <a:pt x="1056780" y="994272"/>
                    <a:pt x="1041833" y="1003367"/>
                    <a:pt x="1027251" y="1013553"/>
                  </a:cubicBezTo>
                  <a:lnTo>
                    <a:pt x="1006836" y="1038292"/>
                  </a:lnTo>
                  <a:cubicBezTo>
                    <a:pt x="994805" y="1050661"/>
                    <a:pt x="991160" y="1067396"/>
                    <a:pt x="979129" y="1078674"/>
                  </a:cubicBezTo>
                  <a:cubicBezTo>
                    <a:pt x="976942" y="1079038"/>
                    <a:pt x="975848" y="1077219"/>
                    <a:pt x="975119" y="1076127"/>
                  </a:cubicBezTo>
                  <a:cubicBezTo>
                    <a:pt x="986056" y="1038292"/>
                    <a:pt x="976578" y="996091"/>
                    <a:pt x="968922" y="958619"/>
                  </a:cubicBezTo>
                  <a:cubicBezTo>
                    <a:pt x="970745" y="955345"/>
                    <a:pt x="968193" y="950252"/>
                    <a:pt x="969286" y="946977"/>
                  </a:cubicBezTo>
                  <a:cubicBezTo>
                    <a:pt x="971838" y="933153"/>
                    <a:pt x="976578" y="919692"/>
                    <a:pt x="981317" y="905868"/>
                  </a:cubicBezTo>
                  <a:cubicBezTo>
                    <a:pt x="986056" y="898228"/>
                    <a:pt x="983869" y="887314"/>
                    <a:pt x="990431" y="880038"/>
                  </a:cubicBezTo>
                  <a:cubicBezTo>
                    <a:pt x="995535" y="876036"/>
                    <a:pt x="1000638" y="869851"/>
                    <a:pt x="1003555" y="863667"/>
                  </a:cubicBezTo>
                  <a:cubicBezTo>
                    <a:pt x="1014492" y="852025"/>
                    <a:pt x="1027251" y="841838"/>
                    <a:pt x="1043656" y="842930"/>
                  </a:cubicBezTo>
                  <a:cubicBezTo>
                    <a:pt x="1053864" y="841838"/>
                    <a:pt x="1063707" y="837837"/>
                    <a:pt x="1073914" y="841838"/>
                  </a:cubicBezTo>
                  <a:cubicBezTo>
                    <a:pt x="1087403" y="850206"/>
                    <a:pt x="1089226" y="866577"/>
                    <a:pt x="1095423" y="878219"/>
                  </a:cubicBezTo>
                  <a:cubicBezTo>
                    <a:pt x="1099433" y="896773"/>
                    <a:pt x="1096152" y="912416"/>
                    <a:pt x="1090319" y="928787"/>
                  </a:cubicBezTo>
                  <a:cubicBezTo>
                    <a:pt x="1080476" y="945522"/>
                    <a:pt x="1061155" y="955345"/>
                    <a:pt x="1042927" y="952798"/>
                  </a:cubicBezTo>
                  <a:lnTo>
                    <a:pt x="1027251" y="950252"/>
                  </a:lnTo>
                  <a:cubicBezTo>
                    <a:pt x="1018137" y="942248"/>
                    <a:pt x="1012669" y="931334"/>
                    <a:pt x="1013033" y="919692"/>
                  </a:cubicBezTo>
                  <a:cubicBezTo>
                    <a:pt x="1015221" y="914963"/>
                    <a:pt x="1018866" y="911325"/>
                    <a:pt x="1023241" y="909869"/>
                  </a:cubicBezTo>
                  <a:cubicBezTo>
                    <a:pt x="1034542" y="907323"/>
                    <a:pt x="1048031" y="908050"/>
                    <a:pt x="1059332" y="911688"/>
                  </a:cubicBezTo>
                  <a:cubicBezTo>
                    <a:pt x="1061155" y="912416"/>
                    <a:pt x="1063342" y="911325"/>
                    <a:pt x="1063342" y="909142"/>
                  </a:cubicBezTo>
                  <a:cubicBezTo>
                    <a:pt x="1062613" y="901502"/>
                    <a:pt x="1058603" y="895681"/>
                    <a:pt x="1053135" y="890588"/>
                  </a:cubicBezTo>
                  <a:cubicBezTo>
                    <a:pt x="1040375" y="880765"/>
                    <a:pt x="1027616" y="894226"/>
                    <a:pt x="1017043" y="900047"/>
                  </a:cubicBezTo>
                  <a:cubicBezTo>
                    <a:pt x="1005013" y="913871"/>
                    <a:pt x="1005742" y="930606"/>
                    <a:pt x="1007565" y="948069"/>
                  </a:cubicBezTo>
                  <a:cubicBezTo>
                    <a:pt x="1014492" y="954617"/>
                    <a:pt x="1007929" y="966259"/>
                    <a:pt x="1017773" y="971352"/>
                  </a:cubicBezTo>
                  <a:cubicBezTo>
                    <a:pt x="1027251" y="977901"/>
                    <a:pt x="1039281" y="977537"/>
                    <a:pt x="1049854" y="975354"/>
                  </a:cubicBezTo>
                  <a:cubicBezTo>
                    <a:pt x="1073185" y="973535"/>
                    <a:pt x="1088497" y="950252"/>
                    <a:pt x="1103079" y="933153"/>
                  </a:cubicBezTo>
                  <a:cubicBezTo>
                    <a:pt x="1109641" y="915690"/>
                    <a:pt x="1120942" y="900047"/>
                    <a:pt x="1122765" y="881493"/>
                  </a:cubicBezTo>
                  <a:cubicBezTo>
                    <a:pt x="1126046" y="865849"/>
                    <a:pt x="1113286" y="854208"/>
                    <a:pt x="1104902" y="842566"/>
                  </a:cubicBezTo>
                  <a:cubicBezTo>
                    <a:pt x="1087403" y="826922"/>
                    <a:pt x="1059332" y="831288"/>
                    <a:pt x="1038552" y="835290"/>
                  </a:cubicBezTo>
                  <a:cubicBezTo>
                    <a:pt x="1035271" y="835290"/>
                    <a:pt x="1028345" y="837109"/>
                    <a:pt x="1030167" y="832016"/>
                  </a:cubicBezTo>
                  <a:cubicBezTo>
                    <a:pt x="1042927" y="823648"/>
                    <a:pt x="1055686" y="812007"/>
                    <a:pt x="1071362" y="808005"/>
                  </a:cubicBezTo>
                  <a:cubicBezTo>
                    <a:pt x="1091778" y="801092"/>
                    <a:pt x="1114016" y="797818"/>
                    <a:pt x="1136618" y="798182"/>
                  </a:cubicBezTo>
                  <a:cubicBezTo>
                    <a:pt x="1138441" y="797091"/>
                    <a:pt x="1140628" y="793816"/>
                    <a:pt x="1140628" y="791270"/>
                  </a:cubicBezTo>
                  <a:cubicBezTo>
                    <a:pt x="1136618" y="786540"/>
                    <a:pt x="1128962" y="785813"/>
                    <a:pt x="1123859" y="789087"/>
                  </a:cubicBezTo>
                  <a:close/>
                  <a:moveTo>
                    <a:pt x="499935" y="781407"/>
                  </a:moveTo>
                  <a:cubicBezTo>
                    <a:pt x="498541" y="783193"/>
                    <a:pt x="496102" y="785336"/>
                    <a:pt x="496102" y="788908"/>
                  </a:cubicBezTo>
                  <a:cubicBezTo>
                    <a:pt x="496799" y="792123"/>
                    <a:pt x="499238" y="795338"/>
                    <a:pt x="503072" y="795338"/>
                  </a:cubicBezTo>
                  <a:cubicBezTo>
                    <a:pt x="505511" y="793909"/>
                    <a:pt x="510390" y="792123"/>
                    <a:pt x="509344" y="787837"/>
                  </a:cubicBezTo>
                  <a:cubicBezTo>
                    <a:pt x="506556" y="784265"/>
                    <a:pt x="504117" y="781050"/>
                    <a:pt x="499935" y="781407"/>
                  </a:cubicBezTo>
                  <a:close/>
                  <a:moveTo>
                    <a:pt x="532230" y="774836"/>
                  </a:moveTo>
                  <a:cubicBezTo>
                    <a:pt x="529591" y="775879"/>
                    <a:pt x="526769" y="777693"/>
                    <a:pt x="524402" y="778782"/>
                  </a:cubicBezTo>
                  <a:cubicBezTo>
                    <a:pt x="515300" y="779870"/>
                    <a:pt x="522582" y="787490"/>
                    <a:pt x="521125" y="792570"/>
                  </a:cubicBezTo>
                  <a:cubicBezTo>
                    <a:pt x="516757" y="799465"/>
                    <a:pt x="509475" y="802368"/>
                    <a:pt x="502194" y="804545"/>
                  </a:cubicBezTo>
                  <a:cubicBezTo>
                    <a:pt x="494913" y="805996"/>
                    <a:pt x="489816" y="800916"/>
                    <a:pt x="485083" y="796199"/>
                  </a:cubicBezTo>
                  <a:cubicBezTo>
                    <a:pt x="471248" y="810713"/>
                    <a:pt x="462147" y="827405"/>
                    <a:pt x="451589" y="844096"/>
                  </a:cubicBezTo>
                  <a:cubicBezTo>
                    <a:pt x="432657" y="872399"/>
                    <a:pt x="418823" y="903242"/>
                    <a:pt x="405716" y="934085"/>
                  </a:cubicBezTo>
                  <a:cubicBezTo>
                    <a:pt x="403532" y="952228"/>
                    <a:pt x="402440" y="973273"/>
                    <a:pt x="410449" y="987425"/>
                  </a:cubicBezTo>
                  <a:cubicBezTo>
                    <a:pt x="412998" y="983796"/>
                    <a:pt x="412998" y="978353"/>
                    <a:pt x="417366" y="975088"/>
                  </a:cubicBezTo>
                  <a:cubicBezTo>
                    <a:pt x="422827" y="970008"/>
                    <a:pt x="412998" y="966379"/>
                    <a:pt x="412998" y="960936"/>
                  </a:cubicBezTo>
                  <a:cubicBezTo>
                    <a:pt x="416274" y="957308"/>
                    <a:pt x="420643" y="951139"/>
                    <a:pt x="426104" y="949688"/>
                  </a:cubicBezTo>
                  <a:cubicBezTo>
                    <a:pt x="428653" y="951502"/>
                    <a:pt x="432657" y="952228"/>
                    <a:pt x="433385" y="956219"/>
                  </a:cubicBezTo>
                  <a:cubicBezTo>
                    <a:pt x="446492" y="962025"/>
                    <a:pt x="450861" y="947510"/>
                    <a:pt x="460326" y="940616"/>
                  </a:cubicBezTo>
                  <a:cubicBezTo>
                    <a:pt x="485083" y="913402"/>
                    <a:pt x="507291" y="884736"/>
                    <a:pt x="519305" y="850628"/>
                  </a:cubicBezTo>
                  <a:cubicBezTo>
                    <a:pt x="531684" y="836113"/>
                    <a:pt x="531684" y="818333"/>
                    <a:pt x="537145" y="800553"/>
                  </a:cubicBezTo>
                  <a:lnTo>
                    <a:pt x="538965" y="775516"/>
                  </a:lnTo>
                  <a:cubicBezTo>
                    <a:pt x="537327" y="773521"/>
                    <a:pt x="534870" y="773793"/>
                    <a:pt x="532230" y="774836"/>
                  </a:cubicBezTo>
                  <a:close/>
                  <a:moveTo>
                    <a:pt x="1443840" y="766763"/>
                  </a:moveTo>
                  <a:lnTo>
                    <a:pt x="1445428" y="768351"/>
                  </a:lnTo>
                  <a:lnTo>
                    <a:pt x="1445428" y="767557"/>
                  </a:lnTo>
                  <a:cubicBezTo>
                    <a:pt x="1444370" y="767557"/>
                    <a:pt x="1444370" y="766763"/>
                    <a:pt x="1443840" y="766763"/>
                  </a:cubicBezTo>
                  <a:close/>
                  <a:moveTo>
                    <a:pt x="484196" y="759493"/>
                  </a:moveTo>
                  <a:cubicBezTo>
                    <a:pt x="480624" y="759827"/>
                    <a:pt x="477052" y="762501"/>
                    <a:pt x="477766" y="766846"/>
                  </a:cubicBezTo>
                  <a:cubicBezTo>
                    <a:pt x="477766" y="769854"/>
                    <a:pt x="480981" y="771525"/>
                    <a:pt x="484196" y="771525"/>
                  </a:cubicBezTo>
                  <a:cubicBezTo>
                    <a:pt x="491340" y="770188"/>
                    <a:pt x="483839" y="763504"/>
                    <a:pt x="488839" y="761498"/>
                  </a:cubicBezTo>
                  <a:cubicBezTo>
                    <a:pt x="488839" y="758825"/>
                    <a:pt x="486339" y="759493"/>
                    <a:pt x="484196" y="759493"/>
                  </a:cubicBezTo>
                  <a:close/>
                  <a:moveTo>
                    <a:pt x="538965" y="758825"/>
                  </a:moveTo>
                  <a:cubicBezTo>
                    <a:pt x="527214" y="760963"/>
                    <a:pt x="517244" y="768091"/>
                    <a:pt x="504069" y="769160"/>
                  </a:cubicBezTo>
                  <a:cubicBezTo>
                    <a:pt x="502289" y="769160"/>
                    <a:pt x="500865" y="770586"/>
                    <a:pt x="500865" y="773080"/>
                  </a:cubicBezTo>
                  <a:cubicBezTo>
                    <a:pt x="503713" y="776288"/>
                    <a:pt x="507274" y="774149"/>
                    <a:pt x="510479" y="775575"/>
                  </a:cubicBezTo>
                  <a:cubicBezTo>
                    <a:pt x="520449" y="771298"/>
                    <a:pt x="531132" y="769516"/>
                    <a:pt x="538965" y="762032"/>
                  </a:cubicBezTo>
                  <a:close/>
                  <a:moveTo>
                    <a:pt x="578108" y="756828"/>
                  </a:moveTo>
                  <a:cubicBezTo>
                    <a:pt x="575840" y="755831"/>
                    <a:pt x="573935" y="755559"/>
                    <a:pt x="573028" y="758642"/>
                  </a:cubicBezTo>
                  <a:cubicBezTo>
                    <a:pt x="572302" y="788392"/>
                    <a:pt x="582099" y="813789"/>
                    <a:pt x="579559" y="844264"/>
                  </a:cubicBezTo>
                  <a:cubicBezTo>
                    <a:pt x="581374" y="865670"/>
                    <a:pt x="580648" y="891429"/>
                    <a:pt x="583914" y="913197"/>
                  </a:cubicBezTo>
                  <a:cubicBezTo>
                    <a:pt x="583914" y="923356"/>
                    <a:pt x="586817" y="933515"/>
                    <a:pt x="586817" y="944399"/>
                  </a:cubicBezTo>
                  <a:cubicBezTo>
                    <a:pt x="589357" y="973786"/>
                    <a:pt x="599879" y="999182"/>
                    <a:pt x="607499" y="1027481"/>
                  </a:cubicBezTo>
                  <a:cubicBezTo>
                    <a:pt x="614031" y="1040905"/>
                    <a:pt x="620562" y="1055417"/>
                    <a:pt x="631811" y="1065213"/>
                  </a:cubicBezTo>
                  <a:cubicBezTo>
                    <a:pt x="640882" y="1045621"/>
                    <a:pt x="653945" y="1025304"/>
                    <a:pt x="654671" y="1002447"/>
                  </a:cubicBezTo>
                  <a:cubicBezTo>
                    <a:pt x="660114" y="974511"/>
                    <a:pt x="661202" y="944761"/>
                    <a:pt x="644874" y="922630"/>
                  </a:cubicBezTo>
                  <a:cubicBezTo>
                    <a:pt x="639068" y="908118"/>
                    <a:pt x="648865" y="890704"/>
                    <a:pt x="644148" y="876191"/>
                  </a:cubicBezTo>
                  <a:cubicBezTo>
                    <a:pt x="640882" y="863856"/>
                    <a:pt x="639068" y="852609"/>
                    <a:pt x="634351" y="841725"/>
                  </a:cubicBezTo>
                  <a:cubicBezTo>
                    <a:pt x="627819" y="831203"/>
                    <a:pt x="626005" y="819231"/>
                    <a:pt x="617297" y="809798"/>
                  </a:cubicBezTo>
                  <a:cubicBezTo>
                    <a:pt x="615482" y="790206"/>
                    <a:pt x="594437" y="777508"/>
                    <a:pt x="585365" y="759368"/>
                  </a:cubicBezTo>
                  <a:cubicBezTo>
                    <a:pt x="583007" y="759550"/>
                    <a:pt x="580376" y="757826"/>
                    <a:pt x="578108" y="756828"/>
                  </a:cubicBezTo>
                  <a:close/>
                  <a:moveTo>
                    <a:pt x="556428" y="755650"/>
                  </a:moveTo>
                  <a:cubicBezTo>
                    <a:pt x="553131" y="757469"/>
                    <a:pt x="548368" y="761836"/>
                    <a:pt x="547635" y="766567"/>
                  </a:cubicBezTo>
                  <a:cubicBezTo>
                    <a:pt x="551665" y="796409"/>
                    <a:pt x="537011" y="825522"/>
                    <a:pt x="533714" y="856091"/>
                  </a:cubicBezTo>
                  <a:cubicBezTo>
                    <a:pt x="539209" y="883021"/>
                    <a:pt x="532615" y="913590"/>
                    <a:pt x="546903" y="937245"/>
                  </a:cubicBezTo>
                  <a:cubicBezTo>
                    <a:pt x="543606" y="968542"/>
                    <a:pt x="547635" y="998747"/>
                    <a:pt x="562289" y="1024949"/>
                  </a:cubicBezTo>
                  <a:cubicBezTo>
                    <a:pt x="573280" y="1046420"/>
                    <a:pt x="593429" y="1066800"/>
                    <a:pt x="618340" y="1066800"/>
                  </a:cubicBezTo>
                  <a:cubicBezTo>
                    <a:pt x="617608" y="1059885"/>
                    <a:pt x="612479" y="1054063"/>
                    <a:pt x="609914" y="1047876"/>
                  </a:cubicBezTo>
                  <a:cubicBezTo>
                    <a:pt x="590498" y="1004206"/>
                    <a:pt x="576577" y="954349"/>
                    <a:pt x="574012" y="906312"/>
                  </a:cubicBezTo>
                  <a:cubicBezTo>
                    <a:pt x="565586" y="866645"/>
                    <a:pt x="574745" y="822247"/>
                    <a:pt x="565586" y="779668"/>
                  </a:cubicBezTo>
                  <a:cubicBezTo>
                    <a:pt x="560824" y="772390"/>
                    <a:pt x="564121" y="760017"/>
                    <a:pt x="556428" y="755650"/>
                  </a:cubicBezTo>
                  <a:close/>
                  <a:moveTo>
                    <a:pt x="476920" y="742935"/>
                  </a:moveTo>
                  <a:cubicBezTo>
                    <a:pt x="474848" y="744392"/>
                    <a:pt x="472819" y="747024"/>
                    <a:pt x="472290" y="748716"/>
                  </a:cubicBezTo>
                  <a:cubicBezTo>
                    <a:pt x="472290" y="752476"/>
                    <a:pt x="476523" y="750220"/>
                    <a:pt x="478640" y="750220"/>
                  </a:cubicBezTo>
                  <a:cubicBezTo>
                    <a:pt x="480404" y="747964"/>
                    <a:pt x="481109" y="747212"/>
                    <a:pt x="481815" y="744204"/>
                  </a:cubicBezTo>
                  <a:cubicBezTo>
                    <a:pt x="481109" y="741196"/>
                    <a:pt x="478993" y="741478"/>
                    <a:pt x="476920" y="742935"/>
                  </a:cubicBezTo>
                  <a:close/>
                  <a:moveTo>
                    <a:pt x="603110" y="742906"/>
                  </a:moveTo>
                  <a:cubicBezTo>
                    <a:pt x="597992" y="742090"/>
                    <a:pt x="593239" y="741999"/>
                    <a:pt x="589765" y="745810"/>
                  </a:cubicBezTo>
                  <a:lnTo>
                    <a:pt x="610605" y="781016"/>
                  </a:lnTo>
                  <a:cubicBezTo>
                    <a:pt x="635102" y="812955"/>
                    <a:pt x="670567" y="828199"/>
                    <a:pt x="708957" y="832917"/>
                  </a:cubicBezTo>
                  <a:cubicBezTo>
                    <a:pt x="720291" y="834732"/>
                    <a:pt x="723947" y="846709"/>
                    <a:pt x="730528" y="854694"/>
                  </a:cubicBezTo>
                  <a:cubicBezTo>
                    <a:pt x="741862" y="873930"/>
                    <a:pt x="755756" y="893167"/>
                    <a:pt x="777693" y="901514"/>
                  </a:cubicBezTo>
                  <a:cubicBezTo>
                    <a:pt x="803286" y="911314"/>
                    <a:pt x="831439" y="916758"/>
                    <a:pt x="861785" y="913129"/>
                  </a:cubicBezTo>
                  <a:cubicBezTo>
                    <a:pt x="872388" y="914944"/>
                    <a:pt x="882991" y="919299"/>
                    <a:pt x="893594" y="920751"/>
                  </a:cubicBezTo>
                  <a:cubicBezTo>
                    <a:pt x="896153" y="908048"/>
                    <a:pt x="885185" y="901514"/>
                    <a:pt x="877872" y="893530"/>
                  </a:cubicBezTo>
                  <a:lnTo>
                    <a:pt x="844967" y="864131"/>
                  </a:lnTo>
                  <a:cubicBezTo>
                    <a:pt x="816448" y="841265"/>
                    <a:pt x="783543" y="826021"/>
                    <a:pt x="754293" y="803881"/>
                  </a:cubicBezTo>
                  <a:cubicBezTo>
                    <a:pt x="712979" y="786097"/>
                    <a:pt x="673857" y="762505"/>
                    <a:pt x="631080" y="746536"/>
                  </a:cubicBezTo>
                  <a:lnTo>
                    <a:pt x="618649" y="744358"/>
                  </a:lnTo>
                  <a:cubicBezTo>
                    <a:pt x="613713" y="745265"/>
                    <a:pt x="608229" y="743723"/>
                    <a:pt x="603110" y="742906"/>
                  </a:cubicBezTo>
                  <a:close/>
                  <a:moveTo>
                    <a:pt x="624784" y="715963"/>
                  </a:moveTo>
                  <a:cubicBezTo>
                    <a:pt x="618237" y="718850"/>
                    <a:pt x="609144" y="719211"/>
                    <a:pt x="604052" y="724264"/>
                  </a:cubicBezTo>
                  <a:lnTo>
                    <a:pt x="617510" y="733649"/>
                  </a:lnTo>
                  <a:cubicBezTo>
                    <a:pt x="666976" y="745198"/>
                    <a:pt x="709532" y="773351"/>
                    <a:pt x="754270" y="795729"/>
                  </a:cubicBezTo>
                  <a:cubicBezTo>
                    <a:pt x="787732" y="814859"/>
                    <a:pt x="821559" y="832545"/>
                    <a:pt x="851748" y="858171"/>
                  </a:cubicBezTo>
                  <a:cubicBezTo>
                    <a:pt x="868843" y="868999"/>
                    <a:pt x="884119" y="888129"/>
                    <a:pt x="897213" y="903288"/>
                  </a:cubicBezTo>
                  <a:cubicBezTo>
                    <a:pt x="896486" y="897874"/>
                    <a:pt x="901214" y="894264"/>
                    <a:pt x="903760" y="890294"/>
                  </a:cubicBezTo>
                  <a:cubicBezTo>
                    <a:pt x="908852" y="878383"/>
                    <a:pt x="907761" y="861058"/>
                    <a:pt x="900487" y="851313"/>
                  </a:cubicBezTo>
                  <a:cubicBezTo>
                    <a:pt x="896486" y="834349"/>
                    <a:pt x="883392" y="821356"/>
                    <a:pt x="872116" y="809084"/>
                  </a:cubicBezTo>
                  <a:cubicBezTo>
                    <a:pt x="831015" y="775878"/>
                    <a:pt x="784459" y="752417"/>
                    <a:pt x="731719" y="745920"/>
                  </a:cubicBezTo>
                  <a:cubicBezTo>
                    <a:pt x="729173" y="748086"/>
                    <a:pt x="727354" y="753500"/>
                    <a:pt x="721899" y="752056"/>
                  </a:cubicBezTo>
                  <a:cubicBezTo>
                    <a:pt x="708805" y="753861"/>
                    <a:pt x="721171" y="740867"/>
                    <a:pt x="711351" y="737619"/>
                  </a:cubicBezTo>
                  <a:cubicBezTo>
                    <a:pt x="694983" y="729317"/>
                    <a:pt x="680798" y="718489"/>
                    <a:pt x="661521" y="717767"/>
                  </a:cubicBezTo>
                  <a:close/>
                  <a:moveTo>
                    <a:pt x="471169" y="713116"/>
                  </a:moveTo>
                  <a:cubicBezTo>
                    <a:pt x="468554" y="713773"/>
                    <a:pt x="466313" y="715087"/>
                    <a:pt x="465940" y="717386"/>
                  </a:cubicBezTo>
                  <a:cubicBezTo>
                    <a:pt x="466313" y="720671"/>
                    <a:pt x="471169" y="722313"/>
                    <a:pt x="475278" y="720999"/>
                  </a:cubicBezTo>
                  <a:cubicBezTo>
                    <a:pt x="476399" y="719685"/>
                    <a:pt x="478640" y="718371"/>
                    <a:pt x="477893" y="716401"/>
                  </a:cubicBezTo>
                  <a:cubicBezTo>
                    <a:pt x="477146" y="714102"/>
                    <a:pt x="473784" y="712788"/>
                    <a:pt x="471169" y="713116"/>
                  </a:cubicBezTo>
                  <a:close/>
                  <a:moveTo>
                    <a:pt x="1239772" y="689702"/>
                  </a:moveTo>
                  <a:cubicBezTo>
                    <a:pt x="1234683" y="688975"/>
                    <a:pt x="1233956" y="694067"/>
                    <a:pt x="1229958" y="696613"/>
                  </a:cubicBezTo>
                  <a:lnTo>
                    <a:pt x="1229594" y="729349"/>
                  </a:lnTo>
                  <a:cubicBezTo>
                    <a:pt x="1226323" y="779907"/>
                    <a:pt x="1229594" y="833011"/>
                    <a:pt x="1219416" y="882842"/>
                  </a:cubicBezTo>
                  <a:cubicBezTo>
                    <a:pt x="1212510" y="926853"/>
                    <a:pt x="1207421" y="970500"/>
                    <a:pt x="1191427" y="1011238"/>
                  </a:cubicBezTo>
                  <a:cubicBezTo>
                    <a:pt x="1195426" y="1011238"/>
                    <a:pt x="1197243" y="1007600"/>
                    <a:pt x="1201605" y="1008692"/>
                  </a:cubicBezTo>
                  <a:cubicBezTo>
                    <a:pt x="1217962" y="997780"/>
                    <a:pt x="1231412" y="980321"/>
                    <a:pt x="1239772" y="962134"/>
                  </a:cubicBezTo>
                  <a:cubicBezTo>
                    <a:pt x="1258674" y="926853"/>
                    <a:pt x="1264853" y="883569"/>
                    <a:pt x="1268125" y="843923"/>
                  </a:cubicBezTo>
                  <a:cubicBezTo>
                    <a:pt x="1269215" y="810096"/>
                    <a:pt x="1268488" y="775178"/>
                    <a:pt x="1265580" y="740988"/>
                  </a:cubicBezTo>
                  <a:cubicBezTo>
                    <a:pt x="1264126" y="733713"/>
                    <a:pt x="1266307" y="725348"/>
                    <a:pt x="1262309" y="718800"/>
                  </a:cubicBezTo>
                  <a:cubicBezTo>
                    <a:pt x="1261218" y="705343"/>
                    <a:pt x="1251767" y="693703"/>
                    <a:pt x="1239772" y="689702"/>
                  </a:cubicBezTo>
                  <a:close/>
                  <a:moveTo>
                    <a:pt x="1213474" y="685800"/>
                  </a:moveTo>
                  <a:cubicBezTo>
                    <a:pt x="1200726" y="690516"/>
                    <a:pt x="1190527" y="700673"/>
                    <a:pt x="1185428" y="713007"/>
                  </a:cubicBezTo>
                  <a:cubicBezTo>
                    <a:pt x="1179236" y="724252"/>
                    <a:pt x="1160660" y="730419"/>
                    <a:pt x="1163938" y="745292"/>
                  </a:cubicBezTo>
                  <a:cubicBezTo>
                    <a:pt x="1155561" y="762342"/>
                    <a:pt x="1153011" y="781568"/>
                    <a:pt x="1147548" y="797892"/>
                  </a:cubicBezTo>
                  <a:cubicBezTo>
                    <a:pt x="1143541" y="818569"/>
                    <a:pt x="1141720" y="838521"/>
                    <a:pt x="1140627" y="859198"/>
                  </a:cubicBezTo>
                  <a:cubicBezTo>
                    <a:pt x="1140627" y="874797"/>
                    <a:pt x="1144270" y="888944"/>
                    <a:pt x="1144270" y="904543"/>
                  </a:cubicBezTo>
                  <a:cubicBezTo>
                    <a:pt x="1149369" y="921955"/>
                    <a:pt x="1151918" y="940819"/>
                    <a:pt x="1156289" y="958231"/>
                  </a:cubicBezTo>
                  <a:cubicBezTo>
                    <a:pt x="1162117" y="966575"/>
                    <a:pt x="1164667" y="976369"/>
                    <a:pt x="1167216" y="986527"/>
                  </a:cubicBezTo>
                  <a:cubicBezTo>
                    <a:pt x="1169037" y="997772"/>
                    <a:pt x="1169766" y="1007929"/>
                    <a:pt x="1165031" y="1018449"/>
                  </a:cubicBezTo>
                  <a:cubicBezTo>
                    <a:pt x="1171587" y="1019175"/>
                    <a:pt x="1179236" y="1017724"/>
                    <a:pt x="1182150" y="1011194"/>
                  </a:cubicBezTo>
                  <a:cubicBezTo>
                    <a:pt x="1188706" y="995233"/>
                    <a:pt x="1194898" y="979634"/>
                    <a:pt x="1198176" y="962222"/>
                  </a:cubicBezTo>
                  <a:cubicBezTo>
                    <a:pt x="1205097" y="928485"/>
                    <a:pt x="1212746" y="894386"/>
                    <a:pt x="1216388" y="858110"/>
                  </a:cubicBezTo>
                  <a:cubicBezTo>
                    <a:pt x="1219666" y="809500"/>
                    <a:pt x="1224765" y="758351"/>
                    <a:pt x="1222216" y="708654"/>
                  </a:cubicBezTo>
                  <a:cubicBezTo>
                    <a:pt x="1217845" y="702124"/>
                    <a:pt x="1220759" y="691604"/>
                    <a:pt x="1213474" y="685800"/>
                  </a:cubicBezTo>
                  <a:close/>
                  <a:moveTo>
                    <a:pt x="1280835" y="681038"/>
                  </a:moveTo>
                  <a:cubicBezTo>
                    <a:pt x="1284135" y="685026"/>
                    <a:pt x="1280102" y="688652"/>
                    <a:pt x="1278268" y="691915"/>
                  </a:cubicBezTo>
                  <a:cubicBezTo>
                    <a:pt x="1272769" y="696991"/>
                    <a:pt x="1264335" y="694091"/>
                    <a:pt x="1258102" y="694091"/>
                  </a:cubicBezTo>
                  <a:cubicBezTo>
                    <a:pt x="1264335" y="700979"/>
                    <a:pt x="1268002" y="709319"/>
                    <a:pt x="1272769" y="717658"/>
                  </a:cubicBezTo>
                  <a:cubicBezTo>
                    <a:pt x="1278268" y="737962"/>
                    <a:pt x="1293668" y="753916"/>
                    <a:pt x="1306868" y="769507"/>
                  </a:cubicBezTo>
                  <a:cubicBezTo>
                    <a:pt x="1318601" y="777483"/>
                    <a:pt x="1326667" y="787635"/>
                    <a:pt x="1341333" y="787635"/>
                  </a:cubicBezTo>
                  <a:cubicBezTo>
                    <a:pt x="1353433" y="792712"/>
                    <a:pt x="1367733" y="792349"/>
                    <a:pt x="1382399" y="792712"/>
                  </a:cubicBezTo>
                  <a:cubicBezTo>
                    <a:pt x="1388632" y="792349"/>
                    <a:pt x="1394499" y="798513"/>
                    <a:pt x="1399999" y="793437"/>
                  </a:cubicBezTo>
                  <a:cubicBezTo>
                    <a:pt x="1395599" y="780021"/>
                    <a:pt x="1402565" y="762618"/>
                    <a:pt x="1387899" y="752828"/>
                  </a:cubicBezTo>
                  <a:cubicBezTo>
                    <a:pt x="1366266" y="735787"/>
                    <a:pt x="1346100" y="717658"/>
                    <a:pt x="1321534" y="705693"/>
                  </a:cubicBezTo>
                  <a:cubicBezTo>
                    <a:pt x="1307601" y="698441"/>
                    <a:pt x="1295501" y="686114"/>
                    <a:pt x="1280835" y="681038"/>
                  </a:cubicBezTo>
                  <a:close/>
                  <a:moveTo>
                    <a:pt x="1267231" y="676275"/>
                  </a:moveTo>
                  <a:cubicBezTo>
                    <a:pt x="1263659" y="677027"/>
                    <a:pt x="1260484" y="681163"/>
                    <a:pt x="1259690" y="684547"/>
                  </a:cubicBezTo>
                  <a:cubicBezTo>
                    <a:pt x="1259690" y="687931"/>
                    <a:pt x="1263659" y="689059"/>
                    <a:pt x="1266040" y="689811"/>
                  </a:cubicBezTo>
                  <a:cubicBezTo>
                    <a:pt x="1270803" y="690563"/>
                    <a:pt x="1273978" y="687179"/>
                    <a:pt x="1271994" y="683043"/>
                  </a:cubicBezTo>
                  <a:cubicBezTo>
                    <a:pt x="1271200" y="680411"/>
                    <a:pt x="1270009" y="677027"/>
                    <a:pt x="1267231" y="676275"/>
                  </a:cubicBezTo>
                  <a:close/>
                  <a:moveTo>
                    <a:pt x="483569" y="674688"/>
                  </a:moveTo>
                  <a:cubicBezTo>
                    <a:pt x="480561" y="676910"/>
                    <a:pt x="473877" y="677281"/>
                    <a:pt x="474545" y="683208"/>
                  </a:cubicBezTo>
                  <a:cubicBezTo>
                    <a:pt x="476550" y="685430"/>
                    <a:pt x="478890" y="685801"/>
                    <a:pt x="481898" y="685060"/>
                  </a:cubicBezTo>
                  <a:cubicBezTo>
                    <a:pt x="483569" y="684319"/>
                    <a:pt x="486577" y="682837"/>
                    <a:pt x="486577" y="679503"/>
                  </a:cubicBezTo>
                  <a:cubicBezTo>
                    <a:pt x="486577" y="676540"/>
                    <a:pt x="485574" y="675429"/>
                    <a:pt x="483569" y="674688"/>
                  </a:cubicBezTo>
                  <a:close/>
                  <a:moveTo>
                    <a:pt x="1240861" y="669925"/>
                  </a:moveTo>
                  <a:cubicBezTo>
                    <a:pt x="1231916" y="671559"/>
                    <a:pt x="1222225" y="671559"/>
                    <a:pt x="1213652" y="673847"/>
                  </a:cubicBezTo>
                  <a:cubicBezTo>
                    <a:pt x="1221479" y="681038"/>
                    <a:pt x="1237506" y="678096"/>
                    <a:pt x="1246824" y="679077"/>
                  </a:cubicBezTo>
                  <a:cubicBezTo>
                    <a:pt x="1243470" y="670905"/>
                    <a:pt x="1254652" y="678096"/>
                    <a:pt x="1256515" y="673193"/>
                  </a:cubicBezTo>
                  <a:cubicBezTo>
                    <a:pt x="1252043" y="669925"/>
                    <a:pt x="1246079" y="670578"/>
                    <a:pt x="1240861" y="669925"/>
                  </a:cubicBezTo>
                  <a:close/>
                  <a:moveTo>
                    <a:pt x="495231" y="666574"/>
                  </a:moveTo>
                  <a:cubicBezTo>
                    <a:pt x="497022" y="669043"/>
                    <a:pt x="494515" y="674335"/>
                    <a:pt x="499171" y="675393"/>
                  </a:cubicBezTo>
                  <a:cubicBezTo>
                    <a:pt x="516721" y="682802"/>
                    <a:pt x="533913" y="691621"/>
                    <a:pt x="553253" y="693738"/>
                  </a:cubicBezTo>
                  <a:cubicBezTo>
                    <a:pt x="545732" y="689152"/>
                    <a:pt x="537136" y="685624"/>
                    <a:pt x="528898" y="681391"/>
                  </a:cubicBezTo>
                  <a:cubicBezTo>
                    <a:pt x="517079" y="678216"/>
                    <a:pt x="508841" y="658813"/>
                    <a:pt x="495231" y="666574"/>
                  </a:cubicBezTo>
                  <a:close/>
                  <a:moveTo>
                    <a:pt x="1273184" y="661918"/>
                  </a:moveTo>
                  <a:cubicBezTo>
                    <a:pt x="1271083" y="660937"/>
                    <a:pt x="1268842" y="660937"/>
                    <a:pt x="1267161" y="663062"/>
                  </a:cubicBezTo>
                  <a:cubicBezTo>
                    <a:pt x="1266040" y="666984"/>
                    <a:pt x="1272390" y="668291"/>
                    <a:pt x="1275752" y="669926"/>
                  </a:cubicBezTo>
                  <a:cubicBezTo>
                    <a:pt x="1277620" y="669926"/>
                    <a:pt x="1278740" y="668291"/>
                    <a:pt x="1278367" y="666657"/>
                  </a:cubicBezTo>
                  <a:cubicBezTo>
                    <a:pt x="1277246" y="664860"/>
                    <a:pt x="1275285" y="662898"/>
                    <a:pt x="1273184" y="661918"/>
                  </a:cubicBezTo>
                  <a:close/>
                  <a:moveTo>
                    <a:pt x="1179564" y="660400"/>
                  </a:moveTo>
                  <a:cubicBezTo>
                    <a:pt x="1146117" y="668057"/>
                    <a:pt x="1113398" y="678997"/>
                    <a:pt x="1081042" y="691395"/>
                  </a:cubicBezTo>
                  <a:cubicBezTo>
                    <a:pt x="1022874" y="719473"/>
                    <a:pt x="968705" y="757031"/>
                    <a:pt x="915990" y="797507"/>
                  </a:cubicBezTo>
                  <a:cubicBezTo>
                    <a:pt x="913082" y="801518"/>
                    <a:pt x="907265" y="805894"/>
                    <a:pt x="908719" y="810270"/>
                  </a:cubicBezTo>
                  <a:cubicBezTo>
                    <a:pt x="918172" y="817563"/>
                    <a:pt x="930532" y="813552"/>
                    <a:pt x="941439" y="810999"/>
                  </a:cubicBezTo>
                  <a:cubicBezTo>
                    <a:pt x="960343" y="811728"/>
                    <a:pt x="976703" y="803342"/>
                    <a:pt x="995608" y="800789"/>
                  </a:cubicBezTo>
                  <a:cubicBezTo>
                    <a:pt x="1021783" y="793496"/>
                    <a:pt x="1047595" y="785838"/>
                    <a:pt x="1072317" y="775264"/>
                  </a:cubicBezTo>
                  <a:cubicBezTo>
                    <a:pt x="1082860" y="773440"/>
                    <a:pt x="1090494" y="765418"/>
                    <a:pt x="1100674" y="763595"/>
                  </a:cubicBezTo>
                  <a:cubicBezTo>
                    <a:pt x="1122123" y="750468"/>
                    <a:pt x="1145390" y="739528"/>
                    <a:pt x="1163204" y="720202"/>
                  </a:cubicBezTo>
                  <a:cubicBezTo>
                    <a:pt x="1174111" y="704522"/>
                    <a:pt x="1193015" y="688842"/>
                    <a:pt x="1189016" y="668787"/>
                  </a:cubicBezTo>
                  <a:cubicBezTo>
                    <a:pt x="1189016" y="663317"/>
                    <a:pt x="1183926" y="660400"/>
                    <a:pt x="1179564" y="660400"/>
                  </a:cubicBezTo>
                  <a:close/>
                  <a:moveTo>
                    <a:pt x="1260993" y="652340"/>
                  </a:moveTo>
                  <a:cubicBezTo>
                    <a:pt x="1247140" y="650875"/>
                    <a:pt x="1234410" y="659301"/>
                    <a:pt x="1223177" y="664063"/>
                  </a:cubicBezTo>
                  <a:lnTo>
                    <a:pt x="1231789" y="663331"/>
                  </a:lnTo>
                  <a:cubicBezTo>
                    <a:pt x="1241898" y="660033"/>
                    <a:pt x="1259121" y="669925"/>
                    <a:pt x="1262865" y="655637"/>
                  </a:cubicBezTo>
                  <a:close/>
                  <a:moveTo>
                    <a:pt x="1295160" y="647700"/>
                  </a:moveTo>
                  <a:cubicBezTo>
                    <a:pt x="1288327" y="648424"/>
                    <a:pt x="1289406" y="656749"/>
                    <a:pt x="1285090" y="660730"/>
                  </a:cubicBezTo>
                  <a:cubicBezTo>
                    <a:pt x="1289406" y="663626"/>
                    <a:pt x="1288327" y="670141"/>
                    <a:pt x="1288327" y="675570"/>
                  </a:cubicBezTo>
                  <a:cubicBezTo>
                    <a:pt x="1323930" y="693668"/>
                    <a:pt x="1358814" y="712851"/>
                    <a:pt x="1392619" y="738188"/>
                  </a:cubicBezTo>
                  <a:cubicBezTo>
                    <a:pt x="1393338" y="736740"/>
                    <a:pt x="1394417" y="735292"/>
                    <a:pt x="1394417" y="734206"/>
                  </a:cubicBezTo>
                  <a:cubicBezTo>
                    <a:pt x="1396215" y="696201"/>
                    <a:pt x="1359533" y="675932"/>
                    <a:pt x="1333640" y="657472"/>
                  </a:cubicBezTo>
                  <a:cubicBezTo>
                    <a:pt x="1322492" y="650233"/>
                    <a:pt x="1308106" y="648786"/>
                    <a:pt x="1295160" y="647700"/>
                  </a:cubicBezTo>
                  <a:close/>
                  <a:moveTo>
                    <a:pt x="493062" y="646113"/>
                  </a:moveTo>
                  <a:cubicBezTo>
                    <a:pt x="488975" y="646818"/>
                    <a:pt x="484888" y="650346"/>
                    <a:pt x="483402" y="654932"/>
                  </a:cubicBezTo>
                  <a:cubicBezTo>
                    <a:pt x="486374" y="658813"/>
                    <a:pt x="491576" y="658107"/>
                    <a:pt x="495663" y="657049"/>
                  </a:cubicBezTo>
                  <a:cubicBezTo>
                    <a:pt x="497521" y="655638"/>
                    <a:pt x="500865" y="654932"/>
                    <a:pt x="500122" y="652463"/>
                  </a:cubicBezTo>
                  <a:cubicBezTo>
                    <a:pt x="498264" y="649993"/>
                    <a:pt x="496778" y="646113"/>
                    <a:pt x="493062" y="646113"/>
                  </a:cubicBezTo>
                  <a:close/>
                  <a:moveTo>
                    <a:pt x="1269246" y="638175"/>
                  </a:moveTo>
                  <a:cubicBezTo>
                    <a:pt x="1267534" y="639504"/>
                    <a:pt x="1264452" y="640833"/>
                    <a:pt x="1265822" y="643491"/>
                  </a:cubicBezTo>
                  <a:cubicBezTo>
                    <a:pt x="1268219" y="646482"/>
                    <a:pt x="1271643" y="652463"/>
                    <a:pt x="1277121" y="651466"/>
                  </a:cubicBezTo>
                  <a:cubicBezTo>
                    <a:pt x="1281915" y="649472"/>
                    <a:pt x="1278834" y="644156"/>
                    <a:pt x="1279861" y="641830"/>
                  </a:cubicBezTo>
                  <a:cubicBezTo>
                    <a:pt x="1277806" y="638175"/>
                    <a:pt x="1273013" y="639504"/>
                    <a:pt x="1269246" y="638175"/>
                  </a:cubicBezTo>
                  <a:close/>
                  <a:moveTo>
                    <a:pt x="540014" y="629708"/>
                  </a:moveTo>
                  <a:cubicBezTo>
                    <a:pt x="535960" y="628650"/>
                    <a:pt x="531906" y="629355"/>
                    <a:pt x="528589" y="631472"/>
                  </a:cubicBezTo>
                  <a:cubicBezTo>
                    <a:pt x="527852" y="633236"/>
                    <a:pt x="528589" y="635353"/>
                    <a:pt x="530432" y="636058"/>
                  </a:cubicBezTo>
                  <a:cubicBezTo>
                    <a:pt x="534486" y="654755"/>
                    <a:pt x="552544" y="668161"/>
                    <a:pt x="569127" y="676275"/>
                  </a:cubicBezTo>
                  <a:cubicBezTo>
                    <a:pt x="563968" y="666397"/>
                    <a:pt x="557334" y="656872"/>
                    <a:pt x="549964" y="647347"/>
                  </a:cubicBezTo>
                  <a:lnTo>
                    <a:pt x="544436" y="647347"/>
                  </a:lnTo>
                  <a:cubicBezTo>
                    <a:pt x="541119" y="645583"/>
                    <a:pt x="546647" y="644172"/>
                    <a:pt x="546647" y="642055"/>
                  </a:cubicBezTo>
                  <a:close/>
                  <a:moveTo>
                    <a:pt x="512757" y="627045"/>
                  </a:moveTo>
                  <a:cubicBezTo>
                    <a:pt x="510163" y="627821"/>
                    <a:pt x="507272" y="629892"/>
                    <a:pt x="505401" y="630582"/>
                  </a:cubicBezTo>
                  <a:cubicBezTo>
                    <a:pt x="504040" y="631963"/>
                    <a:pt x="504040" y="634379"/>
                    <a:pt x="505401" y="635759"/>
                  </a:cubicBezTo>
                  <a:cubicBezTo>
                    <a:pt x="507101" y="637485"/>
                    <a:pt x="510163" y="638175"/>
                    <a:pt x="512885" y="637485"/>
                  </a:cubicBezTo>
                  <a:cubicBezTo>
                    <a:pt x="515266" y="636794"/>
                    <a:pt x="518328" y="634724"/>
                    <a:pt x="518328" y="631273"/>
                  </a:cubicBezTo>
                  <a:cubicBezTo>
                    <a:pt x="517647" y="626786"/>
                    <a:pt x="515351" y="626269"/>
                    <a:pt x="512757" y="627045"/>
                  </a:cubicBezTo>
                  <a:close/>
                  <a:moveTo>
                    <a:pt x="1142722" y="626966"/>
                  </a:moveTo>
                  <a:cubicBezTo>
                    <a:pt x="1139254" y="626242"/>
                    <a:pt x="1135787" y="626242"/>
                    <a:pt x="1132684" y="628595"/>
                  </a:cubicBezTo>
                  <a:cubicBezTo>
                    <a:pt x="1108593" y="625336"/>
                    <a:pt x="1087422" y="636200"/>
                    <a:pt x="1067346" y="645977"/>
                  </a:cubicBezTo>
                  <a:cubicBezTo>
                    <a:pt x="1055300" y="652857"/>
                    <a:pt x="1041429" y="655030"/>
                    <a:pt x="1030479" y="665169"/>
                  </a:cubicBezTo>
                  <a:cubicBezTo>
                    <a:pt x="973536" y="683999"/>
                    <a:pt x="915498" y="734334"/>
                    <a:pt x="897977" y="793721"/>
                  </a:cubicBezTo>
                  <a:cubicBezTo>
                    <a:pt x="896152" y="795532"/>
                    <a:pt x="896152" y="800964"/>
                    <a:pt x="898707" y="801688"/>
                  </a:cubicBezTo>
                  <a:lnTo>
                    <a:pt x="951270" y="758958"/>
                  </a:lnTo>
                  <a:cubicBezTo>
                    <a:pt x="1010768" y="718763"/>
                    <a:pt x="1072821" y="681465"/>
                    <a:pt x="1142174" y="663359"/>
                  </a:cubicBezTo>
                  <a:lnTo>
                    <a:pt x="1161155" y="656116"/>
                  </a:lnTo>
                  <a:cubicBezTo>
                    <a:pt x="1162615" y="650322"/>
                    <a:pt x="1164440" y="643804"/>
                    <a:pt x="1161155" y="638735"/>
                  </a:cubicBezTo>
                  <a:lnTo>
                    <a:pt x="1152760" y="629682"/>
                  </a:lnTo>
                  <a:cubicBezTo>
                    <a:pt x="1149657" y="629139"/>
                    <a:pt x="1146189" y="627690"/>
                    <a:pt x="1142722" y="626966"/>
                  </a:cubicBezTo>
                  <a:close/>
                  <a:moveTo>
                    <a:pt x="1270546" y="617483"/>
                  </a:moveTo>
                  <a:cubicBezTo>
                    <a:pt x="1268037" y="617483"/>
                    <a:pt x="1264452" y="619399"/>
                    <a:pt x="1264452" y="621698"/>
                  </a:cubicBezTo>
                  <a:cubicBezTo>
                    <a:pt x="1264811" y="623614"/>
                    <a:pt x="1267320" y="624764"/>
                    <a:pt x="1269113" y="624764"/>
                  </a:cubicBezTo>
                  <a:cubicBezTo>
                    <a:pt x="1272339" y="627063"/>
                    <a:pt x="1273773" y="622847"/>
                    <a:pt x="1275565" y="620931"/>
                  </a:cubicBezTo>
                  <a:cubicBezTo>
                    <a:pt x="1274848" y="618632"/>
                    <a:pt x="1273056" y="615950"/>
                    <a:pt x="1270546" y="617483"/>
                  </a:cubicBezTo>
                  <a:close/>
                  <a:moveTo>
                    <a:pt x="537377" y="611188"/>
                  </a:moveTo>
                  <a:cubicBezTo>
                    <a:pt x="534908" y="612775"/>
                    <a:pt x="531733" y="612775"/>
                    <a:pt x="531733" y="616347"/>
                  </a:cubicBezTo>
                  <a:cubicBezTo>
                    <a:pt x="531027" y="618728"/>
                    <a:pt x="533144" y="620713"/>
                    <a:pt x="534908" y="619919"/>
                  </a:cubicBezTo>
                  <a:cubicBezTo>
                    <a:pt x="538083" y="619125"/>
                    <a:pt x="542669" y="619125"/>
                    <a:pt x="543727" y="615157"/>
                  </a:cubicBezTo>
                  <a:cubicBezTo>
                    <a:pt x="543374" y="611585"/>
                    <a:pt x="540199" y="611188"/>
                    <a:pt x="537377" y="611188"/>
                  </a:cubicBezTo>
                  <a:close/>
                  <a:moveTo>
                    <a:pt x="582710" y="608013"/>
                  </a:moveTo>
                  <a:lnTo>
                    <a:pt x="580240" y="608372"/>
                  </a:lnTo>
                  <a:cubicBezTo>
                    <a:pt x="573890" y="619144"/>
                    <a:pt x="578124" y="635662"/>
                    <a:pt x="579535" y="648588"/>
                  </a:cubicBezTo>
                  <a:cubicBezTo>
                    <a:pt x="581299" y="655770"/>
                    <a:pt x="583415" y="663670"/>
                    <a:pt x="588354" y="668338"/>
                  </a:cubicBezTo>
                  <a:lnTo>
                    <a:pt x="589765" y="667620"/>
                  </a:lnTo>
                  <a:cubicBezTo>
                    <a:pt x="585179" y="651820"/>
                    <a:pt x="584474" y="637457"/>
                    <a:pt x="585179" y="620221"/>
                  </a:cubicBezTo>
                  <a:cubicBezTo>
                    <a:pt x="583768" y="616272"/>
                    <a:pt x="580593" y="612322"/>
                    <a:pt x="582710" y="608013"/>
                  </a:cubicBezTo>
                  <a:close/>
                  <a:moveTo>
                    <a:pt x="564031" y="598488"/>
                  </a:moveTo>
                  <a:cubicBezTo>
                    <a:pt x="562360" y="599953"/>
                    <a:pt x="558015" y="599220"/>
                    <a:pt x="559352" y="603617"/>
                  </a:cubicBezTo>
                  <a:cubicBezTo>
                    <a:pt x="560689" y="606181"/>
                    <a:pt x="563028" y="607280"/>
                    <a:pt x="564699" y="608013"/>
                  </a:cubicBezTo>
                  <a:cubicBezTo>
                    <a:pt x="567039" y="608013"/>
                    <a:pt x="570715" y="608013"/>
                    <a:pt x="569713" y="604349"/>
                  </a:cubicBezTo>
                  <a:cubicBezTo>
                    <a:pt x="569044" y="601785"/>
                    <a:pt x="567707" y="598488"/>
                    <a:pt x="564031" y="598488"/>
                  </a:cubicBezTo>
                  <a:close/>
                  <a:moveTo>
                    <a:pt x="1248112" y="596900"/>
                  </a:moveTo>
                  <a:cubicBezTo>
                    <a:pt x="1243743" y="598351"/>
                    <a:pt x="1239738" y="604157"/>
                    <a:pt x="1238645" y="608511"/>
                  </a:cubicBezTo>
                  <a:cubicBezTo>
                    <a:pt x="1229543" y="616857"/>
                    <a:pt x="1222260" y="627380"/>
                    <a:pt x="1212065" y="635000"/>
                  </a:cubicBezTo>
                  <a:cubicBezTo>
                    <a:pt x="1214978" y="635000"/>
                    <a:pt x="1218255" y="634274"/>
                    <a:pt x="1221532" y="633185"/>
                  </a:cubicBezTo>
                  <a:cubicBezTo>
                    <a:pt x="1232820" y="626654"/>
                    <a:pt x="1244835" y="620848"/>
                    <a:pt x="1251753" y="608511"/>
                  </a:cubicBezTo>
                  <a:cubicBezTo>
                    <a:pt x="1248840" y="605245"/>
                    <a:pt x="1248112" y="601617"/>
                    <a:pt x="1248112" y="596900"/>
                  </a:cubicBezTo>
                  <a:close/>
                  <a:moveTo>
                    <a:pt x="969828" y="595468"/>
                  </a:moveTo>
                  <a:cubicBezTo>
                    <a:pt x="952934" y="593785"/>
                    <a:pt x="935585" y="596423"/>
                    <a:pt x="920507" y="603884"/>
                  </a:cubicBezTo>
                  <a:cubicBezTo>
                    <a:pt x="900888" y="626447"/>
                    <a:pt x="877999" y="647918"/>
                    <a:pt x="850749" y="658836"/>
                  </a:cubicBezTo>
                  <a:cubicBezTo>
                    <a:pt x="836217" y="678852"/>
                    <a:pt x="834037" y="703598"/>
                    <a:pt x="836943" y="729073"/>
                  </a:cubicBezTo>
                  <a:cubicBezTo>
                    <a:pt x="836943" y="746541"/>
                    <a:pt x="849659" y="759642"/>
                    <a:pt x="852203" y="774927"/>
                  </a:cubicBezTo>
                  <a:cubicBezTo>
                    <a:pt x="850386" y="776383"/>
                    <a:pt x="848933" y="772380"/>
                    <a:pt x="846390" y="772380"/>
                  </a:cubicBezTo>
                  <a:cubicBezTo>
                    <a:pt x="823137" y="750908"/>
                    <a:pt x="800248" y="730165"/>
                    <a:pt x="791528" y="700323"/>
                  </a:cubicBezTo>
                  <a:cubicBezTo>
                    <a:pt x="789712" y="695956"/>
                    <a:pt x="790802" y="690861"/>
                    <a:pt x="787168" y="687950"/>
                  </a:cubicBezTo>
                  <a:cubicBezTo>
                    <a:pt x="784625" y="689405"/>
                    <a:pt x="780265" y="692681"/>
                    <a:pt x="782082" y="696684"/>
                  </a:cubicBezTo>
                  <a:cubicBezTo>
                    <a:pt x="787895" y="711605"/>
                    <a:pt x="794071" y="726889"/>
                    <a:pt x="803518" y="739991"/>
                  </a:cubicBezTo>
                  <a:cubicBezTo>
                    <a:pt x="817324" y="754184"/>
                    <a:pt x="830767" y="773107"/>
                    <a:pt x="847843" y="782933"/>
                  </a:cubicBezTo>
                  <a:cubicBezTo>
                    <a:pt x="852203" y="786209"/>
                    <a:pt x="856563" y="790576"/>
                    <a:pt x="861649" y="789484"/>
                  </a:cubicBezTo>
                  <a:cubicBezTo>
                    <a:pt x="864192" y="784025"/>
                    <a:pt x="858379" y="780750"/>
                    <a:pt x="858016" y="775655"/>
                  </a:cubicBezTo>
                  <a:cubicBezTo>
                    <a:pt x="855473" y="758915"/>
                    <a:pt x="859832" y="742538"/>
                    <a:pt x="866009" y="728345"/>
                  </a:cubicBezTo>
                  <a:cubicBezTo>
                    <a:pt x="870369" y="717791"/>
                    <a:pt x="870369" y="706146"/>
                    <a:pt x="876909" y="696684"/>
                  </a:cubicBezTo>
                  <a:cubicBezTo>
                    <a:pt x="878725" y="685402"/>
                    <a:pt x="884538" y="676304"/>
                    <a:pt x="889988" y="667206"/>
                  </a:cubicBezTo>
                  <a:cubicBezTo>
                    <a:pt x="899434" y="644643"/>
                    <a:pt x="923050" y="633725"/>
                    <a:pt x="941216" y="619896"/>
                  </a:cubicBezTo>
                  <a:cubicBezTo>
                    <a:pt x="956476" y="612254"/>
                    <a:pt x="976095" y="603884"/>
                    <a:pt x="993534" y="610798"/>
                  </a:cubicBezTo>
                  <a:cubicBezTo>
                    <a:pt x="1001164" y="614801"/>
                    <a:pt x="1006251" y="622080"/>
                    <a:pt x="1008794" y="630450"/>
                  </a:cubicBezTo>
                  <a:cubicBezTo>
                    <a:pt x="999348" y="640640"/>
                    <a:pt x="984815" y="643187"/>
                    <a:pt x="972825" y="647918"/>
                  </a:cubicBezTo>
                  <a:cubicBezTo>
                    <a:pt x="975368" y="657016"/>
                    <a:pt x="984815" y="658836"/>
                    <a:pt x="992445" y="661019"/>
                  </a:cubicBezTo>
                  <a:cubicBezTo>
                    <a:pt x="1004434" y="662839"/>
                    <a:pt x="1017514" y="660292"/>
                    <a:pt x="1026597" y="653013"/>
                  </a:cubicBezTo>
                  <a:cubicBezTo>
                    <a:pt x="1029503" y="638092"/>
                    <a:pt x="1024053" y="624627"/>
                    <a:pt x="1016424" y="612982"/>
                  </a:cubicBezTo>
                  <a:cubicBezTo>
                    <a:pt x="1003163" y="603156"/>
                    <a:pt x="986722" y="597151"/>
                    <a:pt x="969828" y="595468"/>
                  </a:cubicBezTo>
                  <a:close/>
                  <a:moveTo>
                    <a:pt x="1263827" y="594915"/>
                  </a:moveTo>
                  <a:cubicBezTo>
                    <a:pt x="1261470" y="595709"/>
                    <a:pt x="1258102" y="597297"/>
                    <a:pt x="1258102" y="600869"/>
                  </a:cubicBezTo>
                  <a:cubicBezTo>
                    <a:pt x="1258776" y="604440"/>
                    <a:pt x="1262817" y="606425"/>
                    <a:pt x="1265848" y="605631"/>
                  </a:cubicBezTo>
                  <a:cubicBezTo>
                    <a:pt x="1266858" y="603647"/>
                    <a:pt x="1269215" y="602853"/>
                    <a:pt x="1268542" y="600869"/>
                  </a:cubicBezTo>
                  <a:cubicBezTo>
                    <a:pt x="1267868" y="598090"/>
                    <a:pt x="1266858" y="593725"/>
                    <a:pt x="1263827" y="594915"/>
                  </a:cubicBezTo>
                  <a:close/>
                  <a:moveTo>
                    <a:pt x="1341480" y="592872"/>
                  </a:moveTo>
                  <a:cubicBezTo>
                    <a:pt x="1321132" y="597645"/>
                    <a:pt x="1301154" y="604622"/>
                    <a:pt x="1282285" y="613801"/>
                  </a:cubicBezTo>
                  <a:lnTo>
                    <a:pt x="1286355" y="623715"/>
                  </a:lnTo>
                  <a:cubicBezTo>
                    <a:pt x="1281915" y="631426"/>
                    <a:pt x="1291534" y="633996"/>
                    <a:pt x="1291534" y="640605"/>
                  </a:cubicBezTo>
                  <a:lnTo>
                    <a:pt x="1304483" y="642074"/>
                  </a:lnTo>
                  <a:cubicBezTo>
                    <a:pt x="1317802" y="640605"/>
                    <a:pt x="1331491" y="646113"/>
                    <a:pt x="1344810" y="642074"/>
                  </a:cubicBezTo>
                  <a:cubicBezTo>
                    <a:pt x="1353320" y="638035"/>
                    <a:pt x="1361459" y="632894"/>
                    <a:pt x="1364049" y="622981"/>
                  </a:cubicBezTo>
                  <a:cubicBezTo>
                    <a:pt x="1369228" y="615270"/>
                    <a:pt x="1359609" y="610497"/>
                    <a:pt x="1356279" y="604622"/>
                  </a:cubicBezTo>
                  <a:cubicBezTo>
                    <a:pt x="1349990" y="602786"/>
                    <a:pt x="1349250" y="592138"/>
                    <a:pt x="1341480" y="592872"/>
                  </a:cubicBezTo>
                  <a:close/>
                  <a:moveTo>
                    <a:pt x="586590" y="592138"/>
                  </a:moveTo>
                  <a:cubicBezTo>
                    <a:pt x="583415" y="592832"/>
                    <a:pt x="583768" y="596652"/>
                    <a:pt x="583415" y="598736"/>
                  </a:cubicBezTo>
                  <a:cubicBezTo>
                    <a:pt x="585885" y="601862"/>
                    <a:pt x="589060" y="603251"/>
                    <a:pt x="592940" y="601862"/>
                  </a:cubicBezTo>
                  <a:cubicBezTo>
                    <a:pt x="594704" y="601167"/>
                    <a:pt x="596115" y="597694"/>
                    <a:pt x="594704" y="595958"/>
                  </a:cubicBezTo>
                  <a:cubicBezTo>
                    <a:pt x="592940" y="592138"/>
                    <a:pt x="589765" y="592832"/>
                    <a:pt x="586590" y="592138"/>
                  </a:cubicBezTo>
                  <a:close/>
                  <a:moveTo>
                    <a:pt x="1205866" y="581025"/>
                  </a:moveTo>
                  <a:cubicBezTo>
                    <a:pt x="1203309" y="592307"/>
                    <a:pt x="1201482" y="603225"/>
                    <a:pt x="1194174" y="611595"/>
                  </a:cubicBezTo>
                  <a:cubicBezTo>
                    <a:pt x="1186867" y="611595"/>
                    <a:pt x="1188694" y="620693"/>
                    <a:pt x="1184309" y="624697"/>
                  </a:cubicBezTo>
                  <a:cubicBezTo>
                    <a:pt x="1180290" y="629792"/>
                    <a:pt x="1171521" y="629792"/>
                    <a:pt x="1170790" y="636343"/>
                  </a:cubicBezTo>
                  <a:cubicBezTo>
                    <a:pt x="1175906" y="642893"/>
                    <a:pt x="1174809" y="653811"/>
                    <a:pt x="1184309" y="655631"/>
                  </a:cubicBezTo>
                  <a:cubicBezTo>
                    <a:pt x="1196732" y="649808"/>
                    <a:pt x="1193809" y="671280"/>
                    <a:pt x="1205136" y="671280"/>
                  </a:cubicBezTo>
                  <a:cubicBezTo>
                    <a:pt x="1210982" y="673100"/>
                    <a:pt x="1208789" y="667277"/>
                    <a:pt x="1212809" y="666185"/>
                  </a:cubicBezTo>
                  <a:cubicBezTo>
                    <a:pt x="1212078" y="663638"/>
                    <a:pt x="1212078" y="660362"/>
                    <a:pt x="1213905" y="658179"/>
                  </a:cubicBezTo>
                  <a:lnTo>
                    <a:pt x="1257019" y="643257"/>
                  </a:lnTo>
                  <a:lnTo>
                    <a:pt x="1262865" y="634159"/>
                  </a:lnTo>
                  <a:cubicBezTo>
                    <a:pt x="1248250" y="642893"/>
                    <a:pt x="1231808" y="647261"/>
                    <a:pt x="1216462" y="653083"/>
                  </a:cubicBezTo>
                  <a:cubicBezTo>
                    <a:pt x="1213539" y="653811"/>
                    <a:pt x="1212078" y="650536"/>
                    <a:pt x="1212078" y="647988"/>
                  </a:cubicBezTo>
                  <a:lnTo>
                    <a:pt x="1235462" y="638162"/>
                  </a:lnTo>
                  <a:cubicBezTo>
                    <a:pt x="1242404" y="634887"/>
                    <a:pt x="1250808" y="634159"/>
                    <a:pt x="1255192" y="628336"/>
                  </a:cubicBezTo>
                  <a:cubicBezTo>
                    <a:pt x="1254096" y="626516"/>
                    <a:pt x="1254096" y="621421"/>
                    <a:pt x="1250808" y="622149"/>
                  </a:cubicBezTo>
                  <a:cubicBezTo>
                    <a:pt x="1238750" y="633795"/>
                    <a:pt x="1224135" y="638890"/>
                    <a:pt x="1208789" y="642165"/>
                  </a:cubicBezTo>
                  <a:lnTo>
                    <a:pt x="1201847" y="634159"/>
                  </a:lnTo>
                  <a:cubicBezTo>
                    <a:pt x="1215732" y="623241"/>
                    <a:pt x="1235097" y="610867"/>
                    <a:pt x="1236193" y="591579"/>
                  </a:cubicBezTo>
                  <a:cubicBezTo>
                    <a:pt x="1235097" y="589395"/>
                    <a:pt x="1232539" y="586848"/>
                    <a:pt x="1230347" y="586848"/>
                  </a:cubicBezTo>
                  <a:cubicBezTo>
                    <a:pt x="1225597" y="604316"/>
                    <a:pt x="1211347" y="617418"/>
                    <a:pt x="1197463" y="629792"/>
                  </a:cubicBezTo>
                  <a:cubicBezTo>
                    <a:pt x="1194174" y="631611"/>
                    <a:pt x="1191617" y="629064"/>
                    <a:pt x="1190521" y="626516"/>
                  </a:cubicBezTo>
                  <a:cubicBezTo>
                    <a:pt x="1201847" y="617418"/>
                    <a:pt x="1216462" y="605772"/>
                    <a:pt x="1218289" y="590123"/>
                  </a:cubicBezTo>
                  <a:cubicBezTo>
                    <a:pt x="1219020" y="587576"/>
                    <a:pt x="1219020" y="585028"/>
                    <a:pt x="1215732" y="584300"/>
                  </a:cubicBezTo>
                  <a:cubicBezTo>
                    <a:pt x="1212078" y="588303"/>
                    <a:pt x="1208424" y="583572"/>
                    <a:pt x="1205866" y="581025"/>
                  </a:cubicBezTo>
                  <a:close/>
                  <a:moveTo>
                    <a:pt x="1248654" y="578396"/>
                  </a:moveTo>
                  <a:cubicBezTo>
                    <a:pt x="1246319" y="578446"/>
                    <a:pt x="1243755" y="579636"/>
                    <a:pt x="1242472" y="581025"/>
                  </a:cubicBezTo>
                  <a:cubicBezTo>
                    <a:pt x="1240640" y="585391"/>
                    <a:pt x="1245769" y="586979"/>
                    <a:pt x="1248334" y="587376"/>
                  </a:cubicBezTo>
                  <a:cubicBezTo>
                    <a:pt x="1250166" y="586185"/>
                    <a:pt x="1254928" y="586979"/>
                    <a:pt x="1253463" y="582613"/>
                  </a:cubicBezTo>
                  <a:cubicBezTo>
                    <a:pt x="1253097" y="579438"/>
                    <a:pt x="1250990" y="578347"/>
                    <a:pt x="1248654" y="578396"/>
                  </a:cubicBezTo>
                  <a:close/>
                  <a:moveTo>
                    <a:pt x="1224856" y="570476"/>
                  </a:moveTo>
                  <a:cubicBezTo>
                    <a:pt x="1224130" y="572985"/>
                    <a:pt x="1221590" y="575494"/>
                    <a:pt x="1224856" y="577287"/>
                  </a:cubicBezTo>
                  <a:cubicBezTo>
                    <a:pt x="1228485" y="579438"/>
                    <a:pt x="1234290" y="578721"/>
                    <a:pt x="1234290" y="573702"/>
                  </a:cubicBezTo>
                  <a:cubicBezTo>
                    <a:pt x="1232476" y="570476"/>
                    <a:pt x="1228122" y="568325"/>
                    <a:pt x="1224856" y="570476"/>
                  </a:cubicBezTo>
                  <a:close/>
                  <a:moveTo>
                    <a:pt x="1211222" y="563927"/>
                  </a:moveTo>
                  <a:cubicBezTo>
                    <a:pt x="1209386" y="563880"/>
                    <a:pt x="1207104" y="564832"/>
                    <a:pt x="1206112" y="565785"/>
                  </a:cubicBezTo>
                  <a:cubicBezTo>
                    <a:pt x="1204127" y="569214"/>
                    <a:pt x="1208096" y="571500"/>
                    <a:pt x="1210874" y="570738"/>
                  </a:cubicBezTo>
                  <a:cubicBezTo>
                    <a:pt x="1212462" y="570738"/>
                    <a:pt x="1214446" y="569214"/>
                    <a:pt x="1213653" y="568071"/>
                  </a:cubicBezTo>
                  <a:cubicBezTo>
                    <a:pt x="1214447" y="565023"/>
                    <a:pt x="1213057" y="563975"/>
                    <a:pt x="1211222" y="563927"/>
                  </a:cubicBezTo>
                  <a:close/>
                  <a:moveTo>
                    <a:pt x="1327867" y="560081"/>
                  </a:moveTo>
                  <a:cubicBezTo>
                    <a:pt x="1319954" y="560675"/>
                    <a:pt x="1311306" y="563599"/>
                    <a:pt x="1304314" y="564147"/>
                  </a:cubicBezTo>
                  <a:cubicBezTo>
                    <a:pt x="1290697" y="570727"/>
                    <a:pt x="1276713" y="576576"/>
                    <a:pt x="1266040" y="587177"/>
                  </a:cubicBezTo>
                  <a:cubicBezTo>
                    <a:pt x="1269720" y="589735"/>
                    <a:pt x="1274873" y="591563"/>
                    <a:pt x="1277449" y="595950"/>
                  </a:cubicBezTo>
                  <a:cubicBezTo>
                    <a:pt x="1278553" y="599971"/>
                    <a:pt x="1278553" y="605088"/>
                    <a:pt x="1280025" y="608013"/>
                  </a:cubicBezTo>
                  <a:cubicBezTo>
                    <a:pt x="1301002" y="599971"/>
                    <a:pt x="1320138" y="587177"/>
                    <a:pt x="1342587" y="584983"/>
                  </a:cubicBezTo>
                  <a:cubicBezTo>
                    <a:pt x="1347003" y="580962"/>
                    <a:pt x="1346635" y="575114"/>
                    <a:pt x="1347003" y="569996"/>
                  </a:cubicBezTo>
                  <a:cubicBezTo>
                    <a:pt x="1342955" y="561223"/>
                    <a:pt x="1335779" y="559487"/>
                    <a:pt x="1327867" y="560081"/>
                  </a:cubicBezTo>
                  <a:close/>
                  <a:moveTo>
                    <a:pt x="929260" y="527050"/>
                  </a:moveTo>
                  <a:cubicBezTo>
                    <a:pt x="919450" y="530671"/>
                    <a:pt x="910729" y="537913"/>
                    <a:pt x="900555" y="539362"/>
                  </a:cubicBezTo>
                  <a:cubicBezTo>
                    <a:pt x="851865" y="550950"/>
                    <a:pt x="807534" y="570142"/>
                    <a:pt x="763568" y="592955"/>
                  </a:cubicBezTo>
                  <a:cubicBezTo>
                    <a:pt x="717058" y="618666"/>
                    <a:pt x="673091" y="649084"/>
                    <a:pt x="627307" y="676967"/>
                  </a:cubicBezTo>
                  <a:cubicBezTo>
                    <a:pt x="619313" y="684571"/>
                    <a:pt x="604779" y="682398"/>
                    <a:pt x="604052" y="696521"/>
                  </a:cubicBezTo>
                  <a:cubicBezTo>
                    <a:pt x="607322" y="702315"/>
                    <a:pt x="613500" y="704850"/>
                    <a:pt x="620040" y="704126"/>
                  </a:cubicBezTo>
                  <a:cubicBezTo>
                    <a:pt x="625854" y="701229"/>
                    <a:pt x="630941" y="702315"/>
                    <a:pt x="638208" y="702677"/>
                  </a:cubicBezTo>
                  <a:cubicBezTo>
                    <a:pt x="682902" y="693986"/>
                    <a:pt x="733409" y="694710"/>
                    <a:pt x="773379" y="670449"/>
                  </a:cubicBezTo>
                  <a:cubicBezTo>
                    <a:pt x="787186" y="661758"/>
                    <a:pt x="794090" y="642565"/>
                    <a:pt x="810805" y="638944"/>
                  </a:cubicBezTo>
                  <a:cubicBezTo>
                    <a:pt x="854408" y="636047"/>
                    <a:pt x="894014" y="605267"/>
                    <a:pt x="917996" y="565796"/>
                  </a:cubicBezTo>
                  <a:cubicBezTo>
                    <a:pt x="923447" y="553484"/>
                    <a:pt x="931077" y="540448"/>
                    <a:pt x="929260" y="527050"/>
                  </a:cubicBezTo>
                  <a:close/>
                  <a:moveTo>
                    <a:pt x="985788" y="524852"/>
                  </a:moveTo>
                  <a:cubicBezTo>
                    <a:pt x="974391" y="523203"/>
                    <a:pt x="962271" y="526134"/>
                    <a:pt x="953406" y="534743"/>
                  </a:cubicBezTo>
                  <a:cubicBezTo>
                    <a:pt x="946532" y="539872"/>
                    <a:pt x="942914" y="549031"/>
                    <a:pt x="942190" y="558189"/>
                  </a:cubicBezTo>
                  <a:lnTo>
                    <a:pt x="958471" y="549031"/>
                  </a:lnTo>
                  <a:cubicBezTo>
                    <a:pt x="978009" y="546466"/>
                    <a:pt x="998270" y="552328"/>
                    <a:pt x="1009486" y="570645"/>
                  </a:cubicBezTo>
                  <a:cubicBezTo>
                    <a:pt x="1009486" y="573209"/>
                    <a:pt x="1012742" y="574675"/>
                    <a:pt x="1014551" y="572477"/>
                  </a:cubicBezTo>
                  <a:cubicBezTo>
                    <a:pt x="1019978" y="563318"/>
                    <a:pt x="1018893" y="553060"/>
                    <a:pt x="1013828" y="542436"/>
                  </a:cubicBezTo>
                  <a:cubicBezTo>
                    <a:pt x="1007858" y="532728"/>
                    <a:pt x="997185" y="526500"/>
                    <a:pt x="985788" y="524852"/>
                  </a:cubicBezTo>
                  <a:close/>
                  <a:moveTo>
                    <a:pt x="1314447" y="509588"/>
                  </a:moveTo>
                  <a:lnTo>
                    <a:pt x="1312656" y="524167"/>
                  </a:lnTo>
                  <a:lnTo>
                    <a:pt x="1300835" y="540933"/>
                  </a:lnTo>
                  <a:cubicBezTo>
                    <a:pt x="1291522" y="547494"/>
                    <a:pt x="1285432" y="553325"/>
                    <a:pt x="1279701" y="563166"/>
                  </a:cubicBezTo>
                  <a:cubicBezTo>
                    <a:pt x="1273611" y="566811"/>
                    <a:pt x="1266089" y="572643"/>
                    <a:pt x="1262865" y="580661"/>
                  </a:cubicBezTo>
                  <a:cubicBezTo>
                    <a:pt x="1263582" y="581026"/>
                    <a:pt x="1264298" y="581026"/>
                    <a:pt x="1264656" y="581026"/>
                  </a:cubicBezTo>
                  <a:cubicBezTo>
                    <a:pt x="1274686" y="564989"/>
                    <a:pt x="1293313" y="559157"/>
                    <a:pt x="1301551" y="542755"/>
                  </a:cubicBezTo>
                  <a:cubicBezTo>
                    <a:pt x="1311581" y="539111"/>
                    <a:pt x="1321969" y="538382"/>
                    <a:pt x="1332715" y="539111"/>
                  </a:cubicBezTo>
                  <a:cubicBezTo>
                    <a:pt x="1329491" y="527812"/>
                    <a:pt x="1323402" y="516148"/>
                    <a:pt x="1314447" y="509588"/>
                  </a:cubicBezTo>
                  <a:close/>
                  <a:moveTo>
                    <a:pt x="844455" y="496888"/>
                  </a:moveTo>
                  <a:cubicBezTo>
                    <a:pt x="810332" y="501951"/>
                    <a:pt x="784196" y="526183"/>
                    <a:pt x="751888" y="535948"/>
                  </a:cubicBezTo>
                  <a:cubicBezTo>
                    <a:pt x="719943" y="558733"/>
                    <a:pt x="685095" y="575370"/>
                    <a:pt x="654239" y="601049"/>
                  </a:cubicBezTo>
                  <a:cubicBezTo>
                    <a:pt x="634274" y="622749"/>
                    <a:pt x="601240" y="638662"/>
                    <a:pt x="600877" y="671574"/>
                  </a:cubicBezTo>
                  <a:cubicBezTo>
                    <a:pt x="600877" y="674829"/>
                    <a:pt x="604507" y="676276"/>
                    <a:pt x="607774" y="676276"/>
                  </a:cubicBezTo>
                  <a:cubicBezTo>
                    <a:pt x="636089" y="667234"/>
                    <a:pt x="658958" y="644811"/>
                    <a:pt x="685821" y="632514"/>
                  </a:cubicBezTo>
                  <a:cubicBezTo>
                    <a:pt x="706875" y="621302"/>
                    <a:pt x="725752" y="605750"/>
                    <a:pt x="747895" y="594900"/>
                  </a:cubicBezTo>
                  <a:cubicBezTo>
                    <a:pt x="776935" y="575008"/>
                    <a:pt x="811058" y="567413"/>
                    <a:pt x="839736" y="548968"/>
                  </a:cubicBezTo>
                  <a:cubicBezTo>
                    <a:pt x="866598" y="542096"/>
                    <a:pt x="894550" y="535225"/>
                    <a:pt x="919597" y="523651"/>
                  </a:cubicBezTo>
                  <a:cubicBezTo>
                    <a:pt x="921049" y="516056"/>
                    <a:pt x="931213" y="518950"/>
                    <a:pt x="932665" y="512440"/>
                  </a:cubicBezTo>
                  <a:cubicBezTo>
                    <a:pt x="921412" y="505930"/>
                    <a:pt x="908344" y="501590"/>
                    <a:pt x="894550" y="500505"/>
                  </a:cubicBezTo>
                  <a:cubicBezTo>
                    <a:pt x="877125" y="500505"/>
                    <a:pt x="861153" y="498335"/>
                    <a:pt x="844455" y="496888"/>
                  </a:cubicBezTo>
                  <a:close/>
                  <a:moveTo>
                    <a:pt x="1267191" y="469900"/>
                  </a:moveTo>
                  <a:cubicBezTo>
                    <a:pt x="1260974" y="484744"/>
                    <a:pt x="1262071" y="502123"/>
                    <a:pt x="1254027" y="515520"/>
                  </a:cubicBezTo>
                  <a:cubicBezTo>
                    <a:pt x="1251467" y="520227"/>
                    <a:pt x="1252564" y="526020"/>
                    <a:pt x="1248907" y="529278"/>
                  </a:cubicBezTo>
                  <a:cubicBezTo>
                    <a:pt x="1248907" y="538330"/>
                    <a:pt x="1239766" y="545209"/>
                    <a:pt x="1237206" y="553536"/>
                  </a:cubicBezTo>
                  <a:cubicBezTo>
                    <a:pt x="1229527" y="562588"/>
                    <a:pt x="1243057" y="564036"/>
                    <a:pt x="1244885" y="570915"/>
                  </a:cubicBezTo>
                  <a:cubicBezTo>
                    <a:pt x="1249273" y="573088"/>
                    <a:pt x="1252564" y="568381"/>
                    <a:pt x="1256952" y="570553"/>
                  </a:cubicBezTo>
                  <a:cubicBezTo>
                    <a:pt x="1260974" y="570553"/>
                    <a:pt x="1262071" y="566571"/>
                    <a:pt x="1261340" y="562588"/>
                  </a:cubicBezTo>
                  <a:cubicBezTo>
                    <a:pt x="1282548" y="543399"/>
                    <a:pt x="1294615" y="518778"/>
                    <a:pt x="1294615" y="490537"/>
                  </a:cubicBezTo>
                  <a:cubicBezTo>
                    <a:pt x="1290227" y="480038"/>
                    <a:pt x="1279257" y="469900"/>
                    <a:pt x="1267191" y="469900"/>
                  </a:cubicBezTo>
                  <a:close/>
                  <a:moveTo>
                    <a:pt x="522723" y="439654"/>
                  </a:moveTo>
                  <a:cubicBezTo>
                    <a:pt x="516259" y="440480"/>
                    <a:pt x="509703" y="443600"/>
                    <a:pt x="505151" y="447453"/>
                  </a:cubicBezTo>
                  <a:cubicBezTo>
                    <a:pt x="488762" y="461032"/>
                    <a:pt x="486577" y="483787"/>
                    <a:pt x="490583" y="503238"/>
                  </a:cubicBezTo>
                  <a:lnTo>
                    <a:pt x="492040" y="503238"/>
                  </a:lnTo>
                  <a:cubicBezTo>
                    <a:pt x="498595" y="496265"/>
                    <a:pt x="501873" y="487824"/>
                    <a:pt x="508428" y="480851"/>
                  </a:cubicBezTo>
                  <a:cubicBezTo>
                    <a:pt x="520083" y="472409"/>
                    <a:pt x="531373" y="461032"/>
                    <a:pt x="545213" y="456995"/>
                  </a:cubicBezTo>
                  <a:cubicBezTo>
                    <a:pt x="548490" y="452958"/>
                    <a:pt x="542663" y="448921"/>
                    <a:pt x="539750" y="445618"/>
                  </a:cubicBezTo>
                  <a:cubicBezTo>
                    <a:pt x="535562" y="440297"/>
                    <a:pt x="529188" y="438828"/>
                    <a:pt x="522723" y="439654"/>
                  </a:cubicBezTo>
                  <a:close/>
                  <a:moveTo>
                    <a:pt x="968489" y="421284"/>
                  </a:moveTo>
                  <a:cubicBezTo>
                    <a:pt x="957526" y="421284"/>
                    <a:pt x="949852" y="429655"/>
                    <a:pt x="941082" y="434751"/>
                  </a:cubicBezTo>
                  <a:cubicBezTo>
                    <a:pt x="940351" y="436571"/>
                    <a:pt x="937427" y="438755"/>
                    <a:pt x="939254" y="440575"/>
                  </a:cubicBezTo>
                  <a:cubicBezTo>
                    <a:pt x="956795" y="449674"/>
                    <a:pt x="974701" y="461321"/>
                    <a:pt x="984934" y="479520"/>
                  </a:cubicBezTo>
                  <a:cubicBezTo>
                    <a:pt x="996262" y="493351"/>
                    <a:pt x="998089" y="511914"/>
                    <a:pt x="1013437" y="523197"/>
                  </a:cubicBezTo>
                  <a:cubicBezTo>
                    <a:pt x="1032075" y="546492"/>
                    <a:pt x="1056559" y="567966"/>
                    <a:pt x="1079581" y="589077"/>
                  </a:cubicBezTo>
                  <a:cubicBezTo>
                    <a:pt x="1091640" y="597813"/>
                    <a:pt x="1103699" y="607276"/>
                    <a:pt x="1116855" y="613827"/>
                  </a:cubicBezTo>
                  <a:lnTo>
                    <a:pt x="1140974" y="617831"/>
                  </a:lnTo>
                  <a:cubicBezTo>
                    <a:pt x="1151206" y="617831"/>
                    <a:pt x="1158149" y="625475"/>
                    <a:pt x="1169112" y="623655"/>
                  </a:cubicBezTo>
                  <a:cubicBezTo>
                    <a:pt x="1174228" y="621107"/>
                    <a:pt x="1181902" y="616375"/>
                    <a:pt x="1179710" y="608732"/>
                  </a:cubicBezTo>
                  <a:cubicBezTo>
                    <a:pt x="1172766" y="572334"/>
                    <a:pt x="1142435" y="547220"/>
                    <a:pt x="1119413" y="518465"/>
                  </a:cubicBezTo>
                  <a:cubicBezTo>
                    <a:pt x="1092371" y="493351"/>
                    <a:pt x="1064233" y="467873"/>
                    <a:pt x="1033902" y="447126"/>
                  </a:cubicBezTo>
                  <a:cubicBezTo>
                    <a:pt x="1012707" y="436207"/>
                    <a:pt x="993704" y="419100"/>
                    <a:pt x="968489" y="421284"/>
                  </a:cubicBezTo>
                  <a:close/>
                  <a:moveTo>
                    <a:pt x="1031569" y="410182"/>
                  </a:moveTo>
                  <a:cubicBezTo>
                    <a:pt x="1025120" y="410683"/>
                    <a:pt x="1019175" y="413144"/>
                    <a:pt x="1014967" y="419888"/>
                  </a:cubicBezTo>
                  <a:cubicBezTo>
                    <a:pt x="1012040" y="425720"/>
                    <a:pt x="1020821" y="425720"/>
                    <a:pt x="1021919" y="430459"/>
                  </a:cubicBezTo>
                  <a:cubicBezTo>
                    <a:pt x="1072409" y="466184"/>
                    <a:pt x="1123264" y="507741"/>
                    <a:pt x="1161315" y="555131"/>
                  </a:cubicBezTo>
                  <a:cubicBezTo>
                    <a:pt x="1170096" y="570806"/>
                    <a:pt x="1180340" y="585023"/>
                    <a:pt x="1186926" y="601427"/>
                  </a:cubicBezTo>
                  <a:cubicBezTo>
                    <a:pt x="1188755" y="603250"/>
                    <a:pt x="1190584" y="601427"/>
                    <a:pt x="1192414" y="599969"/>
                  </a:cubicBezTo>
                  <a:cubicBezTo>
                    <a:pt x="1199365" y="592314"/>
                    <a:pt x="1196438" y="579919"/>
                    <a:pt x="1192414" y="570806"/>
                  </a:cubicBezTo>
                  <a:cubicBezTo>
                    <a:pt x="1176681" y="511022"/>
                    <a:pt x="1130948" y="463632"/>
                    <a:pt x="1080458" y="427908"/>
                  </a:cubicBezTo>
                  <a:lnTo>
                    <a:pt x="1051188" y="412232"/>
                  </a:lnTo>
                  <a:cubicBezTo>
                    <a:pt x="1044969" y="411139"/>
                    <a:pt x="1038017" y="409681"/>
                    <a:pt x="1031569" y="410182"/>
                  </a:cubicBezTo>
                  <a:close/>
                  <a:moveTo>
                    <a:pt x="1201508" y="404547"/>
                  </a:moveTo>
                  <a:cubicBezTo>
                    <a:pt x="1202960" y="420184"/>
                    <a:pt x="1198603" y="435094"/>
                    <a:pt x="1193520" y="449277"/>
                  </a:cubicBezTo>
                  <a:cubicBezTo>
                    <a:pt x="1181902" y="483097"/>
                    <a:pt x="1188800" y="522008"/>
                    <a:pt x="1198966" y="555101"/>
                  </a:cubicBezTo>
                  <a:cubicBezTo>
                    <a:pt x="1200418" y="555101"/>
                    <a:pt x="1203323" y="555828"/>
                    <a:pt x="1204049" y="553282"/>
                  </a:cubicBezTo>
                  <a:cubicBezTo>
                    <a:pt x="1207317" y="550010"/>
                    <a:pt x="1210947" y="554010"/>
                    <a:pt x="1214215" y="554373"/>
                  </a:cubicBezTo>
                  <a:cubicBezTo>
                    <a:pt x="1220387" y="554373"/>
                    <a:pt x="1223654" y="566738"/>
                    <a:pt x="1229827" y="559101"/>
                  </a:cubicBezTo>
                  <a:cubicBezTo>
                    <a:pt x="1237088" y="537645"/>
                    <a:pt x="1244349" y="516917"/>
                    <a:pt x="1252699" y="496189"/>
                  </a:cubicBezTo>
                  <a:cubicBezTo>
                    <a:pt x="1255967" y="477278"/>
                    <a:pt x="1262865" y="448913"/>
                    <a:pt x="1248343" y="431821"/>
                  </a:cubicBezTo>
                  <a:cubicBezTo>
                    <a:pt x="1239992" y="419457"/>
                    <a:pt x="1226922" y="414366"/>
                    <a:pt x="1216756" y="406729"/>
                  </a:cubicBezTo>
                  <a:cubicBezTo>
                    <a:pt x="1211673" y="404547"/>
                    <a:pt x="1206591" y="401638"/>
                    <a:pt x="1201508" y="404547"/>
                  </a:cubicBezTo>
                  <a:close/>
                  <a:moveTo>
                    <a:pt x="1149987" y="377188"/>
                  </a:moveTo>
                  <a:cubicBezTo>
                    <a:pt x="1140425" y="374650"/>
                    <a:pt x="1130496" y="378638"/>
                    <a:pt x="1121302" y="381176"/>
                  </a:cubicBezTo>
                  <a:cubicBezTo>
                    <a:pt x="1110637" y="386252"/>
                    <a:pt x="1102914" y="397855"/>
                    <a:pt x="1101075" y="410183"/>
                  </a:cubicBezTo>
                  <a:cubicBezTo>
                    <a:pt x="1101075" y="417434"/>
                    <a:pt x="1097765" y="429762"/>
                    <a:pt x="1108063" y="433388"/>
                  </a:cubicBezTo>
                  <a:cubicBezTo>
                    <a:pt x="1112476" y="414171"/>
                    <a:pt x="1132335" y="406557"/>
                    <a:pt x="1149619" y="404381"/>
                  </a:cubicBezTo>
                  <a:cubicBezTo>
                    <a:pt x="1164698" y="403656"/>
                    <a:pt x="1180879" y="412358"/>
                    <a:pt x="1186763" y="427224"/>
                  </a:cubicBezTo>
                  <a:cubicBezTo>
                    <a:pt x="1192280" y="416709"/>
                    <a:pt x="1193015" y="405832"/>
                    <a:pt x="1188970" y="394229"/>
                  </a:cubicBezTo>
                  <a:cubicBezTo>
                    <a:pt x="1181982" y="385890"/>
                    <a:pt x="1172053" y="380451"/>
                    <a:pt x="1161756" y="377188"/>
                  </a:cubicBezTo>
                  <a:cubicBezTo>
                    <a:pt x="1158446" y="376100"/>
                    <a:pt x="1153297" y="374650"/>
                    <a:pt x="1149987" y="377188"/>
                  </a:cubicBezTo>
                  <a:close/>
                  <a:moveTo>
                    <a:pt x="694997" y="319815"/>
                  </a:moveTo>
                  <a:cubicBezTo>
                    <a:pt x="690630" y="319088"/>
                    <a:pt x="689174" y="323449"/>
                    <a:pt x="685171" y="323449"/>
                  </a:cubicBezTo>
                  <a:cubicBezTo>
                    <a:pt x="661514" y="345254"/>
                    <a:pt x="656419" y="377234"/>
                    <a:pt x="644045" y="404854"/>
                  </a:cubicBezTo>
                  <a:cubicBezTo>
                    <a:pt x="632762" y="452461"/>
                    <a:pt x="606558" y="493527"/>
                    <a:pt x="596004" y="541134"/>
                  </a:cubicBezTo>
                  <a:cubicBezTo>
                    <a:pt x="591273" y="554217"/>
                    <a:pt x="589453" y="569117"/>
                    <a:pt x="580354" y="580383"/>
                  </a:cubicBezTo>
                  <a:cubicBezTo>
                    <a:pt x="578170" y="579656"/>
                    <a:pt x="576351" y="577839"/>
                    <a:pt x="577079" y="575659"/>
                  </a:cubicBezTo>
                  <a:cubicBezTo>
                    <a:pt x="591273" y="522964"/>
                    <a:pt x="613109" y="471359"/>
                    <a:pt x="629487" y="418664"/>
                  </a:cubicBezTo>
                  <a:cubicBezTo>
                    <a:pt x="640041" y="397586"/>
                    <a:pt x="645864" y="374327"/>
                    <a:pt x="654235" y="351432"/>
                  </a:cubicBezTo>
                  <a:lnTo>
                    <a:pt x="653871" y="350342"/>
                  </a:lnTo>
                  <a:cubicBezTo>
                    <a:pt x="640041" y="349978"/>
                    <a:pt x="630943" y="359790"/>
                    <a:pt x="620752" y="366695"/>
                  </a:cubicBezTo>
                  <a:cubicBezTo>
                    <a:pt x="593456" y="399039"/>
                    <a:pt x="570528" y="436108"/>
                    <a:pt x="560701" y="477173"/>
                  </a:cubicBezTo>
                  <a:cubicBezTo>
                    <a:pt x="547235" y="502612"/>
                    <a:pt x="538136" y="530232"/>
                    <a:pt x="534861" y="558578"/>
                  </a:cubicBezTo>
                  <a:cubicBezTo>
                    <a:pt x="533041" y="571661"/>
                    <a:pt x="531585" y="581837"/>
                    <a:pt x="535589" y="593830"/>
                  </a:cubicBezTo>
                  <a:lnTo>
                    <a:pt x="530493" y="602188"/>
                  </a:lnTo>
                  <a:cubicBezTo>
                    <a:pt x="528310" y="603642"/>
                    <a:pt x="525762" y="602915"/>
                    <a:pt x="523942" y="601098"/>
                  </a:cubicBezTo>
                  <a:cubicBezTo>
                    <a:pt x="514479" y="588378"/>
                    <a:pt x="505381" y="575295"/>
                    <a:pt x="497374" y="561122"/>
                  </a:cubicBezTo>
                  <a:cubicBezTo>
                    <a:pt x="485728" y="541861"/>
                    <a:pt x="485728" y="516786"/>
                    <a:pt x="479904" y="495344"/>
                  </a:cubicBezTo>
                  <a:cubicBezTo>
                    <a:pt x="466074" y="498252"/>
                    <a:pt x="456248" y="509517"/>
                    <a:pt x="449697" y="521873"/>
                  </a:cubicBezTo>
                  <a:cubicBezTo>
                    <a:pt x="439142" y="552037"/>
                    <a:pt x="447149" y="585834"/>
                    <a:pt x="466802" y="609456"/>
                  </a:cubicBezTo>
                  <a:cubicBezTo>
                    <a:pt x="470078" y="617088"/>
                    <a:pt x="481724" y="619995"/>
                    <a:pt x="479904" y="628717"/>
                  </a:cubicBezTo>
                  <a:cubicBezTo>
                    <a:pt x="476629" y="630898"/>
                    <a:pt x="472625" y="629081"/>
                    <a:pt x="470078" y="627264"/>
                  </a:cubicBezTo>
                  <a:cubicBezTo>
                    <a:pt x="456976" y="610547"/>
                    <a:pt x="443874" y="593466"/>
                    <a:pt x="436959" y="573115"/>
                  </a:cubicBezTo>
                  <a:cubicBezTo>
                    <a:pt x="436595" y="569844"/>
                    <a:pt x="433319" y="568754"/>
                    <a:pt x="430408" y="568754"/>
                  </a:cubicBezTo>
                  <a:cubicBezTo>
                    <a:pt x="422037" y="570208"/>
                    <a:pt x="415486" y="577839"/>
                    <a:pt x="413666" y="586198"/>
                  </a:cubicBezTo>
                  <a:cubicBezTo>
                    <a:pt x="406387" y="613454"/>
                    <a:pt x="422765" y="643617"/>
                    <a:pt x="444966" y="659608"/>
                  </a:cubicBezTo>
                  <a:cubicBezTo>
                    <a:pt x="450425" y="665786"/>
                    <a:pt x="460251" y="663969"/>
                    <a:pt x="463527" y="671964"/>
                  </a:cubicBezTo>
                  <a:lnTo>
                    <a:pt x="456248" y="689771"/>
                  </a:lnTo>
                  <a:cubicBezTo>
                    <a:pt x="431863" y="688681"/>
                    <a:pt x="408207" y="686500"/>
                    <a:pt x="389282" y="672327"/>
                  </a:cubicBezTo>
                  <a:cubicBezTo>
                    <a:pt x="387826" y="671600"/>
                    <a:pt x="387826" y="668330"/>
                    <a:pt x="386006" y="668330"/>
                  </a:cubicBezTo>
                  <a:lnTo>
                    <a:pt x="379455" y="686137"/>
                  </a:lnTo>
                  <a:cubicBezTo>
                    <a:pt x="377999" y="693042"/>
                    <a:pt x="375452" y="700674"/>
                    <a:pt x="377271" y="707215"/>
                  </a:cubicBezTo>
                  <a:cubicBezTo>
                    <a:pt x="384550" y="704308"/>
                    <a:pt x="390374" y="698857"/>
                    <a:pt x="399108" y="698493"/>
                  </a:cubicBezTo>
                  <a:cubicBezTo>
                    <a:pt x="414758" y="702127"/>
                    <a:pt x="431136" y="696676"/>
                    <a:pt x="447513" y="698857"/>
                  </a:cubicBezTo>
                  <a:cubicBezTo>
                    <a:pt x="450789" y="700310"/>
                    <a:pt x="452244" y="703581"/>
                    <a:pt x="452244" y="706852"/>
                  </a:cubicBezTo>
                  <a:cubicBezTo>
                    <a:pt x="442418" y="721388"/>
                    <a:pt x="452244" y="736288"/>
                    <a:pt x="456976" y="749735"/>
                  </a:cubicBezTo>
                  <a:lnTo>
                    <a:pt x="456248" y="753005"/>
                  </a:lnTo>
                  <a:cubicBezTo>
                    <a:pt x="447149" y="761364"/>
                    <a:pt x="442418" y="774447"/>
                    <a:pt x="432591" y="782805"/>
                  </a:cubicBezTo>
                  <a:cubicBezTo>
                    <a:pt x="414758" y="804974"/>
                    <a:pt x="420217" y="833320"/>
                    <a:pt x="396925" y="852581"/>
                  </a:cubicBezTo>
                  <a:cubicBezTo>
                    <a:pt x="387826" y="864210"/>
                    <a:pt x="395105" y="879110"/>
                    <a:pt x="393649" y="892557"/>
                  </a:cubicBezTo>
                  <a:cubicBezTo>
                    <a:pt x="386734" y="899462"/>
                    <a:pt x="386734" y="908910"/>
                    <a:pt x="387098" y="917996"/>
                  </a:cubicBezTo>
                  <a:cubicBezTo>
                    <a:pt x="390010" y="925991"/>
                    <a:pt x="390374" y="935440"/>
                    <a:pt x="396925" y="939801"/>
                  </a:cubicBezTo>
                  <a:cubicBezTo>
                    <a:pt x="402384" y="924174"/>
                    <a:pt x="407115" y="905640"/>
                    <a:pt x="414758" y="889286"/>
                  </a:cubicBezTo>
                  <a:cubicBezTo>
                    <a:pt x="434411" y="853308"/>
                    <a:pt x="454792" y="815513"/>
                    <a:pt x="482452" y="784259"/>
                  </a:cubicBezTo>
                  <a:lnTo>
                    <a:pt x="486455" y="783896"/>
                  </a:lnTo>
                  <a:cubicBezTo>
                    <a:pt x="489731" y="783169"/>
                    <a:pt x="489731" y="779898"/>
                    <a:pt x="490823" y="777718"/>
                  </a:cubicBezTo>
                  <a:cubicBezTo>
                    <a:pt x="485728" y="777718"/>
                    <a:pt x="481724" y="779535"/>
                    <a:pt x="475901" y="778808"/>
                  </a:cubicBezTo>
                  <a:cubicBezTo>
                    <a:pt x="466802" y="777718"/>
                    <a:pt x="468622" y="767542"/>
                    <a:pt x="468622" y="759910"/>
                  </a:cubicBezTo>
                  <a:lnTo>
                    <a:pt x="460615" y="754096"/>
                  </a:lnTo>
                  <a:cubicBezTo>
                    <a:pt x="458068" y="746827"/>
                    <a:pt x="462799" y="740649"/>
                    <a:pt x="467166" y="735198"/>
                  </a:cubicBezTo>
                  <a:cubicBezTo>
                    <a:pt x="472625" y="730110"/>
                    <a:pt x="486455" y="735925"/>
                    <a:pt x="486455" y="725022"/>
                  </a:cubicBezTo>
                  <a:cubicBezTo>
                    <a:pt x="500649" y="728657"/>
                    <a:pt x="513751" y="722842"/>
                    <a:pt x="529038" y="722115"/>
                  </a:cubicBezTo>
                  <a:cubicBezTo>
                    <a:pt x="533769" y="719571"/>
                    <a:pt x="540684" y="721388"/>
                    <a:pt x="545415" y="717754"/>
                  </a:cubicBezTo>
                  <a:lnTo>
                    <a:pt x="490459" y="717391"/>
                  </a:lnTo>
                  <a:cubicBezTo>
                    <a:pt x="489003" y="720298"/>
                    <a:pt x="487183" y="724296"/>
                    <a:pt x="483908" y="725749"/>
                  </a:cubicBezTo>
                  <a:cubicBezTo>
                    <a:pt x="475901" y="726476"/>
                    <a:pt x="463891" y="731927"/>
                    <a:pt x="458796" y="722479"/>
                  </a:cubicBezTo>
                  <a:cubicBezTo>
                    <a:pt x="455520" y="715574"/>
                    <a:pt x="461343" y="710122"/>
                    <a:pt x="462799" y="703944"/>
                  </a:cubicBezTo>
                  <a:cubicBezTo>
                    <a:pt x="467166" y="699220"/>
                    <a:pt x="473353" y="705035"/>
                    <a:pt x="478449" y="703581"/>
                  </a:cubicBezTo>
                  <a:cubicBezTo>
                    <a:pt x="503925" y="714120"/>
                    <a:pt x="531585" y="710122"/>
                    <a:pt x="560701" y="708305"/>
                  </a:cubicBezTo>
                  <a:cubicBezTo>
                    <a:pt x="563977" y="711213"/>
                    <a:pt x="561793" y="714483"/>
                    <a:pt x="563249" y="717754"/>
                  </a:cubicBezTo>
                  <a:cubicBezTo>
                    <a:pt x="560701" y="726113"/>
                    <a:pt x="550511" y="721752"/>
                    <a:pt x="544687" y="723932"/>
                  </a:cubicBezTo>
                  <a:cubicBezTo>
                    <a:pt x="528310" y="731927"/>
                    <a:pt x="507200" y="732291"/>
                    <a:pt x="489731" y="735198"/>
                  </a:cubicBezTo>
                  <a:lnTo>
                    <a:pt x="490823" y="741740"/>
                  </a:lnTo>
                  <a:cubicBezTo>
                    <a:pt x="515935" y="749735"/>
                    <a:pt x="541412" y="738105"/>
                    <a:pt x="564340" y="730110"/>
                  </a:cubicBezTo>
                  <a:cubicBezTo>
                    <a:pt x="567252" y="730474"/>
                    <a:pt x="567252" y="733381"/>
                    <a:pt x="565068" y="734835"/>
                  </a:cubicBezTo>
                  <a:cubicBezTo>
                    <a:pt x="543959" y="741376"/>
                    <a:pt x="524306" y="749008"/>
                    <a:pt x="503561" y="753732"/>
                  </a:cubicBezTo>
                  <a:cubicBezTo>
                    <a:pt x="501377" y="755186"/>
                    <a:pt x="500649" y="757730"/>
                    <a:pt x="502105" y="759183"/>
                  </a:cubicBezTo>
                  <a:cubicBezTo>
                    <a:pt x="525762" y="758457"/>
                    <a:pt x="545415" y="745010"/>
                    <a:pt x="567252" y="738832"/>
                  </a:cubicBezTo>
                  <a:cubicBezTo>
                    <a:pt x="569800" y="742103"/>
                    <a:pt x="573803" y="742466"/>
                    <a:pt x="577443" y="742466"/>
                  </a:cubicBezTo>
                  <a:cubicBezTo>
                    <a:pt x="583994" y="741740"/>
                    <a:pt x="580354" y="733744"/>
                    <a:pt x="585449" y="730110"/>
                  </a:cubicBezTo>
                  <a:cubicBezTo>
                    <a:pt x="592000" y="729747"/>
                    <a:pt x="588725" y="724659"/>
                    <a:pt x="589453" y="720298"/>
                  </a:cubicBezTo>
                  <a:cubicBezTo>
                    <a:pt x="590181" y="714847"/>
                    <a:pt x="593456" y="708669"/>
                    <a:pt x="598551" y="707942"/>
                  </a:cubicBezTo>
                  <a:cubicBezTo>
                    <a:pt x="600735" y="705035"/>
                    <a:pt x="597824" y="703944"/>
                    <a:pt x="596732" y="702491"/>
                  </a:cubicBezTo>
                  <a:cubicBezTo>
                    <a:pt x="596732" y="697039"/>
                    <a:pt x="593456" y="692678"/>
                    <a:pt x="591273" y="689044"/>
                  </a:cubicBezTo>
                  <a:lnTo>
                    <a:pt x="596004" y="688318"/>
                  </a:lnTo>
                  <a:cubicBezTo>
                    <a:pt x="596004" y="683593"/>
                    <a:pt x="590181" y="679596"/>
                    <a:pt x="586905" y="675598"/>
                  </a:cubicBezTo>
                  <a:lnTo>
                    <a:pt x="583630" y="674508"/>
                  </a:lnTo>
                  <a:cubicBezTo>
                    <a:pt x="567616" y="659244"/>
                    <a:pt x="568344" y="633442"/>
                    <a:pt x="563249" y="614181"/>
                  </a:cubicBezTo>
                  <a:cubicBezTo>
                    <a:pt x="559973" y="614181"/>
                    <a:pt x="556698" y="613091"/>
                    <a:pt x="554150" y="615634"/>
                  </a:cubicBezTo>
                  <a:cubicBezTo>
                    <a:pt x="552694" y="618542"/>
                    <a:pt x="552694" y="621813"/>
                    <a:pt x="555242" y="623993"/>
                  </a:cubicBezTo>
                  <a:cubicBezTo>
                    <a:pt x="555970" y="643981"/>
                    <a:pt x="570892" y="659244"/>
                    <a:pt x="578170" y="677415"/>
                  </a:cubicBezTo>
                  <a:lnTo>
                    <a:pt x="577079" y="680686"/>
                  </a:lnTo>
                  <a:cubicBezTo>
                    <a:pt x="574895" y="686864"/>
                    <a:pt x="570892" y="681049"/>
                    <a:pt x="567616" y="682503"/>
                  </a:cubicBezTo>
                  <a:cubicBezTo>
                    <a:pt x="556698" y="674508"/>
                    <a:pt x="544687" y="666876"/>
                    <a:pt x="533041" y="659244"/>
                  </a:cubicBezTo>
                  <a:cubicBezTo>
                    <a:pt x="524306" y="655974"/>
                    <a:pt x="522486" y="639620"/>
                    <a:pt x="511204" y="647615"/>
                  </a:cubicBezTo>
                  <a:cubicBezTo>
                    <a:pt x="509384" y="650159"/>
                    <a:pt x="511204" y="654520"/>
                    <a:pt x="513387" y="656337"/>
                  </a:cubicBezTo>
                  <a:cubicBezTo>
                    <a:pt x="529038" y="674144"/>
                    <a:pt x="550147" y="680322"/>
                    <a:pt x="569800" y="690498"/>
                  </a:cubicBezTo>
                  <a:lnTo>
                    <a:pt x="569800" y="693405"/>
                  </a:lnTo>
                  <a:cubicBezTo>
                    <a:pt x="563249" y="695586"/>
                    <a:pt x="565796" y="703581"/>
                    <a:pt x="560701" y="705761"/>
                  </a:cubicBezTo>
                  <a:cubicBezTo>
                    <a:pt x="541412" y="700310"/>
                    <a:pt x="522486" y="694859"/>
                    <a:pt x="503561" y="687227"/>
                  </a:cubicBezTo>
                  <a:cubicBezTo>
                    <a:pt x="498102" y="690135"/>
                    <a:pt x="492279" y="693405"/>
                    <a:pt x="486455" y="693042"/>
                  </a:cubicBezTo>
                  <a:cubicBezTo>
                    <a:pt x="479177" y="689771"/>
                    <a:pt x="470078" y="694132"/>
                    <a:pt x="464619" y="685047"/>
                  </a:cubicBezTo>
                  <a:cubicBezTo>
                    <a:pt x="462071" y="678142"/>
                    <a:pt x="469350" y="674508"/>
                    <a:pt x="471170" y="669057"/>
                  </a:cubicBezTo>
                  <a:cubicBezTo>
                    <a:pt x="485728" y="667966"/>
                    <a:pt x="470078" y="659608"/>
                    <a:pt x="473717" y="652703"/>
                  </a:cubicBezTo>
                  <a:cubicBezTo>
                    <a:pt x="478449" y="645071"/>
                    <a:pt x="485728" y="640710"/>
                    <a:pt x="492279" y="637439"/>
                  </a:cubicBezTo>
                  <a:lnTo>
                    <a:pt x="493006" y="634532"/>
                  </a:lnTo>
                  <a:cubicBezTo>
                    <a:pt x="498830" y="624720"/>
                    <a:pt x="507200" y="616361"/>
                    <a:pt x="519211" y="615998"/>
                  </a:cubicBezTo>
                  <a:cubicBezTo>
                    <a:pt x="525034" y="608366"/>
                    <a:pt x="533769" y="599281"/>
                    <a:pt x="543959" y="601098"/>
                  </a:cubicBezTo>
                  <a:cubicBezTo>
                    <a:pt x="550147" y="597464"/>
                    <a:pt x="551966" y="590559"/>
                    <a:pt x="556698" y="585834"/>
                  </a:cubicBezTo>
                  <a:cubicBezTo>
                    <a:pt x="563977" y="584744"/>
                    <a:pt x="569072" y="590922"/>
                    <a:pt x="576351" y="590559"/>
                  </a:cubicBezTo>
                  <a:cubicBezTo>
                    <a:pt x="581446" y="585834"/>
                    <a:pt x="588725" y="582927"/>
                    <a:pt x="596732" y="584744"/>
                  </a:cubicBezTo>
                  <a:cubicBezTo>
                    <a:pt x="601827" y="585108"/>
                    <a:pt x="604011" y="590559"/>
                    <a:pt x="604375" y="594556"/>
                  </a:cubicBezTo>
                  <a:cubicBezTo>
                    <a:pt x="605830" y="602552"/>
                    <a:pt x="599279" y="605459"/>
                    <a:pt x="594548" y="609820"/>
                  </a:cubicBezTo>
                  <a:cubicBezTo>
                    <a:pt x="594548" y="622539"/>
                    <a:pt x="592000" y="634895"/>
                    <a:pt x="594184" y="649069"/>
                  </a:cubicBezTo>
                  <a:lnTo>
                    <a:pt x="596004" y="650522"/>
                  </a:lnTo>
                  <a:cubicBezTo>
                    <a:pt x="604011" y="642164"/>
                    <a:pt x="605830" y="630535"/>
                    <a:pt x="614201" y="620722"/>
                  </a:cubicBezTo>
                  <a:cubicBezTo>
                    <a:pt x="639313" y="594193"/>
                    <a:pt x="654963" y="563303"/>
                    <a:pt x="671341" y="531322"/>
                  </a:cubicBezTo>
                  <a:cubicBezTo>
                    <a:pt x="675344" y="516422"/>
                    <a:pt x="678620" y="500795"/>
                    <a:pt x="679348" y="485169"/>
                  </a:cubicBezTo>
                  <a:cubicBezTo>
                    <a:pt x="679348" y="478264"/>
                    <a:pt x="689174" y="473903"/>
                    <a:pt x="684443" y="467361"/>
                  </a:cubicBezTo>
                  <a:cubicBezTo>
                    <a:pt x="685171" y="463727"/>
                    <a:pt x="688446" y="463000"/>
                    <a:pt x="690994" y="462273"/>
                  </a:cubicBezTo>
                  <a:cubicBezTo>
                    <a:pt x="704824" y="445556"/>
                    <a:pt x="702276" y="420481"/>
                    <a:pt x="707008" y="401583"/>
                  </a:cubicBezTo>
                  <a:cubicBezTo>
                    <a:pt x="708827" y="371420"/>
                    <a:pt x="698273" y="347434"/>
                    <a:pt x="694997" y="319815"/>
                  </a:cubicBezTo>
                  <a:close/>
                  <a:moveTo>
                    <a:pt x="744076" y="292100"/>
                  </a:moveTo>
                  <a:lnTo>
                    <a:pt x="730955" y="296112"/>
                  </a:lnTo>
                  <a:cubicBezTo>
                    <a:pt x="714189" y="307052"/>
                    <a:pt x="712002" y="327840"/>
                    <a:pt x="714189" y="345345"/>
                  </a:cubicBezTo>
                  <a:lnTo>
                    <a:pt x="716376" y="346075"/>
                  </a:lnTo>
                  <a:cubicBezTo>
                    <a:pt x="721843" y="342063"/>
                    <a:pt x="725852" y="337687"/>
                    <a:pt x="728768" y="331852"/>
                  </a:cubicBezTo>
                  <a:cubicBezTo>
                    <a:pt x="738245" y="324558"/>
                    <a:pt x="752824" y="323099"/>
                    <a:pt x="763758" y="328569"/>
                  </a:cubicBezTo>
                  <a:cubicBezTo>
                    <a:pt x="770683" y="332216"/>
                    <a:pt x="773964" y="340969"/>
                    <a:pt x="780889" y="342793"/>
                  </a:cubicBezTo>
                  <a:cubicBezTo>
                    <a:pt x="782711" y="340240"/>
                    <a:pt x="783440" y="336957"/>
                    <a:pt x="782711" y="332946"/>
                  </a:cubicBezTo>
                  <a:cubicBezTo>
                    <a:pt x="779431" y="313617"/>
                    <a:pt x="763029" y="295382"/>
                    <a:pt x="744076" y="292100"/>
                  </a:cubicBezTo>
                  <a:close/>
                  <a:moveTo>
                    <a:pt x="914245" y="261938"/>
                  </a:moveTo>
                  <a:cubicBezTo>
                    <a:pt x="889578" y="267775"/>
                    <a:pt x="862008" y="266316"/>
                    <a:pt x="843145" y="285286"/>
                  </a:cubicBezTo>
                  <a:cubicBezTo>
                    <a:pt x="833713" y="298784"/>
                    <a:pt x="823556" y="311918"/>
                    <a:pt x="822830" y="329064"/>
                  </a:cubicBezTo>
                  <a:cubicBezTo>
                    <a:pt x="817752" y="341103"/>
                    <a:pt x="803967" y="342562"/>
                    <a:pt x="795260" y="350223"/>
                  </a:cubicBezTo>
                  <a:cubicBezTo>
                    <a:pt x="788731" y="356060"/>
                    <a:pt x="783289" y="362627"/>
                    <a:pt x="776397" y="367370"/>
                  </a:cubicBezTo>
                  <a:cubicBezTo>
                    <a:pt x="764789" y="380868"/>
                    <a:pt x="752455" y="393272"/>
                    <a:pt x="747739" y="410783"/>
                  </a:cubicBezTo>
                  <a:cubicBezTo>
                    <a:pt x="739033" y="446535"/>
                    <a:pt x="731052" y="481192"/>
                    <a:pt x="738307" y="517674"/>
                  </a:cubicBezTo>
                  <a:cubicBezTo>
                    <a:pt x="737945" y="520228"/>
                    <a:pt x="737219" y="523511"/>
                    <a:pt x="740484" y="523876"/>
                  </a:cubicBezTo>
                  <a:cubicBezTo>
                    <a:pt x="742298" y="521322"/>
                    <a:pt x="746651" y="522781"/>
                    <a:pt x="746651" y="518039"/>
                  </a:cubicBezTo>
                  <a:cubicBezTo>
                    <a:pt x="744112" y="511107"/>
                    <a:pt x="744112" y="503081"/>
                    <a:pt x="744112" y="495420"/>
                  </a:cubicBezTo>
                  <a:cubicBezTo>
                    <a:pt x="749190" y="473896"/>
                    <a:pt x="762975" y="453102"/>
                    <a:pt x="784015" y="443251"/>
                  </a:cubicBezTo>
                  <a:cubicBezTo>
                    <a:pt x="797074" y="434131"/>
                    <a:pt x="815212" y="434861"/>
                    <a:pt x="831174" y="430848"/>
                  </a:cubicBezTo>
                  <a:cubicBezTo>
                    <a:pt x="840605" y="434861"/>
                    <a:pt x="851125" y="443251"/>
                    <a:pt x="851125" y="454926"/>
                  </a:cubicBezTo>
                  <a:cubicBezTo>
                    <a:pt x="859469" y="455655"/>
                    <a:pt x="865273" y="446535"/>
                    <a:pt x="869626" y="439968"/>
                  </a:cubicBezTo>
                  <a:cubicBezTo>
                    <a:pt x="870351" y="432307"/>
                    <a:pt x="871440" y="424646"/>
                    <a:pt x="867087" y="417350"/>
                  </a:cubicBezTo>
                  <a:cubicBezTo>
                    <a:pt x="837340" y="400933"/>
                    <a:pt x="801427" y="415890"/>
                    <a:pt x="776397" y="431577"/>
                  </a:cubicBezTo>
                  <a:lnTo>
                    <a:pt x="749916" y="458939"/>
                  </a:lnTo>
                  <a:cubicBezTo>
                    <a:pt x="749190" y="459668"/>
                    <a:pt x="747376" y="459668"/>
                    <a:pt x="746651" y="458209"/>
                  </a:cubicBezTo>
                  <a:cubicBezTo>
                    <a:pt x="746651" y="442157"/>
                    <a:pt x="745925" y="425011"/>
                    <a:pt x="756083" y="412242"/>
                  </a:cubicBezTo>
                  <a:cubicBezTo>
                    <a:pt x="761887" y="389259"/>
                    <a:pt x="782564" y="370653"/>
                    <a:pt x="800702" y="356790"/>
                  </a:cubicBezTo>
                  <a:cubicBezTo>
                    <a:pt x="810859" y="351683"/>
                    <a:pt x="820291" y="341833"/>
                    <a:pt x="832987" y="343292"/>
                  </a:cubicBezTo>
                  <a:cubicBezTo>
                    <a:pt x="847498" y="354966"/>
                    <a:pt x="863822" y="364816"/>
                    <a:pt x="882685" y="361897"/>
                  </a:cubicBezTo>
                  <a:cubicBezTo>
                    <a:pt x="904088" y="363357"/>
                    <a:pt x="921138" y="350953"/>
                    <a:pt x="940727" y="345846"/>
                  </a:cubicBezTo>
                  <a:cubicBezTo>
                    <a:pt x="964669" y="330888"/>
                    <a:pt x="994415" y="321768"/>
                    <a:pt x="1024161" y="326146"/>
                  </a:cubicBezTo>
                  <a:cubicBezTo>
                    <a:pt x="1030328" y="331618"/>
                    <a:pt x="1038671" y="331618"/>
                    <a:pt x="1043750" y="337820"/>
                  </a:cubicBezTo>
                  <a:cubicBezTo>
                    <a:pt x="1045927" y="337820"/>
                    <a:pt x="1045564" y="335266"/>
                    <a:pt x="1045564" y="333442"/>
                  </a:cubicBezTo>
                  <a:cubicBezTo>
                    <a:pt x="1054270" y="325051"/>
                    <a:pt x="1039034" y="319944"/>
                    <a:pt x="1037220" y="312647"/>
                  </a:cubicBezTo>
                  <a:cubicBezTo>
                    <a:pt x="1041573" y="306081"/>
                    <a:pt x="1051005" y="312647"/>
                    <a:pt x="1056809" y="308634"/>
                  </a:cubicBezTo>
                  <a:cubicBezTo>
                    <a:pt x="1059349" y="305351"/>
                    <a:pt x="1064427" y="301703"/>
                    <a:pt x="1060437" y="297690"/>
                  </a:cubicBezTo>
                  <a:cubicBezTo>
                    <a:pt x="1056084" y="296960"/>
                    <a:pt x="1052456" y="296960"/>
                    <a:pt x="1048466" y="299514"/>
                  </a:cubicBezTo>
                  <a:cubicBezTo>
                    <a:pt x="1017631" y="296231"/>
                    <a:pt x="988248" y="290394"/>
                    <a:pt x="956688" y="286745"/>
                  </a:cubicBezTo>
                  <a:cubicBezTo>
                    <a:pt x="914971" y="289299"/>
                    <a:pt x="868175" y="287110"/>
                    <a:pt x="839880" y="322862"/>
                  </a:cubicBezTo>
                  <a:cubicBezTo>
                    <a:pt x="839154" y="325051"/>
                    <a:pt x="838066" y="328334"/>
                    <a:pt x="840605" y="329429"/>
                  </a:cubicBezTo>
                  <a:cubicBezTo>
                    <a:pt x="865273" y="335996"/>
                    <a:pt x="891754" y="326875"/>
                    <a:pt x="916059" y="323592"/>
                  </a:cubicBezTo>
                  <a:cubicBezTo>
                    <a:pt x="924402" y="324321"/>
                    <a:pt x="929481" y="316660"/>
                    <a:pt x="937825" y="318484"/>
                  </a:cubicBezTo>
                  <a:lnTo>
                    <a:pt x="954511" y="312647"/>
                  </a:lnTo>
                  <a:cubicBezTo>
                    <a:pt x="973738" y="307905"/>
                    <a:pt x="992964" y="306810"/>
                    <a:pt x="1011465" y="304986"/>
                  </a:cubicBezTo>
                  <a:cubicBezTo>
                    <a:pt x="1020171" y="306810"/>
                    <a:pt x="1030328" y="307540"/>
                    <a:pt x="1034681" y="315201"/>
                  </a:cubicBezTo>
                  <a:cubicBezTo>
                    <a:pt x="1035407" y="319944"/>
                    <a:pt x="1030328" y="319944"/>
                    <a:pt x="1027789" y="320308"/>
                  </a:cubicBezTo>
                  <a:cubicBezTo>
                    <a:pt x="1015818" y="313377"/>
                    <a:pt x="1000582" y="311188"/>
                    <a:pt x="986071" y="313377"/>
                  </a:cubicBezTo>
                  <a:cubicBezTo>
                    <a:pt x="963580" y="317025"/>
                    <a:pt x="942540" y="326146"/>
                    <a:pt x="920775" y="332712"/>
                  </a:cubicBezTo>
                  <a:cubicBezTo>
                    <a:pt x="899372" y="337820"/>
                    <a:pt x="876518" y="340738"/>
                    <a:pt x="855116" y="343292"/>
                  </a:cubicBezTo>
                  <a:cubicBezTo>
                    <a:pt x="846409" y="340738"/>
                    <a:pt x="837340" y="337455"/>
                    <a:pt x="829723" y="331983"/>
                  </a:cubicBezTo>
                  <a:cubicBezTo>
                    <a:pt x="825369" y="321038"/>
                    <a:pt x="837340" y="317025"/>
                    <a:pt x="841694" y="309364"/>
                  </a:cubicBezTo>
                  <a:cubicBezTo>
                    <a:pt x="854390" y="301703"/>
                    <a:pt x="867087" y="292947"/>
                    <a:pt x="880146" y="286016"/>
                  </a:cubicBezTo>
                  <a:cubicBezTo>
                    <a:pt x="918236" y="280179"/>
                    <a:pt x="957776" y="275436"/>
                    <a:pt x="995503" y="283462"/>
                  </a:cubicBezTo>
                  <a:cubicBezTo>
                    <a:pt x="1007111" y="282732"/>
                    <a:pt x="1017269" y="286745"/>
                    <a:pt x="1028514" y="285286"/>
                  </a:cubicBezTo>
                  <a:cubicBezTo>
                    <a:pt x="1036132" y="287110"/>
                    <a:pt x="1042299" y="291123"/>
                    <a:pt x="1050642" y="287840"/>
                  </a:cubicBezTo>
                  <a:cubicBezTo>
                    <a:pt x="1053182" y="287110"/>
                    <a:pt x="1055721" y="284556"/>
                    <a:pt x="1054996" y="282003"/>
                  </a:cubicBezTo>
                  <a:cubicBezTo>
                    <a:pt x="1054270" y="278719"/>
                    <a:pt x="1051731" y="275436"/>
                    <a:pt x="1047378" y="276166"/>
                  </a:cubicBezTo>
                  <a:cubicBezTo>
                    <a:pt x="1037220" y="277990"/>
                    <a:pt x="1027063" y="283462"/>
                    <a:pt x="1016543" y="282003"/>
                  </a:cubicBezTo>
                  <a:cubicBezTo>
                    <a:pt x="1003847" y="282003"/>
                    <a:pt x="993689" y="272882"/>
                    <a:pt x="980630" y="273612"/>
                  </a:cubicBezTo>
                  <a:cubicBezTo>
                    <a:pt x="959590" y="265221"/>
                    <a:pt x="937825" y="263032"/>
                    <a:pt x="914245" y="261938"/>
                  </a:cubicBezTo>
                  <a:close/>
                  <a:moveTo>
                    <a:pt x="628549" y="201613"/>
                  </a:moveTo>
                  <a:cubicBezTo>
                    <a:pt x="625267" y="208492"/>
                    <a:pt x="621986" y="215372"/>
                    <a:pt x="618340" y="222251"/>
                  </a:cubicBezTo>
                  <a:lnTo>
                    <a:pt x="1173965" y="222251"/>
                  </a:lnTo>
                  <a:cubicBezTo>
                    <a:pt x="1170319" y="215372"/>
                    <a:pt x="1166674" y="208492"/>
                    <a:pt x="1163757" y="201613"/>
                  </a:cubicBezTo>
                  <a:close/>
                  <a:moveTo>
                    <a:pt x="683586" y="0"/>
                  </a:moveTo>
                  <a:lnTo>
                    <a:pt x="1108718" y="0"/>
                  </a:lnTo>
                  <a:cubicBezTo>
                    <a:pt x="1113814" y="0"/>
                    <a:pt x="1118182" y="5815"/>
                    <a:pt x="1118182" y="12719"/>
                  </a:cubicBezTo>
                  <a:cubicBezTo>
                    <a:pt x="1118182" y="18534"/>
                    <a:pt x="1115270" y="23258"/>
                    <a:pt x="1111630" y="25075"/>
                  </a:cubicBezTo>
                  <a:cubicBezTo>
                    <a:pt x="1121458" y="89763"/>
                    <a:pt x="1150576" y="218046"/>
                    <a:pt x="1232473" y="307082"/>
                  </a:cubicBezTo>
                  <a:cubicBezTo>
                    <a:pt x="1346763" y="430642"/>
                    <a:pt x="1496360" y="602898"/>
                    <a:pt x="1453774" y="827486"/>
                  </a:cubicBezTo>
                  <a:cubicBezTo>
                    <a:pt x="1411188" y="1052074"/>
                    <a:pt x="1296170" y="1205796"/>
                    <a:pt x="1260135" y="1264305"/>
                  </a:cubicBezTo>
                  <a:cubicBezTo>
                    <a:pt x="1251127" y="1278842"/>
                    <a:pt x="1242937" y="1295718"/>
                    <a:pt x="1239104" y="1315018"/>
                  </a:cubicBezTo>
                  <a:lnTo>
                    <a:pt x="1237231" y="1343277"/>
                  </a:lnTo>
                  <a:lnTo>
                    <a:pt x="1236868" y="1339850"/>
                  </a:lnTo>
                  <a:lnTo>
                    <a:pt x="555436" y="1339850"/>
                  </a:lnTo>
                  <a:lnTo>
                    <a:pt x="555074" y="1343277"/>
                  </a:lnTo>
                  <a:lnTo>
                    <a:pt x="553201" y="1315018"/>
                  </a:lnTo>
                  <a:cubicBezTo>
                    <a:pt x="549367" y="1295718"/>
                    <a:pt x="541178" y="1278842"/>
                    <a:pt x="532169" y="1264305"/>
                  </a:cubicBezTo>
                  <a:cubicBezTo>
                    <a:pt x="496135" y="1205796"/>
                    <a:pt x="381116" y="1052074"/>
                    <a:pt x="338530" y="827486"/>
                  </a:cubicBezTo>
                  <a:cubicBezTo>
                    <a:pt x="295944" y="602898"/>
                    <a:pt x="445541" y="430642"/>
                    <a:pt x="559468" y="307082"/>
                  </a:cubicBezTo>
                  <a:cubicBezTo>
                    <a:pt x="641728" y="218046"/>
                    <a:pt x="670847" y="89763"/>
                    <a:pt x="680674" y="25075"/>
                  </a:cubicBezTo>
                  <a:cubicBezTo>
                    <a:pt x="677034" y="23258"/>
                    <a:pt x="674122" y="18534"/>
                    <a:pt x="674122" y="12719"/>
                  </a:cubicBezTo>
                  <a:cubicBezTo>
                    <a:pt x="674122" y="5815"/>
                    <a:pt x="678490" y="0"/>
                    <a:pt x="683586" y="0"/>
                  </a:cubicBezTo>
                  <a:close/>
                </a:path>
              </a:pathLst>
            </a:custGeom>
            <a:solidFill>
              <a:srgbClr val="004DA1"/>
            </a:solidFill>
            <a:ln w="3175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Freeform 9"/>
            <p:cNvSpPr>
              <a:spLocks noEditPoints="1"/>
            </p:cNvSpPr>
            <p:nvPr/>
          </p:nvSpPr>
          <p:spPr bwMode="auto">
            <a:xfrm>
              <a:off x="4784725" y="185738"/>
              <a:ext cx="2644775" cy="3675063"/>
            </a:xfrm>
            <a:custGeom>
              <a:avLst/>
              <a:gdLst>
                <a:gd name="T0" fmla="*/ 5819 w 7265"/>
                <a:gd name="T1" fmla="*/ 8222 h 10112"/>
                <a:gd name="T2" fmla="*/ 5700 w 7265"/>
                <a:gd name="T3" fmla="*/ 4403 h 10112"/>
                <a:gd name="T4" fmla="*/ 6015 w 7265"/>
                <a:gd name="T5" fmla="*/ 7084 h 10112"/>
                <a:gd name="T6" fmla="*/ 6131 w 7265"/>
                <a:gd name="T7" fmla="*/ 7339 h 10112"/>
                <a:gd name="T8" fmla="*/ 5286 w 7265"/>
                <a:gd name="T9" fmla="*/ 9029 h 10112"/>
                <a:gd name="T10" fmla="*/ 4910 w 7265"/>
                <a:gd name="T11" fmla="*/ 7707 h 10112"/>
                <a:gd name="T12" fmla="*/ 5394 w 7265"/>
                <a:gd name="T13" fmla="*/ 4599 h 10112"/>
                <a:gd name="T14" fmla="*/ 5678 w 7265"/>
                <a:gd name="T15" fmla="*/ 4051 h 10112"/>
                <a:gd name="T16" fmla="*/ 6599 w 7265"/>
                <a:gd name="T17" fmla="*/ 1966 h 10112"/>
                <a:gd name="T18" fmla="*/ 5972 w 7265"/>
                <a:gd name="T19" fmla="*/ 2620 h 10112"/>
                <a:gd name="T20" fmla="*/ 5097 w 7265"/>
                <a:gd name="T21" fmla="*/ 1967 h 10112"/>
                <a:gd name="T22" fmla="*/ 4365 w 7265"/>
                <a:gd name="T23" fmla="*/ 8171 h 10112"/>
                <a:gd name="T24" fmla="*/ 5033 w 7265"/>
                <a:gd name="T25" fmla="*/ 2531 h 10112"/>
                <a:gd name="T26" fmla="*/ 4281 w 7265"/>
                <a:gd name="T27" fmla="*/ 3640 h 10112"/>
                <a:gd name="T28" fmla="*/ 5999 w 7265"/>
                <a:gd name="T29" fmla="*/ 6037 h 10112"/>
                <a:gd name="T30" fmla="*/ 3913 w 7265"/>
                <a:gd name="T31" fmla="*/ 7411 h 10112"/>
                <a:gd name="T32" fmla="*/ 5907 w 7265"/>
                <a:gd name="T33" fmla="*/ 906 h 10112"/>
                <a:gd name="T34" fmla="*/ 6586 w 7265"/>
                <a:gd name="T35" fmla="*/ 822 h 10112"/>
                <a:gd name="T36" fmla="*/ 4471 w 7265"/>
                <a:gd name="T37" fmla="*/ 3514 h 10112"/>
                <a:gd name="T38" fmla="*/ 4461 w 7265"/>
                <a:gd name="T39" fmla="*/ 2272 h 10112"/>
                <a:gd name="T40" fmla="*/ 4114 w 7265"/>
                <a:gd name="T41" fmla="*/ 4601 h 10112"/>
                <a:gd name="T42" fmla="*/ 4895 w 7265"/>
                <a:gd name="T43" fmla="*/ 4126 h 10112"/>
                <a:gd name="T44" fmla="*/ 3452 w 7265"/>
                <a:gd name="T45" fmla="*/ 4092 h 10112"/>
                <a:gd name="T46" fmla="*/ 3244 w 7265"/>
                <a:gd name="T47" fmla="*/ 4653 h 10112"/>
                <a:gd name="T48" fmla="*/ 3296 w 7265"/>
                <a:gd name="T49" fmla="*/ 5472 h 10112"/>
                <a:gd name="T50" fmla="*/ 3454 w 7265"/>
                <a:gd name="T51" fmla="*/ 4811 h 10112"/>
                <a:gd name="T52" fmla="*/ 3331 w 7265"/>
                <a:gd name="T53" fmla="*/ 3049 h 10112"/>
                <a:gd name="T54" fmla="*/ 3768 w 7265"/>
                <a:gd name="T55" fmla="*/ 2278 h 10112"/>
                <a:gd name="T56" fmla="*/ 3086 w 7265"/>
                <a:gd name="T57" fmla="*/ 3278 h 10112"/>
                <a:gd name="T58" fmla="*/ 3131 w 7265"/>
                <a:gd name="T59" fmla="*/ 4625 h 10112"/>
                <a:gd name="T60" fmla="*/ 2794 w 7265"/>
                <a:gd name="T61" fmla="*/ 1351 h 10112"/>
                <a:gd name="T62" fmla="*/ 1408 w 7265"/>
                <a:gd name="T63" fmla="*/ 8295 h 10112"/>
                <a:gd name="T64" fmla="*/ 2494 w 7265"/>
                <a:gd name="T65" fmla="*/ 2002 h 10112"/>
                <a:gd name="T66" fmla="*/ 2895 w 7265"/>
                <a:gd name="T67" fmla="*/ 960 h 10112"/>
                <a:gd name="T68" fmla="*/ 3635 w 7265"/>
                <a:gd name="T69" fmla="*/ 825 h 10112"/>
                <a:gd name="T70" fmla="*/ 2981 w 7265"/>
                <a:gd name="T71" fmla="*/ 831 h 10112"/>
                <a:gd name="T72" fmla="*/ 2168 w 7265"/>
                <a:gd name="T73" fmla="*/ 1589 h 10112"/>
                <a:gd name="T74" fmla="*/ 1331 w 7265"/>
                <a:gd name="T75" fmla="*/ 4945 h 10112"/>
                <a:gd name="T76" fmla="*/ 1331 w 7265"/>
                <a:gd name="T77" fmla="*/ 4945 h 10112"/>
                <a:gd name="T78" fmla="*/ 1780 w 7265"/>
                <a:gd name="T79" fmla="*/ 1483 h 10112"/>
                <a:gd name="T80" fmla="*/ 2990 w 7265"/>
                <a:gd name="T81" fmla="*/ 2490 h 10112"/>
                <a:gd name="T82" fmla="*/ 1615 w 7265"/>
                <a:gd name="T83" fmla="*/ 2513 h 10112"/>
                <a:gd name="T84" fmla="*/ 2520 w 7265"/>
                <a:gd name="T85" fmla="*/ 3058 h 10112"/>
                <a:gd name="T86" fmla="*/ 2304 w 7265"/>
                <a:gd name="T87" fmla="*/ 3837 h 10112"/>
                <a:gd name="T88" fmla="*/ 2194 w 7265"/>
                <a:gd name="T89" fmla="*/ 1752 h 10112"/>
                <a:gd name="T90" fmla="*/ 1214 w 7265"/>
                <a:gd name="T91" fmla="*/ 2412 h 10112"/>
                <a:gd name="T92" fmla="*/ 1109 w 7265"/>
                <a:gd name="T93" fmla="*/ 7312 h 10112"/>
                <a:gd name="T94" fmla="*/ 2100 w 7265"/>
                <a:gd name="T95" fmla="*/ 8053 h 10112"/>
                <a:gd name="T96" fmla="*/ 2347 w 7265"/>
                <a:gd name="T97" fmla="*/ 8059 h 10112"/>
                <a:gd name="T98" fmla="*/ 3604 w 7265"/>
                <a:gd name="T99" fmla="*/ 8522 h 10112"/>
                <a:gd name="T100" fmla="*/ 3058 w 7265"/>
                <a:gd name="T101" fmla="*/ 7041 h 10112"/>
                <a:gd name="T102" fmla="*/ 3158 w 7265"/>
                <a:gd name="T103" fmla="*/ 5848 h 10112"/>
                <a:gd name="T104" fmla="*/ 2774 w 7265"/>
                <a:gd name="T105" fmla="*/ 6205 h 10112"/>
                <a:gd name="T106" fmla="*/ 3756 w 7265"/>
                <a:gd name="T107" fmla="*/ 6755 h 10112"/>
                <a:gd name="T108" fmla="*/ 238 w 7265"/>
                <a:gd name="T109" fmla="*/ 7446 h 10112"/>
                <a:gd name="T110" fmla="*/ 933 w 7265"/>
                <a:gd name="T111" fmla="*/ 2862 h 10112"/>
                <a:gd name="T112" fmla="*/ 1062 w 7265"/>
                <a:gd name="T113" fmla="*/ 6380 h 10112"/>
                <a:gd name="T114" fmla="*/ 1094 w 7265"/>
                <a:gd name="T115" fmla="*/ 2263 h 10112"/>
                <a:gd name="T116" fmla="*/ 1068 w 7265"/>
                <a:gd name="T117" fmla="*/ 4384 h 10112"/>
                <a:gd name="T118" fmla="*/ 356 w 7265"/>
                <a:gd name="T119" fmla="*/ 3283 h 10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65" h="10112">
                  <a:moveTo>
                    <a:pt x="351" y="2828"/>
                  </a:moveTo>
                  <a:cubicBezTo>
                    <a:pt x="399" y="2852"/>
                    <a:pt x="450" y="2861"/>
                    <a:pt x="485" y="2889"/>
                  </a:cubicBezTo>
                  <a:cubicBezTo>
                    <a:pt x="440" y="2927"/>
                    <a:pt x="443" y="2988"/>
                    <a:pt x="461" y="3037"/>
                  </a:cubicBezTo>
                  <a:cubicBezTo>
                    <a:pt x="521" y="3070"/>
                    <a:pt x="537" y="3133"/>
                    <a:pt x="627" y="3141"/>
                  </a:cubicBezTo>
                  <a:cubicBezTo>
                    <a:pt x="752" y="3095"/>
                    <a:pt x="595" y="3015"/>
                    <a:pt x="618" y="2951"/>
                  </a:cubicBezTo>
                  <a:cubicBezTo>
                    <a:pt x="645" y="2865"/>
                    <a:pt x="609" y="2767"/>
                    <a:pt x="708" y="2717"/>
                  </a:cubicBezTo>
                  <a:cubicBezTo>
                    <a:pt x="767" y="2674"/>
                    <a:pt x="845" y="2680"/>
                    <a:pt x="924" y="2672"/>
                  </a:cubicBezTo>
                  <a:cubicBezTo>
                    <a:pt x="809" y="2576"/>
                    <a:pt x="687" y="2441"/>
                    <a:pt x="493" y="2429"/>
                  </a:cubicBezTo>
                  <a:cubicBezTo>
                    <a:pt x="361" y="2436"/>
                    <a:pt x="272" y="2504"/>
                    <a:pt x="248" y="2575"/>
                  </a:cubicBezTo>
                  <a:cubicBezTo>
                    <a:pt x="246" y="2666"/>
                    <a:pt x="285" y="2748"/>
                    <a:pt x="351" y="2828"/>
                  </a:cubicBezTo>
                  <a:close/>
                  <a:moveTo>
                    <a:pt x="5928" y="8522"/>
                  </a:moveTo>
                  <a:cubicBezTo>
                    <a:pt x="5972" y="8491"/>
                    <a:pt x="6029" y="8464"/>
                    <a:pt x="6024" y="8410"/>
                  </a:cubicBezTo>
                  <a:cubicBezTo>
                    <a:pt x="5849" y="8364"/>
                    <a:pt x="5751" y="8241"/>
                    <a:pt x="5648" y="8154"/>
                  </a:cubicBezTo>
                  <a:cubicBezTo>
                    <a:pt x="5613" y="8209"/>
                    <a:pt x="5666" y="8286"/>
                    <a:pt x="5693" y="8359"/>
                  </a:cubicBezTo>
                  <a:cubicBezTo>
                    <a:pt x="5736" y="8420"/>
                    <a:pt x="5844" y="8476"/>
                    <a:pt x="5928" y="8522"/>
                  </a:cubicBezTo>
                  <a:close/>
                  <a:moveTo>
                    <a:pt x="5819" y="8222"/>
                  </a:moveTo>
                  <a:cubicBezTo>
                    <a:pt x="5904" y="8268"/>
                    <a:pt x="5946" y="8328"/>
                    <a:pt x="6047" y="8353"/>
                  </a:cubicBezTo>
                  <a:cubicBezTo>
                    <a:pt x="6152" y="8266"/>
                    <a:pt x="6098" y="8113"/>
                    <a:pt x="6025" y="8001"/>
                  </a:cubicBezTo>
                  <a:cubicBezTo>
                    <a:pt x="5825" y="8027"/>
                    <a:pt x="5648" y="7905"/>
                    <a:pt x="5501" y="7849"/>
                  </a:cubicBezTo>
                  <a:cubicBezTo>
                    <a:pt x="5545" y="7978"/>
                    <a:pt x="5761" y="8099"/>
                    <a:pt x="5819" y="8222"/>
                  </a:cubicBezTo>
                  <a:close/>
                  <a:moveTo>
                    <a:pt x="5758" y="4444"/>
                  </a:moveTo>
                  <a:cubicBezTo>
                    <a:pt x="5997" y="4501"/>
                    <a:pt x="6243" y="4597"/>
                    <a:pt x="6349" y="4752"/>
                  </a:cubicBezTo>
                  <a:cubicBezTo>
                    <a:pt x="6462" y="4863"/>
                    <a:pt x="6590" y="4961"/>
                    <a:pt x="6776" y="5016"/>
                  </a:cubicBezTo>
                  <a:cubicBezTo>
                    <a:pt x="6784" y="5048"/>
                    <a:pt x="6735" y="5032"/>
                    <a:pt x="6697" y="5025"/>
                  </a:cubicBezTo>
                  <a:cubicBezTo>
                    <a:pt x="6450" y="4936"/>
                    <a:pt x="6264" y="4790"/>
                    <a:pt x="6133" y="4631"/>
                  </a:cubicBezTo>
                  <a:cubicBezTo>
                    <a:pt x="6122" y="4621"/>
                    <a:pt x="6097" y="4609"/>
                    <a:pt x="6071" y="4612"/>
                  </a:cubicBezTo>
                  <a:cubicBezTo>
                    <a:pt x="6176" y="4691"/>
                    <a:pt x="6023" y="4831"/>
                    <a:pt x="6264" y="4873"/>
                  </a:cubicBezTo>
                  <a:cubicBezTo>
                    <a:pt x="6428" y="4910"/>
                    <a:pt x="6392" y="5055"/>
                    <a:pt x="6569" y="5086"/>
                  </a:cubicBezTo>
                  <a:cubicBezTo>
                    <a:pt x="6718" y="5135"/>
                    <a:pt x="6852" y="5113"/>
                    <a:pt x="6985" y="5098"/>
                  </a:cubicBezTo>
                  <a:cubicBezTo>
                    <a:pt x="6984" y="5023"/>
                    <a:pt x="6807" y="4991"/>
                    <a:pt x="6754" y="4914"/>
                  </a:cubicBezTo>
                  <a:cubicBezTo>
                    <a:pt x="6596" y="4758"/>
                    <a:pt x="6515" y="4531"/>
                    <a:pt x="6200" y="4461"/>
                  </a:cubicBezTo>
                  <a:cubicBezTo>
                    <a:pt x="6061" y="4429"/>
                    <a:pt x="5847" y="4376"/>
                    <a:pt x="5700" y="4403"/>
                  </a:cubicBezTo>
                  <a:cubicBezTo>
                    <a:pt x="5683" y="4423"/>
                    <a:pt x="5732" y="4447"/>
                    <a:pt x="5758" y="4444"/>
                  </a:cubicBezTo>
                  <a:close/>
                  <a:moveTo>
                    <a:pt x="5680" y="4362"/>
                  </a:moveTo>
                  <a:cubicBezTo>
                    <a:pt x="5912" y="4380"/>
                    <a:pt x="6137" y="4359"/>
                    <a:pt x="6351" y="4329"/>
                  </a:cubicBezTo>
                  <a:cubicBezTo>
                    <a:pt x="6365" y="4324"/>
                    <a:pt x="6367" y="4309"/>
                    <a:pt x="6356" y="4299"/>
                  </a:cubicBezTo>
                  <a:cubicBezTo>
                    <a:pt x="6093" y="4230"/>
                    <a:pt x="5809" y="4044"/>
                    <a:pt x="5559" y="4137"/>
                  </a:cubicBezTo>
                  <a:lnTo>
                    <a:pt x="5680" y="4362"/>
                  </a:lnTo>
                  <a:close/>
                  <a:moveTo>
                    <a:pt x="4956" y="7829"/>
                  </a:moveTo>
                  <a:cubicBezTo>
                    <a:pt x="5059" y="7832"/>
                    <a:pt x="5149" y="7764"/>
                    <a:pt x="5240" y="7765"/>
                  </a:cubicBezTo>
                  <a:cubicBezTo>
                    <a:pt x="5118" y="7713"/>
                    <a:pt x="4968" y="7748"/>
                    <a:pt x="4872" y="7776"/>
                  </a:cubicBezTo>
                  <a:cubicBezTo>
                    <a:pt x="4869" y="7798"/>
                    <a:pt x="4916" y="7829"/>
                    <a:pt x="4956" y="7829"/>
                  </a:cubicBezTo>
                  <a:close/>
                  <a:moveTo>
                    <a:pt x="4840" y="7574"/>
                  </a:moveTo>
                  <a:cubicBezTo>
                    <a:pt x="5046" y="7428"/>
                    <a:pt x="5429" y="7481"/>
                    <a:pt x="5746" y="7536"/>
                  </a:cubicBezTo>
                  <a:cubicBezTo>
                    <a:pt x="5994" y="7542"/>
                    <a:pt x="6308" y="7537"/>
                    <a:pt x="6434" y="7400"/>
                  </a:cubicBezTo>
                  <a:cubicBezTo>
                    <a:pt x="6526" y="7318"/>
                    <a:pt x="6483" y="7174"/>
                    <a:pt x="6574" y="7099"/>
                  </a:cubicBezTo>
                  <a:lnTo>
                    <a:pt x="6569" y="7045"/>
                  </a:lnTo>
                  <a:cubicBezTo>
                    <a:pt x="6337" y="6944"/>
                    <a:pt x="6227" y="7144"/>
                    <a:pt x="6015" y="7084"/>
                  </a:cubicBezTo>
                  <a:cubicBezTo>
                    <a:pt x="5967" y="7053"/>
                    <a:pt x="6023" y="7033"/>
                    <a:pt x="6065" y="7017"/>
                  </a:cubicBezTo>
                  <a:cubicBezTo>
                    <a:pt x="6326" y="7018"/>
                    <a:pt x="6488" y="6902"/>
                    <a:pt x="6574" y="6774"/>
                  </a:cubicBezTo>
                  <a:cubicBezTo>
                    <a:pt x="6607" y="6643"/>
                    <a:pt x="6593" y="6490"/>
                    <a:pt x="6404" y="6366"/>
                  </a:cubicBezTo>
                  <a:cubicBezTo>
                    <a:pt x="6320" y="6321"/>
                    <a:pt x="6234" y="6283"/>
                    <a:pt x="6133" y="6265"/>
                  </a:cubicBezTo>
                  <a:cubicBezTo>
                    <a:pt x="6071" y="6322"/>
                    <a:pt x="6202" y="6406"/>
                    <a:pt x="6124" y="6483"/>
                  </a:cubicBezTo>
                  <a:cubicBezTo>
                    <a:pt x="6099" y="6554"/>
                    <a:pt x="5954" y="6567"/>
                    <a:pt x="5880" y="6622"/>
                  </a:cubicBezTo>
                  <a:cubicBezTo>
                    <a:pt x="5838" y="6720"/>
                    <a:pt x="5848" y="6820"/>
                    <a:pt x="5769" y="6905"/>
                  </a:cubicBezTo>
                  <a:cubicBezTo>
                    <a:pt x="5928" y="6971"/>
                    <a:pt x="6038" y="6854"/>
                    <a:pt x="6151" y="6805"/>
                  </a:cubicBezTo>
                  <a:cubicBezTo>
                    <a:pt x="6285" y="6700"/>
                    <a:pt x="6325" y="6533"/>
                    <a:pt x="6218" y="6386"/>
                  </a:cubicBezTo>
                  <a:lnTo>
                    <a:pt x="6221" y="6364"/>
                  </a:lnTo>
                  <a:cubicBezTo>
                    <a:pt x="6368" y="6427"/>
                    <a:pt x="6387" y="6552"/>
                    <a:pt x="6372" y="6647"/>
                  </a:cubicBezTo>
                  <a:cubicBezTo>
                    <a:pt x="6318" y="6820"/>
                    <a:pt x="6105" y="6926"/>
                    <a:pt x="5882" y="7015"/>
                  </a:cubicBezTo>
                  <a:cubicBezTo>
                    <a:pt x="5847" y="7153"/>
                    <a:pt x="5581" y="7182"/>
                    <a:pt x="5415" y="7243"/>
                  </a:cubicBezTo>
                  <a:cubicBezTo>
                    <a:pt x="5472" y="7291"/>
                    <a:pt x="5602" y="7299"/>
                    <a:pt x="5703" y="7317"/>
                  </a:cubicBezTo>
                  <a:cubicBezTo>
                    <a:pt x="5987" y="7337"/>
                    <a:pt x="6272" y="7273"/>
                    <a:pt x="6362" y="7115"/>
                  </a:cubicBezTo>
                  <a:cubicBezTo>
                    <a:pt x="6424" y="7217"/>
                    <a:pt x="6244" y="7283"/>
                    <a:pt x="6131" y="7339"/>
                  </a:cubicBezTo>
                  <a:cubicBezTo>
                    <a:pt x="5954" y="7384"/>
                    <a:pt x="5745" y="7385"/>
                    <a:pt x="5526" y="7361"/>
                  </a:cubicBezTo>
                  <a:lnTo>
                    <a:pt x="5181" y="7316"/>
                  </a:lnTo>
                  <a:cubicBezTo>
                    <a:pt x="5039" y="7389"/>
                    <a:pt x="4884" y="7460"/>
                    <a:pt x="4840" y="7574"/>
                  </a:cubicBezTo>
                  <a:close/>
                  <a:moveTo>
                    <a:pt x="4737" y="8539"/>
                  </a:moveTo>
                  <a:cubicBezTo>
                    <a:pt x="4840" y="8550"/>
                    <a:pt x="4969" y="8557"/>
                    <a:pt x="5031" y="8500"/>
                  </a:cubicBezTo>
                  <a:cubicBezTo>
                    <a:pt x="5061" y="8475"/>
                    <a:pt x="5080" y="8441"/>
                    <a:pt x="5134" y="8427"/>
                  </a:cubicBezTo>
                  <a:cubicBezTo>
                    <a:pt x="5240" y="8499"/>
                    <a:pt x="5111" y="8567"/>
                    <a:pt x="5077" y="8622"/>
                  </a:cubicBezTo>
                  <a:cubicBezTo>
                    <a:pt x="5008" y="8806"/>
                    <a:pt x="5161" y="8992"/>
                    <a:pt x="5289" y="9173"/>
                  </a:cubicBezTo>
                  <a:cubicBezTo>
                    <a:pt x="5468" y="9031"/>
                    <a:pt x="5832" y="9042"/>
                    <a:pt x="5963" y="8876"/>
                  </a:cubicBezTo>
                  <a:cubicBezTo>
                    <a:pt x="6010" y="8748"/>
                    <a:pt x="5916" y="8595"/>
                    <a:pt x="5710" y="8498"/>
                  </a:cubicBezTo>
                  <a:lnTo>
                    <a:pt x="5557" y="8721"/>
                  </a:lnTo>
                  <a:cubicBezTo>
                    <a:pt x="5607" y="8813"/>
                    <a:pt x="5732" y="8933"/>
                    <a:pt x="5603" y="9002"/>
                  </a:cubicBezTo>
                  <a:cubicBezTo>
                    <a:pt x="5545" y="8961"/>
                    <a:pt x="5602" y="8926"/>
                    <a:pt x="5557" y="8880"/>
                  </a:cubicBezTo>
                  <a:cubicBezTo>
                    <a:pt x="5510" y="8849"/>
                    <a:pt x="5544" y="8802"/>
                    <a:pt x="5479" y="8798"/>
                  </a:cubicBezTo>
                  <a:cubicBezTo>
                    <a:pt x="5414" y="8878"/>
                    <a:pt x="5398" y="8981"/>
                    <a:pt x="5321" y="9050"/>
                  </a:cubicBezTo>
                  <a:lnTo>
                    <a:pt x="5286" y="9029"/>
                  </a:lnTo>
                  <a:cubicBezTo>
                    <a:pt x="5307" y="8813"/>
                    <a:pt x="5500" y="8666"/>
                    <a:pt x="5596" y="8478"/>
                  </a:cubicBezTo>
                  <a:cubicBezTo>
                    <a:pt x="5603" y="8434"/>
                    <a:pt x="5597" y="8388"/>
                    <a:pt x="5578" y="8346"/>
                  </a:cubicBezTo>
                  <a:cubicBezTo>
                    <a:pt x="5480" y="8382"/>
                    <a:pt x="5365" y="8453"/>
                    <a:pt x="5237" y="8438"/>
                  </a:cubicBezTo>
                  <a:lnTo>
                    <a:pt x="5226" y="8421"/>
                  </a:lnTo>
                  <a:cubicBezTo>
                    <a:pt x="5432" y="8359"/>
                    <a:pt x="5595" y="8236"/>
                    <a:pt x="5517" y="8071"/>
                  </a:cubicBezTo>
                  <a:lnTo>
                    <a:pt x="5448" y="7930"/>
                  </a:lnTo>
                  <a:cubicBezTo>
                    <a:pt x="5416" y="7970"/>
                    <a:pt x="5470" y="8040"/>
                    <a:pt x="5422" y="8092"/>
                  </a:cubicBezTo>
                  <a:cubicBezTo>
                    <a:pt x="5346" y="8245"/>
                    <a:pt x="5098" y="8323"/>
                    <a:pt x="4914" y="8412"/>
                  </a:cubicBezTo>
                  <a:cubicBezTo>
                    <a:pt x="4901" y="8417"/>
                    <a:pt x="4902" y="8409"/>
                    <a:pt x="4890" y="8400"/>
                  </a:cubicBezTo>
                  <a:cubicBezTo>
                    <a:pt x="4990" y="8266"/>
                    <a:pt x="5309" y="8231"/>
                    <a:pt x="5347" y="8071"/>
                  </a:cubicBezTo>
                  <a:cubicBezTo>
                    <a:pt x="5360" y="7991"/>
                    <a:pt x="5347" y="7912"/>
                    <a:pt x="5252" y="7850"/>
                  </a:cubicBezTo>
                  <a:cubicBezTo>
                    <a:pt x="5188" y="7847"/>
                    <a:pt x="5117" y="7880"/>
                    <a:pt x="5063" y="7893"/>
                  </a:cubicBezTo>
                  <a:cubicBezTo>
                    <a:pt x="5062" y="7976"/>
                    <a:pt x="5135" y="8095"/>
                    <a:pt x="5020" y="8158"/>
                  </a:cubicBezTo>
                  <a:cubicBezTo>
                    <a:pt x="4813" y="8227"/>
                    <a:pt x="4532" y="8352"/>
                    <a:pt x="4737" y="8539"/>
                  </a:cubicBezTo>
                  <a:close/>
                  <a:moveTo>
                    <a:pt x="4633" y="7802"/>
                  </a:moveTo>
                  <a:cubicBezTo>
                    <a:pt x="4785" y="7836"/>
                    <a:pt x="4802" y="7726"/>
                    <a:pt x="4910" y="7707"/>
                  </a:cubicBezTo>
                  <a:cubicBezTo>
                    <a:pt x="5276" y="7620"/>
                    <a:pt x="5546" y="7811"/>
                    <a:pt x="5865" y="7935"/>
                  </a:cubicBezTo>
                  <a:cubicBezTo>
                    <a:pt x="5903" y="7942"/>
                    <a:pt x="5969" y="7939"/>
                    <a:pt x="5936" y="7902"/>
                  </a:cubicBezTo>
                  <a:cubicBezTo>
                    <a:pt x="5764" y="7751"/>
                    <a:pt x="5544" y="7660"/>
                    <a:pt x="5237" y="7621"/>
                  </a:cubicBezTo>
                  <a:cubicBezTo>
                    <a:pt x="4979" y="7598"/>
                    <a:pt x="4732" y="7676"/>
                    <a:pt x="4633" y="7802"/>
                  </a:cubicBezTo>
                  <a:close/>
                  <a:moveTo>
                    <a:pt x="5305" y="3199"/>
                  </a:moveTo>
                  <a:cubicBezTo>
                    <a:pt x="5409" y="3202"/>
                    <a:pt x="5492" y="3255"/>
                    <a:pt x="5574" y="3231"/>
                  </a:cubicBezTo>
                  <a:cubicBezTo>
                    <a:pt x="5642" y="3130"/>
                    <a:pt x="5677" y="2992"/>
                    <a:pt x="5523" y="2897"/>
                  </a:cubicBezTo>
                  <a:cubicBezTo>
                    <a:pt x="5273" y="2906"/>
                    <a:pt x="5311" y="3079"/>
                    <a:pt x="5305" y="3199"/>
                  </a:cubicBezTo>
                  <a:close/>
                  <a:moveTo>
                    <a:pt x="5530" y="5221"/>
                  </a:moveTo>
                  <a:cubicBezTo>
                    <a:pt x="5703" y="5282"/>
                    <a:pt x="5901" y="5347"/>
                    <a:pt x="6086" y="5334"/>
                  </a:cubicBezTo>
                  <a:cubicBezTo>
                    <a:pt x="6247" y="5309"/>
                    <a:pt x="6325" y="5225"/>
                    <a:pt x="6341" y="5129"/>
                  </a:cubicBezTo>
                  <a:cubicBezTo>
                    <a:pt x="6342" y="5038"/>
                    <a:pt x="6267" y="4934"/>
                    <a:pt x="6118" y="4886"/>
                  </a:cubicBezTo>
                  <a:cubicBezTo>
                    <a:pt x="6068" y="4877"/>
                    <a:pt x="6035" y="4916"/>
                    <a:pt x="5988" y="4885"/>
                  </a:cubicBezTo>
                  <a:cubicBezTo>
                    <a:pt x="6064" y="4816"/>
                    <a:pt x="6043" y="4706"/>
                    <a:pt x="5978" y="4619"/>
                  </a:cubicBezTo>
                  <a:cubicBezTo>
                    <a:pt x="5912" y="4547"/>
                    <a:pt x="5785" y="4524"/>
                    <a:pt x="5674" y="4482"/>
                  </a:cubicBezTo>
                  <a:cubicBezTo>
                    <a:pt x="5601" y="4530"/>
                    <a:pt x="5525" y="4600"/>
                    <a:pt x="5394" y="4599"/>
                  </a:cubicBezTo>
                  <a:cubicBezTo>
                    <a:pt x="5299" y="4621"/>
                    <a:pt x="5071" y="4497"/>
                    <a:pt x="5077" y="4619"/>
                  </a:cubicBezTo>
                  <a:lnTo>
                    <a:pt x="5087" y="4644"/>
                  </a:lnTo>
                  <a:cubicBezTo>
                    <a:pt x="5294" y="4733"/>
                    <a:pt x="5467" y="4877"/>
                    <a:pt x="5645" y="4991"/>
                  </a:cubicBezTo>
                  <a:cubicBezTo>
                    <a:pt x="5734" y="5083"/>
                    <a:pt x="5904" y="5166"/>
                    <a:pt x="6079" y="5212"/>
                  </a:cubicBezTo>
                  <a:lnTo>
                    <a:pt x="6039" y="5220"/>
                  </a:lnTo>
                  <a:cubicBezTo>
                    <a:pt x="5611" y="5122"/>
                    <a:pt x="5419" y="4853"/>
                    <a:pt x="5080" y="4688"/>
                  </a:cubicBezTo>
                  <a:cubicBezTo>
                    <a:pt x="4973" y="4699"/>
                    <a:pt x="4854" y="4709"/>
                    <a:pt x="4728" y="4679"/>
                  </a:cubicBezTo>
                  <a:cubicBezTo>
                    <a:pt x="5078" y="4778"/>
                    <a:pt x="5314" y="5017"/>
                    <a:pt x="5530" y="5221"/>
                  </a:cubicBezTo>
                  <a:close/>
                  <a:moveTo>
                    <a:pt x="4977" y="4027"/>
                  </a:moveTo>
                  <a:cubicBezTo>
                    <a:pt x="5093" y="4032"/>
                    <a:pt x="5171" y="3955"/>
                    <a:pt x="5300" y="3962"/>
                  </a:cubicBezTo>
                  <a:cubicBezTo>
                    <a:pt x="5681" y="3946"/>
                    <a:pt x="6120" y="4061"/>
                    <a:pt x="6453" y="3938"/>
                  </a:cubicBezTo>
                  <a:lnTo>
                    <a:pt x="6463" y="3955"/>
                  </a:lnTo>
                  <a:cubicBezTo>
                    <a:pt x="6239" y="4052"/>
                    <a:pt x="5926" y="4050"/>
                    <a:pt x="5620" y="4004"/>
                  </a:cubicBezTo>
                  <a:cubicBezTo>
                    <a:pt x="5515" y="4008"/>
                    <a:pt x="5387" y="3993"/>
                    <a:pt x="5280" y="4004"/>
                  </a:cubicBezTo>
                  <a:cubicBezTo>
                    <a:pt x="5276" y="4034"/>
                    <a:pt x="5367" y="4035"/>
                    <a:pt x="5401" y="4063"/>
                  </a:cubicBezTo>
                  <a:cubicBezTo>
                    <a:pt x="5483" y="4123"/>
                    <a:pt x="5574" y="4048"/>
                    <a:pt x="5678" y="4051"/>
                  </a:cubicBezTo>
                  <a:cubicBezTo>
                    <a:pt x="6047" y="4026"/>
                    <a:pt x="6380" y="4394"/>
                    <a:pt x="6687" y="4191"/>
                  </a:cubicBezTo>
                  <a:cubicBezTo>
                    <a:pt x="6765" y="4106"/>
                    <a:pt x="6868" y="3958"/>
                    <a:pt x="6715" y="3848"/>
                  </a:cubicBezTo>
                  <a:cubicBezTo>
                    <a:pt x="6672" y="3795"/>
                    <a:pt x="6584" y="3772"/>
                    <a:pt x="6519" y="3768"/>
                  </a:cubicBezTo>
                  <a:cubicBezTo>
                    <a:pt x="6366" y="3749"/>
                    <a:pt x="6277" y="3816"/>
                    <a:pt x="6176" y="3874"/>
                  </a:cubicBezTo>
                  <a:lnTo>
                    <a:pt x="6139" y="3860"/>
                  </a:lnTo>
                  <a:cubicBezTo>
                    <a:pt x="6198" y="3818"/>
                    <a:pt x="6197" y="3742"/>
                    <a:pt x="6168" y="3676"/>
                  </a:cubicBezTo>
                  <a:cubicBezTo>
                    <a:pt x="6076" y="3599"/>
                    <a:pt x="5984" y="3523"/>
                    <a:pt x="5840" y="3528"/>
                  </a:cubicBezTo>
                  <a:cubicBezTo>
                    <a:pt x="5530" y="3504"/>
                    <a:pt x="5621" y="3754"/>
                    <a:pt x="5308" y="3752"/>
                  </a:cubicBezTo>
                  <a:lnTo>
                    <a:pt x="5101" y="3738"/>
                  </a:lnTo>
                  <a:cubicBezTo>
                    <a:pt x="5074" y="3824"/>
                    <a:pt x="4803" y="3807"/>
                    <a:pt x="4878" y="3911"/>
                  </a:cubicBezTo>
                  <a:cubicBezTo>
                    <a:pt x="4924" y="3949"/>
                    <a:pt x="4903" y="3999"/>
                    <a:pt x="4977" y="4027"/>
                  </a:cubicBezTo>
                  <a:close/>
                  <a:moveTo>
                    <a:pt x="5110" y="2053"/>
                  </a:moveTo>
                  <a:cubicBezTo>
                    <a:pt x="5327" y="1917"/>
                    <a:pt x="5656" y="1823"/>
                    <a:pt x="5993" y="1837"/>
                  </a:cubicBezTo>
                  <a:cubicBezTo>
                    <a:pt x="6176" y="1832"/>
                    <a:pt x="6413" y="1987"/>
                    <a:pt x="6533" y="1887"/>
                  </a:cubicBezTo>
                  <a:cubicBezTo>
                    <a:pt x="6639" y="1875"/>
                    <a:pt x="6777" y="1831"/>
                    <a:pt x="6883" y="1903"/>
                  </a:cubicBezTo>
                  <a:cubicBezTo>
                    <a:pt x="6801" y="1926"/>
                    <a:pt x="6613" y="1878"/>
                    <a:pt x="6599" y="1966"/>
                  </a:cubicBezTo>
                  <a:cubicBezTo>
                    <a:pt x="6754" y="2054"/>
                    <a:pt x="6928" y="2115"/>
                    <a:pt x="7055" y="2213"/>
                  </a:cubicBezTo>
                  <a:lnTo>
                    <a:pt x="7029" y="2216"/>
                  </a:lnTo>
                  <a:cubicBezTo>
                    <a:pt x="6656" y="2014"/>
                    <a:pt x="6158" y="1866"/>
                    <a:pt x="5706" y="1915"/>
                  </a:cubicBezTo>
                  <a:cubicBezTo>
                    <a:pt x="5811" y="1994"/>
                    <a:pt x="5989" y="2026"/>
                    <a:pt x="6065" y="2122"/>
                  </a:cubicBezTo>
                  <a:lnTo>
                    <a:pt x="6024" y="2130"/>
                  </a:lnTo>
                  <a:cubicBezTo>
                    <a:pt x="5852" y="2062"/>
                    <a:pt x="5699" y="1959"/>
                    <a:pt x="5517" y="1958"/>
                  </a:cubicBezTo>
                  <a:cubicBezTo>
                    <a:pt x="5366" y="1999"/>
                    <a:pt x="5252" y="2062"/>
                    <a:pt x="5173" y="2147"/>
                  </a:cubicBezTo>
                  <a:lnTo>
                    <a:pt x="5167" y="2184"/>
                  </a:lnTo>
                  <a:cubicBezTo>
                    <a:pt x="5378" y="2168"/>
                    <a:pt x="5608" y="2201"/>
                    <a:pt x="5804" y="2281"/>
                  </a:cubicBezTo>
                  <a:cubicBezTo>
                    <a:pt x="5922" y="2362"/>
                    <a:pt x="6081" y="2428"/>
                    <a:pt x="6155" y="2539"/>
                  </a:cubicBezTo>
                  <a:lnTo>
                    <a:pt x="6128" y="2542"/>
                  </a:lnTo>
                  <a:cubicBezTo>
                    <a:pt x="5941" y="2403"/>
                    <a:pt x="5707" y="2233"/>
                    <a:pt x="5368" y="2234"/>
                  </a:cubicBezTo>
                  <a:cubicBezTo>
                    <a:pt x="5275" y="2241"/>
                    <a:pt x="5179" y="2269"/>
                    <a:pt x="5120" y="2312"/>
                  </a:cubicBezTo>
                  <a:cubicBezTo>
                    <a:pt x="5090" y="2337"/>
                    <a:pt x="5111" y="2371"/>
                    <a:pt x="5148" y="2385"/>
                  </a:cubicBezTo>
                  <a:cubicBezTo>
                    <a:pt x="5346" y="2450"/>
                    <a:pt x="5409" y="2302"/>
                    <a:pt x="5607" y="2374"/>
                  </a:cubicBezTo>
                  <a:cubicBezTo>
                    <a:pt x="5808" y="2418"/>
                    <a:pt x="5813" y="2554"/>
                    <a:pt x="5972" y="2620"/>
                  </a:cubicBezTo>
                  <a:cubicBezTo>
                    <a:pt x="6072" y="2645"/>
                    <a:pt x="6206" y="2707"/>
                    <a:pt x="6269" y="2642"/>
                  </a:cubicBezTo>
                  <a:cubicBezTo>
                    <a:pt x="6306" y="2573"/>
                    <a:pt x="6320" y="2485"/>
                    <a:pt x="6241" y="2410"/>
                  </a:cubicBezTo>
                  <a:cubicBezTo>
                    <a:pt x="6186" y="2340"/>
                    <a:pt x="5980" y="2327"/>
                    <a:pt x="6018" y="2250"/>
                  </a:cubicBezTo>
                  <a:cubicBezTo>
                    <a:pt x="6097" y="2249"/>
                    <a:pt x="6125" y="2314"/>
                    <a:pt x="6188" y="2333"/>
                  </a:cubicBezTo>
                  <a:cubicBezTo>
                    <a:pt x="6284" y="2380"/>
                    <a:pt x="6423" y="2412"/>
                    <a:pt x="6529" y="2400"/>
                  </a:cubicBezTo>
                  <a:cubicBezTo>
                    <a:pt x="6566" y="2331"/>
                    <a:pt x="6606" y="2247"/>
                    <a:pt x="6500" y="2176"/>
                  </a:cubicBezTo>
                  <a:cubicBezTo>
                    <a:pt x="6452" y="2152"/>
                    <a:pt x="6457" y="2115"/>
                    <a:pt x="6474" y="2096"/>
                  </a:cubicBezTo>
                  <a:cubicBezTo>
                    <a:pt x="6603" y="2103"/>
                    <a:pt x="6570" y="2226"/>
                    <a:pt x="6710" y="2251"/>
                  </a:cubicBezTo>
                  <a:cubicBezTo>
                    <a:pt x="6862" y="2277"/>
                    <a:pt x="7031" y="2284"/>
                    <a:pt x="7164" y="2353"/>
                  </a:cubicBezTo>
                  <a:lnTo>
                    <a:pt x="7190" y="2350"/>
                  </a:lnTo>
                  <a:cubicBezTo>
                    <a:pt x="7214" y="2203"/>
                    <a:pt x="7265" y="2045"/>
                    <a:pt x="7052" y="1910"/>
                  </a:cubicBezTo>
                  <a:cubicBezTo>
                    <a:pt x="6909" y="1824"/>
                    <a:pt x="6754" y="1729"/>
                    <a:pt x="6536" y="1706"/>
                  </a:cubicBezTo>
                  <a:cubicBezTo>
                    <a:pt x="6406" y="1705"/>
                    <a:pt x="6306" y="1756"/>
                    <a:pt x="6209" y="1792"/>
                  </a:cubicBezTo>
                  <a:cubicBezTo>
                    <a:pt x="6177" y="1748"/>
                    <a:pt x="6259" y="1725"/>
                    <a:pt x="6266" y="1681"/>
                  </a:cubicBezTo>
                  <a:cubicBezTo>
                    <a:pt x="6272" y="1644"/>
                    <a:pt x="6253" y="1595"/>
                    <a:pt x="6193" y="1562"/>
                  </a:cubicBezTo>
                  <a:cubicBezTo>
                    <a:pt x="5768" y="1608"/>
                    <a:pt x="5162" y="1646"/>
                    <a:pt x="5097" y="1967"/>
                  </a:cubicBezTo>
                  <a:cubicBezTo>
                    <a:pt x="5105" y="1999"/>
                    <a:pt x="5100" y="2028"/>
                    <a:pt x="5110" y="2053"/>
                  </a:cubicBezTo>
                  <a:close/>
                  <a:moveTo>
                    <a:pt x="4643" y="6435"/>
                  </a:moveTo>
                  <a:cubicBezTo>
                    <a:pt x="4693" y="6451"/>
                    <a:pt x="4778" y="6489"/>
                    <a:pt x="4799" y="6439"/>
                  </a:cubicBezTo>
                  <a:cubicBezTo>
                    <a:pt x="4764" y="6335"/>
                    <a:pt x="4802" y="6258"/>
                    <a:pt x="4793" y="6151"/>
                  </a:cubicBezTo>
                  <a:cubicBezTo>
                    <a:pt x="4820" y="6065"/>
                    <a:pt x="4700" y="5998"/>
                    <a:pt x="4607" y="5929"/>
                  </a:cubicBezTo>
                  <a:cubicBezTo>
                    <a:pt x="4457" y="5887"/>
                    <a:pt x="4516" y="6004"/>
                    <a:pt x="4522" y="6050"/>
                  </a:cubicBezTo>
                  <a:cubicBezTo>
                    <a:pt x="4544" y="6160"/>
                    <a:pt x="4643" y="6276"/>
                    <a:pt x="4716" y="6387"/>
                  </a:cubicBezTo>
                  <a:cubicBezTo>
                    <a:pt x="4673" y="6410"/>
                    <a:pt x="4655" y="6361"/>
                    <a:pt x="4619" y="6340"/>
                  </a:cubicBezTo>
                  <a:cubicBezTo>
                    <a:pt x="4522" y="6216"/>
                    <a:pt x="4424" y="6093"/>
                    <a:pt x="4393" y="5959"/>
                  </a:cubicBezTo>
                  <a:cubicBezTo>
                    <a:pt x="4318" y="6022"/>
                    <a:pt x="4301" y="6125"/>
                    <a:pt x="4353" y="6210"/>
                  </a:cubicBezTo>
                  <a:cubicBezTo>
                    <a:pt x="4403" y="6302"/>
                    <a:pt x="4522" y="6375"/>
                    <a:pt x="4643" y="6435"/>
                  </a:cubicBezTo>
                  <a:close/>
                  <a:moveTo>
                    <a:pt x="3515" y="9974"/>
                  </a:moveTo>
                  <a:cubicBezTo>
                    <a:pt x="3560" y="10020"/>
                    <a:pt x="3566" y="10066"/>
                    <a:pt x="3611" y="10112"/>
                  </a:cubicBezTo>
                  <a:cubicBezTo>
                    <a:pt x="3745" y="10090"/>
                    <a:pt x="3634" y="9965"/>
                    <a:pt x="3710" y="9902"/>
                  </a:cubicBezTo>
                  <a:cubicBezTo>
                    <a:pt x="3902" y="9596"/>
                    <a:pt x="4291" y="9369"/>
                    <a:pt x="4387" y="9015"/>
                  </a:cubicBezTo>
                  <a:cubicBezTo>
                    <a:pt x="4481" y="8752"/>
                    <a:pt x="4528" y="8457"/>
                    <a:pt x="4365" y="8171"/>
                  </a:cubicBezTo>
                  <a:lnTo>
                    <a:pt x="4239" y="8225"/>
                  </a:lnTo>
                  <a:cubicBezTo>
                    <a:pt x="4389" y="8592"/>
                    <a:pt x="4291" y="8960"/>
                    <a:pt x="4073" y="9262"/>
                  </a:cubicBezTo>
                  <a:cubicBezTo>
                    <a:pt x="3906" y="9490"/>
                    <a:pt x="3581" y="9645"/>
                    <a:pt x="3390" y="9861"/>
                  </a:cubicBezTo>
                  <a:cubicBezTo>
                    <a:pt x="3341" y="9921"/>
                    <a:pt x="3471" y="9928"/>
                    <a:pt x="3515" y="9974"/>
                  </a:cubicBezTo>
                  <a:close/>
                  <a:moveTo>
                    <a:pt x="4783" y="2623"/>
                  </a:moveTo>
                  <a:cubicBezTo>
                    <a:pt x="4890" y="2771"/>
                    <a:pt x="4915" y="2942"/>
                    <a:pt x="4827" y="3085"/>
                  </a:cubicBezTo>
                  <a:cubicBezTo>
                    <a:pt x="4823" y="3107"/>
                    <a:pt x="4860" y="3121"/>
                    <a:pt x="4900" y="3120"/>
                  </a:cubicBezTo>
                  <a:cubicBezTo>
                    <a:pt x="5154" y="2999"/>
                    <a:pt x="4971" y="2671"/>
                    <a:pt x="5297" y="2593"/>
                  </a:cubicBezTo>
                  <a:cubicBezTo>
                    <a:pt x="5222" y="2655"/>
                    <a:pt x="5143" y="2739"/>
                    <a:pt x="5141" y="2837"/>
                  </a:cubicBezTo>
                  <a:cubicBezTo>
                    <a:pt x="5085" y="2941"/>
                    <a:pt x="5078" y="3068"/>
                    <a:pt x="4985" y="3158"/>
                  </a:cubicBezTo>
                  <a:cubicBezTo>
                    <a:pt x="4980" y="3187"/>
                    <a:pt x="5003" y="3207"/>
                    <a:pt x="5025" y="3233"/>
                  </a:cubicBezTo>
                  <a:cubicBezTo>
                    <a:pt x="5091" y="3230"/>
                    <a:pt x="5208" y="3235"/>
                    <a:pt x="5204" y="3174"/>
                  </a:cubicBezTo>
                  <a:cubicBezTo>
                    <a:pt x="5145" y="2974"/>
                    <a:pt x="5372" y="2863"/>
                    <a:pt x="5558" y="2759"/>
                  </a:cubicBezTo>
                  <a:cubicBezTo>
                    <a:pt x="5619" y="2702"/>
                    <a:pt x="5606" y="2624"/>
                    <a:pt x="5552" y="2554"/>
                  </a:cubicBezTo>
                  <a:cubicBezTo>
                    <a:pt x="5511" y="2479"/>
                    <a:pt x="5333" y="2455"/>
                    <a:pt x="5239" y="2469"/>
                  </a:cubicBezTo>
                  <a:cubicBezTo>
                    <a:pt x="5136" y="2458"/>
                    <a:pt x="5103" y="2505"/>
                    <a:pt x="5033" y="2531"/>
                  </a:cubicBezTo>
                  <a:cubicBezTo>
                    <a:pt x="4973" y="2498"/>
                    <a:pt x="5007" y="2451"/>
                    <a:pt x="4960" y="2420"/>
                  </a:cubicBezTo>
                  <a:cubicBezTo>
                    <a:pt x="4903" y="2364"/>
                    <a:pt x="4796" y="2300"/>
                    <a:pt x="4688" y="2319"/>
                  </a:cubicBezTo>
                  <a:cubicBezTo>
                    <a:pt x="4420" y="2363"/>
                    <a:pt x="4667" y="2535"/>
                    <a:pt x="4783" y="2623"/>
                  </a:cubicBezTo>
                  <a:close/>
                  <a:moveTo>
                    <a:pt x="4491" y="3064"/>
                  </a:moveTo>
                  <a:cubicBezTo>
                    <a:pt x="4589" y="3020"/>
                    <a:pt x="4798" y="3102"/>
                    <a:pt x="4791" y="2980"/>
                  </a:cubicBezTo>
                  <a:cubicBezTo>
                    <a:pt x="4796" y="2868"/>
                    <a:pt x="4810" y="2704"/>
                    <a:pt x="4630" y="2604"/>
                  </a:cubicBezTo>
                  <a:cubicBezTo>
                    <a:pt x="4679" y="2786"/>
                    <a:pt x="4381" y="2855"/>
                    <a:pt x="4430" y="3038"/>
                  </a:cubicBezTo>
                  <a:lnTo>
                    <a:pt x="4491" y="3064"/>
                  </a:lnTo>
                  <a:close/>
                  <a:moveTo>
                    <a:pt x="4281" y="3640"/>
                  </a:moveTo>
                  <a:cubicBezTo>
                    <a:pt x="4419" y="3679"/>
                    <a:pt x="4603" y="3749"/>
                    <a:pt x="4695" y="3667"/>
                  </a:cubicBezTo>
                  <a:lnTo>
                    <a:pt x="4720" y="3671"/>
                  </a:lnTo>
                  <a:cubicBezTo>
                    <a:pt x="4752" y="3715"/>
                    <a:pt x="4611" y="3698"/>
                    <a:pt x="4656" y="3743"/>
                  </a:cubicBezTo>
                  <a:cubicBezTo>
                    <a:pt x="4705" y="3767"/>
                    <a:pt x="4752" y="3798"/>
                    <a:pt x="4819" y="3787"/>
                  </a:cubicBezTo>
                  <a:cubicBezTo>
                    <a:pt x="4863" y="3757"/>
                    <a:pt x="4932" y="3731"/>
                    <a:pt x="4939" y="3687"/>
                  </a:cubicBezTo>
                  <a:cubicBezTo>
                    <a:pt x="4808" y="3611"/>
                    <a:pt x="4619" y="3570"/>
                    <a:pt x="4463" y="3566"/>
                  </a:cubicBezTo>
                  <a:cubicBezTo>
                    <a:pt x="4383" y="3574"/>
                    <a:pt x="4302" y="3590"/>
                    <a:pt x="4281" y="3640"/>
                  </a:cubicBezTo>
                  <a:close/>
                  <a:moveTo>
                    <a:pt x="3769" y="7408"/>
                  </a:moveTo>
                  <a:cubicBezTo>
                    <a:pt x="3910" y="7592"/>
                    <a:pt x="3866" y="7781"/>
                    <a:pt x="4060" y="7959"/>
                  </a:cubicBezTo>
                  <a:cubicBezTo>
                    <a:pt x="4056" y="7981"/>
                    <a:pt x="4053" y="8003"/>
                    <a:pt x="4090" y="8017"/>
                  </a:cubicBezTo>
                  <a:cubicBezTo>
                    <a:pt x="4153" y="8028"/>
                    <a:pt x="4186" y="7988"/>
                    <a:pt x="4216" y="7963"/>
                  </a:cubicBezTo>
                  <a:cubicBezTo>
                    <a:pt x="4172" y="7827"/>
                    <a:pt x="4052" y="7685"/>
                    <a:pt x="4035" y="7546"/>
                  </a:cubicBezTo>
                  <a:cubicBezTo>
                    <a:pt x="4063" y="7286"/>
                    <a:pt x="4193" y="7044"/>
                    <a:pt x="4540" y="6916"/>
                  </a:cubicBezTo>
                  <a:cubicBezTo>
                    <a:pt x="4770" y="6782"/>
                    <a:pt x="4963" y="6642"/>
                    <a:pt x="5131" y="6490"/>
                  </a:cubicBezTo>
                  <a:cubicBezTo>
                    <a:pt x="5168" y="6504"/>
                    <a:pt x="5217" y="6520"/>
                    <a:pt x="5269" y="6522"/>
                  </a:cubicBezTo>
                  <a:cubicBezTo>
                    <a:pt x="5545" y="6510"/>
                    <a:pt x="5487" y="6303"/>
                    <a:pt x="5764" y="6283"/>
                  </a:cubicBezTo>
                  <a:cubicBezTo>
                    <a:pt x="5684" y="6216"/>
                    <a:pt x="5546" y="6260"/>
                    <a:pt x="5443" y="6250"/>
                  </a:cubicBezTo>
                  <a:cubicBezTo>
                    <a:pt x="5243" y="6275"/>
                    <a:pt x="5321" y="6440"/>
                    <a:pt x="5134" y="6468"/>
                  </a:cubicBezTo>
                  <a:cubicBezTo>
                    <a:pt x="5229" y="6364"/>
                    <a:pt x="5178" y="6196"/>
                    <a:pt x="5371" y="6131"/>
                  </a:cubicBezTo>
                  <a:cubicBezTo>
                    <a:pt x="5364" y="6092"/>
                    <a:pt x="5430" y="6089"/>
                    <a:pt x="5446" y="6069"/>
                  </a:cubicBezTo>
                  <a:cubicBezTo>
                    <a:pt x="5498" y="5987"/>
                    <a:pt x="5574" y="5925"/>
                    <a:pt x="5561" y="5839"/>
                  </a:cubicBezTo>
                  <a:cubicBezTo>
                    <a:pt x="5665" y="5926"/>
                    <a:pt x="5815" y="6050"/>
                    <a:pt x="5997" y="6052"/>
                  </a:cubicBezTo>
                  <a:lnTo>
                    <a:pt x="5999" y="6037"/>
                  </a:lnTo>
                  <a:cubicBezTo>
                    <a:pt x="5607" y="5794"/>
                    <a:pt x="6149" y="5428"/>
                    <a:pt x="5509" y="5270"/>
                  </a:cubicBezTo>
                  <a:cubicBezTo>
                    <a:pt x="5523" y="5341"/>
                    <a:pt x="5590" y="5413"/>
                    <a:pt x="5618" y="5486"/>
                  </a:cubicBezTo>
                  <a:cubicBezTo>
                    <a:pt x="5659" y="5637"/>
                    <a:pt x="5700" y="5788"/>
                    <a:pt x="5836" y="5918"/>
                  </a:cubicBezTo>
                  <a:lnTo>
                    <a:pt x="5821" y="5930"/>
                  </a:lnTo>
                  <a:cubicBezTo>
                    <a:pt x="5666" y="5835"/>
                    <a:pt x="5622" y="5706"/>
                    <a:pt x="5563" y="5582"/>
                  </a:cubicBezTo>
                  <a:cubicBezTo>
                    <a:pt x="5562" y="5507"/>
                    <a:pt x="5498" y="5420"/>
                    <a:pt x="5444" y="5350"/>
                  </a:cubicBezTo>
                  <a:cubicBezTo>
                    <a:pt x="5410" y="5480"/>
                    <a:pt x="5386" y="5627"/>
                    <a:pt x="5444" y="5758"/>
                  </a:cubicBezTo>
                  <a:cubicBezTo>
                    <a:pt x="5441" y="5856"/>
                    <a:pt x="5377" y="5928"/>
                    <a:pt x="5303" y="5983"/>
                  </a:cubicBezTo>
                  <a:cubicBezTo>
                    <a:pt x="5205" y="5943"/>
                    <a:pt x="5320" y="5880"/>
                    <a:pt x="5263" y="5825"/>
                  </a:cubicBezTo>
                  <a:cubicBezTo>
                    <a:pt x="5218" y="5620"/>
                    <a:pt x="5078" y="5429"/>
                    <a:pt x="4834" y="5242"/>
                  </a:cubicBezTo>
                  <a:lnTo>
                    <a:pt x="4796" y="5236"/>
                  </a:lnTo>
                  <a:lnTo>
                    <a:pt x="4773" y="5383"/>
                  </a:lnTo>
                  <a:cubicBezTo>
                    <a:pt x="4892" y="5533"/>
                    <a:pt x="5103" y="5683"/>
                    <a:pt x="5064" y="5843"/>
                  </a:cubicBezTo>
                  <a:cubicBezTo>
                    <a:pt x="5296" y="6353"/>
                    <a:pt x="4696" y="6678"/>
                    <a:pt x="4243" y="6977"/>
                  </a:cubicBezTo>
                  <a:cubicBezTo>
                    <a:pt x="4057" y="7081"/>
                    <a:pt x="3955" y="7229"/>
                    <a:pt x="3940" y="7401"/>
                  </a:cubicBezTo>
                  <a:lnTo>
                    <a:pt x="3913" y="7411"/>
                  </a:lnTo>
                  <a:cubicBezTo>
                    <a:pt x="3871" y="7343"/>
                    <a:pt x="3856" y="7272"/>
                    <a:pt x="3816" y="7197"/>
                  </a:cubicBezTo>
                  <a:cubicBezTo>
                    <a:pt x="3784" y="7154"/>
                    <a:pt x="3757" y="7081"/>
                    <a:pt x="3669" y="7058"/>
                  </a:cubicBezTo>
                  <a:cubicBezTo>
                    <a:pt x="3635" y="7105"/>
                    <a:pt x="3714" y="7187"/>
                    <a:pt x="3619" y="7208"/>
                  </a:cubicBezTo>
                  <a:cubicBezTo>
                    <a:pt x="3620" y="7284"/>
                    <a:pt x="3742" y="7335"/>
                    <a:pt x="3769" y="7408"/>
                  </a:cubicBezTo>
                  <a:close/>
                  <a:moveTo>
                    <a:pt x="4859" y="1577"/>
                  </a:moveTo>
                  <a:cubicBezTo>
                    <a:pt x="4966" y="1566"/>
                    <a:pt x="5003" y="1497"/>
                    <a:pt x="5076" y="1449"/>
                  </a:cubicBezTo>
                  <a:cubicBezTo>
                    <a:pt x="4875" y="1232"/>
                    <a:pt x="4758" y="985"/>
                    <a:pt x="4947" y="783"/>
                  </a:cubicBezTo>
                  <a:cubicBezTo>
                    <a:pt x="4890" y="978"/>
                    <a:pt x="4934" y="1190"/>
                    <a:pt x="5123" y="1397"/>
                  </a:cubicBezTo>
                  <a:lnTo>
                    <a:pt x="5174" y="1406"/>
                  </a:lnTo>
                  <a:cubicBezTo>
                    <a:pt x="5348" y="1300"/>
                    <a:pt x="5534" y="1197"/>
                    <a:pt x="5658" y="1075"/>
                  </a:cubicBezTo>
                  <a:cubicBezTo>
                    <a:pt x="5530" y="976"/>
                    <a:pt x="5381" y="844"/>
                    <a:pt x="5464" y="738"/>
                  </a:cubicBezTo>
                  <a:cubicBezTo>
                    <a:pt x="5513" y="837"/>
                    <a:pt x="5564" y="929"/>
                    <a:pt x="5708" y="1008"/>
                  </a:cubicBezTo>
                  <a:cubicBezTo>
                    <a:pt x="5835" y="947"/>
                    <a:pt x="5854" y="829"/>
                    <a:pt x="5883" y="728"/>
                  </a:cubicBezTo>
                  <a:cubicBezTo>
                    <a:pt x="5886" y="630"/>
                    <a:pt x="5865" y="513"/>
                    <a:pt x="5817" y="407"/>
                  </a:cubicBezTo>
                  <a:lnTo>
                    <a:pt x="5859" y="391"/>
                  </a:lnTo>
                  <a:cubicBezTo>
                    <a:pt x="5949" y="558"/>
                    <a:pt x="5997" y="748"/>
                    <a:pt x="5907" y="906"/>
                  </a:cubicBezTo>
                  <a:cubicBezTo>
                    <a:pt x="5944" y="921"/>
                    <a:pt x="5999" y="900"/>
                    <a:pt x="6003" y="878"/>
                  </a:cubicBezTo>
                  <a:cubicBezTo>
                    <a:pt x="6105" y="813"/>
                    <a:pt x="6122" y="702"/>
                    <a:pt x="6186" y="630"/>
                  </a:cubicBezTo>
                  <a:cubicBezTo>
                    <a:pt x="6242" y="769"/>
                    <a:pt x="6107" y="881"/>
                    <a:pt x="5989" y="966"/>
                  </a:cubicBezTo>
                  <a:cubicBezTo>
                    <a:pt x="5782" y="1036"/>
                    <a:pt x="5722" y="1162"/>
                    <a:pt x="5576" y="1257"/>
                  </a:cubicBezTo>
                  <a:lnTo>
                    <a:pt x="5446" y="1340"/>
                  </a:lnTo>
                  <a:cubicBezTo>
                    <a:pt x="5568" y="1392"/>
                    <a:pt x="5707" y="1340"/>
                    <a:pt x="5838" y="1333"/>
                  </a:cubicBezTo>
                  <a:cubicBezTo>
                    <a:pt x="6201" y="1268"/>
                    <a:pt x="6362" y="1077"/>
                    <a:pt x="6533" y="911"/>
                  </a:cubicBezTo>
                  <a:lnTo>
                    <a:pt x="6545" y="913"/>
                  </a:lnTo>
                  <a:cubicBezTo>
                    <a:pt x="6455" y="1154"/>
                    <a:pt x="6166" y="1406"/>
                    <a:pt x="5681" y="1419"/>
                  </a:cubicBezTo>
                  <a:lnTo>
                    <a:pt x="5315" y="1423"/>
                  </a:lnTo>
                  <a:cubicBezTo>
                    <a:pt x="5154" y="1531"/>
                    <a:pt x="4907" y="1608"/>
                    <a:pt x="4891" y="1787"/>
                  </a:cubicBezTo>
                  <a:cubicBezTo>
                    <a:pt x="4847" y="1984"/>
                    <a:pt x="4847" y="2226"/>
                    <a:pt x="5052" y="2413"/>
                  </a:cubicBezTo>
                  <a:cubicBezTo>
                    <a:pt x="5097" y="2376"/>
                    <a:pt x="5027" y="2326"/>
                    <a:pt x="5021" y="2279"/>
                  </a:cubicBezTo>
                  <a:cubicBezTo>
                    <a:pt x="4965" y="2058"/>
                    <a:pt x="4980" y="1803"/>
                    <a:pt x="5260" y="1686"/>
                  </a:cubicBezTo>
                  <a:cubicBezTo>
                    <a:pt x="5626" y="1440"/>
                    <a:pt x="6413" y="1661"/>
                    <a:pt x="6577" y="1289"/>
                  </a:cubicBezTo>
                  <a:cubicBezTo>
                    <a:pt x="6613" y="1144"/>
                    <a:pt x="6718" y="973"/>
                    <a:pt x="6586" y="822"/>
                  </a:cubicBezTo>
                  <a:cubicBezTo>
                    <a:pt x="6497" y="806"/>
                    <a:pt x="6426" y="846"/>
                    <a:pt x="6393" y="886"/>
                  </a:cubicBezTo>
                  <a:cubicBezTo>
                    <a:pt x="6348" y="923"/>
                    <a:pt x="6388" y="999"/>
                    <a:pt x="6295" y="1012"/>
                  </a:cubicBezTo>
                  <a:cubicBezTo>
                    <a:pt x="6269" y="1008"/>
                    <a:pt x="6232" y="994"/>
                    <a:pt x="6236" y="972"/>
                  </a:cubicBezTo>
                  <a:cubicBezTo>
                    <a:pt x="6253" y="861"/>
                    <a:pt x="6398" y="773"/>
                    <a:pt x="6303" y="636"/>
                  </a:cubicBezTo>
                  <a:cubicBezTo>
                    <a:pt x="6274" y="487"/>
                    <a:pt x="5990" y="384"/>
                    <a:pt x="5778" y="324"/>
                  </a:cubicBezTo>
                  <a:lnTo>
                    <a:pt x="5712" y="328"/>
                  </a:lnTo>
                  <a:cubicBezTo>
                    <a:pt x="5738" y="408"/>
                    <a:pt x="5712" y="494"/>
                    <a:pt x="5662" y="561"/>
                  </a:cubicBezTo>
                  <a:cubicBezTo>
                    <a:pt x="5455" y="630"/>
                    <a:pt x="5219" y="718"/>
                    <a:pt x="5241" y="903"/>
                  </a:cubicBezTo>
                  <a:lnTo>
                    <a:pt x="5200" y="918"/>
                  </a:lnTo>
                  <a:cubicBezTo>
                    <a:pt x="5070" y="835"/>
                    <a:pt x="5317" y="674"/>
                    <a:pt x="5039" y="618"/>
                  </a:cubicBezTo>
                  <a:cubicBezTo>
                    <a:pt x="4777" y="784"/>
                    <a:pt x="4515" y="957"/>
                    <a:pt x="4522" y="1238"/>
                  </a:cubicBezTo>
                  <a:cubicBezTo>
                    <a:pt x="4635" y="1349"/>
                    <a:pt x="4720" y="1470"/>
                    <a:pt x="4859" y="1577"/>
                  </a:cubicBezTo>
                  <a:close/>
                  <a:moveTo>
                    <a:pt x="4178" y="3629"/>
                  </a:moveTo>
                  <a:cubicBezTo>
                    <a:pt x="4316" y="3502"/>
                    <a:pt x="4551" y="3422"/>
                    <a:pt x="4714" y="3300"/>
                  </a:cubicBezTo>
                  <a:lnTo>
                    <a:pt x="4738" y="3311"/>
                  </a:lnTo>
                  <a:cubicBezTo>
                    <a:pt x="4699" y="3395"/>
                    <a:pt x="4573" y="3449"/>
                    <a:pt x="4471" y="3514"/>
                  </a:cubicBezTo>
                  <a:cubicBezTo>
                    <a:pt x="4637" y="3536"/>
                    <a:pt x="4810" y="3596"/>
                    <a:pt x="4978" y="3611"/>
                  </a:cubicBezTo>
                  <a:cubicBezTo>
                    <a:pt x="5181" y="3563"/>
                    <a:pt x="5324" y="3490"/>
                    <a:pt x="5431" y="3388"/>
                  </a:cubicBezTo>
                  <a:lnTo>
                    <a:pt x="5444" y="3390"/>
                  </a:lnTo>
                  <a:cubicBezTo>
                    <a:pt x="5423" y="3522"/>
                    <a:pt x="5217" y="3585"/>
                    <a:pt x="5039" y="3637"/>
                  </a:cubicBezTo>
                  <a:cubicBezTo>
                    <a:pt x="5070" y="3687"/>
                    <a:pt x="5199" y="3695"/>
                    <a:pt x="5265" y="3691"/>
                  </a:cubicBezTo>
                  <a:cubicBezTo>
                    <a:pt x="5466" y="3659"/>
                    <a:pt x="5587" y="3559"/>
                    <a:pt x="5595" y="3424"/>
                  </a:cubicBezTo>
                  <a:cubicBezTo>
                    <a:pt x="5590" y="3378"/>
                    <a:pt x="5508" y="3318"/>
                    <a:pt x="5445" y="3299"/>
                  </a:cubicBezTo>
                  <a:cubicBezTo>
                    <a:pt x="5322" y="3255"/>
                    <a:pt x="5226" y="3284"/>
                    <a:pt x="5120" y="3295"/>
                  </a:cubicBezTo>
                  <a:cubicBezTo>
                    <a:pt x="5027" y="3302"/>
                    <a:pt x="5064" y="3399"/>
                    <a:pt x="4966" y="3359"/>
                  </a:cubicBezTo>
                  <a:cubicBezTo>
                    <a:pt x="4989" y="3295"/>
                    <a:pt x="4897" y="3218"/>
                    <a:pt x="4810" y="3188"/>
                  </a:cubicBezTo>
                  <a:cubicBezTo>
                    <a:pt x="4702" y="3131"/>
                    <a:pt x="4559" y="3129"/>
                    <a:pt x="4454" y="3133"/>
                  </a:cubicBezTo>
                  <a:cubicBezTo>
                    <a:pt x="4250" y="3180"/>
                    <a:pt x="4356" y="3335"/>
                    <a:pt x="4261" y="3439"/>
                  </a:cubicBezTo>
                  <a:cubicBezTo>
                    <a:pt x="4212" y="3499"/>
                    <a:pt x="4174" y="3575"/>
                    <a:pt x="4138" y="3637"/>
                  </a:cubicBezTo>
                  <a:lnTo>
                    <a:pt x="4178" y="3629"/>
                  </a:lnTo>
                  <a:close/>
                  <a:moveTo>
                    <a:pt x="4423" y="2265"/>
                  </a:moveTo>
                  <a:lnTo>
                    <a:pt x="4461" y="2272"/>
                  </a:lnTo>
                  <a:cubicBezTo>
                    <a:pt x="4496" y="2217"/>
                    <a:pt x="4508" y="2144"/>
                    <a:pt x="4478" y="2085"/>
                  </a:cubicBezTo>
                  <a:cubicBezTo>
                    <a:pt x="4406" y="2126"/>
                    <a:pt x="4224" y="2200"/>
                    <a:pt x="4423" y="2265"/>
                  </a:cubicBezTo>
                  <a:close/>
                  <a:moveTo>
                    <a:pt x="4598" y="4921"/>
                  </a:moveTo>
                  <a:cubicBezTo>
                    <a:pt x="4696" y="5044"/>
                    <a:pt x="4866" y="5127"/>
                    <a:pt x="5039" y="5188"/>
                  </a:cubicBezTo>
                  <a:cubicBezTo>
                    <a:pt x="5139" y="5213"/>
                    <a:pt x="5227" y="5236"/>
                    <a:pt x="5310" y="5205"/>
                  </a:cubicBezTo>
                  <a:cubicBezTo>
                    <a:pt x="5367" y="5177"/>
                    <a:pt x="5296" y="5127"/>
                    <a:pt x="5275" y="5100"/>
                  </a:cubicBezTo>
                  <a:cubicBezTo>
                    <a:pt x="5084" y="4908"/>
                    <a:pt x="4847" y="4753"/>
                    <a:pt x="4534" y="4668"/>
                  </a:cubicBezTo>
                  <a:lnTo>
                    <a:pt x="4276" y="4486"/>
                  </a:lnTo>
                  <a:lnTo>
                    <a:pt x="3937" y="4404"/>
                  </a:lnTo>
                  <a:cubicBezTo>
                    <a:pt x="4158" y="4571"/>
                    <a:pt x="4459" y="4730"/>
                    <a:pt x="4598" y="4921"/>
                  </a:cubicBezTo>
                  <a:close/>
                  <a:moveTo>
                    <a:pt x="4142" y="4833"/>
                  </a:moveTo>
                  <a:cubicBezTo>
                    <a:pt x="4202" y="4867"/>
                    <a:pt x="4322" y="4933"/>
                    <a:pt x="4304" y="4968"/>
                  </a:cubicBezTo>
                  <a:cubicBezTo>
                    <a:pt x="4188" y="4955"/>
                    <a:pt x="4176" y="5029"/>
                    <a:pt x="4181" y="5082"/>
                  </a:cubicBezTo>
                  <a:cubicBezTo>
                    <a:pt x="4224" y="5219"/>
                    <a:pt x="4400" y="5348"/>
                    <a:pt x="4562" y="5475"/>
                  </a:cubicBezTo>
                  <a:cubicBezTo>
                    <a:pt x="4639" y="5481"/>
                    <a:pt x="4625" y="5410"/>
                    <a:pt x="4655" y="5385"/>
                  </a:cubicBezTo>
                  <a:cubicBezTo>
                    <a:pt x="4751" y="5107"/>
                    <a:pt x="4483" y="4825"/>
                    <a:pt x="4114" y="4601"/>
                  </a:cubicBezTo>
                  <a:cubicBezTo>
                    <a:pt x="3944" y="4526"/>
                    <a:pt x="3819" y="4406"/>
                    <a:pt x="3677" y="4313"/>
                  </a:cubicBezTo>
                  <a:cubicBezTo>
                    <a:pt x="3662" y="4492"/>
                    <a:pt x="3847" y="4721"/>
                    <a:pt x="4142" y="4833"/>
                  </a:cubicBezTo>
                  <a:close/>
                  <a:moveTo>
                    <a:pt x="3752" y="3849"/>
                  </a:moveTo>
                  <a:cubicBezTo>
                    <a:pt x="4093" y="4000"/>
                    <a:pt x="4418" y="4171"/>
                    <a:pt x="4819" y="4279"/>
                  </a:cubicBezTo>
                  <a:cubicBezTo>
                    <a:pt x="4983" y="4315"/>
                    <a:pt x="5170" y="4371"/>
                    <a:pt x="5327" y="4368"/>
                  </a:cubicBezTo>
                  <a:lnTo>
                    <a:pt x="5339" y="4370"/>
                  </a:lnTo>
                  <a:cubicBezTo>
                    <a:pt x="5136" y="4418"/>
                    <a:pt x="4876" y="4327"/>
                    <a:pt x="4637" y="4270"/>
                  </a:cubicBezTo>
                  <a:cubicBezTo>
                    <a:pt x="4440" y="4197"/>
                    <a:pt x="4242" y="4132"/>
                    <a:pt x="4074" y="4035"/>
                  </a:cubicBezTo>
                  <a:cubicBezTo>
                    <a:pt x="4253" y="4225"/>
                    <a:pt x="4375" y="4602"/>
                    <a:pt x="4883" y="4608"/>
                  </a:cubicBezTo>
                  <a:cubicBezTo>
                    <a:pt x="4935" y="4610"/>
                    <a:pt x="4978" y="4587"/>
                    <a:pt x="4983" y="4557"/>
                  </a:cubicBezTo>
                  <a:cubicBezTo>
                    <a:pt x="5002" y="4523"/>
                    <a:pt x="4973" y="4457"/>
                    <a:pt x="5038" y="4461"/>
                  </a:cubicBezTo>
                  <a:cubicBezTo>
                    <a:pt x="5161" y="4505"/>
                    <a:pt x="5259" y="4545"/>
                    <a:pt x="5403" y="4540"/>
                  </a:cubicBezTo>
                  <a:cubicBezTo>
                    <a:pt x="5501" y="4505"/>
                    <a:pt x="5563" y="4440"/>
                    <a:pt x="5561" y="4371"/>
                  </a:cubicBezTo>
                  <a:cubicBezTo>
                    <a:pt x="5560" y="4296"/>
                    <a:pt x="5496" y="4209"/>
                    <a:pt x="5386" y="4159"/>
                  </a:cubicBezTo>
                  <a:cubicBezTo>
                    <a:pt x="5292" y="4097"/>
                    <a:pt x="5151" y="4080"/>
                    <a:pt x="5032" y="4089"/>
                  </a:cubicBezTo>
                  <a:cubicBezTo>
                    <a:pt x="4966" y="4093"/>
                    <a:pt x="4959" y="4137"/>
                    <a:pt x="4895" y="4126"/>
                  </a:cubicBezTo>
                  <a:cubicBezTo>
                    <a:pt x="4886" y="4018"/>
                    <a:pt x="4786" y="3910"/>
                    <a:pt x="4631" y="3822"/>
                  </a:cubicBezTo>
                  <a:cubicBezTo>
                    <a:pt x="4473" y="3749"/>
                    <a:pt x="4261" y="3682"/>
                    <a:pt x="4052" y="3683"/>
                  </a:cubicBezTo>
                  <a:lnTo>
                    <a:pt x="3731" y="3815"/>
                  </a:lnTo>
                  <a:lnTo>
                    <a:pt x="3752" y="3849"/>
                  </a:lnTo>
                  <a:close/>
                  <a:moveTo>
                    <a:pt x="4036" y="2401"/>
                  </a:moveTo>
                  <a:cubicBezTo>
                    <a:pt x="4159" y="2445"/>
                    <a:pt x="4226" y="2518"/>
                    <a:pt x="4266" y="2593"/>
                  </a:cubicBezTo>
                  <a:cubicBezTo>
                    <a:pt x="4303" y="2690"/>
                    <a:pt x="4187" y="2761"/>
                    <a:pt x="4198" y="2853"/>
                  </a:cubicBezTo>
                  <a:lnTo>
                    <a:pt x="4305" y="3084"/>
                  </a:lnTo>
                  <a:cubicBezTo>
                    <a:pt x="4378" y="3036"/>
                    <a:pt x="4311" y="2964"/>
                    <a:pt x="4346" y="2910"/>
                  </a:cubicBezTo>
                  <a:cubicBezTo>
                    <a:pt x="4408" y="2769"/>
                    <a:pt x="4634" y="2658"/>
                    <a:pt x="4507" y="2476"/>
                  </a:cubicBezTo>
                  <a:cubicBezTo>
                    <a:pt x="4433" y="2365"/>
                    <a:pt x="4281" y="2255"/>
                    <a:pt x="4087" y="2244"/>
                  </a:cubicBezTo>
                  <a:cubicBezTo>
                    <a:pt x="3997" y="2235"/>
                    <a:pt x="3939" y="2271"/>
                    <a:pt x="3894" y="2308"/>
                  </a:cubicBezTo>
                  <a:cubicBezTo>
                    <a:pt x="3830" y="2380"/>
                    <a:pt x="4003" y="2358"/>
                    <a:pt x="4036" y="2401"/>
                  </a:cubicBezTo>
                  <a:close/>
                  <a:moveTo>
                    <a:pt x="3532" y="4242"/>
                  </a:moveTo>
                  <a:cubicBezTo>
                    <a:pt x="3575" y="4219"/>
                    <a:pt x="3542" y="4183"/>
                    <a:pt x="3521" y="4149"/>
                  </a:cubicBezTo>
                  <a:lnTo>
                    <a:pt x="3452" y="4092"/>
                  </a:lnTo>
                  <a:cubicBezTo>
                    <a:pt x="3469" y="4148"/>
                    <a:pt x="3475" y="4194"/>
                    <a:pt x="3532" y="4242"/>
                  </a:cubicBezTo>
                  <a:close/>
                  <a:moveTo>
                    <a:pt x="3849" y="4298"/>
                  </a:moveTo>
                  <a:cubicBezTo>
                    <a:pt x="3972" y="4349"/>
                    <a:pt x="4127" y="4437"/>
                    <a:pt x="4250" y="4406"/>
                  </a:cubicBezTo>
                  <a:cubicBezTo>
                    <a:pt x="4099" y="4205"/>
                    <a:pt x="3953" y="3975"/>
                    <a:pt x="3607" y="3854"/>
                  </a:cubicBezTo>
                  <a:cubicBezTo>
                    <a:pt x="3530" y="3848"/>
                    <a:pt x="3462" y="3866"/>
                    <a:pt x="3392" y="3892"/>
                  </a:cubicBezTo>
                  <a:cubicBezTo>
                    <a:pt x="3379" y="4056"/>
                    <a:pt x="3686" y="4178"/>
                    <a:pt x="3849" y="4298"/>
                  </a:cubicBezTo>
                  <a:close/>
                  <a:moveTo>
                    <a:pt x="3327" y="3812"/>
                  </a:moveTo>
                  <a:cubicBezTo>
                    <a:pt x="3690" y="3823"/>
                    <a:pt x="4031" y="3656"/>
                    <a:pt x="4140" y="3463"/>
                  </a:cubicBezTo>
                  <a:cubicBezTo>
                    <a:pt x="4192" y="3382"/>
                    <a:pt x="4233" y="3291"/>
                    <a:pt x="4209" y="3196"/>
                  </a:cubicBezTo>
                  <a:cubicBezTo>
                    <a:pt x="4046" y="3477"/>
                    <a:pt x="3328" y="3480"/>
                    <a:pt x="3327" y="3812"/>
                  </a:cubicBezTo>
                  <a:close/>
                  <a:moveTo>
                    <a:pt x="3244" y="4653"/>
                  </a:moveTo>
                  <a:cubicBezTo>
                    <a:pt x="3175" y="4679"/>
                    <a:pt x="3168" y="4723"/>
                    <a:pt x="3161" y="4767"/>
                  </a:cubicBezTo>
                  <a:cubicBezTo>
                    <a:pt x="3283" y="4819"/>
                    <a:pt x="3377" y="4722"/>
                    <a:pt x="3461" y="4684"/>
                  </a:cubicBezTo>
                  <a:cubicBezTo>
                    <a:pt x="3654" y="4460"/>
                    <a:pt x="3359" y="4181"/>
                    <a:pt x="3267" y="3938"/>
                  </a:cubicBezTo>
                  <a:cubicBezTo>
                    <a:pt x="3135" y="4112"/>
                    <a:pt x="3505" y="4328"/>
                    <a:pt x="3371" y="4516"/>
                  </a:cubicBezTo>
                  <a:lnTo>
                    <a:pt x="3244" y="4653"/>
                  </a:lnTo>
                  <a:close/>
                  <a:moveTo>
                    <a:pt x="3598" y="1954"/>
                  </a:moveTo>
                  <a:cubicBezTo>
                    <a:pt x="3675" y="1960"/>
                    <a:pt x="3731" y="1939"/>
                    <a:pt x="3802" y="1982"/>
                  </a:cubicBezTo>
                  <a:cubicBezTo>
                    <a:pt x="3884" y="2042"/>
                    <a:pt x="3924" y="2117"/>
                    <a:pt x="3940" y="2180"/>
                  </a:cubicBezTo>
                  <a:cubicBezTo>
                    <a:pt x="3982" y="2165"/>
                    <a:pt x="4073" y="2166"/>
                    <a:pt x="4068" y="2119"/>
                  </a:cubicBezTo>
                  <a:cubicBezTo>
                    <a:pt x="4060" y="2004"/>
                    <a:pt x="3949" y="1879"/>
                    <a:pt x="3794" y="1791"/>
                  </a:cubicBezTo>
                  <a:lnTo>
                    <a:pt x="3795" y="1784"/>
                  </a:lnTo>
                  <a:cubicBezTo>
                    <a:pt x="3921" y="1814"/>
                    <a:pt x="4022" y="1915"/>
                    <a:pt x="4089" y="1987"/>
                  </a:cubicBezTo>
                  <a:cubicBezTo>
                    <a:pt x="4144" y="2049"/>
                    <a:pt x="4120" y="2121"/>
                    <a:pt x="4189" y="2178"/>
                  </a:cubicBezTo>
                  <a:cubicBezTo>
                    <a:pt x="4279" y="2187"/>
                    <a:pt x="4249" y="2128"/>
                    <a:pt x="4292" y="2106"/>
                  </a:cubicBezTo>
                  <a:cubicBezTo>
                    <a:pt x="4340" y="2046"/>
                    <a:pt x="4501" y="2021"/>
                    <a:pt x="4451" y="1929"/>
                  </a:cubicBezTo>
                  <a:cubicBezTo>
                    <a:pt x="4396" y="1859"/>
                    <a:pt x="4301" y="1805"/>
                    <a:pt x="4173" y="1790"/>
                  </a:cubicBezTo>
                  <a:cubicBezTo>
                    <a:pt x="4118" y="1803"/>
                    <a:pt x="4099" y="1845"/>
                    <a:pt x="4035" y="1834"/>
                  </a:cubicBezTo>
                  <a:cubicBezTo>
                    <a:pt x="3994" y="1766"/>
                    <a:pt x="3883" y="1724"/>
                    <a:pt x="3795" y="1701"/>
                  </a:cubicBezTo>
                  <a:cubicBezTo>
                    <a:pt x="3686" y="1651"/>
                    <a:pt x="3612" y="1706"/>
                    <a:pt x="3566" y="1744"/>
                  </a:cubicBezTo>
                  <a:cubicBezTo>
                    <a:pt x="3478" y="1804"/>
                    <a:pt x="3596" y="1885"/>
                    <a:pt x="3598" y="1954"/>
                  </a:cubicBezTo>
                  <a:close/>
                  <a:moveTo>
                    <a:pt x="3296" y="5472"/>
                  </a:moveTo>
                  <a:cubicBezTo>
                    <a:pt x="3355" y="5512"/>
                    <a:pt x="3436" y="5496"/>
                    <a:pt x="3512" y="5509"/>
                  </a:cubicBezTo>
                  <a:cubicBezTo>
                    <a:pt x="3453" y="5635"/>
                    <a:pt x="3467" y="5789"/>
                    <a:pt x="3631" y="5909"/>
                  </a:cubicBezTo>
                  <a:cubicBezTo>
                    <a:pt x="3777" y="5972"/>
                    <a:pt x="3942" y="6084"/>
                    <a:pt x="4143" y="6052"/>
                  </a:cubicBezTo>
                  <a:cubicBezTo>
                    <a:pt x="4222" y="6050"/>
                    <a:pt x="4255" y="6003"/>
                    <a:pt x="4288" y="5964"/>
                  </a:cubicBezTo>
                  <a:cubicBezTo>
                    <a:pt x="4337" y="5904"/>
                    <a:pt x="4204" y="5835"/>
                    <a:pt x="4225" y="5786"/>
                  </a:cubicBezTo>
                  <a:cubicBezTo>
                    <a:pt x="4311" y="5816"/>
                    <a:pt x="4429" y="5898"/>
                    <a:pt x="4527" y="5854"/>
                  </a:cubicBezTo>
                  <a:cubicBezTo>
                    <a:pt x="4613" y="5809"/>
                    <a:pt x="4637" y="5737"/>
                    <a:pt x="4624" y="5659"/>
                  </a:cubicBezTo>
                  <a:cubicBezTo>
                    <a:pt x="4454" y="5418"/>
                    <a:pt x="4015" y="5220"/>
                    <a:pt x="4057" y="4962"/>
                  </a:cubicBezTo>
                  <a:cubicBezTo>
                    <a:pt x="4061" y="4933"/>
                    <a:pt x="4178" y="4938"/>
                    <a:pt x="4144" y="4902"/>
                  </a:cubicBezTo>
                  <a:cubicBezTo>
                    <a:pt x="4048" y="4855"/>
                    <a:pt x="3937" y="4812"/>
                    <a:pt x="3844" y="4743"/>
                  </a:cubicBezTo>
                  <a:cubicBezTo>
                    <a:pt x="3736" y="4845"/>
                    <a:pt x="3844" y="4985"/>
                    <a:pt x="3850" y="5107"/>
                  </a:cubicBezTo>
                  <a:cubicBezTo>
                    <a:pt x="4006" y="5362"/>
                    <a:pt x="4173" y="5618"/>
                    <a:pt x="4070" y="5857"/>
                  </a:cubicBezTo>
                  <a:cubicBezTo>
                    <a:pt x="4000" y="5807"/>
                    <a:pt x="4076" y="5737"/>
                    <a:pt x="4033" y="5677"/>
                  </a:cubicBezTo>
                  <a:cubicBezTo>
                    <a:pt x="3996" y="5504"/>
                    <a:pt x="3933" y="5326"/>
                    <a:pt x="3791" y="5150"/>
                  </a:cubicBezTo>
                  <a:cubicBezTo>
                    <a:pt x="3653" y="4952"/>
                    <a:pt x="3834" y="4719"/>
                    <a:pt x="3642" y="4534"/>
                  </a:cubicBezTo>
                  <a:cubicBezTo>
                    <a:pt x="3650" y="4648"/>
                    <a:pt x="3594" y="4752"/>
                    <a:pt x="3454" y="4811"/>
                  </a:cubicBezTo>
                  <a:cubicBezTo>
                    <a:pt x="3385" y="4836"/>
                    <a:pt x="3286" y="4880"/>
                    <a:pt x="3182" y="4877"/>
                  </a:cubicBezTo>
                  <a:cubicBezTo>
                    <a:pt x="3193" y="4977"/>
                    <a:pt x="3091" y="5042"/>
                    <a:pt x="2991" y="5093"/>
                  </a:cubicBezTo>
                  <a:cubicBezTo>
                    <a:pt x="2983" y="5227"/>
                    <a:pt x="3090" y="5375"/>
                    <a:pt x="3296" y="5472"/>
                  </a:cubicBezTo>
                  <a:close/>
                  <a:moveTo>
                    <a:pt x="3236" y="3728"/>
                  </a:moveTo>
                  <a:cubicBezTo>
                    <a:pt x="3291" y="3708"/>
                    <a:pt x="3288" y="3647"/>
                    <a:pt x="3333" y="3609"/>
                  </a:cubicBezTo>
                  <a:cubicBezTo>
                    <a:pt x="3598" y="3421"/>
                    <a:pt x="4093" y="3349"/>
                    <a:pt x="4163" y="3074"/>
                  </a:cubicBezTo>
                  <a:cubicBezTo>
                    <a:pt x="4165" y="2976"/>
                    <a:pt x="4132" y="2857"/>
                    <a:pt x="3962" y="2782"/>
                  </a:cubicBezTo>
                  <a:cubicBezTo>
                    <a:pt x="3874" y="2759"/>
                    <a:pt x="3813" y="2816"/>
                    <a:pt x="3781" y="2848"/>
                  </a:cubicBezTo>
                  <a:cubicBezTo>
                    <a:pt x="3783" y="2917"/>
                    <a:pt x="3745" y="2993"/>
                    <a:pt x="3800" y="3056"/>
                  </a:cubicBezTo>
                  <a:cubicBezTo>
                    <a:pt x="3748" y="3054"/>
                    <a:pt x="3682" y="2982"/>
                    <a:pt x="3587" y="3003"/>
                  </a:cubicBezTo>
                  <a:cubicBezTo>
                    <a:pt x="3479" y="3022"/>
                    <a:pt x="3506" y="3102"/>
                    <a:pt x="3434" y="3143"/>
                  </a:cubicBezTo>
                  <a:cubicBezTo>
                    <a:pt x="3370" y="3215"/>
                    <a:pt x="3403" y="3334"/>
                    <a:pt x="3391" y="3408"/>
                  </a:cubicBezTo>
                  <a:cubicBezTo>
                    <a:pt x="3329" y="3389"/>
                    <a:pt x="3362" y="3349"/>
                    <a:pt x="3299" y="3331"/>
                  </a:cubicBezTo>
                  <a:cubicBezTo>
                    <a:pt x="3125" y="3361"/>
                    <a:pt x="3194" y="3502"/>
                    <a:pt x="3178" y="3597"/>
                  </a:cubicBezTo>
                  <a:cubicBezTo>
                    <a:pt x="3223" y="3643"/>
                    <a:pt x="3204" y="3685"/>
                    <a:pt x="3236" y="3728"/>
                  </a:cubicBezTo>
                  <a:close/>
                  <a:moveTo>
                    <a:pt x="3331" y="3049"/>
                  </a:moveTo>
                  <a:cubicBezTo>
                    <a:pt x="3404" y="3001"/>
                    <a:pt x="3455" y="2927"/>
                    <a:pt x="3573" y="2925"/>
                  </a:cubicBezTo>
                  <a:cubicBezTo>
                    <a:pt x="3610" y="2939"/>
                    <a:pt x="3633" y="2958"/>
                    <a:pt x="3674" y="2950"/>
                  </a:cubicBezTo>
                  <a:cubicBezTo>
                    <a:pt x="3695" y="2901"/>
                    <a:pt x="3692" y="2833"/>
                    <a:pt x="3689" y="2771"/>
                  </a:cubicBezTo>
                  <a:lnTo>
                    <a:pt x="3842" y="2632"/>
                  </a:lnTo>
                  <a:cubicBezTo>
                    <a:pt x="3835" y="2593"/>
                    <a:pt x="3779" y="2538"/>
                    <a:pt x="3847" y="2519"/>
                  </a:cubicBezTo>
                  <a:lnTo>
                    <a:pt x="3938" y="2687"/>
                  </a:lnTo>
                  <a:cubicBezTo>
                    <a:pt x="4002" y="2690"/>
                    <a:pt x="4067" y="2777"/>
                    <a:pt x="4128" y="2720"/>
                  </a:cubicBezTo>
                  <a:cubicBezTo>
                    <a:pt x="4153" y="2649"/>
                    <a:pt x="4152" y="2573"/>
                    <a:pt x="4084" y="2508"/>
                  </a:cubicBezTo>
                  <a:cubicBezTo>
                    <a:pt x="4013" y="2458"/>
                    <a:pt x="3888" y="2428"/>
                    <a:pt x="3795" y="2435"/>
                  </a:cubicBezTo>
                  <a:cubicBezTo>
                    <a:pt x="3535" y="2427"/>
                    <a:pt x="3546" y="2603"/>
                    <a:pt x="3440" y="2697"/>
                  </a:cubicBezTo>
                  <a:cubicBezTo>
                    <a:pt x="3420" y="2656"/>
                    <a:pt x="3391" y="2598"/>
                    <a:pt x="3302" y="2582"/>
                  </a:cubicBezTo>
                  <a:cubicBezTo>
                    <a:pt x="3210" y="2581"/>
                    <a:pt x="3262" y="2666"/>
                    <a:pt x="3194" y="2684"/>
                  </a:cubicBezTo>
                  <a:cubicBezTo>
                    <a:pt x="3174" y="2810"/>
                    <a:pt x="3205" y="2944"/>
                    <a:pt x="3331" y="3049"/>
                  </a:cubicBezTo>
                  <a:close/>
                  <a:moveTo>
                    <a:pt x="3398" y="2145"/>
                  </a:moveTo>
                  <a:cubicBezTo>
                    <a:pt x="3483" y="2100"/>
                    <a:pt x="3619" y="2146"/>
                    <a:pt x="3700" y="2214"/>
                  </a:cubicBezTo>
                  <a:lnTo>
                    <a:pt x="3768" y="2278"/>
                  </a:lnTo>
                  <a:cubicBezTo>
                    <a:pt x="3851" y="2248"/>
                    <a:pt x="3812" y="2165"/>
                    <a:pt x="3808" y="2111"/>
                  </a:cubicBezTo>
                  <a:cubicBezTo>
                    <a:pt x="3774" y="2075"/>
                    <a:pt x="3756" y="2027"/>
                    <a:pt x="3680" y="2013"/>
                  </a:cubicBezTo>
                  <a:cubicBezTo>
                    <a:pt x="3629" y="2004"/>
                    <a:pt x="3545" y="2042"/>
                    <a:pt x="3528" y="1987"/>
                  </a:cubicBezTo>
                  <a:cubicBezTo>
                    <a:pt x="3522" y="1940"/>
                    <a:pt x="3517" y="1886"/>
                    <a:pt x="3442" y="1866"/>
                  </a:cubicBezTo>
                  <a:cubicBezTo>
                    <a:pt x="3367" y="1845"/>
                    <a:pt x="3334" y="1892"/>
                    <a:pt x="3316" y="1919"/>
                  </a:cubicBezTo>
                  <a:cubicBezTo>
                    <a:pt x="3251" y="1999"/>
                    <a:pt x="3384" y="2067"/>
                    <a:pt x="3398" y="2145"/>
                  </a:cubicBezTo>
                  <a:close/>
                  <a:moveTo>
                    <a:pt x="3377" y="1786"/>
                  </a:moveTo>
                  <a:cubicBezTo>
                    <a:pt x="3403" y="1783"/>
                    <a:pt x="3480" y="1797"/>
                    <a:pt x="3473" y="1757"/>
                  </a:cubicBezTo>
                  <a:cubicBezTo>
                    <a:pt x="3483" y="1691"/>
                    <a:pt x="3522" y="1615"/>
                    <a:pt x="3413" y="1558"/>
                  </a:cubicBezTo>
                  <a:cubicBezTo>
                    <a:pt x="3365" y="1617"/>
                    <a:pt x="3377" y="1703"/>
                    <a:pt x="3340" y="1772"/>
                  </a:cubicBezTo>
                  <a:lnTo>
                    <a:pt x="3377" y="1786"/>
                  </a:lnTo>
                  <a:close/>
                  <a:moveTo>
                    <a:pt x="3086" y="3278"/>
                  </a:moveTo>
                  <a:cubicBezTo>
                    <a:pt x="3164" y="3277"/>
                    <a:pt x="3188" y="3213"/>
                    <a:pt x="3288" y="3238"/>
                  </a:cubicBezTo>
                  <a:cubicBezTo>
                    <a:pt x="3346" y="3203"/>
                    <a:pt x="3303" y="3143"/>
                    <a:pt x="3323" y="3101"/>
                  </a:cubicBezTo>
                  <a:cubicBezTo>
                    <a:pt x="3226" y="3053"/>
                    <a:pt x="3231" y="2941"/>
                    <a:pt x="3086" y="2953"/>
                  </a:cubicBezTo>
                  <a:cubicBezTo>
                    <a:pt x="2969" y="3031"/>
                    <a:pt x="3051" y="3166"/>
                    <a:pt x="3086" y="3278"/>
                  </a:cubicBezTo>
                  <a:close/>
                  <a:moveTo>
                    <a:pt x="3408" y="2404"/>
                  </a:moveTo>
                  <a:cubicBezTo>
                    <a:pt x="3430" y="2431"/>
                    <a:pt x="3450" y="2472"/>
                    <a:pt x="3501" y="2481"/>
                  </a:cubicBezTo>
                  <a:cubicBezTo>
                    <a:pt x="3560" y="2439"/>
                    <a:pt x="3620" y="2389"/>
                    <a:pt x="3689" y="2363"/>
                  </a:cubicBezTo>
                  <a:cubicBezTo>
                    <a:pt x="3647" y="2303"/>
                    <a:pt x="3611" y="2198"/>
                    <a:pt x="3469" y="2188"/>
                  </a:cubicBezTo>
                  <a:cubicBezTo>
                    <a:pt x="3429" y="2196"/>
                    <a:pt x="3420" y="2248"/>
                    <a:pt x="3359" y="2222"/>
                  </a:cubicBezTo>
                  <a:cubicBezTo>
                    <a:pt x="3328" y="2171"/>
                    <a:pt x="3301" y="2098"/>
                    <a:pt x="3213" y="2075"/>
                  </a:cubicBezTo>
                  <a:cubicBezTo>
                    <a:pt x="3093" y="2175"/>
                    <a:pt x="3238" y="2329"/>
                    <a:pt x="3408" y="2404"/>
                  </a:cubicBezTo>
                  <a:close/>
                  <a:moveTo>
                    <a:pt x="2857" y="2504"/>
                  </a:moveTo>
                  <a:cubicBezTo>
                    <a:pt x="2870" y="2506"/>
                    <a:pt x="2896" y="2504"/>
                    <a:pt x="2898" y="2496"/>
                  </a:cubicBezTo>
                  <a:cubicBezTo>
                    <a:pt x="2913" y="2484"/>
                    <a:pt x="2888" y="2472"/>
                    <a:pt x="2877" y="2462"/>
                  </a:cubicBezTo>
                  <a:cubicBezTo>
                    <a:pt x="2826" y="2453"/>
                    <a:pt x="2806" y="2495"/>
                    <a:pt x="2857" y="2504"/>
                  </a:cubicBezTo>
                  <a:close/>
                  <a:moveTo>
                    <a:pt x="2529" y="4474"/>
                  </a:moveTo>
                  <a:cubicBezTo>
                    <a:pt x="2325" y="4522"/>
                    <a:pt x="2365" y="4680"/>
                    <a:pt x="2386" y="4797"/>
                  </a:cubicBezTo>
                  <a:cubicBezTo>
                    <a:pt x="2477" y="4881"/>
                    <a:pt x="2579" y="4975"/>
                    <a:pt x="2758" y="4999"/>
                  </a:cubicBezTo>
                  <a:cubicBezTo>
                    <a:pt x="2860" y="5017"/>
                    <a:pt x="2955" y="4995"/>
                    <a:pt x="3025" y="4962"/>
                  </a:cubicBezTo>
                  <a:cubicBezTo>
                    <a:pt x="3094" y="4861"/>
                    <a:pt x="2964" y="4694"/>
                    <a:pt x="3131" y="4625"/>
                  </a:cubicBezTo>
                  <a:cubicBezTo>
                    <a:pt x="3499" y="4448"/>
                    <a:pt x="3117" y="4146"/>
                    <a:pt x="3167" y="3913"/>
                  </a:cubicBezTo>
                  <a:cubicBezTo>
                    <a:pt x="3054" y="3969"/>
                    <a:pt x="2999" y="4065"/>
                    <a:pt x="2958" y="4156"/>
                  </a:cubicBezTo>
                  <a:cubicBezTo>
                    <a:pt x="3067" y="4372"/>
                    <a:pt x="2880" y="4566"/>
                    <a:pt x="2786" y="4746"/>
                  </a:cubicBezTo>
                  <a:cubicBezTo>
                    <a:pt x="2765" y="4796"/>
                    <a:pt x="2805" y="4871"/>
                    <a:pt x="2724" y="4887"/>
                  </a:cubicBezTo>
                  <a:lnTo>
                    <a:pt x="2731" y="4676"/>
                  </a:lnTo>
                  <a:cubicBezTo>
                    <a:pt x="2654" y="4670"/>
                    <a:pt x="2581" y="4635"/>
                    <a:pt x="2549" y="4591"/>
                  </a:cubicBezTo>
                  <a:lnTo>
                    <a:pt x="2565" y="4571"/>
                  </a:lnTo>
                  <a:cubicBezTo>
                    <a:pt x="2613" y="4602"/>
                    <a:pt x="2702" y="4618"/>
                    <a:pt x="2769" y="4607"/>
                  </a:cubicBezTo>
                  <a:cubicBezTo>
                    <a:pt x="2993" y="4427"/>
                    <a:pt x="2769" y="4115"/>
                    <a:pt x="2956" y="3929"/>
                  </a:cubicBezTo>
                  <a:cubicBezTo>
                    <a:pt x="2804" y="3895"/>
                    <a:pt x="2652" y="3951"/>
                    <a:pt x="2564" y="4011"/>
                  </a:cubicBezTo>
                  <a:cubicBezTo>
                    <a:pt x="2440" y="4133"/>
                    <a:pt x="2294" y="4312"/>
                    <a:pt x="2529" y="4474"/>
                  </a:cubicBezTo>
                  <a:close/>
                  <a:moveTo>
                    <a:pt x="2683" y="1551"/>
                  </a:moveTo>
                  <a:cubicBezTo>
                    <a:pt x="2913" y="1583"/>
                    <a:pt x="3091" y="1698"/>
                    <a:pt x="3199" y="1838"/>
                  </a:cubicBezTo>
                  <a:lnTo>
                    <a:pt x="3224" y="1842"/>
                  </a:lnTo>
                  <a:cubicBezTo>
                    <a:pt x="3206" y="1711"/>
                    <a:pt x="3438" y="1570"/>
                    <a:pt x="3221" y="1456"/>
                  </a:cubicBezTo>
                  <a:cubicBezTo>
                    <a:pt x="3013" y="1533"/>
                    <a:pt x="3011" y="1298"/>
                    <a:pt x="2794" y="1351"/>
                  </a:cubicBezTo>
                  <a:cubicBezTo>
                    <a:pt x="2671" y="1382"/>
                    <a:pt x="2681" y="1482"/>
                    <a:pt x="2683" y="1551"/>
                  </a:cubicBezTo>
                  <a:close/>
                  <a:moveTo>
                    <a:pt x="2674" y="2260"/>
                  </a:moveTo>
                  <a:cubicBezTo>
                    <a:pt x="2752" y="2266"/>
                    <a:pt x="2790" y="2190"/>
                    <a:pt x="2877" y="2220"/>
                  </a:cubicBezTo>
                  <a:cubicBezTo>
                    <a:pt x="3034" y="2217"/>
                    <a:pt x="2998" y="2438"/>
                    <a:pt x="3162" y="2316"/>
                  </a:cubicBezTo>
                  <a:cubicBezTo>
                    <a:pt x="3082" y="2241"/>
                    <a:pt x="3080" y="2089"/>
                    <a:pt x="2883" y="2100"/>
                  </a:cubicBezTo>
                  <a:cubicBezTo>
                    <a:pt x="2869" y="2105"/>
                    <a:pt x="2856" y="2103"/>
                    <a:pt x="2843" y="2101"/>
                  </a:cubicBezTo>
                  <a:cubicBezTo>
                    <a:pt x="2830" y="2023"/>
                    <a:pt x="2870" y="1932"/>
                    <a:pt x="2736" y="1878"/>
                  </a:cubicBezTo>
                  <a:cubicBezTo>
                    <a:pt x="2635" y="1852"/>
                    <a:pt x="2613" y="1909"/>
                    <a:pt x="2582" y="1941"/>
                  </a:cubicBezTo>
                  <a:cubicBezTo>
                    <a:pt x="2572" y="2000"/>
                    <a:pt x="2663" y="2084"/>
                    <a:pt x="2557" y="2096"/>
                  </a:cubicBezTo>
                  <a:cubicBezTo>
                    <a:pt x="2510" y="2065"/>
                    <a:pt x="2480" y="2090"/>
                    <a:pt x="2462" y="2117"/>
                  </a:cubicBezTo>
                  <a:cubicBezTo>
                    <a:pt x="2535" y="2153"/>
                    <a:pt x="2658" y="2197"/>
                    <a:pt x="2674" y="2260"/>
                  </a:cubicBezTo>
                  <a:close/>
                  <a:moveTo>
                    <a:pt x="2554" y="1543"/>
                  </a:moveTo>
                  <a:cubicBezTo>
                    <a:pt x="2603" y="1484"/>
                    <a:pt x="2579" y="1389"/>
                    <a:pt x="2497" y="1329"/>
                  </a:cubicBezTo>
                  <a:cubicBezTo>
                    <a:pt x="2455" y="1344"/>
                    <a:pt x="2497" y="1412"/>
                    <a:pt x="2491" y="1449"/>
                  </a:cubicBezTo>
                  <a:cubicBezTo>
                    <a:pt x="2473" y="1476"/>
                    <a:pt x="2477" y="1537"/>
                    <a:pt x="2554" y="1543"/>
                  </a:cubicBezTo>
                  <a:close/>
                  <a:moveTo>
                    <a:pt x="1408" y="8295"/>
                  </a:moveTo>
                  <a:cubicBezTo>
                    <a:pt x="1523" y="8232"/>
                    <a:pt x="1603" y="8140"/>
                    <a:pt x="1682" y="8055"/>
                  </a:cubicBezTo>
                  <a:cubicBezTo>
                    <a:pt x="1710" y="7962"/>
                    <a:pt x="1549" y="7820"/>
                    <a:pt x="1725" y="7783"/>
                  </a:cubicBezTo>
                  <a:cubicBezTo>
                    <a:pt x="1868" y="7869"/>
                    <a:pt x="1767" y="8010"/>
                    <a:pt x="1939" y="8078"/>
                  </a:cubicBezTo>
                  <a:cubicBezTo>
                    <a:pt x="2065" y="8024"/>
                    <a:pt x="2022" y="7888"/>
                    <a:pt x="2012" y="7788"/>
                  </a:cubicBezTo>
                  <a:cubicBezTo>
                    <a:pt x="1774" y="7557"/>
                    <a:pt x="1867" y="7301"/>
                    <a:pt x="2052" y="7129"/>
                  </a:cubicBezTo>
                  <a:cubicBezTo>
                    <a:pt x="1757" y="7176"/>
                    <a:pt x="1801" y="7388"/>
                    <a:pt x="1711" y="7546"/>
                  </a:cubicBezTo>
                  <a:cubicBezTo>
                    <a:pt x="1574" y="7666"/>
                    <a:pt x="1401" y="7771"/>
                    <a:pt x="1349" y="7929"/>
                  </a:cubicBezTo>
                  <a:cubicBezTo>
                    <a:pt x="1343" y="8049"/>
                    <a:pt x="1336" y="8176"/>
                    <a:pt x="1408" y="8295"/>
                  </a:cubicBezTo>
                  <a:close/>
                  <a:moveTo>
                    <a:pt x="1863" y="4395"/>
                  </a:moveTo>
                  <a:cubicBezTo>
                    <a:pt x="2322" y="4377"/>
                    <a:pt x="2271" y="4043"/>
                    <a:pt x="2580" y="3908"/>
                  </a:cubicBezTo>
                  <a:lnTo>
                    <a:pt x="2583" y="3894"/>
                  </a:lnTo>
                  <a:cubicBezTo>
                    <a:pt x="2457" y="3864"/>
                    <a:pt x="2337" y="3881"/>
                    <a:pt x="2229" y="3900"/>
                  </a:cubicBezTo>
                  <a:cubicBezTo>
                    <a:pt x="2013" y="4028"/>
                    <a:pt x="1969" y="4217"/>
                    <a:pt x="1851" y="4385"/>
                  </a:cubicBezTo>
                  <a:lnTo>
                    <a:pt x="1863" y="4395"/>
                  </a:lnTo>
                  <a:close/>
                  <a:moveTo>
                    <a:pt x="2399" y="2023"/>
                  </a:moveTo>
                  <a:cubicBezTo>
                    <a:pt x="2434" y="2052"/>
                    <a:pt x="2502" y="2033"/>
                    <a:pt x="2494" y="2002"/>
                  </a:cubicBezTo>
                  <a:cubicBezTo>
                    <a:pt x="2504" y="1935"/>
                    <a:pt x="2477" y="1862"/>
                    <a:pt x="2562" y="1817"/>
                  </a:cubicBezTo>
                  <a:cubicBezTo>
                    <a:pt x="2633" y="1784"/>
                    <a:pt x="2718" y="1822"/>
                    <a:pt x="2793" y="1842"/>
                  </a:cubicBezTo>
                  <a:cubicBezTo>
                    <a:pt x="2889" y="1897"/>
                    <a:pt x="2956" y="1969"/>
                    <a:pt x="2933" y="2033"/>
                  </a:cubicBezTo>
                  <a:cubicBezTo>
                    <a:pt x="2954" y="2060"/>
                    <a:pt x="2993" y="2067"/>
                    <a:pt x="3032" y="2066"/>
                  </a:cubicBezTo>
                  <a:cubicBezTo>
                    <a:pt x="3008" y="1971"/>
                    <a:pt x="3288" y="2013"/>
                    <a:pt x="3163" y="1900"/>
                  </a:cubicBezTo>
                  <a:cubicBezTo>
                    <a:pt x="3064" y="1784"/>
                    <a:pt x="2959" y="1705"/>
                    <a:pt x="2785" y="1652"/>
                  </a:cubicBezTo>
                  <a:cubicBezTo>
                    <a:pt x="2696" y="1636"/>
                    <a:pt x="2683" y="1717"/>
                    <a:pt x="2599" y="1672"/>
                  </a:cubicBezTo>
                  <a:cubicBezTo>
                    <a:pt x="2543" y="1609"/>
                    <a:pt x="2458" y="1572"/>
                    <a:pt x="2366" y="1578"/>
                  </a:cubicBezTo>
                  <a:cubicBezTo>
                    <a:pt x="2181" y="1674"/>
                    <a:pt x="2278" y="1880"/>
                    <a:pt x="2399" y="2023"/>
                  </a:cubicBezTo>
                  <a:close/>
                  <a:moveTo>
                    <a:pt x="2959" y="1296"/>
                  </a:moveTo>
                  <a:cubicBezTo>
                    <a:pt x="3181" y="1381"/>
                    <a:pt x="3446" y="1435"/>
                    <a:pt x="3678" y="1453"/>
                  </a:cubicBezTo>
                  <a:cubicBezTo>
                    <a:pt x="3719" y="1445"/>
                    <a:pt x="3683" y="1424"/>
                    <a:pt x="3699" y="1404"/>
                  </a:cubicBezTo>
                  <a:cubicBezTo>
                    <a:pt x="3486" y="1351"/>
                    <a:pt x="3282" y="1315"/>
                    <a:pt x="3116" y="1211"/>
                  </a:cubicBezTo>
                  <a:cubicBezTo>
                    <a:pt x="2878" y="1070"/>
                    <a:pt x="2812" y="908"/>
                    <a:pt x="2652" y="766"/>
                  </a:cubicBezTo>
                  <a:lnTo>
                    <a:pt x="2656" y="744"/>
                  </a:lnTo>
                  <a:cubicBezTo>
                    <a:pt x="2792" y="790"/>
                    <a:pt x="2816" y="885"/>
                    <a:pt x="2895" y="960"/>
                  </a:cubicBezTo>
                  <a:cubicBezTo>
                    <a:pt x="3038" y="1129"/>
                    <a:pt x="3296" y="1310"/>
                    <a:pt x="3645" y="1334"/>
                  </a:cubicBezTo>
                  <a:cubicBezTo>
                    <a:pt x="3659" y="1329"/>
                    <a:pt x="3674" y="1316"/>
                    <a:pt x="3664" y="1299"/>
                  </a:cubicBezTo>
                  <a:cubicBezTo>
                    <a:pt x="3468" y="1219"/>
                    <a:pt x="3266" y="1093"/>
                    <a:pt x="3143" y="966"/>
                  </a:cubicBezTo>
                  <a:cubicBezTo>
                    <a:pt x="3210" y="955"/>
                    <a:pt x="3251" y="1022"/>
                    <a:pt x="3312" y="1048"/>
                  </a:cubicBezTo>
                  <a:cubicBezTo>
                    <a:pt x="3407" y="1110"/>
                    <a:pt x="3488" y="1170"/>
                    <a:pt x="3627" y="1202"/>
                  </a:cubicBezTo>
                  <a:lnTo>
                    <a:pt x="3642" y="1190"/>
                  </a:lnTo>
                  <a:cubicBezTo>
                    <a:pt x="3596" y="985"/>
                    <a:pt x="3550" y="787"/>
                    <a:pt x="3398" y="594"/>
                  </a:cubicBezTo>
                  <a:cubicBezTo>
                    <a:pt x="3212" y="531"/>
                    <a:pt x="3067" y="460"/>
                    <a:pt x="2941" y="348"/>
                  </a:cubicBezTo>
                  <a:lnTo>
                    <a:pt x="2942" y="340"/>
                  </a:lnTo>
                  <a:cubicBezTo>
                    <a:pt x="3064" y="399"/>
                    <a:pt x="3185" y="458"/>
                    <a:pt x="3322" y="498"/>
                  </a:cubicBezTo>
                  <a:cubicBezTo>
                    <a:pt x="3336" y="409"/>
                    <a:pt x="3209" y="304"/>
                    <a:pt x="3094" y="208"/>
                  </a:cubicBezTo>
                  <a:lnTo>
                    <a:pt x="3122" y="198"/>
                  </a:lnTo>
                  <a:cubicBezTo>
                    <a:pt x="3371" y="355"/>
                    <a:pt x="3473" y="532"/>
                    <a:pt x="3563" y="706"/>
                  </a:cubicBezTo>
                  <a:cubicBezTo>
                    <a:pt x="3773" y="698"/>
                    <a:pt x="3695" y="533"/>
                    <a:pt x="3748" y="444"/>
                  </a:cubicBezTo>
                  <a:cubicBezTo>
                    <a:pt x="3793" y="490"/>
                    <a:pt x="3779" y="578"/>
                    <a:pt x="3771" y="630"/>
                  </a:cubicBezTo>
                  <a:cubicBezTo>
                    <a:pt x="3783" y="715"/>
                    <a:pt x="3672" y="756"/>
                    <a:pt x="3635" y="825"/>
                  </a:cubicBezTo>
                  <a:lnTo>
                    <a:pt x="3759" y="1195"/>
                  </a:lnTo>
                  <a:cubicBezTo>
                    <a:pt x="4110" y="1120"/>
                    <a:pt x="4174" y="882"/>
                    <a:pt x="4235" y="666"/>
                  </a:cubicBezTo>
                  <a:lnTo>
                    <a:pt x="4275" y="658"/>
                  </a:lnTo>
                  <a:cubicBezTo>
                    <a:pt x="4335" y="940"/>
                    <a:pt x="4129" y="1162"/>
                    <a:pt x="3784" y="1283"/>
                  </a:cubicBezTo>
                  <a:cubicBezTo>
                    <a:pt x="3835" y="1450"/>
                    <a:pt x="3819" y="1637"/>
                    <a:pt x="4059" y="1762"/>
                  </a:cubicBezTo>
                  <a:lnTo>
                    <a:pt x="4099" y="1762"/>
                  </a:lnTo>
                  <a:cubicBezTo>
                    <a:pt x="4060" y="1354"/>
                    <a:pt x="4642" y="1138"/>
                    <a:pt x="4450" y="711"/>
                  </a:cubicBezTo>
                  <a:cubicBezTo>
                    <a:pt x="4437" y="626"/>
                    <a:pt x="4334" y="539"/>
                    <a:pt x="4255" y="457"/>
                  </a:cubicBezTo>
                  <a:cubicBezTo>
                    <a:pt x="4178" y="451"/>
                    <a:pt x="4105" y="499"/>
                    <a:pt x="4048" y="527"/>
                  </a:cubicBezTo>
                  <a:cubicBezTo>
                    <a:pt x="4011" y="596"/>
                    <a:pt x="4061" y="696"/>
                    <a:pt x="3986" y="751"/>
                  </a:cubicBezTo>
                  <a:cubicBezTo>
                    <a:pt x="3934" y="749"/>
                    <a:pt x="3928" y="710"/>
                    <a:pt x="3917" y="693"/>
                  </a:cubicBezTo>
                  <a:cubicBezTo>
                    <a:pt x="3969" y="536"/>
                    <a:pt x="3880" y="354"/>
                    <a:pt x="3666" y="225"/>
                  </a:cubicBezTo>
                  <a:cubicBezTo>
                    <a:pt x="3440" y="87"/>
                    <a:pt x="3075" y="0"/>
                    <a:pt x="2798" y="20"/>
                  </a:cubicBezTo>
                  <a:cubicBezTo>
                    <a:pt x="2761" y="89"/>
                    <a:pt x="2835" y="193"/>
                    <a:pt x="2797" y="269"/>
                  </a:cubicBezTo>
                  <a:cubicBezTo>
                    <a:pt x="2743" y="441"/>
                    <a:pt x="2796" y="602"/>
                    <a:pt x="2993" y="758"/>
                  </a:cubicBezTo>
                  <a:cubicBezTo>
                    <a:pt x="2990" y="780"/>
                    <a:pt x="3023" y="816"/>
                    <a:pt x="2981" y="831"/>
                  </a:cubicBezTo>
                  <a:cubicBezTo>
                    <a:pt x="2849" y="763"/>
                    <a:pt x="2799" y="663"/>
                    <a:pt x="2649" y="622"/>
                  </a:cubicBezTo>
                  <a:cubicBezTo>
                    <a:pt x="2570" y="630"/>
                    <a:pt x="2455" y="610"/>
                    <a:pt x="2420" y="665"/>
                  </a:cubicBezTo>
                  <a:cubicBezTo>
                    <a:pt x="2583" y="875"/>
                    <a:pt x="2605" y="1143"/>
                    <a:pt x="2959" y="1296"/>
                  </a:cubicBezTo>
                  <a:close/>
                  <a:moveTo>
                    <a:pt x="2994" y="3852"/>
                  </a:moveTo>
                  <a:cubicBezTo>
                    <a:pt x="3052" y="3817"/>
                    <a:pt x="3147" y="3872"/>
                    <a:pt x="3182" y="3817"/>
                  </a:cubicBezTo>
                  <a:cubicBezTo>
                    <a:pt x="3117" y="3738"/>
                    <a:pt x="2970" y="3674"/>
                    <a:pt x="2820" y="3633"/>
                  </a:cubicBezTo>
                  <a:cubicBezTo>
                    <a:pt x="2720" y="3607"/>
                    <a:pt x="2629" y="3607"/>
                    <a:pt x="2546" y="3630"/>
                  </a:cubicBezTo>
                  <a:cubicBezTo>
                    <a:pt x="2504" y="3653"/>
                    <a:pt x="2462" y="3668"/>
                    <a:pt x="2443" y="3703"/>
                  </a:cubicBezTo>
                  <a:cubicBezTo>
                    <a:pt x="2348" y="3648"/>
                    <a:pt x="2309" y="3565"/>
                    <a:pt x="2194" y="3545"/>
                  </a:cubicBezTo>
                  <a:cubicBezTo>
                    <a:pt x="2067" y="3523"/>
                    <a:pt x="1982" y="3569"/>
                    <a:pt x="1878" y="3565"/>
                  </a:cubicBezTo>
                  <a:cubicBezTo>
                    <a:pt x="2158" y="3774"/>
                    <a:pt x="2600" y="3866"/>
                    <a:pt x="2994" y="3852"/>
                  </a:cubicBezTo>
                  <a:close/>
                  <a:moveTo>
                    <a:pt x="2168" y="1589"/>
                  </a:moveTo>
                  <a:cubicBezTo>
                    <a:pt x="2239" y="1556"/>
                    <a:pt x="2267" y="1462"/>
                    <a:pt x="2409" y="1472"/>
                  </a:cubicBezTo>
                  <a:cubicBezTo>
                    <a:pt x="2419" y="1406"/>
                    <a:pt x="2394" y="1318"/>
                    <a:pt x="2325" y="1261"/>
                  </a:cubicBezTo>
                  <a:cubicBezTo>
                    <a:pt x="2206" y="1270"/>
                    <a:pt x="2144" y="1335"/>
                    <a:pt x="2120" y="1399"/>
                  </a:cubicBezTo>
                  <a:cubicBezTo>
                    <a:pt x="2123" y="1460"/>
                    <a:pt x="2099" y="1531"/>
                    <a:pt x="2168" y="1589"/>
                  </a:cubicBezTo>
                  <a:close/>
                  <a:moveTo>
                    <a:pt x="1810" y="3501"/>
                  </a:moveTo>
                  <a:cubicBezTo>
                    <a:pt x="1976" y="3522"/>
                    <a:pt x="2116" y="3380"/>
                    <a:pt x="2294" y="3495"/>
                  </a:cubicBezTo>
                  <a:cubicBezTo>
                    <a:pt x="2341" y="3526"/>
                    <a:pt x="2394" y="3603"/>
                    <a:pt x="2465" y="3570"/>
                  </a:cubicBezTo>
                  <a:cubicBezTo>
                    <a:pt x="2543" y="3486"/>
                    <a:pt x="2758" y="3531"/>
                    <a:pt x="2880" y="3583"/>
                  </a:cubicBezTo>
                  <a:lnTo>
                    <a:pt x="3038" y="3656"/>
                  </a:lnTo>
                  <a:cubicBezTo>
                    <a:pt x="2896" y="3487"/>
                    <a:pt x="2599" y="3299"/>
                    <a:pt x="2262" y="3285"/>
                  </a:cubicBezTo>
                  <a:cubicBezTo>
                    <a:pt x="2144" y="3287"/>
                    <a:pt x="2122" y="3344"/>
                    <a:pt x="2039" y="3374"/>
                  </a:cubicBezTo>
                  <a:cubicBezTo>
                    <a:pt x="1995" y="3321"/>
                    <a:pt x="2020" y="3250"/>
                    <a:pt x="1951" y="3192"/>
                  </a:cubicBezTo>
                  <a:cubicBezTo>
                    <a:pt x="1868" y="3140"/>
                    <a:pt x="1772" y="3085"/>
                    <a:pt x="1667" y="3090"/>
                  </a:cubicBezTo>
                  <a:cubicBezTo>
                    <a:pt x="1614" y="3095"/>
                    <a:pt x="1581" y="3135"/>
                    <a:pt x="1564" y="3162"/>
                  </a:cubicBezTo>
                  <a:cubicBezTo>
                    <a:pt x="1570" y="3284"/>
                    <a:pt x="1642" y="3410"/>
                    <a:pt x="1810" y="3501"/>
                  </a:cubicBezTo>
                  <a:close/>
                  <a:moveTo>
                    <a:pt x="1671" y="2493"/>
                  </a:moveTo>
                  <a:cubicBezTo>
                    <a:pt x="1696" y="2497"/>
                    <a:pt x="1710" y="2492"/>
                    <a:pt x="1714" y="2470"/>
                  </a:cubicBezTo>
                  <a:cubicBezTo>
                    <a:pt x="1715" y="2462"/>
                    <a:pt x="1653" y="2444"/>
                    <a:pt x="1649" y="2466"/>
                  </a:cubicBezTo>
                  <a:cubicBezTo>
                    <a:pt x="1648" y="2473"/>
                    <a:pt x="1646" y="2488"/>
                    <a:pt x="1671" y="2493"/>
                  </a:cubicBezTo>
                  <a:close/>
                  <a:moveTo>
                    <a:pt x="1331" y="4945"/>
                  </a:moveTo>
                  <a:cubicBezTo>
                    <a:pt x="1406" y="4965"/>
                    <a:pt x="1462" y="4938"/>
                    <a:pt x="1509" y="4976"/>
                  </a:cubicBezTo>
                  <a:cubicBezTo>
                    <a:pt x="1384" y="5022"/>
                    <a:pt x="1307" y="5092"/>
                    <a:pt x="1306" y="5182"/>
                  </a:cubicBezTo>
                  <a:cubicBezTo>
                    <a:pt x="1327" y="5292"/>
                    <a:pt x="1467" y="5400"/>
                    <a:pt x="1625" y="5473"/>
                  </a:cubicBezTo>
                  <a:cubicBezTo>
                    <a:pt x="1723" y="5513"/>
                    <a:pt x="1840" y="5518"/>
                    <a:pt x="1920" y="5502"/>
                  </a:cubicBezTo>
                  <a:cubicBezTo>
                    <a:pt x="2263" y="5403"/>
                    <a:pt x="2130" y="5093"/>
                    <a:pt x="2496" y="5006"/>
                  </a:cubicBezTo>
                  <a:cubicBezTo>
                    <a:pt x="2478" y="4957"/>
                    <a:pt x="2376" y="4939"/>
                    <a:pt x="2332" y="4886"/>
                  </a:cubicBezTo>
                  <a:cubicBezTo>
                    <a:pt x="2173" y="4737"/>
                    <a:pt x="2244" y="4538"/>
                    <a:pt x="2380" y="4425"/>
                  </a:cubicBezTo>
                  <a:cubicBezTo>
                    <a:pt x="2370" y="4408"/>
                    <a:pt x="2322" y="4377"/>
                    <a:pt x="2293" y="4395"/>
                  </a:cubicBezTo>
                  <a:cubicBezTo>
                    <a:pt x="1957" y="4623"/>
                    <a:pt x="1777" y="4932"/>
                    <a:pt x="1810" y="5294"/>
                  </a:cubicBezTo>
                  <a:cubicBezTo>
                    <a:pt x="1803" y="5338"/>
                    <a:pt x="1861" y="5386"/>
                    <a:pt x="1792" y="5404"/>
                  </a:cubicBezTo>
                  <a:cubicBezTo>
                    <a:pt x="1691" y="5303"/>
                    <a:pt x="1750" y="5177"/>
                    <a:pt x="1731" y="5053"/>
                  </a:cubicBezTo>
                  <a:cubicBezTo>
                    <a:pt x="1755" y="4822"/>
                    <a:pt x="1940" y="4643"/>
                    <a:pt x="2086" y="4465"/>
                  </a:cubicBezTo>
                  <a:cubicBezTo>
                    <a:pt x="1967" y="4474"/>
                    <a:pt x="1824" y="4472"/>
                    <a:pt x="1710" y="4451"/>
                  </a:cubicBezTo>
                  <a:cubicBezTo>
                    <a:pt x="1502" y="4445"/>
                    <a:pt x="1369" y="4543"/>
                    <a:pt x="1289" y="4635"/>
                  </a:cubicBezTo>
                  <a:cubicBezTo>
                    <a:pt x="1226" y="4699"/>
                    <a:pt x="1175" y="4774"/>
                    <a:pt x="1227" y="4858"/>
                  </a:cubicBezTo>
                  <a:cubicBezTo>
                    <a:pt x="1248" y="4892"/>
                    <a:pt x="1280" y="4936"/>
                    <a:pt x="1331" y="4945"/>
                  </a:cubicBezTo>
                  <a:close/>
                  <a:moveTo>
                    <a:pt x="1701" y="2142"/>
                  </a:moveTo>
                  <a:lnTo>
                    <a:pt x="1937" y="2214"/>
                  </a:lnTo>
                  <a:cubicBezTo>
                    <a:pt x="1994" y="2186"/>
                    <a:pt x="1944" y="2094"/>
                    <a:pt x="2073" y="2102"/>
                  </a:cubicBezTo>
                  <a:cubicBezTo>
                    <a:pt x="2161" y="2125"/>
                    <a:pt x="2244" y="2177"/>
                    <a:pt x="2301" y="2225"/>
                  </a:cubicBezTo>
                  <a:cubicBezTo>
                    <a:pt x="2386" y="2187"/>
                    <a:pt x="2347" y="2104"/>
                    <a:pt x="2305" y="2037"/>
                  </a:cubicBezTo>
                  <a:cubicBezTo>
                    <a:pt x="2260" y="1991"/>
                    <a:pt x="2161" y="1958"/>
                    <a:pt x="2105" y="1986"/>
                  </a:cubicBezTo>
                  <a:cubicBezTo>
                    <a:pt x="2048" y="1931"/>
                    <a:pt x="2076" y="1837"/>
                    <a:pt x="1932" y="1842"/>
                  </a:cubicBezTo>
                  <a:cubicBezTo>
                    <a:pt x="1835" y="1878"/>
                    <a:pt x="1951" y="1967"/>
                    <a:pt x="1867" y="2005"/>
                  </a:cubicBezTo>
                  <a:cubicBezTo>
                    <a:pt x="1778" y="1989"/>
                    <a:pt x="1776" y="1921"/>
                    <a:pt x="1683" y="1927"/>
                  </a:cubicBezTo>
                  <a:cubicBezTo>
                    <a:pt x="1608" y="1990"/>
                    <a:pt x="1648" y="2065"/>
                    <a:pt x="1701" y="2142"/>
                  </a:cubicBezTo>
                  <a:close/>
                  <a:moveTo>
                    <a:pt x="1780" y="1483"/>
                  </a:moveTo>
                  <a:cubicBezTo>
                    <a:pt x="1847" y="1472"/>
                    <a:pt x="1940" y="1465"/>
                    <a:pt x="1999" y="1506"/>
                  </a:cubicBezTo>
                  <a:cubicBezTo>
                    <a:pt x="2036" y="1437"/>
                    <a:pt x="1998" y="1347"/>
                    <a:pt x="1959" y="1265"/>
                  </a:cubicBezTo>
                  <a:cubicBezTo>
                    <a:pt x="1889" y="1214"/>
                    <a:pt x="1807" y="1155"/>
                    <a:pt x="1688" y="1164"/>
                  </a:cubicBezTo>
                  <a:cubicBezTo>
                    <a:pt x="1639" y="1223"/>
                    <a:pt x="1782" y="1309"/>
                    <a:pt x="1770" y="1383"/>
                  </a:cubicBezTo>
                  <a:lnTo>
                    <a:pt x="1780" y="1483"/>
                  </a:lnTo>
                  <a:close/>
                  <a:moveTo>
                    <a:pt x="1503" y="2561"/>
                  </a:moveTo>
                  <a:cubicBezTo>
                    <a:pt x="1778" y="2557"/>
                    <a:pt x="1738" y="2890"/>
                    <a:pt x="1984" y="2737"/>
                  </a:cubicBezTo>
                  <a:cubicBezTo>
                    <a:pt x="2130" y="2725"/>
                    <a:pt x="2271" y="2825"/>
                    <a:pt x="2337" y="2897"/>
                  </a:cubicBezTo>
                  <a:cubicBezTo>
                    <a:pt x="2397" y="2930"/>
                    <a:pt x="2369" y="3024"/>
                    <a:pt x="2480" y="2983"/>
                  </a:cubicBezTo>
                  <a:cubicBezTo>
                    <a:pt x="2541" y="2933"/>
                    <a:pt x="2664" y="2977"/>
                    <a:pt x="2750" y="3008"/>
                  </a:cubicBezTo>
                  <a:cubicBezTo>
                    <a:pt x="2884" y="3069"/>
                    <a:pt x="2920" y="3174"/>
                    <a:pt x="2999" y="3248"/>
                  </a:cubicBezTo>
                  <a:cubicBezTo>
                    <a:pt x="3019" y="3289"/>
                    <a:pt x="3012" y="3333"/>
                    <a:pt x="3055" y="3386"/>
                  </a:cubicBezTo>
                  <a:cubicBezTo>
                    <a:pt x="3105" y="3320"/>
                    <a:pt x="2989" y="3231"/>
                    <a:pt x="2961" y="3158"/>
                  </a:cubicBezTo>
                  <a:cubicBezTo>
                    <a:pt x="2939" y="3056"/>
                    <a:pt x="2881" y="2925"/>
                    <a:pt x="2985" y="2845"/>
                  </a:cubicBezTo>
                  <a:cubicBezTo>
                    <a:pt x="3192" y="2858"/>
                    <a:pt x="3042" y="2734"/>
                    <a:pt x="3105" y="2669"/>
                  </a:cubicBezTo>
                  <a:cubicBezTo>
                    <a:pt x="3113" y="2617"/>
                    <a:pt x="3163" y="2550"/>
                    <a:pt x="3267" y="2554"/>
                  </a:cubicBezTo>
                  <a:cubicBezTo>
                    <a:pt x="3250" y="2498"/>
                    <a:pt x="3385" y="2552"/>
                    <a:pt x="3368" y="2496"/>
                  </a:cubicBezTo>
                  <a:cubicBezTo>
                    <a:pt x="3361" y="2457"/>
                    <a:pt x="3302" y="2416"/>
                    <a:pt x="3240" y="2397"/>
                  </a:cubicBezTo>
                  <a:cubicBezTo>
                    <a:pt x="3127" y="2370"/>
                    <a:pt x="3091" y="2432"/>
                    <a:pt x="3070" y="2481"/>
                  </a:cubicBezTo>
                  <a:cubicBezTo>
                    <a:pt x="3067" y="2496"/>
                    <a:pt x="3078" y="2513"/>
                    <a:pt x="3038" y="2513"/>
                  </a:cubicBezTo>
                  <a:lnTo>
                    <a:pt x="2990" y="2490"/>
                  </a:lnTo>
                  <a:cubicBezTo>
                    <a:pt x="2971" y="2524"/>
                    <a:pt x="2927" y="2554"/>
                    <a:pt x="2863" y="2551"/>
                  </a:cubicBezTo>
                  <a:cubicBezTo>
                    <a:pt x="2812" y="2542"/>
                    <a:pt x="2762" y="2525"/>
                    <a:pt x="2754" y="2494"/>
                  </a:cubicBezTo>
                  <a:cubicBezTo>
                    <a:pt x="2761" y="2450"/>
                    <a:pt x="2817" y="2429"/>
                    <a:pt x="2883" y="2426"/>
                  </a:cubicBezTo>
                  <a:cubicBezTo>
                    <a:pt x="2907" y="2437"/>
                    <a:pt x="2957" y="2454"/>
                    <a:pt x="2982" y="2458"/>
                  </a:cubicBezTo>
                  <a:cubicBezTo>
                    <a:pt x="2990" y="2407"/>
                    <a:pt x="2935" y="2344"/>
                    <a:pt x="2877" y="2296"/>
                  </a:cubicBezTo>
                  <a:cubicBezTo>
                    <a:pt x="2829" y="2272"/>
                    <a:pt x="2761" y="2291"/>
                    <a:pt x="2756" y="2320"/>
                  </a:cubicBezTo>
                  <a:cubicBezTo>
                    <a:pt x="2764" y="2352"/>
                    <a:pt x="2747" y="2379"/>
                    <a:pt x="2705" y="2394"/>
                  </a:cubicBezTo>
                  <a:cubicBezTo>
                    <a:pt x="2635" y="2344"/>
                    <a:pt x="2663" y="2251"/>
                    <a:pt x="2523" y="2226"/>
                  </a:cubicBezTo>
                  <a:cubicBezTo>
                    <a:pt x="2447" y="2213"/>
                    <a:pt x="2402" y="2250"/>
                    <a:pt x="2370" y="2283"/>
                  </a:cubicBezTo>
                  <a:lnTo>
                    <a:pt x="2365" y="2319"/>
                  </a:lnTo>
                  <a:cubicBezTo>
                    <a:pt x="2250" y="2299"/>
                    <a:pt x="2221" y="2158"/>
                    <a:pt x="2073" y="2185"/>
                  </a:cubicBezTo>
                  <a:cubicBezTo>
                    <a:pt x="1977" y="2213"/>
                    <a:pt x="2092" y="2309"/>
                    <a:pt x="1973" y="2319"/>
                  </a:cubicBezTo>
                  <a:cubicBezTo>
                    <a:pt x="1913" y="2285"/>
                    <a:pt x="1857" y="2230"/>
                    <a:pt x="1763" y="2244"/>
                  </a:cubicBezTo>
                  <a:cubicBezTo>
                    <a:pt x="1680" y="2275"/>
                    <a:pt x="1731" y="2359"/>
                    <a:pt x="1711" y="2409"/>
                  </a:cubicBezTo>
                  <a:cubicBezTo>
                    <a:pt x="1757" y="2447"/>
                    <a:pt x="1777" y="2481"/>
                    <a:pt x="1784" y="2520"/>
                  </a:cubicBezTo>
                  <a:cubicBezTo>
                    <a:pt x="1753" y="2552"/>
                    <a:pt x="1663" y="2544"/>
                    <a:pt x="1615" y="2513"/>
                  </a:cubicBezTo>
                  <a:cubicBezTo>
                    <a:pt x="1581" y="2484"/>
                    <a:pt x="1549" y="2441"/>
                    <a:pt x="1604" y="2420"/>
                  </a:cubicBezTo>
                  <a:cubicBezTo>
                    <a:pt x="1631" y="2417"/>
                    <a:pt x="1620" y="2400"/>
                    <a:pt x="1636" y="2388"/>
                  </a:cubicBezTo>
                  <a:cubicBezTo>
                    <a:pt x="1574" y="2362"/>
                    <a:pt x="1501" y="2410"/>
                    <a:pt x="1471" y="2435"/>
                  </a:cubicBezTo>
                  <a:cubicBezTo>
                    <a:pt x="1467" y="2464"/>
                    <a:pt x="1429" y="2533"/>
                    <a:pt x="1503" y="2561"/>
                  </a:cubicBezTo>
                  <a:close/>
                  <a:moveTo>
                    <a:pt x="1421" y="3077"/>
                  </a:moveTo>
                  <a:cubicBezTo>
                    <a:pt x="1517" y="3048"/>
                    <a:pt x="1635" y="2963"/>
                    <a:pt x="1783" y="3019"/>
                  </a:cubicBezTo>
                  <a:cubicBezTo>
                    <a:pt x="1833" y="3028"/>
                    <a:pt x="1855" y="3055"/>
                    <a:pt x="1908" y="3049"/>
                  </a:cubicBezTo>
                  <a:cubicBezTo>
                    <a:pt x="1944" y="2987"/>
                    <a:pt x="1966" y="2930"/>
                    <a:pt x="2014" y="2878"/>
                  </a:cubicBezTo>
                  <a:cubicBezTo>
                    <a:pt x="2072" y="2926"/>
                    <a:pt x="1982" y="2994"/>
                    <a:pt x="2000" y="3050"/>
                  </a:cubicBezTo>
                  <a:cubicBezTo>
                    <a:pt x="1989" y="3116"/>
                    <a:pt x="2018" y="3181"/>
                    <a:pt x="2086" y="3246"/>
                  </a:cubicBezTo>
                  <a:cubicBezTo>
                    <a:pt x="2182" y="3218"/>
                    <a:pt x="2287" y="3214"/>
                    <a:pt x="2391" y="3217"/>
                  </a:cubicBezTo>
                  <a:cubicBezTo>
                    <a:pt x="2587" y="3297"/>
                    <a:pt x="2481" y="3142"/>
                    <a:pt x="2590" y="3115"/>
                  </a:cubicBezTo>
                  <a:cubicBezTo>
                    <a:pt x="2636" y="3154"/>
                    <a:pt x="2588" y="3206"/>
                    <a:pt x="2605" y="3262"/>
                  </a:cubicBezTo>
                  <a:cubicBezTo>
                    <a:pt x="2789" y="3340"/>
                    <a:pt x="2937" y="3472"/>
                    <a:pt x="3063" y="3584"/>
                  </a:cubicBezTo>
                  <a:lnTo>
                    <a:pt x="3092" y="3567"/>
                  </a:lnTo>
                  <a:cubicBezTo>
                    <a:pt x="2938" y="3388"/>
                    <a:pt x="2949" y="3073"/>
                    <a:pt x="2520" y="3058"/>
                  </a:cubicBezTo>
                  <a:cubicBezTo>
                    <a:pt x="2466" y="3071"/>
                    <a:pt x="2446" y="3113"/>
                    <a:pt x="2417" y="3131"/>
                  </a:cubicBezTo>
                  <a:cubicBezTo>
                    <a:pt x="2356" y="3105"/>
                    <a:pt x="2390" y="3058"/>
                    <a:pt x="2355" y="3029"/>
                  </a:cubicBezTo>
                  <a:cubicBezTo>
                    <a:pt x="2289" y="2957"/>
                    <a:pt x="2225" y="2862"/>
                    <a:pt x="2100" y="2833"/>
                  </a:cubicBezTo>
                  <a:cubicBezTo>
                    <a:pt x="2012" y="2810"/>
                    <a:pt x="1921" y="2809"/>
                    <a:pt x="1874" y="2854"/>
                  </a:cubicBezTo>
                  <a:cubicBezTo>
                    <a:pt x="1873" y="2861"/>
                    <a:pt x="1871" y="2876"/>
                    <a:pt x="1845" y="2871"/>
                  </a:cubicBezTo>
                  <a:cubicBezTo>
                    <a:pt x="1741" y="2792"/>
                    <a:pt x="1658" y="2657"/>
                    <a:pt x="1480" y="2625"/>
                  </a:cubicBezTo>
                  <a:cubicBezTo>
                    <a:pt x="1404" y="2612"/>
                    <a:pt x="1346" y="2647"/>
                    <a:pt x="1327" y="2682"/>
                  </a:cubicBezTo>
                  <a:cubicBezTo>
                    <a:pt x="1319" y="2817"/>
                    <a:pt x="1323" y="2953"/>
                    <a:pt x="1421" y="3077"/>
                  </a:cubicBezTo>
                  <a:close/>
                  <a:moveTo>
                    <a:pt x="1680" y="1458"/>
                  </a:moveTo>
                  <a:cubicBezTo>
                    <a:pt x="1655" y="1370"/>
                    <a:pt x="1682" y="1284"/>
                    <a:pt x="1602" y="1209"/>
                  </a:cubicBezTo>
                  <a:cubicBezTo>
                    <a:pt x="1510" y="1216"/>
                    <a:pt x="1537" y="1289"/>
                    <a:pt x="1557" y="1330"/>
                  </a:cubicBezTo>
                  <a:cubicBezTo>
                    <a:pt x="1562" y="1376"/>
                    <a:pt x="1620" y="1424"/>
                    <a:pt x="1680" y="1458"/>
                  </a:cubicBezTo>
                  <a:close/>
                  <a:moveTo>
                    <a:pt x="1279" y="4368"/>
                  </a:moveTo>
                  <a:cubicBezTo>
                    <a:pt x="1427" y="4424"/>
                    <a:pt x="1638" y="4409"/>
                    <a:pt x="1753" y="4346"/>
                  </a:cubicBezTo>
                  <a:cubicBezTo>
                    <a:pt x="1920" y="4201"/>
                    <a:pt x="1855" y="3955"/>
                    <a:pt x="2167" y="3881"/>
                  </a:cubicBezTo>
                  <a:lnTo>
                    <a:pt x="2304" y="3837"/>
                  </a:lnTo>
                  <a:cubicBezTo>
                    <a:pt x="2131" y="3776"/>
                    <a:pt x="1933" y="3794"/>
                    <a:pt x="1784" y="3829"/>
                  </a:cubicBezTo>
                  <a:cubicBezTo>
                    <a:pt x="1522" y="3912"/>
                    <a:pt x="1576" y="4148"/>
                    <a:pt x="1400" y="4268"/>
                  </a:cubicBezTo>
                  <a:cubicBezTo>
                    <a:pt x="1374" y="4264"/>
                    <a:pt x="1377" y="4249"/>
                    <a:pt x="1377" y="4249"/>
                  </a:cubicBezTo>
                  <a:cubicBezTo>
                    <a:pt x="1496" y="4073"/>
                    <a:pt x="1455" y="3839"/>
                    <a:pt x="1793" y="3770"/>
                  </a:cubicBezTo>
                  <a:cubicBezTo>
                    <a:pt x="1884" y="3771"/>
                    <a:pt x="1942" y="3736"/>
                    <a:pt x="2031" y="3751"/>
                  </a:cubicBezTo>
                  <a:lnTo>
                    <a:pt x="2059" y="3741"/>
                  </a:lnTo>
                  <a:cubicBezTo>
                    <a:pt x="1903" y="3653"/>
                    <a:pt x="1698" y="3632"/>
                    <a:pt x="1515" y="3630"/>
                  </a:cubicBezTo>
                  <a:cubicBezTo>
                    <a:pt x="1345" y="3631"/>
                    <a:pt x="1266" y="3715"/>
                    <a:pt x="1190" y="3785"/>
                  </a:cubicBezTo>
                  <a:cubicBezTo>
                    <a:pt x="1168" y="3842"/>
                    <a:pt x="1184" y="3905"/>
                    <a:pt x="1200" y="3968"/>
                  </a:cubicBezTo>
                  <a:cubicBezTo>
                    <a:pt x="1030" y="4052"/>
                    <a:pt x="1011" y="4253"/>
                    <a:pt x="1279" y="4368"/>
                  </a:cubicBezTo>
                  <a:close/>
                  <a:moveTo>
                    <a:pt x="1574" y="1878"/>
                  </a:moveTo>
                  <a:cubicBezTo>
                    <a:pt x="1627" y="1872"/>
                    <a:pt x="1713" y="1819"/>
                    <a:pt x="1768" y="1889"/>
                  </a:cubicBezTo>
                  <a:cubicBezTo>
                    <a:pt x="1827" y="1847"/>
                    <a:pt x="1739" y="1740"/>
                    <a:pt x="1882" y="1743"/>
                  </a:cubicBezTo>
                  <a:cubicBezTo>
                    <a:pt x="1987" y="1739"/>
                    <a:pt x="2058" y="1789"/>
                    <a:pt x="2115" y="1837"/>
                  </a:cubicBezTo>
                  <a:cubicBezTo>
                    <a:pt x="2150" y="1866"/>
                    <a:pt x="2138" y="1939"/>
                    <a:pt x="2233" y="1918"/>
                  </a:cubicBezTo>
                  <a:cubicBezTo>
                    <a:pt x="2279" y="1873"/>
                    <a:pt x="2186" y="1804"/>
                    <a:pt x="2194" y="1752"/>
                  </a:cubicBezTo>
                  <a:cubicBezTo>
                    <a:pt x="2190" y="1699"/>
                    <a:pt x="2133" y="1643"/>
                    <a:pt x="2073" y="1610"/>
                  </a:cubicBezTo>
                  <a:cubicBezTo>
                    <a:pt x="2011" y="1591"/>
                    <a:pt x="1926" y="1554"/>
                    <a:pt x="1882" y="1584"/>
                  </a:cubicBezTo>
                  <a:cubicBezTo>
                    <a:pt x="1826" y="1604"/>
                    <a:pt x="1855" y="1670"/>
                    <a:pt x="1801" y="1683"/>
                  </a:cubicBezTo>
                  <a:cubicBezTo>
                    <a:pt x="1730" y="1633"/>
                    <a:pt x="1667" y="1539"/>
                    <a:pt x="1533" y="1560"/>
                  </a:cubicBezTo>
                  <a:cubicBezTo>
                    <a:pt x="1503" y="1585"/>
                    <a:pt x="1449" y="1599"/>
                    <a:pt x="1443" y="1635"/>
                  </a:cubicBezTo>
                  <a:cubicBezTo>
                    <a:pt x="1430" y="1716"/>
                    <a:pt x="1469" y="1799"/>
                    <a:pt x="1574" y="1878"/>
                  </a:cubicBezTo>
                  <a:close/>
                  <a:moveTo>
                    <a:pt x="1410" y="2167"/>
                  </a:moveTo>
                  <a:lnTo>
                    <a:pt x="1390" y="2375"/>
                  </a:lnTo>
                  <a:cubicBezTo>
                    <a:pt x="1459" y="2349"/>
                    <a:pt x="1532" y="2302"/>
                    <a:pt x="1621" y="2317"/>
                  </a:cubicBezTo>
                  <a:cubicBezTo>
                    <a:pt x="1657" y="2256"/>
                    <a:pt x="1670" y="2175"/>
                    <a:pt x="1564" y="2103"/>
                  </a:cubicBezTo>
                  <a:cubicBezTo>
                    <a:pt x="1526" y="2013"/>
                    <a:pt x="1532" y="1893"/>
                    <a:pt x="1370" y="1842"/>
                  </a:cubicBezTo>
                  <a:cubicBezTo>
                    <a:pt x="1203" y="1911"/>
                    <a:pt x="1388" y="2057"/>
                    <a:pt x="1410" y="2167"/>
                  </a:cubicBezTo>
                  <a:close/>
                  <a:moveTo>
                    <a:pt x="1324" y="2538"/>
                  </a:moveTo>
                  <a:cubicBezTo>
                    <a:pt x="1348" y="2474"/>
                    <a:pt x="1297" y="2381"/>
                    <a:pt x="1296" y="2306"/>
                  </a:cubicBezTo>
                  <a:cubicBezTo>
                    <a:pt x="1331" y="2251"/>
                    <a:pt x="1328" y="2190"/>
                    <a:pt x="1272" y="2127"/>
                  </a:cubicBezTo>
                  <a:cubicBezTo>
                    <a:pt x="1159" y="2183"/>
                    <a:pt x="1191" y="2310"/>
                    <a:pt x="1214" y="2412"/>
                  </a:cubicBezTo>
                  <a:cubicBezTo>
                    <a:pt x="1233" y="2453"/>
                    <a:pt x="1290" y="2509"/>
                    <a:pt x="1324" y="2538"/>
                  </a:cubicBezTo>
                  <a:close/>
                  <a:moveTo>
                    <a:pt x="1008" y="4676"/>
                  </a:moveTo>
                  <a:cubicBezTo>
                    <a:pt x="1216" y="4682"/>
                    <a:pt x="1226" y="4540"/>
                    <a:pt x="1340" y="4477"/>
                  </a:cubicBezTo>
                  <a:cubicBezTo>
                    <a:pt x="1320" y="4443"/>
                    <a:pt x="1241" y="4445"/>
                    <a:pt x="1193" y="4421"/>
                  </a:cubicBezTo>
                  <a:cubicBezTo>
                    <a:pt x="1068" y="4467"/>
                    <a:pt x="952" y="4538"/>
                    <a:pt x="780" y="4553"/>
                  </a:cubicBezTo>
                  <a:cubicBezTo>
                    <a:pt x="810" y="4611"/>
                    <a:pt x="908" y="4651"/>
                    <a:pt x="1008" y="4676"/>
                  </a:cubicBezTo>
                  <a:close/>
                  <a:moveTo>
                    <a:pt x="1330" y="1684"/>
                  </a:moveTo>
                  <a:cubicBezTo>
                    <a:pt x="1363" y="1644"/>
                    <a:pt x="1302" y="1535"/>
                    <a:pt x="1399" y="1499"/>
                  </a:cubicBezTo>
                  <a:cubicBezTo>
                    <a:pt x="1452" y="1493"/>
                    <a:pt x="1484" y="1461"/>
                    <a:pt x="1546" y="1479"/>
                  </a:cubicBezTo>
                  <a:cubicBezTo>
                    <a:pt x="1541" y="1426"/>
                    <a:pt x="1485" y="1370"/>
                    <a:pt x="1412" y="1335"/>
                  </a:cubicBezTo>
                  <a:cubicBezTo>
                    <a:pt x="1343" y="1361"/>
                    <a:pt x="1410" y="1433"/>
                    <a:pt x="1352" y="1468"/>
                  </a:cubicBezTo>
                  <a:cubicBezTo>
                    <a:pt x="1278" y="1523"/>
                    <a:pt x="1133" y="1611"/>
                    <a:pt x="1330" y="1684"/>
                  </a:cubicBezTo>
                  <a:close/>
                  <a:moveTo>
                    <a:pt x="524" y="7458"/>
                  </a:moveTo>
                  <a:cubicBezTo>
                    <a:pt x="639" y="7471"/>
                    <a:pt x="772" y="7457"/>
                    <a:pt x="821" y="7397"/>
                  </a:cubicBezTo>
                  <a:cubicBezTo>
                    <a:pt x="894" y="7349"/>
                    <a:pt x="923" y="7249"/>
                    <a:pt x="1052" y="7256"/>
                  </a:cubicBezTo>
                  <a:cubicBezTo>
                    <a:pt x="1090" y="7263"/>
                    <a:pt x="1112" y="7289"/>
                    <a:pt x="1109" y="7312"/>
                  </a:cubicBezTo>
                  <a:cubicBezTo>
                    <a:pt x="1021" y="7372"/>
                    <a:pt x="845" y="7409"/>
                    <a:pt x="917" y="7528"/>
                  </a:cubicBezTo>
                  <a:cubicBezTo>
                    <a:pt x="923" y="7574"/>
                    <a:pt x="953" y="7632"/>
                    <a:pt x="1013" y="7665"/>
                  </a:cubicBezTo>
                  <a:cubicBezTo>
                    <a:pt x="1089" y="7679"/>
                    <a:pt x="1110" y="7630"/>
                    <a:pt x="1187" y="7636"/>
                  </a:cubicBezTo>
                  <a:cubicBezTo>
                    <a:pt x="1328" y="7653"/>
                    <a:pt x="1443" y="7590"/>
                    <a:pt x="1529" y="7537"/>
                  </a:cubicBezTo>
                  <a:cubicBezTo>
                    <a:pt x="1644" y="7391"/>
                    <a:pt x="1603" y="7156"/>
                    <a:pt x="1913" y="7097"/>
                  </a:cubicBezTo>
                  <a:cubicBezTo>
                    <a:pt x="2022" y="7071"/>
                    <a:pt x="2178" y="7076"/>
                    <a:pt x="2302" y="7113"/>
                  </a:cubicBezTo>
                  <a:cubicBezTo>
                    <a:pt x="2177" y="7159"/>
                    <a:pt x="2022" y="7230"/>
                    <a:pt x="2069" y="7344"/>
                  </a:cubicBezTo>
                  <a:cubicBezTo>
                    <a:pt x="2144" y="7448"/>
                    <a:pt x="2140" y="7553"/>
                    <a:pt x="2216" y="7650"/>
                  </a:cubicBezTo>
                  <a:cubicBezTo>
                    <a:pt x="2382" y="7838"/>
                    <a:pt x="2699" y="7977"/>
                    <a:pt x="2735" y="8165"/>
                  </a:cubicBezTo>
                  <a:lnTo>
                    <a:pt x="2720" y="8177"/>
                  </a:lnTo>
                  <a:cubicBezTo>
                    <a:pt x="2553" y="7997"/>
                    <a:pt x="2343" y="7839"/>
                    <a:pt x="2148" y="7668"/>
                  </a:cubicBezTo>
                  <a:cubicBezTo>
                    <a:pt x="2055" y="7599"/>
                    <a:pt x="2069" y="7511"/>
                    <a:pt x="2015" y="7441"/>
                  </a:cubicBezTo>
                  <a:cubicBezTo>
                    <a:pt x="1944" y="7557"/>
                    <a:pt x="2053" y="7689"/>
                    <a:pt x="2178" y="7810"/>
                  </a:cubicBezTo>
                  <a:cubicBezTo>
                    <a:pt x="2171" y="7854"/>
                    <a:pt x="2295" y="7891"/>
                    <a:pt x="2224" y="7931"/>
                  </a:cubicBezTo>
                  <a:cubicBezTo>
                    <a:pt x="2174" y="7915"/>
                    <a:pt x="2196" y="7858"/>
                    <a:pt x="2131" y="7854"/>
                  </a:cubicBezTo>
                  <a:cubicBezTo>
                    <a:pt x="2121" y="7921"/>
                    <a:pt x="2122" y="7997"/>
                    <a:pt x="2100" y="8053"/>
                  </a:cubicBezTo>
                  <a:cubicBezTo>
                    <a:pt x="2271" y="8204"/>
                    <a:pt x="2308" y="8385"/>
                    <a:pt x="2219" y="8528"/>
                  </a:cubicBezTo>
                  <a:lnTo>
                    <a:pt x="2195" y="8516"/>
                  </a:lnTo>
                  <a:cubicBezTo>
                    <a:pt x="2191" y="8379"/>
                    <a:pt x="2200" y="8245"/>
                    <a:pt x="2061" y="8130"/>
                  </a:cubicBezTo>
                  <a:cubicBezTo>
                    <a:pt x="1971" y="8121"/>
                    <a:pt x="1974" y="8182"/>
                    <a:pt x="1942" y="8222"/>
                  </a:cubicBezTo>
                  <a:cubicBezTo>
                    <a:pt x="1895" y="8350"/>
                    <a:pt x="1897" y="8502"/>
                    <a:pt x="1825" y="8625"/>
                  </a:cubicBezTo>
                  <a:cubicBezTo>
                    <a:pt x="1712" y="8515"/>
                    <a:pt x="1836" y="8393"/>
                    <a:pt x="1788" y="8286"/>
                  </a:cubicBezTo>
                  <a:cubicBezTo>
                    <a:pt x="1692" y="8314"/>
                    <a:pt x="1703" y="8407"/>
                    <a:pt x="1643" y="8457"/>
                  </a:cubicBezTo>
                  <a:cubicBezTo>
                    <a:pt x="1552" y="8373"/>
                    <a:pt x="1655" y="8300"/>
                    <a:pt x="1692" y="8231"/>
                  </a:cubicBezTo>
                  <a:cubicBezTo>
                    <a:pt x="1752" y="8189"/>
                    <a:pt x="1854" y="8199"/>
                    <a:pt x="1866" y="8126"/>
                  </a:cubicBezTo>
                  <a:cubicBezTo>
                    <a:pt x="1829" y="8112"/>
                    <a:pt x="1824" y="8065"/>
                    <a:pt x="1769" y="8078"/>
                  </a:cubicBezTo>
                  <a:cubicBezTo>
                    <a:pt x="1719" y="8228"/>
                    <a:pt x="1393" y="8307"/>
                    <a:pt x="1532" y="8498"/>
                  </a:cubicBezTo>
                  <a:cubicBezTo>
                    <a:pt x="1636" y="8585"/>
                    <a:pt x="1722" y="8698"/>
                    <a:pt x="1868" y="8769"/>
                  </a:cubicBezTo>
                  <a:cubicBezTo>
                    <a:pt x="1948" y="8753"/>
                    <a:pt x="1946" y="8684"/>
                    <a:pt x="2017" y="8651"/>
                  </a:cubicBezTo>
                  <a:cubicBezTo>
                    <a:pt x="2171" y="8588"/>
                    <a:pt x="2386" y="8550"/>
                    <a:pt x="2395" y="8408"/>
                  </a:cubicBezTo>
                  <a:cubicBezTo>
                    <a:pt x="2426" y="8300"/>
                    <a:pt x="2393" y="8180"/>
                    <a:pt x="2252" y="8080"/>
                  </a:cubicBezTo>
                  <a:cubicBezTo>
                    <a:pt x="2268" y="8060"/>
                    <a:pt x="2341" y="8096"/>
                    <a:pt x="2347" y="8059"/>
                  </a:cubicBezTo>
                  <a:cubicBezTo>
                    <a:pt x="2422" y="8079"/>
                    <a:pt x="2377" y="8117"/>
                    <a:pt x="2411" y="8146"/>
                  </a:cubicBezTo>
                  <a:cubicBezTo>
                    <a:pt x="2507" y="8200"/>
                    <a:pt x="2567" y="8317"/>
                    <a:pt x="2713" y="8297"/>
                  </a:cubicBezTo>
                  <a:cubicBezTo>
                    <a:pt x="2739" y="8302"/>
                    <a:pt x="2786" y="8333"/>
                    <a:pt x="2816" y="8308"/>
                  </a:cubicBezTo>
                  <a:cubicBezTo>
                    <a:pt x="2847" y="8116"/>
                    <a:pt x="2882" y="7896"/>
                    <a:pt x="2555" y="7740"/>
                  </a:cubicBezTo>
                  <a:cubicBezTo>
                    <a:pt x="2362" y="7638"/>
                    <a:pt x="2280" y="7495"/>
                    <a:pt x="2300" y="7370"/>
                  </a:cubicBezTo>
                  <a:cubicBezTo>
                    <a:pt x="2301" y="7286"/>
                    <a:pt x="2352" y="7212"/>
                    <a:pt x="2473" y="7188"/>
                  </a:cubicBezTo>
                  <a:cubicBezTo>
                    <a:pt x="2780" y="7227"/>
                    <a:pt x="2997" y="7424"/>
                    <a:pt x="3196" y="7565"/>
                  </a:cubicBezTo>
                  <a:cubicBezTo>
                    <a:pt x="3456" y="7815"/>
                    <a:pt x="3548" y="8141"/>
                    <a:pt x="3341" y="8370"/>
                  </a:cubicBezTo>
                  <a:cubicBezTo>
                    <a:pt x="3240" y="8269"/>
                    <a:pt x="3234" y="8146"/>
                    <a:pt x="3263" y="8046"/>
                  </a:cubicBezTo>
                  <a:cubicBezTo>
                    <a:pt x="3199" y="8034"/>
                    <a:pt x="3092" y="7970"/>
                    <a:pt x="3035" y="7998"/>
                  </a:cubicBezTo>
                  <a:cubicBezTo>
                    <a:pt x="3080" y="8452"/>
                    <a:pt x="3699" y="8909"/>
                    <a:pt x="3407" y="9350"/>
                  </a:cubicBezTo>
                  <a:cubicBezTo>
                    <a:pt x="3339" y="9444"/>
                    <a:pt x="3318" y="9576"/>
                    <a:pt x="3107" y="9592"/>
                  </a:cubicBezTo>
                  <a:cubicBezTo>
                    <a:pt x="3095" y="9666"/>
                    <a:pt x="3120" y="9753"/>
                    <a:pt x="3147" y="9826"/>
                  </a:cubicBezTo>
                  <a:lnTo>
                    <a:pt x="3187" y="9825"/>
                  </a:lnTo>
                  <a:cubicBezTo>
                    <a:pt x="3429" y="9618"/>
                    <a:pt x="3645" y="9407"/>
                    <a:pt x="3630" y="9094"/>
                  </a:cubicBezTo>
                  <a:cubicBezTo>
                    <a:pt x="3661" y="8902"/>
                    <a:pt x="3434" y="8689"/>
                    <a:pt x="3604" y="8522"/>
                  </a:cubicBezTo>
                  <a:cubicBezTo>
                    <a:pt x="3863" y="8295"/>
                    <a:pt x="4365" y="8171"/>
                    <a:pt x="4538" y="7907"/>
                  </a:cubicBezTo>
                  <a:cubicBezTo>
                    <a:pt x="4625" y="7854"/>
                    <a:pt x="4534" y="7770"/>
                    <a:pt x="4582" y="7718"/>
                  </a:cubicBezTo>
                  <a:cubicBezTo>
                    <a:pt x="4718" y="7681"/>
                    <a:pt x="4684" y="7569"/>
                    <a:pt x="4747" y="7497"/>
                  </a:cubicBezTo>
                  <a:cubicBezTo>
                    <a:pt x="4897" y="7296"/>
                    <a:pt x="5290" y="7206"/>
                    <a:pt x="5616" y="7128"/>
                  </a:cubicBezTo>
                  <a:cubicBezTo>
                    <a:pt x="5675" y="7085"/>
                    <a:pt x="5796" y="7061"/>
                    <a:pt x="5759" y="6971"/>
                  </a:cubicBezTo>
                  <a:cubicBezTo>
                    <a:pt x="5651" y="6907"/>
                    <a:pt x="5579" y="7030"/>
                    <a:pt x="5499" y="6963"/>
                  </a:cubicBezTo>
                  <a:cubicBezTo>
                    <a:pt x="5618" y="6871"/>
                    <a:pt x="5798" y="6804"/>
                    <a:pt x="5745" y="6651"/>
                  </a:cubicBezTo>
                  <a:cubicBezTo>
                    <a:pt x="5008" y="6764"/>
                    <a:pt x="4743" y="7201"/>
                    <a:pt x="4634" y="7636"/>
                  </a:cubicBezTo>
                  <a:cubicBezTo>
                    <a:pt x="4606" y="7646"/>
                    <a:pt x="4583" y="7627"/>
                    <a:pt x="4572" y="7617"/>
                  </a:cubicBezTo>
                  <a:cubicBezTo>
                    <a:pt x="4559" y="7449"/>
                    <a:pt x="4495" y="7279"/>
                    <a:pt x="4337" y="7122"/>
                  </a:cubicBezTo>
                  <a:cubicBezTo>
                    <a:pt x="4135" y="7246"/>
                    <a:pt x="4460" y="7416"/>
                    <a:pt x="4435" y="7571"/>
                  </a:cubicBezTo>
                  <a:cubicBezTo>
                    <a:pt x="4448" y="7739"/>
                    <a:pt x="4419" y="7916"/>
                    <a:pt x="4258" y="8024"/>
                  </a:cubicBezTo>
                  <a:cubicBezTo>
                    <a:pt x="4017" y="8148"/>
                    <a:pt x="3702" y="8236"/>
                    <a:pt x="3558" y="8400"/>
                  </a:cubicBezTo>
                  <a:cubicBezTo>
                    <a:pt x="3519" y="8401"/>
                    <a:pt x="3524" y="8371"/>
                    <a:pt x="3526" y="8357"/>
                  </a:cubicBezTo>
                  <a:cubicBezTo>
                    <a:pt x="3653" y="8137"/>
                    <a:pt x="3619" y="7859"/>
                    <a:pt x="3396" y="7623"/>
                  </a:cubicBezTo>
                  <a:cubicBezTo>
                    <a:pt x="3203" y="7438"/>
                    <a:pt x="2884" y="7230"/>
                    <a:pt x="3058" y="7041"/>
                  </a:cubicBezTo>
                  <a:cubicBezTo>
                    <a:pt x="3251" y="6977"/>
                    <a:pt x="3472" y="6985"/>
                    <a:pt x="3662" y="6936"/>
                  </a:cubicBezTo>
                  <a:cubicBezTo>
                    <a:pt x="3755" y="6929"/>
                    <a:pt x="3786" y="6814"/>
                    <a:pt x="3892" y="6885"/>
                  </a:cubicBezTo>
                  <a:cubicBezTo>
                    <a:pt x="3965" y="6921"/>
                    <a:pt x="4014" y="7020"/>
                    <a:pt x="4110" y="6992"/>
                  </a:cubicBezTo>
                  <a:cubicBezTo>
                    <a:pt x="4149" y="6915"/>
                    <a:pt x="3977" y="6847"/>
                    <a:pt x="3948" y="6782"/>
                  </a:cubicBezTo>
                  <a:cubicBezTo>
                    <a:pt x="3969" y="6732"/>
                    <a:pt x="4033" y="6660"/>
                    <a:pt x="3962" y="6610"/>
                  </a:cubicBezTo>
                  <a:cubicBezTo>
                    <a:pt x="3846" y="6605"/>
                    <a:pt x="3743" y="6511"/>
                    <a:pt x="3632" y="6552"/>
                  </a:cubicBezTo>
                  <a:cubicBezTo>
                    <a:pt x="3602" y="6577"/>
                    <a:pt x="3582" y="6619"/>
                    <a:pt x="3506" y="6606"/>
                  </a:cubicBezTo>
                  <a:cubicBezTo>
                    <a:pt x="3495" y="6596"/>
                    <a:pt x="3457" y="6589"/>
                    <a:pt x="3460" y="6567"/>
                  </a:cubicBezTo>
                  <a:lnTo>
                    <a:pt x="3643" y="6486"/>
                  </a:lnTo>
                  <a:cubicBezTo>
                    <a:pt x="3744" y="6345"/>
                    <a:pt x="3680" y="6174"/>
                    <a:pt x="3816" y="6055"/>
                  </a:cubicBezTo>
                  <a:cubicBezTo>
                    <a:pt x="3695" y="5996"/>
                    <a:pt x="3537" y="6006"/>
                    <a:pt x="3406" y="6005"/>
                  </a:cubicBezTo>
                  <a:cubicBezTo>
                    <a:pt x="3197" y="6007"/>
                    <a:pt x="3066" y="6097"/>
                    <a:pt x="2914" y="6146"/>
                  </a:cubicBezTo>
                  <a:cubicBezTo>
                    <a:pt x="2773" y="6046"/>
                    <a:pt x="2703" y="5912"/>
                    <a:pt x="2772" y="5811"/>
                  </a:cubicBezTo>
                  <a:cubicBezTo>
                    <a:pt x="2869" y="5775"/>
                    <a:pt x="2889" y="5892"/>
                    <a:pt x="2991" y="5910"/>
                  </a:cubicBezTo>
                  <a:lnTo>
                    <a:pt x="3142" y="5944"/>
                  </a:lnTo>
                  <a:cubicBezTo>
                    <a:pt x="3198" y="5923"/>
                    <a:pt x="3139" y="5883"/>
                    <a:pt x="3158" y="5848"/>
                  </a:cubicBezTo>
                  <a:cubicBezTo>
                    <a:pt x="3164" y="5728"/>
                    <a:pt x="3329" y="5674"/>
                    <a:pt x="3286" y="5538"/>
                  </a:cubicBezTo>
                  <a:cubicBezTo>
                    <a:pt x="3198" y="5515"/>
                    <a:pt x="3135" y="5420"/>
                    <a:pt x="3063" y="5461"/>
                  </a:cubicBezTo>
                  <a:lnTo>
                    <a:pt x="2966" y="5656"/>
                  </a:lnTo>
                  <a:lnTo>
                    <a:pt x="3089" y="5866"/>
                  </a:lnTo>
                  <a:cubicBezTo>
                    <a:pt x="2988" y="5849"/>
                    <a:pt x="2949" y="5766"/>
                    <a:pt x="2919" y="5708"/>
                  </a:cubicBezTo>
                  <a:cubicBezTo>
                    <a:pt x="2859" y="5591"/>
                    <a:pt x="2967" y="5489"/>
                    <a:pt x="3009" y="5391"/>
                  </a:cubicBezTo>
                  <a:cubicBezTo>
                    <a:pt x="2990" y="5342"/>
                    <a:pt x="2946" y="5296"/>
                    <a:pt x="2901" y="5251"/>
                  </a:cubicBezTo>
                  <a:cubicBezTo>
                    <a:pt x="2733" y="5320"/>
                    <a:pt x="2649" y="5434"/>
                    <a:pt x="2703" y="5587"/>
                  </a:cubicBezTo>
                  <a:cubicBezTo>
                    <a:pt x="2841" y="5702"/>
                    <a:pt x="2614" y="5738"/>
                    <a:pt x="2623" y="5845"/>
                  </a:cubicBezTo>
                  <a:lnTo>
                    <a:pt x="2596" y="5848"/>
                  </a:lnTo>
                  <a:cubicBezTo>
                    <a:pt x="2461" y="5711"/>
                    <a:pt x="2383" y="5546"/>
                    <a:pt x="2393" y="5404"/>
                  </a:cubicBezTo>
                  <a:cubicBezTo>
                    <a:pt x="2595" y="5364"/>
                    <a:pt x="2715" y="5271"/>
                    <a:pt x="2820" y="5184"/>
                  </a:cubicBezTo>
                  <a:lnTo>
                    <a:pt x="2863" y="5078"/>
                  </a:lnTo>
                  <a:lnTo>
                    <a:pt x="2594" y="5046"/>
                  </a:lnTo>
                  <a:cubicBezTo>
                    <a:pt x="2245" y="5105"/>
                    <a:pt x="2311" y="5344"/>
                    <a:pt x="2269" y="5526"/>
                  </a:cubicBezTo>
                  <a:cubicBezTo>
                    <a:pt x="2348" y="5767"/>
                    <a:pt x="2536" y="5981"/>
                    <a:pt x="2774" y="6205"/>
                  </a:cubicBezTo>
                  <a:lnTo>
                    <a:pt x="2728" y="6408"/>
                  </a:lnTo>
                  <a:cubicBezTo>
                    <a:pt x="2687" y="6424"/>
                    <a:pt x="2650" y="6410"/>
                    <a:pt x="2613" y="6396"/>
                  </a:cubicBezTo>
                  <a:cubicBezTo>
                    <a:pt x="2587" y="6315"/>
                    <a:pt x="2682" y="6211"/>
                    <a:pt x="2550" y="6135"/>
                  </a:cubicBezTo>
                  <a:cubicBezTo>
                    <a:pt x="2491" y="6094"/>
                    <a:pt x="2420" y="6052"/>
                    <a:pt x="2329" y="6051"/>
                  </a:cubicBezTo>
                  <a:cubicBezTo>
                    <a:pt x="2230" y="6260"/>
                    <a:pt x="1855" y="6482"/>
                    <a:pt x="2242" y="6754"/>
                  </a:cubicBezTo>
                  <a:cubicBezTo>
                    <a:pt x="2342" y="6863"/>
                    <a:pt x="2502" y="6928"/>
                    <a:pt x="2662" y="6987"/>
                  </a:cubicBezTo>
                  <a:cubicBezTo>
                    <a:pt x="2707" y="6949"/>
                    <a:pt x="2690" y="6893"/>
                    <a:pt x="2698" y="6842"/>
                  </a:cubicBezTo>
                  <a:cubicBezTo>
                    <a:pt x="2400" y="6668"/>
                    <a:pt x="2244" y="6414"/>
                    <a:pt x="2371" y="6194"/>
                  </a:cubicBezTo>
                  <a:cubicBezTo>
                    <a:pt x="2385" y="6189"/>
                    <a:pt x="2413" y="6179"/>
                    <a:pt x="2435" y="6205"/>
                  </a:cubicBezTo>
                  <a:cubicBezTo>
                    <a:pt x="2381" y="6378"/>
                    <a:pt x="2422" y="6612"/>
                    <a:pt x="2726" y="6748"/>
                  </a:cubicBezTo>
                  <a:cubicBezTo>
                    <a:pt x="2866" y="6448"/>
                    <a:pt x="3168" y="6191"/>
                    <a:pt x="3666" y="6096"/>
                  </a:cubicBezTo>
                  <a:lnTo>
                    <a:pt x="3678" y="6106"/>
                  </a:lnTo>
                  <a:cubicBezTo>
                    <a:pt x="3287" y="6264"/>
                    <a:pt x="2941" y="6468"/>
                    <a:pt x="2865" y="6780"/>
                  </a:cubicBezTo>
                  <a:cubicBezTo>
                    <a:pt x="2943" y="6779"/>
                    <a:pt x="3029" y="6734"/>
                    <a:pt x="3107" y="6732"/>
                  </a:cubicBezTo>
                  <a:cubicBezTo>
                    <a:pt x="3368" y="6733"/>
                    <a:pt x="3660" y="6784"/>
                    <a:pt x="3848" y="6673"/>
                  </a:cubicBezTo>
                  <a:cubicBezTo>
                    <a:pt x="3867" y="6714"/>
                    <a:pt x="3799" y="6733"/>
                    <a:pt x="3756" y="6755"/>
                  </a:cubicBezTo>
                  <a:cubicBezTo>
                    <a:pt x="3480" y="6851"/>
                    <a:pt x="3034" y="6704"/>
                    <a:pt x="2845" y="6905"/>
                  </a:cubicBezTo>
                  <a:cubicBezTo>
                    <a:pt x="2766" y="6990"/>
                    <a:pt x="2798" y="7117"/>
                    <a:pt x="2834" y="7214"/>
                  </a:cubicBezTo>
                  <a:lnTo>
                    <a:pt x="2821" y="7219"/>
                  </a:lnTo>
                  <a:cubicBezTo>
                    <a:pt x="2440" y="7069"/>
                    <a:pt x="2068" y="6943"/>
                    <a:pt x="1657" y="6901"/>
                  </a:cubicBezTo>
                  <a:lnTo>
                    <a:pt x="1616" y="6916"/>
                  </a:lnTo>
                  <a:cubicBezTo>
                    <a:pt x="1676" y="7192"/>
                    <a:pt x="1435" y="7392"/>
                    <a:pt x="1128" y="7519"/>
                  </a:cubicBezTo>
                  <a:cubicBezTo>
                    <a:pt x="1077" y="7510"/>
                    <a:pt x="1120" y="7488"/>
                    <a:pt x="1122" y="7473"/>
                  </a:cubicBezTo>
                  <a:cubicBezTo>
                    <a:pt x="1402" y="7356"/>
                    <a:pt x="1554" y="7140"/>
                    <a:pt x="1488" y="6902"/>
                  </a:cubicBezTo>
                  <a:cubicBezTo>
                    <a:pt x="1283" y="6873"/>
                    <a:pt x="1063" y="6865"/>
                    <a:pt x="886" y="6909"/>
                  </a:cubicBezTo>
                  <a:cubicBezTo>
                    <a:pt x="815" y="6942"/>
                    <a:pt x="897" y="7002"/>
                    <a:pt x="863" y="7049"/>
                  </a:cubicBezTo>
                  <a:cubicBezTo>
                    <a:pt x="849" y="7221"/>
                    <a:pt x="651" y="7314"/>
                    <a:pt x="452" y="7416"/>
                  </a:cubicBezTo>
                  <a:cubicBezTo>
                    <a:pt x="440" y="7413"/>
                    <a:pt x="427" y="7411"/>
                    <a:pt x="414" y="7409"/>
                  </a:cubicBezTo>
                  <a:lnTo>
                    <a:pt x="403" y="7399"/>
                  </a:lnTo>
                  <a:cubicBezTo>
                    <a:pt x="577" y="7286"/>
                    <a:pt x="804" y="7175"/>
                    <a:pt x="746" y="6968"/>
                  </a:cubicBezTo>
                  <a:cubicBezTo>
                    <a:pt x="628" y="6970"/>
                    <a:pt x="577" y="7044"/>
                    <a:pt x="505" y="7085"/>
                  </a:cubicBezTo>
                  <a:cubicBezTo>
                    <a:pt x="396" y="7194"/>
                    <a:pt x="323" y="7325"/>
                    <a:pt x="238" y="7446"/>
                  </a:cubicBezTo>
                  <a:cubicBezTo>
                    <a:pt x="285" y="7560"/>
                    <a:pt x="409" y="7438"/>
                    <a:pt x="524" y="7458"/>
                  </a:cubicBezTo>
                  <a:close/>
                  <a:moveTo>
                    <a:pt x="968" y="3459"/>
                  </a:moveTo>
                  <a:cubicBezTo>
                    <a:pt x="1211" y="3569"/>
                    <a:pt x="1478" y="3533"/>
                    <a:pt x="1720" y="3575"/>
                  </a:cubicBezTo>
                  <a:cubicBezTo>
                    <a:pt x="1575" y="3338"/>
                    <a:pt x="1088" y="3442"/>
                    <a:pt x="839" y="3285"/>
                  </a:cubicBezTo>
                  <a:lnTo>
                    <a:pt x="756" y="3232"/>
                  </a:lnTo>
                  <a:cubicBezTo>
                    <a:pt x="729" y="3318"/>
                    <a:pt x="886" y="3399"/>
                    <a:pt x="968" y="3459"/>
                  </a:cubicBezTo>
                  <a:close/>
                  <a:moveTo>
                    <a:pt x="1077" y="1556"/>
                  </a:moveTo>
                  <a:cubicBezTo>
                    <a:pt x="1168" y="1557"/>
                    <a:pt x="1191" y="1493"/>
                    <a:pt x="1249" y="1458"/>
                  </a:cubicBezTo>
                  <a:cubicBezTo>
                    <a:pt x="1306" y="1430"/>
                    <a:pt x="1303" y="1369"/>
                    <a:pt x="1297" y="1322"/>
                  </a:cubicBezTo>
                  <a:cubicBezTo>
                    <a:pt x="1276" y="1288"/>
                    <a:pt x="1223" y="1294"/>
                    <a:pt x="1195" y="1304"/>
                  </a:cubicBezTo>
                  <a:cubicBezTo>
                    <a:pt x="1072" y="1343"/>
                    <a:pt x="1007" y="1423"/>
                    <a:pt x="1017" y="1523"/>
                  </a:cubicBezTo>
                  <a:lnTo>
                    <a:pt x="1077" y="1556"/>
                  </a:lnTo>
                  <a:close/>
                  <a:moveTo>
                    <a:pt x="841" y="3194"/>
                  </a:moveTo>
                  <a:cubicBezTo>
                    <a:pt x="918" y="3283"/>
                    <a:pt x="1093" y="3329"/>
                    <a:pt x="1249" y="3334"/>
                  </a:cubicBezTo>
                  <a:lnTo>
                    <a:pt x="1263" y="3329"/>
                  </a:lnTo>
                  <a:cubicBezTo>
                    <a:pt x="1103" y="3187"/>
                    <a:pt x="907" y="3024"/>
                    <a:pt x="933" y="2862"/>
                  </a:cubicBezTo>
                  <a:lnTo>
                    <a:pt x="947" y="2857"/>
                  </a:lnTo>
                  <a:cubicBezTo>
                    <a:pt x="995" y="3047"/>
                    <a:pt x="1189" y="3217"/>
                    <a:pt x="1427" y="3365"/>
                  </a:cubicBezTo>
                  <a:cubicBezTo>
                    <a:pt x="1452" y="3370"/>
                    <a:pt x="1516" y="3381"/>
                    <a:pt x="1507" y="3356"/>
                  </a:cubicBezTo>
                  <a:cubicBezTo>
                    <a:pt x="1527" y="3231"/>
                    <a:pt x="1374" y="3121"/>
                    <a:pt x="1289" y="3001"/>
                  </a:cubicBezTo>
                  <a:cubicBezTo>
                    <a:pt x="1288" y="2925"/>
                    <a:pt x="1224" y="2838"/>
                    <a:pt x="1101" y="2793"/>
                  </a:cubicBezTo>
                  <a:cubicBezTo>
                    <a:pt x="1041" y="2760"/>
                    <a:pt x="915" y="2730"/>
                    <a:pt x="845" y="2756"/>
                  </a:cubicBezTo>
                  <a:cubicBezTo>
                    <a:pt x="622" y="2845"/>
                    <a:pt x="759" y="3051"/>
                    <a:pt x="841" y="3194"/>
                  </a:cubicBezTo>
                  <a:close/>
                  <a:moveTo>
                    <a:pt x="178" y="7413"/>
                  </a:moveTo>
                  <a:cubicBezTo>
                    <a:pt x="251" y="7365"/>
                    <a:pt x="254" y="7267"/>
                    <a:pt x="290" y="7206"/>
                  </a:cubicBezTo>
                  <a:cubicBezTo>
                    <a:pt x="418" y="6978"/>
                    <a:pt x="746" y="6802"/>
                    <a:pt x="1178" y="6794"/>
                  </a:cubicBezTo>
                  <a:cubicBezTo>
                    <a:pt x="1161" y="6738"/>
                    <a:pt x="1057" y="6735"/>
                    <a:pt x="1011" y="6697"/>
                  </a:cubicBezTo>
                  <a:cubicBezTo>
                    <a:pt x="1067" y="6676"/>
                    <a:pt x="1191" y="6713"/>
                    <a:pt x="1251" y="6747"/>
                  </a:cubicBezTo>
                  <a:cubicBezTo>
                    <a:pt x="1296" y="6792"/>
                    <a:pt x="1386" y="6800"/>
                    <a:pt x="1476" y="6809"/>
                  </a:cubicBezTo>
                  <a:lnTo>
                    <a:pt x="1556" y="6800"/>
                  </a:lnTo>
                  <a:cubicBezTo>
                    <a:pt x="1461" y="6579"/>
                    <a:pt x="1079" y="6436"/>
                    <a:pt x="784" y="6324"/>
                  </a:cubicBezTo>
                  <a:cubicBezTo>
                    <a:pt x="866" y="6300"/>
                    <a:pt x="975" y="6350"/>
                    <a:pt x="1062" y="6380"/>
                  </a:cubicBezTo>
                  <a:cubicBezTo>
                    <a:pt x="1308" y="6476"/>
                    <a:pt x="1559" y="6619"/>
                    <a:pt x="1648" y="6794"/>
                  </a:cubicBezTo>
                  <a:lnTo>
                    <a:pt x="1707" y="6834"/>
                  </a:lnTo>
                  <a:lnTo>
                    <a:pt x="2063" y="6897"/>
                  </a:lnTo>
                  <a:cubicBezTo>
                    <a:pt x="2056" y="6858"/>
                    <a:pt x="1995" y="6832"/>
                    <a:pt x="1963" y="6788"/>
                  </a:cubicBezTo>
                  <a:cubicBezTo>
                    <a:pt x="1889" y="6594"/>
                    <a:pt x="1636" y="6383"/>
                    <a:pt x="1322" y="6305"/>
                  </a:cubicBezTo>
                  <a:cubicBezTo>
                    <a:pt x="1113" y="6223"/>
                    <a:pt x="831" y="6189"/>
                    <a:pt x="652" y="6248"/>
                  </a:cubicBezTo>
                  <a:cubicBezTo>
                    <a:pt x="603" y="6307"/>
                    <a:pt x="670" y="6380"/>
                    <a:pt x="674" y="6441"/>
                  </a:cubicBezTo>
                  <a:cubicBezTo>
                    <a:pt x="749" y="6537"/>
                    <a:pt x="957" y="6544"/>
                    <a:pt x="1034" y="6633"/>
                  </a:cubicBezTo>
                  <a:cubicBezTo>
                    <a:pt x="916" y="6718"/>
                    <a:pt x="759" y="6562"/>
                    <a:pt x="618" y="6544"/>
                  </a:cubicBezTo>
                  <a:cubicBezTo>
                    <a:pt x="322" y="6515"/>
                    <a:pt x="190" y="6689"/>
                    <a:pt x="104" y="6817"/>
                  </a:cubicBezTo>
                  <a:cubicBezTo>
                    <a:pt x="33" y="7017"/>
                    <a:pt x="0" y="7223"/>
                    <a:pt x="178" y="7413"/>
                  </a:cubicBezTo>
                  <a:close/>
                  <a:moveTo>
                    <a:pt x="886" y="1931"/>
                  </a:moveTo>
                  <a:cubicBezTo>
                    <a:pt x="923" y="1945"/>
                    <a:pt x="976" y="1939"/>
                    <a:pt x="998" y="1966"/>
                  </a:cubicBezTo>
                  <a:cubicBezTo>
                    <a:pt x="854" y="1971"/>
                    <a:pt x="838" y="2066"/>
                    <a:pt x="802" y="2128"/>
                  </a:cubicBezTo>
                  <a:cubicBezTo>
                    <a:pt x="854" y="2213"/>
                    <a:pt x="944" y="2304"/>
                    <a:pt x="1094" y="2346"/>
                  </a:cubicBezTo>
                  <a:lnTo>
                    <a:pt x="1094" y="2263"/>
                  </a:lnTo>
                  <a:cubicBezTo>
                    <a:pt x="1107" y="2182"/>
                    <a:pt x="1134" y="2096"/>
                    <a:pt x="1221" y="2043"/>
                  </a:cubicBezTo>
                  <a:cubicBezTo>
                    <a:pt x="1196" y="1955"/>
                    <a:pt x="1152" y="1819"/>
                    <a:pt x="1264" y="1770"/>
                  </a:cubicBezTo>
                  <a:cubicBezTo>
                    <a:pt x="1184" y="1703"/>
                    <a:pt x="1095" y="1605"/>
                    <a:pt x="939" y="1600"/>
                  </a:cubicBezTo>
                  <a:cubicBezTo>
                    <a:pt x="797" y="1590"/>
                    <a:pt x="797" y="1673"/>
                    <a:pt x="724" y="1721"/>
                  </a:cubicBezTo>
                  <a:cubicBezTo>
                    <a:pt x="778" y="1791"/>
                    <a:pt x="764" y="1879"/>
                    <a:pt x="886" y="1931"/>
                  </a:cubicBezTo>
                  <a:close/>
                  <a:moveTo>
                    <a:pt x="785" y="2481"/>
                  </a:moveTo>
                  <a:cubicBezTo>
                    <a:pt x="900" y="2577"/>
                    <a:pt x="1057" y="2657"/>
                    <a:pt x="1187" y="2740"/>
                  </a:cubicBezTo>
                  <a:cubicBezTo>
                    <a:pt x="1200" y="2660"/>
                    <a:pt x="1306" y="2572"/>
                    <a:pt x="1164" y="2479"/>
                  </a:cubicBezTo>
                  <a:cubicBezTo>
                    <a:pt x="976" y="2348"/>
                    <a:pt x="594" y="2205"/>
                    <a:pt x="716" y="2015"/>
                  </a:cubicBezTo>
                  <a:cubicBezTo>
                    <a:pt x="744" y="2004"/>
                    <a:pt x="746" y="1990"/>
                    <a:pt x="761" y="1977"/>
                  </a:cubicBezTo>
                  <a:cubicBezTo>
                    <a:pt x="675" y="1947"/>
                    <a:pt x="601" y="2002"/>
                    <a:pt x="544" y="2030"/>
                  </a:cubicBezTo>
                  <a:cubicBezTo>
                    <a:pt x="521" y="2094"/>
                    <a:pt x="482" y="2170"/>
                    <a:pt x="522" y="2245"/>
                  </a:cubicBezTo>
                  <a:cubicBezTo>
                    <a:pt x="573" y="2337"/>
                    <a:pt x="721" y="2394"/>
                    <a:pt x="785" y="2481"/>
                  </a:cubicBezTo>
                  <a:close/>
                  <a:moveTo>
                    <a:pt x="332" y="4414"/>
                  </a:moveTo>
                  <a:cubicBezTo>
                    <a:pt x="427" y="4476"/>
                    <a:pt x="579" y="4502"/>
                    <a:pt x="710" y="4503"/>
                  </a:cubicBezTo>
                  <a:cubicBezTo>
                    <a:pt x="832" y="4471"/>
                    <a:pt x="968" y="4435"/>
                    <a:pt x="1068" y="4384"/>
                  </a:cubicBezTo>
                  <a:cubicBezTo>
                    <a:pt x="994" y="4273"/>
                    <a:pt x="895" y="4157"/>
                    <a:pt x="954" y="4039"/>
                  </a:cubicBezTo>
                  <a:cubicBezTo>
                    <a:pt x="839" y="4019"/>
                    <a:pt x="751" y="4079"/>
                    <a:pt x="668" y="4109"/>
                  </a:cubicBezTo>
                  <a:cubicBezTo>
                    <a:pt x="570" y="4153"/>
                    <a:pt x="481" y="4220"/>
                    <a:pt x="394" y="4273"/>
                  </a:cubicBezTo>
                  <a:lnTo>
                    <a:pt x="381" y="4271"/>
                  </a:lnTo>
                  <a:cubicBezTo>
                    <a:pt x="472" y="4113"/>
                    <a:pt x="739" y="3993"/>
                    <a:pt x="1031" y="3961"/>
                  </a:cubicBezTo>
                  <a:lnTo>
                    <a:pt x="1075" y="3931"/>
                  </a:lnTo>
                  <a:cubicBezTo>
                    <a:pt x="1032" y="3795"/>
                    <a:pt x="1138" y="3700"/>
                    <a:pt x="1218" y="3608"/>
                  </a:cubicBezTo>
                  <a:cubicBezTo>
                    <a:pt x="1076" y="3599"/>
                    <a:pt x="938" y="3484"/>
                    <a:pt x="798" y="3542"/>
                  </a:cubicBezTo>
                  <a:cubicBezTo>
                    <a:pt x="744" y="3555"/>
                    <a:pt x="774" y="3614"/>
                    <a:pt x="733" y="3622"/>
                  </a:cubicBezTo>
                  <a:cubicBezTo>
                    <a:pt x="674" y="3581"/>
                    <a:pt x="595" y="3590"/>
                    <a:pt x="530" y="3586"/>
                  </a:cubicBezTo>
                  <a:cubicBezTo>
                    <a:pt x="449" y="3602"/>
                    <a:pt x="415" y="3649"/>
                    <a:pt x="369" y="3694"/>
                  </a:cubicBezTo>
                  <a:cubicBezTo>
                    <a:pt x="376" y="3733"/>
                    <a:pt x="355" y="3782"/>
                    <a:pt x="429" y="3810"/>
                  </a:cubicBezTo>
                  <a:cubicBezTo>
                    <a:pt x="468" y="3810"/>
                    <a:pt x="559" y="3810"/>
                    <a:pt x="579" y="3852"/>
                  </a:cubicBezTo>
                  <a:cubicBezTo>
                    <a:pt x="457" y="3876"/>
                    <a:pt x="294" y="3915"/>
                    <a:pt x="217" y="3992"/>
                  </a:cubicBezTo>
                  <a:cubicBezTo>
                    <a:pt x="121" y="4104"/>
                    <a:pt x="129" y="4295"/>
                    <a:pt x="332" y="4414"/>
                  </a:cubicBezTo>
                  <a:close/>
                  <a:moveTo>
                    <a:pt x="356" y="3283"/>
                  </a:moveTo>
                  <a:cubicBezTo>
                    <a:pt x="476" y="3349"/>
                    <a:pt x="593" y="3438"/>
                    <a:pt x="763" y="3438"/>
                  </a:cubicBezTo>
                  <a:cubicBezTo>
                    <a:pt x="758" y="3384"/>
                    <a:pt x="676" y="3324"/>
                    <a:pt x="645" y="3273"/>
                  </a:cubicBezTo>
                  <a:cubicBezTo>
                    <a:pt x="607" y="3183"/>
                    <a:pt x="456" y="3149"/>
                    <a:pt x="392" y="3062"/>
                  </a:cubicBezTo>
                  <a:lnTo>
                    <a:pt x="308" y="2934"/>
                  </a:lnTo>
                  <a:cubicBezTo>
                    <a:pt x="178" y="3010"/>
                    <a:pt x="244" y="3172"/>
                    <a:pt x="356" y="328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" name="组合 35" hidden="1"/>
          <p:cNvGrpSpPr/>
          <p:nvPr/>
        </p:nvGrpSpPr>
        <p:grpSpPr>
          <a:xfrm>
            <a:off x="3695830" y="6076950"/>
            <a:ext cx="286707" cy="745475"/>
            <a:chOff x="4787900" y="50800"/>
            <a:chExt cx="2616200" cy="6802438"/>
          </a:xfrm>
        </p:grpSpPr>
        <p:sp>
          <p:nvSpPr>
            <p:cNvPr id="37" name="Freeform 166"/>
            <p:cNvSpPr>
              <a:spLocks noEditPoints="1"/>
            </p:cNvSpPr>
            <p:nvPr/>
          </p:nvSpPr>
          <p:spPr bwMode="auto">
            <a:xfrm>
              <a:off x="4787900" y="50800"/>
              <a:ext cx="2616200" cy="3763963"/>
            </a:xfrm>
            <a:custGeom>
              <a:avLst/>
              <a:gdLst>
                <a:gd name="T0" fmla="*/ 4522 w 7188"/>
                <a:gd name="T1" fmla="*/ 264 h 10348"/>
                <a:gd name="T2" fmla="*/ 4701 w 7188"/>
                <a:gd name="T3" fmla="*/ 1241 h 10348"/>
                <a:gd name="T4" fmla="*/ 4737 w 7188"/>
                <a:gd name="T5" fmla="*/ 1701 h 10348"/>
                <a:gd name="T6" fmla="*/ 4177 w 7188"/>
                <a:gd name="T7" fmla="*/ 1895 h 10348"/>
                <a:gd name="T8" fmla="*/ 4870 w 7188"/>
                <a:gd name="T9" fmla="*/ 1851 h 10348"/>
                <a:gd name="T10" fmla="*/ 3956 w 7188"/>
                <a:gd name="T11" fmla="*/ 1964 h 10348"/>
                <a:gd name="T12" fmla="*/ 4188 w 7188"/>
                <a:gd name="T13" fmla="*/ 1415 h 10348"/>
                <a:gd name="T14" fmla="*/ 5721 w 7188"/>
                <a:gd name="T15" fmla="*/ 1548 h 10348"/>
                <a:gd name="T16" fmla="*/ 3925 w 7188"/>
                <a:gd name="T17" fmla="*/ 1347 h 10348"/>
                <a:gd name="T18" fmla="*/ 5492 w 7188"/>
                <a:gd name="T19" fmla="*/ 1355 h 10348"/>
                <a:gd name="T20" fmla="*/ 4507 w 7188"/>
                <a:gd name="T21" fmla="*/ 1189 h 10348"/>
                <a:gd name="T22" fmla="*/ 5158 w 7188"/>
                <a:gd name="T23" fmla="*/ 1196 h 10348"/>
                <a:gd name="T24" fmla="*/ 2149 w 7188"/>
                <a:gd name="T25" fmla="*/ 2085 h 10348"/>
                <a:gd name="T26" fmla="*/ 976 w 7188"/>
                <a:gd name="T27" fmla="*/ 3016 h 10348"/>
                <a:gd name="T28" fmla="*/ 2451 w 7188"/>
                <a:gd name="T29" fmla="*/ 3173 h 10348"/>
                <a:gd name="T30" fmla="*/ 2751 w 7188"/>
                <a:gd name="T31" fmla="*/ 2976 h 10348"/>
                <a:gd name="T32" fmla="*/ 1404 w 7188"/>
                <a:gd name="T33" fmla="*/ 2628 h 10348"/>
                <a:gd name="T34" fmla="*/ 1594 w 7188"/>
                <a:gd name="T35" fmla="*/ 2803 h 10348"/>
                <a:gd name="T36" fmla="*/ 661 w 7188"/>
                <a:gd name="T37" fmla="*/ 3133 h 10348"/>
                <a:gd name="T38" fmla="*/ 1907 w 7188"/>
                <a:gd name="T39" fmla="*/ 2568 h 10348"/>
                <a:gd name="T40" fmla="*/ 2272 w 7188"/>
                <a:gd name="T41" fmla="*/ 2689 h 10348"/>
                <a:gd name="T42" fmla="*/ 2807 w 7188"/>
                <a:gd name="T43" fmla="*/ 2874 h 10348"/>
                <a:gd name="T44" fmla="*/ 1326 w 7188"/>
                <a:gd name="T45" fmla="*/ 2372 h 10348"/>
                <a:gd name="T46" fmla="*/ 2948 w 7188"/>
                <a:gd name="T47" fmla="*/ 2439 h 10348"/>
                <a:gd name="T48" fmla="*/ 1273 w 7188"/>
                <a:gd name="T49" fmla="*/ 2243 h 10348"/>
                <a:gd name="T50" fmla="*/ 1583 w 7188"/>
                <a:gd name="T51" fmla="*/ 2270 h 10348"/>
                <a:gd name="T52" fmla="*/ 1689 w 7188"/>
                <a:gd name="T53" fmla="*/ 2217 h 10348"/>
                <a:gd name="T54" fmla="*/ 1831 w 7188"/>
                <a:gd name="T55" fmla="*/ 2110 h 10348"/>
                <a:gd name="T56" fmla="*/ 3398 w 7188"/>
                <a:gd name="T57" fmla="*/ 1948 h 10348"/>
                <a:gd name="T58" fmla="*/ 4829 w 7188"/>
                <a:gd name="T59" fmla="*/ 2347 h 10348"/>
                <a:gd name="T60" fmla="*/ 3127 w 7188"/>
                <a:gd name="T61" fmla="*/ 2613 h 10348"/>
                <a:gd name="T62" fmla="*/ 2831 w 7188"/>
                <a:gd name="T63" fmla="*/ 3657 h 10348"/>
                <a:gd name="T64" fmla="*/ 2995 w 7188"/>
                <a:gd name="T65" fmla="*/ 2424 h 10348"/>
                <a:gd name="T66" fmla="*/ 2157 w 7188"/>
                <a:gd name="T67" fmla="*/ 1194 h 10348"/>
                <a:gd name="T68" fmla="*/ 4223 w 7188"/>
                <a:gd name="T69" fmla="*/ 4382 h 10348"/>
                <a:gd name="T70" fmla="*/ 5320 w 7188"/>
                <a:gd name="T71" fmla="*/ 4789 h 10348"/>
                <a:gd name="T72" fmla="*/ 3682 w 7188"/>
                <a:gd name="T73" fmla="*/ 7341 h 10348"/>
                <a:gd name="T74" fmla="*/ 4216 w 7188"/>
                <a:gd name="T75" fmla="*/ 8212 h 10348"/>
                <a:gd name="T76" fmla="*/ 5018 w 7188"/>
                <a:gd name="T77" fmla="*/ 5042 h 10348"/>
                <a:gd name="T78" fmla="*/ 5061 w 7188"/>
                <a:gd name="T79" fmla="*/ 6114 h 10348"/>
                <a:gd name="T80" fmla="*/ 6542 w 7188"/>
                <a:gd name="T81" fmla="*/ 5113 h 10348"/>
                <a:gd name="T82" fmla="*/ 6498 w 7188"/>
                <a:gd name="T83" fmla="*/ 6208 h 10348"/>
                <a:gd name="T84" fmla="*/ 6708 w 7188"/>
                <a:gd name="T85" fmla="*/ 6960 h 10348"/>
                <a:gd name="T86" fmla="*/ 7188 w 7188"/>
                <a:gd name="T87" fmla="*/ 6557 h 10348"/>
                <a:gd name="T88" fmla="*/ 5999 w 7188"/>
                <a:gd name="T89" fmla="*/ 6627 h 10348"/>
                <a:gd name="T90" fmla="*/ 4628 w 7188"/>
                <a:gd name="T91" fmla="*/ 7968 h 10348"/>
                <a:gd name="T92" fmla="*/ 3053 w 7188"/>
                <a:gd name="T93" fmla="*/ 10192 h 10348"/>
                <a:gd name="T94" fmla="*/ 3180 w 7188"/>
                <a:gd name="T95" fmla="*/ 8035 h 10348"/>
                <a:gd name="T96" fmla="*/ 2539 w 7188"/>
                <a:gd name="T97" fmla="*/ 5426 h 10348"/>
                <a:gd name="T98" fmla="*/ 1864 w 7188"/>
                <a:gd name="T99" fmla="*/ 6117 h 10348"/>
                <a:gd name="T100" fmla="*/ 1785 w 7188"/>
                <a:gd name="T101" fmla="*/ 5091 h 10348"/>
                <a:gd name="T102" fmla="*/ 829 w 7188"/>
                <a:gd name="T103" fmla="*/ 5258 h 10348"/>
                <a:gd name="T104" fmla="*/ 468 w 7188"/>
                <a:gd name="T105" fmla="*/ 4046 h 10348"/>
                <a:gd name="T106" fmla="*/ 2942 w 7188"/>
                <a:gd name="T107" fmla="*/ 6099 h 10348"/>
                <a:gd name="T108" fmla="*/ 3166 w 7188"/>
                <a:gd name="T109" fmla="*/ 5449 h 10348"/>
                <a:gd name="T110" fmla="*/ 2818 w 7188"/>
                <a:gd name="T111" fmla="*/ 4709 h 10348"/>
                <a:gd name="T112" fmla="*/ 3571 w 7188"/>
                <a:gd name="T113" fmla="*/ 3746 h 10348"/>
                <a:gd name="T114" fmla="*/ 1705 w 7188"/>
                <a:gd name="T115" fmla="*/ 3402 h 10348"/>
                <a:gd name="T116" fmla="*/ 864 w 7188"/>
                <a:gd name="T117" fmla="*/ 3919 h 10348"/>
                <a:gd name="T118" fmla="*/ 4793 w 7188"/>
                <a:gd name="T119" fmla="*/ 4045 h 10348"/>
                <a:gd name="T120" fmla="*/ 4385 w 7188"/>
                <a:gd name="T121" fmla="*/ 3193 h 10348"/>
                <a:gd name="T122" fmla="*/ 6603 w 7188"/>
                <a:gd name="T123" fmla="*/ 2517 h 10348"/>
                <a:gd name="T124" fmla="*/ 5183 w 7188"/>
                <a:gd name="T125" fmla="*/ 3935 h 10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88" h="10348">
                  <a:moveTo>
                    <a:pt x="5976" y="22"/>
                  </a:moveTo>
                  <a:cubicBezTo>
                    <a:pt x="6029" y="169"/>
                    <a:pt x="6023" y="321"/>
                    <a:pt x="5933" y="444"/>
                  </a:cubicBezTo>
                  <a:cubicBezTo>
                    <a:pt x="5895" y="538"/>
                    <a:pt x="5767" y="576"/>
                    <a:pt x="5673" y="616"/>
                  </a:cubicBezTo>
                  <a:cubicBezTo>
                    <a:pt x="5684" y="647"/>
                    <a:pt x="5729" y="675"/>
                    <a:pt x="5751" y="707"/>
                  </a:cubicBezTo>
                  <a:cubicBezTo>
                    <a:pt x="5789" y="774"/>
                    <a:pt x="5815" y="849"/>
                    <a:pt x="5812" y="919"/>
                  </a:cubicBezTo>
                  <a:cubicBezTo>
                    <a:pt x="5584" y="1014"/>
                    <a:pt x="5293" y="935"/>
                    <a:pt x="5071" y="1048"/>
                  </a:cubicBezTo>
                  <a:cubicBezTo>
                    <a:pt x="5035" y="1072"/>
                    <a:pt x="5016" y="1124"/>
                    <a:pt x="4959" y="1117"/>
                  </a:cubicBezTo>
                  <a:cubicBezTo>
                    <a:pt x="4936" y="1094"/>
                    <a:pt x="4902" y="1088"/>
                    <a:pt x="4874" y="1074"/>
                  </a:cubicBezTo>
                  <a:cubicBezTo>
                    <a:pt x="4845" y="898"/>
                    <a:pt x="4695" y="760"/>
                    <a:pt x="4573" y="611"/>
                  </a:cubicBezTo>
                  <a:cubicBezTo>
                    <a:pt x="4502" y="499"/>
                    <a:pt x="4495" y="376"/>
                    <a:pt x="4522" y="264"/>
                  </a:cubicBezTo>
                  <a:cubicBezTo>
                    <a:pt x="4627" y="229"/>
                    <a:pt x="4747" y="243"/>
                    <a:pt x="4856" y="252"/>
                  </a:cubicBezTo>
                  <a:cubicBezTo>
                    <a:pt x="4893" y="193"/>
                    <a:pt x="4884" y="118"/>
                    <a:pt x="4955" y="73"/>
                  </a:cubicBezTo>
                  <a:cubicBezTo>
                    <a:pt x="5018" y="85"/>
                    <a:pt x="5075" y="91"/>
                    <a:pt x="5126" y="124"/>
                  </a:cubicBezTo>
                  <a:cubicBezTo>
                    <a:pt x="5166" y="126"/>
                    <a:pt x="5187" y="179"/>
                    <a:pt x="5234" y="168"/>
                  </a:cubicBezTo>
                  <a:cubicBezTo>
                    <a:pt x="5366" y="0"/>
                    <a:pt x="5642" y="29"/>
                    <a:pt x="5860" y="43"/>
                  </a:cubicBezTo>
                  <a:cubicBezTo>
                    <a:pt x="5895" y="45"/>
                    <a:pt x="5929" y="38"/>
                    <a:pt x="5953" y="21"/>
                  </a:cubicBezTo>
                  <a:lnTo>
                    <a:pt x="5976" y="22"/>
                  </a:lnTo>
                  <a:close/>
                  <a:moveTo>
                    <a:pt x="4872" y="1135"/>
                  </a:moveTo>
                  <a:cubicBezTo>
                    <a:pt x="4870" y="1170"/>
                    <a:pt x="4824" y="1190"/>
                    <a:pt x="4800" y="1211"/>
                  </a:cubicBezTo>
                  <a:cubicBezTo>
                    <a:pt x="4771" y="1227"/>
                    <a:pt x="4747" y="1248"/>
                    <a:pt x="4701" y="1241"/>
                  </a:cubicBezTo>
                  <a:lnTo>
                    <a:pt x="4696" y="1228"/>
                  </a:lnTo>
                  <a:cubicBezTo>
                    <a:pt x="4731" y="1190"/>
                    <a:pt x="4751" y="1125"/>
                    <a:pt x="4826" y="1124"/>
                  </a:cubicBezTo>
                  <a:cubicBezTo>
                    <a:pt x="4837" y="1129"/>
                    <a:pt x="4855" y="1130"/>
                    <a:pt x="4872" y="1135"/>
                  </a:cubicBezTo>
                  <a:close/>
                  <a:moveTo>
                    <a:pt x="4568" y="1585"/>
                  </a:moveTo>
                  <a:cubicBezTo>
                    <a:pt x="4557" y="1724"/>
                    <a:pt x="4570" y="1851"/>
                    <a:pt x="4554" y="1990"/>
                  </a:cubicBezTo>
                  <a:cubicBezTo>
                    <a:pt x="4507" y="2010"/>
                    <a:pt x="4455" y="2021"/>
                    <a:pt x="4398" y="2005"/>
                  </a:cubicBezTo>
                  <a:cubicBezTo>
                    <a:pt x="4383" y="1948"/>
                    <a:pt x="4402" y="1879"/>
                    <a:pt x="4416" y="1827"/>
                  </a:cubicBezTo>
                  <a:cubicBezTo>
                    <a:pt x="4424" y="1736"/>
                    <a:pt x="4451" y="1636"/>
                    <a:pt x="4483" y="1546"/>
                  </a:cubicBezTo>
                  <a:cubicBezTo>
                    <a:pt x="4523" y="1543"/>
                    <a:pt x="4557" y="1562"/>
                    <a:pt x="4568" y="1585"/>
                  </a:cubicBezTo>
                  <a:close/>
                  <a:moveTo>
                    <a:pt x="4737" y="1701"/>
                  </a:moveTo>
                  <a:cubicBezTo>
                    <a:pt x="4752" y="1750"/>
                    <a:pt x="4762" y="1798"/>
                    <a:pt x="4778" y="1847"/>
                  </a:cubicBezTo>
                  <a:cubicBezTo>
                    <a:pt x="4805" y="1901"/>
                    <a:pt x="4797" y="1962"/>
                    <a:pt x="4824" y="2015"/>
                  </a:cubicBezTo>
                  <a:cubicBezTo>
                    <a:pt x="4829" y="2033"/>
                    <a:pt x="4806" y="2028"/>
                    <a:pt x="4794" y="2036"/>
                  </a:cubicBezTo>
                  <a:cubicBezTo>
                    <a:pt x="4743" y="2016"/>
                    <a:pt x="4674" y="2013"/>
                    <a:pt x="4658" y="1969"/>
                  </a:cubicBezTo>
                  <a:cubicBezTo>
                    <a:pt x="4633" y="1863"/>
                    <a:pt x="4619" y="1762"/>
                    <a:pt x="4617" y="1657"/>
                  </a:cubicBezTo>
                  <a:cubicBezTo>
                    <a:pt x="4619" y="1622"/>
                    <a:pt x="4597" y="1573"/>
                    <a:pt x="4639" y="1544"/>
                  </a:cubicBezTo>
                  <a:cubicBezTo>
                    <a:pt x="4736" y="1566"/>
                    <a:pt x="4692" y="1651"/>
                    <a:pt x="4737" y="1701"/>
                  </a:cubicBezTo>
                  <a:close/>
                  <a:moveTo>
                    <a:pt x="4381" y="1659"/>
                  </a:moveTo>
                  <a:cubicBezTo>
                    <a:pt x="4349" y="1750"/>
                    <a:pt x="4352" y="1842"/>
                    <a:pt x="4303" y="1927"/>
                  </a:cubicBezTo>
                  <a:cubicBezTo>
                    <a:pt x="4250" y="1937"/>
                    <a:pt x="4236" y="1849"/>
                    <a:pt x="4177" y="1895"/>
                  </a:cubicBezTo>
                  <a:cubicBezTo>
                    <a:pt x="4165" y="1903"/>
                    <a:pt x="4148" y="1915"/>
                    <a:pt x="4125" y="1910"/>
                  </a:cubicBezTo>
                  <a:cubicBezTo>
                    <a:pt x="4145" y="1824"/>
                    <a:pt x="4211" y="1739"/>
                    <a:pt x="4260" y="1658"/>
                  </a:cubicBezTo>
                  <a:cubicBezTo>
                    <a:pt x="4279" y="1611"/>
                    <a:pt x="4321" y="1565"/>
                    <a:pt x="4363" y="1528"/>
                  </a:cubicBezTo>
                  <a:cubicBezTo>
                    <a:pt x="4437" y="1553"/>
                    <a:pt x="4382" y="1620"/>
                    <a:pt x="4381" y="1659"/>
                  </a:cubicBezTo>
                  <a:close/>
                  <a:moveTo>
                    <a:pt x="4845" y="1575"/>
                  </a:moveTo>
                  <a:lnTo>
                    <a:pt x="4896" y="1608"/>
                  </a:lnTo>
                  <a:cubicBezTo>
                    <a:pt x="5000" y="1748"/>
                    <a:pt x="5134" y="1880"/>
                    <a:pt x="5244" y="2016"/>
                  </a:cubicBezTo>
                  <a:cubicBezTo>
                    <a:pt x="5254" y="2056"/>
                    <a:pt x="5219" y="2081"/>
                    <a:pt x="5195" y="2110"/>
                  </a:cubicBezTo>
                  <a:cubicBezTo>
                    <a:pt x="5154" y="2126"/>
                    <a:pt x="5085" y="2132"/>
                    <a:pt x="5045" y="2108"/>
                  </a:cubicBezTo>
                  <a:cubicBezTo>
                    <a:pt x="4950" y="2034"/>
                    <a:pt x="4924" y="1937"/>
                    <a:pt x="4870" y="1851"/>
                  </a:cubicBezTo>
                  <a:cubicBezTo>
                    <a:pt x="4827" y="1749"/>
                    <a:pt x="4767" y="1646"/>
                    <a:pt x="4742" y="1540"/>
                  </a:cubicBezTo>
                  <a:cubicBezTo>
                    <a:pt x="4772" y="1511"/>
                    <a:pt x="4835" y="1540"/>
                    <a:pt x="4845" y="1575"/>
                  </a:cubicBezTo>
                  <a:close/>
                  <a:moveTo>
                    <a:pt x="4945" y="1505"/>
                  </a:moveTo>
                  <a:cubicBezTo>
                    <a:pt x="5081" y="1581"/>
                    <a:pt x="5216" y="1657"/>
                    <a:pt x="5334" y="1754"/>
                  </a:cubicBezTo>
                  <a:cubicBezTo>
                    <a:pt x="5389" y="1831"/>
                    <a:pt x="5583" y="1865"/>
                    <a:pt x="5499" y="1966"/>
                  </a:cubicBezTo>
                  <a:cubicBezTo>
                    <a:pt x="5452" y="1991"/>
                    <a:pt x="5395" y="1975"/>
                    <a:pt x="5362" y="1952"/>
                  </a:cubicBezTo>
                  <a:cubicBezTo>
                    <a:pt x="5170" y="1825"/>
                    <a:pt x="5009" y="1665"/>
                    <a:pt x="4876" y="1507"/>
                  </a:cubicBezTo>
                  <a:cubicBezTo>
                    <a:pt x="4877" y="1480"/>
                    <a:pt x="4922" y="1504"/>
                    <a:pt x="4945" y="1505"/>
                  </a:cubicBezTo>
                  <a:close/>
                  <a:moveTo>
                    <a:pt x="4301" y="1490"/>
                  </a:moveTo>
                  <a:cubicBezTo>
                    <a:pt x="4180" y="1646"/>
                    <a:pt x="4099" y="1817"/>
                    <a:pt x="3956" y="1964"/>
                  </a:cubicBezTo>
                  <a:cubicBezTo>
                    <a:pt x="3927" y="1958"/>
                    <a:pt x="3920" y="1993"/>
                    <a:pt x="3892" y="1978"/>
                  </a:cubicBezTo>
                  <a:lnTo>
                    <a:pt x="3862" y="1846"/>
                  </a:lnTo>
                  <a:cubicBezTo>
                    <a:pt x="3976" y="1703"/>
                    <a:pt x="4113" y="1582"/>
                    <a:pt x="4273" y="1467"/>
                  </a:cubicBezTo>
                  <a:cubicBezTo>
                    <a:pt x="4290" y="1468"/>
                    <a:pt x="4301" y="1477"/>
                    <a:pt x="4301" y="1490"/>
                  </a:cubicBezTo>
                  <a:close/>
                  <a:moveTo>
                    <a:pt x="4240" y="1417"/>
                  </a:moveTo>
                  <a:cubicBezTo>
                    <a:pt x="4198" y="1468"/>
                    <a:pt x="4127" y="1504"/>
                    <a:pt x="4079" y="1554"/>
                  </a:cubicBezTo>
                  <a:cubicBezTo>
                    <a:pt x="3950" y="1645"/>
                    <a:pt x="3841" y="1775"/>
                    <a:pt x="3672" y="1838"/>
                  </a:cubicBezTo>
                  <a:cubicBezTo>
                    <a:pt x="3638" y="1836"/>
                    <a:pt x="3619" y="1870"/>
                    <a:pt x="3585" y="1851"/>
                  </a:cubicBezTo>
                  <a:cubicBezTo>
                    <a:pt x="3593" y="1782"/>
                    <a:pt x="3590" y="1703"/>
                    <a:pt x="3661" y="1654"/>
                  </a:cubicBezTo>
                  <a:cubicBezTo>
                    <a:pt x="3832" y="1561"/>
                    <a:pt x="4007" y="1486"/>
                    <a:pt x="4188" y="1415"/>
                  </a:cubicBezTo>
                  <a:cubicBezTo>
                    <a:pt x="4200" y="1407"/>
                    <a:pt x="4240" y="1395"/>
                    <a:pt x="4240" y="1417"/>
                  </a:cubicBezTo>
                  <a:close/>
                  <a:moveTo>
                    <a:pt x="5704" y="1700"/>
                  </a:moveTo>
                  <a:cubicBezTo>
                    <a:pt x="5732" y="1723"/>
                    <a:pt x="5714" y="1753"/>
                    <a:pt x="5696" y="1774"/>
                  </a:cubicBezTo>
                  <a:cubicBezTo>
                    <a:pt x="5643" y="1798"/>
                    <a:pt x="5575" y="1786"/>
                    <a:pt x="5529" y="1763"/>
                  </a:cubicBezTo>
                  <a:cubicBezTo>
                    <a:pt x="5331" y="1666"/>
                    <a:pt x="5145" y="1562"/>
                    <a:pt x="4953" y="1458"/>
                  </a:cubicBezTo>
                  <a:cubicBezTo>
                    <a:pt x="4947" y="1444"/>
                    <a:pt x="4954" y="1427"/>
                    <a:pt x="4971" y="1428"/>
                  </a:cubicBezTo>
                  <a:cubicBezTo>
                    <a:pt x="5240" y="1483"/>
                    <a:pt x="5466" y="1607"/>
                    <a:pt x="5704" y="1700"/>
                  </a:cubicBezTo>
                  <a:close/>
                  <a:moveTo>
                    <a:pt x="5157" y="1370"/>
                  </a:moveTo>
                  <a:cubicBezTo>
                    <a:pt x="5324" y="1387"/>
                    <a:pt x="5501" y="1421"/>
                    <a:pt x="5661" y="1463"/>
                  </a:cubicBezTo>
                  <a:cubicBezTo>
                    <a:pt x="5712" y="1478"/>
                    <a:pt x="5711" y="1517"/>
                    <a:pt x="5721" y="1548"/>
                  </a:cubicBezTo>
                  <a:cubicBezTo>
                    <a:pt x="5726" y="1579"/>
                    <a:pt x="5686" y="1582"/>
                    <a:pt x="5657" y="1580"/>
                  </a:cubicBezTo>
                  <a:cubicBezTo>
                    <a:pt x="5428" y="1535"/>
                    <a:pt x="5224" y="1439"/>
                    <a:pt x="4995" y="1390"/>
                  </a:cubicBezTo>
                  <a:cubicBezTo>
                    <a:pt x="4984" y="1389"/>
                    <a:pt x="4973" y="1380"/>
                    <a:pt x="4973" y="1367"/>
                  </a:cubicBezTo>
                  <a:cubicBezTo>
                    <a:pt x="4974" y="1349"/>
                    <a:pt x="4996" y="1368"/>
                    <a:pt x="5008" y="1355"/>
                  </a:cubicBezTo>
                  <a:lnTo>
                    <a:pt x="5157" y="1370"/>
                  </a:lnTo>
                  <a:close/>
                  <a:moveTo>
                    <a:pt x="4242" y="1348"/>
                  </a:moveTo>
                  <a:cubicBezTo>
                    <a:pt x="4165" y="1401"/>
                    <a:pt x="4050" y="1400"/>
                    <a:pt x="3968" y="1453"/>
                  </a:cubicBezTo>
                  <a:cubicBezTo>
                    <a:pt x="3881" y="1467"/>
                    <a:pt x="3822" y="1517"/>
                    <a:pt x="3735" y="1522"/>
                  </a:cubicBezTo>
                  <a:lnTo>
                    <a:pt x="3724" y="1512"/>
                  </a:lnTo>
                  <a:cubicBezTo>
                    <a:pt x="3755" y="1440"/>
                    <a:pt x="3832" y="1382"/>
                    <a:pt x="3925" y="1347"/>
                  </a:cubicBezTo>
                  <a:cubicBezTo>
                    <a:pt x="4024" y="1338"/>
                    <a:pt x="4145" y="1317"/>
                    <a:pt x="4243" y="1330"/>
                  </a:cubicBezTo>
                  <a:lnTo>
                    <a:pt x="4242" y="1348"/>
                  </a:lnTo>
                  <a:close/>
                  <a:moveTo>
                    <a:pt x="4881" y="1363"/>
                  </a:moveTo>
                  <a:cubicBezTo>
                    <a:pt x="4879" y="1406"/>
                    <a:pt x="4861" y="1453"/>
                    <a:pt x="4802" y="1468"/>
                  </a:cubicBezTo>
                  <a:cubicBezTo>
                    <a:pt x="4692" y="1498"/>
                    <a:pt x="4588" y="1516"/>
                    <a:pt x="4468" y="1480"/>
                  </a:cubicBezTo>
                  <a:cubicBezTo>
                    <a:pt x="4411" y="1464"/>
                    <a:pt x="4355" y="1427"/>
                    <a:pt x="4351" y="1378"/>
                  </a:cubicBezTo>
                  <a:cubicBezTo>
                    <a:pt x="4375" y="1332"/>
                    <a:pt x="4440" y="1282"/>
                    <a:pt x="4515" y="1281"/>
                  </a:cubicBezTo>
                  <a:cubicBezTo>
                    <a:pt x="4643" y="1260"/>
                    <a:pt x="4809" y="1272"/>
                    <a:pt x="4881" y="1363"/>
                  </a:cubicBezTo>
                  <a:close/>
                  <a:moveTo>
                    <a:pt x="5465" y="1301"/>
                  </a:moveTo>
                  <a:cubicBezTo>
                    <a:pt x="5476" y="1323"/>
                    <a:pt x="5504" y="1329"/>
                    <a:pt x="5492" y="1355"/>
                  </a:cubicBezTo>
                  <a:lnTo>
                    <a:pt x="5451" y="1362"/>
                  </a:lnTo>
                  <a:cubicBezTo>
                    <a:pt x="5280" y="1328"/>
                    <a:pt x="5124" y="1330"/>
                    <a:pt x="4946" y="1309"/>
                  </a:cubicBezTo>
                  <a:cubicBezTo>
                    <a:pt x="4935" y="1299"/>
                    <a:pt x="4941" y="1287"/>
                    <a:pt x="4953" y="1283"/>
                  </a:cubicBezTo>
                  <a:cubicBezTo>
                    <a:pt x="5097" y="1272"/>
                    <a:pt x="5259" y="1257"/>
                    <a:pt x="5397" y="1281"/>
                  </a:cubicBezTo>
                  <a:cubicBezTo>
                    <a:pt x="5419" y="1295"/>
                    <a:pt x="5442" y="1296"/>
                    <a:pt x="5465" y="1301"/>
                  </a:cubicBezTo>
                  <a:close/>
                  <a:moveTo>
                    <a:pt x="4355" y="1252"/>
                  </a:moveTo>
                  <a:cubicBezTo>
                    <a:pt x="4289" y="1319"/>
                    <a:pt x="4164" y="1274"/>
                    <a:pt x="4071" y="1288"/>
                  </a:cubicBezTo>
                  <a:cubicBezTo>
                    <a:pt x="4055" y="1265"/>
                    <a:pt x="4107" y="1245"/>
                    <a:pt x="4131" y="1233"/>
                  </a:cubicBezTo>
                  <a:cubicBezTo>
                    <a:pt x="4201" y="1206"/>
                    <a:pt x="4305" y="1202"/>
                    <a:pt x="4355" y="1252"/>
                  </a:cubicBezTo>
                  <a:close/>
                  <a:moveTo>
                    <a:pt x="4507" y="1189"/>
                  </a:moveTo>
                  <a:cubicBezTo>
                    <a:pt x="4518" y="1198"/>
                    <a:pt x="4523" y="1211"/>
                    <a:pt x="4512" y="1220"/>
                  </a:cubicBezTo>
                  <a:cubicBezTo>
                    <a:pt x="4459" y="1252"/>
                    <a:pt x="4391" y="1214"/>
                    <a:pt x="4340" y="1195"/>
                  </a:cubicBezTo>
                  <a:cubicBezTo>
                    <a:pt x="4340" y="1186"/>
                    <a:pt x="4329" y="1181"/>
                    <a:pt x="4335" y="1173"/>
                  </a:cubicBezTo>
                  <a:cubicBezTo>
                    <a:pt x="4387" y="1166"/>
                    <a:pt x="4468" y="1135"/>
                    <a:pt x="4507" y="1189"/>
                  </a:cubicBezTo>
                  <a:close/>
                  <a:moveTo>
                    <a:pt x="5158" y="1196"/>
                  </a:moveTo>
                  <a:lnTo>
                    <a:pt x="5157" y="1213"/>
                  </a:lnTo>
                  <a:lnTo>
                    <a:pt x="4856" y="1265"/>
                  </a:lnTo>
                  <a:cubicBezTo>
                    <a:pt x="4844" y="1265"/>
                    <a:pt x="4833" y="1256"/>
                    <a:pt x="4833" y="1247"/>
                  </a:cubicBezTo>
                  <a:cubicBezTo>
                    <a:pt x="4892" y="1206"/>
                    <a:pt x="4962" y="1174"/>
                    <a:pt x="5044" y="1160"/>
                  </a:cubicBezTo>
                  <a:cubicBezTo>
                    <a:pt x="5084" y="1171"/>
                    <a:pt x="5124" y="1172"/>
                    <a:pt x="5158" y="1196"/>
                  </a:cubicBezTo>
                  <a:close/>
                  <a:moveTo>
                    <a:pt x="4670" y="1148"/>
                  </a:moveTo>
                  <a:cubicBezTo>
                    <a:pt x="4657" y="1187"/>
                    <a:pt x="4627" y="1225"/>
                    <a:pt x="4575" y="1231"/>
                  </a:cubicBezTo>
                  <a:cubicBezTo>
                    <a:pt x="4552" y="1208"/>
                    <a:pt x="4588" y="1171"/>
                    <a:pt x="4566" y="1143"/>
                  </a:cubicBezTo>
                  <a:cubicBezTo>
                    <a:pt x="4572" y="1135"/>
                    <a:pt x="4590" y="1118"/>
                    <a:pt x="4607" y="1119"/>
                  </a:cubicBezTo>
                  <a:cubicBezTo>
                    <a:pt x="4630" y="1129"/>
                    <a:pt x="4682" y="1114"/>
                    <a:pt x="4670" y="1148"/>
                  </a:cubicBezTo>
                  <a:close/>
                  <a:moveTo>
                    <a:pt x="2149" y="2085"/>
                  </a:moveTo>
                  <a:cubicBezTo>
                    <a:pt x="2089" y="2139"/>
                    <a:pt x="2008" y="2157"/>
                    <a:pt x="1949" y="2207"/>
                  </a:cubicBezTo>
                  <a:cubicBezTo>
                    <a:pt x="1931" y="2215"/>
                    <a:pt x="1920" y="2201"/>
                    <a:pt x="1926" y="2189"/>
                  </a:cubicBezTo>
                  <a:cubicBezTo>
                    <a:pt x="1951" y="2137"/>
                    <a:pt x="2005" y="2078"/>
                    <a:pt x="2086" y="2069"/>
                  </a:cubicBezTo>
                  <a:cubicBezTo>
                    <a:pt x="2109" y="2074"/>
                    <a:pt x="2138" y="2071"/>
                    <a:pt x="2149" y="2085"/>
                  </a:cubicBezTo>
                  <a:close/>
                  <a:moveTo>
                    <a:pt x="1294" y="3314"/>
                  </a:moveTo>
                  <a:cubicBezTo>
                    <a:pt x="1276" y="3330"/>
                    <a:pt x="1242" y="3320"/>
                    <a:pt x="1225" y="3311"/>
                  </a:cubicBezTo>
                  <a:cubicBezTo>
                    <a:pt x="1191" y="3279"/>
                    <a:pt x="1227" y="3241"/>
                    <a:pt x="1245" y="3215"/>
                  </a:cubicBezTo>
                  <a:lnTo>
                    <a:pt x="1281" y="3195"/>
                  </a:lnTo>
                  <a:cubicBezTo>
                    <a:pt x="1302" y="3227"/>
                    <a:pt x="1301" y="3270"/>
                    <a:pt x="1294" y="3314"/>
                  </a:cubicBezTo>
                  <a:close/>
                  <a:moveTo>
                    <a:pt x="1639" y="3325"/>
                  </a:moveTo>
                  <a:cubicBezTo>
                    <a:pt x="1621" y="3337"/>
                    <a:pt x="1592" y="3336"/>
                    <a:pt x="1575" y="3330"/>
                  </a:cubicBezTo>
                  <a:cubicBezTo>
                    <a:pt x="1577" y="3278"/>
                    <a:pt x="1550" y="3229"/>
                    <a:pt x="1586" y="3182"/>
                  </a:cubicBezTo>
                  <a:cubicBezTo>
                    <a:pt x="1602" y="3227"/>
                    <a:pt x="1647" y="3268"/>
                    <a:pt x="1639" y="3325"/>
                  </a:cubicBezTo>
                  <a:close/>
                  <a:moveTo>
                    <a:pt x="976" y="3016"/>
                  </a:moveTo>
                  <a:cubicBezTo>
                    <a:pt x="951" y="3071"/>
                    <a:pt x="982" y="3156"/>
                    <a:pt x="917" y="3205"/>
                  </a:cubicBezTo>
                  <a:cubicBezTo>
                    <a:pt x="905" y="3214"/>
                    <a:pt x="877" y="3212"/>
                    <a:pt x="860" y="3198"/>
                  </a:cubicBezTo>
                  <a:cubicBezTo>
                    <a:pt x="799" y="3130"/>
                    <a:pt x="899" y="3078"/>
                    <a:pt x="941" y="3023"/>
                  </a:cubicBezTo>
                  <a:cubicBezTo>
                    <a:pt x="953" y="3019"/>
                    <a:pt x="965" y="3006"/>
                    <a:pt x="976" y="3016"/>
                  </a:cubicBezTo>
                  <a:close/>
                  <a:moveTo>
                    <a:pt x="1991" y="3139"/>
                  </a:moveTo>
                  <a:cubicBezTo>
                    <a:pt x="2001" y="3188"/>
                    <a:pt x="2045" y="3238"/>
                    <a:pt x="2020" y="3285"/>
                  </a:cubicBezTo>
                  <a:cubicBezTo>
                    <a:pt x="2002" y="3306"/>
                    <a:pt x="1968" y="3295"/>
                    <a:pt x="1951" y="3286"/>
                  </a:cubicBezTo>
                  <a:cubicBezTo>
                    <a:pt x="1937" y="3198"/>
                    <a:pt x="1934" y="3124"/>
                    <a:pt x="1943" y="3032"/>
                  </a:cubicBezTo>
                  <a:cubicBezTo>
                    <a:pt x="1994" y="3052"/>
                    <a:pt x="1958" y="3107"/>
                    <a:pt x="1991" y="3139"/>
                  </a:cubicBezTo>
                  <a:close/>
                  <a:moveTo>
                    <a:pt x="2451" y="3173"/>
                  </a:moveTo>
                  <a:cubicBezTo>
                    <a:pt x="2427" y="3189"/>
                    <a:pt x="2399" y="3166"/>
                    <a:pt x="2376" y="3165"/>
                  </a:cubicBezTo>
                  <a:cubicBezTo>
                    <a:pt x="2338" y="3106"/>
                    <a:pt x="2311" y="3035"/>
                    <a:pt x="2296" y="2974"/>
                  </a:cubicBezTo>
                  <a:cubicBezTo>
                    <a:pt x="2352" y="3037"/>
                    <a:pt x="2517" y="3079"/>
                    <a:pt x="2451" y="3173"/>
                  </a:cubicBezTo>
                  <a:close/>
                  <a:moveTo>
                    <a:pt x="717" y="2825"/>
                  </a:moveTo>
                  <a:cubicBezTo>
                    <a:pt x="682" y="2854"/>
                    <a:pt x="675" y="2898"/>
                    <a:pt x="628" y="2909"/>
                  </a:cubicBezTo>
                  <a:cubicBezTo>
                    <a:pt x="600" y="2903"/>
                    <a:pt x="612" y="2886"/>
                    <a:pt x="618" y="2869"/>
                  </a:cubicBezTo>
                  <a:cubicBezTo>
                    <a:pt x="631" y="2839"/>
                    <a:pt x="671" y="2836"/>
                    <a:pt x="695" y="2815"/>
                  </a:cubicBezTo>
                  <a:cubicBezTo>
                    <a:pt x="700" y="2816"/>
                    <a:pt x="712" y="2821"/>
                    <a:pt x="717" y="2825"/>
                  </a:cubicBezTo>
                  <a:close/>
                  <a:moveTo>
                    <a:pt x="2741" y="2932"/>
                  </a:moveTo>
                  <a:cubicBezTo>
                    <a:pt x="2752" y="2950"/>
                    <a:pt x="2763" y="2959"/>
                    <a:pt x="2751" y="2976"/>
                  </a:cubicBezTo>
                  <a:cubicBezTo>
                    <a:pt x="2733" y="2993"/>
                    <a:pt x="2705" y="2979"/>
                    <a:pt x="2700" y="2970"/>
                  </a:cubicBezTo>
                  <a:cubicBezTo>
                    <a:pt x="2672" y="2938"/>
                    <a:pt x="2621" y="2905"/>
                    <a:pt x="2617" y="2870"/>
                  </a:cubicBezTo>
                  <a:cubicBezTo>
                    <a:pt x="2662" y="2885"/>
                    <a:pt x="2702" y="2904"/>
                    <a:pt x="2741" y="2932"/>
                  </a:cubicBezTo>
                  <a:close/>
                  <a:moveTo>
                    <a:pt x="1443" y="2656"/>
                  </a:moveTo>
                  <a:cubicBezTo>
                    <a:pt x="1424" y="2704"/>
                    <a:pt x="1388" y="2746"/>
                    <a:pt x="1369" y="2793"/>
                  </a:cubicBezTo>
                  <a:cubicBezTo>
                    <a:pt x="1337" y="2892"/>
                    <a:pt x="1317" y="2983"/>
                    <a:pt x="1279" y="3082"/>
                  </a:cubicBezTo>
                  <a:cubicBezTo>
                    <a:pt x="1231" y="3141"/>
                    <a:pt x="1210" y="3249"/>
                    <a:pt x="1100" y="3248"/>
                  </a:cubicBezTo>
                  <a:cubicBezTo>
                    <a:pt x="1060" y="3247"/>
                    <a:pt x="1032" y="3215"/>
                    <a:pt x="1021" y="3192"/>
                  </a:cubicBezTo>
                  <a:cubicBezTo>
                    <a:pt x="998" y="3047"/>
                    <a:pt x="1117" y="2926"/>
                    <a:pt x="1191" y="2802"/>
                  </a:cubicBezTo>
                  <a:cubicBezTo>
                    <a:pt x="1256" y="2744"/>
                    <a:pt x="1310" y="2668"/>
                    <a:pt x="1404" y="2628"/>
                  </a:cubicBezTo>
                  <a:cubicBezTo>
                    <a:pt x="1421" y="2629"/>
                    <a:pt x="1444" y="2639"/>
                    <a:pt x="1443" y="2656"/>
                  </a:cubicBezTo>
                  <a:close/>
                  <a:moveTo>
                    <a:pt x="1594" y="2803"/>
                  </a:moveTo>
                  <a:lnTo>
                    <a:pt x="1567" y="2920"/>
                  </a:lnTo>
                  <a:lnTo>
                    <a:pt x="1518" y="3171"/>
                  </a:lnTo>
                  <a:cubicBezTo>
                    <a:pt x="1545" y="3216"/>
                    <a:pt x="1492" y="3248"/>
                    <a:pt x="1479" y="3287"/>
                  </a:cubicBezTo>
                  <a:cubicBezTo>
                    <a:pt x="1461" y="3308"/>
                    <a:pt x="1420" y="3319"/>
                    <a:pt x="1392" y="3305"/>
                  </a:cubicBezTo>
                  <a:cubicBezTo>
                    <a:pt x="1304" y="3183"/>
                    <a:pt x="1378" y="3038"/>
                    <a:pt x="1423" y="2913"/>
                  </a:cubicBezTo>
                  <a:cubicBezTo>
                    <a:pt x="1449" y="2823"/>
                    <a:pt x="1487" y="2728"/>
                    <a:pt x="1542" y="2643"/>
                  </a:cubicBezTo>
                  <a:cubicBezTo>
                    <a:pt x="1560" y="2627"/>
                    <a:pt x="1577" y="2614"/>
                    <a:pt x="1606" y="2629"/>
                  </a:cubicBezTo>
                  <a:cubicBezTo>
                    <a:pt x="1633" y="2678"/>
                    <a:pt x="1601" y="2746"/>
                    <a:pt x="1594" y="2803"/>
                  </a:cubicBezTo>
                  <a:close/>
                  <a:moveTo>
                    <a:pt x="1778" y="2649"/>
                  </a:moveTo>
                  <a:cubicBezTo>
                    <a:pt x="1835" y="2831"/>
                    <a:pt x="1914" y="3027"/>
                    <a:pt x="1862" y="3216"/>
                  </a:cubicBezTo>
                  <a:cubicBezTo>
                    <a:pt x="1849" y="3251"/>
                    <a:pt x="1813" y="3280"/>
                    <a:pt x="1772" y="3295"/>
                  </a:cubicBezTo>
                  <a:cubicBezTo>
                    <a:pt x="1703" y="3306"/>
                    <a:pt x="1682" y="3235"/>
                    <a:pt x="1655" y="3199"/>
                  </a:cubicBezTo>
                  <a:cubicBezTo>
                    <a:pt x="1621" y="3014"/>
                    <a:pt x="1656" y="2823"/>
                    <a:pt x="1692" y="2641"/>
                  </a:cubicBezTo>
                  <a:cubicBezTo>
                    <a:pt x="1699" y="2602"/>
                    <a:pt x="1767" y="2618"/>
                    <a:pt x="1778" y="2649"/>
                  </a:cubicBezTo>
                  <a:close/>
                  <a:moveTo>
                    <a:pt x="1337" y="2556"/>
                  </a:moveTo>
                  <a:lnTo>
                    <a:pt x="1331" y="2582"/>
                  </a:lnTo>
                  <a:cubicBezTo>
                    <a:pt x="1188" y="2702"/>
                    <a:pt x="1034" y="2822"/>
                    <a:pt x="937" y="2962"/>
                  </a:cubicBezTo>
                  <a:cubicBezTo>
                    <a:pt x="855" y="3023"/>
                    <a:pt x="804" y="3148"/>
                    <a:pt x="661" y="3133"/>
                  </a:cubicBezTo>
                  <a:cubicBezTo>
                    <a:pt x="616" y="3100"/>
                    <a:pt x="594" y="3060"/>
                    <a:pt x="613" y="3017"/>
                  </a:cubicBezTo>
                  <a:cubicBezTo>
                    <a:pt x="752" y="2835"/>
                    <a:pt x="964" y="2701"/>
                    <a:pt x="1210" y="2576"/>
                  </a:cubicBezTo>
                  <a:cubicBezTo>
                    <a:pt x="1251" y="2565"/>
                    <a:pt x="1287" y="2527"/>
                    <a:pt x="1337" y="2556"/>
                  </a:cubicBezTo>
                  <a:close/>
                  <a:moveTo>
                    <a:pt x="1907" y="2568"/>
                  </a:moveTo>
                  <a:cubicBezTo>
                    <a:pt x="2018" y="2691"/>
                    <a:pt x="2134" y="2835"/>
                    <a:pt x="2215" y="2979"/>
                  </a:cubicBezTo>
                  <a:cubicBezTo>
                    <a:pt x="2259" y="3037"/>
                    <a:pt x="2269" y="3099"/>
                    <a:pt x="2272" y="3169"/>
                  </a:cubicBezTo>
                  <a:cubicBezTo>
                    <a:pt x="2248" y="3190"/>
                    <a:pt x="2224" y="3224"/>
                    <a:pt x="2184" y="3222"/>
                  </a:cubicBezTo>
                  <a:cubicBezTo>
                    <a:pt x="2040" y="3216"/>
                    <a:pt x="2050" y="3094"/>
                    <a:pt x="2012" y="3022"/>
                  </a:cubicBezTo>
                  <a:cubicBezTo>
                    <a:pt x="1954" y="2875"/>
                    <a:pt x="1878" y="2732"/>
                    <a:pt x="1837" y="2591"/>
                  </a:cubicBezTo>
                  <a:cubicBezTo>
                    <a:pt x="1844" y="2565"/>
                    <a:pt x="1879" y="2549"/>
                    <a:pt x="1907" y="2568"/>
                  </a:cubicBezTo>
                  <a:close/>
                  <a:moveTo>
                    <a:pt x="879" y="2487"/>
                  </a:moveTo>
                  <a:cubicBezTo>
                    <a:pt x="872" y="2513"/>
                    <a:pt x="826" y="2516"/>
                    <a:pt x="797" y="2519"/>
                  </a:cubicBezTo>
                  <a:cubicBezTo>
                    <a:pt x="792" y="2501"/>
                    <a:pt x="821" y="2489"/>
                    <a:pt x="845" y="2481"/>
                  </a:cubicBezTo>
                  <a:cubicBezTo>
                    <a:pt x="856" y="2482"/>
                    <a:pt x="873" y="2478"/>
                    <a:pt x="879" y="2487"/>
                  </a:cubicBezTo>
                  <a:close/>
                  <a:moveTo>
                    <a:pt x="2272" y="2689"/>
                  </a:moveTo>
                  <a:cubicBezTo>
                    <a:pt x="2378" y="2789"/>
                    <a:pt x="2531" y="2840"/>
                    <a:pt x="2608" y="2966"/>
                  </a:cubicBezTo>
                  <a:cubicBezTo>
                    <a:pt x="2612" y="3001"/>
                    <a:pt x="2605" y="3048"/>
                    <a:pt x="2552" y="3064"/>
                  </a:cubicBezTo>
                  <a:cubicBezTo>
                    <a:pt x="2291" y="2952"/>
                    <a:pt x="2167" y="2723"/>
                    <a:pt x="1971" y="2549"/>
                  </a:cubicBezTo>
                  <a:cubicBezTo>
                    <a:pt x="1960" y="2531"/>
                    <a:pt x="1967" y="2509"/>
                    <a:pt x="1990" y="2506"/>
                  </a:cubicBezTo>
                  <a:cubicBezTo>
                    <a:pt x="2098" y="2541"/>
                    <a:pt x="2176" y="2632"/>
                    <a:pt x="2272" y="2689"/>
                  </a:cubicBezTo>
                  <a:close/>
                  <a:moveTo>
                    <a:pt x="1282" y="2488"/>
                  </a:moveTo>
                  <a:cubicBezTo>
                    <a:pt x="1054" y="2574"/>
                    <a:pt x="838" y="2673"/>
                    <a:pt x="638" y="2804"/>
                  </a:cubicBezTo>
                  <a:lnTo>
                    <a:pt x="620" y="2803"/>
                  </a:lnTo>
                  <a:cubicBezTo>
                    <a:pt x="603" y="2645"/>
                    <a:pt x="796" y="2562"/>
                    <a:pt x="953" y="2508"/>
                  </a:cubicBezTo>
                  <a:cubicBezTo>
                    <a:pt x="1052" y="2482"/>
                    <a:pt x="1162" y="2469"/>
                    <a:pt x="1266" y="2465"/>
                  </a:cubicBezTo>
                  <a:lnTo>
                    <a:pt x="1282" y="2488"/>
                  </a:lnTo>
                  <a:close/>
                  <a:moveTo>
                    <a:pt x="2579" y="2637"/>
                  </a:moveTo>
                  <a:cubicBezTo>
                    <a:pt x="2619" y="2647"/>
                    <a:pt x="2658" y="2666"/>
                    <a:pt x="2686" y="2685"/>
                  </a:cubicBezTo>
                  <a:cubicBezTo>
                    <a:pt x="2761" y="2697"/>
                    <a:pt x="2834" y="2740"/>
                    <a:pt x="2879" y="2785"/>
                  </a:cubicBezTo>
                  <a:cubicBezTo>
                    <a:pt x="2872" y="2824"/>
                    <a:pt x="2859" y="2863"/>
                    <a:pt x="2807" y="2874"/>
                  </a:cubicBezTo>
                  <a:lnTo>
                    <a:pt x="2715" y="2865"/>
                  </a:lnTo>
                  <a:cubicBezTo>
                    <a:pt x="2482" y="2759"/>
                    <a:pt x="2292" y="2598"/>
                    <a:pt x="2066" y="2487"/>
                  </a:cubicBezTo>
                  <a:cubicBezTo>
                    <a:pt x="2049" y="2473"/>
                    <a:pt x="2072" y="2457"/>
                    <a:pt x="2084" y="2444"/>
                  </a:cubicBezTo>
                  <a:cubicBezTo>
                    <a:pt x="2261" y="2487"/>
                    <a:pt x="2414" y="2577"/>
                    <a:pt x="2579" y="2637"/>
                  </a:cubicBezTo>
                  <a:close/>
                  <a:moveTo>
                    <a:pt x="1326" y="2372"/>
                  </a:moveTo>
                  <a:cubicBezTo>
                    <a:pt x="1338" y="2385"/>
                    <a:pt x="1360" y="2395"/>
                    <a:pt x="1342" y="2412"/>
                  </a:cubicBezTo>
                  <a:cubicBezTo>
                    <a:pt x="1198" y="2410"/>
                    <a:pt x="1054" y="2425"/>
                    <a:pt x="921" y="2437"/>
                  </a:cubicBezTo>
                  <a:cubicBezTo>
                    <a:pt x="904" y="2423"/>
                    <a:pt x="934" y="2407"/>
                    <a:pt x="940" y="2398"/>
                  </a:cubicBezTo>
                  <a:cubicBezTo>
                    <a:pt x="987" y="2370"/>
                    <a:pt x="1046" y="2324"/>
                    <a:pt x="1115" y="2336"/>
                  </a:cubicBezTo>
                  <a:cubicBezTo>
                    <a:pt x="1190" y="2335"/>
                    <a:pt x="1252" y="2351"/>
                    <a:pt x="1326" y="2372"/>
                  </a:cubicBezTo>
                  <a:close/>
                  <a:moveTo>
                    <a:pt x="2957" y="2522"/>
                  </a:moveTo>
                  <a:cubicBezTo>
                    <a:pt x="3002" y="2564"/>
                    <a:pt x="3023" y="2613"/>
                    <a:pt x="2992" y="2664"/>
                  </a:cubicBezTo>
                  <a:cubicBezTo>
                    <a:pt x="2963" y="2684"/>
                    <a:pt x="2928" y="2687"/>
                    <a:pt x="2888" y="2677"/>
                  </a:cubicBezTo>
                  <a:cubicBezTo>
                    <a:pt x="2638" y="2596"/>
                    <a:pt x="2388" y="2502"/>
                    <a:pt x="2149" y="2408"/>
                  </a:cubicBezTo>
                  <a:cubicBezTo>
                    <a:pt x="2132" y="2403"/>
                    <a:pt x="2127" y="2381"/>
                    <a:pt x="2150" y="2378"/>
                  </a:cubicBezTo>
                  <a:cubicBezTo>
                    <a:pt x="2414" y="2415"/>
                    <a:pt x="2713" y="2420"/>
                    <a:pt x="2957" y="2522"/>
                  </a:cubicBezTo>
                  <a:close/>
                  <a:moveTo>
                    <a:pt x="2948" y="2439"/>
                  </a:moveTo>
                  <a:cubicBezTo>
                    <a:pt x="2947" y="2470"/>
                    <a:pt x="2890" y="2454"/>
                    <a:pt x="2873" y="2449"/>
                  </a:cubicBezTo>
                  <a:cubicBezTo>
                    <a:pt x="2839" y="2439"/>
                    <a:pt x="2770" y="2444"/>
                    <a:pt x="2777" y="2410"/>
                  </a:cubicBezTo>
                  <a:cubicBezTo>
                    <a:pt x="2834" y="2412"/>
                    <a:pt x="2915" y="2398"/>
                    <a:pt x="2948" y="2439"/>
                  </a:cubicBezTo>
                  <a:close/>
                  <a:moveTo>
                    <a:pt x="2019" y="2341"/>
                  </a:moveTo>
                  <a:cubicBezTo>
                    <a:pt x="2038" y="2447"/>
                    <a:pt x="1881" y="2492"/>
                    <a:pt x="1782" y="2536"/>
                  </a:cubicBezTo>
                  <a:cubicBezTo>
                    <a:pt x="1677" y="2558"/>
                    <a:pt x="1549" y="2600"/>
                    <a:pt x="1442" y="2538"/>
                  </a:cubicBezTo>
                  <a:cubicBezTo>
                    <a:pt x="1425" y="2511"/>
                    <a:pt x="1409" y="2471"/>
                    <a:pt x="1433" y="2446"/>
                  </a:cubicBezTo>
                  <a:cubicBezTo>
                    <a:pt x="1513" y="2323"/>
                    <a:pt x="1698" y="2296"/>
                    <a:pt x="1860" y="2277"/>
                  </a:cubicBezTo>
                  <a:cubicBezTo>
                    <a:pt x="1923" y="2289"/>
                    <a:pt x="1992" y="2296"/>
                    <a:pt x="2019" y="2341"/>
                  </a:cubicBezTo>
                  <a:close/>
                  <a:moveTo>
                    <a:pt x="1434" y="2259"/>
                  </a:moveTo>
                  <a:cubicBezTo>
                    <a:pt x="1451" y="2281"/>
                    <a:pt x="1485" y="2300"/>
                    <a:pt x="1460" y="2330"/>
                  </a:cubicBezTo>
                  <a:cubicBezTo>
                    <a:pt x="1379" y="2357"/>
                    <a:pt x="1306" y="2305"/>
                    <a:pt x="1238" y="2276"/>
                  </a:cubicBezTo>
                  <a:cubicBezTo>
                    <a:pt x="1221" y="2258"/>
                    <a:pt x="1256" y="2251"/>
                    <a:pt x="1273" y="2243"/>
                  </a:cubicBezTo>
                  <a:cubicBezTo>
                    <a:pt x="1320" y="2236"/>
                    <a:pt x="1389" y="2226"/>
                    <a:pt x="1434" y="2259"/>
                  </a:cubicBezTo>
                  <a:close/>
                  <a:moveTo>
                    <a:pt x="2832" y="2303"/>
                  </a:moveTo>
                  <a:cubicBezTo>
                    <a:pt x="2849" y="2325"/>
                    <a:pt x="2865" y="2352"/>
                    <a:pt x="2853" y="2374"/>
                  </a:cubicBezTo>
                  <a:cubicBezTo>
                    <a:pt x="2737" y="2395"/>
                    <a:pt x="2594" y="2375"/>
                    <a:pt x="2467" y="2370"/>
                  </a:cubicBezTo>
                  <a:cubicBezTo>
                    <a:pt x="2347" y="2356"/>
                    <a:pt x="2202" y="2358"/>
                    <a:pt x="2095" y="2310"/>
                  </a:cubicBezTo>
                  <a:lnTo>
                    <a:pt x="2095" y="2292"/>
                  </a:lnTo>
                  <a:cubicBezTo>
                    <a:pt x="2293" y="2248"/>
                    <a:pt x="2535" y="2246"/>
                    <a:pt x="2747" y="2268"/>
                  </a:cubicBezTo>
                  <a:lnTo>
                    <a:pt x="2832" y="2303"/>
                  </a:lnTo>
                  <a:close/>
                  <a:moveTo>
                    <a:pt x="1619" y="2232"/>
                  </a:moveTo>
                  <a:cubicBezTo>
                    <a:pt x="1625" y="2249"/>
                    <a:pt x="1607" y="2266"/>
                    <a:pt x="1583" y="2270"/>
                  </a:cubicBezTo>
                  <a:cubicBezTo>
                    <a:pt x="1526" y="2267"/>
                    <a:pt x="1510" y="2223"/>
                    <a:pt x="1465" y="2199"/>
                  </a:cubicBezTo>
                  <a:cubicBezTo>
                    <a:pt x="1443" y="2172"/>
                    <a:pt x="1489" y="2169"/>
                    <a:pt x="1507" y="2161"/>
                  </a:cubicBezTo>
                  <a:cubicBezTo>
                    <a:pt x="1576" y="2147"/>
                    <a:pt x="1597" y="2205"/>
                    <a:pt x="1619" y="2232"/>
                  </a:cubicBezTo>
                  <a:close/>
                  <a:moveTo>
                    <a:pt x="2611" y="2210"/>
                  </a:moveTo>
                  <a:lnTo>
                    <a:pt x="2610" y="2223"/>
                  </a:lnTo>
                  <a:cubicBezTo>
                    <a:pt x="2564" y="2225"/>
                    <a:pt x="2512" y="2245"/>
                    <a:pt x="2472" y="2226"/>
                  </a:cubicBezTo>
                  <a:cubicBezTo>
                    <a:pt x="2502" y="2205"/>
                    <a:pt x="2572" y="2182"/>
                    <a:pt x="2611" y="2210"/>
                  </a:cubicBezTo>
                  <a:close/>
                  <a:moveTo>
                    <a:pt x="1766" y="2155"/>
                  </a:moveTo>
                  <a:cubicBezTo>
                    <a:pt x="1765" y="2173"/>
                    <a:pt x="1782" y="2195"/>
                    <a:pt x="1764" y="2212"/>
                  </a:cubicBezTo>
                  <a:cubicBezTo>
                    <a:pt x="1752" y="2233"/>
                    <a:pt x="1712" y="2231"/>
                    <a:pt x="1689" y="2217"/>
                  </a:cubicBezTo>
                  <a:cubicBezTo>
                    <a:pt x="1673" y="2190"/>
                    <a:pt x="1628" y="2162"/>
                    <a:pt x="1646" y="2128"/>
                  </a:cubicBezTo>
                  <a:cubicBezTo>
                    <a:pt x="1681" y="2108"/>
                    <a:pt x="1762" y="2103"/>
                    <a:pt x="1766" y="2155"/>
                  </a:cubicBezTo>
                  <a:close/>
                  <a:moveTo>
                    <a:pt x="2469" y="2160"/>
                  </a:moveTo>
                  <a:cubicBezTo>
                    <a:pt x="2472" y="2221"/>
                    <a:pt x="2364" y="2190"/>
                    <a:pt x="2323" y="2219"/>
                  </a:cubicBezTo>
                  <a:cubicBezTo>
                    <a:pt x="2207" y="2227"/>
                    <a:pt x="2107" y="2275"/>
                    <a:pt x="1999" y="2257"/>
                  </a:cubicBezTo>
                  <a:cubicBezTo>
                    <a:pt x="1982" y="2252"/>
                    <a:pt x="1988" y="2235"/>
                    <a:pt x="1988" y="2231"/>
                  </a:cubicBezTo>
                  <a:cubicBezTo>
                    <a:pt x="2134" y="2176"/>
                    <a:pt x="2305" y="2061"/>
                    <a:pt x="2469" y="2160"/>
                  </a:cubicBezTo>
                  <a:close/>
                  <a:moveTo>
                    <a:pt x="1886" y="2196"/>
                  </a:moveTo>
                  <a:cubicBezTo>
                    <a:pt x="1874" y="2204"/>
                    <a:pt x="1856" y="2216"/>
                    <a:pt x="1833" y="2211"/>
                  </a:cubicBezTo>
                  <a:cubicBezTo>
                    <a:pt x="1806" y="2175"/>
                    <a:pt x="1830" y="2149"/>
                    <a:pt x="1831" y="2110"/>
                  </a:cubicBezTo>
                  <a:cubicBezTo>
                    <a:pt x="1843" y="2089"/>
                    <a:pt x="1872" y="2086"/>
                    <a:pt x="1901" y="2083"/>
                  </a:cubicBezTo>
                  <a:cubicBezTo>
                    <a:pt x="1929" y="2110"/>
                    <a:pt x="1893" y="2161"/>
                    <a:pt x="1886" y="2196"/>
                  </a:cubicBezTo>
                  <a:close/>
                  <a:moveTo>
                    <a:pt x="2860" y="1334"/>
                  </a:moveTo>
                  <a:cubicBezTo>
                    <a:pt x="2907" y="1319"/>
                    <a:pt x="2942" y="1294"/>
                    <a:pt x="2989" y="1270"/>
                  </a:cubicBezTo>
                  <a:cubicBezTo>
                    <a:pt x="3088" y="1257"/>
                    <a:pt x="3164" y="1204"/>
                    <a:pt x="3273" y="1213"/>
                  </a:cubicBezTo>
                  <a:cubicBezTo>
                    <a:pt x="3318" y="1254"/>
                    <a:pt x="3304" y="1315"/>
                    <a:pt x="3332" y="1364"/>
                  </a:cubicBezTo>
                  <a:cubicBezTo>
                    <a:pt x="3356" y="1474"/>
                    <a:pt x="3330" y="1574"/>
                    <a:pt x="3297" y="1681"/>
                  </a:cubicBezTo>
                  <a:lnTo>
                    <a:pt x="3303" y="1695"/>
                  </a:lnTo>
                  <a:cubicBezTo>
                    <a:pt x="3366" y="1684"/>
                    <a:pt x="3448" y="1671"/>
                    <a:pt x="3517" y="1674"/>
                  </a:cubicBezTo>
                  <a:cubicBezTo>
                    <a:pt x="3559" y="1785"/>
                    <a:pt x="3464" y="1868"/>
                    <a:pt x="3398" y="1948"/>
                  </a:cubicBezTo>
                  <a:cubicBezTo>
                    <a:pt x="3290" y="2048"/>
                    <a:pt x="3116" y="2084"/>
                    <a:pt x="3015" y="2180"/>
                  </a:cubicBezTo>
                  <a:cubicBezTo>
                    <a:pt x="3013" y="2241"/>
                    <a:pt x="3027" y="2320"/>
                    <a:pt x="3078" y="2370"/>
                  </a:cubicBezTo>
                  <a:cubicBezTo>
                    <a:pt x="3119" y="2342"/>
                    <a:pt x="3126" y="2298"/>
                    <a:pt x="3156" y="2260"/>
                  </a:cubicBezTo>
                  <a:cubicBezTo>
                    <a:pt x="3274" y="2183"/>
                    <a:pt x="3393" y="2087"/>
                    <a:pt x="3505" y="2001"/>
                  </a:cubicBezTo>
                  <a:cubicBezTo>
                    <a:pt x="3593" y="1970"/>
                    <a:pt x="3681" y="1917"/>
                    <a:pt x="3779" y="1917"/>
                  </a:cubicBezTo>
                  <a:cubicBezTo>
                    <a:pt x="3829" y="1967"/>
                    <a:pt x="3775" y="2039"/>
                    <a:pt x="3819" y="2080"/>
                  </a:cubicBezTo>
                  <a:cubicBezTo>
                    <a:pt x="3936" y="2024"/>
                    <a:pt x="4070" y="1978"/>
                    <a:pt x="4215" y="1953"/>
                  </a:cubicBezTo>
                  <a:cubicBezTo>
                    <a:pt x="4272" y="1986"/>
                    <a:pt x="4212" y="2049"/>
                    <a:pt x="4269" y="2078"/>
                  </a:cubicBezTo>
                  <a:cubicBezTo>
                    <a:pt x="4512" y="2023"/>
                    <a:pt x="4829" y="2042"/>
                    <a:pt x="5013" y="2198"/>
                  </a:cubicBezTo>
                  <a:cubicBezTo>
                    <a:pt x="5005" y="2281"/>
                    <a:pt x="4889" y="2293"/>
                    <a:pt x="4829" y="2347"/>
                  </a:cubicBezTo>
                  <a:lnTo>
                    <a:pt x="4829" y="2369"/>
                  </a:lnTo>
                  <a:cubicBezTo>
                    <a:pt x="5004" y="2464"/>
                    <a:pt x="5021" y="2627"/>
                    <a:pt x="5022" y="2762"/>
                  </a:cubicBezTo>
                  <a:cubicBezTo>
                    <a:pt x="4935" y="2784"/>
                    <a:pt x="4849" y="2789"/>
                    <a:pt x="4751" y="2785"/>
                  </a:cubicBezTo>
                  <a:cubicBezTo>
                    <a:pt x="4671" y="2773"/>
                    <a:pt x="4573" y="2777"/>
                    <a:pt x="4493" y="2739"/>
                  </a:cubicBezTo>
                  <a:cubicBezTo>
                    <a:pt x="4481" y="2764"/>
                    <a:pt x="4497" y="2796"/>
                    <a:pt x="4490" y="2826"/>
                  </a:cubicBezTo>
                  <a:cubicBezTo>
                    <a:pt x="4495" y="2844"/>
                    <a:pt x="4472" y="2851"/>
                    <a:pt x="4455" y="2855"/>
                  </a:cubicBezTo>
                  <a:cubicBezTo>
                    <a:pt x="4259" y="2859"/>
                    <a:pt x="4076" y="2799"/>
                    <a:pt x="3899" y="2761"/>
                  </a:cubicBezTo>
                  <a:cubicBezTo>
                    <a:pt x="3880" y="2821"/>
                    <a:pt x="3877" y="2908"/>
                    <a:pt x="3801" y="2931"/>
                  </a:cubicBezTo>
                  <a:cubicBezTo>
                    <a:pt x="3571" y="2929"/>
                    <a:pt x="3372" y="2842"/>
                    <a:pt x="3227" y="2705"/>
                  </a:cubicBezTo>
                  <a:cubicBezTo>
                    <a:pt x="3194" y="2673"/>
                    <a:pt x="3178" y="2628"/>
                    <a:pt x="3127" y="2613"/>
                  </a:cubicBezTo>
                  <a:lnTo>
                    <a:pt x="3109" y="2621"/>
                  </a:lnTo>
                  <a:cubicBezTo>
                    <a:pt x="3080" y="2803"/>
                    <a:pt x="3070" y="2934"/>
                    <a:pt x="3040" y="3120"/>
                  </a:cubicBezTo>
                  <a:cubicBezTo>
                    <a:pt x="3045" y="3129"/>
                    <a:pt x="3051" y="3147"/>
                    <a:pt x="3068" y="3147"/>
                  </a:cubicBezTo>
                  <a:cubicBezTo>
                    <a:pt x="3206" y="3149"/>
                    <a:pt x="3302" y="3049"/>
                    <a:pt x="3379" y="2978"/>
                  </a:cubicBezTo>
                  <a:cubicBezTo>
                    <a:pt x="3407" y="2992"/>
                    <a:pt x="3372" y="3017"/>
                    <a:pt x="3365" y="3038"/>
                  </a:cubicBezTo>
                  <a:cubicBezTo>
                    <a:pt x="3322" y="3119"/>
                    <a:pt x="3256" y="3191"/>
                    <a:pt x="3162" y="3243"/>
                  </a:cubicBezTo>
                  <a:cubicBezTo>
                    <a:pt x="3110" y="3263"/>
                    <a:pt x="3063" y="3291"/>
                    <a:pt x="3027" y="3320"/>
                  </a:cubicBezTo>
                  <a:cubicBezTo>
                    <a:pt x="3016" y="3477"/>
                    <a:pt x="3034" y="3631"/>
                    <a:pt x="3017" y="3783"/>
                  </a:cubicBezTo>
                  <a:cubicBezTo>
                    <a:pt x="2981" y="3808"/>
                    <a:pt x="2918" y="3805"/>
                    <a:pt x="2866" y="3802"/>
                  </a:cubicBezTo>
                  <a:cubicBezTo>
                    <a:pt x="2839" y="3762"/>
                    <a:pt x="2841" y="3705"/>
                    <a:pt x="2831" y="3657"/>
                  </a:cubicBezTo>
                  <a:cubicBezTo>
                    <a:pt x="2753" y="3588"/>
                    <a:pt x="2657" y="3531"/>
                    <a:pt x="2637" y="3447"/>
                  </a:cubicBezTo>
                  <a:cubicBezTo>
                    <a:pt x="2682" y="3462"/>
                    <a:pt x="2716" y="3490"/>
                    <a:pt x="2767" y="3510"/>
                  </a:cubicBezTo>
                  <a:cubicBezTo>
                    <a:pt x="2790" y="3515"/>
                    <a:pt x="2835" y="3535"/>
                    <a:pt x="2842" y="3500"/>
                  </a:cubicBezTo>
                  <a:cubicBezTo>
                    <a:pt x="2851" y="3426"/>
                    <a:pt x="2853" y="3352"/>
                    <a:pt x="2850" y="3282"/>
                  </a:cubicBezTo>
                  <a:cubicBezTo>
                    <a:pt x="2777" y="3222"/>
                    <a:pt x="2687" y="3157"/>
                    <a:pt x="2684" y="3074"/>
                  </a:cubicBezTo>
                  <a:cubicBezTo>
                    <a:pt x="2725" y="3067"/>
                    <a:pt x="2735" y="3115"/>
                    <a:pt x="2769" y="3121"/>
                  </a:cubicBezTo>
                  <a:cubicBezTo>
                    <a:pt x="2815" y="3128"/>
                    <a:pt x="2856" y="3121"/>
                    <a:pt x="2874" y="3095"/>
                  </a:cubicBezTo>
                  <a:cubicBezTo>
                    <a:pt x="2890" y="2969"/>
                    <a:pt x="2929" y="2844"/>
                    <a:pt x="2984" y="2729"/>
                  </a:cubicBezTo>
                  <a:cubicBezTo>
                    <a:pt x="3037" y="2705"/>
                    <a:pt x="3062" y="2658"/>
                    <a:pt x="3063" y="2614"/>
                  </a:cubicBezTo>
                  <a:cubicBezTo>
                    <a:pt x="3077" y="2545"/>
                    <a:pt x="2987" y="2497"/>
                    <a:pt x="2995" y="2424"/>
                  </a:cubicBezTo>
                  <a:cubicBezTo>
                    <a:pt x="2882" y="2353"/>
                    <a:pt x="2932" y="2246"/>
                    <a:pt x="2808" y="2184"/>
                  </a:cubicBezTo>
                  <a:cubicBezTo>
                    <a:pt x="2728" y="2154"/>
                    <a:pt x="2653" y="2164"/>
                    <a:pt x="2561" y="2147"/>
                  </a:cubicBezTo>
                  <a:cubicBezTo>
                    <a:pt x="2443" y="2063"/>
                    <a:pt x="2269" y="2116"/>
                    <a:pt x="2163" y="2002"/>
                  </a:cubicBezTo>
                  <a:cubicBezTo>
                    <a:pt x="2182" y="1964"/>
                    <a:pt x="2234" y="1936"/>
                    <a:pt x="2270" y="1907"/>
                  </a:cubicBezTo>
                  <a:lnTo>
                    <a:pt x="2265" y="1893"/>
                  </a:lnTo>
                  <a:cubicBezTo>
                    <a:pt x="2139" y="1879"/>
                    <a:pt x="2007" y="1843"/>
                    <a:pt x="1924" y="1760"/>
                  </a:cubicBezTo>
                  <a:cubicBezTo>
                    <a:pt x="1978" y="1680"/>
                    <a:pt x="2067" y="1623"/>
                    <a:pt x="2178" y="1584"/>
                  </a:cubicBezTo>
                  <a:cubicBezTo>
                    <a:pt x="2179" y="1545"/>
                    <a:pt x="2123" y="1512"/>
                    <a:pt x="2124" y="1472"/>
                  </a:cubicBezTo>
                  <a:cubicBezTo>
                    <a:pt x="2133" y="1368"/>
                    <a:pt x="1967" y="1343"/>
                    <a:pt x="1924" y="1263"/>
                  </a:cubicBezTo>
                  <a:cubicBezTo>
                    <a:pt x="1989" y="1222"/>
                    <a:pt x="2075" y="1212"/>
                    <a:pt x="2157" y="1194"/>
                  </a:cubicBezTo>
                  <a:lnTo>
                    <a:pt x="2302" y="1166"/>
                  </a:lnTo>
                  <a:cubicBezTo>
                    <a:pt x="2469" y="1164"/>
                    <a:pt x="2663" y="1199"/>
                    <a:pt x="2793" y="1288"/>
                  </a:cubicBezTo>
                  <a:lnTo>
                    <a:pt x="2860" y="1334"/>
                  </a:lnTo>
                  <a:close/>
                  <a:moveTo>
                    <a:pt x="3571" y="3746"/>
                  </a:moveTo>
                  <a:cubicBezTo>
                    <a:pt x="3717" y="3849"/>
                    <a:pt x="3788" y="3983"/>
                    <a:pt x="3887" y="4096"/>
                  </a:cubicBezTo>
                  <a:cubicBezTo>
                    <a:pt x="3920" y="4137"/>
                    <a:pt x="3924" y="4190"/>
                    <a:pt x="3957" y="4231"/>
                  </a:cubicBezTo>
                  <a:cubicBezTo>
                    <a:pt x="4017" y="4347"/>
                    <a:pt x="4075" y="4485"/>
                    <a:pt x="4065" y="4611"/>
                  </a:cubicBezTo>
                  <a:cubicBezTo>
                    <a:pt x="4062" y="4703"/>
                    <a:pt x="4054" y="4776"/>
                    <a:pt x="4045" y="4863"/>
                  </a:cubicBezTo>
                  <a:cubicBezTo>
                    <a:pt x="4032" y="4893"/>
                    <a:pt x="4025" y="4937"/>
                    <a:pt x="4036" y="4959"/>
                  </a:cubicBezTo>
                  <a:cubicBezTo>
                    <a:pt x="4134" y="4789"/>
                    <a:pt x="4176" y="4577"/>
                    <a:pt x="4223" y="4382"/>
                  </a:cubicBezTo>
                  <a:cubicBezTo>
                    <a:pt x="4257" y="4226"/>
                    <a:pt x="4479" y="4153"/>
                    <a:pt x="4535" y="4012"/>
                  </a:cubicBezTo>
                  <a:cubicBezTo>
                    <a:pt x="4628" y="3994"/>
                    <a:pt x="4695" y="4058"/>
                    <a:pt x="4762" y="4105"/>
                  </a:cubicBezTo>
                  <a:cubicBezTo>
                    <a:pt x="4808" y="4107"/>
                    <a:pt x="4827" y="4072"/>
                    <a:pt x="4873" y="4061"/>
                  </a:cubicBezTo>
                  <a:cubicBezTo>
                    <a:pt x="5060" y="3995"/>
                    <a:pt x="5281" y="3927"/>
                    <a:pt x="5480" y="4023"/>
                  </a:cubicBezTo>
                  <a:cubicBezTo>
                    <a:pt x="5500" y="4089"/>
                    <a:pt x="5458" y="4157"/>
                    <a:pt x="5427" y="4213"/>
                  </a:cubicBezTo>
                  <a:cubicBezTo>
                    <a:pt x="5442" y="4261"/>
                    <a:pt x="5530" y="4239"/>
                    <a:pt x="5575" y="4271"/>
                  </a:cubicBezTo>
                  <a:cubicBezTo>
                    <a:pt x="5807" y="4373"/>
                    <a:pt x="5880" y="4591"/>
                    <a:pt x="5868" y="4765"/>
                  </a:cubicBezTo>
                  <a:cubicBezTo>
                    <a:pt x="5752" y="4799"/>
                    <a:pt x="5614" y="4789"/>
                    <a:pt x="5476" y="4774"/>
                  </a:cubicBezTo>
                  <a:lnTo>
                    <a:pt x="5311" y="4736"/>
                  </a:lnTo>
                  <a:cubicBezTo>
                    <a:pt x="5293" y="4748"/>
                    <a:pt x="5321" y="4771"/>
                    <a:pt x="5320" y="4789"/>
                  </a:cubicBezTo>
                  <a:cubicBezTo>
                    <a:pt x="5295" y="4844"/>
                    <a:pt x="5357" y="4900"/>
                    <a:pt x="5315" y="4946"/>
                  </a:cubicBezTo>
                  <a:lnTo>
                    <a:pt x="5280" y="4957"/>
                  </a:lnTo>
                  <a:cubicBezTo>
                    <a:pt x="5165" y="4952"/>
                    <a:pt x="5057" y="4904"/>
                    <a:pt x="4949" y="4877"/>
                  </a:cubicBezTo>
                  <a:cubicBezTo>
                    <a:pt x="4921" y="5007"/>
                    <a:pt x="4870" y="5166"/>
                    <a:pt x="4673" y="5197"/>
                  </a:cubicBezTo>
                  <a:cubicBezTo>
                    <a:pt x="4542" y="5134"/>
                    <a:pt x="4407" y="5054"/>
                    <a:pt x="4251" y="5078"/>
                  </a:cubicBezTo>
                  <a:cubicBezTo>
                    <a:pt x="3972" y="5127"/>
                    <a:pt x="3861" y="5344"/>
                    <a:pt x="3751" y="5519"/>
                  </a:cubicBezTo>
                  <a:cubicBezTo>
                    <a:pt x="3679" y="5603"/>
                    <a:pt x="3619" y="5692"/>
                    <a:pt x="3552" y="5781"/>
                  </a:cubicBezTo>
                  <a:cubicBezTo>
                    <a:pt x="3565" y="5908"/>
                    <a:pt x="3578" y="6039"/>
                    <a:pt x="3579" y="6179"/>
                  </a:cubicBezTo>
                  <a:lnTo>
                    <a:pt x="3573" y="6327"/>
                  </a:lnTo>
                  <a:cubicBezTo>
                    <a:pt x="3556" y="6667"/>
                    <a:pt x="3613" y="7006"/>
                    <a:pt x="3682" y="7341"/>
                  </a:cubicBezTo>
                  <a:cubicBezTo>
                    <a:pt x="3670" y="7367"/>
                    <a:pt x="3709" y="7386"/>
                    <a:pt x="3732" y="7400"/>
                  </a:cubicBezTo>
                  <a:cubicBezTo>
                    <a:pt x="3794" y="7425"/>
                    <a:pt x="3848" y="7388"/>
                    <a:pt x="3900" y="7381"/>
                  </a:cubicBezTo>
                  <a:cubicBezTo>
                    <a:pt x="3916" y="7417"/>
                    <a:pt x="3880" y="7459"/>
                    <a:pt x="3844" y="7488"/>
                  </a:cubicBezTo>
                  <a:cubicBezTo>
                    <a:pt x="3773" y="7542"/>
                    <a:pt x="3707" y="7613"/>
                    <a:pt x="3733" y="7688"/>
                  </a:cubicBezTo>
                  <a:cubicBezTo>
                    <a:pt x="3753" y="7777"/>
                    <a:pt x="3750" y="7864"/>
                    <a:pt x="3759" y="7956"/>
                  </a:cubicBezTo>
                  <a:cubicBezTo>
                    <a:pt x="3795" y="8071"/>
                    <a:pt x="3773" y="8193"/>
                    <a:pt x="3792" y="8316"/>
                  </a:cubicBezTo>
                  <a:cubicBezTo>
                    <a:pt x="3817" y="8422"/>
                    <a:pt x="3779" y="8533"/>
                    <a:pt x="3822" y="8627"/>
                  </a:cubicBezTo>
                  <a:cubicBezTo>
                    <a:pt x="3844" y="8654"/>
                    <a:pt x="3896" y="8639"/>
                    <a:pt x="3925" y="8636"/>
                  </a:cubicBezTo>
                  <a:cubicBezTo>
                    <a:pt x="4072" y="8551"/>
                    <a:pt x="4134" y="8409"/>
                    <a:pt x="4191" y="8281"/>
                  </a:cubicBezTo>
                  <a:cubicBezTo>
                    <a:pt x="4237" y="8265"/>
                    <a:pt x="4204" y="8238"/>
                    <a:pt x="4216" y="8212"/>
                  </a:cubicBezTo>
                  <a:cubicBezTo>
                    <a:pt x="4430" y="7702"/>
                    <a:pt x="4506" y="7172"/>
                    <a:pt x="4645" y="6641"/>
                  </a:cubicBezTo>
                  <a:cubicBezTo>
                    <a:pt x="4696" y="6512"/>
                    <a:pt x="4419" y="6526"/>
                    <a:pt x="4429" y="6400"/>
                  </a:cubicBezTo>
                  <a:cubicBezTo>
                    <a:pt x="4486" y="6416"/>
                    <a:pt x="4549" y="6445"/>
                    <a:pt x="4618" y="6439"/>
                  </a:cubicBezTo>
                  <a:cubicBezTo>
                    <a:pt x="4756" y="6445"/>
                    <a:pt x="4691" y="6324"/>
                    <a:pt x="4733" y="6265"/>
                  </a:cubicBezTo>
                  <a:cubicBezTo>
                    <a:pt x="4784" y="6119"/>
                    <a:pt x="4774" y="5935"/>
                    <a:pt x="4791" y="5774"/>
                  </a:cubicBezTo>
                  <a:cubicBezTo>
                    <a:pt x="4776" y="5691"/>
                    <a:pt x="4626" y="5706"/>
                    <a:pt x="4600" y="5630"/>
                  </a:cubicBezTo>
                  <a:cubicBezTo>
                    <a:pt x="4674" y="5642"/>
                    <a:pt x="4760" y="5651"/>
                    <a:pt x="4803" y="5596"/>
                  </a:cubicBezTo>
                  <a:cubicBezTo>
                    <a:pt x="4801" y="5469"/>
                    <a:pt x="4828" y="5365"/>
                    <a:pt x="4798" y="5242"/>
                  </a:cubicBezTo>
                  <a:cubicBezTo>
                    <a:pt x="4852" y="5165"/>
                    <a:pt x="4947" y="5104"/>
                    <a:pt x="4995" y="5028"/>
                  </a:cubicBezTo>
                  <a:lnTo>
                    <a:pt x="5018" y="5042"/>
                  </a:lnTo>
                  <a:cubicBezTo>
                    <a:pt x="5019" y="5164"/>
                    <a:pt x="5062" y="5271"/>
                    <a:pt x="5023" y="5396"/>
                  </a:cubicBezTo>
                  <a:cubicBezTo>
                    <a:pt x="4999" y="5425"/>
                    <a:pt x="4913" y="5404"/>
                    <a:pt x="4917" y="5461"/>
                  </a:cubicBezTo>
                  <a:cubicBezTo>
                    <a:pt x="4868" y="5699"/>
                    <a:pt x="4877" y="5948"/>
                    <a:pt x="4984" y="6176"/>
                  </a:cubicBezTo>
                  <a:cubicBezTo>
                    <a:pt x="5015" y="6291"/>
                    <a:pt x="4947" y="6414"/>
                    <a:pt x="4932" y="6527"/>
                  </a:cubicBezTo>
                  <a:cubicBezTo>
                    <a:pt x="4853" y="6808"/>
                    <a:pt x="4854" y="7096"/>
                    <a:pt x="4809" y="7391"/>
                  </a:cubicBezTo>
                  <a:cubicBezTo>
                    <a:pt x="4814" y="7409"/>
                    <a:pt x="4843" y="7427"/>
                    <a:pt x="4866" y="7424"/>
                  </a:cubicBezTo>
                  <a:cubicBezTo>
                    <a:pt x="4895" y="7421"/>
                    <a:pt x="4912" y="7409"/>
                    <a:pt x="4941" y="7419"/>
                  </a:cubicBezTo>
                  <a:cubicBezTo>
                    <a:pt x="5062" y="7411"/>
                    <a:pt x="5168" y="7337"/>
                    <a:pt x="5234" y="7257"/>
                  </a:cubicBezTo>
                  <a:cubicBezTo>
                    <a:pt x="5356" y="7070"/>
                    <a:pt x="5439" y="6829"/>
                    <a:pt x="5372" y="6617"/>
                  </a:cubicBezTo>
                  <a:cubicBezTo>
                    <a:pt x="5326" y="6436"/>
                    <a:pt x="5165" y="6280"/>
                    <a:pt x="5061" y="6114"/>
                  </a:cubicBezTo>
                  <a:cubicBezTo>
                    <a:pt x="4985" y="5975"/>
                    <a:pt x="4986" y="5800"/>
                    <a:pt x="4979" y="5656"/>
                  </a:cubicBezTo>
                  <a:lnTo>
                    <a:pt x="5002" y="5495"/>
                  </a:lnTo>
                  <a:cubicBezTo>
                    <a:pt x="5067" y="5459"/>
                    <a:pt x="5147" y="5471"/>
                    <a:pt x="5222" y="5457"/>
                  </a:cubicBezTo>
                  <a:cubicBezTo>
                    <a:pt x="5278" y="5346"/>
                    <a:pt x="5242" y="5209"/>
                    <a:pt x="5349" y="5118"/>
                  </a:cubicBezTo>
                  <a:cubicBezTo>
                    <a:pt x="5500" y="5102"/>
                    <a:pt x="5643" y="5117"/>
                    <a:pt x="5786" y="5137"/>
                  </a:cubicBezTo>
                  <a:cubicBezTo>
                    <a:pt x="5871" y="5027"/>
                    <a:pt x="5962" y="4887"/>
                    <a:pt x="6147" y="4865"/>
                  </a:cubicBezTo>
                  <a:cubicBezTo>
                    <a:pt x="6261" y="4900"/>
                    <a:pt x="6264" y="4996"/>
                    <a:pt x="6261" y="5070"/>
                  </a:cubicBezTo>
                  <a:cubicBezTo>
                    <a:pt x="6253" y="5140"/>
                    <a:pt x="6347" y="5092"/>
                    <a:pt x="6392" y="5111"/>
                  </a:cubicBezTo>
                  <a:cubicBezTo>
                    <a:pt x="6415" y="5112"/>
                    <a:pt x="6427" y="5100"/>
                    <a:pt x="6428" y="5087"/>
                  </a:cubicBezTo>
                  <a:cubicBezTo>
                    <a:pt x="6449" y="5122"/>
                    <a:pt x="6502" y="5103"/>
                    <a:pt x="6542" y="5113"/>
                  </a:cubicBezTo>
                  <a:lnTo>
                    <a:pt x="6571" y="5097"/>
                  </a:lnTo>
                  <a:lnTo>
                    <a:pt x="6588" y="5115"/>
                  </a:lnTo>
                  <a:cubicBezTo>
                    <a:pt x="6800" y="5134"/>
                    <a:pt x="6987" y="5216"/>
                    <a:pt x="7109" y="5357"/>
                  </a:cubicBezTo>
                  <a:cubicBezTo>
                    <a:pt x="7125" y="5406"/>
                    <a:pt x="7180" y="5474"/>
                    <a:pt x="7121" y="5515"/>
                  </a:cubicBezTo>
                  <a:cubicBezTo>
                    <a:pt x="7021" y="5580"/>
                    <a:pt x="6904" y="5614"/>
                    <a:pt x="6777" y="5630"/>
                  </a:cubicBezTo>
                  <a:lnTo>
                    <a:pt x="6759" y="5643"/>
                  </a:lnTo>
                  <a:cubicBezTo>
                    <a:pt x="6786" y="5701"/>
                    <a:pt x="6830" y="5755"/>
                    <a:pt x="6823" y="5816"/>
                  </a:cubicBezTo>
                  <a:cubicBezTo>
                    <a:pt x="6711" y="5872"/>
                    <a:pt x="6572" y="5888"/>
                    <a:pt x="6439" y="5908"/>
                  </a:cubicBezTo>
                  <a:cubicBezTo>
                    <a:pt x="6432" y="5943"/>
                    <a:pt x="6483" y="5971"/>
                    <a:pt x="6470" y="6010"/>
                  </a:cubicBezTo>
                  <a:cubicBezTo>
                    <a:pt x="6491" y="6081"/>
                    <a:pt x="6529" y="6135"/>
                    <a:pt x="6498" y="6208"/>
                  </a:cubicBezTo>
                  <a:cubicBezTo>
                    <a:pt x="6468" y="6237"/>
                    <a:pt x="6423" y="6222"/>
                    <a:pt x="6388" y="6233"/>
                  </a:cubicBezTo>
                  <a:cubicBezTo>
                    <a:pt x="6133" y="6253"/>
                    <a:pt x="5795" y="6199"/>
                    <a:pt x="5650" y="6415"/>
                  </a:cubicBezTo>
                  <a:cubicBezTo>
                    <a:pt x="5636" y="6467"/>
                    <a:pt x="5572" y="6503"/>
                    <a:pt x="5593" y="6561"/>
                  </a:cubicBezTo>
                  <a:lnTo>
                    <a:pt x="5604" y="6561"/>
                  </a:lnTo>
                  <a:cubicBezTo>
                    <a:pt x="5653" y="6494"/>
                    <a:pt x="5690" y="6417"/>
                    <a:pt x="5783" y="6381"/>
                  </a:cubicBezTo>
                  <a:cubicBezTo>
                    <a:pt x="5912" y="6313"/>
                    <a:pt x="6074" y="6294"/>
                    <a:pt x="6230" y="6301"/>
                  </a:cubicBezTo>
                  <a:cubicBezTo>
                    <a:pt x="6321" y="6322"/>
                    <a:pt x="6377" y="6386"/>
                    <a:pt x="6450" y="6437"/>
                  </a:cubicBezTo>
                  <a:cubicBezTo>
                    <a:pt x="6528" y="6510"/>
                    <a:pt x="6559" y="6595"/>
                    <a:pt x="6620" y="6676"/>
                  </a:cubicBezTo>
                  <a:cubicBezTo>
                    <a:pt x="6645" y="6769"/>
                    <a:pt x="6688" y="6863"/>
                    <a:pt x="6702" y="6955"/>
                  </a:cubicBezTo>
                  <a:lnTo>
                    <a:pt x="6708" y="6960"/>
                  </a:lnTo>
                  <a:cubicBezTo>
                    <a:pt x="6744" y="6917"/>
                    <a:pt x="6706" y="6855"/>
                    <a:pt x="6713" y="6803"/>
                  </a:cubicBezTo>
                  <a:cubicBezTo>
                    <a:pt x="6680" y="6613"/>
                    <a:pt x="6600" y="6426"/>
                    <a:pt x="6414" y="6291"/>
                  </a:cubicBezTo>
                  <a:lnTo>
                    <a:pt x="6415" y="6283"/>
                  </a:lnTo>
                  <a:cubicBezTo>
                    <a:pt x="6467" y="6263"/>
                    <a:pt x="6542" y="6275"/>
                    <a:pt x="6566" y="6233"/>
                  </a:cubicBezTo>
                  <a:lnTo>
                    <a:pt x="6583" y="6085"/>
                  </a:lnTo>
                  <a:cubicBezTo>
                    <a:pt x="6641" y="6074"/>
                    <a:pt x="6697" y="6116"/>
                    <a:pt x="6760" y="6123"/>
                  </a:cubicBezTo>
                  <a:lnTo>
                    <a:pt x="6932" y="6140"/>
                  </a:lnTo>
                  <a:cubicBezTo>
                    <a:pt x="6941" y="6206"/>
                    <a:pt x="6888" y="6256"/>
                    <a:pt x="6840" y="6306"/>
                  </a:cubicBezTo>
                  <a:cubicBezTo>
                    <a:pt x="6856" y="6355"/>
                    <a:pt x="6936" y="6362"/>
                    <a:pt x="6981" y="6386"/>
                  </a:cubicBezTo>
                  <a:cubicBezTo>
                    <a:pt x="7066" y="6429"/>
                    <a:pt x="7133" y="6493"/>
                    <a:pt x="7188" y="6557"/>
                  </a:cubicBezTo>
                  <a:cubicBezTo>
                    <a:pt x="7157" y="6643"/>
                    <a:pt x="7063" y="6696"/>
                    <a:pt x="6974" y="6753"/>
                  </a:cubicBezTo>
                  <a:cubicBezTo>
                    <a:pt x="6967" y="6805"/>
                    <a:pt x="6988" y="6858"/>
                    <a:pt x="6957" y="6909"/>
                  </a:cubicBezTo>
                  <a:cubicBezTo>
                    <a:pt x="6934" y="6930"/>
                    <a:pt x="6888" y="6911"/>
                    <a:pt x="6864" y="6931"/>
                  </a:cubicBezTo>
                  <a:cubicBezTo>
                    <a:pt x="6881" y="6954"/>
                    <a:pt x="6968" y="6927"/>
                    <a:pt x="6932" y="6974"/>
                  </a:cubicBezTo>
                  <a:cubicBezTo>
                    <a:pt x="6878" y="7050"/>
                    <a:pt x="6823" y="7139"/>
                    <a:pt x="6717" y="7183"/>
                  </a:cubicBezTo>
                  <a:cubicBezTo>
                    <a:pt x="6576" y="7098"/>
                    <a:pt x="6395" y="7002"/>
                    <a:pt x="6383" y="6853"/>
                  </a:cubicBezTo>
                  <a:cubicBezTo>
                    <a:pt x="6338" y="6830"/>
                    <a:pt x="6313" y="6885"/>
                    <a:pt x="6273" y="6888"/>
                  </a:cubicBezTo>
                  <a:cubicBezTo>
                    <a:pt x="6232" y="6895"/>
                    <a:pt x="6156" y="6939"/>
                    <a:pt x="6141" y="6873"/>
                  </a:cubicBezTo>
                  <a:cubicBezTo>
                    <a:pt x="6109" y="6793"/>
                    <a:pt x="6072" y="6704"/>
                    <a:pt x="6098" y="6622"/>
                  </a:cubicBezTo>
                  <a:cubicBezTo>
                    <a:pt x="6064" y="6599"/>
                    <a:pt x="6039" y="6646"/>
                    <a:pt x="5999" y="6627"/>
                  </a:cubicBezTo>
                  <a:cubicBezTo>
                    <a:pt x="5984" y="6578"/>
                    <a:pt x="5939" y="6541"/>
                    <a:pt x="5882" y="6521"/>
                  </a:cubicBezTo>
                  <a:cubicBezTo>
                    <a:pt x="5791" y="6500"/>
                    <a:pt x="5714" y="6549"/>
                    <a:pt x="5661" y="6594"/>
                  </a:cubicBezTo>
                  <a:cubicBezTo>
                    <a:pt x="5559" y="6703"/>
                    <a:pt x="5525" y="6842"/>
                    <a:pt x="5526" y="6982"/>
                  </a:cubicBezTo>
                  <a:cubicBezTo>
                    <a:pt x="5549" y="7000"/>
                    <a:pt x="5600" y="7024"/>
                    <a:pt x="5559" y="7048"/>
                  </a:cubicBezTo>
                  <a:cubicBezTo>
                    <a:pt x="5529" y="7060"/>
                    <a:pt x="5523" y="7082"/>
                    <a:pt x="5511" y="7099"/>
                  </a:cubicBezTo>
                  <a:cubicBezTo>
                    <a:pt x="5533" y="7113"/>
                    <a:pt x="5568" y="7110"/>
                    <a:pt x="5585" y="7120"/>
                  </a:cubicBezTo>
                  <a:cubicBezTo>
                    <a:pt x="5578" y="7150"/>
                    <a:pt x="5526" y="7169"/>
                    <a:pt x="5496" y="7194"/>
                  </a:cubicBezTo>
                  <a:cubicBezTo>
                    <a:pt x="5407" y="7273"/>
                    <a:pt x="5392" y="7373"/>
                    <a:pt x="5314" y="7453"/>
                  </a:cubicBezTo>
                  <a:cubicBezTo>
                    <a:pt x="5194" y="7604"/>
                    <a:pt x="4957" y="7620"/>
                    <a:pt x="4748" y="7650"/>
                  </a:cubicBezTo>
                  <a:cubicBezTo>
                    <a:pt x="4670" y="7752"/>
                    <a:pt x="4666" y="7856"/>
                    <a:pt x="4628" y="7968"/>
                  </a:cubicBezTo>
                  <a:cubicBezTo>
                    <a:pt x="4594" y="8102"/>
                    <a:pt x="4583" y="8259"/>
                    <a:pt x="4510" y="8387"/>
                  </a:cubicBezTo>
                  <a:cubicBezTo>
                    <a:pt x="4508" y="8439"/>
                    <a:pt x="4454" y="8485"/>
                    <a:pt x="4452" y="8541"/>
                  </a:cubicBezTo>
                  <a:cubicBezTo>
                    <a:pt x="4355" y="8694"/>
                    <a:pt x="4297" y="8880"/>
                    <a:pt x="4080" y="8975"/>
                  </a:cubicBezTo>
                  <a:cubicBezTo>
                    <a:pt x="4004" y="9011"/>
                    <a:pt x="3894" y="9041"/>
                    <a:pt x="3891" y="9128"/>
                  </a:cubicBezTo>
                  <a:cubicBezTo>
                    <a:pt x="3861" y="9153"/>
                    <a:pt x="3888" y="9202"/>
                    <a:pt x="3847" y="9227"/>
                  </a:cubicBezTo>
                  <a:cubicBezTo>
                    <a:pt x="3835" y="9401"/>
                    <a:pt x="3759" y="9611"/>
                    <a:pt x="3991" y="9722"/>
                  </a:cubicBezTo>
                  <a:cubicBezTo>
                    <a:pt x="4041" y="9768"/>
                    <a:pt x="4028" y="9824"/>
                    <a:pt x="4020" y="9872"/>
                  </a:cubicBezTo>
                  <a:cubicBezTo>
                    <a:pt x="3943" y="9938"/>
                    <a:pt x="3805" y="9928"/>
                    <a:pt x="3756" y="10009"/>
                  </a:cubicBezTo>
                  <a:cubicBezTo>
                    <a:pt x="3717" y="10138"/>
                    <a:pt x="3667" y="10267"/>
                    <a:pt x="3520" y="10348"/>
                  </a:cubicBezTo>
                  <a:cubicBezTo>
                    <a:pt x="3347" y="10336"/>
                    <a:pt x="3213" y="10229"/>
                    <a:pt x="3053" y="10192"/>
                  </a:cubicBezTo>
                  <a:lnTo>
                    <a:pt x="2836" y="10130"/>
                  </a:lnTo>
                  <a:lnTo>
                    <a:pt x="2837" y="10108"/>
                  </a:lnTo>
                  <a:cubicBezTo>
                    <a:pt x="2963" y="9969"/>
                    <a:pt x="3140" y="9842"/>
                    <a:pt x="3146" y="9663"/>
                  </a:cubicBezTo>
                  <a:cubicBezTo>
                    <a:pt x="3130" y="9619"/>
                    <a:pt x="3080" y="9577"/>
                    <a:pt x="3023" y="9561"/>
                  </a:cubicBezTo>
                  <a:cubicBezTo>
                    <a:pt x="3013" y="9526"/>
                    <a:pt x="3076" y="9524"/>
                    <a:pt x="3111" y="9522"/>
                  </a:cubicBezTo>
                  <a:cubicBezTo>
                    <a:pt x="3180" y="9529"/>
                    <a:pt x="3243" y="9523"/>
                    <a:pt x="3306" y="9539"/>
                  </a:cubicBezTo>
                  <a:lnTo>
                    <a:pt x="3323" y="9535"/>
                  </a:lnTo>
                  <a:cubicBezTo>
                    <a:pt x="3268" y="9472"/>
                    <a:pt x="3173" y="9398"/>
                    <a:pt x="3088" y="9355"/>
                  </a:cubicBezTo>
                  <a:cubicBezTo>
                    <a:pt x="3260" y="9218"/>
                    <a:pt x="3301" y="9036"/>
                    <a:pt x="3376" y="8865"/>
                  </a:cubicBezTo>
                  <a:cubicBezTo>
                    <a:pt x="3419" y="8609"/>
                    <a:pt x="3530" y="8225"/>
                    <a:pt x="3180" y="8035"/>
                  </a:cubicBezTo>
                  <a:lnTo>
                    <a:pt x="3180" y="8018"/>
                  </a:lnTo>
                  <a:cubicBezTo>
                    <a:pt x="3313" y="8011"/>
                    <a:pt x="3421" y="8050"/>
                    <a:pt x="3541" y="8091"/>
                  </a:cubicBezTo>
                  <a:lnTo>
                    <a:pt x="3547" y="8078"/>
                  </a:lnTo>
                  <a:lnTo>
                    <a:pt x="3447" y="7982"/>
                  </a:lnTo>
                  <a:cubicBezTo>
                    <a:pt x="3417" y="7832"/>
                    <a:pt x="3399" y="7691"/>
                    <a:pt x="3405" y="7525"/>
                  </a:cubicBezTo>
                  <a:cubicBezTo>
                    <a:pt x="3360" y="7318"/>
                    <a:pt x="3397" y="7106"/>
                    <a:pt x="3282" y="6917"/>
                  </a:cubicBezTo>
                  <a:cubicBezTo>
                    <a:pt x="3147" y="6833"/>
                    <a:pt x="2982" y="6764"/>
                    <a:pt x="2894" y="6638"/>
                  </a:cubicBezTo>
                  <a:cubicBezTo>
                    <a:pt x="2765" y="6388"/>
                    <a:pt x="2740" y="6107"/>
                    <a:pt x="2651" y="5850"/>
                  </a:cubicBezTo>
                  <a:cubicBezTo>
                    <a:pt x="2604" y="5713"/>
                    <a:pt x="2575" y="5563"/>
                    <a:pt x="2533" y="5425"/>
                  </a:cubicBezTo>
                  <a:lnTo>
                    <a:pt x="2539" y="5426"/>
                  </a:lnTo>
                  <a:cubicBezTo>
                    <a:pt x="2552" y="5400"/>
                    <a:pt x="2523" y="5390"/>
                    <a:pt x="2512" y="5368"/>
                  </a:cubicBezTo>
                  <a:cubicBezTo>
                    <a:pt x="2464" y="5256"/>
                    <a:pt x="2469" y="5117"/>
                    <a:pt x="2322" y="5049"/>
                  </a:cubicBezTo>
                  <a:cubicBezTo>
                    <a:pt x="2276" y="5052"/>
                    <a:pt x="2219" y="5036"/>
                    <a:pt x="2194" y="5074"/>
                  </a:cubicBezTo>
                  <a:cubicBezTo>
                    <a:pt x="2108" y="5223"/>
                    <a:pt x="2317" y="5342"/>
                    <a:pt x="2382" y="5467"/>
                  </a:cubicBezTo>
                  <a:cubicBezTo>
                    <a:pt x="2459" y="5579"/>
                    <a:pt x="2500" y="5712"/>
                    <a:pt x="2490" y="5834"/>
                  </a:cubicBezTo>
                  <a:cubicBezTo>
                    <a:pt x="2471" y="5881"/>
                    <a:pt x="2487" y="5939"/>
                    <a:pt x="2423" y="5962"/>
                  </a:cubicBezTo>
                  <a:cubicBezTo>
                    <a:pt x="2371" y="5960"/>
                    <a:pt x="2331" y="5949"/>
                    <a:pt x="2291" y="5935"/>
                  </a:cubicBezTo>
                  <a:lnTo>
                    <a:pt x="2274" y="5942"/>
                  </a:lnTo>
                  <a:cubicBezTo>
                    <a:pt x="2211" y="6075"/>
                    <a:pt x="2193" y="6267"/>
                    <a:pt x="1962" y="6278"/>
                  </a:cubicBezTo>
                  <a:cubicBezTo>
                    <a:pt x="1912" y="6232"/>
                    <a:pt x="1897" y="6170"/>
                    <a:pt x="1864" y="6117"/>
                  </a:cubicBezTo>
                  <a:cubicBezTo>
                    <a:pt x="1807" y="6118"/>
                    <a:pt x="1765" y="6147"/>
                    <a:pt x="1713" y="6162"/>
                  </a:cubicBezTo>
                  <a:cubicBezTo>
                    <a:pt x="1580" y="6183"/>
                    <a:pt x="1435" y="6198"/>
                    <a:pt x="1298" y="6175"/>
                  </a:cubicBezTo>
                  <a:cubicBezTo>
                    <a:pt x="1264" y="6142"/>
                    <a:pt x="1328" y="6123"/>
                    <a:pt x="1330" y="6089"/>
                  </a:cubicBezTo>
                  <a:cubicBezTo>
                    <a:pt x="1356" y="5985"/>
                    <a:pt x="1279" y="5890"/>
                    <a:pt x="1345" y="5797"/>
                  </a:cubicBezTo>
                  <a:cubicBezTo>
                    <a:pt x="1312" y="5769"/>
                    <a:pt x="1249" y="5766"/>
                    <a:pt x="1227" y="5735"/>
                  </a:cubicBezTo>
                  <a:cubicBezTo>
                    <a:pt x="1251" y="5683"/>
                    <a:pt x="1305" y="5642"/>
                    <a:pt x="1352" y="5600"/>
                  </a:cubicBezTo>
                  <a:cubicBezTo>
                    <a:pt x="1370" y="5584"/>
                    <a:pt x="1434" y="5565"/>
                    <a:pt x="1412" y="5538"/>
                  </a:cubicBezTo>
                  <a:cubicBezTo>
                    <a:pt x="1373" y="5501"/>
                    <a:pt x="1292" y="5502"/>
                    <a:pt x="1283" y="5453"/>
                  </a:cubicBezTo>
                  <a:cubicBezTo>
                    <a:pt x="1314" y="5376"/>
                    <a:pt x="1402" y="5323"/>
                    <a:pt x="1490" y="5292"/>
                  </a:cubicBezTo>
                  <a:cubicBezTo>
                    <a:pt x="1500" y="5166"/>
                    <a:pt x="1684" y="5161"/>
                    <a:pt x="1785" y="5091"/>
                  </a:cubicBezTo>
                  <a:cubicBezTo>
                    <a:pt x="1839" y="5028"/>
                    <a:pt x="1920" y="5018"/>
                    <a:pt x="2006" y="5009"/>
                  </a:cubicBezTo>
                  <a:cubicBezTo>
                    <a:pt x="2106" y="4974"/>
                    <a:pt x="2223" y="4910"/>
                    <a:pt x="2336" y="4976"/>
                  </a:cubicBezTo>
                  <a:lnTo>
                    <a:pt x="2342" y="4976"/>
                  </a:lnTo>
                  <a:cubicBezTo>
                    <a:pt x="2344" y="4924"/>
                    <a:pt x="2270" y="4890"/>
                    <a:pt x="2213" y="4865"/>
                  </a:cubicBezTo>
                  <a:cubicBezTo>
                    <a:pt x="1967" y="4833"/>
                    <a:pt x="1845" y="5011"/>
                    <a:pt x="1670" y="5086"/>
                  </a:cubicBezTo>
                  <a:cubicBezTo>
                    <a:pt x="1635" y="5102"/>
                    <a:pt x="1594" y="5118"/>
                    <a:pt x="1559" y="5133"/>
                  </a:cubicBezTo>
                  <a:cubicBezTo>
                    <a:pt x="1506" y="5157"/>
                    <a:pt x="1453" y="5177"/>
                    <a:pt x="1395" y="5187"/>
                  </a:cubicBezTo>
                  <a:lnTo>
                    <a:pt x="1361" y="5173"/>
                  </a:lnTo>
                  <a:cubicBezTo>
                    <a:pt x="1283" y="5121"/>
                    <a:pt x="1228" y="5045"/>
                    <a:pt x="1178" y="4981"/>
                  </a:cubicBezTo>
                  <a:cubicBezTo>
                    <a:pt x="1088" y="5086"/>
                    <a:pt x="975" y="5186"/>
                    <a:pt x="829" y="5258"/>
                  </a:cubicBezTo>
                  <a:lnTo>
                    <a:pt x="794" y="5257"/>
                  </a:lnTo>
                  <a:cubicBezTo>
                    <a:pt x="738" y="5198"/>
                    <a:pt x="695" y="5135"/>
                    <a:pt x="656" y="5072"/>
                  </a:cubicBezTo>
                  <a:lnTo>
                    <a:pt x="639" y="5071"/>
                  </a:lnTo>
                  <a:cubicBezTo>
                    <a:pt x="549" y="5189"/>
                    <a:pt x="401" y="5301"/>
                    <a:pt x="232" y="5341"/>
                  </a:cubicBezTo>
                  <a:cubicBezTo>
                    <a:pt x="60" y="5159"/>
                    <a:pt x="0" y="4912"/>
                    <a:pt x="116" y="4703"/>
                  </a:cubicBezTo>
                  <a:cubicBezTo>
                    <a:pt x="136" y="4647"/>
                    <a:pt x="189" y="4597"/>
                    <a:pt x="225" y="4551"/>
                  </a:cubicBezTo>
                  <a:cubicBezTo>
                    <a:pt x="164" y="4504"/>
                    <a:pt x="108" y="4454"/>
                    <a:pt x="87" y="4396"/>
                  </a:cubicBezTo>
                  <a:cubicBezTo>
                    <a:pt x="112" y="4323"/>
                    <a:pt x="206" y="4288"/>
                    <a:pt x="276" y="4243"/>
                  </a:cubicBezTo>
                  <a:cubicBezTo>
                    <a:pt x="358" y="4224"/>
                    <a:pt x="439" y="4215"/>
                    <a:pt x="519" y="4214"/>
                  </a:cubicBezTo>
                  <a:cubicBezTo>
                    <a:pt x="521" y="4162"/>
                    <a:pt x="471" y="4107"/>
                    <a:pt x="468" y="4046"/>
                  </a:cubicBezTo>
                  <a:cubicBezTo>
                    <a:pt x="666" y="3959"/>
                    <a:pt x="920" y="3952"/>
                    <a:pt x="1142" y="4032"/>
                  </a:cubicBezTo>
                  <a:cubicBezTo>
                    <a:pt x="1359" y="4090"/>
                    <a:pt x="1545" y="4203"/>
                    <a:pt x="1732" y="4294"/>
                  </a:cubicBezTo>
                  <a:cubicBezTo>
                    <a:pt x="1862" y="4365"/>
                    <a:pt x="2003" y="4446"/>
                    <a:pt x="2109" y="4533"/>
                  </a:cubicBezTo>
                  <a:cubicBezTo>
                    <a:pt x="2290" y="4633"/>
                    <a:pt x="2435" y="4779"/>
                    <a:pt x="2522" y="4927"/>
                  </a:cubicBezTo>
                  <a:cubicBezTo>
                    <a:pt x="2630" y="5120"/>
                    <a:pt x="2669" y="5344"/>
                    <a:pt x="2754" y="5549"/>
                  </a:cubicBezTo>
                  <a:cubicBezTo>
                    <a:pt x="2793" y="5585"/>
                    <a:pt x="2739" y="5649"/>
                    <a:pt x="2825" y="5652"/>
                  </a:cubicBezTo>
                  <a:cubicBezTo>
                    <a:pt x="2889" y="5646"/>
                    <a:pt x="2946" y="5640"/>
                    <a:pt x="3005" y="5617"/>
                  </a:cubicBezTo>
                  <a:cubicBezTo>
                    <a:pt x="3044" y="5645"/>
                    <a:pt x="2974" y="5676"/>
                    <a:pt x="2956" y="5706"/>
                  </a:cubicBezTo>
                  <a:cubicBezTo>
                    <a:pt x="2920" y="5735"/>
                    <a:pt x="2856" y="5745"/>
                    <a:pt x="2849" y="5784"/>
                  </a:cubicBezTo>
                  <a:cubicBezTo>
                    <a:pt x="2863" y="5890"/>
                    <a:pt x="2923" y="5989"/>
                    <a:pt x="2942" y="6099"/>
                  </a:cubicBezTo>
                  <a:cubicBezTo>
                    <a:pt x="2984" y="6210"/>
                    <a:pt x="2992" y="6328"/>
                    <a:pt x="3051" y="6431"/>
                  </a:cubicBezTo>
                  <a:lnTo>
                    <a:pt x="3095" y="6516"/>
                  </a:lnTo>
                  <a:cubicBezTo>
                    <a:pt x="3151" y="6558"/>
                    <a:pt x="3189" y="6616"/>
                    <a:pt x="3281" y="6607"/>
                  </a:cubicBezTo>
                  <a:cubicBezTo>
                    <a:pt x="3346" y="6571"/>
                    <a:pt x="3291" y="6512"/>
                    <a:pt x="3315" y="6456"/>
                  </a:cubicBezTo>
                  <a:cubicBezTo>
                    <a:pt x="3306" y="6394"/>
                    <a:pt x="3343" y="6335"/>
                    <a:pt x="3316" y="6277"/>
                  </a:cubicBezTo>
                  <a:cubicBezTo>
                    <a:pt x="3191" y="6232"/>
                    <a:pt x="3102" y="6132"/>
                    <a:pt x="3106" y="6027"/>
                  </a:cubicBezTo>
                  <a:lnTo>
                    <a:pt x="3119" y="5980"/>
                  </a:lnTo>
                  <a:cubicBezTo>
                    <a:pt x="3152" y="6034"/>
                    <a:pt x="3213" y="6084"/>
                    <a:pt x="3299" y="6088"/>
                  </a:cubicBezTo>
                  <a:lnTo>
                    <a:pt x="3311" y="6080"/>
                  </a:lnTo>
                  <a:cubicBezTo>
                    <a:pt x="3307" y="5866"/>
                    <a:pt x="3222" y="5657"/>
                    <a:pt x="3166" y="5449"/>
                  </a:cubicBezTo>
                  <a:cubicBezTo>
                    <a:pt x="3119" y="5303"/>
                    <a:pt x="3067" y="5161"/>
                    <a:pt x="2997" y="5022"/>
                  </a:cubicBezTo>
                  <a:lnTo>
                    <a:pt x="2982" y="4956"/>
                  </a:lnTo>
                  <a:cubicBezTo>
                    <a:pt x="3051" y="4946"/>
                    <a:pt x="3132" y="4932"/>
                    <a:pt x="3207" y="4953"/>
                  </a:cubicBezTo>
                  <a:cubicBezTo>
                    <a:pt x="3305" y="5097"/>
                    <a:pt x="3346" y="5260"/>
                    <a:pt x="3433" y="5408"/>
                  </a:cubicBezTo>
                  <a:cubicBezTo>
                    <a:pt x="3459" y="5471"/>
                    <a:pt x="3463" y="5536"/>
                    <a:pt x="3519" y="5587"/>
                  </a:cubicBezTo>
                  <a:cubicBezTo>
                    <a:pt x="3672" y="5485"/>
                    <a:pt x="3729" y="5325"/>
                    <a:pt x="3763" y="5170"/>
                  </a:cubicBezTo>
                  <a:cubicBezTo>
                    <a:pt x="3756" y="5047"/>
                    <a:pt x="3709" y="4918"/>
                    <a:pt x="3550" y="4863"/>
                  </a:cubicBezTo>
                  <a:cubicBezTo>
                    <a:pt x="3362" y="4798"/>
                    <a:pt x="3208" y="4918"/>
                    <a:pt x="3019" y="4892"/>
                  </a:cubicBezTo>
                  <a:cubicBezTo>
                    <a:pt x="2986" y="4825"/>
                    <a:pt x="2971" y="4759"/>
                    <a:pt x="2985" y="4686"/>
                  </a:cubicBezTo>
                  <a:cubicBezTo>
                    <a:pt x="2928" y="4674"/>
                    <a:pt x="2875" y="4707"/>
                    <a:pt x="2818" y="4709"/>
                  </a:cubicBezTo>
                  <a:lnTo>
                    <a:pt x="2621" y="4726"/>
                  </a:lnTo>
                  <a:cubicBezTo>
                    <a:pt x="2582" y="4681"/>
                    <a:pt x="2630" y="4626"/>
                    <a:pt x="2626" y="4578"/>
                  </a:cubicBezTo>
                  <a:cubicBezTo>
                    <a:pt x="2663" y="4505"/>
                    <a:pt x="2519" y="4530"/>
                    <a:pt x="2474" y="4497"/>
                  </a:cubicBezTo>
                  <a:cubicBezTo>
                    <a:pt x="2359" y="4470"/>
                    <a:pt x="2269" y="4405"/>
                    <a:pt x="2173" y="4361"/>
                  </a:cubicBezTo>
                  <a:cubicBezTo>
                    <a:pt x="2260" y="4177"/>
                    <a:pt x="2535" y="4072"/>
                    <a:pt x="2766" y="4034"/>
                  </a:cubicBezTo>
                  <a:cubicBezTo>
                    <a:pt x="2779" y="3995"/>
                    <a:pt x="2699" y="3970"/>
                    <a:pt x="2689" y="3926"/>
                  </a:cubicBezTo>
                  <a:cubicBezTo>
                    <a:pt x="2684" y="3917"/>
                    <a:pt x="2667" y="3912"/>
                    <a:pt x="2673" y="3899"/>
                  </a:cubicBezTo>
                  <a:cubicBezTo>
                    <a:pt x="2837" y="3827"/>
                    <a:pt x="3050" y="3828"/>
                    <a:pt x="3227" y="3875"/>
                  </a:cubicBezTo>
                  <a:cubicBezTo>
                    <a:pt x="3298" y="3808"/>
                    <a:pt x="3376" y="3738"/>
                    <a:pt x="3492" y="3703"/>
                  </a:cubicBezTo>
                  <a:cubicBezTo>
                    <a:pt x="3527" y="3701"/>
                    <a:pt x="3537" y="3740"/>
                    <a:pt x="3571" y="3746"/>
                  </a:cubicBezTo>
                  <a:close/>
                  <a:moveTo>
                    <a:pt x="1138" y="3311"/>
                  </a:moveTo>
                  <a:cubicBezTo>
                    <a:pt x="1177" y="3348"/>
                    <a:pt x="1217" y="3376"/>
                    <a:pt x="1280" y="3370"/>
                  </a:cubicBezTo>
                  <a:lnTo>
                    <a:pt x="1373" y="3352"/>
                  </a:lnTo>
                  <a:cubicBezTo>
                    <a:pt x="1481" y="3392"/>
                    <a:pt x="1582" y="3457"/>
                    <a:pt x="1654" y="3539"/>
                  </a:cubicBezTo>
                  <a:cubicBezTo>
                    <a:pt x="1716" y="3581"/>
                    <a:pt x="1796" y="3611"/>
                    <a:pt x="1846" y="3666"/>
                  </a:cubicBezTo>
                  <a:cubicBezTo>
                    <a:pt x="1919" y="3730"/>
                    <a:pt x="1910" y="3813"/>
                    <a:pt x="1983" y="3873"/>
                  </a:cubicBezTo>
                  <a:cubicBezTo>
                    <a:pt x="2062" y="3915"/>
                    <a:pt x="2122" y="4001"/>
                    <a:pt x="2220" y="4005"/>
                  </a:cubicBezTo>
                  <a:lnTo>
                    <a:pt x="2226" y="4001"/>
                  </a:lnTo>
                  <a:cubicBezTo>
                    <a:pt x="2155" y="3889"/>
                    <a:pt x="2107" y="3778"/>
                    <a:pt x="2059" y="3662"/>
                  </a:cubicBezTo>
                  <a:cubicBezTo>
                    <a:pt x="1923" y="3590"/>
                    <a:pt x="1764" y="3531"/>
                    <a:pt x="1705" y="3402"/>
                  </a:cubicBezTo>
                  <a:cubicBezTo>
                    <a:pt x="1757" y="3417"/>
                    <a:pt x="1778" y="3457"/>
                    <a:pt x="1829" y="3477"/>
                  </a:cubicBezTo>
                  <a:cubicBezTo>
                    <a:pt x="1881" y="3484"/>
                    <a:pt x="1954" y="3531"/>
                    <a:pt x="1990" y="3489"/>
                  </a:cubicBezTo>
                  <a:cubicBezTo>
                    <a:pt x="1986" y="3436"/>
                    <a:pt x="1953" y="3395"/>
                    <a:pt x="1966" y="3348"/>
                  </a:cubicBezTo>
                  <a:cubicBezTo>
                    <a:pt x="1996" y="3336"/>
                    <a:pt x="2042" y="3338"/>
                    <a:pt x="2070" y="3352"/>
                  </a:cubicBezTo>
                  <a:cubicBezTo>
                    <a:pt x="2165" y="3597"/>
                    <a:pt x="2237" y="3844"/>
                    <a:pt x="2431" y="4063"/>
                  </a:cubicBezTo>
                  <a:cubicBezTo>
                    <a:pt x="2436" y="4080"/>
                    <a:pt x="2414" y="4071"/>
                    <a:pt x="2402" y="4070"/>
                  </a:cubicBezTo>
                  <a:cubicBezTo>
                    <a:pt x="2395" y="4114"/>
                    <a:pt x="2326" y="4115"/>
                    <a:pt x="2296" y="4148"/>
                  </a:cubicBezTo>
                  <a:cubicBezTo>
                    <a:pt x="2210" y="4127"/>
                    <a:pt x="2143" y="4072"/>
                    <a:pt x="2057" y="4046"/>
                  </a:cubicBezTo>
                  <a:cubicBezTo>
                    <a:pt x="1840" y="4002"/>
                    <a:pt x="1574" y="3859"/>
                    <a:pt x="1378" y="4025"/>
                  </a:cubicBezTo>
                  <a:cubicBezTo>
                    <a:pt x="1201" y="3995"/>
                    <a:pt x="1041" y="3940"/>
                    <a:pt x="864" y="3919"/>
                  </a:cubicBezTo>
                  <a:cubicBezTo>
                    <a:pt x="825" y="3874"/>
                    <a:pt x="885" y="3807"/>
                    <a:pt x="793" y="3789"/>
                  </a:cubicBezTo>
                  <a:cubicBezTo>
                    <a:pt x="708" y="3768"/>
                    <a:pt x="635" y="3695"/>
                    <a:pt x="580" y="3640"/>
                  </a:cubicBezTo>
                  <a:cubicBezTo>
                    <a:pt x="598" y="3610"/>
                    <a:pt x="656" y="3600"/>
                    <a:pt x="691" y="3580"/>
                  </a:cubicBezTo>
                  <a:cubicBezTo>
                    <a:pt x="750" y="3543"/>
                    <a:pt x="808" y="3524"/>
                    <a:pt x="878" y="3501"/>
                  </a:cubicBezTo>
                  <a:cubicBezTo>
                    <a:pt x="864" y="3426"/>
                    <a:pt x="832" y="3350"/>
                    <a:pt x="851" y="3277"/>
                  </a:cubicBezTo>
                  <a:cubicBezTo>
                    <a:pt x="909" y="3288"/>
                    <a:pt x="962" y="3233"/>
                    <a:pt x="1013" y="3275"/>
                  </a:cubicBezTo>
                  <a:cubicBezTo>
                    <a:pt x="1041" y="3302"/>
                    <a:pt x="1098" y="3301"/>
                    <a:pt x="1138" y="3311"/>
                  </a:cubicBezTo>
                  <a:close/>
                  <a:moveTo>
                    <a:pt x="4697" y="2844"/>
                  </a:moveTo>
                  <a:cubicBezTo>
                    <a:pt x="4726" y="3177"/>
                    <a:pt x="4760" y="3519"/>
                    <a:pt x="4835" y="3841"/>
                  </a:cubicBezTo>
                  <a:cubicBezTo>
                    <a:pt x="4821" y="3915"/>
                    <a:pt x="4876" y="3996"/>
                    <a:pt x="4793" y="4045"/>
                  </a:cubicBezTo>
                  <a:cubicBezTo>
                    <a:pt x="4753" y="4043"/>
                    <a:pt x="4731" y="4020"/>
                    <a:pt x="4703" y="4006"/>
                  </a:cubicBezTo>
                  <a:lnTo>
                    <a:pt x="4696" y="4019"/>
                  </a:lnTo>
                  <a:cubicBezTo>
                    <a:pt x="4703" y="4001"/>
                    <a:pt x="4680" y="3992"/>
                    <a:pt x="4669" y="3978"/>
                  </a:cubicBezTo>
                  <a:cubicBezTo>
                    <a:pt x="4648" y="3916"/>
                    <a:pt x="4668" y="3851"/>
                    <a:pt x="4629" y="3793"/>
                  </a:cubicBezTo>
                  <a:cubicBezTo>
                    <a:pt x="4596" y="3765"/>
                    <a:pt x="4538" y="3771"/>
                    <a:pt x="4493" y="3748"/>
                  </a:cubicBezTo>
                  <a:cubicBezTo>
                    <a:pt x="4431" y="3710"/>
                    <a:pt x="4351" y="3671"/>
                    <a:pt x="4307" y="3617"/>
                  </a:cubicBezTo>
                  <a:cubicBezTo>
                    <a:pt x="4399" y="3634"/>
                    <a:pt x="4506" y="3691"/>
                    <a:pt x="4594" y="3639"/>
                  </a:cubicBezTo>
                  <a:lnTo>
                    <a:pt x="4607" y="3617"/>
                  </a:lnTo>
                  <a:cubicBezTo>
                    <a:pt x="4582" y="3507"/>
                    <a:pt x="4607" y="3434"/>
                    <a:pt x="4559" y="3327"/>
                  </a:cubicBezTo>
                  <a:cubicBezTo>
                    <a:pt x="4479" y="3302"/>
                    <a:pt x="4429" y="3247"/>
                    <a:pt x="4385" y="3193"/>
                  </a:cubicBezTo>
                  <a:lnTo>
                    <a:pt x="4386" y="3175"/>
                  </a:lnTo>
                  <a:cubicBezTo>
                    <a:pt x="4431" y="3195"/>
                    <a:pt x="4488" y="3223"/>
                    <a:pt x="4546" y="3200"/>
                  </a:cubicBezTo>
                  <a:cubicBezTo>
                    <a:pt x="4574" y="3079"/>
                    <a:pt x="4503" y="2949"/>
                    <a:pt x="4559" y="2838"/>
                  </a:cubicBezTo>
                  <a:cubicBezTo>
                    <a:pt x="4553" y="2829"/>
                    <a:pt x="4560" y="2812"/>
                    <a:pt x="4577" y="2808"/>
                  </a:cubicBezTo>
                  <a:cubicBezTo>
                    <a:pt x="4617" y="2823"/>
                    <a:pt x="4669" y="2812"/>
                    <a:pt x="4697" y="2844"/>
                  </a:cubicBezTo>
                  <a:close/>
                  <a:moveTo>
                    <a:pt x="5817" y="2260"/>
                  </a:moveTo>
                  <a:cubicBezTo>
                    <a:pt x="5967" y="2258"/>
                    <a:pt x="6100" y="2242"/>
                    <a:pt x="6250" y="2249"/>
                  </a:cubicBezTo>
                  <a:cubicBezTo>
                    <a:pt x="6301" y="2260"/>
                    <a:pt x="6352" y="2288"/>
                    <a:pt x="6416" y="2286"/>
                  </a:cubicBezTo>
                  <a:cubicBezTo>
                    <a:pt x="6489" y="2338"/>
                    <a:pt x="6591" y="2364"/>
                    <a:pt x="6658" y="2424"/>
                  </a:cubicBezTo>
                  <a:cubicBezTo>
                    <a:pt x="6674" y="2464"/>
                    <a:pt x="6622" y="2483"/>
                    <a:pt x="6603" y="2517"/>
                  </a:cubicBezTo>
                  <a:cubicBezTo>
                    <a:pt x="6508" y="2605"/>
                    <a:pt x="6369" y="2643"/>
                    <a:pt x="6263" y="2712"/>
                  </a:cubicBezTo>
                  <a:cubicBezTo>
                    <a:pt x="6296" y="2748"/>
                    <a:pt x="6410" y="2775"/>
                    <a:pt x="6356" y="2838"/>
                  </a:cubicBezTo>
                  <a:cubicBezTo>
                    <a:pt x="6280" y="2883"/>
                    <a:pt x="6187" y="2897"/>
                    <a:pt x="6100" y="2915"/>
                  </a:cubicBezTo>
                  <a:cubicBezTo>
                    <a:pt x="6065" y="2926"/>
                    <a:pt x="6087" y="2949"/>
                    <a:pt x="6104" y="2963"/>
                  </a:cubicBezTo>
                  <a:cubicBezTo>
                    <a:pt x="6189" y="3001"/>
                    <a:pt x="6261" y="3083"/>
                    <a:pt x="6299" y="3146"/>
                  </a:cubicBezTo>
                  <a:cubicBezTo>
                    <a:pt x="6274" y="3219"/>
                    <a:pt x="6176" y="3202"/>
                    <a:pt x="6128" y="3252"/>
                  </a:cubicBezTo>
                  <a:cubicBezTo>
                    <a:pt x="5989" y="3281"/>
                    <a:pt x="5850" y="3314"/>
                    <a:pt x="5694" y="3312"/>
                  </a:cubicBezTo>
                  <a:cubicBezTo>
                    <a:pt x="5579" y="3324"/>
                    <a:pt x="5456" y="3367"/>
                    <a:pt x="5419" y="3457"/>
                  </a:cubicBezTo>
                  <a:cubicBezTo>
                    <a:pt x="5356" y="3615"/>
                    <a:pt x="5362" y="3773"/>
                    <a:pt x="5276" y="3922"/>
                  </a:cubicBezTo>
                  <a:cubicBezTo>
                    <a:pt x="5247" y="3934"/>
                    <a:pt x="5212" y="3937"/>
                    <a:pt x="5183" y="3935"/>
                  </a:cubicBezTo>
                  <a:lnTo>
                    <a:pt x="5172" y="3917"/>
                  </a:lnTo>
                  <a:cubicBezTo>
                    <a:pt x="5226" y="3697"/>
                    <a:pt x="5356" y="3445"/>
                    <a:pt x="5184" y="3237"/>
                  </a:cubicBezTo>
                  <a:cubicBezTo>
                    <a:pt x="5044" y="3126"/>
                    <a:pt x="5078" y="2970"/>
                    <a:pt x="5026" y="2836"/>
                  </a:cubicBezTo>
                  <a:cubicBezTo>
                    <a:pt x="5049" y="2816"/>
                    <a:pt x="5095" y="2835"/>
                    <a:pt x="5113" y="2810"/>
                  </a:cubicBezTo>
                  <a:cubicBezTo>
                    <a:pt x="5123" y="2675"/>
                    <a:pt x="5052" y="2558"/>
                    <a:pt x="5005" y="2434"/>
                  </a:cubicBezTo>
                  <a:cubicBezTo>
                    <a:pt x="5093" y="2398"/>
                    <a:pt x="5214" y="2395"/>
                    <a:pt x="5317" y="2417"/>
                  </a:cubicBezTo>
                  <a:lnTo>
                    <a:pt x="5346" y="2410"/>
                  </a:lnTo>
                  <a:cubicBezTo>
                    <a:pt x="5402" y="2285"/>
                    <a:pt x="5515" y="2172"/>
                    <a:pt x="5673" y="2110"/>
                  </a:cubicBezTo>
                  <a:cubicBezTo>
                    <a:pt x="5741" y="2147"/>
                    <a:pt x="5773" y="2214"/>
                    <a:pt x="5817" y="226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67"/>
            <p:cNvSpPr/>
            <p:nvPr/>
          </p:nvSpPr>
          <p:spPr bwMode="auto">
            <a:xfrm>
              <a:off x="6105525" y="3576638"/>
              <a:ext cx="68263" cy="80963"/>
            </a:xfrm>
            <a:custGeom>
              <a:avLst/>
              <a:gdLst>
                <a:gd name="T0" fmla="*/ 172 w 187"/>
                <a:gd name="T1" fmla="*/ 51 h 223"/>
                <a:gd name="T2" fmla="*/ 11 w 187"/>
                <a:gd name="T3" fmla="*/ 223 h 223"/>
                <a:gd name="T4" fmla="*/ 32 w 187"/>
                <a:gd name="T5" fmla="*/ 97 h 223"/>
                <a:gd name="T6" fmla="*/ 76 w 187"/>
                <a:gd name="T7" fmla="*/ 3 h 223"/>
                <a:gd name="T8" fmla="*/ 172 w 187"/>
                <a:gd name="T9" fmla="*/ 5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23">
                  <a:moveTo>
                    <a:pt x="172" y="51"/>
                  </a:moveTo>
                  <a:cubicBezTo>
                    <a:pt x="187" y="135"/>
                    <a:pt x="87" y="178"/>
                    <a:pt x="11" y="223"/>
                  </a:cubicBezTo>
                  <a:cubicBezTo>
                    <a:pt x="0" y="192"/>
                    <a:pt x="48" y="142"/>
                    <a:pt x="32" y="97"/>
                  </a:cubicBezTo>
                  <a:cubicBezTo>
                    <a:pt x="51" y="67"/>
                    <a:pt x="41" y="23"/>
                    <a:pt x="76" y="3"/>
                  </a:cubicBezTo>
                  <a:cubicBezTo>
                    <a:pt x="116" y="0"/>
                    <a:pt x="162" y="20"/>
                    <a:pt x="172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68"/>
            <p:cNvSpPr/>
            <p:nvPr/>
          </p:nvSpPr>
          <p:spPr bwMode="auto">
            <a:xfrm>
              <a:off x="6207125" y="3624263"/>
              <a:ext cx="12700" cy="11113"/>
            </a:xfrm>
            <a:custGeom>
              <a:avLst/>
              <a:gdLst>
                <a:gd name="T0" fmla="*/ 35 w 35"/>
                <a:gd name="T1" fmla="*/ 9 h 30"/>
                <a:gd name="T2" fmla="*/ 0 w 35"/>
                <a:gd name="T3" fmla="*/ 29 h 30"/>
                <a:gd name="T4" fmla="*/ 30 w 35"/>
                <a:gd name="T5" fmla="*/ 0 h 30"/>
                <a:gd name="T6" fmla="*/ 35 w 35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35" y="9"/>
                  </a:moveTo>
                  <a:cubicBezTo>
                    <a:pt x="23" y="17"/>
                    <a:pt x="17" y="30"/>
                    <a:pt x="0" y="29"/>
                  </a:cubicBezTo>
                  <a:lnTo>
                    <a:pt x="30" y="0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69"/>
            <p:cNvSpPr>
              <a:spLocks noEditPoints="1"/>
            </p:cNvSpPr>
            <p:nvPr/>
          </p:nvSpPr>
          <p:spPr bwMode="auto">
            <a:xfrm>
              <a:off x="4891088" y="115888"/>
              <a:ext cx="2446338" cy="2405063"/>
            </a:xfrm>
            <a:custGeom>
              <a:avLst/>
              <a:gdLst>
                <a:gd name="T0" fmla="*/ 4866 w 6727"/>
                <a:gd name="T1" fmla="*/ 457 h 6611"/>
                <a:gd name="T2" fmla="*/ 6023 w 6727"/>
                <a:gd name="T3" fmla="*/ 6287 h 6611"/>
                <a:gd name="T4" fmla="*/ 6727 w 6727"/>
                <a:gd name="T5" fmla="*/ 6401 h 6611"/>
                <a:gd name="T6" fmla="*/ 6015 w 6727"/>
                <a:gd name="T7" fmla="*/ 5836 h 6611"/>
                <a:gd name="T8" fmla="*/ 1738 w 6727"/>
                <a:gd name="T9" fmla="*/ 5918 h 6611"/>
                <a:gd name="T10" fmla="*/ 5016 w 6727"/>
                <a:gd name="T11" fmla="*/ 5583 h 6611"/>
                <a:gd name="T12" fmla="*/ 6291 w 6727"/>
                <a:gd name="T13" fmla="*/ 5521 h 6611"/>
                <a:gd name="T14" fmla="*/ 2076 w 6727"/>
                <a:gd name="T15" fmla="*/ 5649 h 6611"/>
                <a:gd name="T16" fmla="*/ 1186 w 6727"/>
                <a:gd name="T17" fmla="*/ 5252 h 6611"/>
                <a:gd name="T18" fmla="*/ 5279 w 6727"/>
                <a:gd name="T19" fmla="*/ 5970 h 6611"/>
                <a:gd name="T20" fmla="*/ 6481 w 6727"/>
                <a:gd name="T21" fmla="*/ 5198 h 6611"/>
                <a:gd name="T22" fmla="*/ 1778 w 6727"/>
                <a:gd name="T23" fmla="*/ 4955 h 6611"/>
                <a:gd name="T24" fmla="*/ 5205 w 6727"/>
                <a:gd name="T25" fmla="*/ 5111 h 6611"/>
                <a:gd name="T26" fmla="*/ 2566 w 6727"/>
                <a:gd name="T27" fmla="*/ 4972 h 6611"/>
                <a:gd name="T28" fmla="*/ 5625 w 6727"/>
                <a:gd name="T29" fmla="*/ 5138 h 6611"/>
                <a:gd name="T30" fmla="*/ 2618 w 6727"/>
                <a:gd name="T31" fmla="*/ 4638 h 6611"/>
                <a:gd name="T32" fmla="*/ 4462 w 6727"/>
                <a:gd name="T33" fmla="*/ 4798 h 6611"/>
                <a:gd name="T34" fmla="*/ 1120 w 6727"/>
                <a:gd name="T35" fmla="*/ 4834 h 6611"/>
                <a:gd name="T36" fmla="*/ 1028 w 6727"/>
                <a:gd name="T37" fmla="*/ 4498 h 6611"/>
                <a:gd name="T38" fmla="*/ 3250 w 6727"/>
                <a:gd name="T39" fmla="*/ 4522 h 6611"/>
                <a:gd name="T40" fmla="*/ 4900 w 6727"/>
                <a:gd name="T41" fmla="*/ 4617 h 6611"/>
                <a:gd name="T42" fmla="*/ 4900 w 6727"/>
                <a:gd name="T43" fmla="*/ 4617 h 6611"/>
                <a:gd name="T44" fmla="*/ 45 w 6727"/>
                <a:gd name="T45" fmla="*/ 4913 h 6611"/>
                <a:gd name="T46" fmla="*/ 378 w 6727"/>
                <a:gd name="T47" fmla="*/ 4461 h 6611"/>
                <a:gd name="T48" fmla="*/ 278 w 6727"/>
                <a:gd name="T49" fmla="*/ 4198 h 6611"/>
                <a:gd name="T50" fmla="*/ 2769 w 6727"/>
                <a:gd name="T51" fmla="*/ 4269 h 6611"/>
                <a:gd name="T52" fmla="*/ 3924 w 6727"/>
                <a:gd name="T53" fmla="*/ 4691 h 6611"/>
                <a:gd name="T54" fmla="*/ 3455 w 6727"/>
                <a:gd name="T55" fmla="*/ 4579 h 6611"/>
                <a:gd name="T56" fmla="*/ 1239 w 6727"/>
                <a:gd name="T57" fmla="*/ 4206 h 6611"/>
                <a:gd name="T58" fmla="*/ 4312 w 6727"/>
                <a:gd name="T59" fmla="*/ 4132 h 6611"/>
                <a:gd name="T60" fmla="*/ 4312 w 6727"/>
                <a:gd name="T61" fmla="*/ 4132 h 6611"/>
                <a:gd name="T62" fmla="*/ 4958 w 6727"/>
                <a:gd name="T63" fmla="*/ 3955 h 6611"/>
                <a:gd name="T64" fmla="*/ 2734 w 6727"/>
                <a:gd name="T65" fmla="*/ 3792 h 6611"/>
                <a:gd name="T66" fmla="*/ 3238 w 6727"/>
                <a:gd name="T67" fmla="*/ 3718 h 6611"/>
                <a:gd name="T68" fmla="*/ 493 w 6727"/>
                <a:gd name="T69" fmla="*/ 3479 h 6611"/>
                <a:gd name="T70" fmla="*/ 989 w 6727"/>
                <a:gd name="T71" fmla="*/ 3278 h 6611"/>
                <a:gd name="T72" fmla="*/ 5462 w 6727"/>
                <a:gd name="T73" fmla="*/ 2873 h 6611"/>
                <a:gd name="T74" fmla="*/ 5662 w 6727"/>
                <a:gd name="T75" fmla="*/ 2589 h 6611"/>
                <a:gd name="T76" fmla="*/ 3043 w 6727"/>
                <a:gd name="T77" fmla="*/ 2373 h 6611"/>
                <a:gd name="T78" fmla="*/ 4949 w 6727"/>
                <a:gd name="T79" fmla="*/ 2549 h 6611"/>
                <a:gd name="T80" fmla="*/ 3454 w 6727"/>
                <a:gd name="T81" fmla="*/ 2299 h 6611"/>
                <a:gd name="T82" fmla="*/ 5139 w 6727"/>
                <a:gd name="T83" fmla="*/ 3033 h 6611"/>
                <a:gd name="T84" fmla="*/ 4504 w 6727"/>
                <a:gd name="T85" fmla="*/ 2415 h 6611"/>
                <a:gd name="T86" fmla="*/ 4443 w 6727"/>
                <a:gd name="T87" fmla="*/ 2347 h 6611"/>
                <a:gd name="T88" fmla="*/ 5346 w 6727"/>
                <a:gd name="T89" fmla="*/ 2060 h 6611"/>
                <a:gd name="T90" fmla="*/ 3120 w 6727"/>
                <a:gd name="T91" fmla="*/ 2132 h 6611"/>
                <a:gd name="T92" fmla="*/ 3695 w 6727"/>
                <a:gd name="T93" fmla="*/ 2004 h 6611"/>
                <a:gd name="T94" fmla="*/ 2449 w 6727"/>
                <a:gd name="T95" fmla="*/ 1879 h 6611"/>
                <a:gd name="T96" fmla="*/ 2761 w 6727"/>
                <a:gd name="T97" fmla="*/ 1862 h 6611"/>
                <a:gd name="T98" fmla="*/ 1850 w 6727"/>
                <a:gd name="T99" fmla="*/ 1551 h 6611"/>
                <a:gd name="T100" fmla="*/ 2684 w 6727"/>
                <a:gd name="T101" fmla="*/ 1588 h 6611"/>
                <a:gd name="T102" fmla="*/ 2098 w 6727"/>
                <a:gd name="T103" fmla="*/ 1217 h 6611"/>
                <a:gd name="T104" fmla="*/ 5361 w 6727"/>
                <a:gd name="T105" fmla="*/ 636 h 6611"/>
                <a:gd name="T106" fmla="*/ 5478 w 6727"/>
                <a:gd name="T107" fmla="*/ 253 h 6611"/>
                <a:gd name="T108" fmla="*/ 4642 w 6727"/>
                <a:gd name="T109" fmla="*/ 609 h 6611"/>
                <a:gd name="T110" fmla="*/ 4840 w 6727"/>
                <a:gd name="T111" fmla="*/ 212 h 6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727" h="6611">
                  <a:moveTo>
                    <a:pt x="5487" y="0"/>
                  </a:moveTo>
                  <a:cubicBezTo>
                    <a:pt x="5309" y="136"/>
                    <a:pt x="5126" y="277"/>
                    <a:pt x="4982" y="441"/>
                  </a:cubicBezTo>
                  <a:cubicBezTo>
                    <a:pt x="4886" y="563"/>
                    <a:pt x="4783" y="694"/>
                    <a:pt x="4709" y="826"/>
                  </a:cubicBezTo>
                  <a:lnTo>
                    <a:pt x="4680" y="847"/>
                  </a:lnTo>
                  <a:cubicBezTo>
                    <a:pt x="4719" y="709"/>
                    <a:pt x="4798" y="585"/>
                    <a:pt x="4866" y="457"/>
                  </a:cubicBezTo>
                  <a:cubicBezTo>
                    <a:pt x="4895" y="454"/>
                    <a:pt x="4885" y="428"/>
                    <a:pt x="4902" y="415"/>
                  </a:cubicBezTo>
                  <a:cubicBezTo>
                    <a:pt x="5029" y="237"/>
                    <a:pt x="5226" y="63"/>
                    <a:pt x="5487" y="0"/>
                  </a:cubicBezTo>
                  <a:close/>
                  <a:moveTo>
                    <a:pt x="5971" y="6608"/>
                  </a:moveTo>
                  <a:cubicBezTo>
                    <a:pt x="5942" y="6611"/>
                    <a:pt x="5943" y="6584"/>
                    <a:pt x="5949" y="6572"/>
                  </a:cubicBezTo>
                  <a:cubicBezTo>
                    <a:pt x="5970" y="6476"/>
                    <a:pt x="5991" y="6377"/>
                    <a:pt x="6023" y="6287"/>
                  </a:cubicBezTo>
                  <a:lnTo>
                    <a:pt x="6034" y="6278"/>
                  </a:lnTo>
                  <a:cubicBezTo>
                    <a:pt x="6094" y="6386"/>
                    <a:pt x="6072" y="6525"/>
                    <a:pt x="5971" y="6608"/>
                  </a:cubicBezTo>
                  <a:close/>
                  <a:moveTo>
                    <a:pt x="6727" y="6401"/>
                  </a:moveTo>
                  <a:cubicBezTo>
                    <a:pt x="6572" y="6390"/>
                    <a:pt x="6419" y="6317"/>
                    <a:pt x="6348" y="6218"/>
                  </a:cubicBezTo>
                  <a:cubicBezTo>
                    <a:pt x="6503" y="6234"/>
                    <a:pt x="6650" y="6297"/>
                    <a:pt x="6727" y="6401"/>
                  </a:cubicBezTo>
                  <a:close/>
                  <a:moveTo>
                    <a:pt x="6015" y="5836"/>
                  </a:moveTo>
                  <a:cubicBezTo>
                    <a:pt x="5846" y="5903"/>
                    <a:pt x="5644" y="5916"/>
                    <a:pt x="5443" y="5885"/>
                  </a:cubicBezTo>
                  <a:cubicBezTo>
                    <a:pt x="5462" y="5856"/>
                    <a:pt x="5526" y="5837"/>
                    <a:pt x="5572" y="5826"/>
                  </a:cubicBezTo>
                  <a:cubicBezTo>
                    <a:pt x="5694" y="5787"/>
                    <a:pt x="5850" y="5790"/>
                    <a:pt x="5981" y="5817"/>
                  </a:cubicBezTo>
                  <a:cubicBezTo>
                    <a:pt x="5993" y="5827"/>
                    <a:pt x="6010" y="5827"/>
                    <a:pt x="6015" y="5836"/>
                  </a:cubicBezTo>
                  <a:close/>
                  <a:moveTo>
                    <a:pt x="1738" y="5918"/>
                  </a:moveTo>
                  <a:lnTo>
                    <a:pt x="1727" y="5918"/>
                  </a:lnTo>
                  <a:cubicBezTo>
                    <a:pt x="1741" y="5831"/>
                    <a:pt x="1681" y="5750"/>
                    <a:pt x="1701" y="5672"/>
                  </a:cubicBezTo>
                  <a:cubicBezTo>
                    <a:pt x="1697" y="5611"/>
                    <a:pt x="1712" y="5533"/>
                    <a:pt x="1731" y="5472"/>
                  </a:cubicBezTo>
                  <a:cubicBezTo>
                    <a:pt x="1830" y="5608"/>
                    <a:pt x="1830" y="5783"/>
                    <a:pt x="1738" y="5918"/>
                  </a:cubicBezTo>
                  <a:close/>
                  <a:moveTo>
                    <a:pt x="1424" y="5358"/>
                  </a:moveTo>
                  <a:cubicBezTo>
                    <a:pt x="1398" y="5449"/>
                    <a:pt x="1281" y="5501"/>
                    <a:pt x="1165" y="5526"/>
                  </a:cubicBezTo>
                  <a:lnTo>
                    <a:pt x="1153" y="5521"/>
                  </a:lnTo>
                  <a:cubicBezTo>
                    <a:pt x="1219" y="5450"/>
                    <a:pt x="1319" y="5393"/>
                    <a:pt x="1424" y="5358"/>
                  </a:cubicBezTo>
                  <a:close/>
                  <a:moveTo>
                    <a:pt x="5016" y="5583"/>
                  </a:moveTo>
                  <a:cubicBezTo>
                    <a:pt x="5082" y="5677"/>
                    <a:pt x="5112" y="5797"/>
                    <a:pt x="5097" y="5914"/>
                  </a:cubicBezTo>
                  <a:cubicBezTo>
                    <a:pt x="5035" y="5876"/>
                    <a:pt x="5014" y="5814"/>
                    <a:pt x="4981" y="5765"/>
                  </a:cubicBezTo>
                  <a:cubicBezTo>
                    <a:pt x="4927" y="5657"/>
                    <a:pt x="4896" y="5556"/>
                    <a:pt x="4883" y="5446"/>
                  </a:cubicBezTo>
                  <a:cubicBezTo>
                    <a:pt x="4945" y="5475"/>
                    <a:pt x="4983" y="5533"/>
                    <a:pt x="5016" y="5583"/>
                  </a:cubicBezTo>
                  <a:close/>
                  <a:moveTo>
                    <a:pt x="6291" y="5521"/>
                  </a:moveTo>
                  <a:cubicBezTo>
                    <a:pt x="6078" y="5525"/>
                    <a:pt x="5859" y="5533"/>
                    <a:pt x="5656" y="5559"/>
                  </a:cubicBezTo>
                  <a:cubicBezTo>
                    <a:pt x="5645" y="5558"/>
                    <a:pt x="5645" y="5545"/>
                    <a:pt x="5651" y="5541"/>
                  </a:cubicBezTo>
                  <a:cubicBezTo>
                    <a:pt x="5838" y="5462"/>
                    <a:pt x="6093" y="5421"/>
                    <a:pt x="6291" y="5521"/>
                  </a:cubicBezTo>
                  <a:close/>
                  <a:moveTo>
                    <a:pt x="2005" y="5367"/>
                  </a:moveTo>
                  <a:cubicBezTo>
                    <a:pt x="2054" y="5456"/>
                    <a:pt x="2097" y="5550"/>
                    <a:pt x="2076" y="5649"/>
                  </a:cubicBezTo>
                  <a:cubicBezTo>
                    <a:pt x="1975" y="5575"/>
                    <a:pt x="1927" y="5464"/>
                    <a:pt x="1861" y="5373"/>
                  </a:cubicBezTo>
                  <a:cubicBezTo>
                    <a:pt x="1841" y="5303"/>
                    <a:pt x="1808" y="5244"/>
                    <a:pt x="1834" y="5171"/>
                  </a:cubicBezTo>
                  <a:cubicBezTo>
                    <a:pt x="1907" y="5223"/>
                    <a:pt x="1950" y="5303"/>
                    <a:pt x="2005" y="5367"/>
                  </a:cubicBezTo>
                  <a:close/>
                  <a:moveTo>
                    <a:pt x="1514" y="5092"/>
                  </a:moveTo>
                  <a:cubicBezTo>
                    <a:pt x="1464" y="5190"/>
                    <a:pt x="1324" y="5254"/>
                    <a:pt x="1186" y="5252"/>
                  </a:cubicBezTo>
                  <a:cubicBezTo>
                    <a:pt x="1193" y="5217"/>
                    <a:pt x="1245" y="5202"/>
                    <a:pt x="1286" y="5182"/>
                  </a:cubicBezTo>
                  <a:cubicBezTo>
                    <a:pt x="1373" y="5160"/>
                    <a:pt x="1416" y="5083"/>
                    <a:pt x="1514" y="5092"/>
                  </a:cubicBezTo>
                  <a:close/>
                  <a:moveTo>
                    <a:pt x="6481" y="5198"/>
                  </a:moveTo>
                  <a:cubicBezTo>
                    <a:pt x="6302" y="5220"/>
                    <a:pt x="6089" y="5193"/>
                    <a:pt x="5937" y="5274"/>
                  </a:cubicBezTo>
                  <a:cubicBezTo>
                    <a:pt x="5559" y="5388"/>
                    <a:pt x="5353" y="5676"/>
                    <a:pt x="5279" y="5970"/>
                  </a:cubicBezTo>
                  <a:lnTo>
                    <a:pt x="5218" y="6238"/>
                  </a:lnTo>
                  <a:cubicBezTo>
                    <a:pt x="5203" y="6176"/>
                    <a:pt x="5187" y="6127"/>
                    <a:pt x="5189" y="6062"/>
                  </a:cubicBezTo>
                  <a:cubicBezTo>
                    <a:pt x="5173" y="5887"/>
                    <a:pt x="5235" y="5736"/>
                    <a:pt x="5304" y="5591"/>
                  </a:cubicBezTo>
                  <a:cubicBezTo>
                    <a:pt x="5438" y="5383"/>
                    <a:pt x="5697" y="5207"/>
                    <a:pt x="6004" y="5176"/>
                  </a:cubicBezTo>
                  <a:cubicBezTo>
                    <a:pt x="6160" y="5157"/>
                    <a:pt x="6333" y="5152"/>
                    <a:pt x="6481" y="5198"/>
                  </a:cubicBezTo>
                  <a:close/>
                  <a:moveTo>
                    <a:pt x="1193" y="5881"/>
                  </a:moveTo>
                  <a:lnTo>
                    <a:pt x="1187" y="5876"/>
                  </a:lnTo>
                  <a:cubicBezTo>
                    <a:pt x="1288" y="5776"/>
                    <a:pt x="1367" y="5662"/>
                    <a:pt x="1446" y="5552"/>
                  </a:cubicBezTo>
                  <a:cubicBezTo>
                    <a:pt x="1527" y="5385"/>
                    <a:pt x="1607" y="5227"/>
                    <a:pt x="1682" y="5060"/>
                  </a:cubicBezTo>
                  <a:cubicBezTo>
                    <a:pt x="1723" y="5027"/>
                    <a:pt x="1719" y="4978"/>
                    <a:pt x="1778" y="4955"/>
                  </a:cubicBezTo>
                  <a:cubicBezTo>
                    <a:pt x="1679" y="5295"/>
                    <a:pt x="1614" y="5677"/>
                    <a:pt x="1193" y="5881"/>
                  </a:cubicBezTo>
                  <a:close/>
                  <a:moveTo>
                    <a:pt x="5316" y="5251"/>
                  </a:moveTo>
                  <a:cubicBezTo>
                    <a:pt x="5330" y="5330"/>
                    <a:pt x="5344" y="5427"/>
                    <a:pt x="5278" y="5494"/>
                  </a:cubicBezTo>
                  <a:lnTo>
                    <a:pt x="5261" y="5489"/>
                  </a:lnTo>
                  <a:cubicBezTo>
                    <a:pt x="5248" y="5366"/>
                    <a:pt x="5183" y="5245"/>
                    <a:pt x="5205" y="5111"/>
                  </a:cubicBezTo>
                  <a:lnTo>
                    <a:pt x="5223" y="5094"/>
                  </a:lnTo>
                  <a:cubicBezTo>
                    <a:pt x="5285" y="5132"/>
                    <a:pt x="5289" y="5197"/>
                    <a:pt x="5316" y="5251"/>
                  </a:cubicBezTo>
                  <a:close/>
                  <a:moveTo>
                    <a:pt x="2578" y="4977"/>
                  </a:moveTo>
                  <a:lnTo>
                    <a:pt x="2577" y="4981"/>
                  </a:lnTo>
                  <a:cubicBezTo>
                    <a:pt x="2571" y="4990"/>
                    <a:pt x="2555" y="4976"/>
                    <a:pt x="2566" y="4972"/>
                  </a:cubicBezTo>
                  <a:cubicBezTo>
                    <a:pt x="2572" y="4972"/>
                    <a:pt x="2578" y="4973"/>
                    <a:pt x="2578" y="4977"/>
                  </a:cubicBezTo>
                  <a:close/>
                  <a:moveTo>
                    <a:pt x="5819" y="4863"/>
                  </a:moveTo>
                  <a:cubicBezTo>
                    <a:pt x="5822" y="4937"/>
                    <a:pt x="5814" y="4993"/>
                    <a:pt x="5777" y="5057"/>
                  </a:cubicBezTo>
                  <a:cubicBezTo>
                    <a:pt x="5712" y="5111"/>
                    <a:pt x="5693" y="5176"/>
                    <a:pt x="5610" y="5225"/>
                  </a:cubicBezTo>
                  <a:cubicBezTo>
                    <a:pt x="5588" y="5202"/>
                    <a:pt x="5630" y="5169"/>
                    <a:pt x="5625" y="5138"/>
                  </a:cubicBezTo>
                  <a:cubicBezTo>
                    <a:pt x="5638" y="5090"/>
                    <a:pt x="5674" y="5053"/>
                    <a:pt x="5681" y="5005"/>
                  </a:cubicBezTo>
                  <a:cubicBezTo>
                    <a:pt x="5722" y="4994"/>
                    <a:pt x="5700" y="4962"/>
                    <a:pt x="5718" y="4941"/>
                  </a:cubicBezTo>
                  <a:lnTo>
                    <a:pt x="5807" y="4858"/>
                  </a:lnTo>
                  <a:lnTo>
                    <a:pt x="5819" y="4863"/>
                  </a:lnTo>
                  <a:close/>
                  <a:moveTo>
                    <a:pt x="2618" y="4638"/>
                  </a:moveTo>
                  <a:cubicBezTo>
                    <a:pt x="2624" y="4643"/>
                    <a:pt x="2618" y="4643"/>
                    <a:pt x="2618" y="4647"/>
                  </a:cubicBezTo>
                  <a:lnTo>
                    <a:pt x="2612" y="4638"/>
                  </a:lnTo>
                  <a:cubicBezTo>
                    <a:pt x="2618" y="4638"/>
                    <a:pt x="2618" y="4638"/>
                    <a:pt x="2618" y="4638"/>
                  </a:cubicBezTo>
                  <a:close/>
                  <a:moveTo>
                    <a:pt x="4441" y="4732"/>
                  </a:moveTo>
                  <a:lnTo>
                    <a:pt x="4462" y="4798"/>
                  </a:lnTo>
                  <a:cubicBezTo>
                    <a:pt x="4427" y="4797"/>
                    <a:pt x="4393" y="4773"/>
                    <a:pt x="4365" y="4755"/>
                  </a:cubicBezTo>
                  <a:cubicBezTo>
                    <a:pt x="4280" y="4729"/>
                    <a:pt x="4177" y="4703"/>
                    <a:pt x="4085" y="4699"/>
                  </a:cubicBezTo>
                  <a:cubicBezTo>
                    <a:pt x="4173" y="4650"/>
                    <a:pt x="4358" y="4645"/>
                    <a:pt x="4441" y="4732"/>
                  </a:cubicBezTo>
                  <a:close/>
                  <a:moveTo>
                    <a:pt x="1515" y="4559"/>
                  </a:moveTo>
                  <a:cubicBezTo>
                    <a:pt x="1385" y="4649"/>
                    <a:pt x="1283" y="4767"/>
                    <a:pt x="1120" y="4834"/>
                  </a:cubicBezTo>
                  <a:lnTo>
                    <a:pt x="1102" y="4833"/>
                  </a:lnTo>
                  <a:cubicBezTo>
                    <a:pt x="1124" y="4716"/>
                    <a:pt x="1236" y="4638"/>
                    <a:pt x="1359" y="4569"/>
                  </a:cubicBezTo>
                  <a:cubicBezTo>
                    <a:pt x="1411" y="4559"/>
                    <a:pt x="1464" y="4535"/>
                    <a:pt x="1522" y="4537"/>
                  </a:cubicBezTo>
                  <a:lnTo>
                    <a:pt x="1515" y="4559"/>
                  </a:lnTo>
                  <a:close/>
                  <a:moveTo>
                    <a:pt x="1028" y="4498"/>
                  </a:moveTo>
                  <a:cubicBezTo>
                    <a:pt x="891" y="4623"/>
                    <a:pt x="789" y="4745"/>
                    <a:pt x="601" y="4846"/>
                  </a:cubicBezTo>
                  <a:cubicBezTo>
                    <a:pt x="590" y="4811"/>
                    <a:pt x="620" y="4777"/>
                    <a:pt x="639" y="4743"/>
                  </a:cubicBezTo>
                  <a:cubicBezTo>
                    <a:pt x="658" y="4696"/>
                    <a:pt x="705" y="4654"/>
                    <a:pt x="735" y="4616"/>
                  </a:cubicBezTo>
                  <a:cubicBezTo>
                    <a:pt x="829" y="4572"/>
                    <a:pt x="918" y="4506"/>
                    <a:pt x="1028" y="4498"/>
                  </a:cubicBezTo>
                  <a:close/>
                  <a:moveTo>
                    <a:pt x="3250" y="4522"/>
                  </a:moveTo>
                  <a:cubicBezTo>
                    <a:pt x="3210" y="4520"/>
                    <a:pt x="3169" y="4531"/>
                    <a:pt x="3129" y="4517"/>
                  </a:cubicBezTo>
                  <a:cubicBezTo>
                    <a:pt x="3025" y="4525"/>
                    <a:pt x="2927" y="4551"/>
                    <a:pt x="2839" y="4578"/>
                  </a:cubicBezTo>
                  <a:cubicBezTo>
                    <a:pt x="2823" y="4534"/>
                    <a:pt x="2894" y="4502"/>
                    <a:pt x="2941" y="4478"/>
                  </a:cubicBezTo>
                  <a:cubicBezTo>
                    <a:pt x="3040" y="4438"/>
                    <a:pt x="3183" y="4458"/>
                    <a:pt x="3250" y="4522"/>
                  </a:cubicBezTo>
                  <a:close/>
                  <a:moveTo>
                    <a:pt x="4900" y="4617"/>
                  </a:moveTo>
                  <a:lnTo>
                    <a:pt x="4888" y="4621"/>
                  </a:lnTo>
                  <a:cubicBezTo>
                    <a:pt x="4763" y="4567"/>
                    <a:pt x="4614" y="4547"/>
                    <a:pt x="4471" y="4515"/>
                  </a:cubicBezTo>
                  <a:lnTo>
                    <a:pt x="4466" y="4506"/>
                  </a:lnTo>
                  <a:cubicBezTo>
                    <a:pt x="4605" y="4473"/>
                    <a:pt x="4789" y="4485"/>
                    <a:pt x="4884" y="4581"/>
                  </a:cubicBezTo>
                  <a:cubicBezTo>
                    <a:pt x="4895" y="4595"/>
                    <a:pt x="4900" y="4604"/>
                    <a:pt x="4900" y="4617"/>
                  </a:cubicBezTo>
                  <a:close/>
                  <a:moveTo>
                    <a:pt x="1470" y="4378"/>
                  </a:moveTo>
                  <a:cubicBezTo>
                    <a:pt x="1572" y="4422"/>
                    <a:pt x="1686" y="4448"/>
                    <a:pt x="1788" y="4505"/>
                  </a:cubicBezTo>
                  <a:cubicBezTo>
                    <a:pt x="1776" y="4522"/>
                    <a:pt x="1741" y="4512"/>
                    <a:pt x="1724" y="4503"/>
                  </a:cubicBezTo>
                  <a:cubicBezTo>
                    <a:pt x="1354" y="4381"/>
                    <a:pt x="855" y="4333"/>
                    <a:pt x="515" y="4502"/>
                  </a:cubicBezTo>
                  <a:cubicBezTo>
                    <a:pt x="304" y="4597"/>
                    <a:pt x="138" y="4747"/>
                    <a:pt x="45" y="4913"/>
                  </a:cubicBezTo>
                  <a:lnTo>
                    <a:pt x="34" y="4913"/>
                  </a:lnTo>
                  <a:cubicBezTo>
                    <a:pt x="25" y="4838"/>
                    <a:pt x="68" y="4766"/>
                    <a:pt x="110" y="4702"/>
                  </a:cubicBezTo>
                  <a:cubicBezTo>
                    <a:pt x="152" y="4652"/>
                    <a:pt x="189" y="4583"/>
                    <a:pt x="265" y="4556"/>
                  </a:cubicBezTo>
                  <a:cubicBezTo>
                    <a:pt x="277" y="4557"/>
                    <a:pt x="277" y="4539"/>
                    <a:pt x="283" y="4531"/>
                  </a:cubicBezTo>
                  <a:cubicBezTo>
                    <a:pt x="313" y="4506"/>
                    <a:pt x="326" y="4467"/>
                    <a:pt x="378" y="4461"/>
                  </a:cubicBezTo>
                  <a:cubicBezTo>
                    <a:pt x="631" y="4315"/>
                    <a:pt x="1001" y="4265"/>
                    <a:pt x="1321" y="4354"/>
                  </a:cubicBezTo>
                  <a:lnTo>
                    <a:pt x="1470" y="4378"/>
                  </a:lnTo>
                  <a:close/>
                  <a:moveTo>
                    <a:pt x="622" y="4249"/>
                  </a:moveTo>
                  <a:cubicBezTo>
                    <a:pt x="424" y="4301"/>
                    <a:pt x="193" y="4317"/>
                    <a:pt x="0" y="4243"/>
                  </a:cubicBezTo>
                  <a:cubicBezTo>
                    <a:pt x="65" y="4185"/>
                    <a:pt x="174" y="4207"/>
                    <a:pt x="278" y="4198"/>
                  </a:cubicBezTo>
                  <a:cubicBezTo>
                    <a:pt x="381" y="4207"/>
                    <a:pt x="525" y="4205"/>
                    <a:pt x="622" y="4249"/>
                  </a:cubicBezTo>
                  <a:close/>
                  <a:moveTo>
                    <a:pt x="2935" y="4303"/>
                  </a:moveTo>
                  <a:cubicBezTo>
                    <a:pt x="2865" y="4330"/>
                    <a:pt x="2778" y="4340"/>
                    <a:pt x="2697" y="4353"/>
                  </a:cubicBezTo>
                  <a:cubicBezTo>
                    <a:pt x="2627" y="4381"/>
                    <a:pt x="2557" y="4404"/>
                    <a:pt x="2482" y="4414"/>
                  </a:cubicBezTo>
                  <a:cubicBezTo>
                    <a:pt x="2514" y="4328"/>
                    <a:pt x="2648" y="4273"/>
                    <a:pt x="2769" y="4269"/>
                  </a:cubicBezTo>
                  <a:cubicBezTo>
                    <a:pt x="2821" y="4280"/>
                    <a:pt x="2884" y="4279"/>
                    <a:pt x="2935" y="4303"/>
                  </a:cubicBezTo>
                  <a:close/>
                  <a:moveTo>
                    <a:pt x="5356" y="4418"/>
                  </a:moveTo>
                  <a:lnTo>
                    <a:pt x="5356" y="4423"/>
                  </a:lnTo>
                  <a:cubicBezTo>
                    <a:pt x="4860" y="4266"/>
                    <a:pt x="4302" y="4424"/>
                    <a:pt x="3935" y="4692"/>
                  </a:cubicBezTo>
                  <a:lnTo>
                    <a:pt x="3924" y="4691"/>
                  </a:lnTo>
                  <a:cubicBezTo>
                    <a:pt x="4129" y="4434"/>
                    <a:pt x="4526" y="4281"/>
                    <a:pt x="4934" y="4295"/>
                  </a:cubicBezTo>
                  <a:cubicBezTo>
                    <a:pt x="5089" y="4306"/>
                    <a:pt x="5249" y="4340"/>
                    <a:pt x="5356" y="4418"/>
                  </a:cubicBezTo>
                  <a:close/>
                  <a:moveTo>
                    <a:pt x="3431" y="4443"/>
                  </a:moveTo>
                  <a:cubicBezTo>
                    <a:pt x="3497" y="4533"/>
                    <a:pt x="3552" y="4631"/>
                    <a:pt x="3548" y="4732"/>
                  </a:cubicBezTo>
                  <a:lnTo>
                    <a:pt x="3455" y="4579"/>
                  </a:lnTo>
                  <a:cubicBezTo>
                    <a:pt x="3310" y="4455"/>
                    <a:pt x="3194" y="4301"/>
                    <a:pt x="2989" y="4235"/>
                  </a:cubicBezTo>
                  <a:cubicBezTo>
                    <a:pt x="2717" y="4118"/>
                    <a:pt x="2353" y="4142"/>
                    <a:pt x="2060" y="4137"/>
                  </a:cubicBezTo>
                  <a:cubicBezTo>
                    <a:pt x="2298" y="4082"/>
                    <a:pt x="2587" y="4056"/>
                    <a:pt x="2844" y="4115"/>
                  </a:cubicBezTo>
                  <a:cubicBezTo>
                    <a:pt x="3078" y="4165"/>
                    <a:pt x="3293" y="4284"/>
                    <a:pt x="3431" y="4443"/>
                  </a:cubicBezTo>
                  <a:close/>
                  <a:moveTo>
                    <a:pt x="1239" y="4206"/>
                  </a:moveTo>
                  <a:cubicBezTo>
                    <a:pt x="1004" y="4196"/>
                    <a:pt x="803" y="4161"/>
                    <a:pt x="593" y="4081"/>
                  </a:cubicBezTo>
                  <a:cubicBezTo>
                    <a:pt x="513" y="4060"/>
                    <a:pt x="457" y="4005"/>
                    <a:pt x="389" y="3968"/>
                  </a:cubicBezTo>
                  <a:cubicBezTo>
                    <a:pt x="384" y="3959"/>
                    <a:pt x="390" y="3954"/>
                    <a:pt x="402" y="3951"/>
                  </a:cubicBezTo>
                  <a:cubicBezTo>
                    <a:pt x="706" y="3977"/>
                    <a:pt x="984" y="4090"/>
                    <a:pt x="1239" y="4206"/>
                  </a:cubicBezTo>
                  <a:close/>
                  <a:moveTo>
                    <a:pt x="4312" y="4132"/>
                  </a:moveTo>
                  <a:cubicBezTo>
                    <a:pt x="4280" y="4236"/>
                    <a:pt x="4197" y="4306"/>
                    <a:pt x="4113" y="4390"/>
                  </a:cubicBezTo>
                  <a:cubicBezTo>
                    <a:pt x="4095" y="4406"/>
                    <a:pt x="4071" y="4427"/>
                    <a:pt x="4048" y="4439"/>
                  </a:cubicBezTo>
                  <a:cubicBezTo>
                    <a:pt x="4044" y="4391"/>
                    <a:pt x="4080" y="4340"/>
                    <a:pt x="4105" y="4293"/>
                  </a:cubicBezTo>
                  <a:cubicBezTo>
                    <a:pt x="4177" y="4196"/>
                    <a:pt x="4216" y="4084"/>
                    <a:pt x="4328" y="4006"/>
                  </a:cubicBezTo>
                  <a:cubicBezTo>
                    <a:pt x="4355" y="4047"/>
                    <a:pt x="4319" y="4089"/>
                    <a:pt x="4312" y="4132"/>
                  </a:cubicBezTo>
                  <a:close/>
                  <a:moveTo>
                    <a:pt x="4958" y="3955"/>
                  </a:moveTo>
                  <a:cubicBezTo>
                    <a:pt x="4843" y="4094"/>
                    <a:pt x="4644" y="4199"/>
                    <a:pt x="4440" y="4251"/>
                  </a:cubicBezTo>
                  <a:lnTo>
                    <a:pt x="4447" y="4230"/>
                  </a:lnTo>
                  <a:cubicBezTo>
                    <a:pt x="4578" y="4109"/>
                    <a:pt x="4737" y="3989"/>
                    <a:pt x="4952" y="3955"/>
                  </a:cubicBezTo>
                  <a:lnTo>
                    <a:pt x="4958" y="3955"/>
                  </a:lnTo>
                  <a:close/>
                  <a:moveTo>
                    <a:pt x="3004" y="3974"/>
                  </a:moveTo>
                  <a:cubicBezTo>
                    <a:pt x="3032" y="4014"/>
                    <a:pt x="3053" y="4055"/>
                    <a:pt x="3063" y="4094"/>
                  </a:cubicBezTo>
                  <a:cubicBezTo>
                    <a:pt x="2961" y="4051"/>
                    <a:pt x="2889" y="3978"/>
                    <a:pt x="2793" y="3925"/>
                  </a:cubicBezTo>
                  <a:lnTo>
                    <a:pt x="2608" y="3786"/>
                  </a:lnTo>
                  <a:cubicBezTo>
                    <a:pt x="2637" y="3761"/>
                    <a:pt x="2694" y="3785"/>
                    <a:pt x="2734" y="3792"/>
                  </a:cubicBezTo>
                  <a:cubicBezTo>
                    <a:pt x="2848" y="3819"/>
                    <a:pt x="2949" y="3893"/>
                    <a:pt x="3004" y="3974"/>
                  </a:cubicBezTo>
                  <a:close/>
                  <a:moveTo>
                    <a:pt x="3435" y="4006"/>
                  </a:moveTo>
                  <a:cubicBezTo>
                    <a:pt x="3443" y="4111"/>
                    <a:pt x="3468" y="4208"/>
                    <a:pt x="3442" y="4308"/>
                  </a:cubicBezTo>
                  <a:cubicBezTo>
                    <a:pt x="3365" y="4204"/>
                    <a:pt x="3346" y="4081"/>
                    <a:pt x="3292" y="3974"/>
                  </a:cubicBezTo>
                  <a:cubicBezTo>
                    <a:pt x="3266" y="3889"/>
                    <a:pt x="3229" y="3805"/>
                    <a:pt x="3238" y="3718"/>
                  </a:cubicBezTo>
                  <a:cubicBezTo>
                    <a:pt x="3344" y="3801"/>
                    <a:pt x="3410" y="3904"/>
                    <a:pt x="3435" y="4006"/>
                  </a:cubicBezTo>
                  <a:close/>
                  <a:moveTo>
                    <a:pt x="1369" y="3631"/>
                  </a:moveTo>
                  <a:cubicBezTo>
                    <a:pt x="1317" y="3637"/>
                    <a:pt x="1265" y="3622"/>
                    <a:pt x="1214" y="3607"/>
                  </a:cubicBezTo>
                  <a:cubicBezTo>
                    <a:pt x="1008" y="3558"/>
                    <a:pt x="796" y="3536"/>
                    <a:pt x="584" y="3500"/>
                  </a:cubicBezTo>
                  <a:lnTo>
                    <a:pt x="493" y="3479"/>
                  </a:lnTo>
                  <a:cubicBezTo>
                    <a:pt x="783" y="3422"/>
                    <a:pt x="1126" y="3493"/>
                    <a:pt x="1369" y="3631"/>
                  </a:cubicBezTo>
                  <a:close/>
                  <a:moveTo>
                    <a:pt x="1272" y="3434"/>
                  </a:moveTo>
                  <a:lnTo>
                    <a:pt x="1293" y="3501"/>
                  </a:lnTo>
                  <a:cubicBezTo>
                    <a:pt x="1263" y="3513"/>
                    <a:pt x="1247" y="3481"/>
                    <a:pt x="1225" y="3472"/>
                  </a:cubicBezTo>
                  <a:cubicBezTo>
                    <a:pt x="1164" y="3399"/>
                    <a:pt x="1062" y="3342"/>
                    <a:pt x="989" y="3278"/>
                  </a:cubicBezTo>
                  <a:lnTo>
                    <a:pt x="990" y="3269"/>
                  </a:lnTo>
                  <a:cubicBezTo>
                    <a:pt x="1122" y="3275"/>
                    <a:pt x="1218" y="3345"/>
                    <a:pt x="1272" y="3434"/>
                  </a:cubicBezTo>
                  <a:close/>
                  <a:moveTo>
                    <a:pt x="5783" y="2904"/>
                  </a:moveTo>
                  <a:cubicBezTo>
                    <a:pt x="5616" y="2923"/>
                    <a:pt x="5442" y="2959"/>
                    <a:pt x="5280" y="2974"/>
                  </a:cubicBezTo>
                  <a:cubicBezTo>
                    <a:pt x="5299" y="2914"/>
                    <a:pt x="5397" y="2900"/>
                    <a:pt x="5462" y="2873"/>
                  </a:cubicBezTo>
                  <a:cubicBezTo>
                    <a:pt x="5578" y="2847"/>
                    <a:pt x="5681" y="2869"/>
                    <a:pt x="5783" y="2904"/>
                  </a:cubicBezTo>
                  <a:close/>
                  <a:moveTo>
                    <a:pt x="5903" y="2617"/>
                  </a:moveTo>
                  <a:cubicBezTo>
                    <a:pt x="5768" y="2668"/>
                    <a:pt x="5572" y="2677"/>
                    <a:pt x="5411" y="2691"/>
                  </a:cubicBezTo>
                  <a:cubicBezTo>
                    <a:pt x="5388" y="2673"/>
                    <a:pt x="5423" y="2666"/>
                    <a:pt x="5435" y="2657"/>
                  </a:cubicBezTo>
                  <a:cubicBezTo>
                    <a:pt x="5500" y="2612"/>
                    <a:pt x="5586" y="2612"/>
                    <a:pt x="5662" y="2589"/>
                  </a:cubicBezTo>
                  <a:cubicBezTo>
                    <a:pt x="5737" y="2588"/>
                    <a:pt x="5829" y="2592"/>
                    <a:pt x="5903" y="2617"/>
                  </a:cubicBezTo>
                  <a:close/>
                  <a:moveTo>
                    <a:pt x="3455" y="2596"/>
                  </a:moveTo>
                  <a:lnTo>
                    <a:pt x="3454" y="2627"/>
                  </a:lnTo>
                  <a:cubicBezTo>
                    <a:pt x="3334" y="2595"/>
                    <a:pt x="3268" y="2514"/>
                    <a:pt x="3155" y="2465"/>
                  </a:cubicBezTo>
                  <a:lnTo>
                    <a:pt x="3043" y="2373"/>
                  </a:lnTo>
                  <a:lnTo>
                    <a:pt x="3049" y="2360"/>
                  </a:lnTo>
                  <a:cubicBezTo>
                    <a:pt x="3215" y="2389"/>
                    <a:pt x="3397" y="2458"/>
                    <a:pt x="3455" y="2596"/>
                  </a:cubicBezTo>
                  <a:close/>
                  <a:moveTo>
                    <a:pt x="5076" y="2698"/>
                  </a:moveTo>
                  <a:cubicBezTo>
                    <a:pt x="5069" y="2742"/>
                    <a:pt x="5073" y="2790"/>
                    <a:pt x="5049" y="2828"/>
                  </a:cubicBezTo>
                  <a:cubicBezTo>
                    <a:pt x="4988" y="2738"/>
                    <a:pt x="4986" y="2642"/>
                    <a:pt x="4949" y="2549"/>
                  </a:cubicBezTo>
                  <a:cubicBezTo>
                    <a:pt x="4933" y="2500"/>
                    <a:pt x="4924" y="2451"/>
                    <a:pt x="4937" y="2408"/>
                  </a:cubicBezTo>
                  <a:cubicBezTo>
                    <a:pt x="5032" y="2487"/>
                    <a:pt x="5063" y="2593"/>
                    <a:pt x="5076" y="2698"/>
                  </a:cubicBezTo>
                  <a:close/>
                  <a:moveTo>
                    <a:pt x="4005" y="2537"/>
                  </a:moveTo>
                  <a:cubicBezTo>
                    <a:pt x="3987" y="2554"/>
                    <a:pt x="3947" y="2539"/>
                    <a:pt x="3930" y="2530"/>
                  </a:cubicBezTo>
                  <a:cubicBezTo>
                    <a:pt x="3759" y="2470"/>
                    <a:pt x="3595" y="2388"/>
                    <a:pt x="3454" y="2299"/>
                  </a:cubicBezTo>
                  <a:lnTo>
                    <a:pt x="3455" y="2290"/>
                  </a:lnTo>
                  <a:cubicBezTo>
                    <a:pt x="3672" y="2318"/>
                    <a:pt x="3889" y="2384"/>
                    <a:pt x="4005" y="2537"/>
                  </a:cubicBezTo>
                  <a:close/>
                  <a:moveTo>
                    <a:pt x="5996" y="2267"/>
                  </a:moveTo>
                  <a:cubicBezTo>
                    <a:pt x="5850" y="2322"/>
                    <a:pt x="5659" y="2344"/>
                    <a:pt x="5534" y="2443"/>
                  </a:cubicBezTo>
                  <a:cubicBezTo>
                    <a:pt x="5322" y="2600"/>
                    <a:pt x="5222" y="2818"/>
                    <a:pt x="5139" y="3033"/>
                  </a:cubicBezTo>
                  <a:cubicBezTo>
                    <a:pt x="5118" y="2975"/>
                    <a:pt x="5133" y="2897"/>
                    <a:pt x="5141" y="2832"/>
                  </a:cubicBezTo>
                  <a:cubicBezTo>
                    <a:pt x="5198" y="2660"/>
                    <a:pt x="5297" y="2477"/>
                    <a:pt x="5508" y="2377"/>
                  </a:cubicBezTo>
                  <a:cubicBezTo>
                    <a:pt x="5654" y="2318"/>
                    <a:pt x="5811" y="2259"/>
                    <a:pt x="5996" y="2267"/>
                  </a:cubicBezTo>
                  <a:close/>
                  <a:moveTo>
                    <a:pt x="4443" y="2347"/>
                  </a:moveTo>
                  <a:cubicBezTo>
                    <a:pt x="4466" y="2370"/>
                    <a:pt x="4494" y="2389"/>
                    <a:pt x="4504" y="2415"/>
                  </a:cubicBezTo>
                  <a:cubicBezTo>
                    <a:pt x="4114" y="2206"/>
                    <a:pt x="3540" y="2159"/>
                    <a:pt x="3093" y="2261"/>
                  </a:cubicBezTo>
                  <a:lnTo>
                    <a:pt x="2866" y="2308"/>
                  </a:lnTo>
                  <a:cubicBezTo>
                    <a:pt x="2954" y="2260"/>
                    <a:pt x="3054" y="2225"/>
                    <a:pt x="3153" y="2190"/>
                  </a:cubicBezTo>
                  <a:cubicBezTo>
                    <a:pt x="3512" y="2131"/>
                    <a:pt x="3945" y="2111"/>
                    <a:pt x="4273" y="2265"/>
                  </a:cubicBezTo>
                  <a:lnTo>
                    <a:pt x="4443" y="2347"/>
                  </a:lnTo>
                  <a:close/>
                  <a:moveTo>
                    <a:pt x="5364" y="2218"/>
                  </a:moveTo>
                  <a:cubicBezTo>
                    <a:pt x="5337" y="2321"/>
                    <a:pt x="5293" y="2424"/>
                    <a:pt x="5227" y="2509"/>
                  </a:cubicBezTo>
                  <a:lnTo>
                    <a:pt x="5216" y="2486"/>
                  </a:lnTo>
                  <a:cubicBezTo>
                    <a:pt x="5221" y="2351"/>
                    <a:pt x="5232" y="2203"/>
                    <a:pt x="5317" y="2080"/>
                  </a:cubicBezTo>
                  <a:lnTo>
                    <a:pt x="5346" y="2060"/>
                  </a:lnTo>
                  <a:cubicBezTo>
                    <a:pt x="5362" y="2108"/>
                    <a:pt x="5371" y="2170"/>
                    <a:pt x="5364" y="2218"/>
                  </a:cubicBezTo>
                  <a:close/>
                  <a:moveTo>
                    <a:pt x="4426" y="2019"/>
                  </a:moveTo>
                  <a:cubicBezTo>
                    <a:pt x="4268" y="2091"/>
                    <a:pt x="4071" y="2112"/>
                    <a:pt x="3877" y="2082"/>
                  </a:cubicBezTo>
                  <a:cubicBezTo>
                    <a:pt x="4045" y="2033"/>
                    <a:pt x="4230" y="2010"/>
                    <a:pt x="4426" y="2019"/>
                  </a:cubicBezTo>
                  <a:close/>
                  <a:moveTo>
                    <a:pt x="3120" y="2132"/>
                  </a:moveTo>
                  <a:cubicBezTo>
                    <a:pt x="3085" y="2143"/>
                    <a:pt x="3044" y="2172"/>
                    <a:pt x="3004" y="2166"/>
                  </a:cubicBezTo>
                  <a:cubicBezTo>
                    <a:pt x="3023" y="2114"/>
                    <a:pt x="3111" y="2079"/>
                    <a:pt x="3141" y="2028"/>
                  </a:cubicBezTo>
                  <a:cubicBezTo>
                    <a:pt x="3211" y="1996"/>
                    <a:pt x="3248" y="1932"/>
                    <a:pt x="3324" y="1905"/>
                  </a:cubicBezTo>
                  <a:cubicBezTo>
                    <a:pt x="3304" y="1982"/>
                    <a:pt x="3248" y="2098"/>
                    <a:pt x="3120" y="2132"/>
                  </a:cubicBezTo>
                  <a:close/>
                  <a:moveTo>
                    <a:pt x="3695" y="2004"/>
                  </a:moveTo>
                  <a:cubicBezTo>
                    <a:pt x="3630" y="2049"/>
                    <a:pt x="3543" y="2072"/>
                    <a:pt x="3462" y="2090"/>
                  </a:cubicBezTo>
                  <a:cubicBezTo>
                    <a:pt x="3522" y="2014"/>
                    <a:pt x="3633" y="1953"/>
                    <a:pt x="3744" y="1910"/>
                  </a:cubicBezTo>
                  <a:lnTo>
                    <a:pt x="3791" y="1890"/>
                  </a:lnTo>
                  <a:cubicBezTo>
                    <a:pt x="3790" y="1930"/>
                    <a:pt x="3747" y="1985"/>
                    <a:pt x="3695" y="2004"/>
                  </a:cubicBezTo>
                  <a:close/>
                  <a:moveTo>
                    <a:pt x="2449" y="1879"/>
                  </a:moveTo>
                  <a:cubicBezTo>
                    <a:pt x="2367" y="1915"/>
                    <a:pt x="2295" y="1859"/>
                    <a:pt x="2220" y="1852"/>
                  </a:cubicBezTo>
                  <a:cubicBezTo>
                    <a:pt x="2175" y="1832"/>
                    <a:pt x="2111" y="1825"/>
                    <a:pt x="2072" y="1797"/>
                  </a:cubicBezTo>
                  <a:cubicBezTo>
                    <a:pt x="2194" y="1763"/>
                    <a:pt x="2360" y="1801"/>
                    <a:pt x="2449" y="1879"/>
                  </a:cubicBezTo>
                  <a:close/>
                  <a:moveTo>
                    <a:pt x="3063" y="1627"/>
                  </a:moveTo>
                  <a:cubicBezTo>
                    <a:pt x="3030" y="1743"/>
                    <a:pt x="2884" y="1807"/>
                    <a:pt x="2761" y="1862"/>
                  </a:cubicBezTo>
                  <a:cubicBezTo>
                    <a:pt x="2793" y="1763"/>
                    <a:pt x="2922" y="1695"/>
                    <a:pt x="3029" y="1621"/>
                  </a:cubicBezTo>
                  <a:cubicBezTo>
                    <a:pt x="3040" y="1613"/>
                    <a:pt x="3069" y="1610"/>
                    <a:pt x="3063" y="1627"/>
                  </a:cubicBezTo>
                  <a:close/>
                  <a:moveTo>
                    <a:pt x="2269" y="1609"/>
                  </a:moveTo>
                  <a:cubicBezTo>
                    <a:pt x="2250" y="1643"/>
                    <a:pt x="2182" y="1618"/>
                    <a:pt x="2136" y="1625"/>
                  </a:cubicBezTo>
                  <a:cubicBezTo>
                    <a:pt x="2032" y="1616"/>
                    <a:pt x="1935" y="1590"/>
                    <a:pt x="1850" y="1551"/>
                  </a:cubicBezTo>
                  <a:cubicBezTo>
                    <a:pt x="1869" y="1522"/>
                    <a:pt x="1925" y="1546"/>
                    <a:pt x="1955" y="1530"/>
                  </a:cubicBezTo>
                  <a:cubicBezTo>
                    <a:pt x="2076" y="1526"/>
                    <a:pt x="2178" y="1557"/>
                    <a:pt x="2269" y="1609"/>
                  </a:cubicBezTo>
                  <a:close/>
                  <a:moveTo>
                    <a:pt x="2870" y="1203"/>
                  </a:moveTo>
                  <a:cubicBezTo>
                    <a:pt x="2848" y="1342"/>
                    <a:pt x="2814" y="1493"/>
                    <a:pt x="2695" y="1602"/>
                  </a:cubicBezTo>
                  <a:lnTo>
                    <a:pt x="2684" y="1588"/>
                  </a:lnTo>
                  <a:cubicBezTo>
                    <a:pt x="2666" y="1443"/>
                    <a:pt x="2723" y="1293"/>
                    <a:pt x="2854" y="1185"/>
                  </a:cubicBezTo>
                  <a:lnTo>
                    <a:pt x="2870" y="1203"/>
                  </a:lnTo>
                  <a:close/>
                  <a:moveTo>
                    <a:pt x="2594" y="1685"/>
                  </a:moveTo>
                  <a:cubicBezTo>
                    <a:pt x="2609" y="1755"/>
                    <a:pt x="2647" y="1831"/>
                    <a:pt x="2621" y="1900"/>
                  </a:cubicBezTo>
                  <a:cubicBezTo>
                    <a:pt x="2544" y="1643"/>
                    <a:pt x="2333" y="1407"/>
                    <a:pt x="2098" y="1217"/>
                  </a:cubicBezTo>
                  <a:cubicBezTo>
                    <a:pt x="2019" y="1179"/>
                    <a:pt x="1951" y="1128"/>
                    <a:pt x="1866" y="1102"/>
                  </a:cubicBezTo>
                  <a:cubicBezTo>
                    <a:pt x="1907" y="1082"/>
                    <a:pt x="1980" y="1120"/>
                    <a:pt x="2032" y="1131"/>
                  </a:cubicBezTo>
                  <a:cubicBezTo>
                    <a:pt x="2243" y="1184"/>
                    <a:pt x="2382" y="1343"/>
                    <a:pt x="2486" y="1475"/>
                  </a:cubicBezTo>
                  <a:cubicBezTo>
                    <a:pt x="2518" y="1550"/>
                    <a:pt x="2574" y="1614"/>
                    <a:pt x="2594" y="1685"/>
                  </a:cubicBezTo>
                  <a:close/>
                  <a:moveTo>
                    <a:pt x="5361" y="636"/>
                  </a:moveTo>
                  <a:cubicBezTo>
                    <a:pt x="5222" y="648"/>
                    <a:pt x="5060" y="671"/>
                    <a:pt x="4910" y="678"/>
                  </a:cubicBezTo>
                  <a:cubicBezTo>
                    <a:pt x="4905" y="664"/>
                    <a:pt x="4922" y="665"/>
                    <a:pt x="4934" y="661"/>
                  </a:cubicBezTo>
                  <a:cubicBezTo>
                    <a:pt x="5017" y="595"/>
                    <a:pt x="5150" y="566"/>
                    <a:pt x="5265" y="588"/>
                  </a:cubicBezTo>
                  <a:cubicBezTo>
                    <a:pt x="5299" y="603"/>
                    <a:pt x="5345" y="605"/>
                    <a:pt x="5361" y="636"/>
                  </a:cubicBezTo>
                  <a:close/>
                  <a:moveTo>
                    <a:pt x="5478" y="253"/>
                  </a:moveTo>
                  <a:cubicBezTo>
                    <a:pt x="5394" y="350"/>
                    <a:pt x="5249" y="374"/>
                    <a:pt x="5116" y="403"/>
                  </a:cubicBezTo>
                  <a:cubicBezTo>
                    <a:pt x="5199" y="328"/>
                    <a:pt x="5322" y="277"/>
                    <a:pt x="5444" y="251"/>
                  </a:cubicBezTo>
                  <a:cubicBezTo>
                    <a:pt x="5455" y="252"/>
                    <a:pt x="5473" y="244"/>
                    <a:pt x="5478" y="253"/>
                  </a:cubicBezTo>
                  <a:close/>
                  <a:moveTo>
                    <a:pt x="4654" y="426"/>
                  </a:moveTo>
                  <a:cubicBezTo>
                    <a:pt x="4664" y="488"/>
                    <a:pt x="4667" y="553"/>
                    <a:pt x="4642" y="609"/>
                  </a:cubicBezTo>
                  <a:cubicBezTo>
                    <a:pt x="4620" y="582"/>
                    <a:pt x="4627" y="538"/>
                    <a:pt x="4582" y="515"/>
                  </a:cubicBezTo>
                  <a:cubicBezTo>
                    <a:pt x="4562" y="426"/>
                    <a:pt x="4501" y="349"/>
                    <a:pt x="4458" y="269"/>
                  </a:cubicBezTo>
                  <a:cubicBezTo>
                    <a:pt x="4431" y="228"/>
                    <a:pt x="4386" y="196"/>
                    <a:pt x="4370" y="156"/>
                  </a:cubicBezTo>
                  <a:cubicBezTo>
                    <a:pt x="4506" y="206"/>
                    <a:pt x="4636" y="299"/>
                    <a:pt x="4654" y="426"/>
                  </a:cubicBezTo>
                  <a:close/>
                  <a:moveTo>
                    <a:pt x="4840" y="212"/>
                  </a:moveTo>
                  <a:cubicBezTo>
                    <a:pt x="4844" y="277"/>
                    <a:pt x="4836" y="329"/>
                    <a:pt x="4805" y="385"/>
                  </a:cubicBezTo>
                  <a:cubicBezTo>
                    <a:pt x="4740" y="273"/>
                    <a:pt x="4721" y="158"/>
                    <a:pt x="4731" y="36"/>
                  </a:cubicBezTo>
                  <a:cubicBezTo>
                    <a:pt x="4816" y="66"/>
                    <a:pt x="4825" y="150"/>
                    <a:pt x="4840" y="2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 bwMode="auto">
            <a:xfrm>
              <a:off x="5133520" y="3455988"/>
              <a:ext cx="1832851" cy="3397250"/>
            </a:xfrm>
            <a:custGeom>
              <a:avLst/>
              <a:gdLst>
                <a:gd name="connsiteX0" fmla="*/ 378975 w 1832851"/>
                <a:gd name="connsiteY0" fmla="*/ 3294062 h 3397250"/>
                <a:gd name="connsiteX1" fmla="*/ 1453761 w 1832851"/>
                <a:gd name="connsiteY1" fmla="*/ 3294062 h 3397250"/>
                <a:gd name="connsiteX2" fmla="*/ 1447803 w 1832851"/>
                <a:gd name="connsiteY2" fmla="*/ 3329831 h 3397250"/>
                <a:gd name="connsiteX3" fmla="*/ 1409462 w 1832851"/>
                <a:gd name="connsiteY3" fmla="*/ 3397250 h 3397250"/>
                <a:gd name="connsiteX4" fmla="*/ 916444 w 1832851"/>
                <a:gd name="connsiteY4" fmla="*/ 3397250 h 3397250"/>
                <a:gd name="connsiteX5" fmla="*/ 423426 w 1832851"/>
                <a:gd name="connsiteY5" fmla="*/ 3397250 h 3397250"/>
                <a:gd name="connsiteX6" fmla="*/ 384949 w 1832851"/>
                <a:gd name="connsiteY6" fmla="*/ 3329831 h 3397250"/>
                <a:gd name="connsiteX7" fmla="*/ 377759 w 1832851"/>
                <a:gd name="connsiteY7" fmla="*/ 3286282 h 3397250"/>
                <a:gd name="connsiteX8" fmla="*/ 378655 w 1832851"/>
                <a:gd name="connsiteY8" fmla="*/ 3292147 h 3397250"/>
                <a:gd name="connsiteX9" fmla="*/ 378399 w 1832851"/>
                <a:gd name="connsiteY9" fmla="*/ 3290615 h 3397250"/>
                <a:gd name="connsiteX10" fmla="*/ 1414025 w 1832851"/>
                <a:gd name="connsiteY10" fmla="*/ 2991573 h 3397250"/>
                <a:gd name="connsiteX11" fmla="*/ 1412294 w 1832851"/>
                <a:gd name="connsiteY11" fmla="*/ 2992886 h 3397250"/>
                <a:gd name="connsiteX12" fmla="*/ 1412294 w 1832851"/>
                <a:gd name="connsiteY12" fmla="*/ 3030575 h 3397250"/>
                <a:gd name="connsiteX13" fmla="*/ 1400630 w 1832851"/>
                <a:gd name="connsiteY13" fmla="*/ 3032749 h 3397250"/>
                <a:gd name="connsiteX14" fmla="*/ 1406097 w 1832851"/>
                <a:gd name="connsiteY14" fmla="*/ 3044346 h 3397250"/>
                <a:gd name="connsiteX15" fmla="*/ 1417396 w 1832851"/>
                <a:gd name="connsiteY15" fmla="*/ 3050506 h 3397250"/>
                <a:gd name="connsiteX16" fmla="*/ 1446919 w 1832851"/>
                <a:gd name="connsiteY16" fmla="*/ 3102690 h 3397250"/>
                <a:gd name="connsiteX17" fmla="*/ 1444732 w 1832851"/>
                <a:gd name="connsiteY17" fmla="*/ 3127695 h 3397250"/>
                <a:gd name="connsiteX18" fmla="*/ 1430153 w 1832851"/>
                <a:gd name="connsiteY18" fmla="*/ 3122622 h 3397250"/>
                <a:gd name="connsiteX19" fmla="*/ 1453844 w 1832851"/>
                <a:gd name="connsiteY19" fmla="*/ 3154150 h 3397250"/>
                <a:gd name="connsiteX20" fmla="*/ 1465507 w 1832851"/>
                <a:gd name="connsiteY20" fmla="*/ 3182779 h 3397250"/>
                <a:gd name="connsiteX21" fmla="*/ 1439629 w 1832851"/>
                <a:gd name="connsiteY21" fmla="*/ 3207421 h 3397250"/>
                <a:gd name="connsiteX22" fmla="*/ 1461862 w 1832851"/>
                <a:gd name="connsiteY22" fmla="*/ 3235325 h 3397250"/>
                <a:gd name="connsiteX23" fmla="*/ 1492114 w 1832851"/>
                <a:gd name="connsiteY23" fmla="*/ 3219380 h 3397250"/>
                <a:gd name="connsiteX24" fmla="*/ 1489198 w 1832851"/>
                <a:gd name="connsiteY24" fmla="*/ 3205247 h 3397250"/>
                <a:gd name="connsiteX25" fmla="*/ 1511067 w 1832851"/>
                <a:gd name="connsiteY25" fmla="*/ 3163572 h 3397250"/>
                <a:gd name="connsiteX26" fmla="*/ 1543505 w 1832851"/>
                <a:gd name="connsiteY26" fmla="*/ 3131682 h 3397250"/>
                <a:gd name="connsiteX27" fmla="*/ 1537674 w 1832851"/>
                <a:gd name="connsiteY27" fmla="*/ 3101966 h 3397250"/>
                <a:gd name="connsiteX28" fmla="*/ 1517627 w 1832851"/>
                <a:gd name="connsiteY28" fmla="*/ 3099429 h 3397250"/>
                <a:gd name="connsiteX29" fmla="*/ 1515441 w 1832851"/>
                <a:gd name="connsiteY29" fmla="*/ 3114287 h 3397250"/>
                <a:gd name="connsiteX30" fmla="*/ 1500861 w 1832851"/>
                <a:gd name="connsiteY30" fmla="*/ 3128420 h 3397250"/>
                <a:gd name="connsiteX31" fmla="*/ 1478993 w 1832851"/>
                <a:gd name="connsiteY31" fmla="*/ 3152338 h 3397250"/>
                <a:gd name="connsiteX32" fmla="*/ 1463685 w 1832851"/>
                <a:gd name="connsiteY32" fmla="*/ 3120810 h 3397250"/>
                <a:gd name="connsiteX33" fmla="*/ 1457853 w 1832851"/>
                <a:gd name="connsiteY33" fmla="*/ 3088920 h 3397250"/>
                <a:gd name="connsiteX34" fmla="*/ 1430882 w 1832851"/>
                <a:gd name="connsiteY34" fmla="*/ 3047607 h 3397250"/>
                <a:gd name="connsiteX35" fmla="*/ 1415209 w 1832851"/>
                <a:gd name="connsiteY35" fmla="*/ 2994336 h 3397250"/>
                <a:gd name="connsiteX36" fmla="*/ 1414025 w 1832851"/>
                <a:gd name="connsiteY36" fmla="*/ 2991573 h 3397250"/>
                <a:gd name="connsiteX37" fmla="*/ 1484732 w 1832851"/>
                <a:gd name="connsiteY37" fmla="*/ 2978150 h 3397250"/>
                <a:gd name="connsiteX38" fmla="*/ 1472068 w 1832851"/>
                <a:gd name="connsiteY38" fmla="*/ 3025172 h 3397250"/>
                <a:gd name="connsiteX39" fmla="*/ 1523808 w 1832851"/>
                <a:gd name="connsiteY39" fmla="*/ 3075088 h 3397250"/>
                <a:gd name="connsiteX40" fmla="*/ 1616433 w 1832851"/>
                <a:gd name="connsiteY40" fmla="*/ 3072556 h 3397250"/>
                <a:gd name="connsiteX41" fmla="*/ 1674324 w 1832851"/>
                <a:gd name="connsiteY41" fmla="*/ 3013236 h 3397250"/>
                <a:gd name="connsiteX42" fmla="*/ 1671791 w 1832851"/>
                <a:gd name="connsiteY42" fmla="*/ 2984661 h 3397250"/>
                <a:gd name="connsiteX43" fmla="*/ 1661660 w 1832851"/>
                <a:gd name="connsiteY43" fmla="*/ 2992257 h 3397250"/>
                <a:gd name="connsiteX44" fmla="*/ 1557819 w 1832851"/>
                <a:gd name="connsiteY44" fmla="*/ 3033853 h 3397250"/>
                <a:gd name="connsiteX45" fmla="*/ 1488712 w 1832851"/>
                <a:gd name="connsiteY45" fmla="*/ 2979958 h 3397250"/>
                <a:gd name="connsiteX46" fmla="*/ 1459404 w 1832851"/>
                <a:gd name="connsiteY46" fmla="*/ 2946400 h 3397250"/>
                <a:gd name="connsiteX47" fmla="*/ 1445237 w 1832851"/>
                <a:gd name="connsiteY47" fmla="*/ 2960882 h 3397250"/>
                <a:gd name="connsiteX48" fmla="*/ 1429205 w 1832851"/>
                <a:gd name="connsiteY48" fmla="*/ 2982606 h 3397250"/>
                <a:gd name="connsiteX49" fmla="*/ 1455303 w 1832851"/>
                <a:gd name="connsiteY49" fmla="*/ 3028950 h 3397250"/>
                <a:gd name="connsiteX50" fmla="*/ 1459404 w 1832851"/>
                <a:gd name="connsiteY50" fmla="*/ 3027502 h 3397250"/>
                <a:gd name="connsiteX51" fmla="*/ 1476927 w 1832851"/>
                <a:gd name="connsiteY51" fmla="*/ 2974641 h 3397250"/>
                <a:gd name="connsiteX52" fmla="*/ 1465369 w 1832851"/>
                <a:gd name="connsiteY52" fmla="*/ 2953279 h 3397250"/>
                <a:gd name="connsiteX53" fmla="*/ 1459404 w 1832851"/>
                <a:gd name="connsiteY53" fmla="*/ 2946400 h 3397250"/>
                <a:gd name="connsiteX54" fmla="*/ 1445791 w 1832851"/>
                <a:gd name="connsiteY54" fmla="*/ 2903898 h 3397250"/>
                <a:gd name="connsiteX55" fmla="*/ 1415309 w 1832851"/>
                <a:gd name="connsiteY55" fmla="*/ 2914876 h 3397250"/>
                <a:gd name="connsiteX56" fmla="*/ 1358383 w 1832851"/>
                <a:gd name="connsiteY56" fmla="*/ 2992454 h 3397250"/>
                <a:gd name="connsiteX57" fmla="*/ 1358383 w 1832851"/>
                <a:gd name="connsiteY57" fmla="*/ 3006725 h 3397250"/>
                <a:gd name="connsiteX58" fmla="*/ 1409433 w 1832851"/>
                <a:gd name="connsiteY58" fmla="*/ 2980378 h 3397250"/>
                <a:gd name="connsiteX59" fmla="*/ 1438813 w 1832851"/>
                <a:gd name="connsiteY59" fmla="*/ 2956592 h 3397250"/>
                <a:gd name="connsiteX60" fmla="*/ 1453871 w 1832851"/>
                <a:gd name="connsiteY60" fmla="*/ 2936100 h 3397250"/>
                <a:gd name="connsiteX61" fmla="*/ 1445791 w 1832851"/>
                <a:gd name="connsiteY61" fmla="*/ 2903898 h 3397250"/>
                <a:gd name="connsiteX62" fmla="*/ 1458247 w 1832851"/>
                <a:gd name="connsiteY62" fmla="*/ 2894012 h 3397250"/>
                <a:gd name="connsiteX63" fmla="*/ 1450209 w 1832851"/>
                <a:gd name="connsiteY63" fmla="*/ 2901272 h 3397250"/>
                <a:gd name="connsiteX64" fmla="*/ 1461901 w 1832851"/>
                <a:gd name="connsiteY64" fmla="*/ 2934669 h 3397250"/>
                <a:gd name="connsiteX65" fmla="*/ 1498804 w 1832851"/>
                <a:gd name="connsiteY65" fmla="*/ 2973875 h 3397250"/>
                <a:gd name="connsiteX66" fmla="*/ 1556533 w 1832851"/>
                <a:gd name="connsiteY66" fmla="*/ 2993115 h 3397250"/>
                <a:gd name="connsiteX67" fmla="*/ 1607321 w 1832851"/>
                <a:gd name="connsiteY67" fmla="*/ 2982950 h 3397250"/>
                <a:gd name="connsiteX68" fmla="*/ 1633993 w 1832851"/>
                <a:gd name="connsiteY68" fmla="*/ 2964073 h 3397250"/>
                <a:gd name="connsiteX69" fmla="*/ 1600379 w 1832851"/>
                <a:gd name="connsiteY69" fmla="*/ 2944471 h 3397250"/>
                <a:gd name="connsiteX70" fmla="*/ 1458247 w 1832851"/>
                <a:gd name="connsiteY70" fmla="*/ 2894012 h 3397250"/>
                <a:gd name="connsiteX71" fmla="*/ 1415925 w 1832851"/>
                <a:gd name="connsiteY71" fmla="*/ 2893439 h 3397250"/>
                <a:gd name="connsiteX72" fmla="*/ 1397832 w 1832851"/>
                <a:gd name="connsiteY72" fmla="*/ 2898666 h 3397250"/>
                <a:gd name="connsiteX73" fmla="*/ 1360012 w 1832851"/>
                <a:gd name="connsiteY73" fmla="*/ 2939382 h 3397250"/>
                <a:gd name="connsiteX74" fmla="*/ 1353466 w 1832851"/>
                <a:gd name="connsiteY74" fmla="*/ 2983399 h 3397250"/>
                <a:gd name="connsiteX75" fmla="*/ 1356376 w 1832851"/>
                <a:gd name="connsiteY75" fmla="*/ 2984500 h 3397250"/>
                <a:gd name="connsiteX76" fmla="*/ 1364012 w 1832851"/>
                <a:gd name="connsiteY76" fmla="*/ 2959190 h 3397250"/>
                <a:gd name="connsiteX77" fmla="*/ 1414197 w 1832851"/>
                <a:gd name="connsiteY77" fmla="*/ 2906002 h 3397250"/>
                <a:gd name="connsiteX78" fmla="*/ 1432380 w 1832851"/>
                <a:gd name="connsiteY78" fmla="*/ 2898666 h 3397250"/>
                <a:gd name="connsiteX79" fmla="*/ 1415925 w 1832851"/>
                <a:gd name="connsiteY79" fmla="*/ 2893439 h 3397250"/>
                <a:gd name="connsiteX80" fmla="*/ 1241735 w 1832851"/>
                <a:gd name="connsiteY80" fmla="*/ 2866036 h 3397250"/>
                <a:gd name="connsiteX81" fmla="*/ 1236245 w 1832851"/>
                <a:gd name="connsiteY81" fmla="*/ 2868586 h 3397250"/>
                <a:gd name="connsiteX82" fmla="*/ 1221970 w 1832851"/>
                <a:gd name="connsiteY82" fmla="*/ 2917408 h 3397250"/>
                <a:gd name="connsiteX83" fmla="*/ 1262964 w 1832851"/>
                <a:gd name="connsiteY83" fmla="*/ 2991735 h 3397250"/>
                <a:gd name="connsiteX84" fmla="*/ 1280533 w 1832851"/>
                <a:gd name="connsiteY84" fmla="*/ 3005580 h 3397250"/>
                <a:gd name="connsiteX85" fmla="*/ 1347880 w 1832851"/>
                <a:gd name="connsiteY85" fmla="*/ 3013596 h 3397250"/>
                <a:gd name="connsiteX86" fmla="*/ 1340926 w 1832851"/>
                <a:gd name="connsiteY86" fmla="*/ 2971696 h 3397250"/>
                <a:gd name="connsiteX87" fmla="*/ 1315305 w 1832851"/>
                <a:gd name="connsiteY87" fmla="*/ 2970603 h 3397250"/>
                <a:gd name="connsiteX88" fmla="*/ 1244663 w 1832851"/>
                <a:gd name="connsiteY88" fmla="*/ 2903199 h 3397250"/>
                <a:gd name="connsiteX89" fmla="*/ 1508692 w 1832851"/>
                <a:gd name="connsiteY89" fmla="*/ 2863086 h 3397250"/>
                <a:gd name="connsiteX90" fmla="*/ 1475243 w 1832851"/>
                <a:gd name="connsiteY90" fmla="*/ 2887080 h 3397250"/>
                <a:gd name="connsiteX91" fmla="*/ 1513783 w 1832851"/>
                <a:gd name="connsiteY91" fmla="*/ 2888171 h 3397250"/>
                <a:gd name="connsiteX92" fmla="*/ 1589770 w 1832851"/>
                <a:gd name="connsiteY92" fmla="*/ 2929252 h 3397250"/>
                <a:gd name="connsiteX93" fmla="*/ 1624310 w 1832851"/>
                <a:gd name="connsiteY93" fmla="*/ 2954337 h 3397250"/>
                <a:gd name="connsiteX94" fmla="*/ 1621765 w 1832851"/>
                <a:gd name="connsiteY94" fmla="*/ 2932524 h 3397250"/>
                <a:gd name="connsiteX95" fmla="*/ 1573046 w 1832851"/>
                <a:gd name="connsiteY95" fmla="*/ 2888898 h 3397250"/>
                <a:gd name="connsiteX96" fmla="*/ 1508692 w 1832851"/>
                <a:gd name="connsiteY96" fmla="*/ 2863086 h 3397250"/>
                <a:gd name="connsiteX97" fmla="*/ 1257022 w 1832851"/>
                <a:gd name="connsiteY97" fmla="*/ 2830042 h 3397250"/>
                <a:gd name="connsiteX98" fmla="*/ 1248230 w 1832851"/>
                <a:gd name="connsiteY98" fmla="*/ 2830787 h 3397250"/>
                <a:gd name="connsiteX99" fmla="*/ 1250794 w 1832851"/>
                <a:gd name="connsiteY99" fmla="*/ 2859088 h 3397250"/>
                <a:gd name="connsiteX100" fmla="*/ 1261419 w 1832851"/>
                <a:gd name="connsiteY100" fmla="*/ 2842331 h 3397250"/>
                <a:gd name="connsiteX101" fmla="*/ 1257022 w 1832851"/>
                <a:gd name="connsiteY101" fmla="*/ 2830042 h 3397250"/>
                <a:gd name="connsiteX102" fmla="*/ 849783 w 1832851"/>
                <a:gd name="connsiteY102" fmla="*/ 2813050 h 3397250"/>
                <a:gd name="connsiteX103" fmla="*/ 845074 w 1832851"/>
                <a:gd name="connsiteY103" fmla="*/ 2816671 h 3397250"/>
                <a:gd name="connsiteX104" fmla="*/ 773357 w 1832851"/>
                <a:gd name="connsiteY104" fmla="*/ 2914819 h 3397250"/>
                <a:gd name="connsiteX105" fmla="*/ 621954 w 1832851"/>
                <a:gd name="connsiteY105" fmla="*/ 2897073 h 3397250"/>
                <a:gd name="connsiteX106" fmla="*/ 605655 w 1832851"/>
                <a:gd name="connsiteY106" fmla="*/ 2890554 h 3397250"/>
                <a:gd name="connsiteX107" fmla="*/ 612537 w 1832851"/>
                <a:gd name="connsiteY107" fmla="*/ 2929668 h 3397250"/>
                <a:gd name="connsiteX108" fmla="*/ 710333 w 1832851"/>
                <a:gd name="connsiteY108" fmla="*/ 2987977 h 3397250"/>
                <a:gd name="connsiteX109" fmla="*/ 833121 w 1832851"/>
                <a:gd name="connsiteY109" fmla="*/ 2957192 h 3397250"/>
                <a:gd name="connsiteX110" fmla="*/ 883106 w 1832851"/>
                <a:gd name="connsiteY110" fmla="*/ 2871359 h 3397250"/>
                <a:gd name="connsiteX111" fmla="*/ 849783 w 1832851"/>
                <a:gd name="connsiteY111" fmla="*/ 2813050 h 3397250"/>
                <a:gd name="connsiteX112" fmla="*/ 1478615 w 1832851"/>
                <a:gd name="connsiteY112" fmla="*/ 2803890 h 3397250"/>
                <a:gd name="connsiteX113" fmla="*/ 1451166 w 1832851"/>
                <a:gd name="connsiteY113" fmla="*/ 2821272 h 3397250"/>
                <a:gd name="connsiteX114" fmla="*/ 1449339 w 1832851"/>
                <a:gd name="connsiteY114" fmla="*/ 2846323 h 3397250"/>
                <a:gd name="connsiteX115" fmla="*/ 1455185 w 1832851"/>
                <a:gd name="connsiteY115" fmla="*/ 2876820 h 3397250"/>
                <a:gd name="connsiteX116" fmla="*/ 1467243 w 1832851"/>
                <a:gd name="connsiteY116" fmla="*/ 2879725 h 3397250"/>
                <a:gd name="connsiteX117" fmla="*/ 1507434 w 1832851"/>
                <a:gd name="connsiteY117" fmla="*/ 2848501 h 3397250"/>
                <a:gd name="connsiteX118" fmla="*/ 1535568 w 1832851"/>
                <a:gd name="connsiteY118" fmla="*/ 2824902 h 3397250"/>
                <a:gd name="connsiteX119" fmla="*/ 1511819 w 1832851"/>
                <a:gd name="connsiteY119" fmla="*/ 2806386 h 3397250"/>
                <a:gd name="connsiteX120" fmla="*/ 1478615 w 1832851"/>
                <a:gd name="connsiteY120" fmla="*/ 2803890 h 3397250"/>
                <a:gd name="connsiteX121" fmla="*/ 1295782 w 1832851"/>
                <a:gd name="connsiteY121" fmla="*/ 2799489 h 3397250"/>
                <a:gd name="connsiteX122" fmla="*/ 1269871 w 1832851"/>
                <a:gd name="connsiteY122" fmla="*/ 2824930 h 3397250"/>
                <a:gd name="connsiteX123" fmla="*/ 1268411 w 1832851"/>
                <a:gd name="connsiteY123" fmla="*/ 2854005 h 3397250"/>
                <a:gd name="connsiteX124" fmla="*/ 1249434 w 1832851"/>
                <a:gd name="connsiteY124" fmla="*/ 2886715 h 3397250"/>
                <a:gd name="connsiteX125" fmla="*/ 1300891 w 1832851"/>
                <a:gd name="connsiteY125" fmla="*/ 2951409 h 3397250"/>
                <a:gd name="connsiteX126" fmla="*/ 1343954 w 1832851"/>
                <a:gd name="connsiteY126" fmla="*/ 2956860 h 3397250"/>
                <a:gd name="connsiteX127" fmla="*/ 1398331 w 1832851"/>
                <a:gd name="connsiteY127" fmla="*/ 2891804 h 3397250"/>
                <a:gd name="connsiteX128" fmla="*/ 1403440 w 1832851"/>
                <a:gd name="connsiteY128" fmla="*/ 2890350 h 3397250"/>
                <a:gd name="connsiteX129" fmla="*/ 1403805 w 1832851"/>
                <a:gd name="connsiteY129" fmla="*/ 2888169 h 3397250"/>
                <a:gd name="connsiteX130" fmla="*/ 1361106 w 1832851"/>
                <a:gd name="connsiteY130" fmla="*/ 2873995 h 3397250"/>
                <a:gd name="connsiteX131" fmla="*/ 1343954 w 1832851"/>
                <a:gd name="connsiteY131" fmla="*/ 2857276 h 3397250"/>
                <a:gd name="connsiteX132" fmla="*/ 1296877 w 1832851"/>
                <a:gd name="connsiteY132" fmla="*/ 2842739 h 3397250"/>
                <a:gd name="connsiteX133" fmla="*/ 1299796 w 1832851"/>
                <a:gd name="connsiteY133" fmla="*/ 2804940 h 3397250"/>
                <a:gd name="connsiteX134" fmla="*/ 1295782 w 1832851"/>
                <a:gd name="connsiteY134" fmla="*/ 2799489 h 3397250"/>
                <a:gd name="connsiteX135" fmla="*/ 1561304 w 1832851"/>
                <a:gd name="connsiteY135" fmla="*/ 2797083 h 3397250"/>
                <a:gd name="connsiteX136" fmla="*/ 1526743 w 1832851"/>
                <a:gd name="connsiteY136" fmla="*/ 2800176 h 3397250"/>
                <a:gd name="connsiteX137" fmla="*/ 1524184 w 1832851"/>
                <a:gd name="connsiteY137" fmla="*/ 2804518 h 3397250"/>
                <a:gd name="connsiteX138" fmla="*/ 1545020 w 1832851"/>
                <a:gd name="connsiteY138" fmla="*/ 2821165 h 3397250"/>
                <a:gd name="connsiteX139" fmla="*/ 1522722 w 1832851"/>
                <a:gd name="connsiteY139" fmla="*/ 2850479 h 3397250"/>
                <a:gd name="connsiteX140" fmla="*/ 1539537 w 1832851"/>
                <a:gd name="connsiteY140" fmla="*/ 2855907 h 3397250"/>
                <a:gd name="connsiteX141" fmla="*/ 1601313 w 1832851"/>
                <a:gd name="connsiteY141" fmla="*/ 2894267 h 3397250"/>
                <a:gd name="connsiteX142" fmla="*/ 1631654 w 1832851"/>
                <a:gd name="connsiteY142" fmla="*/ 2931904 h 3397250"/>
                <a:gd name="connsiteX143" fmla="*/ 1644448 w 1832851"/>
                <a:gd name="connsiteY143" fmla="*/ 2961941 h 3397250"/>
                <a:gd name="connsiteX144" fmla="*/ 1595465 w 1832851"/>
                <a:gd name="connsiteY144" fmla="*/ 2999940 h 3397250"/>
                <a:gd name="connsiteX145" fmla="*/ 1567318 w 1832851"/>
                <a:gd name="connsiteY145" fmla="*/ 3006093 h 3397250"/>
                <a:gd name="connsiteX146" fmla="*/ 1511755 w 1832851"/>
                <a:gd name="connsiteY146" fmla="*/ 2986188 h 3397250"/>
                <a:gd name="connsiteX147" fmla="*/ 1538074 w 1832851"/>
                <a:gd name="connsiteY147" fmla="*/ 3011521 h 3397250"/>
                <a:gd name="connsiteX148" fmla="*/ 1596196 w 1832851"/>
                <a:gd name="connsiteY148" fmla="*/ 3021292 h 3397250"/>
                <a:gd name="connsiteX149" fmla="*/ 1639330 w 1832851"/>
                <a:gd name="connsiteY149" fmla="*/ 3005007 h 3397250"/>
                <a:gd name="connsiteX150" fmla="*/ 1672229 w 1832851"/>
                <a:gd name="connsiteY150" fmla="*/ 2965198 h 3397250"/>
                <a:gd name="connsiteX151" fmla="*/ 1678443 w 1832851"/>
                <a:gd name="connsiteY151" fmla="*/ 2926838 h 3397250"/>
                <a:gd name="connsiteX152" fmla="*/ 1649565 w 1832851"/>
                <a:gd name="connsiteY152" fmla="*/ 2853012 h 3397250"/>
                <a:gd name="connsiteX153" fmla="*/ 1561304 w 1832851"/>
                <a:gd name="connsiteY153" fmla="*/ 2797083 h 3397250"/>
                <a:gd name="connsiteX154" fmla="*/ 1227606 w 1832851"/>
                <a:gd name="connsiteY154" fmla="*/ 2792476 h 3397250"/>
                <a:gd name="connsiteX155" fmla="*/ 1207349 w 1832851"/>
                <a:gd name="connsiteY155" fmla="*/ 2851863 h 3397250"/>
                <a:gd name="connsiteX156" fmla="*/ 1219871 w 1832851"/>
                <a:gd name="connsiteY156" fmla="*/ 2878137 h 3397250"/>
                <a:gd name="connsiteX157" fmla="*/ 1235340 w 1832851"/>
                <a:gd name="connsiteY157" fmla="*/ 2841065 h 3397250"/>
                <a:gd name="connsiteX158" fmla="*/ 1233499 w 1832851"/>
                <a:gd name="connsiteY158" fmla="*/ 2792476 h 3397250"/>
                <a:gd name="connsiteX159" fmla="*/ 1227606 w 1832851"/>
                <a:gd name="connsiteY159" fmla="*/ 2792476 h 3397250"/>
                <a:gd name="connsiteX160" fmla="*/ 929013 w 1832851"/>
                <a:gd name="connsiteY160" fmla="*/ 2784312 h 3397250"/>
                <a:gd name="connsiteX161" fmla="*/ 927646 w 1832851"/>
                <a:gd name="connsiteY161" fmla="*/ 2789550 h 3397250"/>
                <a:gd name="connsiteX162" fmla="*/ 923270 w 1832851"/>
                <a:gd name="connsiteY162" fmla="*/ 2889021 h 3397250"/>
                <a:gd name="connsiteX163" fmla="*/ 894097 w 1832851"/>
                <a:gd name="connsiteY163" fmla="*/ 2971733 h 3397250"/>
                <a:gd name="connsiteX164" fmla="*/ 897744 w 1832851"/>
                <a:gd name="connsiteY164" fmla="*/ 3029303 h 3397250"/>
                <a:gd name="connsiteX165" fmla="*/ 884251 w 1832851"/>
                <a:gd name="connsiteY165" fmla="*/ 3090881 h 3397250"/>
                <a:gd name="connsiteX166" fmla="*/ 837575 w 1832851"/>
                <a:gd name="connsiteY166" fmla="*/ 3057359 h 3397250"/>
                <a:gd name="connsiteX167" fmla="*/ 807308 w 1832851"/>
                <a:gd name="connsiteY167" fmla="*/ 3038412 h 3397250"/>
                <a:gd name="connsiteX168" fmla="*/ 797462 w 1832851"/>
                <a:gd name="connsiteY168" fmla="*/ 3012906 h 3397250"/>
                <a:gd name="connsiteX169" fmla="*/ 764278 w 1832851"/>
                <a:gd name="connsiteY169" fmla="*/ 3025295 h 3397250"/>
                <a:gd name="connsiteX170" fmla="*/ 766831 w 1832851"/>
                <a:gd name="connsiteY170" fmla="*/ 3079950 h 3397250"/>
                <a:gd name="connsiteX171" fmla="*/ 834293 w 1832851"/>
                <a:gd name="connsiteY171" fmla="*/ 3122580 h 3397250"/>
                <a:gd name="connsiteX172" fmla="*/ 888992 w 1832851"/>
                <a:gd name="connsiteY172" fmla="*/ 3187073 h 3397250"/>
                <a:gd name="connsiteX173" fmla="*/ 889356 w 1832851"/>
                <a:gd name="connsiteY173" fmla="*/ 3212579 h 3397250"/>
                <a:gd name="connsiteX174" fmla="*/ 947337 w 1832851"/>
                <a:gd name="connsiteY174" fmla="*/ 3228975 h 3397250"/>
                <a:gd name="connsiteX175" fmla="*/ 973593 w 1832851"/>
                <a:gd name="connsiteY175" fmla="*/ 3171405 h 3397250"/>
                <a:gd name="connsiteX176" fmla="*/ 919988 w 1832851"/>
                <a:gd name="connsiteY176" fmla="*/ 3138613 h 3397250"/>
                <a:gd name="connsiteX177" fmla="*/ 927646 w 1832851"/>
                <a:gd name="connsiteY177" fmla="*/ 3083958 h 3397250"/>
                <a:gd name="connsiteX178" fmla="*/ 954995 w 1832851"/>
                <a:gd name="connsiteY178" fmla="*/ 3019465 h 3397250"/>
                <a:gd name="connsiteX179" fmla="*/ 932386 w 1832851"/>
                <a:gd name="connsiteY179" fmla="*/ 3034404 h 3397250"/>
                <a:gd name="connsiteX180" fmla="*/ 918529 w 1832851"/>
                <a:gd name="connsiteY180" fmla="*/ 2991409 h 3397250"/>
                <a:gd name="connsiteX181" fmla="*/ 947337 w 1832851"/>
                <a:gd name="connsiteY181" fmla="*/ 2888657 h 3397250"/>
                <a:gd name="connsiteX182" fmla="*/ 964112 w 1832851"/>
                <a:gd name="connsiteY182" fmla="*/ 2873354 h 3397250"/>
                <a:gd name="connsiteX183" fmla="*/ 968123 w 1832851"/>
                <a:gd name="connsiteY183" fmla="*/ 2851127 h 3397250"/>
                <a:gd name="connsiteX184" fmla="*/ 947337 w 1832851"/>
                <a:gd name="connsiteY184" fmla="*/ 2851492 h 3397250"/>
                <a:gd name="connsiteX185" fmla="*/ 932022 w 1832851"/>
                <a:gd name="connsiteY185" fmla="*/ 2785906 h 3397250"/>
                <a:gd name="connsiteX186" fmla="*/ 929013 w 1832851"/>
                <a:gd name="connsiteY186" fmla="*/ 2784312 h 3397250"/>
                <a:gd name="connsiteX187" fmla="*/ 511806 w 1832851"/>
                <a:gd name="connsiteY187" fmla="*/ 2774950 h 3397250"/>
                <a:gd name="connsiteX188" fmla="*/ 341354 w 1832851"/>
                <a:gd name="connsiteY188" fmla="*/ 2868930 h 3397250"/>
                <a:gd name="connsiteX189" fmla="*/ 295730 w 1832851"/>
                <a:gd name="connsiteY189" fmla="*/ 2883444 h 3397250"/>
                <a:gd name="connsiteX190" fmla="*/ 295730 w 1832851"/>
                <a:gd name="connsiteY190" fmla="*/ 2887073 h 3397250"/>
                <a:gd name="connsiteX191" fmla="*/ 361794 w 1832851"/>
                <a:gd name="connsiteY191" fmla="*/ 2889613 h 3397250"/>
                <a:gd name="connsiteX192" fmla="*/ 459977 w 1832851"/>
                <a:gd name="connsiteY192" fmla="*/ 2898684 h 3397250"/>
                <a:gd name="connsiteX193" fmla="*/ 534800 w 1832851"/>
                <a:gd name="connsiteY193" fmla="*/ 2849698 h 3397250"/>
                <a:gd name="connsiteX194" fmla="*/ 551590 w 1832851"/>
                <a:gd name="connsiteY194" fmla="*/ 2834821 h 3397250"/>
                <a:gd name="connsiteX195" fmla="*/ 530055 w 1832851"/>
                <a:gd name="connsiteY195" fmla="*/ 2804341 h 3397250"/>
                <a:gd name="connsiteX196" fmla="*/ 511806 w 1832851"/>
                <a:gd name="connsiteY196" fmla="*/ 2774950 h 3397250"/>
                <a:gd name="connsiteX197" fmla="*/ 1337414 w 1832851"/>
                <a:gd name="connsiteY197" fmla="*/ 2765790 h 3397250"/>
                <a:gd name="connsiteX198" fmla="*/ 1309337 w 1832851"/>
                <a:gd name="connsiteY198" fmla="*/ 2790632 h 3397250"/>
                <a:gd name="connsiteX199" fmla="*/ 1301873 w 1832851"/>
                <a:gd name="connsiteY199" fmla="*/ 2822416 h 3397250"/>
                <a:gd name="connsiteX200" fmla="*/ 1315734 w 1832851"/>
                <a:gd name="connsiteY200" fmla="*/ 2848719 h 3397250"/>
                <a:gd name="connsiteX201" fmla="*/ 1337769 w 1832851"/>
                <a:gd name="connsiteY201" fmla="*/ 2848719 h 3397250"/>
                <a:gd name="connsiteX202" fmla="*/ 1330661 w 1832851"/>
                <a:gd name="connsiteY202" fmla="*/ 2783326 h 3397250"/>
                <a:gd name="connsiteX203" fmla="*/ 1337414 w 1832851"/>
                <a:gd name="connsiteY203" fmla="*/ 2765790 h 3397250"/>
                <a:gd name="connsiteX204" fmla="*/ 1359673 w 1832851"/>
                <a:gd name="connsiteY204" fmla="*/ 2765644 h 3397250"/>
                <a:gd name="connsiteX205" fmla="*/ 1341912 w 1832851"/>
                <a:gd name="connsiteY205" fmla="*/ 2774432 h 3397250"/>
                <a:gd name="connsiteX206" fmla="*/ 1347726 w 1832851"/>
                <a:gd name="connsiteY206" fmla="*/ 2827699 h 3397250"/>
                <a:gd name="connsiteX207" fmla="*/ 1386247 w 1832851"/>
                <a:gd name="connsiteY207" fmla="*/ 2874082 h 3397250"/>
                <a:gd name="connsiteX208" fmla="*/ 1398239 w 1832851"/>
                <a:gd name="connsiteY208" fmla="*/ 2878068 h 3397250"/>
                <a:gd name="connsiteX209" fmla="*/ 1437488 w 1832851"/>
                <a:gd name="connsiteY209" fmla="*/ 2892925 h 3397250"/>
                <a:gd name="connsiteX210" fmla="*/ 1443302 w 1832851"/>
                <a:gd name="connsiteY210" fmla="*/ 2892200 h 3397250"/>
                <a:gd name="connsiteX211" fmla="*/ 1440031 w 1832851"/>
                <a:gd name="connsiteY211" fmla="*/ 2884590 h 3397250"/>
                <a:gd name="connsiteX212" fmla="*/ 1351724 w 1832851"/>
                <a:gd name="connsiteY212" fmla="*/ 2804870 h 3397250"/>
                <a:gd name="connsiteX213" fmla="*/ 1355358 w 1832851"/>
                <a:gd name="connsiteY213" fmla="*/ 2801609 h 3397250"/>
                <a:gd name="connsiteX214" fmla="*/ 1444392 w 1832851"/>
                <a:gd name="connsiteY214" fmla="*/ 2882416 h 3397250"/>
                <a:gd name="connsiteX215" fmla="*/ 1445119 w 1832851"/>
                <a:gd name="connsiteY215" fmla="*/ 2864298 h 3397250"/>
                <a:gd name="connsiteX216" fmla="*/ 1380433 w 1832851"/>
                <a:gd name="connsiteY216" fmla="*/ 2767184 h 3397250"/>
                <a:gd name="connsiteX217" fmla="*/ 1359673 w 1832851"/>
                <a:gd name="connsiteY217" fmla="*/ 2765644 h 3397250"/>
                <a:gd name="connsiteX218" fmla="*/ 872198 w 1832851"/>
                <a:gd name="connsiteY218" fmla="*/ 2762250 h 3397250"/>
                <a:gd name="connsiteX219" fmla="*/ 866821 w 1832851"/>
                <a:gd name="connsiteY219" fmla="*/ 2773405 h 3397250"/>
                <a:gd name="connsiteX220" fmla="*/ 859651 w 1832851"/>
                <a:gd name="connsiteY220" fmla="*/ 2805790 h 3397250"/>
                <a:gd name="connsiteX221" fmla="*/ 901233 w 1832851"/>
                <a:gd name="connsiteY221" fmla="*/ 2870200 h 3397250"/>
                <a:gd name="connsiteX222" fmla="*/ 906969 w 1832851"/>
                <a:gd name="connsiteY222" fmla="*/ 2870200 h 3397250"/>
                <a:gd name="connsiteX223" fmla="*/ 923100 w 1832851"/>
                <a:gd name="connsiteY223" fmla="*/ 2799313 h 3397250"/>
                <a:gd name="connsiteX224" fmla="*/ 895140 w 1832851"/>
                <a:gd name="connsiteY224" fmla="*/ 2776283 h 3397250"/>
                <a:gd name="connsiteX225" fmla="*/ 872198 w 1832851"/>
                <a:gd name="connsiteY225" fmla="*/ 2762250 h 3397250"/>
                <a:gd name="connsiteX226" fmla="*/ 1576541 w 1832851"/>
                <a:gd name="connsiteY226" fmla="*/ 2711423 h 3397250"/>
                <a:gd name="connsiteX227" fmla="*/ 1547105 w 1832851"/>
                <a:gd name="connsiteY227" fmla="*/ 2712969 h 3397250"/>
                <a:gd name="connsiteX228" fmla="*/ 1514976 w 1832851"/>
                <a:gd name="connsiteY228" fmla="*/ 2765713 h 3397250"/>
                <a:gd name="connsiteX229" fmla="*/ 1492705 w 1832851"/>
                <a:gd name="connsiteY229" fmla="*/ 2791175 h 3397250"/>
                <a:gd name="connsiteX230" fmla="*/ 1493801 w 1832851"/>
                <a:gd name="connsiteY230" fmla="*/ 2791903 h 3397250"/>
                <a:gd name="connsiteX231" fmla="*/ 1543454 w 1832851"/>
                <a:gd name="connsiteY231" fmla="*/ 2784991 h 3397250"/>
                <a:gd name="connsiteX232" fmla="*/ 1611362 w 1832851"/>
                <a:gd name="connsiteY232" fmla="*/ 2796267 h 3397250"/>
                <a:gd name="connsiteX233" fmla="*/ 1681826 w 1832851"/>
                <a:gd name="connsiteY233" fmla="*/ 2898117 h 3397250"/>
                <a:gd name="connsiteX234" fmla="*/ 1687668 w 1832851"/>
                <a:gd name="connsiteY234" fmla="*/ 2925762 h 3397250"/>
                <a:gd name="connsiteX235" fmla="*/ 1697161 w 1832851"/>
                <a:gd name="connsiteY235" fmla="*/ 2911576 h 3397250"/>
                <a:gd name="connsiteX236" fmla="*/ 1705923 w 1832851"/>
                <a:gd name="connsiteY236" fmla="*/ 2887204 h 3397250"/>
                <a:gd name="connsiteX237" fmla="*/ 1703367 w 1832851"/>
                <a:gd name="connsiteY237" fmla="*/ 2866107 h 3397250"/>
                <a:gd name="connsiteX238" fmla="*/ 1664667 w 1832851"/>
                <a:gd name="connsiteY238" fmla="*/ 2776261 h 3397250"/>
                <a:gd name="connsiteX239" fmla="*/ 1604060 w 1832851"/>
                <a:gd name="connsiteY239" fmla="*/ 2724609 h 3397250"/>
                <a:gd name="connsiteX240" fmla="*/ 1576541 w 1832851"/>
                <a:gd name="connsiteY240" fmla="*/ 2711423 h 3397250"/>
                <a:gd name="connsiteX241" fmla="*/ 1341423 w 1832851"/>
                <a:gd name="connsiteY241" fmla="*/ 2700207 h 3397250"/>
                <a:gd name="connsiteX242" fmla="*/ 1313124 w 1832851"/>
                <a:gd name="connsiteY242" fmla="*/ 2705578 h 3397250"/>
                <a:gd name="connsiteX243" fmla="*/ 1244150 w 1832851"/>
                <a:gd name="connsiteY243" fmla="*/ 2783455 h 3397250"/>
                <a:gd name="connsiteX244" fmla="*/ 1257219 w 1832851"/>
                <a:gd name="connsiteY244" fmla="*/ 2821850 h 3397250"/>
                <a:gd name="connsiteX245" fmla="*/ 1270288 w 1832851"/>
                <a:gd name="connsiteY245" fmla="*/ 2809535 h 3397250"/>
                <a:gd name="connsiteX246" fmla="*/ 1302597 w 1832851"/>
                <a:gd name="connsiteY246" fmla="*/ 2785991 h 3397250"/>
                <a:gd name="connsiteX247" fmla="*/ 1329460 w 1832851"/>
                <a:gd name="connsiteY247" fmla="*/ 2757375 h 3397250"/>
                <a:gd name="connsiteX248" fmla="*/ 1389359 w 1832851"/>
                <a:gd name="connsiteY248" fmla="*/ 2758824 h 3397250"/>
                <a:gd name="connsiteX249" fmla="*/ 1434737 w 1832851"/>
                <a:gd name="connsiteY249" fmla="*/ 2805188 h 3397250"/>
                <a:gd name="connsiteX250" fmla="*/ 1434011 w 1832851"/>
                <a:gd name="connsiteY250" fmla="*/ 2795770 h 3397250"/>
                <a:gd name="connsiteX251" fmla="*/ 1418764 w 1832851"/>
                <a:gd name="connsiteY251" fmla="*/ 2733469 h 3397250"/>
                <a:gd name="connsiteX252" fmla="*/ 1341423 w 1832851"/>
                <a:gd name="connsiteY252" fmla="*/ 2700207 h 3397250"/>
                <a:gd name="connsiteX253" fmla="*/ 471517 w 1832851"/>
                <a:gd name="connsiteY253" fmla="*/ 2698029 h 3397250"/>
                <a:gd name="connsiteX254" fmla="*/ 444245 w 1832851"/>
                <a:gd name="connsiteY254" fmla="*/ 2703797 h 3397250"/>
                <a:gd name="connsiteX255" fmla="*/ 349862 w 1832851"/>
                <a:gd name="connsiteY255" fmla="*/ 2773918 h 3397250"/>
                <a:gd name="connsiteX256" fmla="*/ 309205 w 1832851"/>
                <a:gd name="connsiteY256" fmla="*/ 2846220 h 3397250"/>
                <a:gd name="connsiteX257" fmla="*/ 304123 w 1832851"/>
                <a:gd name="connsiteY257" fmla="*/ 2870200 h 3397250"/>
                <a:gd name="connsiteX258" fmla="*/ 375273 w 1832851"/>
                <a:gd name="connsiteY258" fmla="*/ 2824784 h 3397250"/>
                <a:gd name="connsiteX259" fmla="*/ 503053 w 1832851"/>
                <a:gd name="connsiteY259" fmla="*/ 2761202 h 3397250"/>
                <a:gd name="connsiteX260" fmla="*/ 509588 w 1832851"/>
                <a:gd name="connsiteY260" fmla="*/ 2755025 h 3397250"/>
                <a:gd name="connsiteX261" fmla="*/ 499060 w 1832851"/>
                <a:gd name="connsiteY261" fmla="*/ 2704523 h 3397250"/>
                <a:gd name="connsiteX262" fmla="*/ 471517 w 1832851"/>
                <a:gd name="connsiteY262" fmla="*/ 2698029 h 3397250"/>
                <a:gd name="connsiteX263" fmla="*/ 884422 w 1832851"/>
                <a:gd name="connsiteY263" fmla="*/ 2697922 h 3397250"/>
                <a:gd name="connsiteX264" fmla="*/ 874077 w 1832851"/>
                <a:gd name="connsiteY264" fmla="*/ 2702052 h 3397250"/>
                <a:gd name="connsiteX265" fmla="*/ 875178 w 1832851"/>
                <a:gd name="connsiteY265" fmla="*/ 2747374 h 3397250"/>
                <a:gd name="connsiteX266" fmla="*/ 902719 w 1832851"/>
                <a:gd name="connsiteY266" fmla="*/ 2769128 h 3397250"/>
                <a:gd name="connsiteX267" fmla="*/ 949721 w 1832851"/>
                <a:gd name="connsiteY267" fmla="*/ 2789795 h 3397250"/>
                <a:gd name="connsiteX268" fmla="*/ 1026466 w 1832851"/>
                <a:gd name="connsiteY268" fmla="*/ 2806474 h 3397250"/>
                <a:gd name="connsiteX269" fmla="*/ 1021325 w 1832851"/>
                <a:gd name="connsiteY269" fmla="*/ 2787257 h 3397250"/>
                <a:gd name="connsiteX270" fmla="*/ 918141 w 1832851"/>
                <a:gd name="connsiteY270" fmla="*/ 2705315 h 3397250"/>
                <a:gd name="connsiteX271" fmla="*/ 895145 w 1832851"/>
                <a:gd name="connsiteY271" fmla="*/ 2699740 h 3397250"/>
                <a:gd name="connsiteX272" fmla="*/ 884422 w 1832851"/>
                <a:gd name="connsiteY272" fmla="*/ 2697922 h 3397250"/>
                <a:gd name="connsiteX273" fmla="*/ 854063 w 1832851"/>
                <a:gd name="connsiteY273" fmla="*/ 2690315 h 3397250"/>
                <a:gd name="connsiteX274" fmla="*/ 685460 w 1832851"/>
                <a:gd name="connsiteY274" fmla="*/ 2809900 h 3397250"/>
                <a:gd name="connsiteX275" fmla="*/ 648155 w 1832851"/>
                <a:gd name="connsiteY275" fmla="*/ 2848065 h 3397250"/>
                <a:gd name="connsiteX276" fmla="*/ 690214 w 1832851"/>
                <a:gd name="connsiteY276" fmla="*/ 2864058 h 3397250"/>
                <a:gd name="connsiteX277" fmla="*/ 760801 w 1832851"/>
                <a:gd name="connsiteY277" fmla="*/ 2858970 h 3397250"/>
                <a:gd name="connsiteX278" fmla="*/ 829925 w 1832851"/>
                <a:gd name="connsiteY278" fmla="*/ 2812081 h 3397250"/>
                <a:gd name="connsiteX279" fmla="*/ 863938 w 1832851"/>
                <a:gd name="connsiteY279" fmla="*/ 2745928 h 3397250"/>
                <a:gd name="connsiteX280" fmla="*/ 867230 w 1832851"/>
                <a:gd name="connsiteY280" fmla="*/ 2696858 h 3397250"/>
                <a:gd name="connsiteX281" fmla="*/ 854063 w 1832851"/>
                <a:gd name="connsiteY281" fmla="*/ 2690315 h 3397250"/>
                <a:gd name="connsiteX282" fmla="*/ 911045 w 1832851"/>
                <a:gd name="connsiteY282" fmla="*/ 2676001 h 3397250"/>
                <a:gd name="connsiteX283" fmla="*/ 891043 w 1832851"/>
                <a:gd name="connsiteY283" fmla="*/ 2689264 h 3397250"/>
                <a:gd name="connsiteX284" fmla="*/ 917352 w 1832851"/>
                <a:gd name="connsiteY284" fmla="*/ 2692181 h 3397250"/>
                <a:gd name="connsiteX285" fmla="*/ 1002048 w 1832851"/>
                <a:gd name="connsiteY285" fmla="*/ 2744322 h 3397250"/>
                <a:gd name="connsiteX286" fmla="*/ 1021149 w 1832851"/>
                <a:gd name="connsiteY286" fmla="*/ 2774950 h 3397250"/>
                <a:gd name="connsiteX287" fmla="*/ 1024393 w 1832851"/>
                <a:gd name="connsiteY287" fmla="*/ 2772397 h 3397250"/>
                <a:gd name="connsiteX288" fmla="*/ 1000246 w 1832851"/>
                <a:gd name="connsiteY288" fmla="*/ 2716246 h 3397250"/>
                <a:gd name="connsiteX289" fmla="*/ 936454 w 1832851"/>
                <a:gd name="connsiteY289" fmla="*/ 2676137 h 3397250"/>
                <a:gd name="connsiteX290" fmla="*/ 911045 w 1832851"/>
                <a:gd name="connsiteY290" fmla="*/ 2676001 h 3397250"/>
                <a:gd name="connsiteX291" fmla="*/ 1524883 w 1832851"/>
                <a:gd name="connsiteY291" fmla="*/ 2668622 h 3397250"/>
                <a:gd name="connsiteX292" fmla="*/ 1491249 w 1832851"/>
                <a:gd name="connsiteY292" fmla="*/ 2678292 h 3397250"/>
                <a:gd name="connsiteX293" fmla="*/ 1435555 w 1832851"/>
                <a:gd name="connsiteY293" fmla="*/ 2765868 h 3397250"/>
                <a:gd name="connsiteX294" fmla="*/ 1445320 w 1832851"/>
                <a:gd name="connsiteY294" fmla="*/ 2816225 h 3397250"/>
                <a:gd name="connsiteX295" fmla="*/ 1463402 w 1832851"/>
                <a:gd name="connsiteY295" fmla="*/ 2791047 h 3397250"/>
                <a:gd name="connsiteX296" fmla="*/ 1508609 w 1832851"/>
                <a:gd name="connsiteY296" fmla="*/ 2757476 h 3397250"/>
                <a:gd name="connsiteX297" fmla="*/ 1533563 w 1832851"/>
                <a:gd name="connsiteY297" fmla="*/ 2711133 h 3397250"/>
                <a:gd name="connsiteX298" fmla="*/ 1549475 w 1832851"/>
                <a:gd name="connsiteY298" fmla="*/ 2677198 h 3397250"/>
                <a:gd name="connsiteX299" fmla="*/ 1557432 w 1832851"/>
                <a:gd name="connsiteY299" fmla="*/ 2670994 h 3397250"/>
                <a:gd name="connsiteX300" fmla="*/ 1524883 w 1832851"/>
                <a:gd name="connsiteY300" fmla="*/ 2668622 h 3397250"/>
                <a:gd name="connsiteX301" fmla="*/ 776513 w 1832851"/>
                <a:gd name="connsiteY301" fmla="*/ 2668587 h 3397250"/>
                <a:gd name="connsiteX302" fmla="*/ 700875 w 1832851"/>
                <a:gd name="connsiteY302" fmla="*/ 2726106 h 3397250"/>
                <a:gd name="connsiteX303" fmla="*/ 652276 w 1832851"/>
                <a:gd name="connsiteY303" fmla="*/ 2801712 h 3397250"/>
                <a:gd name="connsiteX304" fmla="*/ 656295 w 1832851"/>
                <a:gd name="connsiteY304" fmla="*/ 2832100 h 3397250"/>
                <a:gd name="connsiteX305" fmla="*/ 693201 w 1832851"/>
                <a:gd name="connsiteY305" fmla="*/ 2786157 h 3397250"/>
                <a:gd name="connsiteX306" fmla="*/ 778705 w 1832851"/>
                <a:gd name="connsiteY306" fmla="*/ 2703677 h 3397250"/>
                <a:gd name="connsiteX307" fmla="*/ 829131 w 1832851"/>
                <a:gd name="connsiteY307" fmla="*/ 2688121 h 3397250"/>
                <a:gd name="connsiteX308" fmla="*/ 776513 w 1832851"/>
                <a:gd name="connsiteY308" fmla="*/ 2668587 h 3397250"/>
                <a:gd name="connsiteX309" fmla="*/ 1340596 w 1832851"/>
                <a:gd name="connsiteY309" fmla="*/ 2642160 h 3397250"/>
                <a:gd name="connsiteX310" fmla="*/ 1313761 w 1832851"/>
                <a:gd name="connsiteY310" fmla="*/ 2650004 h 3397250"/>
                <a:gd name="connsiteX311" fmla="*/ 1297443 w 1832851"/>
                <a:gd name="connsiteY311" fmla="*/ 2666813 h 3397250"/>
                <a:gd name="connsiteX312" fmla="*/ 1309410 w 1832851"/>
                <a:gd name="connsiteY312" fmla="*/ 2676151 h 3397250"/>
                <a:gd name="connsiteX313" fmla="*/ 1350387 w 1832851"/>
                <a:gd name="connsiteY313" fmla="*/ 2671295 h 3397250"/>
                <a:gd name="connsiteX314" fmla="*/ 1367793 w 1832851"/>
                <a:gd name="connsiteY314" fmla="*/ 2676525 h 3397250"/>
                <a:gd name="connsiteX315" fmla="*/ 1365254 w 1832851"/>
                <a:gd name="connsiteY315" fmla="*/ 2666066 h 3397250"/>
                <a:gd name="connsiteX316" fmla="*/ 1340596 w 1832851"/>
                <a:gd name="connsiteY316" fmla="*/ 2642160 h 3397250"/>
                <a:gd name="connsiteX317" fmla="*/ 1476136 w 1832851"/>
                <a:gd name="connsiteY317" fmla="*/ 2629274 h 3397250"/>
                <a:gd name="connsiteX318" fmla="*/ 1453629 w 1832851"/>
                <a:gd name="connsiteY318" fmla="*/ 2640592 h 3397250"/>
                <a:gd name="connsiteX319" fmla="*/ 1424688 w 1832851"/>
                <a:gd name="connsiteY319" fmla="*/ 2682305 h 3397250"/>
                <a:gd name="connsiteX320" fmla="*/ 1427985 w 1832851"/>
                <a:gd name="connsiteY320" fmla="*/ 2734900 h 3397250"/>
                <a:gd name="connsiteX321" fmla="*/ 1430549 w 1832851"/>
                <a:gd name="connsiteY321" fmla="*/ 2735263 h 3397250"/>
                <a:gd name="connsiteX322" fmla="*/ 1450332 w 1832851"/>
                <a:gd name="connsiteY322" fmla="*/ 2698265 h 3397250"/>
                <a:gd name="connsiteX323" fmla="*/ 1534225 w 1832851"/>
                <a:gd name="connsiteY323" fmla="*/ 2659816 h 3397250"/>
                <a:gd name="connsiteX324" fmla="*/ 1545216 w 1832851"/>
                <a:gd name="connsiteY324" fmla="*/ 2662355 h 3397250"/>
                <a:gd name="connsiteX325" fmla="*/ 1542285 w 1832851"/>
                <a:gd name="connsiteY325" fmla="*/ 2657277 h 3397250"/>
                <a:gd name="connsiteX326" fmla="*/ 1476136 w 1832851"/>
                <a:gd name="connsiteY326" fmla="*/ 2629274 h 3397250"/>
                <a:gd name="connsiteX327" fmla="*/ 1300749 w 1832851"/>
                <a:gd name="connsiteY327" fmla="*/ 2629079 h 3397250"/>
                <a:gd name="connsiteX328" fmla="*/ 1288715 w 1832851"/>
                <a:gd name="connsiteY328" fmla="*/ 2633179 h 3397250"/>
                <a:gd name="connsiteX329" fmla="*/ 1273877 w 1832851"/>
                <a:gd name="connsiteY329" fmla="*/ 2668588 h 3397250"/>
                <a:gd name="connsiteX330" fmla="*/ 1315859 w 1832851"/>
                <a:gd name="connsiteY330" fmla="*/ 2641379 h 3397250"/>
                <a:gd name="connsiteX331" fmla="*/ 1333955 w 1832851"/>
                <a:gd name="connsiteY331" fmla="*/ 2637652 h 3397250"/>
                <a:gd name="connsiteX332" fmla="*/ 1313325 w 1832851"/>
                <a:gd name="connsiteY332" fmla="*/ 2630570 h 3397250"/>
                <a:gd name="connsiteX333" fmla="*/ 1300749 w 1832851"/>
                <a:gd name="connsiteY333" fmla="*/ 2629079 h 3397250"/>
                <a:gd name="connsiteX334" fmla="*/ 177781 w 1832851"/>
                <a:gd name="connsiteY334" fmla="*/ 2620962 h 3397250"/>
                <a:gd name="connsiteX335" fmla="*/ 63955 w 1832851"/>
                <a:gd name="connsiteY335" fmla="*/ 2671762 h 3397250"/>
                <a:gd name="connsiteX336" fmla="*/ 169026 w 1832851"/>
                <a:gd name="connsiteY336" fmla="*/ 2636165 h 3397250"/>
                <a:gd name="connsiteX337" fmla="*/ 181430 w 1832851"/>
                <a:gd name="connsiteY337" fmla="*/ 2623557 h 3397250"/>
                <a:gd name="connsiteX338" fmla="*/ 1334974 w 1832851"/>
                <a:gd name="connsiteY338" fmla="*/ 2606675 h 3397250"/>
                <a:gd name="connsiteX339" fmla="*/ 1334230 w 1832851"/>
                <a:gd name="connsiteY339" fmla="*/ 2613615 h 3397250"/>
                <a:gd name="connsiteX340" fmla="*/ 1362531 w 1832851"/>
                <a:gd name="connsiteY340" fmla="*/ 2647950 h 3397250"/>
                <a:gd name="connsiteX341" fmla="*/ 1338326 w 1832851"/>
                <a:gd name="connsiteY341" fmla="*/ 2610693 h 3397250"/>
                <a:gd name="connsiteX342" fmla="*/ 485705 w 1832851"/>
                <a:gd name="connsiteY342" fmla="*/ 2606675 h 3397250"/>
                <a:gd name="connsiteX343" fmla="*/ 476705 w 1832851"/>
                <a:gd name="connsiteY343" fmla="*/ 2627795 h 3397250"/>
                <a:gd name="connsiteX344" fmla="*/ 518705 w 1832851"/>
                <a:gd name="connsiteY344" fmla="*/ 2643188 h 3397250"/>
                <a:gd name="connsiteX345" fmla="*/ 524330 w 1832851"/>
                <a:gd name="connsiteY345" fmla="*/ 2632091 h 3397250"/>
                <a:gd name="connsiteX346" fmla="*/ 485705 w 1832851"/>
                <a:gd name="connsiteY346" fmla="*/ 2606675 h 3397250"/>
                <a:gd name="connsiteX347" fmla="*/ 729152 w 1832851"/>
                <a:gd name="connsiteY347" fmla="*/ 2590167 h 3397250"/>
                <a:gd name="connsiteX348" fmla="*/ 587690 w 1832851"/>
                <a:gd name="connsiteY348" fmla="*/ 2706032 h 3397250"/>
                <a:gd name="connsiteX349" fmla="*/ 576780 w 1832851"/>
                <a:gd name="connsiteY349" fmla="*/ 2815359 h 3397250"/>
                <a:gd name="connsiteX350" fmla="*/ 598963 w 1832851"/>
                <a:gd name="connsiteY350" fmla="*/ 2865119 h 3397250"/>
                <a:gd name="connsiteX351" fmla="*/ 656421 w 1832851"/>
                <a:gd name="connsiteY351" fmla="*/ 2906162 h 3397250"/>
                <a:gd name="connsiteX352" fmla="*/ 718606 w 1832851"/>
                <a:gd name="connsiteY352" fmla="*/ 2912336 h 3397250"/>
                <a:gd name="connsiteX353" fmla="*/ 790974 w 1832851"/>
                <a:gd name="connsiteY353" fmla="*/ 2878194 h 3397250"/>
                <a:gd name="connsiteX354" fmla="*/ 816430 w 1832851"/>
                <a:gd name="connsiteY354" fmla="*/ 2834609 h 3397250"/>
                <a:gd name="connsiteX355" fmla="*/ 750972 w 1832851"/>
                <a:gd name="connsiteY355" fmla="*/ 2881463 h 3397250"/>
                <a:gd name="connsiteX356" fmla="*/ 712060 w 1832851"/>
                <a:gd name="connsiteY356" fmla="*/ 2883279 h 3397250"/>
                <a:gd name="connsiteX357" fmla="*/ 633874 w 1832851"/>
                <a:gd name="connsiteY357" fmla="*/ 2850590 h 3397250"/>
                <a:gd name="connsiteX358" fmla="*/ 639693 w 1832851"/>
                <a:gd name="connsiteY358" fmla="*/ 2805189 h 3397250"/>
                <a:gd name="connsiteX359" fmla="*/ 665512 w 1832851"/>
                <a:gd name="connsiteY359" fmla="*/ 2743806 h 3397250"/>
                <a:gd name="connsiteX360" fmla="*/ 732425 w 1832851"/>
                <a:gd name="connsiteY360" fmla="*/ 2669347 h 3397250"/>
                <a:gd name="connsiteX361" fmla="*/ 752790 w 1832851"/>
                <a:gd name="connsiteY361" fmla="*/ 2655909 h 3397250"/>
                <a:gd name="connsiteX362" fmla="*/ 712788 w 1832851"/>
                <a:gd name="connsiteY362" fmla="*/ 2625036 h 3397250"/>
                <a:gd name="connsiteX363" fmla="*/ 733880 w 1832851"/>
                <a:gd name="connsiteY363" fmla="*/ 2595252 h 3397250"/>
                <a:gd name="connsiteX364" fmla="*/ 729152 w 1832851"/>
                <a:gd name="connsiteY364" fmla="*/ 2590167 h 3397250"/>
                <a:gd name="connsiteX365" fmla="*/ 1603628 w 1832851"/>
                <a:gd name="connsiteY365" fmla="*/ 2586274 h 3397250"/>
                <a:gd name="connsiteX366" fmla="*/ 1590782 w 1832851"/>
                <a:gd name="connsiteY366" fmla="*/ 2599045 h 3397250"/>
                <a:gd name="connsiteX367" fmla="*/ 1592617 w 1832851"/>
                <a:gd name="connsiteY367" fmla="*/ 2645021 h 3397250"/>
                <a:gd name="connsiteX368" fmla="*/ 1610969 w 1832851"/>
                <a:gd name="connsiteY368" fmla="*/ 2659982 h 3397250"/>
                <a:gd name="connsiteX369" fmla="*/ 1588579 w 1832851"/>
                <a:gd name="connsiteY369" fmla="*/ 2702309 h 3397250"/>
                <a:gd name="connsiteX370" fmla="*/ 1607666 w 1832851"/>
                <a:gd name="connsiteY370" fmla="*/ 2706688 h 3397250"/>
                <a:gd name="connsiteX371" fmla="*/ 1622348 w 1832851"/>
                <a:gd name="connsiteY371" fmla="*/ 2690633 h 3397250"/>
                <a:gd name="connsiteX372" fmla="*/ 1645105 w 1832851"/>
                <a:gd name="connsiteY372" fmla="*/ 2605978 h 3397250"/>
                <a:gd name="connsiteX373" fmla="*/ 1625284 w 1832851"/>
                <a:gd name="connsiteY373" fmla="*/ 2595761 h 3397250"/>
                <a:gd name="connsiteX374" fmla="*/ 1614273 w 1832851"/>
                <a:gd name="connsiteY374" fmla="*/ 2634075 h 3397250"/>
                <a:gd name="connsiteX375" fmla="*/ 1602160 w 1832851"/>
                <a:gd name="connsiteY375" fmla="*/ 2632250 h 3397250"/>
                <a:gd name="connsiteX376" fmla="*/ 1603628 w 1832851"/>
                <a:gd name="connsiteY376" fmla="*/ 2586274 h 3397250"/>
                <a:gd name="connsiteX377" fmla="*/ 793921 w 1832851"/>
                <a:gd name="connsiteY377" fmla="*/ 2577847 h 3397250"/>
                <a:gd name="connsiteX378" fmla="*/ 750879 w 1832851"/>
                <a:gd name="connsiteY378" fmla="*/ 2593181 h 3397250"/>
                <a:gd name="connsiteX379" fmla="*/ 726309 w 1832851"/>
                <a:gd name="connsiteY379" fmla="*/ 2626374 h 3397250"/>
                <a:gd name="connsiteX380" fmla="*/ 772148 w 1832851"/>
                <a:gd name="connsiteY380" fmla="*/ 2647300 h 3397250"/>
                <a:gd name="connsiteX381" fmla="*/ 836688 w 1832851"/>
                <a:gd name="connsiteY381" fmla="*/ 2674721 h 3397250"/>
                <a:gd name="connsiteX382" fmla="*/ 851356 w 1832851"/>
                <a:gd name="connsiteY382" fmla="*/ 2666062 h 3397250"/>
                <a:gd name="connsiteX383" fmla="*/ 848055 w 1832851"/>
                <a:gd name="connsiteY383" fmla="*/ 2623488 h 3397250"/>
                <a:gd name="connsiteX384" fmla="*/ 836688 w 1832851"/>
                <a:gd name="connsiteY384" fmla="*/ 2590655 h 3397250"/>
                <a:gd name="connsiteX385" fmla="*/ 793921 w 1832851"/>
                <a:gd name="connsiteY385" fmla="*/ 2577847 h 3397250"/>
                <a:gd name="connsiteX386" fmla="*/ 522921 w 1832851"/>
                <a:gd name="connsiteY386" fmla="*/ 2574009 h 3397250"/>
                <a:gd name="connsiteX387" fmla="*/ 505993 w 1832851"/>
                <a:gd name="connsiteY387" fmla="*/ 2576449 h 3397250"/>
                <a:gd name="connsiteX388" fmla="*/ 515258 w 1832851"/>
                <a:gd name="connsiteY388" fmla="*/ 2587656 h 3397250"/>
                <a:gd name="connsiteX389" fmla="*/ 530583 w 1832851"/>
                <a:gd name="connsiteY389" fmla="*/ 2608263 h 3397250"/>
                <a:gd name="connsiteX390" fmla="*/ 537710 w 1832851"/>
                <a:gd name="connsiteY390" fmla="*/ 2581872 h 3397250"/>
                <a:gd name="connsiteX391" fmla="*/ 522921 w 1832851"/>
                <a:gd name="connsiteY391" fmla="*/ 2574009 h 3397250"/>
                <a:gd name="connsiteX392" fmla="*/ 1132627 w 1832851"/>
                <a:gd name="connsiteY392" fmla="*/ 2573799 h 3397250"/>
                <a:gd name="connsiteX393" fmla="*/ 1128174 w 1832851"/>
                <a:gd name="connsiteY393" fmla="*/ 2575393 h 3397250"/>
                <a:gd name="connsiteX394" fmla="*/ 1137626 w 1832851"/>
                <a:gd name="connsiteY394" fmla="*/ 2626396 h 3397250"/>
                <a:gd name="connsiteX395" fmla="*/ 1069643 w 1832851"/>
                <a:gd name="connsiteY395" fmla="*/ 2742609 h 3397250"/>
                <a:gd name="connsiteX396" fmla="*/ 1036560 w 1832851"/>
                <a:gd name="connsiteY396" fmla="*/ 2753538 h 3397250"/>
                <a:gd name="connsiteX397" fmla="*/ 1042740 w 1832851"/>
                <a:gd name="connsiteY397" fmla="*/ 2811463 h 3397250"/>
                <a:gd name="connsiteX398" fmla="*/ 1127811 w 1832851"/>
                <a:gd name="connsiteY398" fmla="*/ 2776489 h 3397250"/>
                <a:gd name="connsiteX399" fmla="*/ 1145624 w 1832851"/>
                <a:gd name="connsiteY399" fmla="*/ 2751352 h 3397250"/>
                <a:gd name="connsiteX400" fmla="*/ 1172527 w 1832851"/>
                <a:gd name="connsiteY400" fmla="*/ 2636960 h 3397250"/>
                <a:gd name="connsiteX401" fmla="*/ 1136536 w 1832851"/>
                <a:gd name="connsiteY401" fmla="*/ 2576850 h 3397250"/>
                <a:gd name="connsiteX402" fmla="*/ 1132627 w 1832851"/>
                <a:gd name="connsiteY402" fmla="*/ 2573799 h 3397250"/>
                <a:gd name="connsiteX403" fmla="*/ 1578794 w 1832851"/>
                <a:gd name="connsiteY403" fmla="*/ 2567865 h 3397250"/>
                <a:gd name="connsiteX404" fmla="*/ 1555511 w 1832851"/>
                <a:gd name="connsiteY404" fmla="*/ 2575285 h 3397250"/>
                <a:gd name="connsiteX405" fmla="*/ 1542662 w 1832851"/>
                <a:gd name="connsiteY405" fmla="*/ 2590045 h 3397250"/>
                <a:gd name="connsiteX406" fmla="*/ 1537155 w 1832851"/>
                <a:gd name="connsiteY406" fmla="*/ 2618457 h 3397250"/>
                <a:gd name="connsiteX407" fmla="*/ 1576803 w 1832851"/>
                <a:gd name="connsiteY407" fmla="*/ 2603697 h 3397250"/>
                <a:gd name="connsiteX408" fmla="*/ 1595893 w 1832851"/>
                <a:gd name="connsiteY408" fmla="*/ 2580451 h 3397250"/>
                <a:gd name="connsiteX409" fmla="*/ 1585247 w 1832851"/>
                <a:gd name="connsiteY409" fmla="*/ 2573440 h 3397250"/>
                <a:gd name="connsiteX410" fmla="*/ 1578794 w 1832851"/>
                <a:gd name="connsiteY410" fmla="*/ 2567865 h 3397250"/>
                <a:gd name="connsiteX411" fmla="*/ 1394524 w 1832851"/>
                <a:gd name="connsiteY411" fmla="*/ 2541587 h 3397250"/>
                <a:gd name="connsiteX412" fmla="*/ 1364850 w 1832851"/>
                <a:gd name="connsiteY412" fmla="*/ 2582115 h 3397250"/>
                <a:gd name="connsiteX413" fmla="*/ 1361186 w 1832851"/>
                <a:gd name="connsiteY413" fmla="*/ 2603826 h 3397250"/>
                <a:gd name="connsiteX414" fmla="*/ 1361186 w 1832851"/>
                <a:gd name="connsiteY414" fmla="*/ 2617577 h 3397250"/>
                <a:gd name="connsiteX415" fmla="*/ 1359721 w 1832851"/>
                <a:gd name="connsiteY415" fmla="*/ 2621195 h 3397250"/>
                <a:gd name="connsiteX416" fmla="*/ 1382068 w 1832851"/>
                <a:gd name="connsiteY416" fmla="*/ 2683435 h 3397250"/>
                <a:gd name="connsiteX417" fmla="*/ 1391593 w 1832851"/>
                <a:gd name="connsiteY417" fmla="*/ 2688863 h 3397250"/>
                <a:gd name="connsiteX418" fmla="*/ 1390861 w 1832851"/>
                <a:gd name="connsiteY418" fmla="*/ 2683073 h 3397250"/>
                <a:gd name="connsiteX419" fmla="*/ 1394158 w 1832851"/>
                <a:gd name="connsiteY419" fmla="*/ 2682711 h 3397250"/>
                <a:gd name="connsiteX420" fmla="*/ 1410644 w 1832851"/>
                <a:gd name="connsiteY420" fmla="*/ 2599484 h 3397250"/>
                <a:gd name="connsiteX421" fmla="*/ 1404416 w 1832851"/>
                <a:gd name="connsiteY421" fmla="*/ 2562936 h 3397250"/>
                <a:gd name="connsiteX422" fmla="*/ 1401851 w 1832851"/>
                <a:gd name="connsiteY422" fmla="*/ 2564746 h 3397250"/>
                <a:gd name="connsiteX423" fmla="*/ 1391227 w 1832851"/>
                <a:gd name="connsiteY423" fmla="*/ 2607445 h 3397250"/>
                <a:gd name="connsiteX424" fmla="*/ 1384999 w 1832851"/>
                <a:gd name="connsiteY424" fmla="*/ 2640012 h 3397250"/>
                <a:gd name="connsiteX425" fmla="*/ 1389395 w 1832851"/>
                <a:gd name="connsiteY425" fmla="*/ 2678369 h 3397250"/>
                <a:gd name="connsiteX426" fmla="*/ 1377306 w 1832851"/>
                <a:gd name="connsiteY426" fmla="*/ 2646526 h 3397250"/>
                <a:gd name="connsiteX427" fmla="*/ 1400386 w 1832851"/>
                <a:gd name="connsiteY427" fmla="*/ 2554975 h 3397250"/>
                <a:gd name="connsiteX428" fmla="*/ 1394524 w 1832851"/>
                <a:gd name="connsiteY428" fmla="*/ 2541587 h 3397250"/>
                <a:gd name="connsiteX429" fmla="*/ 1595014 w 1832851"/>
                <a:gd name="connsiteY429" fmla="*/ 2541046 h 3397250"/>
                <a:gd name="connsiteX430" fmla="*/ 1589486 w 1832851"/>
                <a:gd name="connsiteY430" fmla="*/ 2567912 h 3397250"/>
                <a:gd name="connsiteX431" fmla="*/ 1614914 w 1832851"/>
                <a:gd name="connsiteY431" fmla="*/ 2565121 h 3397250"/>
                <a:gd name="connsiteX432" fmla="*/ 1619705 w 1832851"/>
                <a:gd name="connsiteY432" fmla="*/ 2552560 h 3397250"/>
                <a:gd name="connsiteX433" fmla="*/ 1595014 w 1832851"/>
                <a:gd name="connsiteY433" fmla="*/ 2541046 h 3397250"/>
                <a:gd name="connsiteX434" fmla="*/ 1220247 w 1832851"/>
                <a:gd name="connsiteY434" fmla="*/ 2536825 h 3397250"/>
                <a:gd name="connsiteX435" fmla="*/ 1218431 w 1832851"/>
                <a:gd name="connsiteY435" fmla="*/ 2537191 h 3397250"/>
                <a:gd name="connsiteX436" fmla="*/ 1223880 w 1832851"/>
                <a:gd name="connsiteY436" fmla="*/ 2545617 h 3397250"/>
                <a:gd name="connsiteX437" fmla="*/ 1263110 w 1832851"/>
                <a:gd name="connsiteY437" fmla="*/ 2607163 h 3397250"/>
                <a:gd name="connsiteX438" fmla="*/ 1298707 w 1832851"/>
                <a:gd name="connsiteY438" fmla="*/ 2613025 h 3397250"/>
                <a:gd name="connsiteX439" fmla="*/ 1303793 w 1832851"/>
                <a:gd name="connsiteY439" fmla="*/ 2613025 h 3397250"/>
                <a:gd name="connsiteX440" fmla="*/ 1303793 w 1832851"/>
                <a:gd name="connsiteY440" fmla="*/ 2611193 h 3397250"/>
                <a:gd name="connsiteX441" fmla="*/ 1220247 w 1832851"/>
                <a:gd name="connsiteY441" fmla="*/ 2536825 h 3397250"/>
                <a:gd name="connsiteX442" fmla="*/ 1657587 w 1832851"/>
                <a:gd name="connsiteY442" fmla="*/ 2534608 h 3397250"/>
                <a:gd name="connsiteX443" fmla="*/ 1657730 w 1832851"/>
                <a:gd name="connsiteY443" fmla="*/ 2535056 h 3397250"/>
                <a:gd name="connsiteX444" fmla="*/ 1651910 w 1832851"/>
                <a:gd name="connsiteY444" fmla="*/ 2535427 h 3397250"/>
                <a:gd name="connsiteX445" fmla="*/ 1645597 w 1832851"/>
                <a:gd name="connsiteY445" fmla="*/ 2535336 h 3397250"/>
                <a:gd name="connsiteX446" fmla="*/ 1626340 w 1832851"/>
                <a:gd name="connsiteY446" fmla="*/ 2546614 h 3397250"/>
                <a:gd name="connsiteX447" fmla="*/ 1617257 w 1832851"/>
                <a:gd name="connsiteY447" fmla="*/ 2575718 h 3397250"/>
                <a:gd name="connsiteX448" fmla="*/ 1642327 w 1832851"/>
                <a:gd name="connsiteY448" fmla="*/ 2595727 h 3397250"/>
                <a:gd name="connsiteX449" fmla="*/ 1718265 w 1832851"/>
                <a:gd name="connsiteY449" fmla="*/ 2581175 h 3397250"/>
                <a:gd name="connsiteX450" fmla="*/ 1710635 w 1832851"/>
                <a:gd name="connsiteY450" fmla="*/ 2574990 h 3397250"/>
                <a:gd name="connsiteX451" fmla="*/ 1668124 w 1832851"/>
                <a:gd name="connsiteY451" fmla="*/ 2534608 h 3397250"/>
                <a:gd name="connsiteX452" fmla="*/ 1664854 w 1832851"/>
                <a:gd name="connsiteY452" fmla="*/ 2537155 h 3397250"/>
                <a:gd name="connsiteX453" fmla="*/ 1668488 w 1832851"/>
                <a:gd name="connsiteY453" fmla="*/ 2539702 h 3397250"/>
                <a:gd name="connsiteX454" fmla="*/ 1668124 w 1832851"/>
                <a:gd name="connsiteY454" fmla="*/ 2540793 h 3397250"/>
                <a:gd name="connsiteX455" fmla="*/ 1663038 w 1832851"/>
                <a:gd name="connsiteY455" fmla="*/ 2537883 h 3397250"/>
                <a:gd name="connsiteX456" fmla="*/ 1663038 w 1832851"/>
                <a:gd name="connsiteY456" fmla="*/ 2538610 h 3397250"/>
                <a:gd name="connsiteX457" fmla="*/ 1658269 w 1832851"/>
                <a:gd name="connsiteY457" fmla="*/ 2536746 h 3397250"/>
                <a:gd name="connsiteX458" fmla="*/ 1657730 w 1832851"/>
                <a:gd name="connsiteY458" fmla="*/ 2535056 h 3397250"/>
                <a:gd name="connsiteX459" fmla="*/ 1659041 w 1832851"/>
                <a:gd name="connsiteY459" fmla="*/ 2534972 h 3397250"/>
                <a:gd name="connsiteX460" fmla="*/ 486181 w 1832851"/>
                <a:gd name="connsiteY460" fmla="*/ 2531322 h 3397250"/>
                <a:gd name="connsiteX461" fmla="*/ 404226 w 1832851"/>
                <a:gd name="connsiteY461" fmla="*/ 2575928 h 3397250"/>
                <a:gd name="connsiteX462" fmla="*/ 354468 w 1832851"/>
                <a:gd name="connsiteY462" fmla="*/ 2702800 h 3397250"/>
                <a:gd name="connsiteX463" fmla="*/ 361785 w 1832851"/>
                <a:gd name="connsiteY463" fmla="*/ 2710844 h 3397250"/>
                <a:gd name="connsiteX464" fmla="*/ 393982 w 1832851"/>
                <a:gd name="connsiteY464" fmla="*/ 2702435 h 3397250"/>
                <a:gd name="connsiteX465" fmla="*/ 452887 w 1832851"/>
                <a:gd name="connsiteY465" fmla="*/ 2656366 h 3397250"/>
                <a:gd name="connsiteX466" fmla="*/ 475205 w 1832851"/>
                <a:gd name="connsiteY466" fmla="*/ 2593478 h 3397250"/>
                <a:gd name="connsiteX467" fmla="*/ 515084 w 1832851"/>
                <a:gd name="connsiteY467" fmla="*/ 2562400 h 3397250"/>
                <a:gd name="connsiteX468" fmla="*/ 541793 w 1832851"/>
                <a:gd name="connsiteY468" fmla="*/ 2570444 h 3397250"/>
                <a:gd name="connsiteX469" fmla="*/ 486181 w 1832851"/>
                <a:gd name="connsiteY469" fmla="*/ 2531322 h 3397250"/>
                <a:gd name="connsiteX470" fmla="*/ 1108253 w 1832851"/>
                <a:gd name="connsiteY470" fmla="*/ 2530317 h 3397250"/>
                <a:gd name="connsiteX471" fmla="*/ 1097263 w 1832851"/>
                <a:gd name="connsiteY471" fmla="*/ 2532462 h 3397250"/>
                <a:gd name="connsiteX472" fmla="*/ 1095491 w 1832851"/>
                <a:gd name="connsiteY472" fmla="*/ 2549625 h 3397250"/>
                <a:gd name="connsiteX473" fmla="*/ 1114988 w 1832851"/>
                <a:gd name="connsiteY473" fmla="*/ 2567502 h 3397250"/>
                <a:gd name="connsiteX474" fmla="*/ 1108253 w 1832851"/>
                <a:gd name="connsiteY474" fmla="*/ 2530317 h 3397250"/>
                <a:gd name="connsiteX475" fmla="*/ 427064 w 1832851"/>
                <a:gd name="connsiteY475" fmla="*/ 2528887 h 3397250"/>
                <a:gd name="connsiteX476" fmla="*/ 356069 w 1832851"/>
                <a:gd name="connsiteY476" fmla="*/ 2551825 h 3397250"/>
                <a:gd name="connsiteX477" fmla="*/ 322193 w 1832851"/>
                <a:gd name="connsiteY477" fmla="*/ 2654867 h 3397250"/>
                <a:gd name="connsiteX478" fmla="*/ 352825 w 1832851"/>
                <a:gd name="connsiteY478" fmla="*/ 2686909 h 3397250"/>
                <a:gd name="connsiteX479" fmla="*/ 351384 w 1832851"/>
                <a:gd name="connsiteY479" fmla="*/ 2679262 h 3397250"/>
                <a:gd name="connsiteX480" fmla="*/ 370124 w 1832851"/>
                <a:gd name="connsiteY480" fmla="*/ 2606441 h 3397250"/>
                <a:gd name="connsiteX481" fmla="*/ 426343 w 1832851"/>
                <a:gd name="connsiteY481" fmla="*/ 2536533 h 3397250"/>
                <a:gd name="connsiteX482" fmla="*/ 427064 w 1832851"/>
                <a:gd name="connsiteY482" fmla="*/ 2528887 h 3397250"/>
                <a:gd name="connsiteX483" fmla="*/ 1535593 w 1832851"/>
                <a:gd name="connsiteY483" fmla="*/ 2523645 h 3397250"/>
                <a:gd name="connsiteX484" fmla="*/ 1501831 w 1832851"/>
                <a:gd name="connsiteY484" fmla="*/ 2546025 h 3397250"/>
                <a:gd name="connsiteX485" fmla="*/ 1484768 w 1832851"/>
                <a:gd name="connsiteY485" fmla="*/ 2574276 h 3397250"/>
                <a:gd name="connsiteX486" fmla="*/ 1506550 w 1832851"/>
                <a:gd name="connsiteY486" fmla="*/ 2591886 h 3397250"/>
                <a:gd name="connsiteX487" fmla="*/ 1557012 w 1832851"/>
                <a:gd name="connsiteY487" fmla="*/ 2569139 h 3397250"/>
                <a:gd name="connsiteX488" fmla="*/ 1575890 w 1832851"/>
                <a:gd name="connsiteY488" fmla="*/ 2557766 h 3397250"/>
                <a:gd name="connsiteX489" fmla="*/ 1578431 w 1832851"/>
                <a:gd name="connsiteY489" fmla="*/ 2545658 h 3397250"/>
                <a:gd name="connsiteX490" fmla="*/ 1566088 w 1832851"/>
                <a:gd name="connsiteY490" fmla="*/ 2539788 h 3397250"/>
                <a:gd name="connsiteX491" fmla="*/ 1535593 w 1832851"/>
                <a:gd name="connsiteY491" fmla="*/ 2523645 h 3397250"/>
                <a:gd name="connsiteX492" fmla="*/ 1249539 w 1832851"/>
                <a:gd name="connsiteY492" fmla="*/ 2511526 h 3397250"/>
                <a:gd name="connsiteX493" fmla="*/ 1229578 w 1832851"/>
                <a:gd name="connsiteY493" fmla="*/ 2514931 h 3397250"/>
                <a:gd name="connsiteX494" fmla="*/ 1203780 w 1832851"/>
                <a:gd name="connsiteY494" fmla="*/ 2525067 h 3397250"/>
                <a:gd name="connsiteX495" fmla="*/ 1206687 w 1832851"/>
                <a:gd name="connsiteY495" fmla="*/ 2528325 h 3397250"/>
                <a:gd name="connsiteX496" fmla="*/ 1291347 w 1832851"/>
                <a:gd name="connsiteY496" fmla="*/ 2582261 h 3397250"/>
                <a:gd name="connsiteX497" fmla="*/ 1296434 w 1832851"/>
                <a:gd name="connsiteY497" fmla="*/ 2589862 h 3397250"/>
                <a:gd name="connsiteX498" fmla="*/ 1333133 w 1832851"/>
                <a:gd name="connsiteY498" fmla="*/ 2629319 h 3397250"/>
                <a:gd name="connsiteX499" fmla="*/ 1337130 w 1832851"/>
                <a:gd name="connsiteY499" fmla="*/ 2632577 h 3397250"/>
                <a:gd name="connsiteX500" fmla="*/ 1328409 w 1832851"/>
                <a:gd name="connsiteY500" fmla="*/ 2612306 h 3397250"/>
                <a:gd name="connsiteX501" fmla="*/ 1300431 w 1832851"/>
                <a:gd name="connsiteY501" fmla="*/ 2541356 h 3397250"/>
                <a:gd name="connsiteX502" fmla="*/ 1249539 w 1832851"/>
                <a:gd name="connsiteY502" fmla="*/ 2511526 h 3397250"/>
                <a:gd name="connsiteX503" fmla="*/ 1033479 w 1832851"/>
                <a:gd name="connsiteY503" fmla="*/ 2506662 h 3397250"/>
                <a:gd name="connsiteX504" fmla="*/ 1030217 w 1832851"/>
                <a:gd name="connsiteY504" fmla="*/ 2515369 h 3397250"/>
                <a:gd name="connsiteX505" fmla="*/ 1047615 w 1832851"/>
                <a:gd name="connsiteY505" fmla="*/ 2564708 h 3397250"/>
                <a:gd name="connsiteX506" fmla="*/ 991434 w 1832851"/>
                <a:gd name="connsiteY506" fmla="*/ 2601350 h 3397250"/>
                <a:gd name="connsiteX507" fmla="*/ 975124 w 1832851"/>
                <a:gd name="connsiteY507" fmla="*/ 2630010 h 3397250"/>
                <a:gd name="connsiteX508" fmla="*/ 924380 w 1832851"/>
                <a:gd name="connsiteY508" fmla="*/ 2664475 h 3397250"/>
                <a:gd name="connsiteX509" fmla="*/ 925830 w 1832851"/>
                <a:gd name="connsiteY509" fmla="*/ 2667014 h 3397250"/>
                <a:gd name="connsiteX510" fmla="*/ 932716 w 1832851"/>
                <a:gd name="connsiteY510" fmla="*/ 2667014 h 3397250"/>
                <a:gd name="connsiteX511" fmla="*/ 1027317 w 1832851"/>
                <a:gd name="connsiteY511" fmla="*/ 2734130 h 3397250"/>
                <a:gd name="connsiteX512" fmla="*/ 1081323 w 1832851"/>
                <a:gd name="connsiteY512" fmla="*/ 2711274 h 3397250"/>
                <a:gd name="connsiteX513" fmla="*/ 1125543 w 1832851"/>
                <a:gd name="connsiteY513" fmla="*/ 2606066 h 3397250"/>
                <a:gd name="connsiteX514" fmla="*/ 1088935 w 1832851"/>
                <a:gd name="connsiteY514" fmla="*/ 2569061 h 3397250"/>
                <a:gd name="connsiteX515" fmla="*/ 1076612 w 1832851"/>
                <a:gd name="connsiteY515" fmla="*/ 2531331 h 3397250"/>
                <a:gd name="connsiteX516" fmla="*/ 1033479 w 1832851"/>
                <a:gd name="connsiteY516" fmla="*/ 2506662 h 3397250"/>
                <a:gd name="connsiteX517" fmla="*/ 1602071 w 1832851"/>
                <a:gd name="connsiteY517" fmla="*/ 2484253 h 3397250"/>
                <a:gd name="connsiteX518" fmla="*/ 1580220 w 1832851"/>
                <a:gd name="connsiteY518" fmla="*/ 2496621 h 3397250"/>
                <a:gd name="connsiteX519" fmla="*/ 1564027 w 1832851"/>
                <a:gd name="connsiteY519" fmla="*/ 2520195 h 3397250"/>
                <a:gd name="connsiteX520" fmla="*/ 1568811 w 1832851"/>
                <a:gd name="connsiteY520" fmla="*/ 2531625 h 3397250"/>
                <a:gd name="connsiteX521" fmla="*/ 1604141 w 1832851"/>
                <a:gd name="connsiteY521" fmla="*/ 2530196 h 3397250"/>
                <a:gd name="connsiteX522" fmla="*/ 1623277 w 1832851"/>
                <a:gd name="connsiteY522" fmla="*/ 2533054 h 3397250"/>
                <a:gd name="connsiteX523" fmla="*/ 1640942 w 1832851"/>
                <a:gd name="connsiteY523" fmla="*/ 2510908 h 3397250"/>
                <a:gd name="connsiteX524" fmla="*/ 1625854 w 1832851"/>
                <a:gd name="connsiteY524" fmla="*/ 2484476 h 3397250"/>
                <a:gd name="connsiteX525" fmla="*/ 1602071 w 1832851"/>
                <a:gd name="connsiteY525" fmla="*/ 2484253 h 3397250"/>
                <a:gd name="connsiteX526" fmla="*/ 951363 w 1832851"/>
                <a:gd name="connsiteY526" fmla="*/ 2482136 h 3397250"/>
                <a:gd name="connsiteX527" fmla="*/ 937646 w 1832851"/>
                <a:gd name="connsiteY527" fmla="*/ 2483239 h 3397250"/>
                <a:gd name="connsiteX528" fmla="*/ 910486 w 1832851"/>
                <a:gd name="connsiteY528" fmla="*/ 2492881 h 3397250"/>
                <a:gd name="connsiteX529" fmla="*/ 860707 w 1832851"/>
                <a:gd name="connsiteY529" fmla="*/ 2646436 h 3397250"/>
                <a:gd name="connsiteX530" fmla="*/ 868337 w 1832851"/>
                <a:gd name="connsiteY530" fmla="*/ 2670339 h 3397250"/>
                <a:gd name="connsiteX531" fmla="*/ 956268 w 1832851"/>
                <a:gd name="connsiteY531" fmla="*/ 2530184 h 3397250"/>
                <a:gd name="connsiteX532" fmla="*/ 962082 w 1832851"/>
                <a:gd name="connsiteY532" fmla="*/ 2532719 h 3397250"/>
                <a:gd name="connsiteX533" fmla="*/ 875241 w 1832851"/>
                <a:gd name="connsiteY533" fmla="*/ 2671787 h 3397250"/>
                <a:gd name="connsiteX534" fmla="*/ 873424 w 1832851"/>
                <a:gd name="connsiteY534" fmla="*/ 2683014 h 3397250"/>
                <a:gd name="connsiteX535" fmla="*/ 881418 w 1832851"/>
                <a:gd name="connsiteY535" fmla="*/ 2681928 h 3397250"/>
                <a:gd name="connsiteX536" fmla="*/ 927563 w 1832851"/>
                <a:gd name="connsiteY536" fmla="*/ 2647523 h 3397250"/>
                <a:gd name="connsiteX537" fmla="*/ 942097 w 1832851"/>
                <a:gd name="connsiteY537" fmla="*/ 2637744 h 3397250"/>
                <a:gd name="connsiteX538" fmla="*/ 975526 w 1832851"/>
                <a:gd name="connsiteY538" fmla="*/ 2561691 h 3397250"/>
                <a:gd name="connsiteX539" fmla="*/ 964262 w 1832851"/>
                <a:gd name="connsiteY539" fmla="*/ 2488535 h 3397250"/>
                <a:gd name="connsiteX540" fmla="*/ 951363 w 1832851"/>
                <a:gd name="connsiteY540" fmla="*/ 2482136 h 3397250"/>
                <a:gd name="connsiteX541" fmla="*/ 670373 w 1832851"/>
                <a:gd name="connsiteY541" fmla="*/ 2480364 h 3397250"/>
                <a:gd name="connsiteX542" fmla="*/ 600178 w 1832851"/>
                <a:gd name="connsiteY542" fmla="*/ 2517076 h 3397250"/>
                <a:gd name="connsiteX543" fmla="*/ 539438 w 1832851"/>
                <a:gd name="connsiteY543" fmla="*/ 2607947 h 3397250"/>
                <a:gd name="connsiteX544" fmla="*/ 521253 w 1832851"/>
                <a:gd name="connsiteY544" fmla="*/ 2742437 h 3397250"/>
                <a:gd name="connsiteX545" fmla="*/ 525618 w 1832851"/>
                <a:gd name="connsiteY545" fmla="*/ 2771516 h 3397250"/>
                <a:gd name="connsiteX546" fmla="*/ 545985 w 1832851"/>
                <a:gd name="connsiteY546" fmla="*/ 2800958 h 3397250"/>
                <a:gd name="connsiteX547" fmla="*/ 563443 w 1832851"/>
                <a:gd name="connsiteY547" fmla="*/ 2816225 h 3397250"/>
                <a:gd name="connsiteX548" fmla="*/ 561261 w 1832851"/>
                <a:gd name="connsiteY548" fmla="*/ 2777332 h 3397250"/>
                <a:gd name="connsiteX549" fmla="*/ 616544 w 1832851"/>
                <a:gd name="connsiteY549" fmla="*/ 2615581 h 3397250"/>
                <a:gd name="connsiteX550" fmla="*/ 701652 w 1832851"/>
                <a:gd name="connsiteY550" fmla="*/ 2575234 h 3397250"/>
                <a:gd name="connsiteX551" fmla="*/ 769302 w 1832851"/>
                <a:gd name="connsiteY551" fmla="*/ 2566510 h 3397250"/>
                <a:gd name="connsiteX552" fmla="*/ 770393 w 1832851"/>
                <a:gd name="connsiteY552" fmla="*/ 2565056 h 3397250"/>
                <a:gd name="connsiteX553" fmla="*/ 731840 w 1832851"/>
                <a:gd name="connsiteY553" fmla="*/ 2539249 h 3397250"/>
                <a:gd name="connsiteX554" fmla="*/ 670373 w 1832851"/>
                <a:gd name="connsiteY554" fmla="*/ 2480364 h 3397250"/>
                <a:gd name="connsiteX555" fmla="*/ 966259 w 1832851"/>
                <a:gd name="connsiteY555" fmla="*/ 2476340 h 3397250"/>
                <a:gd name="connsiteX556" fmla="*/ 981597 w 1832851"/>
                <a:gd name="connsiteY556" fmla="*/ 2496730 h 3397250"/>
                <a:gd name="connsiteX557" fmla="*/ 995840 w 1832851"/>
                <a:gd name="connsiteY557" fmla="*/ 2586664 h 3397250"/>
                <a:gd name="connsiteX558" fmla="*/ 1025422 w 1832851"/>
                <a:gd name="connsiteY558" fmla="*/ 2578290 h 3397250"/>
                <a:gd name="connsiteX559" fmla="*/ 1034917 w 1832851"/>
                <a:gd name="connsiteY559" fmla="*/ 2537874 h 3397250"/>
                <a:gd name="connsiteX560" fmla="*/ 1013005 w 1832851"/>
                <a:gd name="connsiteY560" fmla="*/ 2498550 h 3397250"/>
                <a:gd name="connsiteX561" fmla="*/ 966259 w 1832851"/>
                <a:gd name="connsiteY561" fmla="*/ 2476340 h 3397250"/>
                <a:gd name="connsiteX562" fmla="*/ 1115211 w 1832851"/>
                <a:gd name="connsiteY562" fmla="*/ 2470065 h 3397250"/>
                <a:gd name="connsiteX563" fmla="*/ 1112291 w 1832851"/>
                <a:gd name="connsiteY563" fmla="*/ 2473664 h 3397250"/>
                <a:gd name="connsiteX564" fmla="*/ 1127987 w 1832851"/>
                <a:gd name="connsiteY564" fmla="*/ 2539625 h 3397250"/>
                <a:gd name="connsiteX565" fmla="*/ 1161206 w 1832851"/>
                <a:gd name="connsiteY565" fmla="*/ 2584450 h 3397250"/>
                <a:gd name="connsiteX566" fmla="*/ 1168142 w 1832851"/>
                <a:gd name="connsiteY566" fmla="*/ 2543998 h 3397250"/>
                <a:gd name="connsiteX567" fmla="*/ 1120322 w 1832851"/>
                <a:gd name="connsiteY567" fmla="*/ 2471113 h 3397250"/>
                <a:gd name="connsiteX568" fmla="*/ 1115211 w 1832851"/>
                <a:gd name="connsiteY568" fmla="*/ 2470065 h 3397250"/>
                <a:gd name="connsiteX569" fmla="*/ 684202 w 1832851"/>
                <a:gd name="connsiteY569" fmla="*/ 2414852 h 3397250"/>
                <a:gd name="connsiteX570" fmla="*/ 641805 w 1832851"/>
                <a:gd name="connsiteY570" fmla="*/ 2429883 h 3397250"/>
                <a:gd name="connsiteX571" fmla="*/ 654542 w 1832851"/>
                <a:gd name="connsiteY571" fmla="*/ 2434954 h 3397250"/>
                <a:gd name="connsiteX572" fmla="*/ 687659 w 1832851"/>
                <a:gd name="connsiteY572" fmla="*/ 2474431 h 3397250"/>
                <a:gd name="connsiteX573" fmla="*/ 737516 w 1832851"/>
                <a:gd name="connsiteY573" fmla="*/ 2526948 h 3397250"/>
                <a:gd name="connsiteX574" fmla="*/ 809573 w 1832851"/>
                <a:gd name="connsiteY574" fmla="*/ 2554473 h 3397250"/>
                <a:gd name="connsiteX575" fmla="*/ 842326 w 1832851"/>
                <a:gd name="connsiteY575" fmla="*/ 2581275 h 3397250"/>
                <a:gd name="connsiteX576" fmla="*/ 836867 w 1832851"/>
                <a:gd name="connsiteY576" fmla="*/ 2511012 h 3397250"/>
                <a:gd name="connsiteX577" fmla="*/ 732058 w 1832851"/>
                <a:gd name="connsiteY577" fmla="*/ 2415034 h 3397250"/>
                <a:gd name="connsiteX578" fmla="*/ 684202 w 1832851"/>
                <a:gd name="connsiteY578" fmla="*/ 2414852 h 3397250"/>
                <a:gd name="connsiteX579" fmla="*/ 976338 w 1832851"/>
                <a:gd name="connsiteY579" fmla="*/ 2386595 h 3397250"/>
                <a:gd name="connsiteX580" fmla="*/ 847127 w 1832851"/>
                <a:gd name="connsiteY580" fmla="*/ 2462184 h 3397250"/>
                <a:gd name="connsiteX581" fmla="*/ 849675 w 1832851"/>
                <a:gd name="connsiteY581" fmla="*/ 2551154 h 3397250"/>
                <a:gd name="connsiteX582" fmla="*/ 852223 w 1832851"/>
                <a:gd name="connsiteY582" fmla="*/ 2563813 h 3397250"/>
                <a:gd name="connsiteX583" fmla="*/ 895172 w 1832851"/>
                <a:gd name="connsiteY583" fmla="*/ 2485692 h 3397250"/>
                <a:gd name="connsiteX584" fmla="*/ 973790 w 1832851"/>
                <a:gd name="connsiteY584" fmla="*/ 2461822 h 3397250"/>
                <a:gd name="connsiteX585" fmla="*/ 1019287 w 1832851"/>
                <a:gd name="connsiteY585" fmla="*/ 2490032 h 3397250"/>
                <a:gd name="connsiteX586" fmla="*/ 1070607 w 1832851"/>
                <a:gd name="connsiteY586" fmla="*/ 2509924 h 3397250"/>
                <a:gd name="connsiteX587" fmla="*/ 1092809 w 1832851"/>
                <a:gd name="connsiteY587" fmla="*/ 2521497 h 3397250"/>
                <a:gd name="connsiteX588" fmla="*/ 1095721 w 1832851"/>
                <a:gd name="connsiteY588" fmla="*/ 2465077 h 3397250"/>
                <a:gd name="connsiteX589" fmla="*/ 976338 w 1832851"/>
                <a:gd name="connsiteY589" fmla="*/ 2386595 h 3397250"/>
                <a:gd name="connsiteX590" fmla="*/ 1319654 w 1832851"/>
                <a:gd name="connsiteY590" fmla="*/ 2383404 h 3397250"/>
                <a:gd name="connsiteX591" fmla="*/ 1298916 w 1832851"/>
                <a:gd name="connsiteY591" fmla="*/ 2396690 h 3397250"/>
                <a:gd name="connsiteX592" fmla="*/ 1297128 w 1832851"/>
                <a:gd name="connsiteY592" fmla="*/ 2411413 h 3397250"/>
                <a:gd name="connsiteX593" fmla="*/ 1333956 w 1832851"/>
                <a:gd name="connsiteY593" fmla="*/ 2388431 h 3397250"/>
                <a:gd name="connsiteX594" fmla="*/ 1319654 w 1832851"/>
                <a:gd name="connsiteY594" fmla="*/ 2383404 h 3397250"/>
                <a:gd name="connsiteX595" fmla="*/ 735595 w 1832851"/>
                <a:gd name="connsiteY595" fmla="*/ 2344865 h 3397250"/>
                <a:gd name="connsiteX596" fmla="*/ 658881 w 1832851"/>
                <a:gd name="connsiteY596" fmla="*/ 2406833 h 3397250"/>
                <a:gd name="connsiteX597" fmla="*/ 657057 w 1832851"/>
                <a:gd name="connsiteY597" fmla="*/ 2414111 h 3397250"/>
                <a:gd name="connsiteX598" fmla="*/ 670550 w 1832851"/>
                <a:gd name="connsiteY598" fmla="*/ 2406833 h 3397250"/>
                <a:gd name="connsiteX599" fmla="*/ 794167 w 1832851"/>
                <a:gd name="connsiteY599" fmla="*/ 2427939 h 3397250"/>
                <a:gd name="connsiteX600" fmla="*/ 833550 w 1832851"/>
                <a:gd name="connsiteY600" fmla="*/ 2470150 h 3397250"/>
                <a:gd name="connsiteX601" fmla="*/ 836831 w 1832851"/>
                <a:gd name="connsiteY601" fmla="*/ 2469058 h 3397250"/>
                <a:gd name="connsiteX602" fmla="*/ 822245 w 1832851"/>
                <a:gd name="connsiteY602" fmla="*/ 2397009 h 3397250"/>
                <a:gd name="connsiteX603" fmla="*/ 769371 w 1832851"/>
                <a:gd name="connsiteY603" fmla="*/ 2351887 h 3397250"/>
                <a:gd name="connsiteX604" fmla="*/ 735595 w 1832851"/>
                <a:gd name="connsiteY604" fmla="*/ 2344865 h 3397250"/>
                <a:gd name="connsiteX605" fmla="*/ 982354 w 1832851"/>
                <a:gd name="connsiteY605" fmla="*/ 2315617 h 3397250"/>
                <a:gd name="connsiteX606" fmla="*/ 930466 w 1832851"/>
                <a:gd name="connsiteY606" fmla="*/ 2360249 h 3397250"/>
                <a:gd name="connsiteX607" fmla="*/ 923889 w 1832851"/>
                <a:gd name="connsiteY607" fmla="*/ 2380206 h 3397250"/>
                <a:gd name="connsiteX608" fmla="*/ 959699 w 1832851"/>
                <a:gd name="connsiteY608" fmla="*/ 2371860 h 3397250"/>
                <a:gd name="connsiteX609" fmla="*/ 1040820 w 1832851"/>
                <a:gd name="connsiteY609" fmla="*/ 2386012 h 3397250"/>
                <a:gd name="connsiteX610" fmla="*/ 1065668 w 1832851"/>
                <a:gd name="connsiteY610" fmla="*/ 2368595 h 3397250"/>
                <a:gd name="connsiteX611" fmla="*/ 1034608 w 1832851"/>
                <a:gd name="connsiteY611" fmla="*/ 2334123 h 3397250"/>
                <a:gd name="connsiteX612" fmla="*/ 982354 w 1832851"/>
                <a:gd name="connsiteY612" fmla="*/ 2315617 h 3397250"/>
                <a:gd name="connsiteX613" fmla="*/ 1593069 w 1832851"/>
                <a:gd name="connsiteY613" fmla="*/ 2298700 h 3397250"/>
                <a:gd name="connsiteX614" fmla="*/ 1583314 w 1832851"/>
                <a:gd name="connsiteY614" fmla="*/ 2314936 h 3397250"/>
                <a:gd name="connsiteX615" fmla="*/ 1552965 w 1832851"/>
                <a:gd name="connsiteY615" fmla="*/ 2357871 h 3397250"/>
                <a:gd name="connsiteX616" fmla="*/ 1548991 w 1832851"/>
                <a:gd name="connsiteY616" fmla="*/ 2369416 h 3397250"/>
                <a:gd name="connsiteX617" fmla="*/ 1565249 w 1832851"/>
                <a:gd name="connsiteY617" fmla="*/ 2358231 h 3397250"/>
                <a:gd name="connsiteX618" fmla="*/ 1593069 w 1832851"/>
                <a:gd name="connsiteY618" fmla="*/ 2298700 h 3397250"/>
                <a:gd name="connsiteX619" fmla="*/ 1064730 w 1832851"/>
                <a:gd name="connsiteY619" fmla="*/ 2294516 h 3397250"/>
                <a:gd name="connsiteX620" fmla="*/ 1039677 w 1832851"/>
                <a:gd name="connsiteY620" fmla="*/ 2295920 h 3397250"/>
                <a:gd name="connsiteX621" fmla="*/ 997405 w 1832851"/>
                <a:gd name="connsiteY621" fmla="*/ 2307875 h 3397250"/>
                <a:gd name="connsiteX622" fmla="*/ 1033482 w 1832851"/>
                <a:gd name="connsiteY622" fmla="*/ 2317295 h 3397250"/>
                <a:gd name="connsiteX623" fmla="*/ 1114382 w 1832851"/>
                <a:gd name="connsiteY623" fmla="*/ 2374900 h 3397250"/>
                <a:gd name="connsiteX624" fmla="*/ 1088144 w 1832851"/>
                <a:gd name="connsiteY624" fmla="*/ 2304252 h 3397250"/>
                <a:gd name="connsiteX625" fmla="*/ 1064730 w 1832851"/>
                <a:gd name="connsiteY625" fmla="*/ 2294516 h 3397250"/>
                <a:gd name="connsiteX626" fmla="*/ 1441744 w 1832851"/>
                <a:gd name="connsiteY626" fmla="*/ 2290004 h 3397250"/>
                <a:gd name="connsiteX627" fmla="*/ 1417861 w 1832851"/>
                <a:gd name="connsiteY627" fmla="*/ 2295101 h 3397250"/>
                <a:gd name="connsiteX628" fmla="*/ 1330484 w 1832851"/>
                <a:gd name="connsiteY628" fmla="*/ 2327502 h 3397250"/>
                <a:gd name="connsiteX629" fmla="*/ 1302205 w 1832851"/>
                <a:gd name="connsiteY629" fmla="*/ 2380289 h 3397250"/>
                <a:gd name="connsiteX630" fmla="*/ 1304018 w 1832851"/>
                <a:gd name="connsiteY630" fmla="*/ 2382838 h 3397250"/>
                <a:gd name="connsiteX631" fmla="*/ 1323233 w 1832851"/>
                <a:gd name="connsiteY631" fmla="*/ 2374100 h 3397250"/>
                <a:gd name="connsiteX632" fmla="*/ 1386680 w 1832851"/>
                <a:gd name="connsiteY632" fmla="*/ 2358082 h 3397250"/>
                <a:gd name="connsiteX633" fmla="*/ 1455929 w 1832851"/>
                <a:gd name="connsiteY633" fmla="*/ 2304202 h 3397250"/>
                <a:gd name="connsiteX634" fmla="*/ 1465356 w 1832851"/>
                <a:gd name="connsiteY634" fmla="*/ 2291461 h 3397250"/>
                <a:gd name="connsiteX635" fmla="*/ 1441744 w 1832851"/>
                <a:gd name="connsiteY635" fmla="*/ 2290004 h 3397250"/>
                <a:gd name="connsiteX636" fmla="*/ 1385839 w 1832851"/>
                <a:gd name="connsiteY636" fmla="*/ 2285136 h 3397250"/>
                <a:gd name="connsiteX637" fmla="*/ 1364362 w 1832851"/>
                <a:gd name="connsiteY637" fmla="*/ 2285363 h 3397250"/>
                <a:gd name="connsiteX638" fmla="*/ 1329925 w 1832851"/>
                <a:gd name="connsiteY638" fmla="*/ 2306392 h 3397250"/>
                <a:gd name="connsiteX639" fmla="*/ 1307212 w 1832851"/>
                <a:gd name="connsiteY639" fmla="*/ 2341200 h 3397250"/>
                <a:gd name="connsiteX640" fmla="*/ 1309776 w 1832851"/>
                <a:gd name="connsiteY640" fmla="*/ 2341563 h 3397250"/>
                <a:gd name="connsiteX641" fmla="*/ 1405027 w 1832851"/>
                <a:gd name="connsiteY641" fmla="*/ 2290802 h 3397250"/>
                <a:gd name="connsiteX642" fmla="*/ 1405393 w 1832851"/>
                <a:gd name="connsiteY642" fmla="*/ 2288989 h 3397250"/>
                <a:gd name="connsiteX643" fmla="*/ 1385839 w 1832851"/>
                <a:gd name="connsiteY643" fmla="*/ 2285136 h 3397250"/>
                <a:gd name="connsiteX644" fmla="*/ 997461 w 1832851"/>
                <a:gd name="connsiteY644" fmla="*/ 2246312 h 3397250"/>
                <a:gd name="connsiteX645" fmla="*/ 990582 w 1832851"/>
                <a:gd name="connsiteY645" fmla="*/ 2253561 h 3397250"/>
                <a:gd name="connsiteX646" fmla="*/ 940255 w 1832851"/>
                <a:gd name="connsiteY646" fmla="*/ 2325687 h 3397250"/>
                <a:gd name="connsiteX647" fmla="*/ 997823 w 1832851"/>
                <a:gd name="connsiteY647" fmla="*/ 2260085 h 3397250"/>
                <a:gd name="connsiteX648" fmla="*/ 997461 w 1832851"/>
                <a:gd name="connsiteY648" fmla="*/ 2246312 h 3397250"/>
                <a:gd name="connsiteX649" fmla="*/ 1419680 w 1832851"/>
                <a:gd name="connsiteY649" fmla="*/ 2241550 h 3397250"/>
                <a:gd name="connsiteX650" fmla="*/ 1466942 w 1832851"/>
                <a:gd name="connsiteY650" fmla="*/ 2286000 h 3397250"/>
                <a:gd name="connsiteX651" fmla="*/ 1485846 w 1832851"/>
                <a:gd name="connsiteY651" fmla="*/ 2283490 h 3397250"/>
                <a:gd name="connsiteX652" fmla="*/ 1514930 w 1832851"/>
                <a:gd name="connsiteY652" fmla="*/ 2266642 h 3397250"/>
                <a:gd name="connsiteX653" fmla="*/ 1488391 w 1832851"/>
                <a:gd name="connsiteY653" fmla="*/ 2268435 h 3397250"/>
                <a:gd name="connsiteX654" fmla="*/ 1422225 w 1832851"/>
                <a:gd name="connsiteY654" fmla="*/ 2241550 h 3397250"/>
                <a:gd name="connsiteX655" fmla="*/ 230680 w 1832851"/>
                <a:gd name="connsiteY655" fmla="*/ 2184400 h 3397250"/>
                <a:gd name="connsiteX656" fmla="*/ 157618 w 1832851"/>
                <a:gd name="connsiteY656" fmla="*/ 2264027 h 3397250"/>
                <a:gd name="connsiteX657" fmla="*/ 183062 w 1832851"/>
                <a:gd name="connsiteY657" fmla="*/ 2261875 h 3397250"/>
                <a:gd name="connsiteX658" fmla="*/ 235406 w 1832851"/>
                <a:gd name="connsiteY658" fmla="*/ 2186552 h 3397250"/>
                <a:gd name="connsiteX659" fmla="*/ 296338 w 1832851"/>
                <a:gd name="connsiteY659" fmla="*/ 2160197 h 3397250"/>
                <a:gd name="connsiteX660" fmla="*/ 217658 w 1832851"/>
                <a:gd name="connsiteY660" fmla="*/ 2257112 h 3397250"/>
                <a:gd name="connsiteX661" fmla="*/ 146230 w 1832851"/>
                <a:gd name="connsiteY661" fmla="*/ 2278973 h 3397250"/>
                <a:gd name="connsiteX662" fmla="*/ 146956 w 1832851"/>
                <a:gd name="connsiteY662" fmla="*/ 2286989 h 3397250"/>
                <a:gd name="connsiteX663" fmla="*/ 220559 w 1832851"/>
                <a:gd name="connsiteY663" fmla="*/ 2304113 h 3397250"/>
                <a:gd name="connsiteX664" fmla="*/ 335859 w 1832851"/>
                <a:gd name="connsiteY664" fmla="*/ 2279702 h 3397250"/>
                <a:gd name="connsiteX665" fmla="*/ 377555 w 1832851"/>
                <a:gd name="connsiteY665" fmla="*/ 2254562 h 3397250"/>
                <a:gd name="connsiteX666" fmla="*/ 431579 w 1832851"/>
                <a:gd name="connsiteY666" fmla="*/ 2243632 h 3397250"/>
                <a:gd name="connsiteX667" fmla="*/ 435205 w 1832851"/>
                <a:gd name="connsiteY667" fmla="*/ 2235980 h 3397250"/>
                <a:gd name="connsiteX668" fmla="*/ 367040 w 1832851"/>
                <a:gd name="connsiteY668" fmla="*/ 2190802 h 3397250"/>
                <a:gd name="connsiteX669" fmla="*/ 296338 w 1832851"/>
                <a:gd name="connsiteY669" fmla="*/ 2160197 h 3397250"/>
                <a:gd name="connsiteX670" fmla="*/ 1538205 w 1832851"/>
                <a:gd name="connsiteY670" fmla="*/ 2156035 h 3397250"/>
                <a:gd name="connsiteX671" fmla="*/ 1514327 w 1832851"/>
                <a:gd name="connsiteY671" fmla="*/ 2183724 h 3397250"/>
                <a:gd name="connsiteX672" fmla="*/ 1527552 w 1832851"/>
                <a:gd name="connsiteY672" fmla="*/ 2218606 h 3397250"/>
                <a:gd name="connsiteX673" fmla="*/ 1541511 w 1832851"/>
                <a:gd name="connsiteY673" fmla="*/ 2206019 h 3397250"/>
                <a:gd name="connsiteX674" fmla="*/ 1545185 w 1832851"/>
                <a:gd name="connsiteY674" fmla="*/ 2158552 h 3397250"/>
                <a:gd name="connsiteX675" fmla="*/ 1538205 w 1832851"/>
                <a:gd name="connsiteY675" fmla="*/ 2156035 h 3397250"/>
                <a:gd name="connsiteX676" fmla="*/ 1552131 w 1832851"/>
                <a:gd name="connsiteY676" fmla="*/ 2154600 h 3397250"/>
                <a:gd name="connsiteX677" fmla="*/ 1557587 w 1832851"/>
                <a:gd name="connsiteY677" fmla="*/ 2167659 h 3397250"/>
                <a:gd name="connsiteX678" fmla="*/ 1561951 w 1832851"/>
                <a:gd name="connsiteY678" fmla="*/ 2198857 h 3397250"/>
                <a:gd name="connsiteX679" fmla="*/ 1593229 w 1832851"/>
                <a:gd name="connsiteY679" fmla="*/ 2211554 h 3397250"/>
                <a:gd name="connsiteX680" fmla="*/ 1594320 w 1832851"/>
                <a:gd name="connsiteY680" fmla="*/ 2213368 h 3397250"/>
                <a:gd name="connsiteX681" fmla="*/ 1512852 w 1832851"/>
                <a:gd name="connsiteY681" fmla="*/ 2235860 h 3397250"/>
                <a:gd name="connsiteX682" fmla="*/ 1476118 w 1832851"/>
                <a:gd name="connsiteY682" fmla="*/ 2227879 h 3397250"/>
                <a:gd name="connsiteX683" fmla="*/ 1436475 w 1832851"/>
                <a:gd name="connsiteY683" fmla="*/ 2208652 h 3397250"/>
                <a:gd name="connsiteX684" fmla="*/ 1416108 w 1832851"/>
                <a:gd name="connsiteY684" fmla="*/ 2210829 h 3397250"/>
                <a:gd name="connsiteX685" fmla="*/ 1419017 w 1832851"/>
                <a:gd name="connsiteY685" fmla="*/ 2229330 h 3397250"/>
                <a:gd name="connsiteX686" fmla="*/ 1514307 w 1832851"/>
                <a:gd name="connsiteY686" fmla="*/ 2260165 h 3397250"/>
                <a:gd name="connsiteX687" fmla="*/ 1578681 w 1832851"/>
                <a:gd name="connsiteY687" fmla="*/ 2239125 h 3397250"/>
                <a:gd name="connsiteX688" fmla="*/ 1584864 w 1832851"/>
                <a:gd name="connsiteY688" fmla="*/ 2240576 h 3397250"/>
                <a:gd name="connsiteX689" fmla="*/ 1561588 w 1832851"/>
                <a:gd name="connsiteY689" fmla="*/ 2257989 h 3397250"/>
                <a:gd name="connsiteX690" fmla="*/ 1527036 w 1832851"/>
                <a:gd name="connsiteY690" fmla="*/ 2305511 h 3397250"/>
                <a:gd name="connsiteX691" fmla="*/ 1540857 w 1832851"/>
                <a:gd name="connsiteY691" fmla="*/ 2373712 h 3397250"/>
                <a:gd name="connsiteX692" fmla="*/ 1543039 w 1832851"/>
                <a:gd name="connsiteY692" fmla="*/ 2374075 h 3397250"/>
                <a:gd name="connsiteX693" fmla="*/ 1557951 w 1832851"/>
                <a:gd name="connsiteY693" fmla="*/ 2328003 h 3397250"/>
                <a:gd name="connsiteX694" fmla="*/ 1593957 w 1832851"/>
                <a:gd name="connsiteY694" fmla="*/ 2255086 h 3397250"/>
                <a:gd name="connsiteX695" fmla="*/ 1610323 w 1832851"/>
                <a:gd name="connsiteY695" fmla="*/ 2229693 h 3397250"/>
                <a:gd name="connsiteX696" fmla="*/ 1652512 w 1832851"/>
                <a:gd name="connsiteY696" fmla="*/ 2216633 h 3397250"/>
                <a:gd name="connsiteX697" fmla="*/ 1685973 w 1832851"/>
                <a:gd name="connsiteY697" fmla="*/ 2222074 h 3397250"/>
                <a:gd name="connsiteX698" fmla="*/ 1707067 w 1832851"/>
                <a:gd name="connsiteY698" fmla="*/ 2284833 h 3397250"/>
                <a:gd name="connsiteX699" fmla="*/ 1697975 w 1832851"/>
                <a:gd name="connsiteY699" fmla="*/ 2307325 h 3397250"/>
                <a:gd name="connsiteX700" fmla="*/ 1695793 w 1832851"/>
                <a:gd name="connsiteY700" fmla="*/ 2313129 h 3397250"/>
                <a:gd name="connsiteX701" fmla="*/ 1704885 w 1832851"/>
                <a:gd name="connsiteY701" fmla="*/ 2324738 h 3397250"/>
                <a:gd name="connsiteX702" fmla="*/ 1716160 w 1832851"/>
                <a:gd name="connsiteY702" fmla="*/ 2384232 h 3397250"/>
                <a:gd name="connsiteX703" fmla="*/ 1731435 w 1832851"/>
                <a:gd name="connsiteY703" fmla="*/ 2432480 h 3397250"/>
                <a:gd name="connsiteX704" fmla="*/ 1726707 w 1832851"/>
                <a:gd name="connsiteY704" fmla="*/ 2446265 h 3397250"/>
                <a:gd name="connsiteX705" fmla="*/ 1701612 w 1832851"/>
                <a:gd name="connsiteY705" fmla="*/ 2469483 h 3397250"/>
                <a:gd name="connsiteX706" fmla="*/ 1693610 w 1832851"/>
                <a:gd name="connsiteY706" fmla="*/ 2459688 h 3397250"/>
                <a:gd name="connsiteX707" fmla="*/ 1691792 w 1832851"/>
                <a:gd name="connsiteY707" fmla="*/ 2454609 h 3397250"/>
                <a:gd name="connsiteX708" fmla="*/ 1690701 w 1832851"/>
                <a:gd name="connsiteY708" fmla="*/ 2483631 h 3397250"/>
                <a:gd name="connsiteX709" fmla="*/ 1667788 w 1832851"/>
                <a:gd name="connsiteY709" fmla="*/ 2519907 h 3397250"/>
                <a:gd name="connsiteX710" fmla="*/ 1679790 w 1832851"/>
                <a:gd name="connsiteY710" fmla="*/ 2525349 h 3397250"/>
                <a:gd name="connsiteX711" fmla="*/ 1718342 w 1832851"/>
                <a:gd name="connsiteY711" fmla="*/ 2486896 h 3397250"/>
                <a:gd name="connsiteX712" fmla="*/ 1756894 w 1832851"/>
                <a:gd name="connsiteY712" fmla="*/ 2450981 h 3397250"/>
                <a:gd name="connsiteX713" fmla="*/ 1759804 w 1832851"/>
                <a:gd name="connsiteY713" fmla="*/ 2429215 h 3397250"/>
                <a:gd name="connsiteX714" fmla="*/ 1738346 w 1832851"/>
                <a:gd name="connsiteY714" fmla="*/ 2393301 h 3397250"/>
                <a:gd name="connsiteX715" fmla="*/ 1747438 w 1832851"/>
                <a:gd name="connsiteY715" fmla="*/ 2364280 h 3397250"/>
                <a:gd name="connsiteX716" fmla="*/ 1736527 w 1832851"/>
                <a:gd name="connsiteY716" fmla="*/ 2370447 h 3397250"/>
                <a:gd name="connsiteX717" fmla="*/ 1732890 w 1832851"/>
                <a:gd name="connsiteY717" fmla="*/ 2368996 h 3397250"/>
                <a:gd name="connsiteX718" fmla="*/ 1724525 w 1832851"/>
                <a:gd name="connsiteY718" fmla="*/ 2281931 h 3397250"/>
                <a:gd name="connsiteX719" fmla="*/ 1739437 w 1832851"/>
                <a:gd name="connsiteY719" fmla="*/ 2253273 h 3397250"/>
                <a:gd name="connsiteX720" fmla="*/ 1724889 w 1832851"/>
                <a:gd name="connsiteY720" fmla="*/ 2256900 h 3397250"/>
                <a:gd name="connsiteX721" fmla="*/ 1703794 w 1832851"/>
                <a:gd name="connsiteY721" fmla="*/ 2206838 h 3397250"/>
                <a:gd name="connsiteX722" fmla="*/ 1634327 w 1832851"/>
                <a:gd name="connsiteY722" fmla="*/ 2199220 h 3397250"/>
                <a:gd name="connsiteX723" fmla="*/ 1586319 w 1832851"/>
                <a:gd name="connsiteY723" fmla="*/ 2169110 h 3397250"/>
                <a:gd name="connsiteX724" fmla="*/ 1552131 w 1832851"/>
                <a:gd name="connsiteY724" fmla="*/ 2154600 h 3397250"/>
                <a:gd name="connsiteX725" fmla="*/ 718983 w 1832851"/>
                <a:gd name="connsiteY725" fmla="*/ 2121558 h 3397250"/>
                <a:gd name="connsiteX726" fmla="*/ 593911 w 1832851"/>
                <a:gd name="connsiteY726" fmla="*/ 2145178 h 3397250"/>
                <a:gd name="connsiteX727" fmla="*/ 511869 w 1832851"/>
                <a:gd name="connsiteY727" fmla="*/ 2204648 h 3397250"/>
                <a:gd name="connsiteX728" fmla="*/ 492992 w 1832851"/>
                <a:gd name="connsiteY728" fmla="*/ 2247900 h 3397250"/>
                <a:gd name="connsiteX729" fmla="*/ 500979 w 1832851"/>
                <a:gd name="connsiteY729" fmla="*/ 2239970 h 3397250"/>
                <a:gd name="connsiteX730" fmla="*/ 564507 w 1832851"/>
                <a:gd name="connsiteY730" fmla="*/ 2192754 h 3397250"/>
                <a:gd name="connsiteX731" fmla="*/ 697009 w 1832851"/>
                <a:gd name="connsiteY731" fmla="*/ 2170408 h 3397250"/>
                <a:gd name="connsiteX732" fmla="*/ 787038 w 1832851"/>
                <a:gd name="connsiteY732" fmla="*/ 2162478 h 3397250"/>
                <a:gd name="connsiteX733" fmla="*/ 791031 w 1832851"/>
                <a:gd name="connsiteY733" fmla="*/ 2161036 h 3397250"/>
                <a:gd name="connsiteX734" fmla="*/ 762715 w 1832851"/>
                <a:gd name="connsiteY734" fmla="*/ 2131842 h 3397250"/>
                <a:gd name="connsiteX735" fmla="*/ 718983 w 1832851"/>
                <a:gd name="connsiteY735" fmla="*/ 2121558 h 3397250"/>
                <a:gd name="connsiteX736" fmla="*/ 1233482 w 1832851"/>
                <a:gd name="connsiteY736" fmla="*/ 2117725 h 3397250"/>
                <a:gd name="connsiteX737" fmla="*/ 1059318 w 1832851"/>
                <a:gd name="connsiteY737" fmla="*/ 2258165 h 3397250"/>
                <a:gd name="connsiteX738" fmla="*/ 1059318 w 1832851"/>
                <a:gd name="connsiteY738" fmla="*/ 2261822 h 3397250"/>
                <a:gd name="connsiteX739" fmla="*/ 1069862 w 1832851"/>
                <a:gd name="connsiteY739" fmla="*/ 2262188 h 3397250"/>
                <a:gd name="connsiteX740" fmla="*/ 1140764 w 1832851"/>
                <a:gd name="connsiteY740" fmla="*/ 2254507 h 3397250"/>
                <a:gd name="connsiteX741" fmla="*/ 1224755 w 1832851"/>
                <a:gd name="connsiteY741" fmla="*/ 2135280 h 3397250"/>
                <a:gd name="connsiteX742" fmla="*/ 1237118 w 1832851"/>
                <a:gd name="connsiteY742" fmla="*/ 2119188 h 3397250"/>
                <a:gd name="connsiteX743" fmla="*/ 294143 w 1832851"/>
                <a:gd name="connsiteY743" fmla="*/ 2112333 h 3397250"/>
                <a:gd name="connsiteX744" fmla="*/ 379154 w 1832851"/>
                <a:gd name="connsiteY744" fmla="*/ 2181814 h 3397250"/>
                <a:gd name="connsiteX745" fmla="*/ 465624 w 1832851"/>
                <a:gd name="connsiteY745" fmla="*/ 2282216 h 3397250"/>
                <a:gd name="connsiteX746" fmla="*/ 407247 w 1832851"/>
                <a:gd name="connsiteY746" fmla="*/ 2400442 h 3397250"/>
                <a:gd name="connsiteX747" fmla="*/ 396302 w 1832851"/>
                <a:gd name="connsiteY747" fmla="*/ 2435001 h 3397250"/>
                <a:gd name="connsiteX748" fmla="*/ 453219 w 1832851"/>
                <a:gd name="connsiteY748" fmla="*/ 2481564 h 3397250"/>
                <a:gd name="connsiteX749" fmla="*/ 538959 w 1832851"/>
                <a:gd name="connsiteY749" fmla="*/ 2541587 h 3397250"/>
                <a:gd name="connsiteX750" fmla="*/ 569242 w 1832851"/>
                <a:gd name="connsiteY750" fmla="*/ 2518305 h 3397250"/>
                <a:gd name="connsiteX751" fmla="*/ 568877 w 1832851"/>
                <a:gd name="connsiteY751" fmla="*/ 2513212 h 3397250"/>
                <a:gd name="connsiteX752" fmla="*/ 521446 w 1832851"/>
                <a:gd name="connsiteY752" fmla="*/ 2463739 h 3397250"/>
                <a:gd name="connsiteX753" fmla="*/ 455408 w 1832851"/>
                <a:gd name="connsiteY753" fmla="*/ 2414630 h 3397250"/>
                <a:gd name="connsiteX754" fmla="*/ 560121 w 1832851"/>
                <a:gd name="connsiteY754" fmla="*/ 2287309 h 3397250"/>
                <a:gd name="connsiteX755" fmla="*/ 569607 w 1832851"/>
                <a:gd name="connsiteY755" fmla="*/ 2267301 h 3397250"/>
                <a:gd name="connsiteX756" fmla="*/ 592593 w 1832851"/>
                <a:gd name="connsiteY756" fmla="*/ 2207642 h 3397250"/>
                <a:gd name="connsiteX757" fmla="*/ 490799 w 1832851"/>
                <a:gd name="connsiteY757" fmla="*/ 2292038 h 3397250"/>
                <a:gd name="connsiteX758" fmla="*/ 483866 w 1832851"/>
                <a:gd name="connsiteY758" fmla="*/ 2264755 h 3397250"/>
                <a:gd name="connsiteX759" fmla="*/ 410896 w 1832851"/>
                <a:gd name="connsiteY759" fmla="*/ 2155986 h 3397250"/>
                <a:gd name="connsiteX760" fmla="*/ 313115 w 1832851"/>
                <a:gd name="connsiteY760" fmla="*/ 2118517 h 3397250"/>
                <a:gd name="connsiteX761" fmla="*/ 294143 w 1832851"/>
                <a:gd name="connsiteY761" fmla="*/ 2112333 h 3397250"/>
                <a:gd name="connsiteX762" fmla="*/ 888262 w 1832851"/>
                <a:gd name="connsiteY762" fmla="*/ 2106612 h 3397250"/>
                <a:gd name="connsiteX763" fmla="*/ 875157 w 1832851"/>
                <a:gd name="connsiteY763" fmla="*/ 2132797 h 3397250"/>
                <a:gd name="connsiteX764" fmla="*/ 910102 w 1832851"/>
                <a:gd name="connsiteY764" fmla="*/ 2321184 h 3397250"/>
                <a:gd name="connsiteX765" fmla="*/ 883165 w 1832851"/>
                <a:gd name="connsiteY765" fmla="*/ 2383738 h 3397250"/>
                <a:gd name="connsiteX766" fmla="*/ 895906 w 1832851"/>
                <a:gd name="connsiteY766" fmla="*/ 2307001 h 3397250"/>
                <a:gd name="connsiteX767" fmla="*/ 887170 w 1832851"/>
                <a:gd name="connsiteY767" fmla="*/ 2240083 h 3397250"/>
                <a:gd name="connsiteX768" fmla="*/ 871153 w 1832851"/>
                <a:gd name="connsiteY768" fmla="*/ 2152799 h 3397250"/>
                <a:gd name="connsiteX769" fmla="*/ 866421 w 1832851"/>
                <a:gd name="connsiteY769" fmla="*/ 2149163 h 3397250"/>
                <a:gd name="connsiteX770" fmla="*/ 850040 w 1832851"/>
                <a:gd name="connsiteY770" fmla="*/ 2221899 h 3397250"/>
                <a:gd name="connsiteX771" fmla="*/ 872973 w 1832851"/>
                <a:gd name="connsiteY771" fmla="*/ 2392466 h 3397250"/>
                <a:gd name="connsiteX772" fmla="*/ 879889 w 1832851"/>
                <a:gd name="connsiteY772" fmla="*/ 2393921 h 3397250"/>
                <a:gd name="connsiteX773" fmla="*/ 878069 w 1832851"/>
                <a:gd name="connsiteY773" fmla="*/ 2405195 h 3397250"/>
                <a:gd name="connsiteX774" fmla="*/ 897362 w 1832851"/>
                <a:gd name="connsiteY774" fmla="*/ 2395376 h 3397250"/>
                <a:gd name="connsiteX775" fmla="*/ 947960 w 1832851"/>
                <a:gd name="connsiteY775" fmla="*/ 2271360 h 3397250"/>
                <a:gd name="connsiteX776" fmla="*/ 945412 w 1832851"/>
                <a:gd name="connsiteY776" fmla="*/ 2263723 h 3397250"/>
                <a:gd name="connsiteX777" fmla="*/ 946868 w 1832851"/>
                <a:gd name="connsiteY777" fmla="*/ 2236083 h 3397250"/>
                <a:gd name="connsiteX778" fmla="*/ 942135 w 1832851"/>
                <a:gd name="connsiteY778" fmla="*/ 2192077 h 3397250"/>
                <a:gd name="connsiteX779" fmla="*/ 888262 w 1832851"/>
                <a:gd name="connsiteY779" fmla="*/ 2106612 h 3397250"/>
                <a:gd name="connsiteX780" fmla="*/ 505406 w 1832851"/>
                <a:gd name="connsiteY780" fmla="*/ 2075225 h 3397250"/>
                <a:gd name="connsiteX781" fmla="*/ 482053 w 1832851"/>
                <a:gd name="connsiteY781" fmla="*/ 2094260 h 3397250"/>
                <a:gd name="connsiteX782" fmla="*/ 478460 w 1832851"/>
                <a:gd name="connsiteY782" fmla="*/ 2223478 h 3397250"/>
                <a:gd name="connsiteX783" fmla="*/ 484568 w 1832851"/>
                <a:gd name="connsiteY783" fmla="*/ 2225675 h 3397250"/>
                <a:gd name="connsiteX784" fmla="*/ 487801 w 1832851"/>
                <a:gd name="connsiteY784" fmla="*/ 2201881 h 3397250"/>
                <a:gd name="connsiteX785" fmla="*/ 505406 w 1832851"/>
                <a:gd name="connsiteY785" fmla="*/ 2075225 h 3397250"/>
                <a:gd name="connsiteX786" fmla="*/ 1176688 w 1832851"/>
                <a:gd name="connsiteY786" fmla="*/ 2062128 h 3397250"/>
                <a:gd name="connsiteX787" fmla="*/ 1072081 w 1832851"/>
                <a:gd name="connsiteY787" fmla="*/ 2116967 h 3397250"/>
                <a:gd name="connsiteX788" fmla="*/ 1009120 w 1832851"/>
                <a:gd name="connsiteY788" fmla="*/ 2257647 h 3397250"/>
                <a:gd name="connsiteX789" fmla="*/ 989468 w 1832851"/>
                <a:gd name="connsiteY789" fmla="*/ 2297737 h 3397250"/>
                <a:gd name="connsiteX790" fmla="*/ 997474 w 1832851"/>
                <a:gd name="connsiteY790" fmla="*/ 2291541 h 3397250"/>
                <a:gd name="connsiteX791" fmla="*/ 1074628 w 1832851"/>
                <a:gd name="connsiteY791" fmla="*/ 2215734 h 3397250"/>
                <a:gd name="connsiteX792" fmla="*/ 1085910 w 1832851"/>
                <a:gd name="connsiteY792" fmla="*/ 2200792 h 3397250"/>
                <a:gd name="connsiteX793" fmla="*/ 1260234 w 1832851"/>
                <a:gd name="connsiteY793" fmla="*/ 2101295 h 3397250"/>
                <a:gd name="connsiteX794" fmla="*/ 1265693 w 1832851"/>
                <a:gd name="connsiteY794" fmla="*/ 2095100 h 3397250"/>
                <a:gd name="connsiteX795" fmla="*/ 1215834 w 1832851"/>
                <a:gd name="connsiteY795" fmla="*/ 2071410 h 3397250"/>
                <a:gd name="connsiteX796" fmla="*/ 1176688 w 1832851"/>
                <a:gd name="connsiteY796" fmla="*/ 2062128 h 3397250"/>
                <a:gd name="connsiteX797" fmla="*/ 668952 w 1832851"/>
                <a:gd name="connsiteY797" fmla="*/ 2058472 h 3397250"/>
                <a:gd name="connsiteX798" fmla="*/ 547401 w 1832851"/>
                <a:gd name="connsiteY798" fmla="*/ 2101590 h 3397250"/>
                <a:gd name="connsiteX799" fmla="*/ 511630 w 1832851"/>
                <a:gd name="connsiteY799" fmla="*/ 2187096 h 3397250"/>
                <a:gd name="connsiteX800" fmla="*/ 514550 w 1832851"/>
                <a:gd name="connsiteY800" fmla="*/ 2190750 h 3397250"/>
                <a:gd name="connsiteX801" fmla="*/ 527326 w 1832851"/>
                <a:gd name="connsiteY801" fmla="*/ 2173210 h 3397250"/>
                <a:gd name="connsiteX802" fmla="*/ 649606 w 1832851"/>
                <a:gd name="connsiteY802" fmla="*/ 2111456 h 3397250"/>
                <a:gd name="connsiteX803" fmla="*/ 695964 w 1832851"/>
                <a:gd name="connsiteY803" fmla="*/ 2104879 h 3397250"/>
                <a:gd name="connsiteX804" fmla="*/ 772617 w 1832851"/>
                <a:gd name="connsiteY804" fmla="*/ 2130092 h 3397250"/>
                <a:gd name="connsiteX805" fmla="*/ 777728 w 1832851"/>
                <a:gd name="connsiteY805" fmla="*/ 2122053 h 3397250"/>
                <a:gd name="connsiteX806" fmla="*/ 668952 w 1832851"/>
                <a:gd name="connsiteY806" fmla="*/ 2058472 h 3397250"/>
                <a:gd name="connsiteX807" fmla="*/ 332139 w 1832851"/>
                <a:gd name="connsiteY807" fmla="*/ 2044607 h 3397250"/>
                <a:gd name="connsiteX808" fmla="*/ 292345 w 1832851"/>
                <a:gd name="connsiteY808" fmla="*/ 2049865 h 3397250"/>
                <a:gd name="connsiteX809" fmla="*/ 282238 w 1832851"/>
                <a:gd name="connsiteY809" fmla="*/ 2077787 h 3397250"/>
                <a:gd name="connsiteX810" fmla="*/ 361647 w 1832851"/>
                <a:gd name="connsiteY810" fmla="*/ 2115501 h 3397250"/>
                <a:gd name="connsiteX811" fmla="*/ 439611 w 1832851"/>
                <a:gd name="connsiteY811" fmla="*/ 2176785 h 3397250"/>
                <a:gd name="connsiteX812" fmla="*/ 449718 w 1832851"/>
                <a:gd name="connsiteY812" fmla="*/ 2179323 h 3397250"/>
                <a:gd name="connsiteX813" fmla="*/ 445025 w 1832851"/>
                <a:gd name="connsiteY813" fmla="*/ 2132544 h 3397250"/>
                <a:gd name="connsiteX814" fmla="*/ 370309 w 1832851"/>
                <a:gd name="connsiteY814" fmla="*/ 2057843 h 3397250"/>
                <a:gd name="connsiteX815" fmla="*/ 332139 w 1832851"/>
                <a:gd name="connsiteY815" fmla="*/ 2044607 h 3397250"/>
                <a:gd name="connsiteX816" fmla="*/ 1385728 w 1832851"/>
                <a:gd name="connsiteY816" fmla="*/ 1932842 h 3397250"/>
                <a:gd name="connsiteX817" fmla="*/ 1372055 w 1832851"/>
                <a:gd name="connsiteY817" fmla="*/ 1942611 h 3397250"/>
                <a:gd name="connsiteX818" fmla="*/ 1420993 w 1832851"/>
                <a:gd name="connsiteY818" fmla="*/ 1955521 h 3397250"/>
                <a:gd name="connsiteX819" fmla="*/ 1413796 w 1832851"/>
                <a:gd name="connsiteY819" fmla="*/ 1939820 h 3397250"/>
                <a:gd name="connsiteX820" fmla="*/ 1385728 w 1832851"/>
                <a:gd name="connsiteY820" fmla="*/ 1932842 h 3397250"/>
                <a:gd name="connsiteX821" fmla="*/ 1468455 w 1832851"/>
                <a:gd name="connsiteY821" fmla="*/ 1905935 h 3397250"/>
                <a:gd name="connsiteX822" fmla="*/ 1400993 w 1832851"/>
                <a:gd name="connsiteY822" fmla="*/ 1923601 h 3397250"/>
                <a:gd name="connsiteX823" fmla="*/ 1400630 w 1832851"/>
                <a:gd name="connsiteY823" fmla="*/ 1926846 h 3397250"/>
                <a:gd name="connsiteX824" fmla="*/ 1423118 w 1832851"/>
                <a:gd name="connsiteY824" fmla="*/ 1936220 h 3397250"/>
                <a:gd name="connsiteX825" fmla="*/ 1487678 w 1832851"/>
                <a:gd name="connsiteY825" fmla="*/ 1977321 h 3397250"/>
                <a:gd name="connsiteX826" fmla="*/ 1588508 w 1832851"/>
                <a:gd name="connsiteY826" fmla="*/ 1993545 h 3397250"/>
                <a:gd name="connsiteX827" fmla="*/ 1607005 w 1832851"/>
                <a:gd name="connsiteY827" fmla="*/ 1991381 h 3397250"/>
                <a:gd name="connsiteX828" fmla="*/ 1565658 w 1832851"/>
                <a:gd name="connsiteY828" fmla="*/ 1954247 h 3397250"/>
                <a:gd name="connsiteX829" fmla="*/ 1468455 w 1832851"/>
                <a:gd name="connsiteY829" fmla="*/ 1905935 h 3397250"/>
                <a:gd name="connsiteX830" fmla="*/ 1458967 w 1832851"/>
                <a:gd name="connsiteY830" fmla="*/ 1883763 h 3397250"/>
                <a:gd name="connsiteX831" fmla="*/ 1438730 w 1832851"/>
                <a:gd name="connsiteY831" fmla="*/ 1896791 h 3397250"/>
                <a:gd name="connsiteX832" fmla="*/ 1440185 w 1832851"/>
                <a:gd name="connsiteY832" fmla="*/ 1899298 h 3397250"/>
                <a:gd name="connsiteX833" fmla="*/ 1559149 w 1832851"/>
                <a:gd name="connsiteY833" fmla="*/ 1938338 h 3397250"/>
                <a:gd name="connsiteX834" fmla="*/ 1560968 w 1832851"/>
                <a:gd name="connsiteY834" fmla="*/ 1937263 h 3397250"/>
                <a:gd name="connsiteX835" fmla="*/ 1531500 w 1832851"/>
                <a:gd name="connsiteY835" fmla="*/ 1900731 h 3397250"/>
                <a:gd name="connsiteX836" fmla="*/ 1486025 w 1832851"/>
                <a:gd name="connsiteY836" fmla="*/ 1888196 h 3397250"/>
                <a:gd name="connsiteX837" fmla="*/ 1458967 w 1832851"/>
                <a:gd name="connsiteY837" fmla="*/ 1883763 h 3397250"/>
                <a:gd name="connsiteX838" fmla="*/ 714560 w 1832851"/>
                <a:gd name="connsiteY838" fmla="*/ 1873250 h 3397250"/>
                <a:gd name="connsiteX839" fmla="*/ 700367 w 1832851"/>
                <a:gd name="connsiteY839" fmla="*/ 1938780 h 3397250"/>
                <a:gd name="connsiteX840" fmla="*/ 683262 w 1832851"/>
                <a:gd name="connsiteY840" fmla="*/ 1937316 h 3397250"/>
                <a:gd name="connsiteX841" fmla="*/ 681443 w 1832851"/>
                <a:gd name="connsiteY841" fmla="*/ 1879107 h 3397250"/>
                <a:gd name="connsiteX842" fmla="*/ 650508 w 1832851"/>
                <a:gd name="connsiteY842" fmla="*/ 1886063 h 3397250"/>
                <a:gd name="connsiteX843" fmla="*/ 651964 w 1832851"/>
                <a:gd name="connsiteY843" fmla="*/ 2014194 h 3397250"/>
                <a:gd name="connsiteX844" fmla="*/ 666521 w 1832851"/>
                <a:gd name="connsiteY844" fmla="*/ 2042383 h 3397250"/>
                <a:gd name="connsiteX845" fmla="*/ 694180 w 1832851"/>
                <a:gd name="connsiteY845" fmla="*/ 2042749 h 3397250"/>
                <a:gd name="connsiteX846" fmla="*/ 678531 w 1832851"/>
                <a:gd name="connsiteY846" fmla="*/ 1975389 h 3397250"/>
                <a:gd name="connsiteX847" fmla="*/ 709101 w 1832851"/>
                <a:gd name="connsiteY847" fmla="*/ 1960745 h 3397250"/>
                <a:gd name="connsiteX848" fmla="*/ 728026 w 1832851"/>
                <a:gd name="connsiteY848" fmla="*/ 1896313 h 3397250"/>
                <a:gd name="connsiteX849" fmla="*/ 714560 w 1832851"/>
                <a:gd name="connsiteY849" fmla="*/ 1873250 h 3397250"/>
                <a:gd name="connsiteX850" fmla="*/ 755868 w 1832851"/>
                <a:gd name="connsiteY850" fmla="*/ 1856612 h 3397250"/>
                <a:gd name="connsiteX851" fmla="*/ 744890 w 1832851"/>
                <a:gd name="connsiteY851" fmla="*/ 1862137 h 3397250"/>
                <a:gd name="connsiteX852" fmla="*/ 727530 w 1832851"/>
                <a:gd name="connsiteY852" fmla="*/ 1867958 h 3397250"/>
                <a:gd name="connsiteX853" fmla="*/ 745998 w 1832851"/>
                <a:gd name="connsiteY853" fmla="*/ 1907613 h 3397250"/>
                <a:gd name="connsiteX854" fmla="*/ 795863 w 1832851"/>
                <a:gd name="connsiteY854" fmla="*/ 1942538 h 3397250"/>
                <a:gd name="connsiteX855" fmla="*/ 798449 w 1832851"/>
                <a:gd name="connsiteY855" fmla="*/ 1900700 h 3397250"/>
                <a:gd name="connsiteX856" fmla="*/ 785890 w 1832851"/>
                <a:gd name="connsiteY856" fmla="*/ 1875234 h 3397250"/>
                <a:gd name="connsiteX857" fmla="*/ 755868 w 1832851"/>
                <a:gd name="connsiteY857" fmla="*/ 1856612 h 3397250"/>
                <a:gd name="connsiteX858" fmla="*/ 723753 w 1832851"/>
                <a:gd name="connsiteY858" fmla="*/ 1809719 h 3397250"/>
                <a:gd name="connsiteX859" fmla="*/ 706567 w 1832851"/>
                <a:gd name="connsiteY859" fmla="*/ 1820063 h 3397250"/>
                <a:gd name="connsiteX860" fmla="*/ 708348 w 1832851"/>
                <a:gd name="connsiteY860" fmla="*/ 1840113 h 3397250"/>
                <a:gd name="connsiteX861" fmla="*/ 741472 w 1832851"/>
                <a:gd name="connsiteY861" fmla="*/ 1853236 h 3397250"/>
                <a:gd name="connsiteX862" fmla="*/ 743609 w 1832851"/>
                <a:gd name="connsiteY862" fmla="*/ 1811678 h 3397250"/>
                <a:gd name="connsiteX863" fmla="*/ 723753 w 1832851"/>
                <a:gd name="connsiteY863" fmla="*/ 1809719 h 3397250"/>
                <a:gd name="connsiteX864" fmla="*/ 819329 w 1832851"/>
                <a:gd name="connsiteY864" fmla="*/ 1805068 h 3397250"/>
                <a:gd name="connsiteX865" fmla="*/ 806796 w 1832851"/>
                <a:gd name="connsiteY865" fmla="*/ 1807384 h 3397250"/>
                <a:gd name="connsiteX866" fmla="*/ 783970 w 1832851"/>
                <a:gd name="connsiteY866" fmla="*/ 1821815 h 3397250"/>
                <a:gd name="connsiteX867" fmla="*/ 764767 w 1832851"/>
                <a:gd name="connsiteY867" fmla="*/ 1825457 h 3397250"/>
                <a:gd name="connsiteX868" fmla="*/ 764043 w 1832851"/>
                <a:gd name="connsiteY868" fmla="*/ 1842938 h 3397250"/>
                <a:gd name="connsiteX869" fmla="*/ 786506 w 1832851"/>
                <a:gd name="connsiteY869" fmla="*/ 1866246 h 3397250"/>
                <a:gd name="connsiteX870" fmla="*/ 848462 w 1832851"/>
                <a:gd name="connsiteY870" fmla="*/ 1916504 h 3397250"/>
                <a:gd name="connsiteX871" fmla="*/ 884693 w 1832851"/>
                <a:gd name="connsiteY871" fmla="*/ 1899387 h 3397250"/>
                <a:gd name="connsiteX872" fmla="*/ 870563 w 1832851"/>
                <a:gd name="connsiteY872" fmla="*/ 1853864 h 3397250"/>
                <a:gd name="connsiteX873" fmla="*/ 831795 w 1832851"/>
                <a:gd name="connsiteY873" fmla="*/ 1810161 h 3397250"/>
                <a:gd name="connsiteX874" fmla="*/ 819329 w 1832851"/>
                <a:gd name="connsiteY874" fmla="*/ 1805068 h 3397250"/>
                <a:gd name="connsiteX875" fmla="*/ 621940 w 1832851"/>
                <a:gd name="connsiteY875" fmla="*/ 1775950 h 3397250"/>
                <a:gd name="connsiteX876" fmla="*/ 570062 w 1832851"/>
                <a:gd name="connsiteY876" fmla="*/ 1818298 h 3397250"/>
                <a:gd name="connsiteX877" fmla="*/ 557668 w 1832851"/>
                <a:gd name="connsiteY877" fmla="*/ 1824526 h 3397250"/>
                <a:gd name="connsiteX878" fmla="*/ 657916 w 1832851"/>
                <a:gd name="connsiteY878" fmla="*/ 1873250 h 3397250"/>
                <a:gd name="connsiteX879" fmla="*/ 700202 w 1832851"/>
                <a:gd name="connsiteY879" fmla="*/ 1853833 h 3397250"/>
                <a:gd name="connsiteX880" fmla="*/ 697650 w 1832851"/>
                <a:gd name="connsiteY880" fmla="*/ 1809139 h 3397250"/>
                <a:gd name="connsiteX881" fmla="*/ 675414 w 1832851"/>
                <a:gd name="connsiteY881" fmla="*/ 1786059 h 3397250"/>
                <a:gd name="connsiteX882" fmla="*/ 666528 w 1832851"/>
                <a:gd name="connsiteY882" fmla="*/ 1783724 h 3397250"/>
                <a:gd name="connsiteX883" fmla="*/ 658603 w 1832851"/>
                <a:gd name="connsiteY883" fmla="*/ 1781144 h 3397250"/>
                <a:gd name="connsiteX884" fmla="*/ 659009 w 1832851"/>
                <a:gd name="connsiteY884" fmla="*/ 1780564 h 3397250"/>
                <a:gd name="connsiteX885" fmla="*/ 656822 w 1832851"/>
                <a:gd name="connsiteY885" fmla="*/ 1780564 h 3397250"/>
                <a:gd name="connsiteX886" fmla="*/ 658603 w 1832851"/>
                <a:gd name="connsiteY886" fmla="*/ 1781144 h 3397250"/>
                <a:gd name="connsiteX887" fmla="*/ 657050 w 1832851"/>
                <a:gd name="connsiteY887" fmla="*/ 1783358 h 3397250"/>
                <a:gd name="connsiteX888" fmla="*/ 649896 w 1832851"/>
                <a:gd name="connsiteY888" fmla="*/ 1784228 h 3397250"/>
                <a:gd name="connsiteX889" fmla="*/ 649896 w 1832851"/>
                <a:gd name="connsiteY889" fmla="*/ 1783129 h 3397250"/>
                <a:gd name="connsiteX890" fmla="*/ 641876 w 1832851"/>
                <a:gd name="connsiteY890" fmla="*/ 1785327 h 3397250"/>
                <a:gd name="connsiteX891" fmla="*/ 641876 w 1832851"/>
                <a:gd name="connsiteY891" fmla="*/ 1784228 h 3397250"/>
                <a:gd name="connsiteX892" fmla="*/ 647344 w 1832851"/>
                <a:gd name="connsiteY892" fmla="*/ 1781663 h 3397250"/>
                <a:gd name="connsiteX893" fmla="*/ 644063 w 1832851"/>
                <a:gd name="connsiteY893" fmla="*/ 1776534 h 3397250"/>
                <a:gd name="connsiteX894" fmla="*/ 621940 w 1832851"/>
                <a:gd name="connsiteY894" fmla="*/ 1775950 h 3397250"/>
                <a:gd name="connsiteX895" fmla="*/ 721130 w 1832851"/>
                <a:gd name="connsiteY895" fmla="*/ 1720850 h 3397250"/>
                <a:gd name="connsiteX896" fmla="*/ 691018 w 1832851"/>
                <a:gd name="connsiteY896" fmla="*/ 1753035 h 3397250"/>
                <a:gd name="connsiteX897" fmla="*/ 706808 w 1832851"/>
                <a:gd name="connsiteY897" fmla="*/ 1791007 h 3397250"/>
                <a:gd name="connsiteX898" fmla="*/ 735084 w 1832851"/>
                <a:gd name="connsiteY898" fmla="*/ 1793900 h 3397250"/>
                <a:gd name="connsiteX899" fmla="*/ 782822 w 1832851"/>
                <a:gd name="connsiteY899" fmla="*/ 1808727 h 3397250"/>
                <a:gd name="connsiteX900" fmla="*/ 794206 w 1832851"/>
                <a:gd name="connsiteY900" fmla="*/ 1793538 h 3397250"/>
                <a:gd name="connsiteX901" fmla="*/ 780252 w 1832851"/>
                <a:gd name="connsiteY901" fmla="*/ 1754482 h 3397250"/>
                <a:gd name="connsiteX902" fmla="*/ 721130 w 1832851"/>
                <a:gd name="connsiteY902" fmla="*/ 1720850 h 3397250"/>
                <a:gd name="connsiteX903" fmla="*/ 1169555 w 1832851"/>
                <a:gd name="connsiteY903" fmla="*/ 1686225 h 3397250"/>
                <a:gd name="connsiteX904" fmla="*/ 1159330 w 1832851"/>
                <a:gd name="connsiteY904" fmla="*/ 1691199 h 3397250"/>
                <a:gd name="connsiteX905" fmla="*/ 1204153 w 1832851"/>
                <a:gd name="connsiteY905" fmla="*/ 1736725 h 3397250"/>
                <a:gd name="connsiteX906" fmla="*/ 1207142 w 1832851"/>
                <a:gd name="connsiteY906" fmla="*/ 1715575 h 3397250"/>
                <a:gd name="connsiteX907" fmla="*/ 1181742 w 1832851"/>
                <a:gd name="connsiteY907" fmla="*/ 1689048 h 3397250"/>
                <a:gd name="connsiteX908" fmla="*/ 1169555 w 1832851"/>
                <a:gd name="connsiteY908" fmla="*/ 1686225 h 3397250"/>
                <a:gd name="connsiteX909" fmla="*/ 1097418 w 1832851"/>
                <a:gd name="connsiteY909" fmla="*/ 1525572 h 3397250"/>
                <a:gd name="connsiteX910" fmla="*/ 1097778 w 1832851"/>
                <a:gd name="connsiteY910" fmla="*/ 1528128 h 3397250"/>
                <a:gd name="connsiteX911" fmla="*/ 1209924 w 1832851"/>
                <a:gd name="connsiteY911" fmla="*/ 1635125 h 3397250"/>
                <a:gd name="connsiteX912" fmla="*/ 1213169 w 1832851"/>
                <a:gd name="connsiteY912" fmla="*/ 1635125 h 3397250"/>
                <a:gd name="connsiteX913" fmla="*/ 1194779 w 1832851"/>
                <a:gd name="connsiteY913" fmla="*/ 1577792 h 3397250"/>
                <a:gd name="connsiteX914" fmla="*/ 1154752 w 1832851"/>
                <a:gd name="connsiteY914" fmla="*/ 1535432 h 3397250"/>
                <a:gd name="connsiteX915" fmla="*/ 1097418 w 1832851"/>
                <a:gd name="connsiteY915" fmla="*/ 1525572 h 3397250"/>
                <a:gd name="connsiteX916" fmla="*/ 1011919 w 1832851"/>
                <a:gd name="connsiteY916" fmla="*/ 1507144 h 3397250"/>
                <a:gd name="connsiteX917" fmla="*/ 1020628 w 1832851"/>
                <a:gd name="connsiteY917" fmla="*/ 1528717 h 3397250"/>
                <a:gd name="connsiteX918" fmla="*/ 1097916 w 1832851"/>
                <a:gd name="connsiteY918" fmla="*/ 1630365 h 3397250"/>
                <a:gd name="connsiteX919" fmla="*/ 1180648 w 1832851"/>
                <a:gd name="connsiteY919" fmla="*/ 1676071 h 3397250"/>
                <a:gd name="connsiteX920" fmla="*/ 1203870 w 1832851"/>
                <a:gd name="connsiteY920" fmla="*/ 1695450 h 3397250"/>
                <a:gd name="connsiteX921" fmla="*/ 1207499 w 1832851"/>
                <a:gd name="connsiteY921" fmla="*/ 1692890 h 3397250"/>
                <a:gd name="connsiteX922" fmla="*/ 1186816 w 1832851"/>
                <a:gd name="connsiteY922" fmla="*/ 1607695 h 3397250"/>
                <a:gd name="connsiteX923" fmla="*/ 1076870 w 1832851"/>
                <a:gd name="connsiteY923" fmla="*/ 1529813 h 3397250"/>
                <a:gd name="connsiteX924" fmla="*/ 1011919 w 1832851"/>
                <a:gd name="connsiteY924" fmla="*/ 1507144 h 3397250"/>
                <a:gd name="connsiteX925" fmla="*/ 833562 w 1832851"/>
                <a:gd name="connsiteY925" fmla="*/ 1470025 h 3397250"/>
                <a:gd name="connsiteX926" fmla="*/ 851181 w 1832851"/>
                <a:gd name="connsiteY926" fmla="*/ 1565542 h 3397250"/>
                <a:gd name="connsiteX927" fmla="*/ 870268 w 1832851"/>
                <a:gd name="connsiteY927" fmla="*/ 1587500 h 3397250"/>
                <a:gd name="connsiteX928" fmla="*/ 868799 w 1832851"/>
                <a:gd name="connsiteY928" fmla="*/ 1569567 h 3397250"/>
                <a:gd name="connsiteX929" fmla="*/ 841270 w 1832851"/>
                <a:gd name="connsiteY929" fmla="*/ 1496740 h 3397250"/>
                <a:gd name="connsiteX930" fmla="*/ 833562 w 1832851"/>
                <a:gd name="connsiteY930" fmla="*/ 1470025 h 3397250"/>
                <a:gd name="connsiteX931" fmla="*/ 1090601 w 1832851"/>
                <a:gd name="connsiteY931" fmla="*/ 1450975 h 3397250"/>
                <a:gd name="connsiteX932" fmla="*/ 988641 w 1832851"/>
                <a:gd name="connsiteY932" fmla="*/ 1466146 h 3397250"/>
                <a:gd name="connsiteX933" fmla="*/ 952955 w 1832851"/>
                <a:gd name="connsiteY933" fmla="*/ 1453935 h 3397250"/>
                <a:gd name="connsiteX934" fmla="*/ 987184 w 1832851"/>
                <a:gd name="connsiteY934" fmla="*/ 1489087 h 3397250"/>
                <a:gd name="connsiteX935" fmla="*/ 1012674 w 1832851"/>
                <a:gd name="connsiteY935" fmla="*/ 1499818 h 3397250"/>
                <a:gd name="connsiteX936" fmla="*/ 1094243 w 1832851"/>
                <a:gd name="connsiteY936" fmla="*/ 1452455 h 3397250"/>
                <a:gd name="connsiteX937" fmla="*/ 959986 w 1832851"/>
                <a:gd name="connsiteY937" fmla="*/ 1288342 h 3397250"/>
                <a:gd name="connsiteX938" fmla="*/ 949337 w 1832851"/>
                <a:gd name="connsiteY938" fmla="*/ 1289448 h 3397250"/>
                <a:gd name="connsiteX939" fmla="*/ 937588 w 1832851"/>
                <a:gd name="connsiteY939" fmla="*/ 1359488 h 3397250"/>
                <a:gd name="connsiteX940" fmla="*/ 951908 w 1832851"/>
                <a:gd name="connsiteY940" fmla="*/ 1382712 h 3397250"/>
                <a:gd name="connsiteX941" fmla="*/ 983118 w 1832851"/>
                <a:gd name="connsiteY941" fmla="*/ 1337370 h 3397250"/>
                <a:gd name="connsiteX942" fmla="*/ 959986 w 1832851"/>
                <a:gd name="connsiteY942" fmla="*/ 1288342 h 3397250"/>
                <a:gd name="connsiteX943" fmla="*/ 915528 w 1832851"/>
                <a:gd name="connsiteY943" fmla="*/ 1281401 h 3397250"/>
                <a:gd name="connsiteX944" fmla="*/ 889699 w 1832851"/>
                <a:gd name="connsiteY944" fmla="*/ 1289456 h 3397250"/>
                <a:gd name="connsiteX945" fmla="*/ 812214 w 1832851"/>
                <a:gd name="connsiteY945" fmla="*/ 1314941 h 3397250"/>
                <a:gd name="connsiteX946" fmla="*/ 712902 w 1832851"/>
                <a:gd name="connsiteY946" fmla="*/ 1300379 h 3397250"/>
                <a:gd name="connsiteX947" fmla="*/ 665246 w 1832851"/>
                <a:gd name="connsiteY947" fmla="*/ 1364091 h 3397250"/>
                <a:gd name="connsiteX948" fmla="*/ 646694 w 1832851"/>
                <a:gd name="connsiteY948" fmla="*/ 1353533 h 3397250"/>
                <a:gd name="connsiteX949" fmla="*/ 657243 w 1832851"/>
                <a:gd name="connsiteY949" fmla="*/ 1399406 h 3397250"/>
                <a:gd name="connsiteX950" fmla="*/ 614317 w 1832851"/>
                <a:gd name="connsiteY950" fmla="*/ 1519915 h 3397250"/>
                <a:gd name="connsiteX951" fmla="*/ 608860 w 1832851"/>
                <a:gd name="connsiteY951" fmla="*/ 1521007 h 3397250"/>
                <a:gd name="connsiteX952" fmla="*/ 595764 w 1832851"/>
                <a:gd name="connsiteY952" fmla="*/ 1508264 h 3397250"/>
                <a:gd name="connsiteX953" fmla="*/ 597947 w 1832851"/>
                <a:gd name="connsiteY953" fmla="*/ 1552317 h 3397250"/>
                <a:gd name="connsiteX954" fmla="*/ 555748 w 1832851"/>
                <a:gd name="connsiteY954" fmla="*/ 1595642 h 3397250"/>
                <a:gd name="connsiteX955" fmla="*/ 551747 w 1832851"/>
                <a:gd name="connsiteY955" fmla="*/ 1627316 h 3397250"/>
                <a:gd name="connsiteX956" fmla="*/ 592854 w 1832851"/>
                <a:gd name="connsiteY956" fmla="*/ 1692485 h 3397250"/>
                <a:gd name="connsiteX957" fmla="*/ 632506 w 1832851"/>
                <a:gd name="connsiteY957" fmla="*/ 1761295 h 3397250"/>
                <a:gd name="connsiteX958" fmla="*/ 650695 w 1832851"/>
                <a:gd name="connsiteY958" fmla="*/ 1757654 h 3397250"/>
                <a:gd name="connsiteX959" fmla="*/ 631779 w 1832851"/>
                <a:gd name="connsiteY959" fmla="*/ 1697946 h 3397250"/>
                <a:gd name="connsiteX960" fmla="*/ 641237 w 1832851"/>
                <a:gd name="connsiteY960" fmla="*/ 1656442 h 3397250"/>
                <a:gd name="connsiteX961" fmla="*/ 636508 w 1832851"/>
                <a:gd name="connsiteY961" fmla="*/ 1662631 h 3397250"/>
                <a:gd name="connsiteX962" fmla="*/ 621956 w 1832851"/>
                <a:gd name="connsiteY962" fmla="*/ 1673917 h 3397250"/>
                <a:gd name="connsiteX963" fmla="*/ 595764 w 1832851"/>
                <a:gd name="connsiteY963" fmla="*/ 1631685 h 3397250"/>
                <a:gd name="connsiteX964" fmla="*/ 593945 w 1832851"/>
                <a:gd name="connsiteY964" fmla="*/ 1610205 h 3397250"/>
                <a:gd name="connsiteX965" fmla="*/ 632506 w 1832851"/>
                <a:gd name="connsiteY965" fmla="*/ 1547948 h 3397250"/>
                <a:gd name="connsiteX966" fmla="*/ 669248 w 1832851"/>
                <a:gd name="connsiteY966" fmla="*/ 1467852 h 3397250"/>
                <a:gd name="connsiteX967" fmla="*/ 686346 w 1832851"/>
                <a:gd name="connsiteY967" fmla="*/ 1454017 h 3397250"/>
                <a:gd name="connsiteX968" fmla="*/ 684891 w 1832851"/>
                <a:gd name="connsiteY968" fmla="*/ 1445280 h 3397250"/>
                <a:gd name="connsiteX969" fmla="*/ 680525 w 1832851"/>
                <a:gd name="connsiteY969" fmla="*/ 1409965 h 3397250"/>
                <a:gd name="connsiteX970" fmla="*/ 732182 w 1832851"/>
                <a:gd name="connsiteY970" fmla="*/ 1328776 h 3397250"/>
                <a:gd name="connsiteX971" fmla="*/ 780565 w 1832851"/>
                <a:gd name="connsiteY971" fmla="*/ 1333145 h 3397250"/>
                <a:gd name="connsiteX972" fmla="*/ 834405 w 1832851"/>
                <a:gd name="connsiteY972" fmla="*/ 1367004 h 3397250"/>
                <a:gd name="connsiteX973" fmla="*/ 848228 w 1832851"/>
                <a:gd name="connsiteY973" fmla="*/ 1408872 h 3397250"/>
                <a:gd name="connsiteX974" fmla="*/ 871874 w 1832851"/>
                <a:gd name="connsiteY974" fmla="*/ 1525376 h 3397250"/>
                <a:gd name="connsiteX975" fmla="*/ 876239 w 1832851"/>
                <a:gd name="connsiteY975" fmla="*/ 1596006 h 3397250"/>
                <a:gd name="connsiteX976" fmla="*/ 879513 w 1832851"/>
                <a:gd name="connsiteY976" fmla="*/ 1596370 h 3397250"/>
                <a:gd name="connsiteX977" fmla="*/ 923167 w 1832851"/>
                <a:gd name="connsiteY977" fmla="*/ 1504624 h 3397250"/>
                <a:gd name="connsiteX978" fmla="*/ 892246 w 1832851"/>
                <a:gd name="connsiteY978" fmla="*/ 1424892 h 3397250"/>
                <a:gd name="connsiteX979" fmla="*/ 866054 w 1832851"/>
                <a:gd name="connsiteY979" fmla="*/ 1391397 h 3397250"/>
                <a:gd name="connsiteX980" fmla="*/ 875148 w 1832851"/>
                <a:gd name="connsiteY980" fmla="*/ 1391761 h 3397250"/>
                <a:gd name="connsiteX981" fmla="*/ 956999 w 1832851"/>
                <a:gd name="connsiteY981" fmla="*/ 1444916 h 3397250"/>
                <a:gd name="connsiteX982" fmla="*/ 1100692 w 1832851"/>
                <a:gd name="connsiteY982" fmla="*/ 1435814 h 3397250"/>
                <a:gd name="connsiteX983" fmla="*/ 1111242 w 1832851"/>
                <a:gd name="connsiteY983" fmla="*/ 1410693 h 3397250"/>
                <a:gd name="connsiteX984" fmla="*/ 1083595 w 1832851"/>
                <a:gd name="connsiteY984" fmla="*/ 1400135 h 3397250"/>
                <a:gd name="connsiteX985" fmla="*/ 1021752 w 1832851"/>
                <a:gd name="connsiteY985" fmla="*/ 1412877 h 3397250"/>
                <a:gd name="connsiteX986" fmla="*/ 967548 w 1832851"/>
                <a:gd name="connsiteY986" fmla="*/ 1410693 h 3397250"/>
                <a:gd name="connsiteX987" fmla="*/ 862780 w 1832851"/>
                <a:gd name="connsiteY987" fmla="*/ 1349892 h 3397250"/>
                <a:gd name="connsiteX988" fmla="*/ 864962 w 1832851"/>
                <a:gd name="connsiteY988" fmla="*/ 1347344 h 3397250"/>
                <a:gd name="connsiteX989" fmla="*/ 912981 w 1832851"/>
                <a:gd name="connsiteY989" fmla="*/ 1340427 h 3397250"/>
                <a:gd name="connsiteX990" fmla="*/ 930079 w 1832851"/>
                <a:gd name="connsiteY990" fmla="*/ 1297830 h 3397250"/>
                <a:gd name="connsiteX991" fmla="*/ 942448 w 1832851"/>
                <a:gd name="connsiteY991" fmla="*/ 1281811 h 3397250"/>
                <a:gd name="connsiteX992" fmla="*/ 915528 w 1832851"/>
                <a:gd name="connsiteY992" fmla="*/ 1281401 h 3397250"/>
                <a:gd name="connsiteX993" fmla="*/ 892158 w 1832851"/>
                <a:gd name="connsiteY993" fmla="*/ 785812 h 3397250"/>
                <a:gd name="connsiteX994" fmla="*/ 833428 w 1832851"/>
                <a:gd name="connsiteY994" fmla="*/ 816005 h 3397250"/>
                <a:gd name="connsiteX995" fmla="*/ 819931 w 1832851"/>
                <a:gd name="connsiteY995" fmla="*/ 858418 h 3397250"/>
                <a:gd name="connsiteX996" fmla="*/ 873554 w 1832851"/>
                <a:gd name="connsiteY996" fmla="*/ 842603 h 3397250"/>
                <a:gd name="connsiteX997" fmla="*/ 895806 w 1832851"/>
                <a:gd name="connsiteY997" fmla="*/ 785812 h 3397250"/>
                <a:gd name="connsiteX998" fmla="*/ 918825 w 1832851"/>
                <a:gd name="connsiteY998" fmla="*/ 781334 h 3397250"/>
                <a:gd name="connsiteX999" fmla="*/ 910822 w 1832851"/>
                <a:gd name="connsiteY999" fmla="*/ 783115 h 3397250"/>
                <a:gd name="connsiteX1000" fmla="*/ 903545 w 1832851"/>
                <a:gd name="connsiteY1000" fmla="*/ 844490 h 3397250"/>
                <a:gd name="connsiteX1001" fmla="*/ 927920 w 1832851"/>
                <a:gd name="connsiteY1001" fmla="*/ 865314 h 3397250"/>
                <a:gd name="connsiteX1002" fmla="*/ 945019 w 1832851"/>
                <a:gd name="connsiteY1002" fmla="*/ 825128 h 3397250"/>
                <a:gd name="connsiteX1003" fmla="*/ 925738 w 1832851"/>
                <a:gd name="connsiteY1003" fmla="*/ 783115 h 3397250"/>
                <a:gd name="connsiteX1004" fmla="*/ 918825 w 1832851"/>
                <a:gd name="connsiteY1004" fmla="*/ 781334 h 3397250"/>
                <a:gd name="connsiteX1005" fmla="*/ 935494 w 1832851"/>
                <a:gd name="connsiteY1005" fmla="*/ 776287 h 3397250"/>
                <a:gd name="connsiteX1006" fmla="*/ 958875 w 1832851"/>
                <a:gd name="connsiteY1006" fmla="*/ 816520 h 3397250"/>
                <a:gd name="connsiteX1007" fmla="*/ 1015501 w 1832851"/>
                <a:gd name="connsiteY1007" fmla="*/ 849803 h 3397250"/>
                <a:gd name="connsiteX1008" fmla="*/ 994677 w 1832851"/>
                <a:gd name="connsiteY1008" fmla="*/ 797135 h 3397250"/>
                <a:gd name="connsiteX1009" fmla="*/ 935494 w 1832851"/>
                <a:gd name="connsiteY1009" fmla="*/ 776287 h 3397250"/>
                <a:gd name="connsiteX1010" fmla="*/ 1072156 w 1832851"/>
                <a:gd name="connsiteY1010" fmla="*/ 743133 h 3397250"/>
                <a:gd name="connsiteX1011" fmla="*/ 1019223 w 1832851"/>
                <a:gd name="connsiteY1011" fmla="*/ 748012 h 3397250"/>
                <a:gd name="connsiteX1012" fmla="*/ 965656 w 1832851"/>
                <a:gd name="connsiteY1012" fmla="*/ 773442 h 3397250"/>
                <a:gd name="connsiteX1013" fmla="*/ 1009451 w 1832851"/>
                <a:gd name="connsiteY1013" fmla="*/ 791350 h 3397250"/>
                <a:gd name="connsiteX1014" fmla="*/ 1124908 w 1832851"/>
                <a:gd name="connsiteY1014" fmla="*/ 763771 h 3397250"/>
                <a:gd name="connsiteX1015" fmla="*/ 1123461 w 1832851"/>
                <a:gd name="connsiteY1015" fmla="*/ 755176 h 3397250"/>
                <a:gd name="connsiteX1016" fmla="*/ 1072156 w 1832851"/>
                <a:gd name="connsiteY1016" fmla="*/ 743133 h 3397250"/>
                <a:gd name="connsiteX1017" fmla="*/ 777549 w 1832851"/>
                <a:gd name="connsiteY1017" fmla="*/ 740467 h 3397250"/>
                <a:gd name="connsiteX1018" fmla="*/ 730274 w 1832851"/>
                <a:gd name="connsiteY1018" fmla="*/ 747519 h 3397250"/>
                <a:gd name="connsiteX1019" fmla="*/ 711656 w 1832851"/>
                <a:gd name="connsiteY1019" fmla="*/ 763533 h 3397250"/>
                <a:gd name="connsiteX1020" fmla="*/ 769335 w 1832851"/>
                <a:gd name="connsiteY1020" fmla="*/ 801386 h 3397250"/>
                <a:gd name="connsiteX1021" fmla="*/ 884694 w 1832851"/>
                <a:gd name="connsiteY1021" fmla="*/ 780640 h 3397250"/>
                <a:gd name="connsiteX1022" fmla="*/ 884694 w 1832851"/>
                <a:gd name="connsiteY1022" fmla="*/ 774452 h 3397250"/>
                <a:gd name="connsiteX1023" fmla="*/ 856220 w 1832851"/>
                <a:gd name="connsiteY1023" fmla="*/ 763533 h 3397250"/>
                <a:gd name="connsiteX1024" fmla="*/ 825920 w 1832851"/>
                <a:gd name="connsiteY1024" fmla="*/ 748975 h 3397250"/>
                <a:gd name="connsiteX1025" fmla="*/ 777549 w 1832851"/>
                <a:gd name="connsiteY1025" fmla="*/ 740467 h 3397250"/>
                <a:gd name="connsiteX1026" fmla="*/ 912536 w 1832851"/>
                <a:gd name="connsiteY1026" fmla="*/ 686894 h 3397250"/>
                <a:gd name="connsiteX1027" fmla="*/ 900080 w 1832851"/>
                <a:gd name="connsiteY1027" fmla="*/ 738329 h 3397250"/>
                <a:gd name="connsiteX1028" fmla="*/ 924625 w 1832851"/>
                <a:gd name="connsiteY1028" fmla="*/ 764229 h 3397250"/>
                <a:gd name="connsiteX1029" fmla="*/ 934517 w 1832851"/>
                <a:gd name="connsiteY1029" fmla="*/ 707687 h 3397250"/>
                <a:gd name="connsiteX1030" fmla="*/ 912536 w 1832851"/>
                <a:gd name="connsiteY1030" fmla="*/ 686894 h 3397250"/>
                <a:gd name="connsiteX1031" fmla="*/ 810940 w 1832851"/>
                <a:gd name="connsiteY1031" fmla="*/ 678331 h 3397250"/>
                <a:gd name="connsiteX1032" fmla="*/ 789444 w 1832851"/>
                <a:gd name="connsiteY1032" fmla="*/ 678786 h 3397250"/>
                <a:gd name="connsiteX1033" fmla="*/ 877251 w 1832851"/>
                <a:gd name="connsiteY1033" fmla="*/ 761705 h 3397250"/>
                <a:gd name="connsiteX1034" fmla="*/ 900569 w 1832851"/>
                <a:gd name="connsiteY1034" fmla="*/ 764251 h 3397250"/>
                <a:gd name="connsiteX1035" fmla="*/ 887089 w 1832851"/>
                <a:gd name="connsiteY1035" fmla="*/ 730065 h 3397250"/>
                <a:gd name="connsiteX1036" fmla="*/ 833530 w 1832851"/>
                <a:gd name="connsiteY1036" fmla="*/ 686059 h 3397250"/>
                <a:gd name="connsiteX1037" fmla="*/ 810940 w 1832851"/>
                <a:gd name="connsiteY1037" fmla="*/ 678331 h 3397250"/>
                <a:gd name="connsiteX1038" fmla="*/ 1043444 w 1832851"/>
                <a:gd name="connsiteY1038" fmla="*/ 672438 h 3397250"/>
                <a:gd name="connsiteX1039" fmla="*/ 994928 w 1832851"/>
                <a:gd name="connsiteY1039" fmla="*/ 688238 h 3397250"/>
                <a:gd name="connsiteX1040" fmla="*/ 940256 w 1832851"/>
                <a:gd name="connsiteY1040" fmla="*/ 759336 h 3397250"/>
                <a:gd name="connsiteX1041" fmla="*/ 1005790 w 1832851"/>
                <a:gd name="connsiteY1041" fmla="*/ 737432 h 3397250"/>
                <a:gd name="connsiteX1042" fmla="*/ 1043444 w 1832851"/>
                <a:gd name="connsiteY1042" fmla="*/ 672438 h 3397250"/>
                <a:gd name="connsiteX1043" fmla="*/ 650105 w 1832851"/>
                <a:gd name="connsiteY1043" fmla="*/ 0 h 3397250"/>
                <a:gd name="connsiteX1044" fmla="*/ 652652 w 1832851"/>
                <a:gd name="connsiteY1044" fmla="*/ 0 h 3397250"/>
                <a:gd name="connsiteX1045" fmla="*/ 916444 w 1832851"/>
                <a:gd name="connsiteY1045" fmla="*/ 0 h 3397250"/>
                <a:gd name="connsiteX1046" fmla="*/ 1180236 w 1832851"/>
                <a:gd name="connsiteY1046" fmla="*/ 0 h 3397250"/>
                <a:gd name="connsiteX1047" fmla="*/ 1182783 w 1832851"/>
                <a:gd name="connsiteY1047" fmla="*/ 0 h 3397250"/>
                <a:gd name="connsiteX1048" fmla="*/ 1182419 w 1832851"/>
                <a:gd name="connsiteY1048" fmla="*/ 364 h 3397250"/>
                <a:gd name="connsiteX1049" fmla="*/ 1202067 w 1832851"/>
                <a:gd name="connsiteY1049" fmla="*/ 22185 h 3397250"/>
                <a:gd name="connsiteX1050" fmla="*/ 1180236 w 1832851"/>
                <a:gd name="connsiteY1050" fmla="*/ 44007 h 3397250"/>
                <a:gd name="connsiteX1051" fmla="*/ 1178053 w 1832851"/>
                <a:gd name="connsiteY1051" fmla="*/ 44007 h 3397250"/>
                <a:gd name="connsiteX1052" fmla="*/ 1178417 w 1832851"/>
                <a:gd name="connsiteY1052" fmla="*/ 1075802 h 3397250"/>
                <a:gd name="connsiteX1053" fmla="*/ 1712550 w 1832851"/>
                <a:gd name="connsiteY1053" fmla="*/ 3021192 h 3397250"/>
                <a:gd name="connsiteX1054" fmla="*/ 1469495 w 1832851"/>
                <a:gd name="connsiteY1054" fmla="*/ 3256544 h 3397250"/>
                <a:gd name="connsiteX1055" fmla="*/ 1461250 w 1832851"/>
                <a:gd name="connsiteY1055" fmla="*/ 3266007 h 3397250"/>
                <a:gd name="connsiteX1056" fmla="*/ 1464130 w 1832851"/>
                <a:gd name="connsiteY1056" fmla="*/ 3262312 h 3397250"/>
                <a:gd name="connsiteX1057" fmla="*/ 368755 w 1832851"/>
                <a:gd name="connsiteY1057" fmla="*/ 3262312 h 3397250"/>
                <a:gd name="connsiteX1058" fmla="*/ 374799 w 1832851"/>
                <a:gd name="connsiteY1058" fmla="*/ 3269635 h 3397250"/>
                <a:gd name="connsiteX1059" fmla="*/ 363394 w 1832851"/>
                <a:gd name="connsiteY1059" fmla="*/ 3256544 h 3397250"/>
                <a:gd name="connsiteX1060" fmla="*/ 120338 w 1832851"/>
                <a:gd name="connsiteY1060" fmla="*/ 3021192 h 3397250"/>
                <a:gd name="connsiteX1061" fmla="*/ 14916 w 1832851"/>
                <a:gd name="connsiteY1061" fmla="*/ 2769397 h 3397250"/>
                <a:gd name="connsiteX1062" fmla="*/ 9575 w 1832851"/>
                <a:gd name="connsiteY1062" fmla="*/ 2723656 h 3397250"/>
                <a:gd name="connsiteX1063" fmla="*/ 27331 w 1832851"/>
                <a:gd name="connsiteY1063" fmla="*/ 2736880 h 3397250"/>
                <a:gd name="connsiteX1064" fmla="*/ 132582 w 1832851"/>
                <a:gd name="connsiteY1064" fmla="*/ 2757493 h 3397250"/>
                <a:gd name="connsiteX1065" fmla="*/ 197772 w 1832851"/>
                <a:gd name="connsiteY1065" fmla="*/ 2786062 h 3397250"/>
                <a:gd name="connsiteX1066" fmla="*/ 297925 w 1832851"/>
                <a:gd name="connsiteY1066" fmla="*/ 2703971 h 3397250"/>
                <a:gd name="connsiteX1067" fmla="*/ 317592 w 1832851"/>
                <a:gd name="connsiteY1067" fmla="*/ 2671425 h 3397250"/>
                <a:gd name="connsiteX1068" fmla="*/ 308123 w 1832851"/>
                <a:gd name="connsiteY1068" fmla="*/ 2661299 h 3397250"/>
                <a:gd name="connsiteX1069" fmla="*/ 184297 w 1832851"/>
                <a:gd name="connsiteY1069" fmla="*/ 2713374 h 3397250"/>
                <a:gd name="connsiteX1070" fmla="*/ 59015 w 1832851"/>
                <a:gd name="connsiteY1070" fmla="*/ 2721330 h 3397250"/>
                <a:gd name="connsiteX1071" fmla="*/ 197408 w 1832851"/>
                <a:gd name="connsiteY1071" fmla="*/ 2690953 h 3397250"/>
                <a:gd name="connsiteX1072" fmla="*/ 242932 w 1832851"/>
                <a:gd name="connsiteY1072" fmla="*/ 2671425 h 3397250"/>
                <a:gd name="connsiteX1073" fmla="*/ 304116 w 1832851"/>
                <a:gd name="connsiteY1073" fmla="*/ 2646472 h 3397250"/>
                <a:gd name="connsiteX1074" fmla="*/ 303752 w 1832851"/>
                <a:gd name="connsiteY1074" fmla="*/ 2627306 h 3397250"/>
                <a:gd name="connsiteX1075" fmla="*/ 232735 w 1832851"/>
                <a:gd name="connsiteY1075" fmla="*/ 2598737 h 3397250"/>
                <a:gd name="connsiteX1076" fmla="*/ 189760 w 1832851"/>
                <a:gd name="connsiteY1076" fmla="*/ 2629475 h 3397250"/>
                <a:gd name="connsiteX1077" fmla="*/ 55373 w 1832851"/>
                <a:gd name="connsiteY1077" fmla="*/ 2678657 h 3397250"/>
                <a:gd name="connsiteX1078" fmla="*/ 21868 w 1832851"/>
                <a:gd name="connsiteY1078" fmla="*/ 2711927 h 3397250"/>
                <a:gd name="connsiteX1079" fmla="*/ 9379 w 1832851"/>
                <a:gd name="connsiteY1079" fmla="*/ 2721982 h 3397250"/>
                <a:gd name="connsiteX1080" fmla="*/ 282 w 1832851"/>
                <a:gd name="connsiteY1080" fmla="*/ 2644069 h 3397250"/>
                <a:gd name="connsiteX1081" fmla="*/ 654108 w 1832851"/>
                <a:gd name="connsiteY1081" fmla="*/ 1075802 h 3397250"/>
                <a:gd name="connsiteX1082" fmla="*/ 654835 w 1832851"/>
                <a:gd name="connsiteY1082" fmla="*/ 44007 h 3397250"/>
                <a:gd name="connsiteX1083" fmla="*/ 652652 w 1832851"/>
                <a:gd name="connsiteY1083" fmla="*/ 44007 h 3397250"/>
                <a:gd name="connsiteX1084" fmla="*/ 630457 w 1832851"/>
                <a:gd name="connsiteY1084" fmla="*/ 22185 h 3397250"/>
                <a:gd name="connsiteX1085" fmla="*/ 650105 w 1832851"/>
                <a:gd name="connsiteY1085" fmla="*/ 364 h 3397250"/>
                <a:gd name="connsiteX1086" fmla="*/ 650105 w 1832851"/>
                <a:gd name="connsiteY1086" fmla="*/ 0 h 33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</a:cxnLst>
              <a:rect l="l" t="t" r="r" b="b"/>
              <a:pathLst>
                <a:path w="1832851" h="3397250">
                  <a:moveTo>
                    <a:pt x="378975" y="3294062"/>
                  </a:moveTo>
                  <a:lnTo>
                    <a:pt x="1453761" y="3294062"/>
                  </a:lnTo>
                  <a:lnTo>
                    <a:pt x="1447803" y="3329831"/>
                  </a:lnTo>
                  <a:cubicBezTo>
                    <a:pt x="1441481" y="3358517"/>
                    <a:pt x="1430384" y="3388522"/>
                    <a:pt x="1409462" y="3397250"/>
                  </a:cubicBezTo>
                  <a:lnTo>
                    <a:pt x="916444" y="3397250"/>
                  </a:lnTo>
                  <a:lnTo>
                    <a:pt x="423426" y="3397250"/>
                  </a:lnTo>
                  <a:cubicBezTo>
                    <a:pt x="402505" y="3388522"/>
                    <a:pt x="391316" y="3358517"/>
                    <a:pt x="384949" y="3329831"/>
                  </a:cubicBezTo>
                  <a:close/>
                  <a:moveTo>
                    <a:pt x="377759" y="3286282"/>
                  </a:moveTo>
                  <a:lnTo>
                    <a:pt x="378655" y="3292147"/>
                  </a:lnTo>
                  <a:lnTo>
                    <a:pt x="378399" y="3290615"/>
                  </a:lnTo>
                  <a:close/>
                  <a:moveTo>
                    <a:pt x="1414025" y="2991573"/>
                  </a:moveTo>
                  <a:cubicBezTo>
                    <a:pt x="1413387" y="2990984"/>
                    <a:pt x="1412658" y="2991074"/>
                    <a:pt x="1412294" y="2992886"/>
                  </a:cubicBezTo>
                  <a:cubicBezTo>
                    <a:pt x="1411565" y="3005570"/>
                    <a:pt x="1410836" y="3017529"/>
                    <a:pt x="1412294" y="3030575"/>
                  </a:cubicBezTo>
                  <a:cubicBezTo>
                    <a:pt x="1410107" y="3037823"/>
                    <a:pt x="1404275" y="3030575"/>
                    <a:pt x="1400630" y="3032749"/>
                  </a:cubicBezTo>
                  <a:cubicBezTo>
                    <a:pt x="1401724" y="3036735"/>
                    <a:pt x="1403911" y="3040722"/>
                    <a:pt x="1406097" y="3044346"/>
                  </a:cubicBezTo>
                  <a:lnTo>
                    <a:pt x="1417396" y="3050506"/>
                  </a:lnTo>
                  <a:cubicBezTo>
                    <a:pt x="1423228" y="3071887"/>
                    <a:pt x="1438900" y="3084571"/>
                    <a:pt x="1446919" y="3102690"/>
                  </a:cubicBezTo>
                  <a:cubicBezTo>
                    <a:pt x="1447283" y="3111750"/>
                    <a:pt x="1448741" y="3120448"/>
                    <a:pt x="1444732" y="3127695"/>
                  </a:cubicBezTo>
                  <a:cubicBezTo>
                    <a:pt x="1439994" y="3130232"/>
                    <a:pt x="1435620" y="3122259"/>
                    <a:pt x="1430153" y="3122622"/>
                  </a:cubicBezTo>
                  <a:cubicBezTo>
                    <a:pt x="1432340" y="3138567"/>
                    <a:pt x="1449470" y="3140379"/>
                    <a:pt x="1453844" y="3154150"/>
                  </a:cubicBezTo>
                  <a:cubicBezTo>
                    <a:pt x="1455302" y="3166109"/>
                    <a:pt x="1466236" y="3170095"/>
                    <a:pt x="1465507" y="3182779"/>
                  </a:cubicBezTo>
                  <a:cubicBezTo>
                    <a:pt x="1463685" y="3199449"/>
                    <a:pt x="1449106" y="3203435"/>
                    <a:pt x="1439629" y="3207421"/>
                  </a:cubicBezTo>
                  <a:cubicBezTo>
                    <a:pt x="1446190" y="3217931"/>
                    <a:pt x="1453479" y="3227715"/>
                    <a:pt x="1461862" y="3235325"/>
                  </a:cubicBezTo>
                  <a:cubicBezTo>
                    <a:pt x="1473526" y="3232064"/>
                    <a:pt x="1481180" y="3223729"/>
                    <a:pt x="1492114" y="3219380"/>
                  </a:cubicBezTo>
                  <a:cubicBezTo>
                    <a:pt x="1494301" y="3213582"/>
                    <a:pt x="1488469" y="3211407"/>
                    <a:pt x="1489198" y="3205247"/>
                  </a:cubicBezTo>
                  <a:cubicBezTo>
                    <a:pt x="1493936" y="3190026"/>
                    <a:pt x="1499039" y="3173357"/>
                    <a:pt x="1511067" y="3163572"/>
                  </a:cubicBezTo>
                  <a:cubicBezTo>
                    <a:pt x="1522366" y="3153063"/>
                    <a:pt x="1542776" y="3153063"/>
                    <a:pt x="1543505" y="3131682"/>
                  </a:cubicBezTo>
                  <a:cubicBezTo>
                    <a:pt x="1540954" y="3120810"/>
                    <a:pt x="1540954" y="3110663"/>
                    <a:pt x="1537674" y="3101966"/>
                  </a:cubicBezTo>
                  <a:cubicBezTo>
                    <a:pt x="1531842" y="3099429"/>
                    <a:pt x="1524188" y="3101241"/>
                    <a:pt x="1517627" y="3099429"/>
                  </a:cubicBezTo>
                  <a:cubicBezTo>
                    <a:pt x="1509609" y="3100154"/>
                    <a:pt x="1516534" y="3109576"/>
                    <a:pt x="1515441" y="3114287"/>
                  </a:cubicBezTo>
                  <a:cubicBezTo>
                    <a:pt x="1512160" y="3121172"/>
                    <a:pt x="1504871" y="3121897"/>
                    <a:pt x="1500861" y="3128420"/>
                  </a:cubicBezTo>
                  <a:lnTo>
                    <a:pt x="1478993" y="3152338"/>
                  </a:lnTo>
                  <a:cubicBezTo>
                    <a:pt x="1467330" y="3150526"/>
                    <a:pt x="1466965" y="3133131"/>
                    <a:pt x="1463685" y="3120810"/>
                  </a:cubicBezTo>
                  <a:cubicBezTo>
                    <a:pt x="1462591" y="3109213"/>
                    <a:pt x="1463320" y="3097979"/>
                    <a:pt x="1457853" y="3088920"/>
                  </a:cubicBezTo>
                  <a:cubicBezTo>
                    <a:pt x="1448741" y="3074424"/>
                    <a:pt x="1434527" y="3067539"/>
                    <a:pt x="1430882" y="3047607"/>
                  </a:cubicBezTo>
                  <a:cubicBezTo>
                    <a:pt x="1426508" y="3029850"/>
                    <a:pt x="1418125" y="3013542"/>
                    <a:pt x="1415209" y="2994336"/>
                  </a:cubicBezTo>
                  <a:cubicBezTo>
                    <a:pt x="1415209" y="2993430"/>
                    <a:pt x="1414663" y="2992161"/>
                    <a:pt x="1414025" y="2991573"/>
                  </a:cubicBezTo>
                  <a:close/>
                  <a:moveTo>
                    <a:pt x="1484732" y="2978150"/>
                  </a:moveTo>
                  <a:cubicBezTo>
                    <a:pt x="1482561" y="2994789"/>
                    <a:pt x="1481837" y="3012151"/>
                    <a:pt x="1472068" y="3025172"/>
                  </a:cubicBezTo>
                  <a:cubicBezTo>
                    <a:pt x="1480028" y="3051215"/>
                    <a:pt x="1504270" y="3060982"/>
                    <a:pt x="1523808" y="3075088"/>
                  </a:cubicBezTo>
                  <a:cubicBezTo>
                    <a:pt x="1551668" y="3092450"/>
                    <a:pt x="1589297" y="3091727"/>
                    <a:pt x="1616433" y="3072556"/>
                  </a:cubicBezTo>
                  <a:cubicBezTo>
                    <a:pt x="1640675" y="3058811"/>
                    <a:pt x="1660936" y="3039641"/>
                    <a:pt x="1674324" y="3013236"/>
                  </a:cubicBezTo>
                  <a:cubicBezTo>
                    <a:pt x="1676856" y="3002746"/>
                    <a:pt x="1671791" y="2995151"/>
                    <a:pt x="1671791" y="2984661"/>
                  </a:cubicBezTo>
                  <a:cubicBezTo>
                    <a:pt x="1668173" y="2984661"/>
                    <a:pt x="1663107" y="2988278"/>
                    <a:pt x="1661660" y="2992257"/>
                  </a:cubicBezTo>
                  <a:cubicBezTo>
                    <a:pt x="1635971" y="3021555"/>
                    <a:pt x="1596895" y="3045066"/>
                    <a:pt x="1557819" y="3033853"/>
                  </a:cubicBezTo>
                  <a:cubicBezTo>
                    <a:pt x="1530682" y="3022279"/>
                    <a:pt x="1509697" y="2999853"/>
                    <a:pt x="1488712" y="2979958"/>
                  </a:cubicBezTo>
                  <a:close/>
                  <a:moveTo>
                    <a:pt x="1459404" y="2946400"/>
                  </a:moveTo>
                  <a:cubicBezTo>
                    <a:pt x="1453812" y="2948934"/>
                    <a:pt x="1451575" y="2958348"/>
                    <a:pt x="1445237" y="2960882"/>
                  </a:cubicBezTo>
                  <a:cubicBezTo>
                    <a:pt x="1437407" y="2965227"/>
                    <a:pt x="1429205" y="2972106"/>
                    <a:pt x="1429205" y="2982606"/>
                  </a:cubicBezTo>
                  <a:cubicBezTo>
                    <a:pt x="1432188" y="3001434"/>
                    <a:pt x="1447847" y="3013020"/>
                    <a:pt x="1455303" y="3028950"/>
                  </a:cubicBezTo>
                  <a:lnTo>
                    <a:pt x="1459404" y="3027502"/>
                  </a:lnTo>
                  <a:cubicBezTo>
                    <a:pt x="1470589" y="3012295"/>
                    <a:pt x="1478418" y="2993106"/>
                    <a:pt x="1476927" y="2974641"/>
                  </a:cubicBezTo>
                  <a:cubicBezTo>
                    <a:pt x="1475063" y="2965589"/>
                    <a:pt x="1472080" y="2957986"/>
                    <a:pt x="1465369" y="2953279"/>
                  </a:cubicBezTo>
                  <a:cubicBezTo>
                    <a:pt x="1463878" y="2950020"/>
                    <a:pt x="1462387" y="2947486"/>
                    <a:pt x="1459404" y="2946400"/>
                  </a:cubicBezTo>
                  <a:close/>
                  <a:moveTo>
                    <a:pt x="1445791" y="2903898"/>
                  </a:moveTo>
                  <a:cubicBezTo>
                    <a:pt x="1434039" y="2898775"/>
                    <a:pt x="1427061" y="2912314"/>
                    <a:pt x="1415309" y="2914876"/>
                  </a:cubicBezTo>
                  <a:cubicBezTo>
                    <a:pt x="1389967" y="2932806"/>
                    <a:pt x="1370136" y="2959519"/>
                    <a:pt x="1358383" y="2992454"/>
                  </a:cubicBezTo>
                  <a:cubicBezTo>
                    <a:pt x="1356547" y="2996845"/>
                    <a:pt x="1356180" y="3001602"/>
                    <a:pt x="1358383" y="3006725"/>
                  </a:cubicBezTo>
                  <a:cubicBezTo>
                    <a:pt x="1374910" y="3003798"/>
                    <a:pt x="1397313" y="2997211"/>
                    <a:pt x="1409433" y="2980378"/>
                  </a:cubicBezTo>
                  <a:cubicBezTo>
                    <a:pt x="1416043" y="2967204"/>
                    <a:pt x="1426694" y="2960251"/>
                    <a:pt x="1438813" y="2956592"/>
                  </a:cubicBezTo>
                  <a:cubicBezTo>
                    <a:pt x="1445057" y="2950005"/>
                    <a:pt x="1452034" y="2945980"/>
                    <a:pt x="1453871" y="2936100"/>
                  </a:cubicBezTo>
                  <a:cubicBezTo>
                    <a:pt x="1454605" y="2924390"/>
                    <a:pt x="1449096" y="2913778"/>
                    <a:pt x="1445791" y="2903898"/>
                  </a:cubicBezTo>
                  <a:close/>
                  <a:moveTo>
                    <a:pt x="1458247" y="2894012"/>
                  </a:moveTo>
                  <a:cubicBezTo>
                    <a:pt x="1454593" y="2894012"/>
                    <a:pt x="1449843" y="2896553"/>
                    <a:pt x="1450209" y="2901272"/>
                  </a:cubicBezTo>
                  <a:cubicBezTo>
                    <a:pt x="1458612" y="2909984"/>
                    <a:pt x="1460439" y="2921601"/>
                    <a:pt x="1461901" y="2934669"/>
                  </a:cubicBezTo>
                  <a:cubicBezTo>
                    <a:pt x="1469574" y="2950279"/>
                    <a:pt x="1484554" y="2962984"/>
                    <a:pt x="1498804" y="2973875"/>
                  </a:cubicBezTo>
                  <a:cubicBezTo>
                    <a:pt x="1518534" y="2980409"/>
                    <a:pt x="1540457" y="2974238"/>
                    <a:pt x="1556533" y="2993115"/>
                  </a:cubicBezTo>
                  <a:cubicBezTo>
                    <a:pt x="1573341" y="3000375"/>
                    <a:pt x="1591610" y="2990574"/>
                    <a:pt x="1607321" y="2982950"/>
                  </a:cubicBezTo>
                  <a:cubicBezTo>
                    <a:pt x="1619013" y="2981498"/>
                    <a:pt x="1629974" y="2975690"/>
                    <a:pt x="1633993" y="2964073"/>
                  </a:cubicBezTo>
                  <a:cubicBezTo>
                    <a:pt x="1624493" y="2953546"/>
                    <a:pt x="1612071" y="2953183"/>
                    <a:pt x="1600379" y="2944471"/>
                  </a:cubicBezTo>
                  <a:cubicBezTo>
                    <a:pt x="1559091" y="2907443"/>
                    <a:pt x="1507938" y="2897642"/>
                    <a:pt x="1458247" y="2894012"/>
                  </a:cubicBezTo>
                  <a:close/>
                  <a:moveTo>
                    <a:pt x="1415925" y="2893439"/>
                  </a:moveTo>
                  <a:cubicBezTo>
                    <a:pt x="1409470" y="2894448"/>
                    <a:pt x="1402742" y="2897199"/>
                    <a:pt x="1397832" y="2898666"/>
                  </a:cubicBezTo>
                  <a:cubicBezTo>
                    <a:pt x="1381104" y="2904535"/>
                    <a:pt x="1367285" y="2919941"/>
                    <a:pt x="1360012" y="2939382"/>
                  </a:cubicBezTo>
                  <a:cubicBezTo>
                    <a:pt x="1352739" y="2952954"/>
                    <a:pt x="1349830" y="2967993"/>
                    <a:pt x="1353466" y="2983399"/>
                  </a:cubicBezTo>
                  <a:lnTo>
                    <a:pt x="1356376" y="2984500"/>
                  </a:lnTo>
                  <a:cubicBezTo>
                    <a:pt x="1361467" y="2977164"/>
                    <a:pt x="1360739" y="2967626"/>
                    <a:pt x="1364012" y="2959190"/>
                  </a:cubicBezTo>
                  <a:cubicBezTo>
                    <a:pt x="1375286" y="2934614"/>
                    <a:pt x="1392378" y="2916273"/>
                    <a:pt x="1414197" y="2906002"/>
                  </a:cubicBezTo>
                  <a:cubicBezTo>
                    <a:pt x="1421471" y="2906736"/>
                    <a:pt x="1427289" y="2902334"/>
                    <a:pt x="1432380" y="2898666"/>
                  </a:cubicBezTo>
                  <a:cubicBezTo>
                    <a:pt x="1428562" y="2893164"/>
                    <a:pt x="1422380" y="2892430"/>
                    <a:pt x="1415925" y="2893439"/>
                  </a:cubicBezTo>
                  <a:close/>
                  <a:moveTo>
                    <a:pt x="1241735" y="2866036"/>
                  </a:moveTo>
                  <a:cubicBezTo>
                    <a:pt x="1239539" y="2863850"/>
                    <a:pt x="1236611" y="2866765"/>
                    <a:pt x="1236245" y="2868586"/>
                  </a:cubicBezTo>
                  <a:cubicBezTo>
                    <a:pt x="1225630" y="2883160"/>
                    <a:pt x="1216480" y="2898098"/>
                    <a:pt x="1221970" y="2917408"/>
                  </a:cubicBezTo>
                  <a:cubicBezTo>
                    <a:pt x="1228924" y="2945463"/>
                    <a:pt x="1243931" y="2970603"/>
                    <a:pt x="1262964" y="2991735"/>
                  </a:cubicBezTo>
                  <a:cubicBezTo>
                    <a:pt x="1269918" y="2995379"/>
                    <a:pt x="1275409" y="2999386"/>
                    <a:pt x="1280533" y="3005580"/>
                  </a:cubicBezTo>
                  <a:cubicBezTo>
                    <a:pt x="1301396" y="3019425"/>
                    <a:pt x="1324821" y="3019061"/>
                    <a:pt x="1347880" y="3013596"/>
                  </a:cubicBezTo>
                  <a:cubicBezTo>
                    <a:pt x="1353005" y="2999751"/>
                    <a:pt x="1347514" y="2983355"/>
                    <a:pt x="1340926" y="2971696"/>
                  </a:cubicBezTo>
                  <a:cubicBezTo>
                    <a:pt x="1333240" y="2971331"/>
                    <a:pt x="1324089" y="2970238"/>
                    <a:pt x="1315305" y="2970603"/>
                  </a:cubicBezTo>
                  <a:cubicBezTo>
                    <a:pt x="1280533" y="2967688"/>
                    <a:pt x="1258572" y="2935261"/>
                    <a:pt x="1244663" y="2903199"/>
                  </a:cubicBezTo>
                  <a:close/>
                  <a:moveTo>
                    <a:pt x="1508692" y="2863086"/>
                  </a:moveTo>
                  <a:cubicBezTo>
                    <a:pt x="1495604" y="2867085"/>
                    <a:pt x="1485060" y="2876901"/>
                    <a:pt x="1475243" y="2887080"/>
                  </a:cubicBezTo>
                  <a:cubicBezTo>
                    <a:pt x="1488332" y="2889988"/>
                    <a:pt x="1500694" y="2883445"/>
                    <a:pt x="1513783" y="2888171"/>
                  </a:cubicBezTo>
                  <a:cubicBezTo>
                    <a:pt x="1542505" y="2895078"/>
                    <a:pt x="1568319" y="2906348"/>
                    <a:pt x="1589770" y="2929252"/>
                  </a:cubicBezTo>
                  <a:lnTo>
                    <a:pt x="1624310" y="2954337"/>
                  </a:lnTo>
                  <a:cubicBezTo>
                    <a:pt x="1635581" y="2949974"/>
                    <a:pt x="1621038" y="2940158"/>
                    <a:pt x="1621765" y="2932524"/>
                  </a:cubicBezTo>
                  <a:cubicBezTo>
                    <a:pt x="1615584" y="2907439"/>
                    <a:pt x="1589043" y="2901986"/>
                    <a:pt x="1573046" y="2888898"/>
                  </a:cubicBezTo>
                  <a:cubicBezTo>
                    <a:pt x="1556685" y="2868175"/>
                    <a:pt x="1531961" y="2859087"/>
                    <a:pt x="1508692" y="2863086"/>
                  </a:cubicBezTo>
                  <a:close/>
                  <a:moveTo>
                    <a:pt x="1257022" y="2830042"/>
                  </a:moveTo>
                  <a:cubicBezTo>
                    <a:pt x="1254092" y="2828925"/>
                    <a:pt x="1250428" y="2828925"/>
                    <a:pt x="1248230" y="2830787"/>
                  </a:cubicBezTo>
                  <a:cubicBezTo>
                    <a:pt x="1245299" y="2839351"/>
                    <a:pt x="1238705" y="2855736"/>
                    <a:pt x="1250794" y="2859088"/>
                  </a:cubicBezTo>
                  <a:cubicBezTo>
                    <a:pt x="1257389" y="2857971"/>
                    <a:pt x="1261419" y="2849033"/>
                    <a:pt x="1261419" y="2842331"/>
                  </a:cubicBezTo>
                  <a:cubicBezTo>
                    <a:pt x="1262518" y="2838234"/>
                    <a:pt x="1260686" y="2831904"/>
                    <a:pt x="1257022" y="2830042"/>
                  </a:cubicBezTo>
                  <a:close/>
                  <a:moveTo>
                    <a:pt x="849783" y="2813050"/>
                  </a:moveTo>
                  <a:lnTo>
                    <a:pt x="845074" y="2816671"/>
                  </a:lnTo>
                  <a:cubicBezTo>
                    <a:pt x="824428" y="2851802"/>
                    <a:pt x="804869" y="2889105"/>
                    <a:pt x="773357" y="2914819"/>
                  </a:cubicBezTo>
                  <a:cubicBezTo>
                    <a:pt x="726270" y="2944154"/>
                    <a:pt x="666144" y="2926770"/>
                    <a:pt x="621954" y="2897073"/>
                  </a:cubicBezTo>
                  <a:cubicBezTo>
                    <a:pt x="618332" y="2892002"/>
                    <a:pt x="610364" y="2889467"/>
                    <a:pt x="605655" y="2890554"/>
                  </a:cubicBezTo>
                  <a:cubicBezTo>
                    <a:pt x="609639" y="2904678"/>
                    <a:pt x="605293" y="2916992"/>
                    <a:pt x="612537" y="2929668"/>
                  </a:cubicBezTo>
                  <a:cubicBezTo>
                    <a:pt x="639702" y="2960452"/>
                    <a:pt x="673388" y="2978560"/>
                    <a:pt x="710333" y="2987977"/>
                  </a:cubicBezTo>
                  <a:cubicBezTo>
                    <a:pt x="753073" y="3003550"/>
                    <a:pt x="803058" y="2990512"/>
                    <a:pt x="833121" y="2957192"/>
                  </a:cubicBezTo>
                  <a:cubicBezTo>
                    <a:pt x="854129" y="2931116"/>
                    <a:pt x="882019" y="2909024"/>
                    <a:pt x="883106" y="2871359"/>
                  </a:cubicBezTo>
                  <a:cubicBezTo>
                    <a:pt x="865720" y="2857234"/>
                    <a:pt x="858113" y="2834780"/>
                    <a:pt x="849783" y="2813050"/>
                  </a:cubicBezTo>
                  <a:close/>
                  <a:moveTo>
                    <a:pt x="1478615" y="2803890"/>
                  </a:moveTo>
                  <a:cubicBezTo>
                    <a:pt x="1467334" y="2805297"/>
                    <a:pt x="1457012" y="2810017"/>
                    <a:pt x="1451166" y="2821272"/>
                  </a:cubicBezTo>
                  <a:cubicBezTo>
                    <a:pt x="1443493" y="2829985"/>
                    <a:pt x="1451532" y="2837973"/>
                    <a:pt x="1449339" y="2846323"/>
                  </a:cubicBezTo>
                  <a:cubicBezTo>
                    <a:pt x="1452628" y="2856489"/>
                    <a:pt x="1452628" y="2867018"/>
                    <a:pt x="1455185" y="2876820"/>
                  </a:cubicBezTo>
                  <a:lnTo>
                    <a:pt x="1467243" y="2879725"/>
                  </a:lnTo>
                  <a:cubicBezTo>
                    <a:pt x="1484781" y="2876820"/>
                    <a:pt x="1492819" y="2856489"/>
                    <a:pt x="1507434" y="2848501"/>
                  </a:cubicBezTo>
                  <a:cubicBezTo>
                    <a:pt x="1519857" y="2845597"/>
                    <a:pt x="1530453" y="2835794"/>
                    <a:pt x="1535568" y="2824902"/>
                  </a:cubicBezTo>
                  <a:cubicBezTo>
                    <a:pt x="1533011" y="2814373"/>
                    <a:pt x="1521319" y="2809291"/>
                    <a:pt x="1511819" y="2806386"/>
                  </a:cubicBezTo>
                  <a:cubicBezTo>
                    <a:pt x="1502136" y="2804389"/>
                    <a:pt x="1489896" y="2802483"/>
                    <a:pt x="1478615" y="2803890"/>
                  </a:cubicBezTo>
                  <a:close/>
                  <a:moveTo>
                    <a:pt x="1295782" y="2799489"/>
                  </a:moveTo>
                  <a:cubicBezTo>
                    <a:pt x="1284833" y="2805667"/>
                    <a:pt x="1272425" y="2811119"/>
                    <a:pt x="1269871" y="2824930"/>
                  </a:cubicBezTo>
                  <a:cubicBezTo>
                    <a:pt x="1270601" y="2835106"/>
                    <a:pt x="1273885" y="2844556"/>
                    <a:pt x="1268411" y="2854005"/>
                  </a:cubicBezTo>
                  <a:cubicBezTo>
                    <a:pt x="1263667" y="2867453"/>
                    <a:pt x="1245055" y="2869270"/>
                    <a:pt x="1249434" y="2886715"/>
                  </a:cubicBezTo>
                  <a:cubicBezTo>
                    <a:pt x="1254908" y="2916518"/>
                    <a:pt x="1277535" y="2937234"/>
                    <a:pt x="1300891" y="2951409"/>
                  </a:cubicBezTo>
                  <a:cubicBezTo>
                    <a:pt x="1315489" y="2954680"/>
                    <a:pt x="1330816" y="2967037"/>
                    <a:pt x="1343954" y="2956860"/>
                  </a:cubicBezTo>
                  <a:cubicBezTo>
                    <a:pt x="1349793" y="2926694"/>
                    <a:pt x="1369135" y="2899436"/>
                    <a:pt x="1398331" y="2891804"/>
                  </a:cubicBezTo>
                  <a:cubicBezTo>
                    <a:pt x="1400155" y="2892167"/>
                    <a:pt x="1401981" y="2892531"/>
                    <a:pt x="1403440" y="2890350"/>
                  </a:cubicBezTo>
                  <a:lnTo>
                    <a:pt x="1403805" y="2888169"/>
                  </a:lnTo>
                  <a:cubicBezTo>
                    <a:pt x="1389937" y="2884898"/>
                    <a:pt x="1374609" y="2883444"/>
                    <a:pt x="1361106" y="2873995"/>
                  </a:cubicBezTo>
                  <a:lnTo>
                    <a:pt x="1343954" y="2857276"/>
                  </a:lnTo>
                  <a:cubicBezTo>
                    <a:pt x="1328262" y="2854369"/>
                    <a:pt x="1305270" y="2865999"/>
                    <a:pt x="1296877" y="2842739"/>
                  </a:cubicBezTo>
                  <a:cubicBezTo>
                    <a:pt x="1283739" y="2831472"/>
                    <a:pt x="1297242" y="2816207"/>
                    <a:pt x="1299796" y="2804940"/>
                  </a:cubicBezTo>
                  <a:cubicBezTo>
                    <a:pt x="1300526" y="2802033"/>
                    <a:pt x="1298336" y="2798762"/>
                    <a:pt x="1295782" y="2799489"/>
                  </a:cubicBezTo>
                  <a:close/>
                  <a:moveTo>
                    <a:pt x="1561304" y="2797083"/>
                  </a:moveTo>
                  <a:cubicBezTo>
                    <a:pt x="1549749" y="2795788"/>
                    <a:pt x="1538075" y="2796647"/>
                    <a:pt x="1526743" y="2800176"/>
                  </a:cubicBezTo>
                  <a:cubicBezTo>
                    <a:pt x="1524915" y="2799814"/>
                    <a:pt x="1521990" y="2802347"/>
                    <a:pt x="1524184" y="2804518"/>
                  </a:cubicBezTo>
                  <a:lnTo>
                    <a:pt x="1545020" y="2821165"/>
                  </a:lnTo>
                  <a:cubicBezTo>
                    <a:pt x="1540999" y="2832746"/>
                    <a:pt x="1532226" y="2842879"/>
                    <a:pt x="1522722" y="2850479"/>
                  </a:cubicBezTo>
                  <a:cubicBezTo>
                    <a:pt x="1526377" y="2854821"/>
                    <a:pt x="1533688" y="2855545"/>
                    <a:pt x="1539537" y="2855907"/>
                  </a:cubicBezTo>
                  <a:cubicBezTo>
                    <a:pt x="1565856" y="2855545"/>
                    <a:pt x="1580477" y="2883411"/>
                    <a:pt x="1601313" y="2894267"/>
                  </a:cubicBezTo>
                  <a:cubicBezTo>
                    <a:pt x="1613376" y="2904039"/>
                    <a:pt x="1622881" y="2917429"/>
                    <a:pt x="1631654" y="2931904"/>
                  </a:cubicBezTo>
                  <a:cubicBezTo>
                    <a:pt x="1634212" y="2942399"/>
                    <a:pt x="1638599" y="2952532"/>
                    <a:pt x="1644448" y="2961941"/>
                  </a:cubicBezTo>
                  <a:cubicBezTo>
                    <a:pt x="1642254" y="2989083"/>
                    <a:pt x="1614473" y="2992341"/>
                    <a:pt x="1595465" y="2999940"/>
                  </a:cubicBezTo>
                  <a:cubicBezTo>
                    <a:pt x="1586692" y="3004283"/>
                    <a:pt x="1576822" y="3008988"/>
                    <a:pt x="1567318" y="3006093"/>
                  </a:cubicBezTo>
                  <a:cubicBezTo>
                    <a:pt x="1551600" y="2998493"/>
                    <a:pt x="1530032" y="2982931"/>
                    <a:pt x="1511755" y="2986188"/>
                  </a:cubicBezTo>
                  <a:cubicBezTo>
                    <a:pt x="1517238" y="2997769"/>
                    <a:pt x="1530398" y="3001750"/>
                    <a:pt x="1538074" y="3011521"/>
                  </a:cubicBezTo>
                  <a:cubicBezTo>
                    <a:pt x="1555986" y="3020568"/>
                    <a:pt x="1576091" y="3024187"/>
                    <a:pt x="1596196" y="3021292"/>
                  </a:cubicBezTo>
                  <a:cubicBezTo>
                    <a:pt x="1611183" y="3017673"/>
                    <a:pt x="1625074" y="3010797"/>
                    <a:pt x="1639330" y="3005007"/>
                  </a:cubicBezTo>
                  <a:cubicBezTo>
                    <a:pt x="1651027" y="2991979"/>
                    <a:pt x="1667477" y="2984379"/>
                    <a:pt x="1672229" y="2965198"/>
                  </a:cubicBezTo>
                  <a:cubicBezTo>
                    <a:pt x="1671498" y="2952170"/>
                    <a:pt x="1676250" y="2938780"/>
                    <a:pt x="1678443" y="2926838"/>
                  </a:cubicBezTo>
                  <a:cubicBezTo>
                    <a:pt x="1676616" y="2897886"/>
                    <a:pt x="1665284" y="2874002"/>
                    <a:pt x="1649565" y="2853012"/>
                  </a:cubicBezTo>
                  <a:cubicBezTo>
                    <a:pt x="1629552" y="2824241"/>
                    <a:pt x="1595967" y="2800967"/>
                    <a:pt x="1561304" y="2797083"/>
                  </a:cubicBezTo>
                  <a:close/>
                  <a:moveTo>
                    <a:pt x="1227606" y="2792476"/>
                  </a:moveTo>
                  <a:cubicBezTo>
                    <a:pt x="1213978" y="2809392"/>
                    <a:pt x="1202193" y="2828828"/>
                    <a:pt x="1207349" y="2851863"/>
                  </a:cubicBezTo>
                  <a:cubicBezTo>
                    <a:pt x="1212505" y="2859421"/>
                    <a:pt x="1209559" y="2874538"/>
                    <a:pt x="1219871" y="2878137"/>
                  </a:cubicBezTo>
                  <a:cubicBezTo>
                    <a:pt x="1229079" y="2868779"/>
                    <a:pt x="1240128" y="2856542"/>
                    <a:pt x="1235340" y="2841065"/>
                  </a:cubicBezTo>
                  <a:cubicBezTo>
                    <a:pt x="1248231" y="2825948"/>
                    <a:pt x="1231289" y="2808312"/>
                    <a:pt x="1233499" y="2792476"/>
                  </a:cubicBezTo>
                  <a:cubicBezTo>
                    <a:pt x="1232762" y="2789237"/>
                    <a:pt x="1228711" y="2791036"/>
                    <a:pt x="1227606" y="2792476"/>
                  </a:cubicBezTo>
                  <a:close/>
                  <a:moveTo>
                    <a:pt x="929013" y="2784312"/>
                  </a:moveTo>
                  <a:cubicBezTo>
                    <a:pt x="928193" y="2785633"/>
                    <a:pt x="927646" y="2788092"/>
                    <a:pt x="927646" y="2789550"/>
                  </a:cubicBezTo>
                  <a:cubicBezTo>
                    <a:pt x="930928" y="2824164"/>
                    <a:pt x="923634" y="2856229"/>
                    <a:pt x="923270" y="2889021"/>
                  </a:cubicBezTo>
                  <a:cubicBezTo>
                    <a:pt x="925093" y="2925094"/>
                    <a:pt x="903578" y="2942948"/>
                    <a:pt x="894097" y="2971733"/>
                  </a:cubicBezTo>
                  <a:cubicBezTo>
                    <a:pt x="888627" y="2989587"/>
                    <a:pt x="894826" y="3008898"/>
                    <a:pt x="897744" y="3029303"/>
                  </a:cubicBezTo>
                  <a:cubicBezTo>
                    <a:pt x="897014" y="3052258"/>
                    <a:pt x="903578" y="3082865"/>
                    <a:pt x="884251" y="3090881"/>
                  </a:cubicBezTo>
                  <a:lnTo>
                    <a:pt x="837575" y="3057359"/>
                  </a:lnTo>
                  <a:cubicBezTo>
                    <a:pt x="828094" y="3047521"/>
                    <a:pt x="815330" y="3049343"/>
                    <a:pt x="807308" y="3038412"/>
                  </a:cubicBezTo>
                  <a:cubicBezTo>
                    <a:pt x="803661" y="3030760"/>
                    <a:pt x="810954" y="3011449"/>
                    <a:pt x="797462" y="3012906"/>
                  </a:cubicBezTo>
                  <a:cubicBezTo>
                    <a:pt x="787252" y="3019101"/>
                    <a:pt x="773395" y="3019101"/>
                    <a:pt x="764278" y="3025295"/>
                  </a:cubicBezTo>
                  <a:cubicBezTo>
                    <a:pt x="762455" y="3042056"/>
                    <a:pt x="766101" y="3059910"/>
                    <a:pt x="766831" y="3079950"/>
                  </a:cubicBezTo>
                  <a:cubicBezTo>
                    <a:pt x="776676" y="3116751"/>
                    <a:pt x="810954" y="3108735"/>
                    <a:pt x="834293" y="3122580"/>
                  </a:cubicBezTo>
                  <a:cubicBezTo>
                    <a:pt x="858725" y="3135333"/>
                    <a:pt x="874405" y="3162661"/>
                    <a:pt x="888992" y="3187073"/>
                  </a:cubicBezTo>
                  <a:cubicBezTo>
                    <a:pt x="892638" y="3197275"/>
                    <a:pt x="883522" y="3203470"/>
                    <a:pt x="889356" y="3212579"/>
                  </a:cubicBezTo>
                  <a:cubicBezTo>
                    <a:pt x="910142" y="3216222"/>
                    <a:pt x="926552" y="3227882"/>
                    <a:pt x="947337" y="3228975"/>
                  </a:cubicBezTo>
                  <a:cubicBezTo>
                    <a:pt x="958642" y="3212943"/>
                    <a:pt x="967029" y="3192174"/>
                    <a:pt x="973593" y="3171405"/>
                  </a:cubicBezTo>
                  <a:cubicBezTo>
                    <a:pt x="956089" y="3168126"/>
                    <a:pt x="929834" y="3167033"/>
                    <a:pt x="919988" y="3138613"/>
                  </a:cubicBezTo>
                  <a:cubicBezTo>
                    <a:pt x="913789" y="3116751"/>
                    <a:pt x="930563" y="3105455"/>
                    <a:pt x="927646" y="3083958"/>
                  </a:cubicBezTo>
                  <a:cubicBezTo>
                    <a:pt x="929469" y="3058452"/>
                    <a:pt x="957912" y="3048614"/>
                    <a:pt x="954995" y="3019465"/>
                  </a:cubicBezTo>
                  <a:cubicBezTo>
                    <a:pt x="945879" y="3021651"/>
                    <a:pt x="941503" y="3036590"/>
                    <a:pt x="932386" y="3034404"/>
                  </a:cubicBezTo>
                  <a:cubicBezTo>
                    <a:pt x="922905" y="3023473"/>
                    <a:pt x="921446" y="3007441"/>
                    <a:pt x="918529" y="2991409"/>
                  </a:cubicBezTo>
                  <a:cubicBezTo>
                    <a:pt x="924728" y="2956429"/>
                    <a:pt x="945879" y="2928737"/>
                    <a:pt x="947337" y="2888657"/>
                  </a:cubicBezTo>
                  <a:lnTo>
                    <a:pt x="964112" y="2873354"/>
                  </a:lnTo>
                  <a:cubicBezTo>
                    <a:pt x="966300" y="2866431"/>
                    <a:pt x="968488" y="2858050"/>
                    <a:pt x="968123" y="2851127"/>
                  </a:cubicBezTo>
                  <a:cubicBezTo>
                    <a:pt x="961194" y="2848941"/>
                    <a:pt x="954630" y="2863880"/>
                    <a:pt x="947337" y="2851492"/>
                  </a:cubicBezTo>
                  <a:cubicBezTo>
                    <a:pt x="944785" y="2828537"/>
                    <a:pt x="938585" y="2807768"/>
                    <a:pt x="932022" y="2785906"/>
                  </a:cubicBezTo>
                  <a:cubicBezTo>
                    <a:pt x="930928" y="2782809"/>
                    <a:pt x="929834" y="2782991"/>
                    <a:pt x="929013" y="2784312"/>
                  </a:cubicBezTo>
                  <a:close/>
                  <a:moveTo>
                    <a:pt x="511806" y="2774950"/>
                  </a:moveTo>
                  <a:cubicBezTo>
                    <a:pt x="451217" y="2795633"/>
                    <a:pt x="392088" y="2823573"/>
                    <a:pt x="341354" y="2868930"/>
                  </a:cubicBezTo>
                  <a:lnTo>
                    <a:pt x="295730" y="2883444"/>
                  </a:lnTo>
                  <a:lnTo>
                    <a:pt x="295730" y="2887073"/>
                  </a:lnTo>
                  <a:cubicBezTo>
                    <a:pt x="316899" y="2897595"/>
                    <a:pt x="340989" y="2896870"/>
                    <a:pt x="361794" y="2889613"/>
                  </a:cubicBezTo>
                  <a:cubicBezTo>
                    <a:pt x="394643" y="2880178"/>
                    <a:pt x="426397" y="2901950"/>
                    <a:pt x="459977" y="2898684"/>
                  </a:cubicBezTo>
                  <a:cubicBezTo>
                    <a:pt x="493556" y="2901950"/>
                    <a:pt x="512171" y="2871833"/>
                    <a:pt x="534800" y="2849698"/>
                  </a:cubicBezTo>
                  <a:lnTo>
                    <a:pt x="551590" y="2834821"/>
                  </a:lnTo>
                  <a:cubicBezTo>
                    <a:pt x="559255" y="2818493"/>
                    <a:pt x="535895" y="2817041"/>
                    <a:pt x="530055" y="2804341"/>
                  </a:cubicBezTo>
                  <a:cubicBezTo>
                    <a:pt x="521660" y="2795270"/>
                    <a:pt x="522390" y="2780393"/>
                    <a:pt x="511806" y="2774950"/>
                  </a:cubicBezTo>
                  <a:close/>
                  <a:moveTo>
                    <a:pt x="1337414" y="2765790"/>
                  </a:moveTo>
                  <a:cubicBezTo>
                    <a:pt x="1323908" y="2765425"/>
                    <a:pt x="1314668" y="2777481"/>
                    <a:pt x="1309337" y="2790632"/>
                  </a:cubicBezTo>
                  <a:cubicBezTo>
                    <a:pt x="1308626" y="2801227"/>
                    <a:pt x="1306849" y="2811456"/>
                    <a:pt x="1301873" y="2822416"/>
                  </a:cubicBezTo>
                  <a:cubicBezTo>
                    <a:pt x="1299030" y="2832645"/>
                    <a:pt x="1305072" y="2846162"/>
                    <a:pt x="1315734" y="2848719"/>
                  </a:cubicBezTo>
                  <a:cubicBezTo>
                    <a:pt x="1322487" y="2849450"/>
                    <a:pt x="1331017" y="2852738"/>
                    <a:pt x="1337769" y="2848719"/>
                  </a:cubicBezTo>
                  <a:cubicBezTo>
                    <a:pt x="1346655" y="2824973"/>
                    <a:pt x="1323553" y="2806341"/>
                    <a:pt x="1330661" y="2783326"/>
                  </a:cubicBezTo>
                  <a:cubicBezTo>
                    <a:pt x="1332438" y="2777115"/>
                    <a:pt x="1340613" y="2772731"/>
                    <a:pt x="1337414" y="2765790"/>
                  </a:cubicBezTo>
                  <a:close/>
                  <a:moveTo>
                    <a:pt x="1359673" y="2765644"/>
                  </a:moveTo>
                  <a:cubicBezTo>
                    <a:pt x="1352723" y="2765735"/>
                    <a:pt x="1346273" y="2767547"/>
                    <a:pt x="1341912" y="2774432"/>
                  </a:cubicBezTo>
                  <a:cubicBezTo>
                    <a:pt x="1329193" y="2793275"/>
                    <a:pt x="1350270" y="2809943"/>
                    <a:pt x="1347726" y="2827699"/>
                  </a:cubicBezTo>
                  <a:cubicBezTo>
                    <a:pt x="1351724" y="2850166"/>
                    <a:pt x="1366623" y="2868284"/>
                    <a:pt x="1386247" y="2874082"/>
                  </a:cubicBezTo>
                  <a:cubicBezTo>
                    <a:pt x="1390971" y="2872632"/>
                    <a:pt x="1393152" y="2878430"/>
                    <a:pt x="1398239" y="2878068"/>
                  </a:cubicBezTo>
                  <a:cubicBezTo>
                    <a:pt x="1412413" y="2879517"/>
                    <a:pt x="1425132" y="2885315"/>
                    <a:pt x="1437488" y="2892925"/>
                  </a:cubicBezTo>
                  <a:cubicBezTo>
                    <a:pt x="1439668" y="2894012"/>
                    <a:pt x="1441848" y="2893649"/>
                    <a:pt x="1443302" y="2892200"/>
                  </a:cubicBezTo>
                  <a:lnTo>
                    <a:pt x="1440031" y="2884590"/>
                  </a:lnTo>
                  <a:cubicBezTo>
                    <a:pt x="1410232" y="2859225"/>
                    <a:pt x="1384430" y="2828061"/>
                    <a:pt x="1351724" y="2804870"/>
                  </a:cubicBezTo>
                  <a:cubicBezTo>
                    <a:pt x="1350270" y="2802334"/>
                    <a:pt x="1353541" y="2801247"/>
                    <a:pt x="1355358" y="2801609"/>
                  </a:cubicBezTo>
                  <a:cubicBezTo>
                    <a:pt x="1394242" y="2815016"/>
                    <a:pt x="1416774" y="2853789"/>
                    <a:pt x="1444392" y="2882416"/>
                  </a:cubicBezTo>
                  <a:cubicBezTo>
                    <a:pt x="1449843" y="2878792"/>
                    <a:pt x="1446573" y="2869371"/>
                    <a:pt x="1445119" y="2864298"/>
                  </a:cubicBezTo>
                  <a:cubicBezTo>
                    <a:pt x="1438578" y="2822626"/>
                    <a:pt x="1421134" y="2776968"/>
                    <a:pt x="1380433" y="2767184"/>
                  </a:cubicBezTo>
                  <a:cubicBezTo>
                    <a:pt x="1374073" y="2767184"/>
                    <a:pt x="1366624" y="2765554"/>
                    <a:pt x="1359673" y="2765644"/>
                  </a:cubicBezTo>
                  <a:close/>
                  <a:moveTo>
                    <a:pt x="872198" y="2762250"/>
                  </a:moveTo>
                  <a:cubicBezTo>
                    <a:pt x="868971" y="2764769"/>
                    <a:pt x="867896" y="2768367"/>
                    <a:pt x="866821" y="2773405"/>
                  </a:cubicBezTo>
                  <a:cubicBezTo>
                    <a:pt x="860368" y="2782041"/>
                    <a:pt x="859293" y="2793195"/>
                    <a:pt x="859651" y="2805790"/>
                  </a:cubicBezTo>
                  <a:cubicBezTo>
                    <a:pt x="865028" y="2830618"/>
                    <a:pt x="881518" y="2853647"/>
                    <a:pt x="901233" y="2870200"/>
                  </a:cubicBezTo>
                  <a:lnTo>
                    <a:pt x="906969" y="2870200"/>
                  </a:lnTo>
                  <a:cubicBezTo>
                    <a:pt x="910554" y="2846451"/>
                    <a:pt x="925968" y="2825580"/>
                    <a:pt x="923100" y="2799313"/>
                  </a:cubicBezTo>
                  <a:cubicBezTo>
                    <a:pt x="919157" y="2785639"/>
                    <a:pt x="906610" y="2779162"/>
                    <a:pt x="895140" y="2776283"/>
                  </a:cubicBezTo>
                  <a:cubicBezTo>
                    <a:pt x="886178" y="2774844"/>
                    <a:pt x="880084" y="2763689"/>
                    <a:pt x="872198" y="2762250"/>
                  </a:cubicBezTo>
                  <a:close/>
                  <a:moveTo>
                    <a:pt x="1576541" y="2711423"/>
                  </a:moveTo>
                  <a:cubicBezTo>
                    <a:pt x="1566911" y="2708604"/>
                    <a:pt x="1556962" y="2708240"/>
                    <a:pt x="1547105" y="2712969"/>
                  </a:cubicBezTo>
                  <a:cubicBezTo>
                    <a:pt x="1532501" y="2727519"/>
                    <a:pt x="1521913" y="2743888"/>
                    <a:pt x="1514976" y="2765713"/>
                  </a:cubicBezTo>
                  <a:cubicBezTo>
                    <a:pt x="1509865" y="2776625"/>
                    <a:pt x="1500372" y="2783536"/>
                    <a:pt x="1492705" y="2791175"/>
                  </a:cubicBezTo>
                  <a:lnTo>
                    <a:pt x="1493801" y="2791903"/>
                  </a:lnTo>
                  <a:cubicBezTo>
                    <a:pt x="1510230" y="2792630"/>
                    <a:pt x="1525929" y="2788993"/>
                    <a:pt x="1543454" y="2784991"/>
                  </a:cubicBezTo>
                  <a:cubicBezTo>
                    <a:pt x="1566455" y="2783900"/>
                    <a:pt x="1589091" y="2786810"/>
                    <a:pt x="1611362" y="2796267"/>
                  </a:cubicBezTo>
                  <a:cubicBezTo>
                    <a:pt x="1647142" y="2818092"/>
                    <a:pt x="1672699" y="2854467"/>
                    <a:pt x="1681826" y="2898117"/>
                  </a:cubicBezTo>
                  <a:cubicBezTo>
                    <a:pt x="1680731" y="2907938"/>
                    <a:pt x="1684382" y="2919214"/>
                    <a:pt x="1687668" y="2925762"/>
                  </a:cubicBezTo>
                  <a:cubicBezTo>
                    <a:pt x="1692049" y="2922488"/>
                    <a:pt x="1697526" y="2917032"/>
                    <a:pt x="1697161" y="2911576"/>
                  </a:cubicBezTo>
                  <a:cubicBezTo>
                    <a:pt x="1704463" y="2905756"/>
                    <a:pt x="1702637" y="2894843"/>
                    <a:pt x="1705923" y="2887204"/>
                  </a:cubicBezTo>
                  <a:cubicBezTo>
                    <a:pt x="1702637" y="2880657"/>
                    <a:pt x="1707018" y="2873746"/>
                    <a:pt x="1703367" y="2866107"/>
                  </a:cubicBezTo>
                  <a:cubicBezTo>
                    <a:pt x="1696795" y="2833006"/>
                    <a:pt x="1682557" y="2802087"/>
                    <a:pt x="1664667" y="2776261"/>
                  </a:cubicBezTo>
                  <a:cubicBezTo>
                    <a:pt x="1647507" y="2756619"/>
                    <a:pt x="1627427" y="2734067"/>
                    <a:pt x="1604060" y="2724609"/>
                  </a:cubicBezTo>
                  <a:cubicBezTo>
                    <a:pt x="1595480" y="2719517"/>
                    <a:pt x="1586170" y="2714242"/>
                    <a:pt x="1576541" y="2711423"/>
                  </a:cubicBezTo>
                  <a:close/>
                  <a:moveTo>
                    <a:pt x="1341423" y="2700207"/>
                  </a:moveTo>
                  <a:cubicBezTo>
                    <a:pt x="1331774" y="2700824"/>
                    <a:pt x="1322200" y="2702680"/>
                    <a:pt x="1313124" y="2705578"/>
                  </a:cubicBezTo>
                  <a:cubicBezTo>
                    <a:pt x="1280815" y="2717893"/>
                    <a:pt x="1247417" y="2743611"/>
                    <a:pt x="1244150" y="2783455"/>
                  </a:cubicBezTo>
                  <a:cubicBezTo>
                    <a:pt x="1241972" y="2796133"/>
                    <a:pt x="1238705" y="2821850"/>
                    <a:pt x="1257219" y="2821850"/>
                  </a:cubicBezTo>
                  <a:cubicBezTo>
                    <a:pt x="1264842" y="2822575"/>
                    <a:pt x="1264842" y="2812070"/>
                    <a:pt x="1270288" y="2809535"/>
                  </a:cubicBezTo>
                  <a:cubicBezTo>
                    <a:pt x="1276459" y="2795770"/>
                    <a:pt x="1292432" y="2792873"/>
                    <a:pt x="1302597" y="2785991"/>
                  </a:cubicBezTo>
                  <a:cubicBezTo>
                    <a:pt x="1305864" y="2771140"/>
                    <a:pt x="1318933" y="2763533"/>
                    <a:pt x="1329460" y="2757375"/>
                  </a:cubicBezTo>
                  <a:cubicBezTo>
                    <a:pt x="1350152" y="2753391"/>
                    <a:pt x="1369756" y="2755926"/>
                    <a:pt x="1389359" y="2758824"/>
                  </a:cubicBezTo>
                  <a:cubicBezTo>
                    <a:pt x="1409325" y="2766068"/>
                    <a:pt x="1422757" y="2787802"/>
                    <a:pt x="1434737" y="2805188"/>
                  </a:cubicBezTo>
                  <a:cubicBezTo>
                    <a:pt x="1438730" y="2803739"/>
                    <a:pt x="1435463" y="2797219"/>
                    <a:pt x="1434011" y="2795770"/>
                  </a:cubicBezTo>
                  <a:cubicBezTo>
                    <a:pt x="1423483" y="2777297"/>
                    <a:pt x="1432922" y="2751942"/>
                    <a:pt x="1418764" y="2733469"/>
                  </a:cubicBezTo>
                  <a:cubicBezTo>
                    <a:pt x="1399977" y="2707660"/>
                    <a:pt x="1370368" y="2698356"/>
                    <a:pt x="1341423" y="2700207"/>
                  </a:cubicBezTo>
                  <a:close/>
                  <a:moveTo>
                    <a:pt x="471517" y="2698029"/>
                  </a:moveTo>
                  <a:cubicBezTo>
                    <a:pt x="462033" y="2697438"/>
                    <a:pt x="452595" y="2698892"/>
                    <a:pt x="444245" y="2703797"/>
                  </a:cubicBezTo>
                  <a:cubicBezTo>
                    <a:pt x="405403" y="2712880"/>
                    <a:pt x="389794" y="2767015"/>
                    <a:pt x="349862" y="2773918"/>
                  </a:cubicBezTo>
                  <a:cubicBezTo>
                    <a:pt x="324815" y="2789905"/>
                    <a:pt x="314287" y="2818607"/>
                    <a:pt x="309205" y="2846220"/>
                  </a:cubicBezTo>
                  <a:cubicBezTo>
                    <a:pt x="308479" y="2854940"/>
                    <a:pt x="300493" y="2862570"/>
                    <a:pt x="304123" y="2870200"/>
                  </a:cubicBezTo>
                  <a:cubicBezTo>
                    <a:pt x="334979" y="2869473"/>
                    <a:pt x="351677" y="2839317"/>
                    <a:pt x="375273" y="2824784"/>
                  </a:cubicBezTo>
                  <a:cubicBezTo>
                    <a:pt x="408670" y="2787361"/>
                    <a:pt x="456225" y="2770648"/>
                    <a:pt x="503053" y="2761202"/>
                  </a:cubicBezTo>
                  <a:lnTo>
                    <a:pt x="509588" y="2755025"/>
                  </a:lnTo>
                  <a:cubicBezTo>
                    <a:pt x="508136" y="2737586"/>
                    <a:pt x="513218" y="2717240"/>
                    <a:pt x="499060" y="2704523"/>
                  </a:cubicBezTo>
                  <a:cubicBezTo>
                    <a:pt x="490530" y="2701253"/>
                    <a:pt x="481001" y="2698619"/>
                    <a:pt x="471517" y="2698029"/>
                  </a:cubicBezTo>
                  <a:close/>
                  <a:moveTo>
                    <a:pt x="884422" y="2697922"/>
                  </a:moveTo>
                  <a:cubicBezTo>
                    <a:pt x="880916" y="2698086"/>
                    <a:pt x="877474" y="2699242"/>
                    <a:pt x="874077" y="2702052"/>
                  </a:cubicBezTo>
                  <a:cubicBezTo>
                    <a:pt x="873342" y="2715830"/>
                    <a:pt x="870405" y="2732146"/>
                    <a:pt x="875178" y="2747374"/>
                  </a:cubicBezTo>
                  <a:cubicBezTo>
                    <a:pt x="881421" y="2760064"/>
                    <a:pt x="892070" y="2762602"/>
                    <a:pt x="902719" y="2769128"/>
                  </a:cubicBezTo>
                  <a:cubicBezTo>
                    <a:pt x="919977" y="2769491"/>
                    <a:pt x="936501" y="2774567"/>
                    <a:pt x="949721" y="2789795"/>
                  </a:cubicBezTo>
                  <a:cubicBezTo>
                    <a:pt x="972120" y="2807924"/>
                    <a:pt x="1003332" y="2808287"/>
                    <a:pt x="1026466" y="2806474"/>
                  </a:cubicBezTo>
                  <a:cubicBezTo>
                    <a:pt x="1027568" y="2798860"/>
                    <a:pt x="1024997" y="2792333"/>
                    <a:pt x="1021325" y="2787257"/>
                  </a:cubicBezTo>
                  <a:cubicBezTo>
                    <a:pt x="993785" y="2748099"/>
                    <a:pt x="958166" y="2719818"/>
                    <a:pt x="918141" y="2705315"/>
                  </a:cubicBezTo>
                  <a:cubicBezTo>
                    <a:pt x="910063" y="2705677"/>
                    <a:pt x="902443" y="2702052"/>
                    <a:pt x="895145" y="2699740"/>
                  </a:cubicBezTo>
                  <a:cubicBezTo>
                    <a:pt x="891496" y="2698585"/>
                    <a:pt x="887927" y="2697757"/>
                    <a:pt x="884422" y="2697922"/>
                  </a:cubicBezTo>
                  <a:close/>
                  <a:moveTo>
                    <a:pt x="854063" y="2690315"/>
                  </a:moveTo>
                  <a:cubicBezTo>
                    <a:pt x="790060" y="2713214"/>
                    <a:pt x="726422" y="2744837"/>
                    <a:pt x="685460" y="2809900"/>
                  </a:cubicBezTo>
                  <a:cubicBezTo>
                    <a:pt x="673025" y="2825893"/>
                    <a:pt x="656932" y="2830618"/>
                    <a:pt x="648155" y="2848065"/>
                  </a:cubicBezTo>
                  <a:cubicBezTo>
                    <a:pt x="658030" y="2862241"/>
                    <a:pt x="674122" y="2866239"/>
                    <a:pt x="690214" y="2864058"/>
                  </a:cubicBezTo>
                  <a:cubicBezTo>
                    <a:pt x="713621" y="2868057"/>
                    <a:pt x="741417" y="2874963"/>
                    <a:pt x="760801" y="2858970"/>
                  </a:cubicBezTo>
                  <a:cubicBezTo>
                    <a:pt x="774699" y="2827710"/>
                    <a:pt x="806152" y="2828074"/>
                    <a:pt x="829925" y="2812081"/>
                  </a:cubicBezTo>
                  <a:cubicBezTo>
                    <a:pt x="844188" y="2792089"/>
                    <a:pt x="859915" y="2769917"/>
                    <a:pt x="863938" y="2745928"/>
                  </a:cubicBezTo>
                  <a:cubicBezTo>
                    <a:pt x="861012" y="2728117"/>
                    <a:pt x="859549" y="2711760"/>
                    <a:pt x="867230" y="2696858"/>
                  </a:cubicBezTo>
                  <a:cubicBezTo>
                    <a:pt x="865767" y="2690679"/>
                    <a:pt x="858818" y="2689225"/>
                    <a:pt x="854063" y="2690315"/>
                  </a:cubicBezTo>
                  <a:close/>
                  <a:moveTo>
                    <a:pt x="911045" y="2676001"/>
                  </a:moveTo>
                  <a:cubicBezTo>
                    <a:pt x="902215" y="2677140"/>
                    <a:pt x="894287" y="2680513"/>
                    <a:pt x="891043" y="2689264"/>
                  </a:cubicBezTo>
                  <a:cubicBezTo>
                    <a:pt x="899332" y="2691816"/>
                    <a:pt x="908342" y="2695827"/>
                    <a:pt x="917352" y="2692181"/>
                  </a:cubicBezTo>
                  <a:cubicBezTo>
                    <a:pt x="949428" y="2697650"/>
                    <a:pt x="978261" y="2715881"/>
                    <a:pt x="1002048" y="2744322"/>
                  </a:cubicBezTo>
                  <a:cubicBezTo>
                    <a:pt x="1008895" y="2754531"/>
                    <a:pt x="1011779" y="2766928"/>
                    <a:pt x="1021149" y="2774950"/>
                  </a:cubicBezTo>
                  <a:lnTo>
                    <a:pt x="1024393" y="2772397"/>
                  </a:lnTo>
                  <a:cubicBezTo>
                    <a:pt x="1023672" y="2750885"/>
                    <a:pt x="1014301" y="2731924"/>
                    <a:pt x="1000246" y="2716246"/>
                  </a:cubicBezTo>
                  <a:cubicBezTo>
                    <a:pt x="983667" y="2693274"/>
                    <a:pt x="960241" y="2677596"/>
                    <a:pt x="936454" y="2676137"/>
                  </a:cubicBezTo>
                  <a:cubicBezTo>
                    <a:pt x="929606" y="2675955"/>
                    <a:pt x="919875" y="2674861"/>
                    <a:pt x="911045" y="2676001"/>
                  </a:cubicBezTo>
                  <a:close/>
                  <a:moveTo>
                    <a:pt x="1524883" y="2668622"/>
                  </a:moveTo>
                  <a:cubicBezTo>
                    <a:pt x="1513310" y="2670629"/>
                    <a:pt x="1501557" y="2674643"/>
                    <a:pt x="1491249" y="2678292"/>
                  </a:cubicBezTo>
                  <a:cubicBezTo>
                    <a:pt x="1459424" y="2693253"/>
                    <a:pt x="1440618" y="2729378"/>
                    <a:pt x="1435555" y="2765868"/>
                  </a:cubicBezTo>
                  <a:cubicBezTo>
                    <a:pt x="1435555" y="2783019"/>
                    <a:pt x="1441342" y="2800169"/>
                    <a:pt x="1445320" y="2816225"/>
                  </a:cubicBezTo>
                  <a:cubicBezTo>
                    <a:pt x="1454723" y="2812576"/>
                    <a:pt x="1452914" y="2794696"/>
                    <a:pt x="1463402" y="2791047"/>
                  </a:cubicBezTo>
                  <a:cubicBezTo>
                    <a:pt x="1481485" y="2783749"/>
                    <a:pt x="1499206" y="2778275"/>
                    <a:pt x="1508609" y="2757476"/>
                  </a:cubicBezTo>
                  <a:cubicBezTo>
                    <a:pt x="1511140" y="2739596"/>
                    <a:pt x="1520905" y="2722445"/>
                    <a:pt x="1533563" y="2711133"/>
                  </a:cubicBezTo>
                  <a:cubicBezTo>
                    <a:pt x="1536817" y="2699092"/>
                    <a:pt x="1540434" y="2686320"/>
                    <a:pt x="1549475" y="2677198"/>
                  </a:cubicBezTo>
                  <a:cubicBezTo>
                    <a:pt x="1552368" y="2675373"/>
                    <a:pt x="1557793" y="2675738"/>
                    <a:pt x="1557432" y="2670994"/>
                  </a:cubicBezTo>
                  <a:cubicBezTo>
                    <a:pt x="1547848" y="2666615"/>
                    <a:pt x="1536456" y="2666615"/>
                    <a:pt x="1524883" y="2668622"/>
                  </a:cubicBezTo>
                  <a:close/>
                  <a:moveTo>
                    <a:pt x="776513" y="2668587"/>
                  </a:moveTo>
                  <a:cubicBezTo>
                    <a:pt x="744357" y="2671481"/>
                    <a:pt x="714760" y="2692463"/>
                    <a:pt x="700875" y="2726106"/>
                  </a:cubicBezTo>
                  <a:cubicBezTo>
                    <a:pt x="684066" y="2749620"/>
                    <a:pt x="651180" y="2766622"/>
                    <a:pt x="652276" y="2801712"/>
                  </a:cubicBezTo>
                  <a:cubicBezTo>
                    <a:pt x="655930" y="2811842"/>
                    <a:pt x="640218" y="2830291"/>
                    <a:pt x="656295" y="2832100"/>
                  </a:cubicBezTo>
                  <a:lnTo>
                    <a:pt x="693201" y="2786157"/>
                  </a:lnTo>
                  <a:cubicBezTo>
                    <a:pt x="712933" y="2747449"/>
                    <a:pt x="743261" y="2723212"/>
                    <a:pt x="778705" y="2703677"/>
                  </a:cubicBezTo>
                  <a:cubicBezTo>
                    <a:pt x="794418" y="2692463"/>
                    <a:pt x="813053" y="2696442"/>
                    <a:pt x="829131" y="2688121"/>
                  </a:cubicBezTo>
                  <a:cubicBezTo>
                    <a:pt x="812688" y="2677631"/>
                    <a:pt x="795148" y="2668587"/>
                    <a:pt x="776513" y="2668587"/>
                  </a:cubicBezTo>
                  <a:close/>
                  <a:moveTo>
                    <a:pt x="1340596" y="2642160"/>
                  </a:moveTo>
                  <a:cubicBezTo>
                    <a:pt x="1329717" y="2638425"/>
                    <a:pt x="1322827" y="2646642"/>
                    <a:pt x="1313761" y="2650004"/>
                  </a:cubicBezTo>
                  <a:cubicBezTo>
                    <a:pt x="1309410" y="2656354"/>
                    <a:pt x="1301432" y="2660463"/>
                    <a:pt x="1297443" y="2666813"/>
                  </a:cubicBezTo>
                  <a:cubicBezTo>
                    <a:pt x="1301069" y="2670548"/>
                    <a:pt x="1303245" y="2675404"/>
                    <a:pt x="1309410" y="2676151"/>
                  </a:cubicBezTo>
                  <a:cubicBezTo>
                    <a:pt x="1324640" y="2676151"/>
                    <a:pt x="1335881" y="2665692"/>
                    <a:pt x="1350387" y="2671295"/>
                  </a:cubicBezTo>
                  <a:cubicBezTo>
                    <a:pt x="1356551" y="2673537"/>
                    <a:pt x="1361628" y="2675031"/>
                    <a:pt x="1367793" y="2676525"/>
                  </a:cubicBezTo>
                  <a:cubicBezTo>
                    <a:pt x="1368881" y="2673537"/>
                    <a:pt x="1366705" y="2669428"/>
                    <a:pt x="1365254" y="2666066"/>
                  </a:cubicBezTo>
                  <a:cubicBezTo>
                    <a:pt x="1360903" y="2655607"/>
                    <a:pt x="1351475" y="2643654"/>
                    <a:pt x="1340596" y="2642160"/>
                  </a:cubicBezTo>
                  <a:close/>
                  <a:moveTo>
                    <a:pt x="1476136" y="2629274"/>
                  </a:moveTo>
                  <a:cubicBezTo>
                    <a:pt x="1468580" y="2630277"/>
                    <a:pt x="1461047" y="2633700"/>
                    <a:pt x="1453629" y="2640592"/>
                  </a:cubicBezTo>
                  <a:cubicBezTo>
                    <a:pt x="1443371" y="2655826"/>
                    <a:pt x="1436044" y="2669247"/>
                    <a:pt x="1424688" y="2682305"/>
                  </a:cubicBezTo>
                  <a:cubicBezTo>
                    <a:pt x="1418093" y="2698990"/>
                    <a:pt x="1422123" y="2717852"/>
                    <a:pt x="1427985" y="2734900"/>
                  </a:cubicBezTo>
                  <a:lnTo>
                    <a:pt x="1430549" y="2735263"/>
                  </a:lnTo>
                  <a:cubicBezTo>
                    <a:pt x="1438609" y="2725106"/>
                    <a:pt x="1440440" y="2707696"/>
                    <a:pt x="1450332" y="2698265"/>
                  </a:cubicBezTo>
                  <a:cubicBezTo>
                    <a:pt x="1470115" y="2672874"/>
                    <a:pt x="1502353" y="2657640"/>
                    <a:pt x="1534225" y="2659816"/>
                  </a:cubicBezTo>
                  <a:cubicBezTo>
                    <a:pt x="1537523" y="2662718"/>
                    <a:pt x="1541186" y="2662718"/>
                    <a:pt x="1545216" y="2662355"/>
                  </a:cubicBezTo>
                  <a:cubicBezTo>
                    <a:pt x="1546681" y="2660179"/>
                    <a:pt x="1544850" y="2656552"/>
                    <a:pt x="1542285" y="2657277"/>
                  </a:cubicBezTo>
                  <a:cubicBezTo>
                    <a:pt x="1521678" y="2645035"/>
                    <a:pt x="1498804" y="2626264"/>
                    <a:pt x="1476136" y="2629274"/>
                  </a:cubicBezTo>
                  <a:close/>
                  <a:moveTo>
                    <a:pt x="1300749" y="2629079"/>
                  </a:moveTo>
                  <a:cubicBezTo>
                    <a:pt x="1296768" y="2630011"/>
                    <a:pt x="1292877" y="2631875"/>
                    <a:pt x="1288715" y="2633179"/>
                  </a:cubicBezTo>
                  <a:cubicBezTo>
                    <a:pt x="1281115" y="2643243"/>
                    <a:pt x="1264105" y="2653306"/>
                    <a:pt x="1273877" y="2668588"/>
                  </a:cubicBezTo>
                  <a:cubicBezTo>
                    <a:pt x="1290525" y="2667470"/>
                    <a:pt x="1303192" y="2653679"/>
                    <a:pt x="1315859" y="2641379"/>
                  </a:cubicBezTo>
                  <a:cubicBezTo>
                    <a:pt x="1321288" y="2637279"/>
                    <a:pt x="1328164" y="2640634"/>
                    <a:pt x="1333955" y="2637652"/>
                  </a:cubicBezTo>
                  <a:cubicBezTo>
                    <a:pt x="1328164" y="2633552"/>
                    <a:pt x="1319478" y="2633925"/>
                    <a:pt x="1313325" y="2630570"/>
                  </a:cubicBezTo>
                  <a:cubicBezTo>
                    <a:pt x="1308801" y="2628147"/>
                    <a:pt x="1304730" y="2628147"/>
                    <a:pt x="1300749" y="2629079"/>
                  </a:cubicBezTo>
                  <a:close/>
                  <a:moveTo>
                    <a:pt x="177781" y="2620962"/>
                  </a:moveTo>
                  <a:cubicBezTo>
                    <a:pt x="140204" y="2642098"/>
                    <a:pt x="88033" y="2629861"/>
                    <a:pt x="63955" y="2671762"/>
                  </a:cubicBezTo>
                  <a:cubicBezTo>
                    <a:pt x="100803" y="2668425"/>
                    <a:pt x="140934" y="2668054"/>
                    <a:pt x="169026" y="2636165"/>
                  </a:cubicBezTo>
                  <a:cubicBezTo>
                    <a:pt x="174863" y="2633940"/>
                    <a:pt x="179241" y="2628749"/>
                    <a:pt x="181430" y="2623557"/>
                  </a:cubicBezTo>
                  <a:close/>
                  <a:moveTo>
                    <a:pt x="1334974" y="2606675"/>
                  </a:moveTo>
                  <a:cubicBezTo>
                    <a:pt x="1332368" y="2607771"/>
                    <a:pt x="1333485" y="2611788"/>
                    <a:pt x="1334230" y="2613615"/>
                  </a:cubicBezTo>
                  <a:cubicBezTo>
                    <a:pt x="1337953" y="2628225"/>
                    <a:pt x="1350615" y="2639183"/>
                    <a:pt x="1362531" y="2647950"/>
                  </a:cubicBezTo>
                  <a:cubicBezTo>
                    <a:pt x="1360669" y="2632243"/>
                    <a:pt x="1348008" y="2621651"/>
                    <a:pt x="1338326" y="2610693"/>
                  </a:cubicBezTo>
                  <a:close/>
                  <a:moveTo>
                    <a:pt x="485705" y="2606675"/>
                  </a:moveTo>
                  <a:cubicBezTo>
                    <a:pt x="478580" y="2611686"/>
                    <a:pt x="476705" y="2621352"/>
                    <a:pt x="476705" y="2627795"/>
                  </a:cubicBezTo>
                  <a:cubicBezTo>
                    <a:pt x="490955" y="2632807"/>
                    <a:pt x="504080" y="2636744"/>
                    <a:pt x="518705" y="2643188"/>
                  </a:cubicBezTo>
                  <a:cubicBezTo>
                    <a:pt x="520955" y="2640682"/>
                    <a:pt x="524330" y="2637102"/>
                    <a:pt x="524330" y="2632091"/>
                  </a:cubicBezTo>
                  <a:cubicBezTo>
                    <a:pt x="516830" y="2618488"/>
                    <a:pt x="499955" y="2609539"/>
                    <a:pt x="485705" y="2606675"/>
                  </a:cubicBezTo>
                  <a:close/>
                  <a:moveTo>
                    <a:pt x="729152" y="2590167"/>
                  </a:moveTo>
                  <a:cubicBezTo>
                    <a:pt x="664785" y="2587625"/>
                    <a:pt x="608782" y="2644649"/>
                    <a:pt x="587690" y="2706032"/>
                  </a:cubicBezTo>
                  <a:cubicBezTo>
                    <a:pt x="574598" y="2739811"/>
                    <a:pt x="568780" y="2776495"/>
                    <a:pt x="576780" y="2815359"/>
                  </a:cubicBezTo>
                  <a:cubicBezTo>
                    <a:pt x="584053" y="2830614"/>
                    <a:pt x="594963" y="2847321"/>
                    <a:pt x="598963" y="2865119"/>
                  </a:cubicBezTo>
                  <a:cubicBezTo>
                    <a:pt x="612055" y="2889091"/>
                    <a:pt x="636420" y="2893449"/>
                    <a:pt x="656421" y="2906162"/>
                  </a:cubicBezTo>
                  <a:cubicBezTo>
                    <a:pt x="677149" y="2909067"/>
                    <a:pt x="697878" y="2913063"/>
                    <a:pt x="718606" y="2912336"/>
                  </a:cubicBezTo>
                  <a:cubicBezTo>
                    <a:pt x="745880" y="2909067"/>
                    <a:pt x="770973" y="2896718"/>
                    <a:pt x="790974" y="2878194"/>
                  </a:cubicBezTo>
                  <a:cubicBezTo>
                    <a:pt x="797520" y="2861850"/>
                    <a:pt x="813157" y="2852043"/>
                    <a:pt x="816430" y="2834609"/>
                  </a:cubicBezTo>
                  <a:cubicBezTo>
                    <a:pt x="790974" y="2836788"/>
                    <a:pt x="768791" y="2865482"/>
                    <a:pt x="750972" y="2881463"/>
                  </a:cubicBezTo>
                  <a:cubicBezTo>
                    <a:pt x="739698" y="2888728"/>
                    <a:pt x="724788" y="2885822"/>
                    <a:pt x="712060" y="2883279"/>
                  </a:cubicBezTo>
                  <a:cubicBezTo>
                    <a:pt x="684422" y="2880374"/>
                    <a:pt x="646602" y="2885822"/>
                    <a:pt x="633874" y="2850590"/>
                  </a:cubicBezTo>
                  <a:cubicBezTo>
                    <a:pt x="638238" y="2835335"/>
                    <a:pt x="640056" y="2820444"/>
                    <a:pt x="639693" y="2805189"/>
                  </a:cubicBezTo>
                  <a:cubicBezTo>
                    <a:pt x="645875" y="2782670"/>
                    <a:pt x="653512" y="2761240"/>
                    <a:pt x="665512" y="2743806"/>
                  </a:cubicBezTo>
                  <a:cubicBezTo>
                    <a:pt x="689150" y="2721650"/>
                    <a:pt x="698241" y="2679154"/>
                    <a:pt x="732425" y="2669347"/>
                  </a:cubicBezTo>
                  <a:cubicBezTo>
                    <a:pt x="740426" y="2667168"/>
                    <a:pt x="749517" y="2663536"/>
                    <a:pt x="752790" y="2655909"/>
                  </a:cubicBezTo>
                  <a:cubicBezTo>
                    <a:pt x="737880" y="2649371"/>
                    <a:pt x="722606" y="2639201"/>
                    <a:pt x="712788" y="2625036"/>
                  </a:cubicBezTo>
                  <a:lnTo>
                    <a:pt x="733880" y="2595252"/>
                  </a:lnTo>
                  <a:cubicBezTo>
                    <a:pt x="736062" y="2591620"/>
                    <a:pt x="731334" y="2588714"/>
                    <a:pt x="729152" y="2590167"/>
                  </a:cubicBezTo>
                  <a:close/>
                  <a:moveTo>
                    <a:pt x="1603628" y="2586274"/>
                  </a:moveTo>
                  <a:cubicBezTo>
                    <a:pt x="1596654" y="2584450"/>
                    <a:pt x="1595186" y="2595032"/>
                    <a:pt x="1590782" y="2599045"/>
                  </a:cubicBezTo>
                  <a:cubicBezTo>
                    <a:pt x="1590414" y="2614371"/>
                    <a:pt x="1581605" y="2630791"/>
                    <a:pt x="1592617" y="2645021"/>
                  </a:cubicBezTo>
                  <a:cubicBezTo>
                    <a:pt x="1597021" y="2652319"/>
                    <a:pt x="1604730" y="2655238"/>
                    <a:pt x="1610969" y="2659982"/>
                  </a:cubicBezTo>
                  <a:cubicBezTo>
                    <a:pt x="1611704" y="2678226"/>
                    <a:pt x="1594085" y="2686619"/>
                    <a:pt x="1588579" y="2702309"/>
                  </a:cubicBezTo>
                  <a:cubicBezTo>
                    <a:pt x="1593351" y="2706688"/>
                    <a:pt x="1601059" y="2705958"/>
                    <a:pt x="1607666" y="2706688"/>
                  </a:cubicBezTo>
                  <a:cubicBezTo>
                    <a:pt x="1614273" y="2703769"/>
                    <a:pt x="1616108" y="2695376"/>
                    <a:pt x="1622348" y="2690633"/>
                  </a:cubicBezTo>
                  <a:cubicBezTo>
                    <a:pt x="1639967" y="2664361"/>
                    <a:pt x="1635929" y="2634805"/>
                    <a:pt x="1645105" y="2605978"/>
                  </a:cubicBezTo>
                  <a:cubicBezTo>
                    <a:pt x="1641435" y="2600505"/>
                    <a:pt x="1632258" y="2597586"/>
                    <a:pt x="1625284" y="2595761"/>
                  </a:cubicBezTo>
                  <a:cubicBezTo>
                    <a:pt x="1619045" y="2608532"/>
                    <a:pt x="1622715" y="2622033"/>
                    <a:pt x="1614273" y="2634075"/>
                  </a:cubicBezTo>
                  <a:cubicBezTo>
                    <a:pt x="1609134" y="2640278"/>
                    <a:pt x="1605097" y="2633710"/>
                    <a:pt x="1602160" y="2632250"/>
                  </a:cubicBezTo>
                  <a:cubicBezTo>
                    <a:pt x="1597388" y="2616925"/>
                    <a:pt x="1603995" y="2602329"/>
                    <a:pt x="1603628" y="2586274"/>
                  </a:cubicBezTo>
                  <a:close/>
                  <a:moveTo>
                    <a:pt x="793921" y="2577847"/>
                  </a:moveTo>
                  <a:cubicBezTo>
                    <a:pt x="778473" y="2580102"/>
                    <a:pt x="762980" y="2587047"/>
                    <a:pt x="750879" y="2593181"/>
                  </a:cubicBezTo>
                  <a:cubicBezTo>
                    <a:pt x="739511" y="2600397"/>
                    <a:pt x="725943" y="2611582"/>
                    <a:pt x="726309" y="2626374"/>
                  </a:cubicBezTo>
                  <a:cubicBezTo>
                    <a:pt x="737311" y="2639002"/>
                    <a:pt x="754912" y="2648383"/>
                    <a:pt x="772148" y="2647300"/>
                  </a:cubicBezTo>
                  <a:cubicBezTo>
                    <a:pt x="794517" y="2652712"/>
                    <a:pt x="812485" y="2676525"/>
                    <a:pt x="836688" y="2674721"/>
                  </a:cubicBezTo>
                  <a:lnTo>
                    <a:pt x="851356" y="2666062"/>
                  </a:lnTo>
                  <a:cubicBezTo>
                    <a:pt x="850989" y="2652351"/>
                    <a:pt x="847322" y="2638641"/>
                    <a:pt x="848055" y="2623488"/>
                  </a:cubicBezTo>
                  <a:cubicBezTo>
                    <a:pt x="841821" y="2613386"/>
                    <a:pt x="849522" y="2599675"/>
                    <a:pt x="836688" y="2590655"/>
                  </a:cubicBezTo>
                  <a:cubicBezTo>
                    <a:pt x="824770" y="2578027"/>
                    <a:pt x="809368" y="2575592"/>
                    <a:pt x="793921" y="2577847"/>
                  </a:cubicBezTo>
                  <a:close/>
                  <a:moveTo>
                    <a:pt x="522921" y="2574009"/>
                  </a:moveTo>
                  <a:cubicBezTo>
                    <a:pt x="517130" y="2573467"/>
                    <a:pt x="510982" y="2574642"/>
                    <a:pt x="505993" y="2576449"/>
                  </a:cubicBezTo>
                  <a:cubicBezTo>
                    <a:pt x="505280" y="2582595"/>
                    <a:pt x="512051" y="2584041"/>
                    <a:pt x="515258" y="2587656"/>
                  </a:cubicBezTo>
                  <a:cubicBezTo>
                    <a:pt x="524524" y="2593079"/>
                    <a:pt x="521673" y="2607901"/>
                    <a:pt x="530583" y="2608263"/>
                  </a:cubicBezTo>
                  <a:cubicBezTo>
                    <a:pt x="533790" y="2600671"/>
                    <a:pt x="540205" y="2593079"/>
                    <a:pt x="537710" y="2581872"/>
                  </a:cubicBezTo>
                  <a:cubicBezTo>
                    <a:pt x="534147" y="2576811"/>
                    <a:pt x="528712" y="2574552"/>
                    <a:pt x="522921" y="2574009"/>
                  </a:cubicBezTo>
                  <a:close/>
                  <a:moveTo>
                    <a:pt x="1132627" y="2573799"/>
                  </a:moveTo>
                  <a:cubicBezTo>
                    <a:pt x="1130992" y="2573298"/>
                    <a:pt x="1129265" y="2573571"/>
                    <a:pt x="1128174" y="2575393"/>
                  </a:cubicBezTo>
                  <a:lnTo>
                    <a:pt x="1137626" y="2626396"/>
                  </a:lnTo>
                  <a:cubicBezTo>
                    <a:pt x="1131082" y="2674120"/>
                    <a:pt x="1113996" y="2725487"/>
                    <a:pt x="1069643" y="2742609"/>
                  </a:cubicBezTo>
                  <a:cubicBezTo>
                    <a:pt x="1058373" y="2744795"/>
                    <a:pt x="1046739" y="2749895"/>
                    <a:pt x="1036560" y="2753538"/>
                  </a:cubicBezTo>
                  <a:cubicBezTo>
                    <a:pt x="1032560" y="2771025"/>
                    <a:pt x="1030743" y="2795069"/>
                    <a:pt x="1042740" y="2811463"/>
                  </a:cubicBezTo>
                  <a:cubicBezTo>
                    <a:pt x="1075096" y="2810734"/>
                    <a:pt x="1105634" y="2802355"/>
                    <a:pt x="1127811" y="2776489"/>
                  </a:cubicBezTo>
                  <a:cubicBezTo>
                    <a:pt x="1132173" y="2766289"/>
                    <a:pt x="1137990" y="2759003"/>
                    <a:pt x="1145624" y="2751352"/>
                  </a:cubicBezTo>
                  <a:cubicBezTo>
                    <a:pt x="1163075" y="2716379"/>
                    <a:pt x="1173618" y="2677398"/>
                    <a:pt x="1172527" y="2636960"/>
                  </a:cubicBezTo>
                  <a:cubicBezTo>
                    <a:pt x="1172891" y="2609273"/>
                    <a:pt x="1155077" y="2592515"/>
                    <a:pt x="1136536" y="2576850"/>
                  </a:cubicBezTo>
                  <a:cubicBezTo>
                    <a:pt x="1135809" y="2575575"/>
                    <a:pt x="1134263" y="2574300"/>
                    <a:pt x="1132627" y="2573799"/>
                  </a:cubicBezTo>
                  <a:close/>
                  <a:moveTo>
                    <a:pt x="1578794" y="2567865"/>
                  </a:moveTo>
                  <a:cubicBezTo>
                    <a:pt x="1571756" y="2566706"/>
                    <a:pt x="1563220" y="2576392"/>
                    <a:pt x="1555511" y="2575285"/>
                  </a:cubicBezTo>
                  <a:cubicBezTo>
                    <a:pt x="1550738" y="2579713"/>
                    <a:pt x="1543396" y="2582296"/>
                    <a:pt x="1542662" y="2590045"/>
                  </a:cubicBezTo>
                  <a:cubicBezTo>
                    <a:pt x="1537522" y="2599639"/>
                    <a:pt x="1543396" y="2608494"/>
                    <a:pt x="1537155" y="2618457"/>
                  </a:cubicBezTo>
                  <a:cubicBezTo>
                    <a:pt x="1551473" y="2627313"/>
                    <a:pt x="1563587" y="2607756"/>
                    <a:pt x="1576803" y="2603697"/>
                  </a:cubicBezTo>
                  <a:cubicBezTo>
                    <a:pt x="1584513" y="2597425"/>
                    <a:pt x="1589652" y="2587831"/>
                    <a:pt x="1595893" y="2580451"/>
                  </a:cubicBezTo>
                  <a:cubicBezTo>
                    <a:pt x="1594425" y="2576392"/>
                    <a:pt x="1587450" y="2577499"/>
                    <a:pt x="1585247" y="2573440"/>
                  </a:cubicBezTo>
                  <a:cubicBezTo>
                    <a:pt x="1583320" y="2569843"/>
                    <a:pt x="1581140" y="2568251"/>
                    <a:pt x="1578794" y="2567865"/>
                  </a:cubicBezTo>
                  <a:close/>
                  <a:moveTo>
                    <a:pt x="1394524" y="2541587"/>
                  </a:moveTo>
                  <a:cubicBezTo>
                    <a:pt x="1376207" y="2545929"/>
                    <a:pt x="1370711" y="2566193"/>
                    <a:pt x="1364850" y="2582115"/>
                  </a:cubicBezTo>
                  <a:lnTo>
                    <a:pt x="1361186" y="2603826"/>
                  </a:lnTo>
                  <a:cubicBezTo>
                    <a:pt x="1363018" y="2608892"/>
                    <a:pt x="1359355" y="2612511"/>
                    <a:pt x="1361186" y="2617577"/>
                  </a:cubicBezTo>
                  <a:lnTo>
                    <a:pt x="1359721" y="2621195"/>
                  </a:lnTo>
                  <a:cubicBezTo>
                    <a:pt x="1365949" y="2642545"/>
                    <a:pt x="1368147" y="2666066"/>
                    <a:pt x="1382068" y="2683435"/>
                  </a:cubicBezTo>
                  <a:cubicBezTo>
                    <a:pt x="1385365" y="2684882"/>
                    <a:pt x="1387930" y="2689225"/>
                    <a:pt x="1391593" y="2688863"/>
                  </a:cubicBezTo>
                  <a:cubicBezTo>
                    <a:pt x="1392326" y="2687054"/>
                    <a:pt x="1390494" y="2684521"/>
                    <a:pt x="1390861" y="2683073"/>
                  </a:cubicBezTo>
                  <a:lnTo>
                    <a:pt x="1394158" y="2682711"/>
                  </a:lnTo>
                  <a:cubicBezTo>
                    <a:pt x="1404049" y="2656296"/>
                    <a:pt x="1416505" y="2628794"/>
                    <a:pt x="1410644" y="2599484"/>
                  </a:cubicBezTo>
                  <a:cubicBezTo>
                    <a:pt x="1407713" y="2587905"/>
                    <a:pt x="1405149" y="2575601"/>
                    <a:pt x="1404416" y="2562936"/>
                  </a:cubicBezTo>
                  <a:cubicBezTo>
                    <a:pt x="1403317" y="2561851"/>
                    <a:pt x="1402218" y="2563660"/>
                    <a:pt x="1401851" y="2564746"/>
                  </a:cubicBezTo>
                  <a:cubicBezTo>
                    <a:pt x="1398920" y="2579220"/>
                    <a:pt x="1396356" y="2594418"/>
                    <a:pt x="1391227" y="2607445"/>
                  </a:cubicBezTo>
                  <a:cubicBezTo>
                    <a:pt x="1389395" y="2618662"/>
                    <a:pt x="1386098" y="2628794"/>
                    <a:pt x="1384999" y="2640012"/>
                  </a:cubicBezTo>
                  <a:cubicBezTo>
                    <a:pt x="1385732" y="2653763"/>
                    <a:pt x="1388296" y="2665704"/>
                    <a:pt x="1389395" y="2678369"/>
                  </a:cubicBezTo>
                  <a:cubicBezTo>
                    <a:pt x="1382435" y="2670408"/>
                    <a:pt x="1380603" y="2657381"/>
                    <a:pt x="1377306" y="2646526"/>
                  </a:cubicBezTo>
                  <a:cubicBezTo>
                    <a:pt x="1372543" y="2612873"/>
                    <a:pt x="1393059" y="2585733"/>
                    <a:pt x="1400386" y="2554975"/>
                  </a:cubicBezTo>
                  <a:cubicBezTo>
                    <a:pt x="1398554" y="2550271"/>
                    <a:pt x="1400386" y="2543034"/>
                    <a:pt x="1394524" y="2541587"/>
                  </a:cubicBezTo>
                  <a:close/>
                  <a:moveTo>
                    <a:pt x="1595014" y="2541046"/>
                  </a:moveTo>
                  <a:cubicBezTo>
                    <a:pt x="1586169" y="2545931"/>
                    <a:pt x="1578430" y="2560236"/>
                    <a:pt x="1589486" y="2567912"/>
                  </a:cubicBezTo>
                  <a:cubicBezTo>
                    <a:pt x="1597594" y="2571750"/>
                    <a:pt x="1608281" y="2570703"/>
                    <a:pt x="1614914" y="2565121"/>
                  </a:cubicBezTo>
                  <a:cubicBezTo>
                    <a:pt x="1618968" y="2562678"/>
                    <a:pt x="1619337" y="2556049"/>
                    <a:pt x="1619705" y="2552560"/>
                  </a:cubicBezTo>
                  <a:cubicBezTo>
                    <a:pt x="1615283" y="2544187"/>
                    <a:pt x="1604964" y="2540000"/>
                    <a:pt x="1595014" y="2541046"/>
                  </a:cubicBezTo>
                  <a:close/>
                  <a:moveTo>
                    <a:pt x="1220247" y="2536825"/>
                  </a:moveTo>
                  <a:lnTo>
                    <a:pt x="1218431" y="2537191"/>
                  </a:lnTo>
                  <a:cubicBezTo>
                    <a:pt x="1218068" y="2541221"/>
                    <a:pt x="1223153" y="2541954"/>
                    <a:pt x="1223880" y="2545617"/>
                  </a:cubicBezTo>
                  <a:cubicBezTo>
                    <a:pt x="1228965" y="2570529"/>
                    <a:pt x="1236593" y="2599836"/>
                    <a:pt x="1263110" y="2607163"/>
                  </a:cubicBezTo>
                  <a:cubicBezTo>
                    <a:pt x="1276550" y="2604965"/>
                    <a:pt x="1286720" y="2608629"/>
                    <a:pt x="1298707" y="2613025"/>
                  </a:cubicBezTo>
                  <a:lnTo>
                    <a:pt x="1303793" y="2613025"/>
                  </a:lnTo>
                  <a:lnTo>
                    <a:pt x="1303793" y="2611193"/>
                  </a:lnTo>
                  <a:cubicBezTo>
                    <a:pt x="1278729" y="2580786"/>
                    <a:pt x="1253665" y="2552578"/>
                    <a:pt x="1220247" y="2536825"/>
                  </a:cubicBezTo>
                  <a:close/>
                  <a:moveTo>
                    <a:pt x="1657587" y="2534608"/>
                  </a:moveTo>
                  <a:lnTo>
                    <a:pt x="1657730" y="2535056"/>
                  </a:lnTo>
                  <a:lnTo>
                    <a:pt x="1651910" y="2535427"/>
                  </a:lnTo>
                  <a:cubicBezTo>
                    <a:pt x="1649685" y="2536336"/>
                    <a:pt x="1647596" y="2537155"/>
                    <a:pt x="1645597" y="2535336"/>
                  </a:cubicBezTo>
                  <a:cubicBezTo>
                    <a:pt x="1640511" y="2541157"/>
                    <a:pt x="1629610" y="2536064"/>
                    <a:pt x="1626340" y="2546614"/>
                  </a:cubicBezTo>
                  <a:cubicBezTo>
                    <a:pt x="1632154" y="2558619"/>
                    <a:pt x="1616530" y="2564804"/>
                    <a:pt x="1617257" y="2575718"/>
                  </a:cubicBezTo>
                  <a:cubicBezTo>
                    <a:pt x="1623434" y="2584085"/>
                    <a:pt x="1634334" y="2589542"/>
                    <a:pt x="1642327" y="2595727"/>
                  </a:cubicBezTo>
                  <a:cubicBezTo>
                    <a:pt x="1668124" y="2601912"/>
                    <a:pt x="1696101" y="2597182"/>
                    <a:pt x="1718265" y="2581175"/>
                  </a:cubicBezTo>
                  <a:cubicBezTo>
                    <a:pt x="1719718" y="2576082"/>
                    <a:pt x="1712088" y="2578628"/>
                    <a:pt x="1710635" y="2574990"/>
                  </a:cubicBezTo>
                  <a:cubicBezTo>
                    <a:pt x="1704821" y="2554981"/>
                    <a:pt x="1689925" y="2534245"/>
                    <a:pt x="1668124" y="2534608"/>
                  </a:cubicBezTo>
                  <a:lnTo>
                    <a:pt x="1664854" y="2537155"/>
                  </a:lnTo>
                  <a:cubicBezTo>
                    <a:pt x="1664854" y="2534608"/>
                    <a:pt x="1667761" y="2539702"/>
                    <a:pt x="1668488" y="2539702"/>
                  </a:cubicBezTo>
                  <a:lnTo>
                    <a:pt x="1668124" y="2540793"/>
                  </a:lnTo>
                  <a:cubicBezTo>
                    <a:pt x="1668124" y="2540793"/>
                    <a:pt x="1661948" y="2541884"/>
                    <a:pt x="1663038" y="2537883"/>
                  </a:cubicBezTo>
                  <a:lnTo>
                    <a:pt x="1663038" y="2538610"/>
                  </a:lnTo>
                  <a:cubicBezTo>
                    <a:pt x="1662129" y="2535700"/>
                    <a:pt x="1659858" y="2536245"/>
                    <a:pt x="1658269" y="2536746"/>
                  </a:cubicBezTo>
                  <a:lnTo>
                    <a:pt x="1657730" y="2535056"/>
                  </a:lnTo>
                  <a:lnTo>
                    <a:pt x="1659041" y="2534972"/>
                  </a:lnTo>
                  <a:close/>
                  <a:moveTo>
                    <a:pt x="486181" y="2531322"/>
                  </a:moveTo>
                  <a:cubicBezTo>
                    <a:pt x="452521" y="2527300"/>
                    <a:pt x="428007" y="2554722"/>
                    <a:pt x="404226" y="2575928"/>
                  </a:cubicBezTo>
                  <a:cubicBezTo>
                    <a:pt x="374225" y="2610662"/>
                    <a:pt x="355565" y="2654903"/>
                    <a:pt x="354468" y="2702800"/>
                  </a:cubicBezTo>
                  <a:cubicBezTo>
                    <a:pt x="355931" y="2705360"/>
                    <a:pt x="355931" y="2713038"/>
                    <a:pt x="361785" y="2710844"/>
                  </a:cubicBezTo>
                  <a:cubicBezTo>
                    <a:pt x="369468" y="2702069"/>
                    <a:pt x="382274" y="2703531"/>
                    <a:pt x="393982" y="2702435"/>
                  </a:cubicBezTo>
                  <a:cubicBezTo>
                    <a:pt x="418129" y="2697681"/>
                    <a:pt x="441910" y="2684153"/>
                    <a:pt x="452887" y="2656366"/>
                  </a:cubicBezTo>
                  <a:cubicBezTo>
                    <a:pt x="460204" y="2635159"/>
                    <a:pt x="471180" y="2617609"/>
                    <a:pt x="475205" y="2593478"/>
                  </a:cubicBezTo>
                  <a:cubicBezTo>
                    <a:pt x="481790" y="2574466"/>
                    <a:pt x="497523" y="2564594"/>
                    <a:pt x="515084" y="2562400"/>
                  </a:cubicBezTo>
                  <a:cubicBezTo>
                    <a:pt x="524231" y="2563862"/>
                    <a:pt x="533744" y="2579219"/>
                    <a:pt x="541793" y="2570444"/>
                  </a:cubicBezTo>
                  <a:cubicBezTo>
                    <a:pt x="527158" y="2549969"/>
                    <a:pt x="508499" y="2535709"/>
                    <a:pt x="486181" y="2531322"/>
                  </a:cubicBezTo>
                  <a:close/>
                  <a:moveTo>
                    <a:pt x="1108253" y="2530317"/>
                  </a:moveTo>
                  <a:cubicBezTo>
                    <a:pt x="1105062" y="2528887"/>
                    <a:pt x="1100454" y="2529959"/>
                    <a:pt x="1097263" y="2532462"/>
                  </a:cubicBezTo>
                  <a:cubicBezTo>
                    <a:pt x="1092655" y="2536038"/>
                    <a:pt x="1093009" y="2544619"/>
                    <a:pt x="1095491" y="2549625"/>
                  </a:cubicBezTo>
                  <a:cubicBezTo>
                    <a:pt x="1097972" y="2558563"/>
                    <a:pt x="1106126" y="2568575"/>
                    <a:pt x="1114988" y="2567502"/>
                  </a:cubicBezTo>
                  <a:cubicBezTo>
                    <a:pt x="1129168" y="2558921"/>
                    <a:pt x="1115342" y="2540328"/>
                    <a:pt x="1108253" y="2530317"/>
                  </a:cubicBezTo>
                  <a:close/>
                  <a:moveTo>
                    <a:pt x="427064" y="2528887"/>
                  </a:moveTo>
                  <a:cubicBezTo>
                    <a:pt x="403279" y="2536169"/>
                    <a:pt x="372646" y="2529251"/>
                    <a:pt x="356069" y="2551825"/>
                  </a:cubicBezTo>
                  <a:cubicBezTo>
                    <a:pt x="342014" y="2585687"/>
                    <a:pt x="305255" y="2611539"/>
                    <a:pt x="322193" y="2654867"/>
                  </a:cubicBezTo>
                  <a:cubicBezTo>
                    <a:pt x="330482" y="2666155"/>
                    <a:pt x="338050" y="2687637"/>
                    <a:pt x="352825" y="2686909"/>
                  </a:cubicBezTo>
                  <a:cubicBezTo>
                    <a:pt x="353906" y="2684360"/>
                    <a:pt x="352825" y="2681811"/>
                    <a:pt x="351384" y="2679262"/>
                  </a:cubicBezTo>
                  <a:cubicBezTo>
                    <a:pt x="356429" y="2654139"/>
                    <a:pt x="349942" y="2623554"/>
                    <a:pt x="370124" y="2606441"/>
                  </a:cubicBezTo>
                  <a:cubicBezTo>
                    <a:pt x="375890" y="2574764"/>
                    <a:pt x="405081" y="2556559"/>
                    <a:pt x="426343" y="2536533"/>
                  </a:cubicBezTo>
                  <a:cubicBezTo>
                    <a:pt x="427424" y="2533984"/>
                    <a:pt x="430668" y="2531435"/>
                    <a:pt x="427064" y="2528887"/>
                  </a:cubicBezTo>
                  <a:close/>
                  <a:moveTo>
                    <a:pt x="1535593" y="2523645"/>
                  </a:moveTo>
                  <a:cubicBezTo>
                    <a:pt x="1523613" y="2528781"/>
                    <a:pt x="1509092" y="2532450"/>
                    <a:pt x="1501831" y="2546025"/>
                  </a:cubicBezTo>
                  <a:cubicBezTo>
                    <a:pt x="1496385" y="2554464"/>
                    <a:pt x="1496748" y="2570607"/>
                    <a:pt x="1484768" y="2574276"/>
                  </a:cubicBezTo>
                  <a:cubicBezTo>
                    <a:pt x="1491303" y="2581247"/>
                    <a:pt x="1498564" y="2587484"/>
                    <a:pt x="1506550" y="2591886"/>
                  </a:cubicBezTo>
                  <a:cubicBezTo>
                    <a:pt x="1526517" y="2600325"/>
                    <a:pt x="1540313" y="2577578"/>
                    <a:pt x="1557012" y="2569139"/>
                  </a:cubicBezTo>
                  <a:cubicBezTo>
                    <a:pt x="1563184" y="2566938"/>
                    <a:pt x="1571534" y="2564737"/>
                    <a:pt x="1575890" y="2557766"/>
                  </a:cubicBezTo>
                  <a:lnTo>
                    <a:pt x="1578431" y="2545658"/>
                  </a:lnTo>
                  <a:lnTo>
                    <a:pt x="1566088" y="2539788"/>
                  </a:lnTo>
                  <a:cubicBezTo>
                    <a:pt x="1558464" y="2530983"/>
                    <a:pt x="1549025" y="2517775"/>
                    <a:pt x="1535593" y="2523645"/>
                  </a:cubicBezTo>
                  <a:close/>
                  <a:moveTo>
                    <a:pt x="1249539" y="2511526"/>
                  </a:moveTo>
                  <a:cubicBezTo>
                    <a:pt x="1243203" y="2510791"/>
                    <a:pt x="1236572" y="2511673"/>
                    <a:pt x="1229578" y="2514931"/>
                  </a:cubicBezTo>
                  <a:cubicBezTo>
                    <a:pt x="1221221" y="2518913"/>
                    <a:pt x="1210683" y="2518551"/>
                    <a:pt x="1203780" y="2525067"/>
                  </a:cubicBezTo>
                  <a:lnTo>
                    <a:pt x="1206687" y="2528325"/>
                  </a:lnTo>
                  <a:cubicBezTo>
                    <a:pt x="1239388" y="2535926"/>
                    <a:pt x="1266640" y="2557646"/>
                    <a:pt x="1291347" y="2582261"/>
                  </a:cubicBezTo>
                  <a:lnTo>
                    <a:pt x="1296434" y="2589862"/>
                  </a:lnTo>
                  <a:cubicBezTo>
                    <a:pt x="1308788" y="2603980"/>
                    <a:pt x="1317872" y="2618821"/>
                    <a:pt x="1333133" y="2629319"/>
                  </a:cubicBezTo>
                  <a:cubicBezTo>
                    <a:pt x="1334950" y="2630043"/>
                    <a:pt x="1334586" y="2633663"/>
                    <a:pt x="1337130" y="2632577"/>
                  </a:cubicBezTo>
                  <a:cubicBezTo>
                    <a:pt x="1336040" y="2624251"/>
                    <a:pt x="1329863" y="2619907"/>
                    <a:pt x="1328409" y="2612306"/>
                  </a:cubicBezTo>
                  <a:cubicBezTo>
                    <a:pt x="1326956" y="2585519"/>
                    <a:pt x="1318235" y="2559456"/>
                    <a:pt x="1300431" y="2541356"/>
                  </a:cubicBezTo>
                  <a:cubicBezTo>
                    <a:pt x="1284898" y="2530497"/>
                    <a:pt x="1268547" y="2513732"/>
                    <a:pt x="1249539" y="2511526"/>
                  </a:cubicBezTo>
                  <a:close/>
                  <a:moveTo>
                    <a:pt x="1033479" y="2506662"/>
                  </a:moveTo>
                  <a:cubicBezTo>
                    <a:pt x="1030217" y="2506662"/>
                    <a:pt x="1028042" y="2511378"/>
                    <a:pt x="1030217" y="2515369"/>
                  </a:cubicBezTo>
                  <a:cubicBezTo>
                    <a:pt x="1037466" y="2529155"/>
                    <a:pt x="1061026" y="2544755"/>
                    <a:pt x="1047615" y="2564708"/>
                  </a:cubicBezTo>
                  <a:cubicBezTo>
                    <a:pt x="1045078" y="2598447"/>
                    <a:pt x="1010644" y="2591554"/>
                    <a:pt x="991434" y="2601350"/>
                  </a:cubicBezTo>
                  <a:lnTo>
                    <a:pt x="975124" y="2630010"/>
                  </a:lnTo>
                  <a:cubicBezTo>
                    <a:pt x="960625" y="2647424"/>
                    <a:pt x="941415" y="2654679"/>
                    <a:pt x="924380" y="2664475"/>
                  </a:cubicBezTo>
                  <a:lnTo>
                    <a:pt x="925830" y="2667014"/>
                  </a:lnTo>
                  <a:cubicBezTo>
                    <a:pt x="928004" y="2669554"/>
                    <a:pt x="930179" y="2668465"/>
                    <a:pt x="932716" y="2667014"/>
                  </a:cubicBezTo>
                  <a:cubicBezTo>
                    <a:pt x="973674" y="2666651"/>
                    <a:pt x="1008832" y="2696037"/>
                    <a:pt x="1027317" y="2734130"/>
                  </a:cubicBezTo>
                  <a:cubicBezTo>
                    <a:pt x="1047977" y="2743200"/>
                    <a:pt x="1063563" y="2721070"/>
                    <a:pt x="1081323" y="2711274"/>
                  </a:cubicBezTo>
                  <a:cubicBezTo>
                    <a:pt x="1107058" y="2684065"/>
                    <a:pt x="1129168" y="2647786"/>
                    <a:pt x="1125543" y="2606066"/>
                  </a:cubicBezTo>
                  <a:cubicBezTo>
                    <a:pt x="1124818" y="2581033"/>
                    <a:pt x="1099809" y="2585750"/>
                    <a:pt x="1088935" y="2569061"/>
                  </a:cubicBezTo>
                  <a:cubicBezTo>
                    <a:pt x="1078424" y="2558903"/>
                    <a:pt x="1079149" y="2545117"/>
                    <a:pt x="1076612" y="2531331"/>
                  </a:cubicBezTo>
                  <a:cubicBezTo>
                    <a:pt x="1068275" y="2513555"/>
                    <a:pt x="1049790" y="2510652"/>
                    <a:pt x="1033479" y="2506662"/>
                  </a:cubicBezTo>
                  <a:close/>
                  <a:moveTo>
                    <a:pt x="1602071" y="2484253"/>
                  </a:moveTo>
                  <a:cubicBezTo>
                    <a:pt x="1594112" y="2485995"/>
                    <a:pt x="1586476" y="2489834"/>
                    <a:pt x="1580220" y="2496621"/>
                  </a:cubicBezTo>
                  <a:cubicBezTo>
                    <a:pt x="1572492" y="2502693"/>
                    <a:pt x="1567339" y="2511266"/>
                    <a:pt x="1564027" y="2520195"/>
                  </a:cubicBezTo>
                  <a:cubicBezTo>
                    <a:pt x="1562555" y="2524839"/>
                    <a:pt x="1566603" y="2528411"/>
                    <a:pt x="1568811" y="2531625"/>
                  </a:cubicBezTo>
                  <a:cubicBezTo>
                    <a:pt x="1579484" y="2538412"/>
                    <a:pt x="1592732" y="2533768"/>
                    <a:pt x="1604141" y="2530196"/>
                  </a:cubicBezTo>
                  <a:cubicBezTo>
                    <a:pt x="1609661" y="2531625"/>
                    <a:pt x="1616285" y="2536626"/>
                    <a:pt x="1623277" y="2533054"/>
                  </a:cubicBezTo>
                  <a:cubicBezTo>
                    <a:pt x="1631742" y="2527696"/>
                    <a:pt x="1638366" y="2519838"/>
                    <a:pt x="1640942" y="2510908"/>
                  </a:cubicBezTo>
                  <a:cubicBezTo>
                    <a:pt x="1643518" y="2499121"/>
                    <a:pt x="1634318" y="2490191"/>
                    <a:pt x="1625854" y="2484476"/>
                  </a:cubicBezTo>
                  <a:cubicBezTo>
                    <a:pt x="1618309" y="2482869"/>
                    <a:pt x="1610029" y="2482512"/>
                    <a:pt x="1602071" y="2484253"/>
                  </a:cubicBezTo>
                  <a:close/>
                  <a:moveTo>
                    <a:pt x="951363" y="2482136"/>
                  </a:moveTo>
                  <a:cubicBezTo>
                    <a:pt x="946889" y="2481462"/>
                    <a:pt x="942279" y="2482039"/>
                    <a:pt x="937646" y="2483239"/>
                  </a:cubicBezTo>
                  <a:cubicBezTo>
                    <a:pt x="928381" y="2485638"/>
                    <a:pt x="919025" y="2490527"/>
                    <a:pt x="910486" y="2492881"/>
                  </a:cubicBezTo>
                  <a:cubicBezTo>
                    <a:pt x="860707" y="2520767"/>
                    <a:pt x="854530" y="2588491"/>
                    <a:pt x="860707" y="2646436"/>
                  </a:cubicBezTo>
                  <a:cubicBezTo>
                    <a:pt x="861070" y="2654042"/>
                    <a:pt x="860343" y="2667803"/>
                    <a:pt x="868337" y="2670339"/>
                  </a:cubicBezTo>
                  <a:cubicBezTo>
                    <a:pt x="894498" y="2621809"/>
                    <a:pt x="910123" y="2562053"/>
                    <a:pt x="956268" y="2530184"/>
                  </a:cubicBezTo>
                  <a:cubicBezTo>
                    <a:pt x="958448" y="2528735"/>
                    <a:pt x="963172" y="2528735"/>
                    <a:pt x="962082" y="2532719"/>
                  </a:cubicBezTo>
                  <a:cubicBezTo>
                    <a:pt x="927927" y="2575815"/>
                    <a:pt x="905036" y="2627242"/>
                    <a:pt x="875241" y="2671787"/>
                  </a:cubicBezTo>
                  <a:lnTo>
                    <a:pt x="873424" y="2683014"/>
                  </a:lnTo>
                  <a:cubicBezTo>
                    <a:pt x="875604" y="2684463"/>
                    <a:pt x="879238" y="2684463"/>
                    <a:pt x="881418" y="2681928"/>
                  </a:cubicBezTo>
                  <a:cubicBezTo>
                    <a:pt x="894498" y="2667079"/>
                    <a:pt x="909396" y="2654766"/>
                    <a:pt x="927563" y="2647523"/>
                  </a:cubicBezTo>
                  <a:cubicBezTo>
                    <a:pt x="934104" y="2646436"/>
                    <a:pt x="935194" y="2637744"/>
                    <a:pt x="942097" y="2637744"/>
                  </a:cubicBezTo>
                  <a:cubicBezTo>
                    <a:pt x="965715" y="2623258"/>
                    <a:pt x="978796" y="2593199"/>
                    <a:pt x="975526" y="2561691"/>
                  </a:cubicBezTo>
                  <a:cubicBezTo>
                    <a:pt x="965715" y="2538875"/>
                    <a:pt x="987880" y="2509178"/>
                    <a:pt x="964262" y="2488535"/>
                  </a:cubicBezTo>
                  <a:cubicBezTo>
                    <a:pt x="960174" y="2484733"/>
                    <a:pt x="955837" y="2482809"/>
                    <a:pt x="951363" y="2482136"/>
                  </a:cubicBezTo>
                  <a:close/>
                  <a:moveTo>
                    <a:pt x="670373" y="2480364"/>
                  </a:moveTo>
                  <a:cubicBezTo>
                    <a:pt x="641640" y="2474912"/>
                    <a:pt x="619090" y="2497084"/>
                    <a:pt x="600178" y="2517076"/>
                  </a:cubicBezTo>
                  <a:cubicBezTo>
                    <a:pt x="573263" y="2537795"/>
                    <a:pt x="554714" y="2575597"/>
                    <a:pt x="539438" y="2607947"/>
                  </a:cubicBezTo>
                  <a:cubicBezTo>
                    <a:pt x="525618" y="2649385"/>
                    <a:pt x="517980" y="2695911"/>
                    <a:pt x="521253" y="2742437"/>
                  </a:cubicBezTo>
                  <a:cubicBezTo>
                    <a:pt x="519435" y="2753705"/>
                    <a:pt x="527800" y="2761338"/>
                    <a:pt x="525618" y="2771516"/>
                  </a:cubicBezTo>
                  <a:cubicBezTo>
                    <a:pt x="532892" y="2780603"/>
                    <a:pt x="534347" y="2795506"/>
                    <a:pt x="545985" y="2800958"/>
                  </a:cubicBezTo>
                  <a:cubicBezTo>
                    <a:pt x="547440" y="2808592"/>
                    <a:pt x="556533" y="2813680"/>
                    <a:pt x="563443" y="2816225"/>
                  </a:cubicBezTo>
                  <a:cubicBezTo>
                    <a:pt x="565625" y="2806411"/>
                    <a:pt x="566353" y="2790054"/>
                    <a:pt x="561261" y="2777332"/>
                  </a:cubicBezTo>
                  <a:cubicBezTo>
                    <a:pt x="557260" y="2715539"/>
                    <a:pt x="577628" y="2657745"/>
                    <a:pt x="616544" y="2615581"/>
                  </a:cubicBezTo>
                  <a:cubicBezTo>
                    <a:pt x="642731" y="2594499"/>
                    <a:pt x="671101" y="2582503"/>
                    <a:pt x="701652" y="2575234"/>
                  </a:cubicBezTo>
                  <a:cubicBezTo>
                    <a:pt x="726020" y="2574507"/>
                    <a:pt x="747843" y="2573780"/>
                    <a:pt x="769302" y="2566510"/>
                  </a:cubicBezTo>
                  <a:lnTo>
                    <a:pt x="770393" y="2565056"/>
                  </a:lnTo>
                  <a:cubicBezTo>
                    <a:pt x="757663" y="2557423"/>
                    <a:pt x="742387" y="2551971"/>
                    <a:pt x="731840" y="2539249"/>
                  </a:cubicBezTo>
                  <a:cubicBezTo>
                    <a:pt x="715109" y="2512714"/>
                    <a:pt x="695105" y="2494540"/>
                    <a:pt x="670373" y="2480364"/>
                  </a:cubicBezTo>
                  <a:close/>
                  <a:moveTo>
                    <a:pt x="966259" y="2476340"/>
                  </a:moveTo>
                  <a:cubicBezTo>
                    <a:pt x="964068" y="2486535"/>
                    <a:pt x="976850" y="2489083"/>
                    <a:pt x="981597" y="2496730"/>
                  </a:cubicBezTo>
                  <a:cubicBezTo>
                    <a:pt x="999858" y="2524766"/>
                    <a:pt x="975389" y="2558628"/>
                    <a:pt x="995840" y="2586664"/>
                  </a:cubicBezTo>
                  <a:cubicBezTo>
                    <a:pt x="1006066" y="2589213"/>
                    <a:pt x="1016292" y="2581931"/>
                    <a:pt x="1025422" y="2578290"/>
                  </a:cubicBezTo>
                  <a:cubicBezTo>
                    <a:pt x="1039299" y="2571007"/>
                    <a:pt x="1041856" y="2550617"/>
                    <a:pt x="1034917" y="2537874"/>
                  </a:cubicBezTo>
                  <a:cubicBezTo>
                    <a:pt x="1023961" y="2525130"/>
                    <a:pt x="1017752" y="2512386"/>
                    <a:pt x="1013005" y="2498550"/>
                  </a:cubicBezTo>
                  <a:cubicBezTo>
                    <a:pt x="1000953" y="2483258"/>
                    <a:pt x="984519" y="2470150"/>
                    <a:pt x="966259" y="2476340"/>
                  </a:cubicBezTo>
                  <a:close/>
                  <a:moveTo>
                    <a:pt x="1115211" y="2470065"/>
                  </a:moveTo>
                  <a:cubicBezTo>
                    <a:pt x="1113477" y="2470202"/>
                    <a:pt x="1112108" y="2471113"/>
                    <a:pt x="1112291" y="2473664"/>
                  </a:cubicBezTo>
                  <a:cubicBezTo>
                    <a:pt x="1120687" y="2494072"/>
                    <a:pt x="1105355" y="2523955"/>
                    <a:pt x="1127987" y="2539625"/>
                  </a:cubicBezTo>
                  <a:cubicBezTo>
                    <a:pt x="1127257" y="2562220"/>
                    <a:pt x="1146240" y="2575339"/>
                    <a:pt x="1161206" y="2584450"/>
                  </a:cubicBezTo>
                  <a:cubicBezTo>
                    <a:pt x="1173618" y="2575703"/>
                    <a:pt x="1164127" y="2556753"/>
                    <a:pt x="1168142" y="2543998"/>
                  </a:cubicBezTo>
                  <a:cubicBezTo>
                    <a:pt x="1166317" y="2511200"/>
                    <a:pt x="1143684" y="2489334"/>
                    <a:pt x="1120322" y="2471113"/>
                  </a:cubicBezTo>
                  <a:cubicBezTo>
                    <a:pt x="1119044" y="2470566"/>
                    <a:pt x="1116945" y="2469928"/>
                    <a:pt x="1115211" y="2470065"/>
                  </a:cubicBezTo>
                  <a:close/>
                  <a:moveTo>
                    <a:pt x="684202" y="2414852"/>
                  </a:moveTo>
                  <a:cubicBezTo>
                    <a:pt x="668189" y="2416482"/>
                    <a:pt x="653086" y="2420647"/>
                    <a:pt x="641805" y="2429883"/>
                  </a:cubicBezTo>
                  <a:cubicBezTo>
                    <a:pt x="642897" y="2436040"/>
                    <a:pt x="649811" y="2433867"/>
                    <a:pt x="654542" y="2434954"/>
                  </a:cubicBezTo>
                  <a:cubicBezTo>
                    <a:pt x="669827" y="2444008"/>
                    <a:pt x="679289" y="2459220"/>
                    <a:pt x="687659" y="2474431"/>
                  </a:cubicBezTo>
                  <a:cubicBezTo>
                    <a:pt x="708766" y="2484935"/>
                    <a:pt x="727690" y="2504130"/>
                    <a:pt x="737516" y="2526948"/>
                  </a:cubicBezTo>
                  <a:cubicBezTo>
                    <a:pt x="757532" y="2551214"/>
                    <a:pt x="783007" y="2551576"/>
                    <a:pt x="809573" y="2554473"/>
                  </a:cubicBezTo>
                  <a:cubicBezTo>
                    <a:pt x="824494" y="2555922"/>
                    <a:pt x="828497" y="2579826"/>
                    <a:pt x="842326" y="2581275"/>
                  </a:cubicBezTo>
                  <a:cubicBezTo>
                    <a:pt x="841962" y="2558820"/>
                    <a:pt x="843418" y="2533829"/>
                    <a:pt x="836867" y="2511012"/>
                  </a:cubicBezTo>
                  <a:cubicBezTo>
                    <a:pt x="817215" y="2464290"/>
                    <a:pt x="779367" y="2423364"/>
                    <a:pt x="732058" y="2415034"/>
                  </a:cubicBezTo>
                  <a:cubicBezTo>
                    <a:pt x="717137" y="2414128"/>
                    <a:pt x="700214" y="2413223"/>
                    <a:pt x="684202" y="2414852"/>
                  </a:cubicBezTo>
                  <a:close/>
                  <a:moveTo>
                    <a:pt x="976338" y="2386595"/>
                  </a:moveTo>
                  <a:cubicBezTo>
                    <a:pt x="924653" y="2384425"/>
                    <a:pt x="867509" y="2407572"/>
                    <a:pt x="847127" y="2462184"/>
                  </a:cubicBezTo>
                  <a:cubicBezTo>
                    <a:pt x="835480" y="2492202"/>
                    <a:pt x="856954" y="2522582"/>
                    <a:pt x="849675" y="2551154"/>
                  </a:cubicBezTo>
                  <a:cubicBezTo>
                    <a:pt x="848583" y="2553686"/>
                    <a:pt x="846763" y="2563813"/>
                    <a:pt x="852223" y="2563813"/>
                  </a:cubicBezTo>
                  <a:cubicBezTo>
                    <a:pt x="862050" y="2536326"/>
                    <a:pt x="871513" y="2502691"/>
                    <a:pt x="895172" y="2485692"/>
                  </a:cubicBezTo>
                  <a:cubicBezTo>
                    <a:pt x="919922" y="2474842"/>
                    <a:pt x="945036" y="2463992"/>
                    <a:pt x="973790" y="2461822"/>
                  </a:cubicBezTo>
                  <a:cubicBezTo>
                    <a:pt x="989805" y="2465800"/>
                    <a:pt x="1009459" y="2471225"/>
                    <a:pt x="1019287" y="2490032"/>
                  </a:cubicBezTo>
                  <a:cubicBezTo>
                    <a:pt x="1035666" y="2495457"/>
                    <a:pt x="1057504" y="2493287"/>
                    <a:pt x="1070607" y="2509924"/>
                  </a:cubicBezTo>
                  <a:cubicBezTo>
                    <a:pt x="1078614" y="2511371"/>
                    <a:pt x="1082254" y="2525114"/>
                    <a:pt x="1092809" y="2521497"/>
                  </a:cubicBezTo>
                  <a:cubicBezTo>
                    <a:pt x="1116468" y="2514264"/>
                    <a:pt x="1103001" y="2481714"/>
                    <a:pt x="1095721" y="2465077"/>
                  </a:cubicBezTo>
                  <a:cubicBezTo>
                    <a:pt x="1077159" y="2413358"/>
                    <a:pt x="1023654" y="2391296"/>
                    <a:pt x="976338" y="2386595"/>
                  </a:cubicBezTo>
                  <a:close/>
                  <a:moveTo>
                    <a:pt x="1319654" y="2383404"/>
                  </a:moveTo>
                  <a:cubicBezTo>
                    <a:pt x="1311788" y="2384841"/>
                    <a:pt x="1302491" y="2389868"/>
                    <a:pt x="1298916" y="2396690"/>
                  </a:cubicBezTo>
                  <a:cubicBezTo>
                    <a:pt x="1297486" y="2401718"/>
                    <a:pt x="1294268" y="2407104"/>
                    <a:pt x="1297128" y="2411413"/>
                  </a:cubicBezTo>
                  <a:cubicBezTo>
                    <a:pt x="1309285" y="2405308"/>
                    <a:pt x="1326805" y="2404231"/>
                    <a:pt x="1333956" y="2388431"/>
                  </a:cubicBezTo>
                  <a:cubicBezTo>
                    <a:pt x="1332526" y="2381250"/>
                    <a:pt x="1324302" y="2384482"/>
                    <a:pt x="1319654" y="2383404"/>
                  </a:cubicBezTo>
                  <a:close/>
                  <a:moveTo>
                    <a:pt x="735595" y="2344865"/>
                  </a:moveTo>
                  <a:cubicBezTo>
                    <a:pt x="704690" y="2349044"/>
                    <a:pt x="681580" y="2382544"/>
                    <a:pt x="658881" y="2406833"/>
                  </a:cubicBezTo>
                  <a:cubicBezTo>
                    <a:pt x="655599" y="2406833"/>
                    <a:pt x="654505" y="2411564"/>
                    <a:pt x="657057" y="2414111"/>
                  </a:cubicBezTo>
                  <a:cubicBezTo>
                    <a:pt x="662527" y="2413020"/>
                    <a:pt x="667268" y="2411928"/>
                    <a:pt x="670550" y="2406833"/>
                  </a:cubicBezTo>
                  <a:cubicBezTo>
                    <a:pt x="711755" y="2392642"/>
                    <a:pt x="759160" y="2401011"/>
                    <a:pt x="794167" y="2427939"/>
                  </a:cubicBezTo>
                  <a:cubicBezTo>
                    <a:pt x="810576" y="2437036"/>
                    <a:pt x="819328" y="2459961"/>
                    <a:pt x="833550" y="2470150"/>
                  </a:cubicBezTo>
                  <a:lnTo>
                    <a:pt x="836831" y="2469058"/>
                  </a:lnTo>
                  <a:cubicBezTo>
                    <a:pt x="838655" y="2443950"/>
                    <a:pt x="836831" y="2417386"/>
                    <a:pt x="822245" y="2397009"/>
                  </a:cubicBezTo>
                  <a:cubicBezTo>
                    <a:pt x="802189" y="2383909"/>
                    <a:pt x="787968" y="2368625"/>
                    <a:pt x="769371" y="2351887"/>
                  </a:cubicBezTo>
                  <a:cubicBezTo>
                    <a:pt x="757064" y="2345337"/>
                    <a:pt x="745896" y="2343472"/>
                    <a:pt x="735595" y="2344865"/>
                  </a:cubicBezTo>
                  <a:close/>
                  <a:moveTo>
                    <a:pt x="982354" y="2315617"/>
                  </a:moveTo>
                  <a:cubicBezTo>
                    <a:pt x="960430" y="2317795"/>
                    <a:pt x="940332" y="2340292"/>
                    <a:pt x="930466" y="2360249"/>
                  </a:cubicBezTo>
                  <a:cubicBezTo>
                    <a:pt x="927178" y="2366417"/>
                    <a:pt x="922793" y="2373675"/>
                    <a:pt x="923889" y="2380206"/>
                  </a:cubicBezTo>
                  <a:cubicBezTo>
                    <a:pt x="936678" y="2378029"/>
                    <a:pt x="946910" y="2375489"/>
                    <a:pt x="959699" y="2371860"/>
                  </a:cubicBezTo>
                  <a:cubicBezTo>
                    <a:pt x="989297" y="2362426"/>
                    <a:pt x="1010491" y="2384197"/>
                    <a:pt x="1040820" y="2386012"/>
                  </a:cubicBezTo>
                  <a:cubicBezTo>
                    <a:pt x="1053244" y="2384923"/>
                    <a:pt x="1057629" y="2376215"/>
                    <a:pt x="1065668" y="2368595"/>
                  </a:cubicBezTo>
                  <a:cubicBezTo>
                    <a:pt x="1058360" y="2355895"/>
                    <a:pt x="1043012" y="2346823"/>
                    <a:pt x="1034608" y="2334123"/>
                  </a:cubicBezTo>
                  <a:cubicBezTo>
                    <a:pt x="1017068" y="2326503"/>
                    <a:pt x="1003914" y="2309812"/>
                    <a:pt x="982354" y="2315617"/>
                  </a:cubicBezTo>
                  <a:close/>
                  <a:moveTo>
                    <a:pt x="1593069" y="2298700"/>
                  </a:moveTo>
                  <a:cubicBezTo>
                    <a:pt x="1586566" y="2301586"/>
                    <a:pt x="1589095" y="2310245"/>
                    <a:pt x="1583314" y="2314936"/>
                  </a:cubicBezTo>
                  <a:cubicBezTo>
                    <a:pt x="1572114" y="2328285"/>
                    <a:pt x="1551520" y="2337305"/>
                    <a:pt x="1552965" y="2357871"/>
                  </a:cubicBezTo>
                  <a:cubicBezTo>
                    <a:pt x="1551520" y="2362922"/>
                    <a:pt x="1548268" y="2365808"/>
                    <a:pt x="1548991" y="2369416"/>
                  </a:cubicBezTo>
                  <a:cubicBezTo>
                    <a:pt x="1555494" y="2370138"/>
                    <a:pt x="1559830" y="2362200"/>
                    <a:pt x="1565249" y="2358231"/>
                  </a:cubicBezTo>
                  <a:cubicBezTo>
                    <a:pt x="1580424" y="2342356"/>
                    <a:pt x="1600656" y="2321791"/>
                    <a:pt x="1593069" y="2298700"/>
                  </a:cubicBezTo>
                  <a:close/>
                  <a:moveTo>
                    <a:pt x="1064730" y="2294516"/>
                  </a:moveTo>
                  <a:cubicBezTo>
                    <a:pt x="1056896" y="2292206"/>
                    <a:pt x="1048787" y="2291753"/>
                    <a:pt x="1039677" y="2295920"/>
                  </a:cubicBezTo>
                  <a:cubicBezTo>
                    <a:pt x="1027287" y="2302079"/>
                    <a:pt x="1009795" y="2300267"/>
                    <a:pt x="997405" y="2307875"/>
                  </a:cubicBezTo>
                  <a:cubicBezTo>
                    <a:pt x="1009066" y="2314397"/>
                    <a:pt x="1022914" y="2308238"/>
                    <a:pt x="1033482" y="2317295"/>
                  </a:cubicBezTo>
                  <a:cubicBezTo>
                    <a:pt x="1057169" y="2342656"/>
                    <a:pt x="1080856" y="2370552"/>
                    <a:pt x="1114382" y="2374900"/>
                  </a:cubicBezTo>
                  <a:cubicBezTo>
                    <a:pt x="1135518" y="2346641"/>
                    <a:pt x="1102720" y="2324541"/>
                    <a:pt x="1088144" y="2304252"/>
                  </a:cubicBezTo>
                  <a:cubicBezTo>
                    <a:pt x="1080127" y="2300992"/>
                    <a:pt x="1072565" y="2296825"/>
                    <a:pt x="1064730" y="2294516"/>
                  </a:cubicBezTo>
                  <a:close/>
                  <a:moveTo>
                    <a:pt x="1441744" y="2290004"/>
                  </a:moveTo>
                  <a:cubicBezTo>
                    <a:pt x="1433813" y="2291188"/>
                    <a:pt x="1425837" y="2293463"/>
                    <a:pt x="1417861" y="2295101"/>
                  </a:cubicBezTo>
                  <a:cubicBezTo>
                    <a:pt x="1386318" y="2294737"/>
                    <a:pt x="1357313" y="2307479"/>
                    <a:pt x="1330484" y="2327502"/>
                  </a:cubicBezTo>
                  <a:cubicBezTo>
                    <a:pt x="1315257" y="2340972"/>
                    <a:pt x="1303655" y="2358446"/>
                    <a:pt x="1302205" y="2380289"/>
                  </a:cubicBezTo>
                  <a:lnTo>
                    <a:pt x="1304018" y="2382838"/>
                  </a:lnTo>
                  <a:lnTo>
                    <a:pt x="1323233" y="2374100"/>
                  </a:lnTo>
                  <a:cubicBezTo>
                    <a:pt x="1343174" y="2377013"/>
                    <a:pt x="1368190" y="2376649"/>
                    <a:pt x="1386680" y="2358082"/>
                  </a:cubicBezTo>
                  <a:cubicBezTo>
                    <a:pt x="1402633" y="2328230"/>
                    <a:pt x="1438527" y="2332963"/>
                    <a:pt x="1455929" y="2304202"/>
                  </a:cubicBezTo>
                  <a:cubicBezTo>
                    <a:pt x="1457742" y="2298378"/>
                    <a:pt x="1465718" y="2296921"/>
                    <a:pt x="1465356" y="2291461"/>
                  </a:cubicBezTo>
                  <a:cubicBezTo>
                    <a:pt x="1457561" y="2288730"/>
                    <a:pt x="1449675" y="2288821"/>
                    <a:pt x="1441744" y="2290004"/>
                  </a:cubicBezTo>
                  <a:close/>
                  <a:moveTo>
                    <a:pt x="1385839" y="2285136"/>
                  </a:moveTo>
                  <a:cubicBezTo>
                    <a:pt x="1378833" y="2285091"/>
                    <a:pt x="1371505" y="2285725"/>
                    <a:pt x="1364362" y="2285363"/>
                  </a:cubicBezTo>
                  <a:cubicBezTo>
                    <a:pt x="1352639" y="2288989"/>
                    <a:pt x="1336520" y="2294790"/>
                    <a:pt x="1329925" y="2306392"/>
                  </a:cubicBezTo>
                  <a:cubicBezTo>
                    <a:pt x="1316371" y="2312919"/>
                    <a:pt x="1300618" y="2326334"/>
                    <a:pt x="1307212" y="2341200"/>
                  </a:cubicBezTo>
                  <a:lnTo>
                    <a:pt x="1309776" y="2341563"/>
                  </a:lnTo>
                  <a:cubicBezTo>
                    <a:pt x="1331391" y="2310381"/>
                    <a:pt x="1369857" y="2290439"/>
                    <a:pt x="1405027" y="2290802"/>
                  </a:cubicBezTo>
                  <a:lnTo>
                    <a:pt x="1405393" y="2288989"/>
                  </a:lnTo>
                  <a:cubicBezTo>
                    <a:pt x="1399531" y="2285907"/>
                    <a:pt x="1392845" y="2285182"/>
                    <a:pt x="1385839" y="2285136"/>
                  </a:cubicBezTo>
                  <a:close/>
                  <a:moveTo>
                    <a:pt x="997461" y="2246312"/>
                  </a:moveTo>
                  <a:lnTo>
                    <a:pt x="990582" y="2253561"/>
                  </a:lnTo>
                  <a:cubicBezTo>
                    <a:pt x="970668" y="2274582"/>
                    <a:pt x="944962" y="2294517"/>
                    <a:pt x="940255" y="2325687"/>
                  </a:cubicBezTo>
                  <a:cubicBezTo>
                    <a:pt x="963789" y="2309739"/>
                    <a:pt x="989496" y="2288718"/>
                    <a:pt x="997823" y="2260085"/>
                  </a:cubicBezTo>
                  <a:cubicBezTo>
                    <a:pt x="999995" y="2256460"/>
                    <a:pt x="1002168" y="2248849"/>
                    <a:pt x="997461" y="2246312"/>
                  </a:cubicBezTo>
                  <a:close/>
                  <a:moveTo>
                    <a:pt x="1419680" y="2241550"/>
                  </a:moveTo>
                  <a:cubicBezTo>
                    <a:pt x="1426588" y="2263416"/>
                    <a:pt x="1445129" y="2280981"/>
                    <a:pt x="1466942" y="2286000"/>
                  </a:cubicBezTo>
                  <a:lnTo>
                    <a:pt x="1485846" y="2283490"/>
                  </a:lnTo>
                  <a:cubicBezTo>
                    <a:pt x="1495662" y="2278113"/>
                    <a:pt x="1506932" y="2276321"/>
                    <a:pt x="1514930" y="2266642"/>
                  </a:cubicBezTo>
                  <a:cubicBezTo>
                    <a:pt x="1506932" y="2263058"/>
                    <a:pt x="1497116" y="2270586"/>
                    <a:pt x="1488391" y="2268435"/>
                  </a:cubicBezTo>
                  <a:cubicBezTo>
                    <a:pt x="1463306" y="2272020"/>
                    <a:pt x="1437131" y="2262341"/>
                    <a:pt x="1422225" y="2241550"/>
                  </a:cubicBezTo>
                  <a:close/>
                  <a:moveTo>
                    <a:pt x="230680" y="2184400"/>
                  </a:moveTo>
                  <a:cubicBezTo>
                    <a:pt x="200510" y="2208431"/>
                    <a:pt x="179064" y="2234974"/>
                    <a:pt x="157618" y="2264027"/>
                  </a:cubicBezTo>
                  <a:cubicBezTo>
                    <a:pt x="165251" y="2270125"/>
                    <a:pt x="174339" y="2262234"/>
                    <a:pt x="183062" y="2261875"/>
                  </a:cubicBezTo>
                  <a:cubicBezTo>
                    <a:pt x="218685" y="2250397"/>
                    <a:pt x="223774" y="2212736"/>
                    <a:pt x="235406" y="2186552"/>
                  </a:cubicBezTo>
                  <a:close/>
                  <a:moveTo>
                    <a:pt x="296338" y="2160197"/>
                  </a:moveTo>
                  <a:cubicBezTo>
                    <a:pt x="230711" y="2155825"/>
                    <a:pt x="251741" y="2227236"/>
                    <a:pt x="217658" y="2257112"/>
                  </a:cubicBezTo>
                  <a:cubicBezTo>
                    <a:pt x="198079" y="2273508"/>
                    <a:pt x="169435" y="2271686"/>
                    <a:pt x="146230" y="2278973"/>
                  </a:cubicBezTo>
                  <a:cubicBezTo>
                    <a:pt x="143330" y="2280430"/>
                    <a:pt x="143692" y="2285531"/>
                    <a:pt x="146956" y="2286989"/>
                  </a:cubicBezTo>
                  <a:cubicBezTo>
                    <a:pt x="171611" y="2293911"/>
                    <a:pt x="194453" y="2311400"/>
                    <a:pt x="220559" y="2304113"/>
                  </a:cubicBezTo>
                  <a:cubicBezTo>
                    <a:pt x="253916" y="2279702"/>
                    <a:pt x="302864" y="2305570"/>
                    <a:pt x="335859" y="2279702"/>
                  </a:cubicBezTo>
                  <a:cubicBezTo>
                    <a:pt x="347461" y="2268771"/>
                    <a:pt x="360876" y="2257841"/>
                    <a:pt x="377555" y="2254562"/>
                  </a:cubicBezTo>
                  <a:cubicBezTo>
                    <a:pt x="397134" y="2252740"/>
                    <a:pt x="409824" y="2239260"/>
                    <a:pt x="431579" y="2243632"/>
                  </a:cubicBezTo>
                  <a:cubicBezTo>
                    <a:pt x="435930" y="2243632"/>
                    <a:pt x="437018" y="2239624"/>
                    <a:pt x="435205" y="2235980"/>
                  </a:cubicBezTo>
                  <a:cubicBezTo>
                    <a:pt x="417801" y="2216670"/>
                    <a:pt x="395684" y="2193717"/>
                    <a:pt x="367040" y="2190802"/>
                  </a:cubicBezTo>
                  <a:cubicBezTo>
                    <a:pt x="339847" y="2184972"/>
                    <a:pt x="323531" y="2164569"/>
                    <a:pt x="296338" y="2160197"/>
                  </a:cubicBezTo>
                  <a:close/>
                  <a:moveTo>
                    <a:pt x="1538205" y="2156035"/>
                  </a:moveTo>
                  <a:cubicBezTo>
                    <a:pt x="1528286" y="2164306"/>
                    <a:pt x="1520572" y="2172936"/>
                    <a:pt x="1514327" y="2183724"/>
                  </a:cubicBezTo>
                  <a:cubicBezTo>
                    <a:pt x="1511755" y="2197389"/>
                    <a:pt x="1522041" y="2208537"/>
                    <a:pt x="1527552" y="2218606"/>
                  </a:cubicBezTo>
                  <a:cubicBezTo>
                    <a:pt x="1534899" y="2219325"/>
                    <a:pt x="1536735" y="2209975"/>
                    <a:pt x="1541511" y="2206019"/>
                  </a:cubicBezTo>
                  <a:cubicBezTo>
                    <a:pt x="1550695" y="2191276"/>
                    <a:pt x="1556205" y="2172576"/>
                    <a:pt x="1545185" y="2158552"/>
                  </a:cubicBezTo>
                  <a:cubicBezTo>
                    <a:pt x="1544450" y="2155675"/>
                    <a:pt x="1541511" y="2154237"/>
                    <a:pt x="1538205" y="2156035"/>
                  </a:cubicBezTo>
                  <a:close/>
                  <a:moveTo>
                    <a:pt x="1552131" y="2154600"/>
                  </a:moveTo>
                  <a:cubicBezTo>
                    <a:pt x="1551404" y="2159678"/>
                    <a:pt x="1557223" y="2162943"/>
                    <a:pt x="1557587" y="2167659"/>
                  </a:cubicBezTo>
                  <a:cubicBezTo>
                    <a:pt x="1563042" y="2176728"/>
                    <a:pt x="1554314" y="2190514"/>
                    <a:pt x="1561951" y="2198857"/>
                  </a:cubicBezTo>
                  <a:cubicBezTo>
                    <a:pt x="1569589" y="2206838"/>
                    <a:pt x="1580864" y="2210466"/>
                    <a:pt x="1593229" y="2211554"/>
                  </a:cubicBezTo>
                  <a:lnTo>
                    <a:pt x="1594320" y="2213368"/>
                  </a:lnTo>
                  <a:cubicBezTo>
                    <a:pt x="1567770" y="2224977"/>
                    <a:pt x="1541220" y="2245292"/>
                    <a:pt x="1512852" y="2235860"/>
                  </a:cubicBezTo>
                  <a:cubicBezTo>
                    <a:pt x="1500850" y="2231144"/>
                    <a:pt x="1489575" y="2226790"/>
                    <a:pt x="1476118" y="2227879"/>
                  </a:cubicBezTo>
                  <a:cubicBezTo>
                    <a:pt x="1457569" y="2236948"/>
                    <a:pt x="1452114" y="2212280"/>
                    <a:pt x="1436475" y="2208652"/>
                  </a:cubicBezTo>
                  <a:cubicBezTo>
                    <a:pt x="1429201" y="2210466"/>
                    <a:pt x="1423018" y="2203573"/>
                    <a:pt x="1416108" y="2210829"/>
                  </a:cubicBezTo>
                  <a:cubicBezTo>
                    <a:pt x="1411743" y="2216996"/>
                    <a:pt x="1416108" y="2224977"/>
                    <a:pt x="1419017" y="2229330"/>
                  </a:cubicBezTo>
                  <a:cubicBezTo>
                    <a:pt x="1438657" y="2256175"/>
                    <a:pt x="1481937" y="2261979"/>
                    <a:pt x="1514307" y="2260165"/>
                  </a:cubicBezTo>
                  <a:cubicBezTo>
                    <a:pt x="1536129" y="2256537"/>
                    <a:pt x="1557223" y="2247106"/>
                    <a:pt x="1578681" y="2239125"/>
                  </a:cubicBezTo>
                  <a:cubicBezTo>
                    <a:pt x="1580864" y="2239487"/>
                    <a:pt x="1584137" y="2236948"/>
                    <a:pt x="1584864" y="2240576"/>
                  </a:cubicBezTo>
                  <a:cubicBezTo>
                    <a:pt x="1580864" y="2249282"/>
                    <a:pt x="1569953" y="2257263"/>
                    <a:pt x="1561588" y="2257989"/>
                  </a:cubicBezTo>
                  <a:cubicBezTo>
                    <a:pt x="1543039" y="2267058"/>
                    <a:pt x="1532128" y="2285559"/>
                    <a:pt x="1527036" y="2305511"/>
                  </a:cubicBezTo>
                  <a:cubicBezTo>
                    <a:pt x="1525218" y="2329817"/>
                    <a:pt x="1535765" y="2351220"/>
                    <a:pt x="1540857" y="2373712"/>
                  </a:cubicBezTo>
                  <a:lnTo>
                    <a:pt x="1543039" y="2374075"/>
                  </a:lnTo>
                  <a:cubicBezTo>
                    <a:pt x="1550677" y="2359927"/>
                    <a:pt x="1543039" y="2339611"/>
                    <a:pt x="1557951" y="2328003"/>
                  </a:cubicBezTo>
                  <a:cubicBezTo>
                    <a:pt x="1585955" y="2315306"/>
                    <a:pt x="1591047" y="2282657"/>
                    <a:pt x="1593957" y="2255086"/>
                  </a:cubicBezTo>
                  <a:cubicBezTo>
                    <a:pt x="1596866" y="2245292"/>
                    <a:pt x="1601594" y="2234771"/>
                    <a:pt x="1610323" y="2229693"/>
                  </a:cubicBezTo>
                  <a:cubicBezTo>
                    <a:pt x="1623780" y="2221349"/>
                    <a:pt x="1637964" y="2218447"/>
                    <a:pt x="1652512" y="2216633"/>
                  </a:cubicBezTo>
                  <a:lnTo>
                    <a:pt x="1685973" y="2222074"/>
                  </a:lnTo>
                  <a:cubicBezTo>
                    <a:pt x="1711795" y="2230055"/>
                    <a:pt x="1701612" y="2263793"/>
                    <a:pt x="1707067" y="2284833"/>
                  </a:cubicBezTo>
                  <a:cubicBezTo>
                    <a:pt x="1705613" y="2292452"/>
                    <a:pt x="1710704" y="2306962"/>
                    <a:pt x="1697975" y="2307325"/>
                  </a:cubicBezTo>
                  <a:cubicBezTo>
                    <a:pt x="1695793" y="2306962"/>
                    <a:pt x="1693974" y="2310953"/>
                    <a:pt x="1695793" y="2313129"/>
                  </a:cubicBezTo>
                  <a:lnTo>
                    <a:pt x="1704885" y="2324738"/>
                  </a:lnTo>
                  <a:cubicBezTo>
                    <a:pt x="1706340" y="2345779"/>
                    <a:pt x="1709977" y="2365005"/>
                    <a:pt x="1716160" y="2384232"/>
                  </a:cubicBezTo>
                  <a:cubicBezTo>
                    <a:pt x="1717978" y="2400919"/>
                    <a:pt x="1724889" y="2416518"/>
                    <a:pt x="1731435" y="2432480"/>
                  </a:cubicBezTo>
                  <a:cubicBezTo>
                    <a:pt x="1731799" y="2436833"/>
                    <a:pt x="1730708" y="2443726"/>
                    <a:pt x="1726707" y="2446265"/>
                  </a:cubicBezTo>
                  <a:lnTo>
                    <a:pt x="1701612" y="2469483"/>
                  </a:lnTo>
                  <a:cubicBezTo>
                    <a:pt x="1696520" y="2469120"/>
                    <a:pt x="1694338" y="2463316"/>
                    <a:pt x="1693610" y="2459688"/>
                  </a:cubicBezTo>
                  <a:cubicBezTo>
                    <a:pt x="1693247" y="2457874"/>
                    <a:pt x="1695065" y="2453884"/>
                    <a:pt x="1691792" y="2454609"/>
                  </a:cubicBezTo>
                  <a:cubicBezTo>
                    <a:pt x="1687064" y="2464404"/>
                    <a:pt x="1688519" y="2474561"/>
                    <a:pt x="1690701" y="2483631"/>
                  </a:cubicBezTo>
                  <a:cubicBezTo>
                    <a:pt x="1680517" y="2493788"/>
                    <a:pt x="1673243" y="2507211"/>
                    <a:pt x="1667788" y="2519907"/>
                  </a:cubicBezTo>
                  <a:cubicBezTo>
                    <a:pt x="1668879" y="2525712"/>
                    <a:pt x="1676153" y="2522810"/>
                    <a:pt x="1679790" y="2525349"/>
                  </a:cubicBezTo>
                  <a:cubicBezTo>
                    <a:pt x="1695429" y="2517005"/>
                    <a:pt x="1703430" y="2498141"/>
                    <a:pt x="1718342" y="2486896"/>
                  </a:cubicBezTo>
                  <a:cubicBezTo>
                    <a:pt x="1731799" y="2474924"/>
                    <a:pt x="1739437" y="2456423"/>
                    <a:pt x="1756894" y="2450981"/>
                  </a:cubicBezTo>
                  <a:cubicBezTo>
                    <a:pt x="1764168" y="2445540"/>
                    <a:pt x="1759440" y="2436471"/>
                    <a:pt x="1759804" y="2429215"/>
                  </a:cubicBezTo>
                  <a:cubicBezTo>
                    <a:pt x="1747074" y="2420872"/>
                    <a:pt x="1743437" y="2407812"/>
                    <a:pt x="1738346" y="2393301"/>
                  </a:cubicBezTo>
                  <a:cubicBezTo>
                    <a:pt x="1742710" y="2383506"/>
                    <a:pt x="1748893" y="2373712"/>
                    <a:pt x="1747438" y="2364280"/>
                  </a:cubicBezTo>
                  <a:cubicBezTo>
                    <a:pt x="1744892" y="2365368"/>
                    <a:pt x="1741255" y="2371898"/>
                    <a:pt x="1736527" y="2370447"/>
                  </a:cubicBezTo>
                  <a:lnTo>
                    <a:pt x="1732890" y="2368996"/>
                  </a:lnTo>
                  <a:cubicBezTo>
                    <a:pt x="1723434" y="2341063"/>
                    <a:pt x="1725252" y="2311316"/>
                    <a:pt x="1724525" y="2281931"/>
                  </a:cubicBezTo>
                  <a:cubicBezTo>
                    <a:pt x="1727071" y="2269960"/>
                    <a:pt x="1740891" y="2265244"/>
                    <a:pt x="1739437" y="2253273"/>
                  </a:cubicBezTo>
                  <a:cubicBezTo>
                    <a:pt x="1735072" y="2251459"/>
                    <a:pt x="1729617" y="2260891"/>
                    <a:pt x="1724889" y="2256900"/>
                  </a:cubicBezTo>
                  <a:cubicBezTo>
                    <a:pt x="1720888" y="2239125"/>
                    <a:pt x="1721252" y="2214456"/>
                    <a:pt x="1703794" y="2206838"/>
                  </a:cubicBezTo>
                  <a:cubicBezTo>
                    <a:pt x="1681608" y="2198857"/>
                    <a:pt x="1656513" y="2191239"/>
                    <a:pt x="1634327" y="2199220"/>
                  </a:cubicBezTo>
                  <a:cubicBezTo>
                    <a:pt x="1608505" y="2210829"/>
                    <a:pt x="1602322" y="2179268"/>
                    <a:pt x="1586319" y="2169110"/>
                  </a:cubicBezTo>
                  <a:cubicBezTo>
                    <a:pt x="1575772" y="2162218"/>
                    <a:pt x="1565588" y="2154237"/>
                    <a:pt x="1552131" y="2154600"/>
                  </a:cubicBezTo>
                  <a:close/>
                  <a:moveTo>
                    <a:pt x="718983" y="2121558"/>
                  </a:moveTo>
                  <a:cubicBezTo>
                    <a:pt x="675863" y="2118889"/>
                    <a:pt x="634479" y="2135987"/>
                    <a:pt x="593911" y="2145178"/>
                  </a:cubicBezTo>
                  <a:cubicBezTo>
                    <a:pt x="559425" y="2155270"/>
                    <a:pt x="536191" y="2179418"/>
                    <a:pt x="511869" y="2204648"/>
                  </a:cubicBezTo>
                  <a:cubicBezTo>
                    <a:pt x="504609" y="2217984"/>
                    <a:pt x="484643" y="2231320"/>
                    <a:pt x="492992" y="2247900"/>
                  </a:cubicBezTo>
                  <a:lnTo>
                    <a:pt x="500979" y="2239970"/>
                  </a:lnTo>
                  <a:cubicBezTo>
                    <a:pt x="514410" y="2218705"/>
                    <a:pt x="535102" y="2195998"/>
                    <a:pt x="564507" y="2192754"/>
                  </a:cubicBezTo>
                  <a:cubicBezTo>
                    <a:pt x="609884" y="2194917"/>
                    <a:pt x="663248" y="2201044"/>
                    <a:pt x="697009" y="2170408"/>
                  </a:cubicBezTo>
                  <a:cubicBezTo>
                    <a:pt x="722783" y="2157793"/>
                    <a:pt x="759085" y="2138690"/>
                    <a:pt x="787038" y="2162478"/>
                  </a:cubicBezTo>
                  <a:lnTo>
                    <a:pt x="791031" y="2161036"/>
                  </a:lnTo>
                  <a:cubicBezTo>
                    <a:pt x="788490" y="2148061"/>
                    <a:pt x="772154" y="2139411"/>
                    <a:pt x="762715" y="2131842"/>
                  </a:cubicBezTo>
                  <a:cubicBezTo>
                    <a:pt x="747922" y="2125534"/>
                    <a:pt x="733356" y="2122448"/>
                    <a:pt x="718983" y="2121558"/>
                  </a:cubicBezTo>
                  <a:close/>
                  <a:moveTo>
                    <a:pt x="1233482" y="2117725"/>
                  </a:moveTo>
                  <a:cubicBezTo>
                    <a:pt x="1165489" y="2145886"/>
                    <a:pt x="1112767" y="2199282"/>
                    <a:pt x="1059318" y="2258165"/>
                  </a:cubicBezTo>
                  <a:lnTo>
                    <a:pt x="1059318" y="2261822"/>
                  </a:lnTo>
                  <a:lnTo>
                    <a:pt x="1069862" y="2262188"/>
                  </a:lnTo>
                  <a:cubicBezTo>
                    <a:pt x="1093860" y="2254873"/>
                    <a:pt x="1114221" y="2249022"/>
                    <a:pt x="1140764" y="2254507"/>
                  </a:cubicBezTo>
                  <a:cubicBezTo>
                    <a:pt x="1194577" y="2242804"/>
                    <a:pt x="1212393" y="2184653"/>
                    <a:pt x="1224755" y="2135280"/>
                  </a:cubicBezTo>
                  <a:cubicBezTo>
                    <a:pt x="1226937" y="2127965"/>
                    <a:pt x="1237118" y="2126868"/>
                    <a:pt x="1237118" y="2119188"/>
                  </a:cubicBezTo>
                  <a:close/>
                  <a:moveTo>
                    <a:pt x="294143" y="2112333"/>
                  </a:moveTo>
                  <a:cubicBezTo>
                    <a:pt x="305818" y="2144709"/>
                    <a:pt x="344128" y="2173811"/>
                    <a:pt x="379154" y="2181814"/>
                  </a:cubicBezTo>
                  <a:cubicBezTo>
                    <a:pt x="427679" y="2197093"/>
                    <a:pt x="457232" y="2239290"/>
                    <a:pt x="465624" y="2282216"/>
                  </a:cubicBezTo>
                  <a:cubicBezTo>
                    <a:pt x="455408" y="2325869"/>
                    <a:pt x="436800" y="2366975"/>
                    <a:pt x="407247" y="2400442"/>
                  </a:cubicBezTo>
                  <a:cubicBezTo>
                    <a:pt x="384626" y="2402625"/>
                    <a:pt x="402139" y="2421541"/>
                    <a:pt x="396302" y="2435001"/>
                  </a:cubicBezTo>
                  <a:cubicBezTo>
                    <a:pt x="403964" y="2456827"/>
                    <a:pt x="429868" y="2473197"/>
                    <a:pt x="453219" y="2481564"/>
                  </a:cubicBezTo>
                  <a:cubicBezTo>
                    <a:pt x="487880" y="2487021"/>
                    <a:pt x="515244" y="2518669"/>
                    <a:pt x="538959" y="2541587"/>
                  </a:cubicBezTo>
                  <a:lnTo>
                    <a:pt x="569242" y="2518305"/>
                  </a:lnTo>
                  <a:lnTo>
                    <a:pt x="568877" y="2513212"/>
                  </a:lnTo>
                  <a:cubicBezTo>
                    <a:pt x="551729" y="2496843"/>
                    <a:pt x="541148" y="2477563"/>
                    <a:pt x="521446" y="2463739"/>
                  </a:cubicBezTo>
                  <a:cubicBezTo>
                    <a:pt x="499555" y="2444823"/>
                    <a:pt x="455773" y="2446278"/>
                    <a:pt x="455408" y="2414630"/>
                  </a:cubicBezTo>
                  <a:cubicBezTo>
                    <a:pt x="480948" y="2366975"/>
                    <a:pt x="521446" y="2327688"/>
                    <a:pt x="560121" y="2287309"/>
                  </a:cubicBezTo>
                  <a:cubicBezTo>
                    <a:pt x="565229" y="2280397"/>
                    <a:pt x="563040" y="2272758"/>
                    <a:pt x="569607" y="2267301"/>
                  </a:cubicBezTo>
                  <a:cubicBezTo>
                    <a:pt x="579458" y="2248749"/>
                    <a:pt x="584566" y="2227650"/>
                    <a:pt x="592593" y="2207642"/>
                  </a:cubicBezTo>
                  <a:cubicBezTo>
                    <a:pt x="532027" y="2199275"/>
                    <a:pt x="531297" y="2268392"/>
                    <a:pt x="490799" y="2292038"/>
                  </a:cubicBezTo>
                  <a:cubicBezTo>
                    <a:pt x="485691" y="2282943"/>
                    <a:pt x="487515" y="2272394"/>
                    <a:pt x="483866" y="2264755"/>
                  </a:cubicBezTo>
                  <a:cubicBezTo>
                    <a:pt x="467083" y="2223284"/>
                    <a:pt x="444097" y="2190181"/>
                    <a:pt x="410896" y="2155986"/>
                  </a:cubicBezTo>
                  <a:cubicBezTo>
                    <a:pt x="385721" y="2129431"/>
                    <a:pt x="348141" y="2126520"/>
                    <a:pt x="313115" y="2118517"/>
                  </a:cubicBezTo>
                  <a:cubicBezTo>
                    <a:pt x="306183" y="2118517"/>
                    <a:pt x="301075" y="2109787"/>
                    <a:pt x="294143" y="2112333"/>
                  </a:cubicBezTo>
                  <a:close/>
                  <a:moveTo>
                    <a:pt x="888262" y="2106612"/>
                  </a:moveTo>
                  <a:cubicBezTo>
                    <a:pt x="876613" y="2108794"/>
                    <a:pt x="879525" y="2124069"/>
                    <a:pt x="875157" y="2132797"/>
                  </a:cubicBezTo>
                  <a:cubicBezTo>
                    <a:pt x="886078" y="2196078"/>
                    <a:pt x="923207" y="2253539"/>
                    <a:pt x="910102" y="2321184"/>
                  </a:cubicBezTo>
                  <a:cubicBezTo>
                    <a:pt x="902822" y="2342642"/>
                    <a:pt x="897726" y="2368827"/>
                    <a:pt x="883165" y="2383738"/>
                  </a:cubicBezTo>
                  <a:cubicBezTo>
                    <a:pt x="887170" y="2358644"/>
                    <a:pt x="893358" y="2335004"/>
                    <a:pt x="895906" y="2307001"/>
                  </a:cubicBezTo>
                  <a:cubicBezTo>
                    <a:pt x="895178" y="2284452"/>
                    <a:pt x="890082" y="2262995"/>
                    <a:pt x="887170" y="2240083"/>
                  </a:cubicBezTo>
                  <a:cubicBezTo>
                    <a:pt x="878433" y="2213534"/>
                    <a:pt x="875157" y="2181894"/>
                    <a:pt x="871153" y="2152799"/>
                  </a:cubicBezTo>
                  <a:cubicBezTo>
                    <a:pt x="871153" y="2150254"/>
                    <a:pt x="868605" y="2146617"/>
                    <a:pt x="866421" y="2149163"/>
                  </a:cubicBezTo>
                  <a:cubicBezTo>
                    <a:pt x="863509" y="2174257"/>
                    <a:pt x="857321" y="2199351"/>
                    <a:pt x="850040" y="2221899"/>
                  </a:cubicBezTo>
                  <a:cubicBezTo>
                    <a:pt x="835480" y="2280816"/>
                    <a:pt x="856592" y="2337914"/>
                    <a:pt x="872973" y="2392466"/>
                  </a:cubicBezTo>
                  <a:lnTo>
                    <a:pt x="879889" y="2393921"/>
                  </a:lnTo>
                  <a:cubicBezTo>
                    <a:pt x="879889" y="2396467"/>
                    <a:pt x="876613" y="2401558"/>
                    <a:pt x="878069" y="2405195"/>
                  </a:cubicBezTo>
                  <a:cubicBezTo>
                    <a:pt x="884985" y="2406650"/>
                    <a:pt x="890446" y="2397921"/>
                    <a:pt x="897362" y="2395376"/>
                  </a:cubicBezTo>
                  <a:cubicBezTo>
                    <a:pt x="926119" y="2361917"/>
                    <a:pt x="933035" y="2314274"/>
                    <a:pt x="947960" y="2271360"/>
                  </a:cubicBezTo>
                  <a:lnTo>
                    <a:pt x="945412" y="2263723"/>
                  </a:lnTo>
                  <a:cubicBezTo>
                    <a:pt x="949780" y="2253903"/>
                    <a:pt x="942499" y="2246266"/>
                    <a:pt x="946868" y="2236083"/>
                  </a:cubicBezTo>
                  <a:lnTo>
                    <a:pt x="942135" y="2192077"/>
                  </a:lnTo>
                  <a:cubicBezTo>
                    <a:pt x="932307" y="2158982"/>
                    <a:pt x="924299" y="2117159"/>
                    <a:pt x="888262" y="2106612"/>
                  </a:cubicBezTo>
                  <a:close/>
                  <a:moveTo>
                    <a:pt x="505406" y="2075225"/>
                  </a:moveTo>
                  <a:cubicBezTo>
                    <a:pt x="492472" y="2070100"/>
                    <a:pt x="492831" y="2088769"/>
                    <a:pt x="482053" y="2094260"/>
                  </a:cubicBezTo>
                  <a:cubicBezTo>
                    <a:pt x="460137" y="2130499"/>
                    <a:pt x="449718" y="2184676"/>
                    <a:pt x="478460" y="2223478"/>
                  </a:cubicBezTo>
                  <a:lnTo>
                    <a:pt x="484568" y="2225675"/>
                  </a:lnTo>
                  <a:cubicBezTo>
                    <a:pt x="489598" y="2219086"/>
                    <a:pt x="485646" y="2209934"/>
                    <a:pt x="487801" y="2201881"/>
                  </a:cubicBezTo>
                  <a:cubicBezTo>
                    <a:pt x="509717" y="2164543"/>
                    <a:pt x="517981" y="2118053"/>
                    <a:pt x="505406" y="2075225"/>
                  </a:cubicBezTo>
                  <a:close/>
                  <a:moveTo>
                    <a:pt x="1176688" y="2062128"/>
                  </a:moveTo>
                  <a:cubicBezTo>
                    <a:pt x="1138748" y="2064417"/>
                    <a:pt x="1104289" y="2096740"/>
                    <a:pt x="1072081" y="2116967"/>
                  </a:cubicBezTo>
                  <a:cubicBezTo>
                    <a:pt x="1034959" y="2151955"/>
                    <a:pt x="1014579" y="2203343"/>
                    <a:pt x="1009120" y="2257647"/>
                  </a:cubicBezTo>
                  <a:cubicBezTo>
                    <a:pt x="1005117" y="2272589"/>
                    <a:pt x="992743" y="2281336"/>
                    <a:pt x="989468" y="2297737"/>
                  </a:cubicBezTo>
                  <a:cubicBezTo>
                    <a:pt x="994199" y="2300288"/>
                    <a:pt x="994199" y="2292634"/>
                    <a:pt x="997474" y="2291541"/>
                  </a:cubicBezTo>
                  <a:cubicBezTo>
                    <a:pt x="1029136" y="2271860"/>
                    <a:pt x="1049153" y="2243068"/>
                    <a:pt x="1074628" y="2215734"/>
                  </a:cubicBezTo>
                  <a:lnTo>
                    <a:pt x="1085910" y="2200792"/>
                  </a:lnTo>
                  <a:cubicBezTo>
                    <a:pt x="1137588" y="2153412"/>
                    <a:pt x="1193998" y="2112593"/>
                    <a:pt x="1260234" y="2101295"/>
                  </a:cubicBezTo>
                  <a:lnTo>
                    <a:pt x="1265693" y="2095100"/>
                  </a:lnTo>
                  <a:cubicBezTo>
                    <a:pt x="1252591" y="2080886"/>
                    <a:pt x="1232211" y="2080521"/>
                    <a:pt x="1215834" y="2071410"/>
                  </a:cubicBezTo>
                  <a:cubicBezTo>
                    <a:pt x="1202368" y="2063939"/>
                    <a:pt x="1189335" y="2061365"/>
                    <a:pt x="1176688" y="2062128"/>
                  </a:cubicBezTo>
                  <a:close/>
                  <a:moveTo>
                    <a:pt x="668952" y="2058472"/>
                  </a:moveTo>
                  <a:cubicBezTo>
                    <a:pt x="626975" y="2066511"/>
                    <a:pt x="570398" y="2057741"/>
                    <a:pt x="547401" y="2101590"/>
                  </a:cubicBezTo>
                  <a:cubicBezTo>
                    <a:pt x="543386" y="2131919"/>
                    <a:pt x="522945" y="2158959"/>
                    <a:pt x="511630" y="2187096"/>
                  </a:cubicBezTo>
                  <a:lnTo>
                    <a:pt x="514550" y="2190750"/>
                  </a:lnTo>
                  <a:cubicBezTo>
                    <a:pt x="521485" y="2186730"/>
                    <a:pt x="522215" y="2178691"/>
                    <a:pt x="527326" y="2173210"/>
                  </a:cubicBezTo>
                  <a:cubicBezTo>
                    <a:pt x="550322" y="2129361"/>
                    <a:pt x="605074" y="2123514"/>
                    <a:pt x="649606" y="2111456"/>
                  </a:cubicBezTo>
                  <a:cubicBezTo>
                    <a:pt x="663112" y="2100859"/>
                    <a:pt x="680998" y="2109263"/>
                    <a:pt x="695964" y="2104879"/>
                  </a:cubicBezTo>
                  <a:cubicBezTo>
                    <a:pt x="725895" y="2102686"/>
                    <a:pt x="745241" y="2127169"/>
                    <a:pt x="772617" y="2130092"/>
                  </a:cubicBezTo>
                  <a:cubicBezTo>
                    <a:pt x="779918" y="2131188"/>
                    <a:pt x="775173" y="2124611"/>
                    <a:pt x="777728" y="2122053"/>
                  </a:cubicBezTo>
                  <a:cubicBezTo>
                    <a:pt x="751811" y="2089897"/>
                    <a:pt x="716405" y="2047875"/>
                    <a:pt x="668952" y="2058472"/>
                  </a:cubicBezTo>
                  <a:close/>
                  <a:moveTo>
                    <a:pt x="332139" y="2044607"/>
                  </a:moveTo>
                  <a:cubicBezTo>
                    <a:pt x="318152" y="2043610"/>
                    <a:pt x="303895" y="2045695"/>
                    <a:pt x="292345" y="2049865"/>
                  </a:cubicBezTo>
                  <a:cubicBezTo>
                    <a:pt x="281155" y="2054217"/>
                    <a:pt x="278268" y="2067271"/>
                    <a:pt x="282238" y="2077787"/>
                  </a:cubicBezTo>
                  <a:cubicBezTo>
                    <a:pt x="292345" y="2111149"/>
                    <a:pt x="335297" y="2104622"/>
                    <a:pt x="361647" y="2115501"/>
                  </a:cubicBezTo>
                  <a:cubicBezTo>
                    <a:pt x="393771" y="2126379"/>
                    <a:pt x="421203" y="2148862"/>
                    <a:pt x="439611" y="2176785"/>
                  </a:cubicBezTo>
                  <a:cubicBezTo>
                    <a:pt x="442499" y="2178235"/>
                    <a:pt x="445747" y="2184400"/>
                    <a:pt x="449718" y="2179323"/>
                  </a:cubicBezTo>
                  <a:cubicBezTo>
                    <a:pt x="447913" y="2162280"/>
                    <a:pt x="442499" y="2149588"/>
                    <a:pt x="445025" y="2132544"/>
                  </a:cubicBezTo>
                  <a:cubicBezTo>
                    <a:pt x="415067" y="2111149"/>
                    <a:pt x="399185" y="2076700"/>
                    <a:pt x="370309" y="2057843"/>
                  </a:cubicBezTo>
                  <a:cubicBezTo>
                    <a:pt x="359842" y="2049684"/>
                    <a:pt x="346126" y="2045604"/>
                    <a:pt x="332139" y="2044607"/>
                  </a:cubicBezTo>
                  <a:close/>
                  <a:moveTo>
                    <a:pt x="1385728" y="1932842"/>
                  </a:moveTo>
                  <a:cubicBezTo>
                    <a:pt x="1380331" y="1935633"/>
                    <a:pt x="1373134" y="1937029"/>
                    <a:pt x="1372055" y="1942611"/>
                  </a:cubicBezTo>
                  <a:cubicBezTo>
                    <a:pt x="1386808" y="1948543"/>
                    <a:pt x="1401562" y="1962150"/>
                    <a:pt x="1420993" y="1955521"/>
                  </a:cubicBezTo>
                  <a:cubicBezTo>
                    <a:pt x="1426030" y="1948892"/>
                    <a:pt x="1416675" y="1944705"/>
                    <a:pt x="1413796" y="1939820"/>
                  </a:cubicBezTo>
                  <a:cubicBezTo>
                    <a:pt x="1406239" y="1934587"/>
                    <a:pt x="1394724" y="1930400"/>
                    <a:pt x="1385728" y="1932842"/>
                  </a:cubicBezTo>
                  <a:close/>
                  <a:moveTo>
                    <a:pt x="1468455" y="1905935"/>
                  </a:moveTo>
                  <a:cubicBezTo>
                    <a:pt x="1444879" y="1903412"/>
                    <a:pt x="1420579" y="1907378"/>
                    <a:pt x="1400993" y="1923601"/>
                  </a:cubicBezTo>
                  <a:lnTo>
                    <a:pt x="1400630" y="1926846"/>
                  </a:lnTo>
                  <a:lnTo>
                    <a:pt x="1423118" y="1936220"/>
                  </a:lnTo>
                  <a:cubicBezTo>
                    <a:pt x="1436537" y="1955328"/>
                    <a:pt x="1456848" y="1976239"/>
                    <a:pt x="1487678" y="1977321"/>
                  </a:cubicBezTo>
                  <a:cubicBezTo>
                    <a:pt x="1525761" y="1967226"/>
                    <a:pt x="1550062" y="2001837"/>
                    <a:pt x="1588508" y="1993545"/>
                  </a:cubicBezTo>
                  <a:cubicBezTo>
                    <a:pt x="1594674" y="1990300"/>
                    <a:pt x="1602290" y="1996068"/>
                    <a:pt x="1607005" y="1991381"/>
                  </a:cubicBezTo>
                  <a:cubicBezTo>
                    <a:pt x="1599026" y="1973715"/>
                    <a:pt x="1581254" y="1965063"/>
                    <a:pt x="1565658" y="1954247"/>
                  </a:cubicBezTo>
                  <a:cubicBezTo>
                    <a:pt x="1540994" y="1927207"/>
                    <a:pt x="1506901" y="1912425"/>
                    <a:pt x="1468455" y="1905935"/>
                  </a:cubicBezTo>
                  <a:close/>
                  <a:moveTo>
                    <a:pt x="1458967" y="1883763"/>
                  </a:moveTo>
                  <a:cubicBezTo>
                    <a:pt x="1450099" y="1884524"/>
                    <a:pt x="1442368" y="1888196"/>
                    <a:pt x="1438730" y="1896791"/>
                  </a:cubicBezTo>
                  <a:lnTo>
                    <a:pt x="1440185" y="1899298"/>
                  </a:lnTo>
                  <a:cubicBezTo>
                    <a:pt x="1483842" y="1892493"/>
                    <a:pt x="1531500" y="1908969"/>
                    <a:pt x="1559149" y="1938338"/>
                  </a:cubicBezTo>
                  <a:lnTo>
                    <a:pt x="1560968" y="1937263"/>
                  </a:lnTo>
                  <a:cubicBezTo>
                    <a:pt x="1557330" y="1922937"/>
                    <a:pt x="1542050" y="1912908"/>
                    <a:pt x="1531500" y="1900731"/>
                  </a:cubicBezTo>
                  <a:cubicBezTo>
                    <a:pt x="1519131" y="1893210"/>
                    <a:pt x="1501304" y="1884614"/>
                    <a:pt x="1486025" y="1888196"/>
                  </a:cubicBezTo>
                  <a:cubicBezTo>
                    <a:pt x="1477839" y="1885151"/>
                    <a:pt x="1467835" y="1883002"/>
                    <a:pt x="1458967" y="1883763"/>
                  </a:cubicBezTo>
                  <a:close/>
                  <a:moveTo>
                    <a:pt x="714560" y="1873250"/>
                  </a:moveTo>
                  <a:cubicBezTo>
                    <a:pt x="708374" y="1895947"/>
                    <a:pt x="712377" y="1918645"/>
                    <a:pt x="700367" y="1938780"/>
                  </a:cubicBezTo>
                  <a:cubicBezTo>
                    <a:pt x="696000" y="1940244"/>
                    <a:pt x="687993" y="1947566"/>
                    <a:pt x="683262" y="1937316"/>
                  </a:cubicBezTo>
                  <a:cubicBezTo>
                    <a:pt x="675620" y="1916814"/>
                    <a:pt x="685446" y="1899242"/>
                    <a:pt x="681443" y="1879107"/>
                  </a:cubicBezTo>
                  <a:cubicBezTo>
                    <a:pt x="671252" y="1878741"/>
                    <a:pt x="657423" y="1879839"/>
                    <a:pt x="650508" y="1886063"/>
                  </a:cubicBezTo>
                  <a:cubicBezTo>
                    <a:pt x="653056" y="1930360"/>
                    <a:pt x="637043" y="1970996"/>
                    <a:pt x="651964" y="2014194"/>
                  </a:cubicBezTo>
                  <a:cubicBezTo>
                    <a:pt x="658879" y="2023347"/>
                    <a:pt x="658151" y="2035794"/>
                    <a:pt x="666521" y="2042383"/>
                  </a:cubicBezTo>
                  <a:cubicBezTo>
                    <a:pt x="675620" y="2043848"/>
                    <a:pt x="686174" y="2047875"/>
                    <a:pt x="694180" y="2042749"/>
                  </a:cubicBezTo>
                  <a:cubicBezTo>
                    <a:pt x="692361" y="2018588"/>
                    <a:pt x="670889" y="2000649"/>
                    <a:pt x="678531" y="1975389"/>
                  </a:cubicBezTo>
                  <a:cubicBezTo>
                    <a:pt x="688721" y="1970630"/>
                    <a:pt x="700003" y="1969531"/>
                    <a:pt x="709101" y="1960745"/>
                  </a:cubicBezTo>
                  <a:cubicBezTo>
                    <a:pt x="729118" y="1944637"/>
                    <a:pt x="722931" y="1917547"/>
                    <a:pt x="728026" y="1896313"/>
                  </a:cubicBezTo>
                  <a:cubicBezTo>
                    <a:pt x="723295" y="1888626"/>
                    <a:pt x="725114" y="1873250"/>
                    <a:pt x="714560" y="1873250"/>
                  </a:cubicBezTo>
                  <a:close/>
                  <a:moveTo>
                    <a:pt x="755868" y="1856612"/>
                  </a:moveTo>
                  <a:cubicBezTo>
                    <a:pt x="752462" y="1856316"/>
                    <a:pt x="748861" y="1857772"/>
                    <a:pt x="744890" y="1862137"/>
                  </a:cubicBezTo>
                  <a:cubicBezTo>
                    <a:pt x="740088" y="1867230"/>
                    <a:pt x="730854" y="1863229"/>
                    <a:pt x="727530" y="1867958"/>
                  </a:cubicBezTo>
                  <a:cubicBezTo>
                    <a:pt x="733809" y="1880691"/>
                    <a:pt x="737503" y="1895971"/>
                    <a:pt x="745998" y="1907613"/>
                  </a:cubicBezTo>
                  <a:cubicBezTo>
                    <a:pt x="762620" y="1917799"/>
                    <a:pt x="772962" y="1949450"/>
                    <a:pt x="795863" y="1942538"/>
                  </a:cubicBezTo>
                  <a:cubicBezTo>
                    <a:pt x="791062" y="1925803"/>
                    <a:pt x="802143" y="1915980"/>
                    <a:pt x="798449" y="1900700"/>
                  </a:cubicBezTo>
                  <a:cubicBezTo>
                    <a:pt x="800296" y="1889422"/>
                    <a:pt x="790692" y="1882874"/>
                    <a:pt x="785890" y="1875234"/>
                  </a:cubicBezTo>
                  <a:cubicBezTo>
                    <a:pt x="774532" y="1874143"/>
                    <a:pt x="766083" y="1857499"/>
                    <a:pt x="755868" y="1856612"/>
                  </a:cubicBezTo>
                  <a:close/>
                  <a:moveTo>
                    <a:pt x="723753" y="1809719"/>
                  </a:moveTo>
                  <a:cubicBezTo>
                    <a:pt x="717163" y="1811040"/>
                    <a:pt x="711019" y="1814412"/>
                    <a:pt x="706567" y="1820063"/>
                  </a:cubicBezTo>
                  <a:cubicBezTo>
                    <a:pt x="705855" y="1824802"/>
                    <a:pt x="703718" y="1835009"/>
                    <a:pt x="708348" y="1840113"/>
                  </a:cubicBezTo>
                  <a:cubicBezTo>
                    <a:pt x="715471" y="1850320"/>
                    <a:pt x="729006" y="1855788"/>
                    <a:pt x="741472" y="1853236"/>
                  </a:cubicBezTo>
                  <a:cubicBezTo>
                    <a:pt x="759281" y="1845945"/>
                    <a:pt x="753938" y="1821885"/>
                    <a:pt x="743609" y="1811678"/>
                  </a:cubicBezTo>
                  <a:cubicBezTo>
                    <a:pt x="737376" y="1809127"/>
                    <a:pt x="730342" y="1808397"/>
                    <a:pt x="723753" y="1809719"/>
                  </a:cubicBezTo>
                  <a:close/>
                  <a:moveTo>
                    <a:pt x="819329" y="1805068"/>
                  </a:moveTo>
                  <a:cubicBezTo>
                    <a:pt x="815129" y="1804778"/>
                    <a:pt x="810917" y="1805722"/>
                    <a:pt x="806796" y="1807384"/>
                  </a:cubicBezTo>
                  <a:cubicBezTo>
                    <a:pt x="798553" y="1810707"/>
                    <a:pt x="790673" y="1816898"/>
                    <a:pt x="783970" y="1821815"/>
                  </a:cubicBezTo>
                  <a:lnTo>
                    <a:pt x="764767" y="1825457"/>
                  </a:lnTo>
                  <a:lnTo>
                    <a:pt x="764043" y="1842938"/>
                  </a:lnTo>
                  <a:cubicBezTo>
                    <a:pt x="767666" y="1854592"/>
                    <a:pt x="778173" y="1861147"/>
                    <a:pt x="786506" y="1866246"/>
                  </a:cubicBezTo>
                  <a:cubicBezTo>
                    <a:pt x="806433" y="1884091"/>
                    <a:pt x="817665" y="1920875"/>
                    <a:pt x="848462" y="1916504"/>
                  </a:cubicBezTo>
                  <a:cubicBezTo>
                    <a:pt x="860780" y="1912863"/>
                    <a:pt x="873461" y="1906671"/>
                    <a:pt x="884693" y="1899387"/>
                  </a:cubicBezTo>
                  <a:cubicBezTo>
                    <a:pt x="869476" y="1890283"/>
                    <a:pt x="875635" y="1867703"/>
                    <a:pt x="870563" y="1853864"/>
                  </a:cubicBezTo>
                  <a:cubicBezTo>
                    <a:pt x="865490" y="1832012"/>
                    <a:pt x="847012" y="1821815"/>
                    <a:pt x="831795" y="1810161"/>
                  </a:cubicBezTo>
                  <a:cubicBezTo>
                    <a:pt x="827719" y="1806883"/>
                    <a:pt x="823530" y="1805358"/>
                    <a:pt x="819329" y="1805068"/>
                  </a:cubicBezTo>
                  <a:close/>
                  <a:moveTo>
                    <a:pt x="621940" y="1775950"/>
                  </a:moveTo>
                  <a:cubicBezTo>
                    <a:pt x="600547" y="1780381"/>
                    <a:pt x="581819" y="1798515"/>
                    <a:pt x="570062" y="1818298"/>
                  </a:cubicBezTo>
                  <a:cubicBezTo>
                    <a:pt x="566781" y="1823427"/>
                    <a:pt x="557668" y="1816832"/>
                    <a:pt x="557668" y="1824526"/>
                  </a:cubicBezTo>
                  <a:cubicBezTo>
                    <a:pt x="582821" y="1855665"/>
                    <a:pt x="620004" y="1872517"/>
                    <a:pt x="657916" y="1873250"/>
                  </a:cubicBezTo>
                  <a:cubicBezTo>
                    <a:pt x="671768" y="1867022"/>
                    <a:pt x="688902" y="1863725"/>
                    <a:pt x="700202" y="1853833"/>
                  </a:cubicBezTo>
                  <a:cubicBezTo>
                    <a:pt x="705306" y="1838447"/>
                    <a:pt x="685621" y="1824159"/>
                    <a:pt x="697650" y="1809139"/>
                  </a:cubicBezTo>
                  <a:cubicBezTo>
                    <a:pt x="697286" y="1792654"/>
                    <a:pt x="680153" y="1796317"/>
                    <a:pt x="675414" y="1786059"/>
                  </a:cubicBezTo>
                  <a:cubicBezTo>
                    <a:pt x="671951" y="1787891"/>
                    <a:pt x="669308" y="1785876"/>
                    <a:pt x="666528" y="1783724"/>
                  </a:cubicBezTo>
                  <a:lnTo>
                    <a:pt x="658603" y="1781144"/>
                  </a:lnTo>
                  <a:lnTo>
                    <a:pt x="659009" y="1780564"/>
                  </a:lnTo>
                  <a:lnTo>
                    <a:pt x="656822" y="1780564"/>
                  </a:lnTo>
                  <a:lnTo>
                    <a:pt x="658603" y="1781144"/>
                  </a:lnTo>
                  <a:lnTo>
                    <a:pt x="657050" y="1783358"/>
                  </a:lnTo>
                  <a:cubicBezTo>
                    <a:pt x="654999" y="1782030"/>
                    <a:pt x="652083" y="1780381"/>
                    <a:pt x="649896" y="1784228"/>
                  </a:cubicBezTo>
                  <a:lnTo>
                    <a:pt x="649896" y="1783129"/>
                  </a:lnTo>
                  <a:cubicBezTo>
                    <a:pt x="649896" y="1789356"/>
                    <a:pt x="641876" y="1785327"/>
                    <a:pt x="641876" y="1785327"/>
                  </a:cubicBezTo>
                  <a:lnTo>
                    <a:pt x="641876" y="1784228"/>
                  </a:lnTo>
                  <a:cubicBezTo>
                    <a:pt x="642970" y="1784228"/>
                    <a:pt x="648438" y="1778000"/>
                    <a:pt x="647344" y="1781663"/>
                  </a:cubicBezTo>
                  <a:lnTo>
                    <a:pt x="644063" y="1776534"/>
                  </a:lnTo>
                  <a:cubicBezTo>
                    <a:pt x="636499" y="1774519"/>
                    <a:pt x="629072" y="1774474"/>
                    <a:pt x="621940" y="1775950"/>
                  </a:cubicBezTo>
                  <a:close/>
                  <a:moveTo>
                    <a:pt x="721130" y="1720850"/>
                  </a:moveTo>
                  <a:cubicBezTo>
                    <a:pt x="707543" y="1725913"/>
                    <a:pt x="691385" y="1735677"/>
                    <a:pt x="691018" y="1753035"/>
                  </a:cubicBezTo>
                  <a:cubicBezTo>
                    <a:pt x="691385" y="1766777"/>
                    <a:pt x="697260" y="1780881"/>
                    <a:pt x="706808" y="1791007"/>
                  </a:cubicBezTo>
                  <a:cubicBezTo>
                    <a:pt x="715254" y="1798601"/>
                    <a:pt x="726638" y="1793900"/>
                    <a:pt x="735084" y="1793900"/>
                  </a:cubicBezTo>
                  <a:cubicBezTo>
                    <a:pt x="749038" y="1802940"/>
                    <a:pt x="765563" y="1814513"/>
                    <a:pt x="782822" y="1808727"/>
                  </a:cubicBezTo>
                  <a:cubicBezTo>
                    <a:pt x="787229" y="1804749"/>
                    <a:pt x="794206" y="1801132"/>
                    <a:pt x="794206" y="1793538"/>
                  </a:cubicBezTo>
                  <a:cubicBezTo>
                    <a:pt x="792370" y="1779796"/>
                    <a:pt x="788697" y="1766054"/>
                    <a:pt x="780252" y="1754482"/>
                  </a:cubicBezTo>
                  <a:cubicBezTo>
                    <a:pt x="768133" y="1730614"/>
                    <a:pt x="743163" y="1721211"/>
                    <a:pt x="721130" y="1720850"/>
                  </a:cubicBezTo>
                  <a:close/>
                  <a:moveTo>
                    <a:pt x="1169555" y="1686225"/>
                  </a:moveTo>
                  <a:cubicBezTo>
                    <a:pt x="1165400" y="1685553"/>
                    <a:pt x="1161571" y="1686180"/>
                    <a:pt x="1159330" y="1691199"/>
                  </a:cubicBezTo>
                  <a:cubicBezTo>
                    <a:pt x="1163439" y="1715933"/>
                    <a:pt x="1188465" y="1723820"/>
                    <a:pt x="1204153" y="1736725"/>
                  </a:cubicBezTo>
                  <a:cubicBezTo>
                    <a:pt x="1210130" y="1731706"/>
                    <a:pt x="1207515" y="1723103"/>
                    <a:pt x="1207142" y="1715575"/>
                  </a:cubicBezTo>
                  <a:cubicBezTo>
                    <a:pt x="1204527" y="1704104"/>
                    <a:pt x="1192574" y="1694067"/>
                    <a:pt x="1181742" y="1689048"/>
                  </a:cubicBezTo>
                  <a:cubicBezTo>
                    <a:pt x="1178193" y="1688869"/>
                    <a:pt x="1173711" y="1686897"/>
                    <a:pt x="1169555" y="1686225"/>
                  </a:cubicBezTo>
                  <a:close/>
                  <a:moveTo>
                    <a:pt x="1097418" y="1525572"/>
                  </a:moveTo>
                  <a:lnTo>
                    <a:pt x="1097778" y="1528128"/>
                  </a:lnTo>
                  <a:cubicBezTo>
                    <a:pt x="1145738" y="1540179"/>
                    <a:pt x="1191533" y="1582905"/>
                    <a:pt x="1209924" y="1635125"/>
                  </a:cubicBezTo>
                  <a:lnTo>
                    <a:pt x="1213169" y="1635125"/>
                  </a:lnTo>
                  <a:cubicBezTo>
                    <a:pt x="1227593" y="1616501"/>
                    <a:pt x="1211005" y="1592034"/>
                    <a:pt x="1194779" y="1577792"/>
                  </a:cubicBezTo>
                  <a:cubicBezTo>
                    <a:pt x="1189730" y="1558803"/>
                    <a:pt x="1169897" y="1544561"/>
                    <a:pt x="1154752" y="1535432"/>
                  </a:cubicBezTo>
                  <a:cubicBezTo>
                    <a:pt x="1135280" y="1531415"/>
                    <a:pt x="1115808" y="1520825"/>
                    <a:pt x="1097418" y="1525572"/>
                  </a:cubicBezTo>
                  <a:close/>
                  <a:moveTo>
                    <a:pt x="1011919" y="1507144"/>
                  </a:moveTo>
                  <a:cubicBezTo>
                    <a:pt x="1010105" y="1514822"/>
                    <a:pt x="1020265" y="1519941"/>
                    <a:pt x="1020628" y="1528717"/>
                  </a:cubicBezTo>
                  <a:cubicBezTo>
                    <a:pt x="1034416" y="1575884"/>
                    <a:pt x="1086305" y="1582100"/>
                    <a:pt x="1097916" y="1630365"/>
                  </a:cubicBezTo>
                  <a:cubicBezTo>
                    <a:pt x="1117148" y="1663639"/>
                    <a:pt x="1151619" y="1673146"/>
                    <a:pt x="1180648" y="1676071"/>
                  </a:cubicBezTo>
                  <a:lnTo>
                    <a:pt x="1203870" y="1695450"/>
                  </a:lnTo>
                  <a:lnTo>
                    <a:pt x="1207499" y="1692890"/>
                  </a:lnTo>
                  <a:cubicBezTo>
                    <a:pt x="1213305" y="1661445"/>
                    <a:pt x="1203508" y="1632194"/>
                    <a:pt x="1186816" y="1607695"/>
                  </a:cubicBezTo>
                  <a:cubicBezTo>
                    <a:pt x="1157062" y="1569303"/>
                    <a:pt x="1120776" y="1540783"/>
                    <a:pt x="1076870" y="1529813"/>
                  </a:cubicBezTo>
                  <a:cubicBezTo>
                    <a:pt x="1055825" y="1519210"/>
                    <a:pt x="1036230" y="1504950"/>
                    <a:pt x="1011919" y="1507144"/>
                  </a:cubicBezTo>
                  <a:close/>
                  <a:moveTo>
                    <a:pt x="833562" y="1470025"/>
                  </a:moveTo>
                  <a:cubicBezTo>
                    <a:pt x="814843" y="1500400"/>
                    <a:pt x="835398" y="1537362"/>
                    <a:pt x="851181" y="1565542"/>
                  </a:cubicBezTo>
                  <a:cubicBezTo>
                    <a:pt x="857421" y="1573227"/>
                    <a:pt x="861091" y="1586036"/>
                    <a:pt x="870268" y="1587500"/>
                  </a:cubicBezTo>
                  <a:cubicBezTo>
                    <a:pt x="872470" y="1582376"/>
                    <a:pt x="869166" y="1577253"/>
                    <a:pt x="868799" y="1569567"/>
                  </a:cubicBezTo>
                  <a:cubicBezTo>
                    <a:pt x="878343" y="1540656"/>
                    <a:pt x="852282" y="1519796"/>
                    <a:pt x="841270" y="1496740"/>
                  </a:cubicBezTo>
                  <a:cubicBezTo>
                    <a:pt x="835398" y="1487957"/>
                    <a:pt x="842005" y="1476612"/>
                    <a:pt x="833562" y="1470025"/>
                  </a:cubicBezTo>
                  <a:close/>
                  <a:moveTo>
                    <a:pt x="1090601" y="1450975"/>
                  </a:moveTo>
                  <a:cubicBezTo>
                    <a:pt x="1062562" y="1476136"/>
                    <a:pt x="1022506" y="1480577"/>
                    <a:pt x="988641" y="1466146"/>
                  </a:cubicBezTo>
                  <a:cubicBezTo>
                    <a:pt x="976260" y="1465776"/>
                    <a:pt x="965336" y="1451345"/>
                    <a:pt x="952955" y="1453935"/>
                  </a:cubicBezTo>
                  <a:cubicBezTo>
                    <a:pt x="960238" y="1470586"/>
                    <a:pt x="975168" y="1477246"/>
                    <a:pt x="987184" y="1489087"/>
                  </a:cubicBezTo>
                  <a:lnTo>
                    <a:pt x="1012674" y="1499818"/>
                  </a:lnTo>
                  <a:cubicBezTo>
                    <a:pt x="1044719" y="1500188"/>
                    <a:pt x="1076764" y="1481687"/>
                    <a:pt x="1094243" y="1452455"/>
                  </a:cubicBezTo>
                  <a:close/>
                  <a:moveTo>
                    <a:pt x="959986" y="1288342"/>
                  </a:moveTo>
                  <a:cubicBezTo>
                    <a:pt x="956314" y="1284287"/>
                    <a:pt x="951541" y="1285393"/>
                    <a:pt x="949337" y="1289448"/>
                  </a:cubicBezTo>
                  <a:cubicBezTo>
                    <a:pt x="929143" y="1305667"/>
                    <a:pt x="929877" y="1335158"/>
                    <a:pt x="937588" y="1359488"/>
                  </a:cubicBezTo>
                  <a:cubicBezTo>
                    <a:pt x="942361" y="1367229"/>
                    <a:pt x="941627" y="1381237"/>
                    <a:pt x="951908" y="1382712"/>
                  </a:cubicBezTo>
                  <a:cubicBezTo>
                    <a:pt x="963290" y="1370178"/>
                    <a:pt x="981282" y="1357645"/>
                    <a:pt x="983118" y="1337370"/>
                  </a:cubicBezTo>
                  <a:cubicBezTo>
                    <a:pt x="977977" y="1319307"/>
                    <a:pt x="970634" y="1303824"/>
                    <a:pt x="959986" y="1288342"/>
                  </a:cubicBezTo>
                  <a:close/>
                  <a:moveTo>
                    <a:pt x="915528" y="1281401"/>
                  </a:moveTo>
                  <a:cubicBezTo>
                    <a:pt x="906797" y="1283267"/>
                    <a:pt x="898248" y="1286544"/>
                    <a:pt x="889699" y="1289456"/>
                  </a:cubicBezTo>
                  <a:cubicBezTo>
                    <a:pt x="863507" y="1298194"/>
                    <a:pt x="843863" y="1340427"/>
                    <a:pt x="812214" y="1314941"/>
                  </a:cubicBezTo>
                  <a:cubicBezTo>
                    <a:pt x="784203" y="1295282"/>
                    <a:pt x="746370" y="1297466"/>
                    <a:pt x="712902" y="1300379"/>
                  </a:cubicBezTo>
                  <a:cubicBezTo>
                    <a:pt x="685618" y="1305112"/>
                    <a:pt x="677251" y="1340427"/>
                    <a:pt x="665246" y="1364091"/>
                  </a:cubicBezTo>
                  <a:cubicBezTo>
                    <a:pt x="657243" y="1367732"/>
                    <a:pt x="653605" y="1352441"/>
                    <a:pt x="646694" y="1353533"/>
                  </a:cubicBezTo>
                  <a:cubicBezTo>
                    <a:pt x="640146" y="1369917"/>
                    <a:pt x="657607" y="1381567"/>
                    <a:pt x="657243" y="1399406"/>
                  </a:cubicBezTo>
                  <a:cubicBezTo>
                    <a:pt x="645602" y="1440911"/>
                    <a:pt x="637599" y="1483507"/>
                    <a:pt x="614317" y="1519915"/>
                  </a:cubicBezTo>
                  <a:lnTo>
                    <a:pt x="608860" y="1521007"/>
                  </a:lnTo>
                  <a:cubicBezTo>
                    <a:pt x="601948" y="1521007"/>
                    <a:pt x="599402" y="1510813"/>
                    <a:pt x="595764" y="1508264"/>
                  </a:cubicBezTo>
                  <a:cubicBezTo>
                    <a:pt x="590308" y="1520643"/>
                    <a:pt x="595400" y="1537026"/>
                    <a:pt x="597947" y="1552317"/>
                  </a:cubicBezTo>
                  <a:cubicBezTo>
                    <a:pt x="585942" y="1570885"/>
                    <a:pt x="576120" y="1588724"/>
                    <a:pt x="555748" y="1595642"/>
                  </a:cubicBezTo>
                  <a:cubicBezTo>
                    <a:pt x="553566" y="1605836"/>
                    <a:pt x="543380" y="1617122"/>
                    <a:pt x="551747" y="1627316"/>
                  </a:cubicBezTo>
                  <a:cubicBezTo>
                    <a:pt x="573937" y="1641515"/>
                    <a:pt x="578303" y="1670641"/>
                    <a:pt x="592854" y="1692485"/>
                  </a:cubicBezTo>
                  <a:cubicBezTo>
                    <a:pt x="609224" y="1713965"/>
                    <a:pt x="613589" y="1743091"/>
                    <a:pt x="632506" y="1761295"/>
                  </a:cubicBezTo>
                  <a:cubicBezTo>
                    <a:pt x="637963" y="1758746"/>
                    <a:pt x="647421" y="1765300"/>
                    <a:pt x="650695" y="1757654"/>
                  </a:cubicBezTo>
                  <a:cubicBezTo>
                    <a:pt x="647785" y="1737630"/>
                    <a:pt x="642692" y="1715786"/>
                    <a:pt x="631779" y="1697946"/>
                  </a:cubicBezTo>
                  <a:cubicBezTo>
                    <a:pt x="638327" y="1685568"/>
                    <a:pt x="643783" y="1671733"/>
                    <a:pt x="641237" y="1656442"/>
                  </a:cubicBezTo>
                  <a:cubicBezTo>
                    <a:pt x="636508" y="1653893"/>
                    <a:pt x="637599" y="1660447"/>
                    <a:pt x="636508" y="1662631"/>
                  </a:cubicBezTo>
                  <a:cubicBezTo>
                    <a:pt x="634689" y="1667728"/>
                    <a:pt x="628868" y="1675374"/>
                    <a:pt x="621956" y="1673917"/>
                  </a:cubicBezTo>
                  <a:lnTo>
                    <a:pt x="595764" y="1631685"/>
                  </a:lnTo>
                  <a:cubicBezTo>
                    <a:pt x="591035" y="1626588"/>
                    <a:pt x="591763" y="1616758"/>
                    <a:pt x="593945" y="1610205"/>
                  </a:cubicBezTo>
                  <a:cubicBezTo>
                    <a:pt x="608133" y="1590545"/>
                    <a:pt x="623775" y="1570521"/>
                    <a:pt x="632506" y="1547948"/>
                  </a:cubicBezTo>
                  <a:cubicBezTo>
                    <a:pt x="647785" y="1522827"/>
                    <a:pt x="659790" y="1496614"/>
                    <a:pt x="669248" y="1467852"/>
                  </a:cubicBezTo>
                  <a:lnTo>
                    <a:pt x="686346" y="1454017"/>
                  </a:lnTo>
                  <a:cubicBezTo>
                    <a:pt x="689620" y="1451469"/>
                    <a:pt x="688165" y="1445280"/>
                    <a:pt x="684891" y="1445280"/>
                  </a:cubicBezTo>
                  <a:cubicBezTo>
                    <a:pt x="667429" y="1439819"/>
                    <a:pt x="679434" y="1421251"/>
                    <a:pt x="680525" y="1409965"/>
                  </a:cubicBezTo>
                  <a:cubicBezTo>
                    <a:pt x="695804" y="1382295"/>
                    <a:pt x="693258" y="1330597"/>
                    <a:pt x="732182" y="1328776"/>
                  </a:cubicBezTo>
                  <a:lnTo>
                    <a:pt x="780565" y="1333145"/>
                  </a:lnTo>
                  <a:cubicBezTo>
                    <a:pt x="800209" y="1341155"/>
                    <a:pt x="819126" y="1350257"/>
                    <a:pt x="834405" y="1367004"/>
                  </a:cubicBezTo>
                  <a:cubicBezTo>
                    <a:pt x="844954" y="1377198"/>
                    <a:pt x="847864" y="1393581"/>
                    <a:pt x="848228" y="1408872"/>
                  </a:cubicBezTo>
                  <a:cubicBezTo>
                    <a:pt x="842408" y="1449284"/>
                    <a:pt x="838042" y="1496978"/>
                    <a:pt x="871874" y="1525376"/>
                  </a:cubicBezTo>
                  <a:cubicBezTo>
                    <a:pt x="888608" y="1547220"/>
                    <a:pt x="871146" y="1573433"/>
                    <a:pt x="876239" y="1596006"/>
                  </a:cubicBezTo>
                  <a:lnTo>
                    <a:pt x="879513" y="1596370"/>
                  </a:lnTo>
                  <a:cubicBezTo>
                    <a:pt x="894792" y="1566152"/>
                    <a:pt x="917347" y="1539939"/>
                    <a:pt x="923167" y="1504624"/>
                  </a:cubicBezTo>
                  <a:cubicBezTo>
                    <a:pt x="923531" y="1474405"/>
                    <a:pt x="914436" y="1444187"/>
                    <a:pt x="892246" y="1424892"/>
                  </a:cubicBezTo>
                  <a:cubicBezTo>
                    <a:pt x="880605" y="1420887"/>
                    <a:pt x="868600" y="1405232"/>
                    <a:pt x="866054" y="1391397"/>
                  </a:cubicBezTo>
                  <a:cubicBezTo>
                    <a:pt x="868236" y="1386300"/>
                    <a:pt x="871874" y="1391397"/>
                    <a:pt x="875148" y="1391761"/>
                  </a:cubicBezTo>
                  <a:cubicBezTo>
                    <a:pt x="902068" y="1411057"/>
                    <a:pt x="927896" y="1431809"/>
                    <a:pt x="956999" y="1444916"/>
                  </a:cubicBezTo>
                  <a:cubicBezTo>
                    <a:pt x="1001016" y="1459478"/>
                    <a:pt x="1063587" y="1466760"/>
                    <a:pt x="1100692" y="1435814"/>
                  </a:cubicBezTo>
                  <a:cubicBezTo>
                    <a:pt x="1106149" y="1430717"/>
                    <a:pt x="1114880" y="1420887"/>
                    <a:pt x="1111242" y="1410693"/>
                  </a:cubicBezTo>
                  <a:cubicBezTo>
                    <a:pt x="1103966" y="1397950"/>
                    <a:pt x="1092689" y="1405232"/>
                    <a:pt x="1083595" y="1400135"/>
                  </a:cubicBezTo>
                  <a:cubicBezTo>
                    <a:pt x="1060313" y="1399770"/>
                    <a:pt x="1043942" y="1432173"/>
                    <a:pt x="1021752" y="1412877"/>
                  </a:cubicBezTo>
                  <a:cubicBezTo>
                    <a:pt x="1003199" y="1406324"/>
                    <a:pt x="986101" y="1408508"/>
                    <a:pt x="967548" y="1410693"/>
                  </a:cubicBezTo>
                  <a:cubicBezTo>
                    <a:pt x="925350" y="1413969"/>
                    <a:pt x="895520" y="1375378"/>
                    <a:pt x="862780" y="1349892"/>
                  </a:cubicBezTo>
                  <a:lnTo>
                    <a:pt x="864962" y="1347344"/>
                  </a:lnTo>
                  <a:cubicBezTo>
                    <a:pt x="882060" y="1350257"/>
                    <a:pt x="899521" y="1349164"/>
                    <a:pt x="912981" y="1340427"/>
                  </a:cubicBezTo>
                  <a:cubicBezTo>
                    <a:pt x="926441" y="1332053"/>
                    <a:pt x="918802" y="1309116"/>
                    <a:pt x="930079" y="1297830"/>
                  </a:cubicBezTo>
                  <a:cubicBezTo>
                    <a:pt x="932262" y="1291641"/>
                    <a:pt x="941356" y="1289092"/>
                    <a:pt x="942448" y="1281811"/>
                  </a:cubicBezTo>
                  <a:cubicBezTo>
                    <a:pt x="933171" y="1279080"/>
                    <a:pt x="924259" y="1279535"/>
                    <a:pt x="915528" y="1281401"/>
                  </a:cubicBezTo>
                  <a:close/>
                  <a:moveTo>
                    <a:pt x="892158" y="785812"/>
                  </a:moveTo>
                  <a:cubicBezTo>
                    <a:pt x="875013" y="800190"/>
                    <a:pt x="850573" y="799111"/>
                    <a:pt x="833428" y="816005"/>
                  </a:cubicBezTo>
                  <a:cubicBezTo>
                    <a:pt x="825767" y="829304"/>
                    <a:pt x="810081" y="843681"/>
                    <a:pt x="819931" y="858418"/>
                  </a:cubicBezTo>
                  <a:cubicBezTo>
                    <a:pt x="839264" y="862012"/>
                    <a:pt x="858963" y="855902"/>
                    <a:pt x="873554" y="842603"/>
                  </a:cubicBezTo>
                  <a:cubicBezTo>
                    <a:pt x="892158" y="829304"/>
                    <a:pt x="889605" y="804143"/>
                    <a:pt x="895806" y="785812"/>
                  </a:cubicBezTo>
                  <a:close/>
                  <a:moveTo>
                    <a:pt x="918825" y="781334"/>
                  </a:moveTo>
                  <a:cubicBezTo>
                    <a:pt x="916188" y="781654"/>
                    <a:pt x="913368" y="782567"/>
                    <a:pt x="910822" y="783115"/>
                  </a:cubicBezTo>
                  <a:cubicBezTo>
                    <a:pt x="899907" y="800286"/>
                    <a:pt x="892631" y="825128"/>
                    <a:pt x="903545" y="844490"/>
                  </a:cubicBezTo>
                  <a:cubicBezTo>
                    <a:pt x="909730" y="853258"/>
                    <a:pt x="917006" y="866775"/>
                    <a:pt x="927920" y="865314"/>
                  </a:cubicBezTo>
                  <a:cubicBezTo>
                    <a:pt x="939198" y="855450"/>
                    <a:pt x="945019" y="840837"/>
                    <a:pt x="945019" y="825128"/>
                  </a:cubicBezTo>
                  <a:cubicBezTo>
                    <a:pt x="941381" y="810150"/>
                    <a:pt x="941381" y="791883"/>
                    <a:pt x="925738" y="783115"/>
                  </a:cubicBezTo>
                  <a:cubicBezTo>
                    <a:pt x="923918" y="781289"/>
                    <a:pt x="921463" y="781015"/>
                    <a:pt x="918825" y="781334"/>
                  </a:cubicBezTo>
                  <a:close/>
                  <a:moveTo>
                    <a:pt x="935494" y="776287"/>
                  </a:moveTo>
                  <a:cubicBezTo>
                    <a:pt x="944262" y="787260"/>
                    <a:pt x="955222" y="801890"/>
                    <a:pt x="958875" y="816520"/>
                  </a:cubicBezTo>
                  <a:cubicBezTo>
                    <a:pt x="969835" y="837367"/>
                    <a:pt x="993216" y="850900"/>
                    <a:pt x="1015501" y="849803"/>
                  </a:cubicBezTo>
                  <a:cubicBezTo>
                    <a:pt x="1022807" y="828955"/>
                    <a:pt x="1006733" y="812862"/>
                    <a:pt x="994677" y="797135"/>
                  </a:cubicBezTo>
                  <a:cubicBezTo>
                    <a:pt x="973488" y="792014"/>
                    <a:pt x="956683" y="781042"/>
                    <a:pt x="935494" y="776287"/>
                  </a:cubicBezTo>
                  <a:close/>
                  <a:moveTo>
                    <a:pt x="1072156" y="743133"/>
                  </a:moveTo>
                  <a:cubicBezTo>
                    <a:pt x="1053969" y="742371"/>
                    <a:pt x="1035510" y="744431"/>
                    <a:pt x="1019223" y="748012"/>
                  </a:cubicBezTo>
                  <a:cubicBezTo>
                    <a:pt x="999678" y="754101"/>
                    <a:pt x="979048" y="758757"/>
                    <a:pt x="965656" y="773442"/>
                  </a:cubicBezTo>
                  <a:cubicBezTo>
                    <a:pt x="977962" y="781679"/>
                    <a:pt x="994973" y="782754"/>
                    <a:pt x="1009451" y="791350"/>
                  </a:cubicBezTo>
                  <a:cubicBezTo>
                    <a:pt x="1048178" y="796006"/>
                    <a:pt x="1096677" y="798513"/>
                    <a:pt x="1124908" y="763771"/>
                  </a:cubicBezTo>
                  <a:cubicBezTo>
                    <a:pt x="1125994" y="761264"/>
                    <a:pt x="1125994" y="757683"/>
                    <a:pt x="1123461" y="755176"/>
                  </a:cubicBezTo>
                  <a:cubicBezTo>
                    <a:pt x="1108259" y="747475"/>
                    <a:pt x="1090344" y="743894"/>
                    <a:pt x="1072156" y="743133"/>
                  </a:cubicBezTo>
                  <a:close/>
                  <a:moveTo>
                    <a:pt x="777549" y="740467"/>
                  </a:moveTo>
                  <a:cubicBezTo>
                    <a:pt x="761121" y="739967"/>
                    <a:pt x="744876" y="742059"/>
                    <a:pt x="730274" y="747519"/>
                  </a:cubicBezTo>
                  <a:cubicBezTo>
                    <a:pt x="722973" y="751158"/>
                    <a:pt x="713116" y="753706"/>
                    <a:pt x="711656" y="763533"/>
                  </a:cubicBezTo>
                  <a:cubicBezTo>
                    <a:pt x="724068" y="784279"/>
                    <a:pt x="745971" y="797747"/>
                    <a:pt x="769335" y="801386"/>
                  </a:cubicBezTo>
                  <a:cubicBezTo>
                    <a:pt x="809857" y="811213"/>
                    <a:pt x="848918" y="796291"/>
                    <a:pt x="884694" y="780640"/>
                  </a:cubicBezTo>
                  <a:lnTo>
                    <a:pt x="884694" y="774452"/>
                  </a:lnTo>
                  <a:cubicBezTo>
                    <a:pt x="874838" y="769721"/>
                    <a:pt x="863886" y="770813"/>
                    <a:pt x="856220" y="763533"/>
                  </a:cubicBezTo>
                  <a:lnTo>
                    <a:pt x="825920" y="748975"/>
                  </a:lnTo>
                  <a:cubicBezTo>
                    <a:pt x="810587" y="744061"/>
                    <a:pt x="793977" y="740968"/>
                    <a:pt x="777549" y="740467"/>
                  </a:cubicBezTo>
                  <a:close/>
                  <a:moveTo>
                    <a:pt x="912536" y="686894"/>
                  </a:moveTo>
                  <a:cubicBezTo>
                    <a:pt x="898981" y="698203"/>
                    <a:pt x="898981" y="720090"/>
                    <a:pt x="900080" y="738329"/>
                  </a:cubicBezTo>
                  <a:cubicBezTo>
                    <a:pt x="908873" y="747084"/>
                    <a:pt x="906308" y="771525"/>
                    <a:pt x="924625" y="764229"/>
                  </a:cubicBezTo>
                  <a:cubicBezTo>
                    <a:pt x="937081" y="749638"/>
                    <a:pt x="937081" y="726291"/>
                    <a:pt x="934517" y="707687"/>
                  </a:cubicBezTo>
                  <a:cubicBezTo>
                    <a:pt x="927190" y="700391"/>
                    <a:pt x="926091" y="685800"/>
                    <a:pt x="912536" y="686894"/>
                  </a:cubicBezTo>
                  <a:close/>
                  <a:moveTo>
                    <a:pt x="810940" y="678331"/>
                  </a:moveTo>
                  <a:cubicBezTo>
                    <a:pt x="803471" y="676058"/>
                    <a:pt x="796184" y="675149"/>
                    <a:pt x="789444" y="678786"/>
                  </a:cubicBezTo>
                  <a:cubicBezTo>
                    <a:pt x="795638" y="723882"/>
                    <a:pt x="841910" y="743521"/>
                    <a:pt x="877251" y="761705"/>
                  </a:cubicBezTo>
                  <a:cubicBezTo>
                    <a:pt x="884902" y="762796"/>
                    <a:pt x="893282" y="771525"/>
                    <a:pt x="900569" y="764251"/>
                  </a:cubicBezTo>
                  <a:lnTo>
                    <a:pt x="887089" y="730065"/>
                  </a:lnTo>
                  <a:cubicBezTo>
                    <a:pt x="876158" y="709335"/>
                    <a:pt x="855391" y="692242"/>
                    <a:pt x="833530" y="686059"/>
                  </a:cubicBezTo>
                  <a:cubicBezTo>
                    <a:pt x="826061" y="684241"/>
                    <a:pt x="818410" y="680604"/>
                    <a:pt x="810940" y="678331"/>
                  </a:cubicBezTo>
                  <a:close/>
                  <a:moveTo>
                    <a:pt x="1043444" y="672438"/>
                  </a:moveTo>
                  <a:cubicBezTo>
                    <a:pt x="1024979" y="669925"/>
                    <a:pt x="1010496" y="683211"/>
                    <a:pt x="994928" y="688238"/>
                  </a:cubicBezTo>
                  <a:cubicBezTo>
                    <a:pt x="964514" y="700088"/>
                    <a:pt x="942429" y="727737"/>
                    <a:pt x="940256" y="759336"/>
                  </a:cubicBezTo>
                  <a:cubicBezTo>
                    <a:pt x="964514" y="760413"/>
                    <a:pt x="985152" y="749640"/>
                    <a:pt x="1005790" y="737432"/>
                  </a:cubicBezTo>
                  <a:cubicBezTo>
                    <a:pt x="1024979" y="720555"/>
                    <a:pt x="1041996" y="697933"/>
                    <a:pt x="1043444" y="672438"/>
                  </a:cubicBezTo>
                  <a:close/>
                  <a:moveTo>
                    <a:pt x="650105" y="0"/>
                  </a:moveTo>
                  <a:lnTo>
                    <a:pt x="652652" y="0"/>
                  </a:lnTo>
                  <a:lnTo>
                    <a:pt x="916444" y="0"/>
                  </a:lnTo>
                  <a:lnTo>
                    <a:pt x="1180236" y="0"/>
                  </a:lnTo>
                  <a:lnTo>
                    <a:pt x="1182783" y="0"/>
                  </a:lnTo>
                  <a:cubicBezTo>
                    <a:pt x="1182783" y="0"/>
                    <a:pt x="1182419" y="364"/>
                    <a:pt x="1182419" y="364"/>
                  </a:cubicBezTo>
                  <a:cubicBezTo>
                    <a:pt x="1193699" y="1455"/>
                    <a:pt x="1202067" y="10911"/>
                    <a:pt x="1202067" y="22185"/>
                  </a:cubicBezTo>
                  <a:cubicBezTo>
                    <a:pt x="1202067" y="34187"/>
                    <a:pt x="1192243" y="44007"/>
                    <a:pt x="1180236" y="44007"/>
                  </a:cubicBezTo>
                  <a:lnTo>
                    <a:pt x="1178053" y="44007"/>
                  </a:lnTo>
                  <a:cubicBezTo>
                    <a:pt x="1157314" y="245856"/>
                    <a:pt x="1120201" y="722657"/>
                    <a:pt x="1178417" y="1075802"/>
                  </a:cubicBezTo>
                  <a:cubicBezTo>
                    <a:pt x="1279568" y="1687169"/>
                    <a:pt x="2145169" y="2347998"/>
                    <a:pt x="1712550" y="3021192"/>
                  </a:cubicBezTo>
                  <a:cubicBezTo>
                    <a:pt x="1670207" y="3087066"/>
                    <a:pt x="1514763" y="3211972"/>
                    <a:pt x="1469495" y="3256544"/>
                  </a:cubicBezTo>
                  <a:lnTo>
                    <a:pt x="1461250" y="3266007"/>
                  </a:lnTo>
                  <a:lnTo>
                    <a:pt x="1464130" y="3262312"/>
                  </a:lnTo>
                  <a:lnTo>
                    <a:pt x="368755" y="3262312"/>
                  </a:lnTo>
                  <a:lnTo>
                    <a:pt x="374799" y="3269635"/>
                  </a:lnTo>
                  <a:lnTo>
                    <a:pt x="363394" y="3256544"/>
                  </a:lnTo>
                  <a:cubicBezTo>
                    <a:pt x="318125" y="3211972"/>
                    <a:pt x="162681" y="3087066"/>
                    <a:pt x="120338" y="3021192"/>
                  </a:cubicBezTo>
                  <a:cubicBezTo>
                    <a:pt x="66261" y="2937043"/>
                    <a:pt x="32463" y="2853087"/>
                    <a:pt x="14916" y="2769397"/>
                  </a:cubicBezTo>
                  <a:lnTo>
                    <a:pt x="9575" y="2723656"/>
                  </a:lnTo>
                  <a:lnTo>
                    <a:pt x="27331" y="2736880"/>
                  </a:lnTo>
                  <a:cubicBezTo>
                    <a:pt x="59015" y="2758939"/>
                    <a:pt x="96527" y="2754600"/>
                    <a:pt x="132582" y="2757493"/>
                  </a:cubicBezTo>
                  <a:cubicBezTo>
                    <a:pt x="153341" y="2767980"/>
                    <a:pt x="174464" y="2780637"/>
                    <a:pt x="197772" y="2786062"/>
                  </a:cubicBezTo>
                  <a:cubicBezTo>
                    <a:pt x="243661" y="2782084"/>
                    <a:pt x="272432" y="2741219"/>
                    <a:pt x="297925" y="2703971"/>
                  </a:cubicBezTo>
                  <a:cubicBezTo>
                    <a:pt x="304481" y="2692761"/>
                    <a:pt x="317956" y="2686613"/>
                    <a:pt x="317592" y="2671425"/>
                  </a:cubicBezTo>
                  <a:cubicBezTo>
                    <a:pt x="316499" y="2667808"/>
                    <a:pt x="313950" y="2660214"/>
                    <a:pt x="308123" y="2661299"/>
                  </a:cubicBezTo>
                  <a:cubicBezTo>
                    <a:pt x="267333" y="2679381"/>
                    <a:pt x="227636" y="2701440"/>
                    <a:pt x="184297" y="2713374"/>
                  </a:cubicBezTo>
                  <a:cubicBezTo>
                    <a:pt x="143144" y="2722415"/>
                    <a:pt x="100533" y="2730732"/>
                    <a:pt x="59015" y="2721330"/>
                  </a:cubicBezTo>
                  <a:cubicBezTo>
                    <a:pt x="107089" y="2713374"/>
                    <a:pt x="150428" y="2703971"/>
                    <a:pt x="197408" y="2690953"/>
                  </a:cubicBezTo>
                  <a:cubicBezTo>
                    <a:pt x="211976" y="2683720"/>
                    <a:pt x="230550" y="2682635"/>
                    <a:pt x="242932" y="2671425"/>
                  </a:cubicBezTo>
                  <a:cubicBezTo>
                    <a:pt x="264420" y="2667085"/>
                    <a:pt x="284814" y="2655874"/>
                    <a:pt x="304116" y="2646472"/>
                  </a:cubicBezTo>
                  <a:cubicBezTo>
                    <a:pt x="306302" y="2639963"/>
                    <a:pt x="307394" y="2632730"/>
                    <a:pt x="303752" y="2627306"/>
                  </a:cubicBezTo>
                  <a:cubicBezTo>
                    <a:pt x="278259" y="2623328"/>
                    <a:pt x="259321" y="2600545"/>
                    <a:pt x="232735" y="2598737"/>
                  </a:cubicBezTo>
                  <a:cubicBezTo>
                    <a:pt x="213069" y="2599460"/>
                    <a:pt x="199958" y="2614287"/>
                    <a:pt x="189760" y="2629475"/>
                  </a:cubicBezTo>
                  <a:cubicBezTo>
                    <a:pt x="168273" y="2685528"/>
                    <a:pt x="103811" y="2682997"/>
                    <a:pt x="55373" y="2678657"/>
                  </a:cubicBezTo>
                  <a:cubicBezTo>
                    <a:pt x="39349" y="2680827"/>
                    <a:pt x="29516" y="2698185"/>
                    <a:pt x="21868" y="2711927"/>
                  </a:cubicBezTo>
                  <a:lnTo>
                    <a:pt x="9379" y="2721982"/>
                  </a:lnTo>
                  <a:lnTo>
                    <a:pt x="282" y="2644069"/>
                  </a:lnTo>
                  <a:cubicBezTo>
                    <a:pt x="-14679" y="2101926"/>
                    <a:pt x="571923" y="1572538"/>
                    <a:pt x="654108" y="1075802"/>
                  </a:cubicBezTo>
                  <a:cubicBezTo>
                    <a:pt x="712688" y="722657"/>
                    <a:pt x="675211" y="245856"/>
                    <a:pt x="654835" y="44007"/>
                  </a:cubicBezTo>
                  <a:lnTo>
                    <a:pt x="652652" y="44007"/>
                  </a:lnTo>
                  <a:cubicBezTo>
                    <a:pt x="640645" y="44007"/>
                    <a:pt x="630457" y="34187"/>
                    <a:pt x="630457" y="22185"/>
                  </a:cubicBezTo>
                  <a:cubicBezTo>
                    <a:pt x="630457" y="10911"/>
                    <a:pt x="639190" y="1455"/>
                    <a:pt x="650105" y="364"/>
                  </a:cubicBezTo>
                  <a:cubicBezTo>
                    <a:pt x="650105" y="364"/>
                    <a:pt x="650105" y="0"/>
                    <a:pt x="65010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Freeform 229"/>
            <p:cNvSpPr>
              <a:spLocks noEditPoints="1"/>
            </p:cNvSpPr>
            <p:nvPr/>
          </p:nvSpPr>
          <p:spPr bwMode="auto">
            <a:xfrm>
              <a:off x="5786438" y="4465638"/>
              <a:ext cx="527050" cy="71438"/>
            </a:xfrm>
            <a:custGeom>
              <a:avLst/>
              <a:gdLst>
                <a:gd name="T0" fmla="*/ 29 w 1446"/>
                <a:gd name="T1" fmla="*/ 0 h 194"/>
                <a:gd name="T2" fmla="*/ 17 w 1446"/>
                <a:gd name="T3" fmla="*/ 88 h 194"/>
                <a:gd name="T4" fmla="*/ 1429 w 1446"/>
                <a:gd name="T5" fmla="*/ 88 h 194"/>
                <a:gd name="T6" fmla="*/ 1417 w 1446"/>
                <a:gd name="T7" fmla="*/ 0 h 194"/>
                <a:gd name="T8" fmla="*/ 29 w 1446"/>
                <a:gd name="T9" fmla="*/ 0 h 194"/>
                <a:gd name="T10" fmla="*/ 7 w 1446"/>
                <a:gd name="T11" fmla="*/ 152 h 194"/>
                <a:gd name="T12" fmla="*/ 2 w 1446"/>
                <a:gd name="T13" fmla="*/ 180 h 194"/>
                <a:gd name="T14" fmla="*/ 0 w 1446"/>
                <a:gd name="T15" fmla="*/ 194 h 194"/>
                <a:gd name="T16" fmla="*/ 1446 w 1446"/>
                <a:gd name="T17" fmla="*/ 194 h 194"/>
                <a:gd name="T18" fmla="*/ 1443 w 1446"/>
                <a:gd name="T19" fmla="*/ 180 h 194"/>
                <a:gd name="T20" fmla="*/ 1439 w 1446"/>
                <a:gd name="T21" fmla="*/ 152 h 194"/>
                <a:gd name="T22" fmla="*/ 7 w 1446"/>
                <a:gd name="T23" fmla="*/ 15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6" h="194">
                  <a:moveTo>
                    <a:pt x="29" y="0"/>
                  </a:moveTo>
                  <a:cubicBezTo>
                    <a:pt x="25" y="30"/>
                    <a:pt x="21" y="59"/>
                    <a:pt x="17" y="88"/>
                  </a:cubicBezTo>
                  <a:lnTo>
                    <a:pt x="1429" y="88"/>
                  </a:lnTo>
                  <a:cubicBezTo>
                    <a:pt x="1425" y="59"/>
                    <a:pt x="1421" y="30"/>
                    <a:pt x="1417" y="0"/>
                  </a:cubicBezTo>
                  <a:lnTo>
                    <a:pt x="29" y="0"/>
                  </a:lnTo>
                  <a:close/>
                  <a:moveTo>
                    <a:pt x="7" y="152"/>
                  </a:moveTo>
                  <a:cubicBezTo>
                    <a:pt x="5" y="161"/>
                    <a:pt x="4" y="170"/>
                    <a:pt x="2" y="180"/>
                  </a:cubicBezTo>
                  <a:cubicBezTo>
                    <a:pt x="2" y="184"/>
                    <a:pt x="1" y="189"/>
                    <a:pt x="0" y="194"/>
                  </a:cubicBezTo>
                  <a:lnTo>
                    <a:pt x="1446" y="194"/>
                  </a:lnTo>
                  <a:cubicBezTo>
                    <a:pt x="1445" y="189"/>
                    <a:pt x="1444" y="184"/>
                    <a:pt x="1443" y="180"/>
                  </a:cubicBezTo>
                  <a:cubicBezTo>
                    <a:pt x="1442" y="170"/>
                    <a:pt x="1440" y="161"/>
                    <a:pt x="1439" y="152"/>
                  </a:cubicBezTo>
                  <a:lnTo>
                    <a:pt x="7" y="15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30"/>
            <p:cNvSpPr>
              <a:spLocks noEditPoints="1"/>
            </p:cNvSpPr>
            <p:nvPr/>
          </p:nvSpPr>
          <p:spPr bwMode="auto">
            <a:xfrm>
              <a:off x="5815013" y="3905250"/>
              <a:ext cx="468313" cy="69850"/>
            </a:xfrm>
            <a:custGeom>
              <a:avLst/>
              <a:gdLst>
                <a:gd name="T0" fmla="*/ 0 w 1285"/>
                <a:gd name="T1" fmla="*/ 0 h 193"/>
                <a:gd name="T2" fmla="*/ 1 w 1285"/>
                <a:gd name="T3" fmla="*/ 42 h 193"/>
                <a:gd name="T4" fmla="*/ 1284 w 1285"/>
                <a:gd name="T5" fmla="*/ 42 h 193"/>
                <a:gd name="T6" fmla="*/ 1285 w 1285"/>
                <a:gd name="T7" fmla="*/ 0 h 193"/>
                <a:gd name="T8" fmla="*/ 0 w 1285"/>
                <a:gd name="T9" fmla="*/ 0 h 193"/>
                <a:gd name="T10" fmla="*/ 3 w 1285"/>
                <a:gd name="T11" fmla="*/ 106 h 193"/>
                <a:gd name="T12" fmla="*/ 5 w 1285"/>
                <a:gd name="T13" fmla="*/ 193 h 193"/>
                <a:gd name="T14" fmla="*/ 1280 w 1285"/>
                <a:gd name="T15" fmla="*/ 193 h 193"/>
                <a:gd name="T16" fmla="*/ 1282 w 1285"/>
                <a:gd name="T17" fmla="*/ 106 h 193"/>
                <a:gd name="T18" fmla="*/ 3 w 1285"/>
                <a:gd name="T19" fmla="*/ 10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5" h="193">
                  <a:moveTo>
                    <a:pt x="0" y="0"/>
                  </a:moveTo>
                  <a:cubicBezTo>
                    <a:pt x="0" y="14"/>
                    <a:pt x="1" y="28"/>
                    <a:pt x="1" y="42"/>
                  </a:cubicBezTo>
                  <a:lnTo>
                    <a:pt x="1284" y="42"/>
                  </a:lnTo>
                  <a:cubicBezTo>
                    <a:pt x="1285" y="28"/>
                    <a:pt x="1285" y="14"/>
                    <a:pt x="1285" y="0"/>
                  </a:cubicBezTo>
                  <a:lnTo>
                    <a:pt x="0" y="0"/>
                  </a:lnTo>
                  <a:close/>
                  <a:moveTo>
                    <a:pt x="3" y="106"/>
                  </a:moveTo>
                  <a:cubicBezTo>
                    <a:pt x="4" y="135"/>
                    <a:pt x="5" y="164"/>
                    <a:pt x="5" y="193"/>
                  </a:cubicBezTo>
                  <a:lnTo>
                    <a:pt x="1280" y="193"/>
                  </a:lnTo>
                  <a:cubicBezTo>
                    <a:pt x="1281" y="164"/>
                    <a:pt x="1281" y="135"/>
                    <a:pt x="1282" y="106"/>
                  </a:cubicBezTo>
                  <a:lnTo>
                    <a:pt x="3" y="10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4" name="组合 43" hidden="1"/>
          <p:cNvGrpSpPr/>
          <p:nvPr/>
        </p:nvGrpSpPr>
        <p:grpSpPr>
          <a:xfrm>
            <a:off x="4029921" y="6080948"/>
            <a:ext cx="348135" cy="747147"/>
            <a:chOff x="4554538" y="122238"/>
            <a:chExt cx="3106738" cy="6667501"/>
          </a:xfrm>
          <a:solidFill>
            <a:srgbClr val="004DA1"/>
          </a:solidFill>
        </p:grpSpPr>
        <p:sp>
          <p:nvSpPr>
            <p:cNvPr id="45" name="Freeform 286"/>
            <p:cNvSpPr>
              <a:spLocks noEditPoints="1"/>
            </p:cNvSpPr>
            <p:nvPr/>
          </p:nvSpPr>
          <p:spPr bwMode="auto">
            <a:xfrm>
              <a:off x="4554538" y="122238"/>
              <a:ext cx="3106738" cy="4002087"/>
            </a:xfrm>
            <a:custGeom>
              <a:avLst/>
              <a:gdLst>
                <a:gd name="T0" fmla="*/ 2899 w 8525"/>
                <a:gd name="T1" fmla="*/ 6723 h 11861"/>
                <a:gd name="T2" fmla="*/ 3417 w 8525"/>
                <a:gd name="T3" fmla="*/ 6860 h 11861"/>
                <a:gd name="T4" fmla="*/ 4841 w 8525"/>
                <a:gd name="T5" fmla="*/ 6181 h 11861"/>
                <a:gd name="T6" fmla="*/ 4746 w 8525"/>
                <a:gd name="T7" fmla="*/ 6003 h 11861"/>
                <a:gd name="T8" fmla="*/ 4132 w 8525"/>
                <a:gd name="T9" fmla="*/ 5927 h 11861"/>
                <a:gd name="T10" fmla="*/ 5665 w 8525"/>
                <a:gd name="T11" fmla="*/ 5761 h 11861"/>
                <a:gd name="T12" fmla="*/ 5775 w 8525"/>
                <a:gd name="T13" fmla="*/ 6055 h 11861"/>
                <a:gd name="T14" fmla="*/ 5165 w 8525"/>
                <a:gd name="T15" fmla="*/ 7791 h 11861"/>
                <a:gd name="T16" fmla="*/ 5342 w 8525"/>
                <a:gd name="T17" fmla="*/ 5903 h 11861"/>
                <a:gd name="T18" fmla="*/ 4483 w 8525"/>
                <a:gd name="T19" fmla="*/ 6974 h 11861"/>
                <a:gd name="T20" fmla="*/ 4056 w 8525"/>
                <a:gd name="T21" fmla="*/ 6278 h 11861"/>
                <a:gd name="T22" fmla="*/ 3814 w 8525"/>
                <a:gd name="T23" fmla="*/ 7195 h 11861"/>
                <a:gd name="T24" fmla="*/ 4254 w 8525"/>
                <a:gd name="T25" fmla="*/ 9341 h 11861"/>
                <a:gd name="T26" fmla="*/ 4882 w 8525"/>
                <a:gd name="T27" fmla="*/ 9985 h 11861"/>
                <a:gd name="T28" fmla="*/ 5857 w 8525"/>
                <a:gd name="T29" fmla="*/ 6739 h 11861"/>
                <a:gd name="T30" fmla="*/ 4231 w 8525"/>
                <a:gd name="T31" fmla="*/ 5403 h 11861"/>
                <a:gd name="T32" fmla="*/ 5418 w 8525"/>
                <a:gd name="T33" fmla="*/ 5170 h 11861"/>
                <a:gd name="T34" fmla="*/ 7805 w 8525"/>
                <a:gd name="T35" fmla="*/ 5610 h 11861"/>
                <a:gd name="T36" fmla="*/ 6148 w 8525"/>
                <a:gd name="T37" fmla="*/ 6219 h 11861"/>
                <a:gd name="T38" fmla="*/ 3494 w 8525"/>
                <a:gd name="T39" fmla="*/ 4403 h 11861"/>
                <a:gd name="T40" fmla="*/ 3968 w 8525"/>
                <a:gd name="T41" fmla="*/ 4194 h 11861"/>
                <a:gd name="T42" fmla="*/ 6844 w 8525"/>
                <a:gd name="T43" fmla="*/ 6095 h 11861"/>
                <a:gd name="T44" fmla="*/ 1973 w 8525"/>
                <a:gd name="T45" fmla="*/ 3308 h 11861"/>
                <a:gd name="T46" fmla="*/ 3275 w 8525"/>
                <a:gd name="T47" fmla="*/ 3474 h 11861"/>
                <a:gd name="T48" fmla="*/ 1677 w 8525"/>
                <a:gd name="T49" fmla="*/ 2824 h 11861"/>
                <a:gd name="T50" fmla="*/ 5857 w 8525"/>
                <a:gd name="T51" fmla="*/ 4303 h 11861"/>
                <a:gd name="T52" fmla="*/ 2943 w 8525"/>
                <a:gd name="T53" fmla="*/ 3035 h 11861"/>
                <a:gd name="T54" fmla="*/ 6189 w 8525"/>
                <a:gd name="T55" fmla="*/ 4518 h 11861"/>
                <a:gd name="T56" fmla="*/ 3022 w 8525"/>
                <a:gd name="T57" fmla="*/ 3042 h 11861"/>
                <a:gd name="T58" fmla="*/ 6476 w 8525"/>
                <a:gd name="T59" fmla="*/ 4189 h 11861"/>
                <a:gd name="T60" fmla="*/ 486 w 8525"/>
                <a:gd name="T61" fmla="*/ 1625 h 11861"/>
                <a:gd name="T62" fmla="*/ 3400 w 8525"/>
                <a:gd name="T63" fmla="*/ 2925 h 11861"/>
                <a:gd name="T64" fmla="*/ 1175 w 8525"/>
                <a:gd name="T65" fmla="*/ 1597 h 11861"/>
                <a:gd name="T66" fmla="*/ 6711 w 8525"/>
                <a:gd name="T67" fmla="*/ 5289 h 11861"/>
                <a:gd name="T68" fmla="*/ 780 w 8525"/>
                <a:gd name="T69" fmla="*/ 1558 h 11861"/>
                <a:gd name="T70" fmla="*/ 7454 w 8525"/>
                <a:gd name="T71" fmla="*/ 3758 h 11861"/>
                <a:gd name="T72" fmla="*/ 6432 w 8525"/>
                <a:gd name="T73" fmla="*/ 3083 h 11861"/>
                <a:gd name="T74" fmla="*/ 1701 w 8525"/>
                <a:gd name="T75" fmla="*/ 1533 h 11861"/>
                <a:gd name="T76" fmla="*/ 1227 w 8525"/>
                <a:gd name="T77" fmla="*/ 1362 h 11861"/>
                <a:gd name="T78" fmla="*/ 1754 w 8525"/>
                <a:gd name="T79" fmla="*/ 2076 h 11861"/>
                <a:gd name="T80" fmla="*/ 2613 w 8525"/>
                <a:gd name="T81" fmla="*/ 2392 h 11861"/>
                <a:gd name="T82" fmla="*/ 7237 w 8525"/>
                <a:gd name="T83" fmla="*/ 3583 h 11861"/>
                <a:gd name="T84" fmla="*/ 7012 w 8525"/>
                <a:gd name="T85" fmla="*/ 3249 h 11861"/>
                <a:gd name="T86" fmla="*/ 5036 w 8525"/>
                <a:gd name="T87" fmla="*/ 2548 h 11861"/>
                <a:gd name="T88" fmla="*/ 5318 w 8525"/>
                <a:gd name="T89" fmla="*/ 3250 h 11861"/>
                <a:gd name="T90" fmla="*/ 3874 w 8525"/>
                <a:gd name="T91" fmla="*/ 2593 h 11861"/>
                <a:gd name="T92" fmla="*/ 3567 w 8525"/>
                <a:gd name="T93" fmla="*/ 2640 h 11861"/>
                <a:gd name="T94" fmla="*/ 4438 w 8525"/>
                <a:gd name="T95" fmla="*/ 4140 h 11861"/>
                <a:gd name="T96" fmla="*/ 4561 w 8525"/>
                <a:gd name="T97" fmla="*/ 3767 h 11861"/>
                <a:gd name="T98" fmla="*/ 5399 w 8525"/>
                <a:gd name="T99" fmla="*/ 4582 h 11861"/>
                <a:gd name="T100" fmla="*/ 5756 w 8525"/>
                <a:gd name="T101" fmla="*/ 2775 h 11861"/>
                <a:gd name="T102" fmla="*/ 4712 w 8525"/>
                <a:gd name="T103" fmla="*/ 2293 h 11861"/>
                <a:gd name="T104" fmla="*/ 3263 w 8525"/>
                <a:gd name="T105" fmla="*/ 1281 h 11861"/>
                <a:gd name="T106" fmla="*/ 1613 w 8525"/>
                <a:gd name="T107" fmla="*/ 1169 h 11861"/>
                <a:gd name="T108" fmla="*/ 2264 w 8525"/>
                <a:gd name="T109" fmla="*/ 1193 h 11861"/>
                <a:gd name="T110" fmla="*/ 8048 w 8525"/>
                <a:gd name="T111" fmla="*/ 2950 h 11861"/>
                <a:gd name="T112" fmla="*/ 4947 w 8525"/>
                <a:gd name="T113" fmla="*/ 1763 h 11861"/>
                <a:gd name="T114" fmla="*/ 3537 w 8525"/>
                <a:gd name="T115" fmla="*/ 1422 h 11861"/>
                <a:gd name="T116" fmla="*/ 4538 w 8525"/>
                <a:gd name="T117" fmla="*/ 1345 h 11861"/>
                <a:gd name="T118" fmla="*/ 6715 w 8525"/>
                <a:gd name="T119" fmla="*/ 2116 h 11861"/>
                <a:gd name="T120" fmla="*/ 5323 w 8525"/>
                <a:gd name="T121" fmla="*/ 2321 h 11861"/>
                <a:gd name="T122" fmla="*/ 5541 w 8525"/>
                <a:gd name="T123" fmla="*/ 2382 h 11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25" h="11861">
                  <a:moveTo>
                    <a:pt x="8130" y="2479"/>
                  </a:moveTo>
                  <a:cubicBezTo>
                    <a:pt x="8066" y="2544"/>
                    <a:pt x="8110" y="2632"/>
                    <a:pt x="8083" y="2712"/>
                  </a:cubicBezTo>
                  <a:cubicBezTo>
                    <a:pt x="8078" y="2769"/>
                    <a:pt x="8041" y="2822"/>
                    <a:pt x="8017" y="2871"/>
                  </a:cubicBezTo>
                  <a:cubicBezTo>
                    <a:pt x="8027" y="2891"/>
                    <a:pt x="8054" y="2889"/>
                    <a:pt x="8071" y="2888"/>
                  </a:cubicBezTo>
                  <a:cubicBezTo>
                    <a:pt x="8180" y="2864"/>
                    <a:pt x="8337" y="2905"/>
                    <a:pt x="8402" y="2792"/>
                  </a:cubicBezTo>
                  <a:cubicBezTo>
                    <a:pt x="8471" y="2693"/>
                    <a:pt x="8479" y="2571"/>
                    <a:pt x="8525" y="2463"/>
                  </a:cubicBezTo>
                  <a:cubicBezTo>
                    <a:pt x="8394" y="2479"/>
                    <a:pt x="8253" y="2428"/>
                    <a:pt x="8130" y="2479"/>
                  </a:cubicBezTo>
                  <a:close/>
                  <a:moveTo>
                    <a:pt x="5401" y="1204"/>
                  </a:moveTo>
                  <a:lnTo>
                    <a:pt x="5347" y="1297"/>
                  </a:lnTo>
                  <a:lnTo>
                    <a:pt x="5347" y="1399"/>
                  </a:lnTo>
                  <a:cubicBezTo>
                    <a:pt x="5381" y="1444"/>
                    <a:pt x="5399" y="1498"/>
                    <a:pt x="5449" y="1525"/>
                  </a:cubicBezTo>
                  <a:cubicBezTo>
                    <a:pt x="5474" y="1460"/>
                    <a:pt x="5530" y="1407"/>
                    <a:pt x="5551" y="1340"/>
                  </a:cubicBezTo>
                  <a:cubicBezTo>
                    <a:pt x="5550" y="1265"/>
                    <a:pt x="5468" y="1230"/>
                    <a:pt x="5448" y="1159"/>
                  </a:cubicBezTo>
                  <a:cubicBezTo>
                    <a:pt x="5423" y="1157"/>
                    <a:pt x="5416" y="1186"/>
                    <a:pt x="5401" y="1204"/>
                  </a:cubicBezTo>
                  <a:close/>
                  <a:moveTo>
                    <a:pt x="2895" y="6666"/>
                  </a:moveTo>
                  <a:cubicBezTo>
                    <a:pt x="2871" y="6685"/>
                    <a:pt x="2907" y="6703"/>
                    <a:pt x="2899" y="6723"/>
                  </a:cubicBezTo>
                  <a:cubicBezTo>
                    <a:pt x="2911" y="6794"/>
                    <a:pt x="2982" y="6834"/>
                    <a:pt x="3034" y="6877"/>
                  </a:cubicBezTo>
                  <a:cubicBezTo>
                    <a:pt x="3160" y="6898"/>
                    <a:pt x="3146" y="7070"/>
                    <a:pt x="3264" y="7100"/>
                  </a:cubicBezTo>
                  <a:cubicBezTo>
                    <a:pt x="3342" y="7142"/>
                    <a:pt x="3438" y="7140"/>
                    <a:pt x="3525" y="7150"/>
                  </a:cubicBezTo>
                  <a:cubicBezTo>
                    <a:pt x="3481" y="7085"/>
                    <a:pt x="3464" y="7004"/>
                    <a:pt x="3427" y="6935"/>
                  </a:cubicBezTo>
                  <a:cubicBezTo>
                    <a:pt x="3356" y="6837"/>
                    <a:pt x="3228" y="6756"/>
                    <a:pt x="3095" y="6743"/>
                  </a:cubicBezTo>
                  <a:cubicBezTo>
                    <a:pt x="3023" y="6739"/>
                    <a:pt x="2960" y="6699"/>
                    <a:pt x="2895" y="6666"/>
                  </a:cubicBezTo>
                  <a:close/>
                  <a:moveTo>
                    <a:pt x="2831" y="6520"/>
                  </a:moveTo>
                  <a:lnTo>
                    <a:pt x="2828" y="6527"/>
                  </a:lnTo>
                  <a:cubicBezTo>
                    <a:pt x="2869" y="6633"/>
                    <a:pt x="2990" y="6679"/>
                    <a:pt x="3094" y="6700"/>
                  </a:cubicBezTo>
                  <a:lnTo>
                    <a:pt x="3094" y="6688"/>
                  </a:lnTo>
                  <a:cubicBezTo>
                    <a:pt x="3048" y="6651"/>
                    <a:pt x="3041" y="6581"/>
                    <a:pt x="2990" y="6546"/>
                  </a:cubicBezTo>
                  <a:cubicBezTo>
                    <a:pt x="2937" y="6537"/>
                    <a:pt x="2881" y="6535"/>
                    <a:pt x="2831" y="6520"/>
                  </a:cubicBezTo>
                  <a:close/>
                  <a:moveTo>
                    <a:pt x="3050" y="6534"/>
                  </a:moveTo>
                  <a:cubicBezTo>
                    <a:pt x="3053" y="6582"/>
                    <a:pt x="3099" y="6620"/>
                    <a:pt x="3126" y="6661"/>
                  </a:cubicBezTo>
                  <a:cubicBezTo>
                    <a:pt x="3150" y="6667"/>
                    <a:pt x="3148" y="6694"/>
                    <a:pt x="3171" y="6702"/>
                  </a:cubicBezTo>
                  <a:cubicBezTo>
                    <a:pt x="3255" y="6754"/>
                    <a:pt x="3355" y="6785"/>
                    <a:pt x="3417" y="6860"/>
                  </a:cubicBezTo>
                  <a:lnTo>
                    <a:pt x="3492" y="6956"/>
                  </a:lnTo>
                  <a:cubicBezTo>
                    <a:pt x="3547" y="6993"/>
                    <a:pt x="3620" y="6994"/>
                    <a:pt x="3655" y="7047"/>
                  </a:cubicBezTo>
                  <a:cubicBezTo>
                    <a:pt x="3676" y="7015"/>
                    <a:pt x="3663" y="6971"/>
                    <a:pt x="3661" y="6931"/>
                  </a:cubicBezTo>
                  <a:cubicBezTo>
                    <a:pt x="3627" y="6808"/>
                    <a:pt x="3499" y="6758"/>
                    <a:pt x="3408" y="6680"/>
                  </a:cubicBezTo>
                  <a:cubicBezTo>
                    <a:pt x="3318" y="6590"/>
                    <a:pt x="3178" y="6505"/>
                    <a:pt x="3050" y="6534"/>
                  </a:cubicBezTo>
                  <a:close/>
                  <a:moveTo>
                    <a:pt x="4224" y="6324"/>
                  </a:moveTo>
                  <a:cubicBezTo>
                    <a:pt x="4209" y="6341"/>
                    <a:pt x="4228" y="6360"/>
                    <a:pt x="4247" y="6356"/>
                  </a:cubicBezTo>
                  <a:cubicBezTo>
                    <a:pt x="4308" y="6352"/>
                    <a:pt x="4379" y="6403"/>
                    <a:pt x="4442" y="6408"/>
                  </a:cubicBezTo>
                  <a:cubicBezTo>
                    <a:pt x="4471" y="6411"/>
                    <a:pt x="4510" y="6423"/>
                    <a:pt x="4526" y="6405"/>
                  </a:cubicBezTo>
                  <a:cubicBezTo>
                    <a:pt x="4503" y="6385"/>
                    <a:pt x="4459" y="6387"/>
                    <a:pt x="4424" y="6366"/>
                  </a:cubicBezTo>
                  <a:cubicBezTo>
                    <a:pt x="4378" y="6328"/>
                    <a:pt x="4267" y="6258"/>
                    <a:pt x="4224" y="6324"/>
                  </a:cubicBezTo>
                  <a:close/>
                  <a:moveTo>
                    <a:pt x="4770" y="6052"/>
                  </a:moveTo>
                  <a:cubicBezTo>
                    <a:pt x="4585" y="6027"/>
                    <a:pt x="4427" y="6123"/>
                    <a:pt x="4273" y="6197"/>
                  </a:cubicBezTo>
                  <a:cubicBezTo>
                    <a:pt x="4257" y="6207"/>
                    <a:pt x="4258" y="6227"/>
                    <a:pt x="4264" y="6245"/>
                  </a:cubicBezTo>
                  <a:cubicBezTo>
                    <a:pt x="4310" y="6270"/>
                    <a:pt x="4378" y="6285"/>
                    <a:pt x="4434" y="6307"/>
                  </a:cubicBezTo>
                  <a:cubicBezTo>
                    <a:pt x="4586" y="6326"/>
                    <a:pt x="4696" y="6211"/>
                    <a:pt x="4841" y="6181"/>
                  </a:cubicBezTo>
                  <a:cubicBezTo>
                    <a:pt x="4902" y="6158"/>
                    <a:pt x="4947" y="6108"/>
                    <a:pt x="4995" y="6064"/>
                  </a:cubicBezTo>
                  <a:lnTo>
                    <a:pt x="4991" y="6051"/>
                  </a:lnTo>
                  <a:cubicBezTo>
                    <a:pt x="4920" y="6078"/>
                    <a:pt x="4843" y="6064"/>
                    <a:pt x="4770" y="6052"/>
                  </a:cubicBezTo>
                  <a:close/>
                  <a:moveTo>
                    <a:pt x="4566" y="5898"/>
                  </a:moveTo>
                  <a:lnTo>
                    <a:pt x="4348" y="6026"/>
                  </a:lnTo>
                  <a:cubicBezTo>
                    <a:pt x="4324" y="6056"/>
                    <a:pt x="4311" y="6090"/>
                    <a:pt x="4297" y="6124"/>
                  </a:cubicBezTo>
                  <a:lnTo>
                    <a:pt x="4321" y="6129"/>
                  </a:lnTo>
                  <a:cubicBezTo>
                    <a:pt x="4426" y="6072"/>
                    <a:pt x="4530" y="6025"/>
                    <a:pt x="4643" y="6002"/>
                  </a:cubicBezTo>
                  <a:cubicBezTo>
                    <a:pt x="4688" y="5996"/>
                    <a:pt x="4703" y="5959"/>
                    <a:pt x="4739" y="5942"/>
                  </a:cubicBezTo>
                  <a:cubicBezTo>
                    <a:pt x="4742" y="5923"/>
                    <a:pt x="4754" y="5904"/>
                    <a:pt x="4771" y="5895"/>
                  </a:cubicBezTo>
                  <a:cubicBezTo>
                    <a:pt x="4786" y="5900"/>
                    <a:pt x="4804" y="5908"/>
                    <a:pt x="4811" y="5891"/>
                  </a:cubicBezTo>
                  <a:cubicBezTo>
                    <a:pt x="4809" y="5874"/>
                    <a:pt x="4822" y="5863"/>
                    <a:pt x="4818" y="5850"/>
                  </a:cubicBezTo>
                  <a:cubicBezTo>
                    <a:pt x="4732" y="5848"/>
                    <a:pt x="4651" y="5868"/>
                    <a:pt x="4566" y="5898"/>
                  </a:cubicBezTo>
                  <a:close/>
                  <a:moveTo>
                    <a:pt x="5036" y="5856"/>
                  </a:moveTo>
                  <a:cubicBezTo>
                    <a:pt x="4958" y="5869"/>
                    <a:pt x="4867" y="5857"/>
                    <a:pt x="4811" y="5914"/>
                  </a:cubicBezTo>
                  <a:cubicBezTo>
                    <a:pt x="4791" y="5942"/>
                    <a:pt x="4759" y="5969"/>
                    <a:pt x="4746" y="6003"/>
                  </a:cubicBezTo>
                  <a:cubicBezTo>
                    <a:pt x="4816" y="6022"/>
                    <a:pt x="4900" y="6063"/>
                    <a:pt x="4971" y="6023"/>
                  </a:cubicBezTo>
                  <a:cubicBezTo>
                    <a:pt x="5050" y="5987"/>
                    <a:pt x="5077" y="5895"/>
                    <a:pt x="5103" y="5827"/>
                  </a:cubicBezTo>
                  <a:cubicBezTo>
                    <a:pt x="5081" y="5830"/>
                    <a:pt x="5058" y="5845"/>
                    <a:pt x="5036" y="5856"/>
                  </a:cubicBezTo>
                  <a:close/>
                  <a:moveTo>
                    <a:pt x="4095" y="5162"/>
                  </a:moveTo>
                  <a:cubicBezTo>
                    <a:pt x="3984" y="5237"/>
                    <a:pt x="3925" y="5367"/>
                    <a:pt x="3850" y="5472"/>
                  </a:cubicBezTo>
                  <a:cubicBezTo>
                    <a:pt x="3811" y="5594"/>
                    <a:pt x="3840" y="5731"/>
                    <a:pt x="3809" y="5857"/>
                  </a:cubicBezTo>
                  <a:lnTo>
                    <a:pt x="3743" y="6016"/>
                  </a:lnTo>
                  <a:cubicBezTo>
                    <a:pt x="3786" y="6095"/>
                    <a:pt x="3880" y="6132"/>
                    <a:pt x="3912" y="6215"/>
                  </a:cubicBezTo>
                  <a:cubicBezTo>
                    <a:pt x="3929" y="6217"/>
                    <a:pt x="3932" y="6187"/>
                    <a:pt x="3932" y="6175"/>
                  </a:cubicBezTo>
                  <a:cubicBezTo>
                    <a:pt x="3930" y="6069"/>
                    <a:pt x="4040" y="6040"/>
                    <a:pt x="4077" y="5956"/>
                  </a:cubicBezTo>
                  <a:cubicBezTo>
                    <a:pt x="4129" y="5776"/>
                    <a:pt x="4232" y="5600"/>
                    <a:pt x="4144" y="5405"/>
                  </a:cubicBezTo>
                  <a:cubicBezTo>
                    <a:pt x="4137" y="5343"/>
                    <a:pt x="4072" y="5287"/>
                    <a:pt x="4098" y="5222"/>
                  </a:cubicBezTo>
                  <a:cubicBezTo>
                    <a:pt x="4093" y="5200"/>
                    <a:pt x="4135" y="5170"/>
                    <a:pt x="4095" y="5162"/>
                  </a:cubicBezTo>
                  <a:close/>
                  <a:moveTo>
                    <a:pt x="4434" y="5324"/>
                  </a:moveTo>
                  <a:cubicBezTo>
                    <a:pt x="4361" y="5379"/>
                    <a:pt x="4254" y="5408"/>
                    <a:pt x="4246" y="5507"/>
                  </a:cubicBezTo>
                  <a:cubicBezTo>
                    <a:pt x="4232" y="5655"/>
                    <a:pt x="4200" y="5796"/>
                    <a:pt x="4132" y="5927"/>
                  </a:cubicBezTo>
                  <a:cubicBezTo>
                    <a:pt x="4113" y="5974"/>
                    <a:pt x="4124" y="6026"/>
                    <a:pt x="4107" y="6070"/>
                  </a:cubicBezTo>
                  <a:cubicBezTo>
                    <a:pt x="4089" y="6114"/>
                    <a:pt x="4055" y="6160"/>
                    <a:pt x="4079" y="6209"/>
                  </a:cubicBezTo>
                  <a:cubicBezTo>
                    <a:pt x="4116" y="6203"/>
                    <a:pt x="4119" y="6161"/>
                    <a:pt x="4144" y="6140"/>
                  </a:cubicBezTo>
                  <a:cubicBezTo>
                    <a:pt x="4220" y="6078"/>
                    <a:pt x="4314" y="6025"/>
                    <a:pt x="4349" y="5924"/>
                  </a:cubicBezTo>
                  <a:cubicBezTo>
                    <a:pt x="4408" y="5794"/>
                    <a:pt x="4391" y="5658"/>
                    <a:pt x="4450" y="5527"/>
                  </a:cubicBezTo>
                  <a:cubicBezTo>
                    <a:pt x="4488" y="5452"/>
                    <a:pt x="4506" y="5360"/>
                    <a:pt x="4483" y="5276"/>
                  </a:cubicBezTo>
                  <a:cubicBezTo>
                    <a:pt x="4459" y="5283"/>
                    <a:pt x="4452" y="5312"/>
                    <a:pt x="4434" y="5324"/>
                  </a:cubicBezTo>
                  <a:close/>
                  <a:moveTo>
                    <a:pt x="5101" y="5276"/>
                  </a:moveTo>
                  <a:cubicBezTo>
                    <a:pt x="5090" y="5315"/>
                    <a:pt x="5113" y="5355"/>
                    <a:pt x="5124" y="5395"/>
                  </a:cubicBezTo>
                  <a:cubicBezTo>
                    <a:pt x="5199" y="5502"/>
                    <a:pt x="5179" y="5620"/>
                    <a:pt x="5247" y="5725"/>
                  </a:cubicBezTo>
                  <a:cubicBezTo>
                    <a:pt x="5343" y="5856"/>
                    <a:pt x="5481" y="5969"/>
                    <a:pt x="5647" y="6018"/>
                  </a:cubicBezTo>
                  <a:cubicBezTo>
                    <a:pt x="5679" y="6014"/>
                    <a:pt x="5713" y="6004"/>
                    <a:pt x="5747" y="6017"/>
                  </a:cubicBezTo>
                  <a:lnTo>
                    <a:pt x="5762" y="6011"/>
                  </a:lnTo>
                  <a:cubicBezTo>
                    <a:pt x="5718" y="5970"/>
                    <a:pt x="5678" y="5916"/>
                    <a:pt x="5644" y="5859"/>
                  </a:cubicBezTo>
                  <a:cubicBezTo>
                    <a:pt x="5626" y="5817"/>
                    <a:pt x="5590" y="5775"/>
                    <a:pt x="5577" y="5731"/>
                  </a:cubicBezTo>
                  <a:cubicBezTo>
                    <a:pt x="5606" y="5723"/>
                    <a:pt x="5638" y="5751"/>
                    <a:pt x="5665" y="5761"/>
                  </a:cubicBezTo>
                  <a:lnTo>
                    <a:pt x="5670" y="5759"/>
                  </a:lnTo>
                  <a:cubicBezTo>
                    <a:pt x="5663" y="5721"/>
                    <a:pt x="5621" y="5705"/>
                    <a:pt x="5611" y="5665"/>
                  </a:cubicBezTo>
                  <a:cubicBezTo>
                    <a:pt x="5545" y="5534"/>
                    <a:pt x="5447" y="5429"/>
                    <a:pt x="5292" y="5385"/>
                  </a:cubicBezTo>
                  <a:cubicBezTo>
                    <a:pt x="5219" y="5361"/>
                    <a:pt x="5149" y="5330"/>
                    <a:pt x="5101" y="5276"/>
                  </a:cubicBezTo>
                  <a:close/>
                  <a:moveTo>
                    <a:pt x="6616" y="5858"/>
                  </a:moveTo>
                  <a:cubicBezTo>
                    <a:pt x="6583" y="5912"/>
                    <a:pt x="6523" y="5955"/>
                    <a:pt x="6490" y="6017"/>
                  </a:cubicBezTo>
                  <a:cubicBezTo>
                    <a:pt x="6410" y="6167"/>
                    <a:pt x="6224" y="6236"/>
                    <a:pt x="6063" y="6296"/>
                  </a:cubicBezTo>
                  <a:lnTo>
                    <a:pt x="6056" y="6290"/>
                  </a:lnTo>
                  <a:cubicBezTo>
                    <a:pt x="6086" y="6179"/>
                    <a:pt x="6078" y="6066"/>
                    <a:pt x="6066" y="5952"/>
                  </a:cubicBezTo>
                  <a:cubicBezTo>
                    <a:pt x="6062" y="5918"/>
                    <a:pt x="6100" y="5898"/>
                    <a:pt x="6087" y="5865"/>
                  </a:cubicBezTo>
                  <a:cubicBezTo>
                    <a:pt x="6018" y="5898"/>
                    <a:pt x="6003" y="5970"/>
                    <a:pt x="5979" y="6032"/>
                  </a:cubicBezTo>
                  <a:lnTo>
                    <a:pt x="5974" y="6034"/>
                  </a:lnTo>
                  <a:cubicBezTo>
                    <a:pt x="5892" y="5932"/>
                    <a:pt x="5793" y="5842"/>
                    <a:pt x="5665" y="5804"/>
                  </a:cubicBezTo>
                  <a:lnTo>
                    <a:pt x="5662" y="5811"/>
                  </a:lnTo>
                  <a:cubicBezTo>
                    <a:pt x="5736" y="5910"/>
                    <a:pt x="5808" y="6005"/>
                    <a:pt x="5890" y="6095"/>
                  </a:cubicBezTo>
                  <a:cubicBezTo>
                    <a:pt x="5849" y="6099"/>
                    <a:pt x="5823" y="6054"/>
                    <a:pt x="5775" y="6055"/>
                  </a:cubicBezTo>
                  <a:cubicBezTo>
                    <a:pt x="5706" y="6033"/>
                    <a:pt x="5645" y="6080"/>
                    <a:pt x="5579" y="6082"/>
                  </a:cubicBezTo>
                  <a:lnTo>
                    <a:pt x="5576" y="6092"/>
                  </a:lnTo>
                  <a:cubicBezTo>
                    <a:pt x="5691" y="6184"/>
                    <a:pt x="5842" y="6140"/>
                    <a:pt x="5957" y="6224"/>
                  </a:cubicBezTo>
                  <a:cubicBezTo>
                    <a:pt x="5975" y="6254"/>
                    <a:pt x="5981" y="6296"/>
                    <a:pt x="5966" y="6333"/>
                  </a:cubicBezTo>
                  <a:cubicBezTo>
                    <a:pt x="5922" y="6403"/>
                    <a:pt x="5842" y="6454"/>
                    <a:pt x="5810" y="6536"/>
                  </a:cubicBezTo>
                  <a:cubicBezTo>
                    <a:pt x="5757" y="6673"/>
                    <a:pt x="5751" y="6824"/>
                    <a:pt x="5734" y="6967"/>
                  </a:cubicBezTo>
                  <a:lnTo>
                    <a:pt x="5706" y="7018"/>
                  </a:lnTo>
                  <a:cubicBezTo>
                    <a:pt x="5595" y="7113"/>
                    <a:pt x="5471" y="7199"/>
                    <a:pt x="5397" y="7323"/>
                  </a:cubicBezTo>
                  <a:cubicBezTo>
                    <a:pt x="5388" y="7347"/>
                    <a:pt x="5380" y="7380"/>
                    <a:pt x="5371" y="7404"/>
                  </a:cubicBezTo>
                  <a:lnTo>
                    <a:pt x="5357" y="7394"/>
                  </a:lnTo>
                  <a:cubicBezTo>
                    <a:pt x="5327" y="7292"/>
                    <a:pt x="5287" y="7195"/>
                    <a:pt x="5304" y="7095"/>
                  </a:cubicBezTo>
                  <a:lnTo>
                    <a:pt x="5298" y="7089"/>
                  </a:lnTo>
                  <a:cubicBezTo>
                    <a:pt x="5236" y="7127"/>
                    <a:pt x="5226" y="7218"/>
                    <a:pt x="5227" y="7285"/>
                  </a:cubicBezTo>
                  <a:cubicBezTo>
                    <a:pt x="5230" y="7353"/>
                    <a:pt x="5227" y="7419"/>
                    <a:pt x="5248" y="7486"/>
                  </a:cubicBezTo>
                  <a:cubicBezTo>
                    <a:pt x="5199" y="7569"/>
                    <a:pt x="5157" y="7655"/>
                    <a:pt x="5123" y="7744"/>
                  </a:cubicBezTo>
                  <a:cubicBezTo>
                    <a:pt x="5141" y="7763"/>
                    <a:pt x="5196" y="7756"/>
                    <a:pt x="5165" y="7791"/>
                  </a:cubicBezTo>
                  <a:cubicBezTo>
                    <a:pt x="5113" y="7858"/>
                    <a:pt x="5051" y="7917"/>
                    <a:pt x="5020" y="7999"/>
                  </a:cubicBezTo>
                  <a:cubicBezTo>
                    <a:pt x="4943" y="8209"/>
                    <a:pt x="4890" y="8389"/>
                    <a:pt x="4769" y="8581"/>
                  </a:cubicBezTo>
                  <a:cubicBezTo>
                    <a:pt x="4748" y="8668"/>
                    <a:pt x="4775" y="8765"/>
                    <a:pt x="4732" y="8842"/>
                  </a:cubicBezTo>
                  <a:lnTo>
                    <a:pt x="4721" y="8838"/>
                  </a:lnTo>
                  <a:cubicBezTo>
                    <a:pt x="4697" y="8644"/>
                    <a:pt x="4633" y="8450"/>
                    <a:pt x="4653" y="8254"/>
                  </a:cubicBezTo>
                  <a:cubicBezTo>
                    <a:pt x="4665" y="8168"/>
                    <a:pt x="4724" y="8104"/>
                    <a:pt x="4777" y="8046"/>
                  </a:cubicBezTo>
                  <a:cubicBezTo>
                    <a:pt x="4888" y="7959"/>
                    <a:pt x="5034" y="7906"/>
                    <a:pt x="5107" y="7785"/>
                  </a:cubicBezTo>
                  <a:lnTo>
                    <a:pt x="5107" y="7773"/>
                  </a:lnTo>
                  <a:cubicBezTo>
                    <a:pt x="5080" y="7775"/>
                    <a:pt x="5069" y="7805"/>
                    <a:pt x="5043" y="7815"/>
                  </a:cubicBezTo>
                  <a:cubicBezTo>
                    <a:pt x="4938" y="7853"/>
                    <a:pt x="4831" y="7894"/>
                    <a:pt x="4726" y="7920"/>
                  </a:cubicBezTo>
                  <a:lnTo>
                    <a:pt x="4717" y="7909"/>
                  </a:lnTo>
                  <a:cubicBezTo>
                    <a:pt x="4837" y="7543"/>
                    <a:pt x="4988" y="7165"/>
                    <a:pt x="5154" y="6813"/>
                  </a:cubicBezTo>
                  <a:cubicBezTo>
                    <a:pt x="5163" y="6757"/>
                    <a:pt x="5196" y="6715"/>
                    <a:pt x="5216" y="6652"/>
                  </a:cubicBezTo>
                  <a:cubicBezTo>
                    <a:pt x="5269" y="6539"/>
                    <a:pt x="5290" y="6429"/>
                    <a:pt x="5319" y="6307"/>
                  </a:cubicBezTo>
                  <a:cubicBezTo>
                    <a:pt x="5341" y="6241"/>
                    <a:pt x="5345" y="6164"/>
                    <a:pt x="5345" y="6097"/>
                  </a:cubicBezTo>
                  <a:cubicBezTo>
                    <a:pt x="5361" y="6032"/>
                    <a:pt x="5347" y="5968"/>
                    <a:pt x="5342" y="5903"/>
                  </a:cubicBezTo>
                  <a:cubicBezTo>
                    <a:pt x="5225" y="5803"/>
                    <a:pt x="5123" y="5642"/>
                    <a:pt x="5113" y="5489"/>
                  </a:cubicBezTo>
                  <a:cubicBezTo>
                    <a:pt x="5107" y="5482"/>
                    <a:pt x="5093" y="5473"/>
                    <a:pt x="5088" y="5487"/>
                  </a:cubicBezTo>
                  <a:cubicBezTo>
                    <a:pt x="5094" y="5517"/>
                    <a:pt x="5081" y="5551"/>
                    <a:pt x="5070" y="5578"/>
                  </a:cubicBezTo>
                  <a:cubicBezTo>
                    <a:pt x="5024" y="5596"/>
                    <a:pt x="4995" y="5549"/>
                    <a:pt x="4954" y="5533"/>
                  </a:cubicBezTo>
                  <a:cubicBezTo>
                    <a:pt x="4925" y="5518"/>
                    <a:pt x="4922" y="5482"/>
                    <a:pt x="4889" y="5465"/>
                  </a:cubicBezTo>
                  <a:cubicBezTo>
                    <a:pt x="4883" y="5526"/>
                    <a:pt x="4908" y="5606"/>
                    <a:pt x="4963" y="5643"/>
                  </a:cubicBezTo>
                  <a:cubicBezTo>
                    <a:pt x="4994" y="5674"/>
                    <a:pt x="5052" y="5681"/>
                    <a:pt x="5069" y="5727"/>
                  </a:cubicBezTo>
                  <a:cubicBezTo>
                    <a:pt x="5077" y="5750"/>
                    <a:pt x="5063" y="5776"/>
                    <a:pt x="5086" y="5793"/>
                  </a:cubicBezTo>
                  <a:cubicBezTo>
                    <a:pt x="5108" y="5793"/>
                    <a:pt x="5133" y="5783"/>
                    <a:pt x="5161" y="5790"/>
                  </a:cubicBezTo>
                  <a:cubicBezTo>
                    <a:pt x="5180" y="5829"/>
                    <a:pt x="5136" y="5855"/>
                    <a:pt x="5138" y="5895"/>
                  </a:cubicBezTo>
                  <a:cubicBezTo>
                    <a:pt x="5113" y="5948"/>
                    <a:pt x="5086" y="6005"/>
                    <a:pt x="5059" y="6053"/>
                  </a:cubicBezTo>
                  <a:cubicBezTo>
                    <a:pt x="5045" y="6256"/>
                    <a:pt x="4954" y="6449"/>
                    <a:pt x="4896" y="6642"/>
                  </a:cubicBezTo>
                  <a:cubicBezTo>
                    <a:pt x="4861" y="6723"/>
                    <a:pt x="4808" y="6793"/>
                    <a:pt x="4762" y="6866"/>
                  </a:cubicBezTo>
                  <a:cubicBezTo>
                    <a:pt x="4727" y="6923"/>
                    <a:pt x="4653" y="6937"/>
                    <a:pt x="4583" y="6926"/>
                  </a:cubicBezTo>
                  <a:cubicBezTo>
                    <a:pt x="4537" y="6924"/>
                    <a:pt x="4526" y="6861"/>
                    <a:pt x="4486" y="6865"/>
                  </a:cubicBezTo>
                  <a:cubicBezTo>
                    <a:pt x="4469" y="6898"/>
                    <a:pt x="4480" y="6937"/>
                    <a:pt x="4483" y="6974"/>
                  </a:cubicBezTo>
                  <a:cubicBezTo>
                    <a:pt x="4529" y="7078"/>
                    <a:pt x="4492" y="7185"/>
                    <a:pt x="4504" y="7288"/>
                  </a:cubicBezTo>
                  <a:cubicBezTo>
                    <a:pt x="4487" y="7365"/>
                    <a:pt x="4483" y="7442"/>
                    <a:pt x="4457" y="7510"/>
                  </a:cubicBezTo>
                  <a:cubicBezTo>
                    <a:pt x="4442" y="7559"/>
                    <a:pt x="4439" y="7625"/>
                    <a:pt x="4405" y="7655"/>
                  </a:cubicBezTo>
                  <a:cubicBezTo>
                    <a:pt x="4362" y="7634"/>
                    <a:pt x="4333" y="7596"/>
                    <a:pt x="4279" y="7579"/>
                  </a:cubicBezTo>
                  <a:cubicBezTo>
                    <a:pt x="4162" y="7557"/>
                    <a:pt x="3975" y="7571"/>
                    <a:pt x="3933" y="7425"/>
                  </a:cubicBezTo>
                  <a:cubicBezTo>
                    <a:pt x="3902" y="7291"/>
                    <a:pt x="3941" y="7157"/>
                    <a:pt x="3990" y="7042"/>
                  </a:cubicBezTo>
                  <a:cubicBezTo>
                    <a:pt x="4092" y="7023"/>
                    <a:pt x="4217" y="6981"/>
                    <a:pt x="4227" y="6875"/>
                  </a:cubicBezTo>
                  <a:cubicBezTo>
                    <a:pt x="4163" y="6885"/>
                    <a:pt x="4112" y="6960"/>
                    <a:pt x="4036" y="6923"/>
                  </a:cubicBezTo>
                  <a:cubicBezTo>
                    <a:pt x="4018" y="6892"/>
                    <a:pt x="4047" y="6860"/>
                    <a:pt x="4038" y="6829"/>
                  </a:cubicBezTo>
                  <a:cubicBezTo>
                    <a:pt x="4041" y="6732"/>
                    <a:pt x="4039" y="6637"/>
                    <a:pt x="4029" y="6539"/>
                  </a:cubicBezTo>
                  <a:cubicBezTo>
                    <a:pt x="4043" y="6446"/>
                    <a:pt x="4146" y="6415"/>
                    <a:pt x="4179" y="6330"/>
                  </a:cubicBezTo>
                  <a:cubicBezTo>
                    <a:pt x="4215" y="6269"/>
                    <a:pt x="4204" y="6186"/>
                    <a:pt x="4237" y="6124"/>
                  </a:cubicBezTo>
                  <a:lnTo>
                    <a:pt x="4228" y="6125"/>
                  </a:lnTo>
                  <a:cubicBezTo>
                    <a:pt x="4199" y="6177"/>
                    <a:pt x="4142" y="6202"/>
                    <a:pt x="4117" y="6255"/>
                  </a:cubicBezTo>
                  <a:cubicBezTo>
                    <a:pt x="4083" y="6265"/>
                    <a:pt x="4095" y="6325"/>
                    <a:pt x="4053" y="6320"/>
                  </a:cubicBezTo>
                  <a:cubicBezTo>
                    <a:pt x="4047" y="6302"/>
                    <a:pt x="4051" y="6292"/>
                    <a:pt x="4056" y="6278"/>
                  </a:cubicBezTo>
                  <a:cubicBezTo>
                    <a:pt x="4023" y="6207"/>
                    <a:pt x="4037" y="6126"/>
                    <a:pt x="4067" y="6051"/>
                  </a:cubicBezTo>
                  <a:lnTo>
                    <a:pt x="4058" y="6051"/>
                  </a:lnTo>
                  <a:cubicBezTo>
                    <a:pt x="4015" y="6105"/>
                    <a:pt x="3971" y="6163"/>
                    <a:pt x="3969" y="6237"/>
                  </a:cubicBezTo>
                  <a:cubicBezTo>
                    <a:pt x="3949" y="6276"/>
                    <a:pt x="3955" y="6318"/>
                    <a:pt x="3939" y="6359"/>
                  </a:cubicBezTo>
                  <a:lnTo>
                    <a:pt x="3928" y="6354"/>
                  </a:lnTo>
                  <a:cubicBezTo>
                    <a:pt x="3900" y="6257"/>
                    <a:pt x="3839" y="6171"/>
                    <a:pt x="3764" y="6107"/>
                  </a:cubicBezTo>
                  <a:lnTo>
                    <a:pt x="3748" y="6104"/>
                  </a:lnTo>
                  <a:cubicBezTo>
                    <a:pt x="3794" y="6197"/>
                    <a:pt x="3794" y="6299"/>
                    <a:pt x="3858" y="6390"/>
                  </a:cubicBezTo>
                  <a:cubicBezTo>
                    <a:pt x="3893" y="6443"/>
                    <a:pt x="3946" y="6495"/>
                    <a:pt x="3949" y="6567"/>
                  </a:cubicBezTo>
                  <a:cubicBezTo>
                    <a:pt x="3945" y="6632"/>
                    <a:pt x="3978" y="6704"/>
                    <a:pt x="3945" y="6766"/>
                  </a:cubicBezTo>
                  <a:cubicBezTo>
                    <a:pt x="3923" y="6769"/>
                    <a:pt x="3890" y="6764"/>
                    <a:pt x="3870" y="6749"/>
                  </a:cubicBezTo>
                  <a:cubicBezTo>
                    <a:pt x="3861" y="6749"/>
                    <a:pt x="3842" y="6742"/>
                    <a:pt x="3845" y="6758"/>
                  </a:cubicBezTo>
                  <a:cubicBezTo>
                    <a:pt x="3873" y="6797"/>
                    <a:pt x="3904" y="6829"/>
                    <a:pt x="3950" y="6843"/>
                  </a:cubicBezTo>
                  <a:cubicBezTo>
                    <a:pt x="3945" y="6923"/>
                    <a:pt x="3907" y="6999"/>
                    <a:pt x="3878" y="7074"/>
                  </a:cubicBezTo>
                  <a:cubicBezTo>
                    <a:pt x="3847" y="7109"/>
                    <a:pt x="3854" y="7171"/>
                    <a:pt x="3824" y="7202"/>
                  </a:cubicBezTo>
                  <a:lnTo>
                    <a:pt x="3814" y="7195"/>
                  </a:lnTo>
                  <a:cubicBezTo>
                    <a:pt x="3786" y="7101"/>
                    <a:pt x="3737" y="7004"/>
                    <a:pt x="3771" y="6903"/>
                  </a:cubicBezTo>
                  <a:cubicBezTo>
                    <a:pt x="3703" y="6947"/>
                    <a:pt x="3701" y="7041"/>
                    <a:pt x="3702" y="7116"/>
                  </a:cubicBezTo>
                  <a:cubicBezTo>
                    <a:pt x="3663" y="7117"/>
                    <a:pt x="3651" y="7069"/>
                    <a:pt x="3614" y="7054"/>
                  </a:cubicBezTo>
                  <a:lnTo>
                    <a:pt x="3518" y="7001"/>
                  </a:lnTo>
                  <a:lnTo>
                    <a:pt x="3511" y="7007"/>
                  </a:lnTo>
                  <a:cubicBezTo>
                    <a:pt x="3548" y="7080"/>
                    <a:pt x="3573" y="7172"/>
                    <a:pt x="3650" y="7218"/>
                  </a:cubicBezTo>
                  <a:cubicBezTo>
                    <a:pt x="3641" y="7230"/>
                    <a:pt x="3612" y="7215"/>
                    <a:pt x="3602" y="7207"/>
                  </a:cubicBezTo>
                  <a:cubicBezTo>
                    <a:pt x="3538" y="7182"/>
                    <a:pt x="3467" y="7166"/>
                    <a:pt x="3401" y="7192"/>
                  </a:cubicBezTo>
                  <a:cubicBezTo>
                    <a:pt x="3419" y="7223"/>
                    <a:pt x="3466" y="7213"/>
                    <a:pt x="3494" y="7240"/>
                  </a:cubicBezTo>
                  <a:cubicBezTo>
                    <a:pt x="3589" y="7308"/>
                    <a:pt x="3720" y="7304"/>
                    <a:pt x="3814" y="7363"/>
                  </a:cubicBezTo>
                  <a:cubicBezTo>
                    <a:pt x="3841" y="7394"/>
                    <a:pt x="3823" y="7430"/>
                    <a:pt x="3840" y="7464"/>
                  </a:cubicBezTo>
                  <a:cubicBezTo>
                    <a:pt x="3875" y="7564"/>
                    <a:pt x="3955" y="7646"/>
                    <a:pt x="4065" y="7665"/>
                  </a:cubicBezTo>
                  <a:cubicBezTo>
                    <a:pt x="4145" y="7680"/>
                    <a:pt x="4235" y="7672"/>
                    <a:pt x="4295" y="7738"/>
                  </a:cubicBezTo>
                  <a:cubicBezTo>
                    <a:pt x="4373" y="7827"/>
                    <a:pt x="4368" y="7931"/>
                    <a:pt x="4336" y="8025"/>
                  </a:cubicBezTo>
                  <a:cubicBezTo>
                    <a:pt x="4286" y="8277"/>
                    <a:pt x="4266" y="8540"/>
                    <a:pt x="4260" y="8801"/>
                  </a:cubicBezTo>
                  <a:cubicBezTo>
                    <a:pt x="4268" y="8981"/>
                    <a:pt x="4259" y="9162"/>
                    <a:pt x="4254" y="9341"/>
                  </a:cubicBezTo>
                  <a:cubicBezTo>
                    <a:pt x="4246" y="9408"/>
                    <a:pt x="4247" y="9484"/>
                    <a:pt x="4242" y="9552"/>
                  </a:cubicBezTo>
                  <a:cubicBezTo>
                    <a:pt x="4190" y="9587"/>
                    <a:pt x="4122" y="9549"/>
                    <a:pt x="4066" y="9539"/>
                  </a:cubicBezTo>
                  <a:cubicBezTo>
                    <a:pt x="4043" y="9609"/>
                    <a:pt x="4121" y="9663"/>
                    <a:pt x="4167" y="9712"/>
                  </a:cubicBezTo>
                  <a:cubicBezTo>
                    <a:pt x="4199" y="9740"/>
                    <a:pt x="4239" y="9771"/>
                    <a:pt x="4240" y="9815"/>
                  </a:cubicBezTo>
                  <a:cubicBezTo>
                    <a:pt x="4218" y="9916"/>
                    <a:pt x="4230" y="10019"/>
                    <a:pt x="4202" y="10114"/>
                  </a:cubicBezTo>
                  <a:cubicBezTo>
                    <a:pt x="4172" y="10315"/>
                    <a:pt x="4107" y="10526"/>
                    <a:pt x="4062" y="10720"/>
                  </a:cubicBezTo>
                  <a:cubicBezTo>
                    <a:pt x="4050" y="10798"/>
                    <a:pt x="4125" y="10871"/>
                    <a:pt x="4152" y="10948"/>
                  </a:cubicBezTo>
                  <a:cubicBezTo>
                    <a:pt x="4202" y="11097"/>
                    <a:pt x="4168" y="11252"/>
                    <a:pt x="4159" y="11398"/>
                  </a:cubicBezTo>
                  <a:cubicBezTo>
                    <a:pt x="4130" y="11438"/>
                    <a:pt x="4147" y="11496"/>
                    <a:pt x="4132" y="11545"/>
                  </a:cubicBezTo>
                  <a:cubicBezTo>
                    <a:pt x="4125" y="11676"/>
                    <a:pt x="4290" y="11728"/>
                    <a:pt x="4324" y="11855"/>
                  </a:cubicBezTo>
                  <a:cubicBezTo>
                    <a:pt x="4330" y="11861"/>
                    <a:pt x="4340" y="11857"/>
                    <a:pt x="4346" y="11852"/>
                  </a:cubicBezTo>
                  <a:cubicBezTo>
                    <a:pt x="4383" y="11556"/>
                    <a:pt x="4447" y="11290"/>
                    <a:pt x="4624" y="11032"/>
                  </a:cubicBezTo>
                  <a:cubicBezTo>
                    <a:pt x="4638" y="10986"/>
                    <a:pt x="4582" y="10953"/>
                    <a:pt x="4575" y="10903"/>
                  </a:cubicBezTo>
                  <a:cubicBezTo>
                    <a:pt x="4548" y="10838"/>
                    <a:pt x="4582" y="10772"/>
                    <a:pt x="4599" y="10708"/>
                  </a:cubicBezTo>
                  <a:cubicBezTo>
                    <a:pt x="4675" y="10510"/>
                    <a:pt x="4721" y="10280"/>
                    <a:pt x="4840" y="10106"/>
                  </a:cubicBezTo>
                  <a:cubicBezTo>
                    <a:pt x="4873" y="10075"/>
                    <a:pt x="4879" y="10027"/>
                    <a:pt x="4882" y="9985"/>
                  </a:cubicBezTo>
                  <a:cubicBezTo>
                    <a:pt x="4861" y="9941"/>
                    <a:pt x="4798" y="9936"/>
                    <a:pt x="4767" y="9904"/>
                  </a:cubicBezTo>
                  <a:cubicBezTo>
                    <a:pt x="4611" y="9805"/>
                    <a:pt x="4651" y="9624"/>
                    <a:pt x="4624" y="9480"/>
                  </a:cubicBezTo>
                  <a:cubicBezTo>
                    <a:pt x="4635" y="9386"/>
                    <a:pt x="4598" y="9246"/>
                    <a:pt x="4727" y="9213"/>
                  </a:cubicBezTo>
                  <a:cubicBezTo>
                    <a:pt x="4887" y="9091"/>
                    <a:pt x="4941" y="8907"/>
                    <a:pt x="5031" y="8730"/>
                  </a:cubicBezTo>
                  <a:cubicBezTo>
                    <a:pt x="5154" y="8444"/>
                    <a:pt x="5227" y="8134"/>
                    <a:pt x="5304" y="7845"/>
                  </a:cubicBezTo>
                  <a:cubicBezTo>
                    <a:pt x="5348" y="7697"/>
                    <a:pt x="5411" y="7533"/>
                    <a:pt x="5528" y="7421"/>
                  </a:cubicBezTo>
                  <a:cubicBezTo>
                    <a:pt x="5630" y="7315"/>
                    <a:pt x="5726" y="7199"/>
                    <a:pt x="5871" y="7137"/>
                  </a:cubicBezTo>
                  <a:cubicBezTo>
                    <a:pt x="5922" y="7106"/>
                    <a:pt x="5909" y="7038"/>
                    <a:pt x="5912" y="6988"/>
                  </a:cubicBezTo>
                  <a:cubicBezTo>
                    <a:pt x="5951" y="6874"/>
                    <a:pt x="6005" y="6792"/>
                    <a:pt x="6068" y="6695"/>
                  </a:cubicBezTo>
                  <a:cubicBezTo>
                    <a:pt x="6150" y="6628"/>
                    <a:pt x="6268" y="6635"/>
                    <a:pt x="6367" y="6638"/>
                  </a:cubicBezTo>
                  <a:cubicBezTo>
                    <a:pt x="6373" y="6620"/>
                    <a:pt x="6351" y="6612"/>
                    <a:pt x="6335" y="6609"/>
                  </a:cubicBezTo>
                  <a:cubicBezTo>
                    <a:pt x="6271" y="6573"/>
                    <a:pt x="6199" y="6580"/>
                    <a:pt x="6135" y="6567"/>
                  </a:cubicBezTo>
                  <a:lnTo>
                    <a:pt x="6134" y="6547"/>
                  </a:lnTo>
                  <a:cubicBezTo>
                    <a:pt x="6170" y="6487"/>
                    <a:pt x="6208" y="6423"/>
                    <a:pt x="6248" y="6364"/>
                  </a:cubicBezTo>
                  <a:cubicBezTo>
                    <a:pt x="6181" y="6369"/>
                    <a:pt x="6123" y="6418"/>
                    <a:pt x="6063" y="6441"/>
                  </a:cubicBezTo>
                  <a:cubicBezTo>
                    <a:pt x="5972" y="6520"/>
                    <a:pt x="5918" y="6637"/>
                    <a:pt x="5857" y="6739"/>
                  </a:cubicBezTo>
                  <a:cubicBezTo>
                    <a:pt x="5859" y="6744"/>
                    <a:pt x="5855" y="6754"/>
                    <a:pt x="5850" y="6756"/>
                  </a:cubicBezTo>
                  <a:cubicBezTo>
                    <a:pt x="5839" y="6697"/>
                    <a:pt x="5862" y="6635"/>
                    <a:pt x="5881" y="6575"/>
                  </a:cubicBezTo>
                  <a:cubicBezTo>
                    <a:pt x="5928" y="6476"/>
                    <a:pt x="6010" y="6398"/>
                    <a:pt x="6119" y="6361"/>
                  </a:cubicBezTo>
                  <a:cubicBezTo>
                    <a:pt x="6234" y="6323"/>
                    <a:pt x="6349" y="6269"/>
                    <a:pt x="6473" y="6262"/>
                  </a:cubicBezTo>
                  <a:cubicBezTo>
                    <a:pt x="6639" y="6279"/>
                    <a:pt x="6818" y="6321"/>
                    <a:pt x="6964" y="6220"/>
                  </a:cubicBezTo>
                  <a:lnTo>
                    <a:pt x="6970" y="6207"/>
                  </a:lnTo>
                  <a:cubicBezTo>
                    <a:pt x="6879" y="6195"/>
                    <a:pt x="6790" y="6192"/>
                    <a:pt x="6698" y="6172"/>
                  </a:cubicBezTo>
                  <a:lnTo>
                    <a:pt x="6695" y="6167"/>
                  </a:lnTo>
                  <a:cubicBezTo>
                    <a:pt x="6776" y="6116"/>
                    <a:pt x="6838" y="6046"/>
                    <a:pt x="6896" y="5974"/>
                  </a:cubicBezTo>
                  <a:cubicBezTo>
                    <a:pt x="6888" y="5959"/>
                    <a:pt x="6874" y="5973"/>
                    <a:pt x="6865" y="5974"/>
                  </a:cubicBezTo>
                  <a:cubicBezTo>
                    <a:pt x="6784" y="5994"/>
                    <a:pt x="6698" y="6015"/>
                    <a:pt x="6625" y="6038"/>
                  </a:cubicBezTo>
                  <a:cubicBezTo>
                    <a:pt x="6624" y="5994"/>
                    <a:pt x="6674" y="5955"/>
                    <a:pt x="6684" y="5907"/>
                  </a:cubicBezTo>
                  <a:cubicBezTo>
                    <a:pt x="6688" y="5874"/>
                    <a:pt x="6714" y="5829"/>
                    <a:pt x="6712" y="5789"/>
                  </a:cubicBezTo>
                  <a:cubicBezTo>
                    <a:pt x="6672" y="5793"/>
                    <a:pt x="6653" y="5841"/>
                    <a:pt x="6616" y="5858"/>
                  </a:cubicBezTo>
                  <a:close/>
                  <a:moveTo>
                    <a:pt x="4171" y="5132"/>
                  </a:moveTo>
                  <a:cubicBezTo>
                    <a:pt x="4121" y="5227"/>
                    <a:pt x="4180" y="5321"/>
                    <a:pt x="4231" y="5403"/>
                  </a:cubicBezTo>
                  <a:cubicBezTo>
                    <a:pt x="4257" y="5413"/>
                    <a:pt x="4261" y="5379"/>
                    <a:pt x="4283" y="5368"/>
                  </a:cubicBezTo>
                  <a:cubicBezTo>
                    <a:pt x="4357" y="5310"/>
                    <a:pt x="4459" y="5271"/>
                    <a:pt x="4466" y="5164"/>
                  </a:cubicBezTo>
                  <a:cubicBezTo>
                    <a:pt x="4446" y="5058"/>
                    <a:pt x="4373" y="4955"/>
                    <a:pt x="4399" y="4855"/>
                  </a:cubicBezTo>
                  <a:cubicBezTo>
                    <a:pt x="4277" y="4902"/>
                    <a:pt x="4196" y="5012"/>
                    <a:pt x="4171" y="5132"/>
                  </a:cubicBezTo>
                  <a:close/>
                  <a:moveTo>
                    <a:pt x="5499" y="5127"/>
                  </a:moveTo>
                  <a:cubicBezTo>
                    <a:pt x="5468" y="5209"/>
                    <a:pt x="5497" y="5300"/>
                    <a:pt x="5491" y="5383"/>
                  </a:cubicBezTo>
                  <a:cubicBezTo>
                    <a:pt x="5496" y="5425"/>
                    <a:pt x="5526" y="5460"/>
                    <a:pt x="5553" y="5490"/>
                  </a:cubicBezTo>
                  <a:cubicBezTo>
                    <a:pt x="5632" y="5587"/>
                    <a:pt x="5668" y="5707"/>
                    <a:pt x="5764" y="5784"/>
                  </a:cubicBezTo>
                  <a:cubicBezTo>
                    <a:pt x="5831" y="5833"/>
                    <a:pt x="5908" y="5879"/>
                    <a:pt x="5951" y="5946"/>
                  </a:cubicBezTo>
                  <a:cubicBezTo>
                    <a:pt x="5987" y="5909"/>
                    <a:pt x="5959" y="5847"/>
                    <a:pt x="5957" y="5799"/>
                  </a:cubicBezTo>
                  <a:cubicBezTo>
                    <a:pt x="5924" y="5661"/>
                    <a:pt x="5787" y="5568"/>
                    <a:pt x="5757" y="5431"/>
                  </a:cubicBezTo>
                  <a:cubicBezTo>
                    <a:pt x="5743" y="5300"/>
                    <a:pt x="5640" y="5166"/>
                    <a:pt x="5499" y="5127"/>
                  </a:cubicBezTo>
                  <a:close/>
                  <a:moveTo>
                    <a:pt x="5115" y="4959"/>
                  </a:moveTo>
                  <a:cubicBezTo>
                    <a:pt x="5126" y="5065"/>
                    <a:pt x="5065" y="5199"/>
                    <a:pt x="5185" y="5281"/>
                  </a:cubicBezTo>
                  <a:cubicBezTo>
                    <a:pt x="5262" y="5326"/>
                    <a:pt x="5343" y="5354"/>
                    <a:pt x="5429" y="5387"/>
                  </a:cubicBezTo>
                  <a:cubicBezTo>
                    <a:pt x="5439" y="5316"/>
                    <a:pt x="5438" y="5241"/>
                    <a:pt x="5418" y="5170"/>
                  </a:cubicBezTo>
                  <a:cubicBezTo>
                    <a:pt x="5415" y="5110"/>
                    <a:pt x="5355" y="5064"/>
                    <a:pt x="5300" y="5039"/>
                  </a:cubicBezTo>
                  <a:cubicBezTo>
                    <a:pt x="5248" y="5007"/>
                    <a:pt x="5186" y="4998"/>
                    <a:pt x="5143" y="4954"/>
                  </a:cubicBezTo>
                  <a:cubicBezTo>
                    <a:pt x="5134" y="4955"/>
                    <a:pt x="5120" y="4945"/>
                    <a:pt x="5115" y="4959"/>
                  </a:cubicBezTo>
                  <a:close/>
                  <a:moveTo>
                    <a:pt x="7391" y="5800"/>
                  </a:moveTo>
                  <a:cubicBezTo>
                    <a:pt x="7262" y="5942"/>
                    <a:pt x="7117" y="6095"/>
                    <a:pt x="6906" y="6127"/>
                  </a:cubicBezTo>
                  <a:cubicBezTo>
                    <a:pt x="6891" y="6141"/>
                    <a:pt x="6853" y="6130"/>
                    <a:pt x="6861" y="6153"/>
                  </a:cubicBezTo>
                  <a:cubicBezTo>
                    <a:pt x="6919" y="6171"/>
                    <a:pt x="6987" y="6151"/>
                    <a:pt x="7048" y="6182"/>
                  </a:cubicBezTo>
                  <a:cubicBezTo>
                    <a:pt x="7038" y="6198"/>
                    <a:pt x="7015" y="6201"/>
                    <a:pt x="7012" y="6219"/>
                  </a:cubicBezTo>
                  <a:cubicBezTo>
                    <a:pt x="7060" y="6230"/>
                    <a:pt x="7110" y="6190"/>
                    <a:pt x="7153" y="6179"/>
                  </a:cubicBezTo>
                  <a:cubicBezTo>
                    <a:pt x="7383" y="6088"/>
                    <a:pt x="7527" y="5904"/>
                    <a:pt x="7702" y="5755"/>
                  </a:cubicBezTo>
                  <a:lnTo>
                    <a:pt x="7700" y="5747"/>
                  </a:lnTo>
                  <a:cubicBezTo>
                    <a:pt x="7596" y="5761"/>
                    <a:pt x="7485" y="5746"/>
                    <a:pt x="7391" y="5800"/>
                  </a:cubicBezTo>
                  <a:close/>
                  <a:moveTo>
                    <a:pt x="7805" y="5610"/>
                  </a:moveTo>
                  <a:cubicBezTo>
                    <a:pt x="7807" y="5615"/>
                    <a:pt x="7809" y="5612"/>
                    <a:pt x="7810" y="5608"/>
                  </a:cubicBezTo>
                  <a:lnTo>
                    <a:pt x="7806" y="5607"/>
                  </a:lnTo>
                  <a:lnTo>
                    <a:pt x="7805" y="5610"/>
                  </a:lnTo>
                  <a:close/>
                  <a:moveTo>
                    <a:pt x="6419" y="5082"/>
                  </a:moveTo>
                  <a:cubicBezTo>
                    <a:pt x="6423" y="5174"/>
                    <a:pt x="6464" y="5269"/>
                    <a:pt x="6490" y="5357"/>
                  </a:cubicBezTo>
                  <a:lnTo>
                    <a:pt x="6485" y="5359"/>
                  </a:lnTo>
                  <a:cubicBezTo>
                    <a:pt x="6423" y="5296"/>
                    <a:pt x="6354" y="5230"/>
                    <a:pt x="6270" y="5201"/>
                  </a:cubicBezTo>
                  <a:cubicBezTo>
                    <a:pt x="6256" y="5204"/>
                    <a:pt x="6266" y="5223"/>
                    <a:pt x="6270" y="5233"/>
                  </a:cubicBezTo>
                  <a:cubicBezTo>
                    <a:pt x="6385" y="5372"/>
                    <a:pt x="6593" y="5515"/>
                    <a:pt x="6540" y="5710"/>
                  </a:cubicBezTo>
                  <a:cubicBezTo>
                    <a:pt x="6531" y="5778"/>
                    <a:pt x="6489" y="5840"/>
                    <a:pt x="6432" y="5865"/>
                  </a:cubicBezTo>
                  <a:cubicBezTo>
                    <a:pt x="6406" y="5855"/>
                    <a:pt x="6418" y="5813"/>
                    <a:pt x="6403" y="5795"/>
                  </a:cubicBezTo>
                  <a:cubicBezTo>
                    <a:pt x="6427" y="5789"/>
                    <a:pt x="6411" y="5763"/>
                    <a:pt x="6414" y="5744"/>
                  </a:cubicBezTo>
                  <a:cubicBezTo>
                    <a:pt x="6410" y="5664"/>
                    <a:pt x="6428" y="5585"/>
                    <a:pt x="6437" y="5506"/>
                  </a:cubicBezTo>
                  <a:cubicBezTo>
                    <a:pt x="6427" y="5455"/>
                    <a:pt x="6379" y="5432"/>
                    <a:pt x="6359" y="5385"/>
                  </a:cubicBezTo>
                  <a:cubicBezTo>
                    <a:pt x="6322" y="5367"/>
                    <a:pt x="6314" y="5411"/>
                    <a:pt x="6302" y="5430"/>
                  </a:cubicBezTo>
                  <a:cubicBezTo>
                    <a:pt x="6295" y="5482"/>
                    <a:pt x="6260" y="5516"/>
                    <a:pt x="6275" y="5569"/>
                  </a:cubicBezTo>
                  <a:cubicBezTo>
                    <a:pt x="6252" y="5694"/>
                    <a:pt x="6251" y="5819"/>
                    <a:pt x="6229" y="5944"/>
                  </a:cubicBezTo>
                  <a:cubicBezTo>
                    <a:pt x="6224" y="6036"/>
                    <a:pt x="6178" y="6132"/>
                    <a:pt x="6142" y="6213"/>
                  </a:cubicBezTo>
                  <a:lnTo>
                    <a:pt x="6148" y="6219"/>
                  </a:lnTo>
                  <a:cubicBezTo>
                    <a:pt x="6263" y="6169"/>
                    <a:pt x="6373" y="6098"/>
                    <a:pt x="6400" y="5971"/>
                  </a:cubicBezTo>
                  <a:cubicBezTo>
                    <a:pt x="6455" y="5929"/>
                    <a:pt x="6517" y="5902"/>
                    <a:pt x="6554" y="5841"/>
                  </a:cubicBezTo>
                  <a:cubicBezTo>
                    <a:pt x="6616" y="5736"/>
                    <a:pt x="6608" y="5599"/>
                    <a:pt x="6660" y="5490"/>
                  </a:cubicBezTo>
                  <a:cubicBezTo>
                    <a:pt x="6680" y="5380"/>
                    <a:pt x="6661" y="5262"/>
                    <a:pt x="6675" y="5158"/>
                  </a:cubicBezTo>
                  <a:lnTo>
                    <a:pt x="6664" y="5153"/>
                  </a:lnTo>
                  <a:cubicBezTo>
                    <a:pt x="6630" y="5207"/>
                    <a:pt x="6612" y="5267"/>
                    <a:pt x="6578" y="5320"/>
                  </a:cubicBezTo>
                  <a:cubicBezTo>
                    <a:pt x="6543" y="5232"/>
                    <a:pt x="6489" y="5125"/>
                    <a:pt x="6427" y="5062"/>
                  </a:cubicBezTo>
                  <a:lnTo>
                    <a:pt x="6419" y="5082"/>
                  </a:lnTo>
                  <a:close/>
                  <a:moveTo>
                    <a:pt x="3968" y="4194"/>
                  </a:moveTo>
                  <a:cubicBezTo>
                    <a:pt x="3918" y="4221"/>
                    <a:pt x="3875" y="4256"/>
                    <a:pt x="3814" y="4256"/>
                  </a:cubicBezTo>
                  <a:lnTo>
                    <a:pt x="3698" y="4234"/>
                  </a:lnTo>
                  <a:cubicBezTo>
                    <a:pt x="3681" y="4244"/>
                    <a:pt x="3687" y="4262"/>
                    <a:pt x="3699" y="4274"/>
                  </a:cubicBezTo>
                  <a:cubicBezTo>
                    <a:pt x="3717" y="4328"/>
                    <a:pt x="3802" y="4298"/>
                    <a:pt x="3811" y="4353"/>
                  </a:cubicBezTo>
                  <a:cubicBezTo>
                    <a:pt x="3724" y="4457"/>
                    <a:pt x="3644" y="4563"/>
                    <a:pt x="3492" y="4587"/>
                  </a:cubicBezTo>
                  <a:cubicBezTo>
                    <a:pt x="3468" y="4582"/>
                    <a:pt x="3444" y="4576"/>
                    <a:pt x="3429" y="4559"/>
                  </a:cubicBezTo>
                  <a:cubicBezTo>
                    <a:pt x="3409" y="4500"/>
                    <a:pt x="3470" y="4453"/>
                    <a:pt x="3494" y="4403"/>
                  </a:cubicBezTo>
                  <a:cubicBezTo>
                    <a:pt x="3522" y="4343"/>
                    <a:pt x="3513" y="4277"/>
                    <a:pt x="3508" y="4212"/>
                  </a:cubicBezTo>
                  <a:cubicBezTo>
                    <a:pt x="3445" y="4251"/>
                    <a:pt x="3404" y="4333"/>
                    <a:pt x="3392" y="4411"/>
                  </a:cubicBezTo>
                  <a:cubicBezTo>
                    <a:pt x="3401" y="4442"/>
                    <a:pt x="3391" y="4481"/>
                    <a:pt x="3362" y="4498"/>
                  </a:cubicBezTo>
                  <a:cubicBezTo>
                    <a:pt x="3333" y="4396"/>
                    <a:pt x="3246" y="4319"/>
                    <a:pt x="3150" y="4266"/>
                  </a:cubicBezTo>
                  <a:cubicBezTo>
                    <a:pt x="3147" y="4351"/>
                    <a:pt x="3211" y="4431"/>
                    <a:pt x="3242" y="4518"/>
                  </a:cubicBezTo>
                  <a:cubicBezTo>
                    <a:pt x="3163" y="4487"/>
                    <a:pt x="3086" y="4465"/>
                    <a:pt x="3010" y="4436"/>
                  </a:cubicBezTo>
                  <a:cubicBezTo>
                    <a:pt x="2993" y="4449"/>
                    <a:pt x="3017" y="4462"/>
                    <a:pt x="3026" y="4474"/>
                  </a:cubicBezTo>
                  <a:cubicBezTo>
                    <a:pt x="3094" y="4578"/>
                    <a:pt x="3216" y="4630"/>
                    <a:pt x="3342" y="4639"/>
                  </a:cubicBezTo>
                  <a:cubicBezTo>
                    <a:pt x="3441" y="4685"/>
                    <a:pt x="3543" y="4678"/>
                    <a:pt x="3631" y="4629"/>
                  </a:cubicBezTo>
                  <a:cubicBezTo>
                    <a:pt x="3690" y="4601"/>
                    <a:pt x="3724" y="4547"/>
                    <a:pt x="3777" y="4520"/>
                  </a:cubicBezTo>
                  <a:cubicBezTo>
                    <a:pt x="3814" y="4582"/>
                    <a:pt x="3890" y="4619"/>
                    <a:pt x="3891" y="4694"/>
                  </a:cubicBezTo>
                  <a:lnTo>
                    <a:pt x="3899" y="4697"/>
                  </a:lnTo>
                  <a:cubicBezTo>
                    <a:pt x="3934" y="4640"/>
                    <a:pt x="3881" y="4576"/>
                    <a:pt x="3863" y="4510"/>
                  </a:cubicBezTo>
                  <a:cubicBezTo>
                    <a:pt x="3865" y="4350"/>
                    <a:pt x="4025" y="4282"/>
                    <a:pt x="4119" y="4173"/>
                  </a:cubicBezTo>
                  <a:cubicBezTo>
                    <a:pt x="4108" y="4157"/>
                    <a:pt x="4089" y="4150"/>
                    <a:pt x="4071" y="4139"/>
                  </a:cubicBezTo>
                  <a:cubicBezTo>
                    <a:pt x="4022" y="4132"/>
                    <a:pt x="4005" y="4176"/>
                    <a:pt x="3968" y="4194"/>
                  </a:cubicBezTo>
                  <a:close/>
                  <a:moveTo>
                    <a:pt x="2867" y="3622"/>
                  </a:moveTo>
                  <a:cubicBezTo>
                    <a:pt x="2781" y="3734"/>
                    <a:pt x="2853" y="3872"/>
                    <a:pt x="2861" y="3997"/>
                  </a:cubicBezTo>
                  <a:cubicBezTo>
                    <a:pt x="2867" y="4114"/>
                    <a:pt x="2867" y="4247"/>
                    <a:pt x="2973" y="4343"/>
                  </a:cubicBezTo>
                  <a:cubicBezTo>
                    <a:pt x="3011" y="4389"/>
                    <a:pt x="3083" y="4417"/>
                    <a:pt x="3141" y="4444"/>
                  </a:cubicBezTo>
                  <a:lnTo>
                    <a:pt x="3147" y="4442"/>
                  </a:lnTo>
                  <a:cubicBezTo>
                    <a:pt x="3108" y="4364"/>
                    <a:pt x="3079" y="4270"/>
                    <a:pt x="3097" y="4191"/>
                  </a:cubicBezTo>
                  <a:cubicBezTo>
                    <a:pt x="3122" y="4192"/>
                    <a:pt x="3141" y="4231"/>
                    <a:pt x="3165" y="4225"/>
                  </a:cubicBezTo>
                  <a:cubicBezTo>
                    <a:pt x="3160" y="4093"/>
                    <a:pt x="3163" y="3929"/>
                    <a:pt x="3028" y="3842"/>
                  </a:cubicBezTo>
                  <a:cubicBezTo>
                    <a:pt x="2955" y="3786"/>
                    <a:pt x="2862" y="3726"/>
                    <a:pt x="2875" y="3625"/>
                  </a:cubicBezTo>
                  <a:lnTo>
                    <a:pt x="2867" y="3622"/>
                  </a:lnTo>
                  <a:close/>
                  <a:moveTo>
                    <a:pt x="7165" y="5410"/>
                  </a:moveTo>
                  <a:cubicBezTo>
                    <a:pt x="6983" y="5457"/>
                    <a:pt x="6856" y="5585"/>
                    <a:pt x="6774" y="5730"/>
                  </a:cubicBezTo>
                  <a:cubicBezTo>
                    <a:pt x="6757" y="5806"/>
                    <a:pt x="6751" y="5878"/>
                    <a:pt x="6723" y="5950"/>
                  </a:cubicBezTo>
                  <a:cubicBezTo>
                    <a:pt x="6803" y="5957"/>
                    <a:pt x="6880" y="5913"/>
                    <a:pt x="6961" y="5928"/>
                  </a:cubicBezTo>
                  <a:cubicBezTo>
                    <a:pt x="6973" y="5953"/>
                    <a:pt x="6944" y="5973"/>
                    <a:pt x="6933" y="5988"/>
                  </a:cubicBezTo>
                  <a:cubicBezTo>
                    <a:pt x="6906" y="6025"/>
                    <a:pt x="6878" y="6065"/>
                    <a:pt x="6844" y="6095"/>
                  </a:cubicBezTo>
                  <a:lnTo>
                    <a:pt x="6871" y="6105"/>
                  </a:lnTo>
                  <a:cubicBezTo>
                    <a:pt x="7091" y="6038"/>
                    <a:pt x="7253" y="5900"/>
                    <a:pt x="7364" y="5723"/>
                  </a:cubicBezTo>
                  <a:cubicBezTo>
                    <a:pt x="7429" y="5622"/>
                    <a:pt x="7450" y="5489"/>
                    <a:pt x="7576" y="5443"/>
                  </a:cubicBezTo>
                  <a:cubicBezTo>
                    <a:pt x="7582" y="5438"/>
                    <a:pt x="7583" y="5426"/>
                    <a:pt x="7575" y="5423"/>
                  </a:cubicBezTo>
                  <a:cubicBezTo>
                    <a:pt x="7437" y="5401"/>
                    <a:pt x="7306" y="5394"/>
                    <a:pt x="7165" y="5410"/>
                  </a:cubicBezTo>
                  <a:close/>
                  <a:moveTo>
                    <a:pt x="7658" y="5467"/>
                  </a:moveTo>
                  <a:lnTo>
                    <a:pt x="7640" y="5468"/>
                  </a:lnTo>
                  <a:cubicBezTo>
                    <a:pt x="7557" y="5526"/>
                    <a:pt x="7501" y="5615"/>
                    <a:pt x="7448" y="5696"/>
                  </a:cubicBezTo>
                  <a:cubicBezTo>
                    <a:pt x="7443" y="5710"/>
                    <a:pt x="7451" y="5721"/>
                    <a:pt x="7465" y="5719"/>
                  </a:cubicBezTo>
                  <a:cubicBezTo>
                    <a:pt x="7563" y="5678"/>
                    <a:pt x="7683" y="5724"/>
                    <a:pt x="7755" y="5638"/>
                  </a:cubicBezTo>
                  <a:cubicBezTo>
                    <a:pt x="7816" y="5583"/>
                    <a:pt x="7851" y="5502"/>
                    <a:pt x="7935" y="5464"/>
                  </a:cubicBezTo>
                  <a:cubicBezTo>
                    <a:pt x="7939" y="5454"/>
                    <a:pt x="7925" y="5456"/>
                    <a:pt x="7919" y="5450"/>
                  </a:cubicBezTo>
                  <a:cubicBezTo>
                    <a:pt x="7828" y="5450"/>
                    <a:pt x="7731" y="5421"/>
                    <a:pt x="7658" y="5467"/>
                  </a:cubicBezTo>
                  <a:close/>
                  <a:moveTo>
                    <a:pt x="2231" y="3267"/>
                  </a:moveTo>
                  <a:cubicBezTo>
                    <a:pt x="2127" y="3258"/>
                    <a:pt x="2033" y="3233"/>
                    <a:pt x="1930" y="3209"/>
                  </a:cubicBezTo>
                  <a:cubicBezTo>
                    <a:pt x="1906" y="3247"/>
                    <a:pt x="1967" y="3270"/>
                    <a:pt x="1973" y="3308"/>
                  </a:cubicBezTo>
                  <a:cubicBezTo>
                    <a:pt x="2020" y="3401"/>
                    <a:pt x="2104" y="3473"/>
                    <a:pt x="2190" y="3530"/>
                  </a:cubicBezTo>
                  <a:cubicBezTo>
                    <a:pt x="2339" y="3615"/>
                    <a:pt x="2485" y="3695"/>
                    <a:pt x="2656" y="3745"/>
                  </a:cubicBezTo>
                  <a:cubicBezTo>
                    <a:pt x="2692" y="3739"/>
                    <a:pt x="2746" y="3780"/>
                    <a:pt x="2772" y="3735"/>
                  </a:cubicBezTo>
                  <a:cubicBezTo>
                    <a:pt x="2775" y="3681"/>
                    <a:pt x="2801" y="3648"/>
                    <a:pt x="2813" y="3594"/>
                  </a:cubicBezTo>
                  <a:cubicBezTo>
                    <a:pt x="2710" y="3471"/>
                    <a:pt x="2561" y="3386"/>
                    <a:pt x="2403" y="3313"/>
                  </a:cubicBezTo>
                  <a:lnTo>
                    <a:pt x="2231" y="3267"/>
                  </a:lnTo>
                  <a:close/>
                  <a:moveTo>
                    <a:pt x="3172" y="3560"/>
                  </a:moveTo>
                  <a:cubicBezTo>
                    <a:pt x="3137" y="3672"/>
                    <a:pt x="3052" y="3792"/>
                    <a:pt x="3154" y="3898"/>
                  </a:cubicBezTo>
                  <a:cubicBezTo>
                    <a:pt x="3243" y="4023"/>
                    <a:pt x="3167" y="4155"/>
                    <a:pt x="3249" y="4277"/>
                  </a:cubicBezTo>
                  <a:cubicBezTo>
                    <a:pt x="3270" y="4313"/>
                    <a:pt x="3321" y="4325"/>
                    <a:pt x="3336" y="4365"/>
                  </a:cubicBezTo>
                  <a:lnTo>
                    <a:pt x="3343" y="4368"/>
                  </a:lnTo>
                  <a:cubicBezTo>
                    <a:pt x="3358" y="4307"/>
                    <a:pt x="3397" y="4240"/>
                    <a:pt x="3432" y="4183"/>
                  </a:cubicBezTo>
                  <a:cubicBezTo>
                    <a:pt x="3464" y="4057"/>
                    <a:pt x="3301" y="3975"/>
                    <a:pt x="3320" y="3848"/>
                  </a:cubicBezTo>
                  <a:cubicBezTo>
                    <a:pt x="3335" y="3741"/>
                    <a:pt x="3267" y="3628"/>
                    <a:pt x="3187" y="3554"/>
                  </a:cubicBezTo>
                  <a:lnTo>
                    <a:pt x="3172" y="3560"/>
                  </a:lnTo>
                  <a:close/>
                  <a:moveTo>
                    <a:pt x="3275" y="3474"/>
                  </a:moveTo>
                  <a:cubicBezTo>
                    <a:pt x="3329" y="3546"/>
                    <a:pt x="3316" y="3635"/>
                    <a:pt x="3359" y="3703"/>
                  </a:cubicBezTo>
                  <a:cubicBezTo>
                    <a:pt x="3339" y="3730"/>
                    <a:pt x="3363" y="3771"/>
                    <a:pt x="3385" y="3791"/>
                  </a:cubicBezTo>
                  <a:cubicBezTo>
                    <a:pt x="3469" y="3832"/>
                    <a:pt x="3585" y="3888"/>
                    <a:pt x="3673" y="3883"/>
                  </a:cubicBezTo>
                  <a:cubicBezTo>
                    <a:pt x="3675" y="3778"/>
                    <a:pt x="3510" y="3836"/>
                    <a:pt x="3503" y="3743"/>
                  </a:cubicBezTo>
                  <a:cubicBezTo>
                    <a:pt x="3504" y="3696"/>
                    <a:pt x="3473" y="3652"/>
                    <a:pt x="3429" y="3632"/>
                  </a:cubicBezTo>
                  <a:lnTo>
                    <a:pt x="3414" y="3638"/>
                  </a:lnTo>
                  <a:cubicBezTo>
                    <a:pt x="3374" y="3586"/>
                    <a:pt x="3336" y="3517"/>
                    <a:pt x="3285" y="3470"/>
                  </a:cubicBezTo>
                  <a:lnTo>
                    <a:pt x="3275" y="3474"/>
                  </a:lnTo>
                  <a:close/>
                  <a:moveTo>
                    <a:pt x="2988" y="3343"/>
                  </a:moveTo>
                  <a:cubicBezTo>
                    <a:pt x="2957" y="3413"/>
                    <a:pt x="2933" y="3487"/>
                    <a:pt x="2916" y="3563"/>
                  </a:cubicBezTo>
                  <a:cubicBezTo>
                    <a:pt x="2929" y="3619"/>
                    <a:pt x="2928" y="3689"/>
                    <a:pt x="2981" y="3729"/>
                  </a:cubicBezTo>
                  <a:lnTo>
                    <a:pt x="3041" y="3764"/>
                  </a:lnTo>
                  <a:cubicBezTo>
                    <a:pt x="3059" y="3740"/>
                    <a:pt x="3041" y="3709"/>
                    <a:pt x="3057" y="3680"/>
                  </a:cubicBezTo>
                  <a:cubicBezTo>
                    <a:pt x="3096" y="3601"/>
                    <a:pt x="3139" y="3511"/>
                    <a:pt x="3062" y="3431"/>
                  </a:cubicBezTo>
                  <a:cubicBezTo>
                    <a:pt x="3032" y="3407"/>
                    <a:pt x="3026" y="3358"/>
                    <a:pt x="2988" y="3343"/>
                  </a:cubicBezTo>
                  <a:close/>
                  <a:moveTo>
                    <a:pt x="1677" y="2824"/>
                  </a:moveTo>
                  <a:cubicBezTo>
                    <a:pt x="1675" y="2851"/>
                    <a:pt x="1698" y="2880"/>
                    <a:pt x="1711" y="2904"/>
                  </a:cubicBezTo>
                  <a:cubicBezTo>
                    <a:pt x="1734" y="3023"/>
                    <a:pt x="1826" y="3130"/>
                    <a:pt x="1949" y="3169"/>
                  </a:cubicBezTo>
                  <a:cubicBezTo>
                    <a:pt x="2018" y="3192"/>
                    <a:pt x="2084" y="3190"/>
                    <a:pt x="2147" y="3195"/>
                  </a:cubicBezTo>
                  <a:cubicBezTo>
                    <a:pt x="2161" y="3169"/>
                    <a:pt x="2110" y="3145"/>
                    <a:pt x="2102" y="3110"/>
                  </a:cubicBezTo>
                  <a:cubicBezTo>
                    <a:pt x="2049" y="3000"/>
                    <a:pt x="1989" y="2855"/>
                    <a:pt x="1838" y="2843"/>
                  </a:cubicBezTo>
                  <a:cubicBezTo>
                    <a:pt x="1785" y="2835"/>
                    <a:pt x="1732" y="2838"/>
                    <a:pt x="1677" y="2824"/>
                  </a:cubicBezTo>
                  <a:close/>
                  <a:moveTo>
                    <a:pt x="2083" y="2903"/>
                  </a:moveTo>
                  <a:cubicBezTo>
                    <a:pt x="2075" y="2923"/>
                    <a:pt x="2093" y="2942"/>
                    <a:pt x="2098" y="2964"/>
                  </a:cubicBezTo>
                  <a:cubicBezTo>
                    <a:pt x="2137" y="3065"/>
                    <a:pt x="2185" y="3197"/>
                    <a:pt x="2310" y="3242"/>
                  </a:cubicBezTo>
                  <a:cubicBezTo>
                    <a:pt x="2429" y="3280"/>
                    <a:pt x="2543" y="3344"/>
                    <a:pt x="2643" y="3398"/>
                  </a:cubicBezTo>
                  <a:cubicBezTo>
                    <a:pt x="2711" y="3456"/>
                    <a:pt x="2795" y="3496"/>
                    <a:pt x="2853" y="3558"/>
                  </a:cubicBezTo>
                  <a:cubicBezTo>
                    <a:pt x="2884" y="3546"/>
                    <a:pt x="2867" y="3500"/>
                    <a:pt x="2868" y="3474"/>
                  </a:cubicBezTo>
                  <a:cubicBezTo>
                    <a:pt x="2732" y="3279"/>
                    <a:pt x="2512" y="3155"/>
                    <a:pt x="2308" y="3025"/>
                  </a:cubicBezTo>
                  <a:cubicBezTo>
                    <a:pt x="2252" y="2980"/>
                    <a:pt x="2170" y="2956"/>
                    <a:pt x="2110" y="2909"/>
                  </a:cubicBezTo>
                  <a:lnTo>
                    <a:pt x="2083" y="2903"/>
                  </a:lnTo>
                  <a:close/>
                  <a:moveTo>
                    <a:pt x="5857" y="4303"/>
                  </a:moveTo>
                  <a:cubicBezTo>
                    <a:pt x="5790" y="4399"/>
                    <a:pt x="5865" y="4506"/>
                    <a:pt x="5901" y="4603"/>
                  </a:cubicBezTo>
                  <a:cubicBezTo>
                    <a:pt x="5923" y="4812"/>
                    <a:pt x="6043" y="5027"/>
                    <a:pt x="6233" y="5140"/>
                  </a:cubicBezTo>
                  <a:cubicBezTo>
                    <a:pt x="6298" y="5161"/>
                    <a:pt x="6361" y="5189"/>
                    <a:pt x="6404" y="5234"/>
                  </a:cubicBezTo>
                  <a:lnTo>
                    <a:pt x="6409" y="5232"/>
                  </a:lnTo>
                  <a:cubicBezTo>
                    <a:pt x="6370" y="5087"/>
                    <a:pt x="6270" y="4954"/>
                    <a:pt x="6220" y="4805"/>
                  </a:cubicBezTo>
                  <a:cubicBezTo>
                    <a:pt x="6193" y="4740"/>
                    <a:pt x="6192" y="4676"/>
                    <a:pt x="6179" y="4608"/>
                  </a:cubicBezTo>
                  <a:cubicBezTo>
                    <a:pt x="6102" y="4484"/>
                    <a:pt x="5897" y="4468"/>
                    <a:pt x="5868" y="4307"/>
                  </a:cubicBezTo>
                  <a:lnTo>
                    <a:pt x="5857" y="4303"/>
                  </a:lnTo>
                  <a:close/>
                  <a:moveTo>
                    <a:pt x="2734" y="2974"/>
                  </a:moveTo>
                  <a:cubicBezTo>
                    <a:pt x="2717" y="3116"/>
                    <a:pt x="2804" y="3248"/>
                    <a:pt x="2903" y="3361"/>
                  </a:cubicBezTo>
                  <a:cubicBezTo>
                    <a:pt x="2916" y="3374"/>
                    <a:pt x="2927" y="3355"/>
                    <a:pt x="2931" y="3345"/>
                  </a:cubicBezTo>
                  <a:cubicBezTo>
                    <a:pt x="2948" y="3324"/>
                    <a:pt x="2945" y="3287"/>
                    <a:pt x="2972" y="3274"/>
                  </a:cubicBezTo>
                  <a:cubicBezTo>
                    <a:pt x="3055" y="3314"/>
                    <a:pt x="3097" y="3409"/>
                    <a:pt x="3143" y="3478"/>
                  </a:cubicBezTo>
                  <a:cubicBezTo>
                    <a:pt x="3209" y="3476"/>
                    <a:pt x="3228" y="3550"/>
                    <a:pt x="3266" y="3584"/>
                  </a:cubicBezTo>
                  <a:cubicBezTo>
                    <a:pt x="3284" y="3572"/>
                    <a:pt x="3259" y="3546"/>
                    <a:pt x="3257" y="3530"/>
                  </a:cubicBezTo>
                  <a:cubicBezTo>
                    <a:pt x="3181" y="3359"/>
                    <a:pt x="3118" y="3142"/>
                    <a:pt x="2943" y="3035"/>
                  </a:cubicBezTo>
                  <a:cubicBezTo>
                    <a:pt x="2882" y="3003"/>
                    <a:pt x="2818" y="2967"/>
                    <a:pt x="2750" y="2953"/>
                  </a:cubicBezTo>
                  <a:lnTo>
                    <a:pt x="2734" y="2974"/>
                  </a:lnTo>
                  <a:close/>
                  <a:moveTo>
                    <a:pt x="6255" y="4312"/>
                  </a:moveTo>
                  <a:cubicBezTo>
                    <a:pt x="6251" y="4334"/>
                    <a:pt x="6270" y="4353"/>
                    <a:pt x="6274" y="4374"/>
                  </a:cubicBezTo>
                  <a:cubicBezTo>
                    <a:pt x="6222" y="4499"/>
                    <a:pt x="6253" y="4629"/>
                    <a:pt x="6265" y="4756"/>
                  </a:cubicBezTo>
                  <a:cubicBezTo>
                    <a:pt x="6280" y="4852"/>
                    <a:pt x="6344" y="4943"/>
                    <a:pt x="6374" y="5033"/>
                  </a:cubicBezTo>
                  <a:cubicBezTo>
                    <a:pt x="6404" y="5033"/>
                    <a:pt x="6374" y="4920"/>
                    <a:pt x="6429" y="4992"/>
                  </a:cubicBezTo>
                  <a:cubicBezTo>
                    <a:pt x="6487" y="5053"/>
                    <a:pt x="6535" y="5131"/>
                    <a:pt x="6573" y="5201"/>
                  </a:cubicBezTo>
                  <a:lnTo>
                    <a:pt x="6584" y="5205"/>
                  </a:lnTo>
                  <a:cubicBezTo>
                    <a:pt x="6633" y="5055"/>
                    <a:pt x="6622" y="4905"/>
                    <a:pt x="6598" y="4755"/>
                  </a:cubicBezTo>
                  <a:cubicBezTo>
                    <a:pt x="6553" y="4568"/>
                    <a:pt x="6393" y="4447"/>
                    <a:pt x="6274" y="4307"/>
                  </a:cubicBezTo>
                  <a:cubicBezTo>
                    <a:pt x="6263" y="4303"/>
                    <a:pt x="6258" y="4305"/>
                    <a:pt x="6255" y="4312"/>
                  </a:cubicBezTo>
                  <a:close/>
                  <a:moveTo>
                    <a:pt x="5921" y="4069"/>
                  </a:moveTo>
                  <a:cubicBezTo>
                    <a:pt x="5891" y="4171"/>
                    <a:pt x="5905" y="4278"/>
                    <a:pt x="5969" y="4370"/>
                  </a:cubicBezTo>
                  <a:cubicBezTo>
                    <a:pt x="6039" y="4424"/>
                    <a:pt x="6112" y="4480"/>
                    <a:pt x="6173" y="4547"/>
                  </a:cubicBezTo>
                  <a:cubicBezTo>
                    <a:pt x="6192" y="4554"/>
                    <a:pt x="6190" y="4526"/>
                    <a:pt x="6189" y="4518"/>
                  </a:cubicBezTo>
                  <a:cubicBezTo>
                    <a:pt x="6179" y="4431"/>
                    <a:pt x="6245" y="4339"/>
                    <a:pt x="6168" y="4258"/>
                  </a:cubicBezTo>
                  <a:cubicBezTo>
                    <a:pt x="6110" y="4173"/>
                    <a:pt x="6006" y="4129"/>
                    <a:pt x="5937" y="4051"/>
                  </a:cubicBezTo>
                  <a:lnTo>
                    <a:pt x="5921" y="4069"/>
                  </a:lnTo>
                  <a:close/>
                  <a:moveTo>
                    <a:pt x="3319" y="2945"/>
                  </a:moveTo>
                  <a:cubicBezTo>
                    <a:pt x="3370" y="3094"/>
                    <a:pt x="3315" y="3246"/>
                    <a:pt x="3357" y="3395"/>
                  </a:cubicBezTo>
                  <a:cubicBezTo>
                    <a:pt x="3362" y="3460"/>
                    <a:pt x="3409" y="3518"/>
                    <a:pt x="3444" y="3571"/>
                  </a:cubicBezTo>
                  <a:cubicBezTo>
                    <a:pt x="3501" y="3648"/>
                    <a:pt x="3556" y="3740"/>
                    <a:pt x="3654" y="3766"/>
                  </a:cubicBezTo>
                  <a:lnTo>
                    <a:pt x="3775" y="3800"/>
                  </a:lnTo>
                  <a:cubicBezTo>
                    <a:pt x="3785" y="3797"/>
                    <a:pt x="3790" y="3783"/>
                    <a:pt x="3779" y="3778"/>
                  </a:cubicBezTo>
                  <a:cubicBezTo>
                    <a:pt x="3748" y="3712"/>
                    <a:pt x="3719" y="3642"/>
                    <a:pt x="3728" y="3574"/>
                  </a:cubicBezTo>
                  <a:cubicBezTo>
                    <a:pt x="3751" y="3560"/>
                    <a:pt x="3759" y="3606"/>
                    <a:pt x="3783" y="3588"/>
                  </a:cubicBezTo>
                  <a:cubicBezTo>
                    <a:pt x="3768" y="3370"/>
                    <a:pt x="3618" y="3155"/>
                    <a:pt x="3430" y="3027"/>
                  </a:cubicBezTo>
                  <a:cubicBezTo>
                    <a:pt x="3394" y="2997"/>
                    <a:pt x="3371" y="2933"/>
                    <a:pt x="3319" y="2945"/>
                  </a:cubicBezTo>
                  <a:close/>
                  <a:moveTo>
                    <a:pt x="2968" y="2781"/>
                  </a:moveTo>
                  <a:lnTo>
                    <a:pt x="2962" y="2897"/>
                  </a:lnTo>
                  <a:cubicBezTo>
                    <a:pt x="2975" y="2941"/>
                    <a:pt x="2987" y="3001"/>
                    <a:pt x="3022" y="3042"/>
                  </a:cubicBezTo>
                  <a:cubicBezTo>
                    <a:pt x="3076" y="3094"/>
                    <a:pt x="3119" y="3150"/>
                    <a:pt x="3157" y="3208"/>
                  </a:cubicBezTo>
                  <a:cubicBezTo>
                    <a:pt x="3187" y="3275"/>
                    <a:pt x="3230" y="3342"/>
                    <a:pt x="3252" y="3410"/>
                  </a:cubicBezTo>
                  <a:cubicBezTo>
                    <a:pt x="3296" y="3395"/>
                    <a:pt x="3296" y="3462"/>
                    <a:pt x="3329" y="3467"/>
                  </a:cubicBezTo>
                  <a:lnTo>
                    <a:pt x="3333" y="3457"/>
                  </a:lnTo>
                  <a:cubicBezTo>
                    <a:pt x="3268" y="3334"/>
                    <a:pt x="3286" y="3211"/>
                    <a:pt x="3281" y="3087"/>
                  </a:cubicBezTo>
                  <a:cubicBezTo>
                    <a:pt x="3239" y="2941"/>
                    <a:pt x="3099" y="2855"/>
                    <a:pt x="2977" y="2769"/>
                  </a:cubicBezTo>
                  <a:lnTo>
                    <a:pt x="2968" y="2781"/>
                  </a:lnTo>
                  <a:close/>
                  <a:moveTo>
                    <a:pt x="2720" y="2619"/>
                  </a:moveTo>
                  <a:cubicBezTo>
                    <a:pt x="2702" y="2686"/>
                    <a:pt x="2673" y="2762"/>
                    <a:pt x="2717" y="2826"/>
                  </a:cubicBezTo>
                  <a:cubicBezTo>
                    <a:pt x="2757" y="2900"/>
                    <a:pt x="2857" y="2935"/>
                    <a:pt x="2923" y="2976"/>
                  </a:cubicBezTo>
                  <a:cubicBezTo>
                    <a:pt x="2928" y="2951"/>
                    <a:pt x="2905" y="2922"/>
                    <a:pt x="2904" y="2890"/>
                  </a:cubicBezTo>
                  <a:cubicBezTo>
                    <a:pt x="2906" y="2840"/>
                    <a:pt x="2920" y="2782"/>
                    <a:pt x="2884" y="2729"/>
                  </a:cubicBezTo>
                  <a:cubicBezTo>
                    <a:pt x="2842" y="2682"/>
                    <a:pt x="2781" y="2650"/>
                    <a:pt x="2720" y="2619"/>
                  </a:cubicBezTo>
                  <a:close/>
                  <a:moveTo>
                    <a:pt x="6594" y="4105"/>
                  </a:moveTo>
                  <a:cubicBezTo>
                    <a:pt x="6567" y="4142"/>
                    <a:pt x="6595" y="4192"/>
                    <a:pt x="6546" y="4208"/>
                  </a:cubicBezTo>
                  <a:lnTo>
                    <a:pt x="6476" y="4189"/>
                  </a:lnTo>
                  <a:cubicBezTo>
                    <a:pt x="6465" y="4204"/>
                    <a:pt x="6447" y="4229"/>
                    <a:pt x="6447" y="4252"/>
                  </a:cubicBezTo>
                  <a:cubicBezTo>
                    <a:pt x="6575" y="4345"/>
                    <a:pt x="6577" y="4495"/>
                    <a:pt x="6593" y="4623"/>
                  </a:cubicBezTo>
                  <a:lnTo>
                    <a:pt x="6590" y="4641"/>
                  </a:lnTo>
                  <a:cubicBezTo>
                    <a:pt x="6614" y="4702"/>
                    <a:pt x="6652" y="4760"/>
                    <a:pt x="6650" y="4822"/>
                  </a:cubicBezTo>
                  <a:lnTo>
                    <a:pt x="6660" y="4830"/>
                  </a:lnTo>
                  <a:cubicBezTo>
                    <a:pt x="6700" y="4814"/>
                    <a:pt x="6772" y="4818"/>
                    <a:pt x="6778" y="4758"/>
                  </a:cubicBezTo>
                  <a:cubicBezTo>
                    <a:pt x="6803" y="4673"/>
                    <a:pt x="6707" y="4596"/>
                    <a:pt x="6706" y="4509"/>
                  </a:cubicBezTo>
                  <a:cubicBezTo>
                    <a:pt x="6656" y="4380"/>
                    <a:pt x="6690" y="4260"/>
                    <a:pt x="6697" y="4129"/>
                  </a:cubicBezTo>
                  <a:cubicBezTo>
                    <a:pt x="6693" y="4096"/>
                    <a:pt x="6663" y="4073"/>
                    <a:pt x="6650" y="4040"/>
                  </a:cubicBezTo>
                  <a:cubicBezTo>
                    <a:pt x="6622" y="4045"/>
                    <a:pt x="6605" y="4078"/>
                    <a:pt x="6594" y="4105"/>
                  </a:cubicBezTo>
                  <a:close/>
                  <a:moveTo>
                    <a:pt x="8" y="1554"/>
                  </a:moveTo>
                  <a:cubicBezTo>
                    <a:pt x="3" y="1556"/>
                    <a:pt x="3" y="1556"/>
                    <a:pt x="0" y="1563"/>
                  </a:cubicBezTo>
                  <a:cubicBezTo>
                    <a:pt x="89" y="1601"/>
                    <a:pt x="157" y="1683"/>
                    <a:pt x="260" y="1695"/>
                  </a:cubicBezTo>
                  <a:cubicBezTo>
                    <a:pt x="362" y="1687"/>
                    <a:pt x="471" y="1686"/>
                    <a:pt x="566" y="1652"/>
                  </a:cubicBezTo>
                  <a:lnTo>
                    <a:pt x="570" y="1642"/>
                  </a:lnTo>
                  <a:lnTo>
                    <a:pt x="486" y="1625"/>
                  </a:lnTo>
                  <a:cubicBezTo>
                    <a:pt x="378" y="1603"/>
                    <a:pt x="354" y="1464"/>
                    <a:pt x="236" y="1478"/>
                  </a:cubicBezTo>
                  <a:cubicBezTo>
                    <a:pt x="164" y="1508"/>
                    <a:pt x="96" y="1549"/>
                    <a:pt x="8" y="1554"/>
                  </a:cubicBezTo>
                  <a:close/>
                  <a:moveTo>
                    <a:pt x="3654" y="2783"/>
                  </a:moveTo>
                  <a:cubicBezTo>
                    <a:pt x="3660" y="2813"/>
                    <a:pt x="3624" y="2827"/>
                    <a:pt x="3620" y="2849"/>
                  </a:cubicBezTo>
                  <a:cubicBezTo>
                    <a:pt x="3586" y="2902"/>
                    <a:pt x="3589" y="2962"/>
                    <a:pt x="3575" y="3020"/>
                  </a:cubicBezTo>
                  <a:cubicBezTo>
                    <a:pt x="3593" y="3129"/>
                    <a:pt x="3702" y="3195"/>
                    <a:pt x="3738" y="3291"/>
                  </a:cubicBezTo>
                  <a:cubicBezTo>
                    <a:pt x="3776" y="3373"/>
                    <a:pt x="3808" y="3456"/>
                    <a:pt x="3830" y="3535"/>
                  </a:cubicBezTo>
                  <a:lnTo>
                    <a:pt x="3848" y="3632"/>
                  </a:lnTo>
                  <a:cubicBezTo>
                    <a:pt x="3890" y="3668"/>
                    <a:pt x="3925" y="3713"/>
                    <a:pt x="3976" y="3737"/>
                  </a:cubicBezTo>
                  <a:cubicBezTo>
                    <a:pt x="3978" y="3687"/>
                    <a:pt x="3977" y="3635"/>
                    <a:pt x="3989" y="3581"/>
                  </a:cubicBezTo>
                  <a:cubicBezTo>
                    <a:pt x="4003" y="3567"/>
                    <a:pt x="4018" y="3596"/>
                    <a:pt x="4033" y="3590"/>
                  </a:cubicBezTo>
                  <a:cubicBezTo>
                    <a:pt x="4062" y="3436"/>
                    <a:pt x="4022" y="3283"/>
                    <a:pt x="3942" y="3134"/>
                  </a:cubicBezTo>
                  <a:cubicBezTo>
                    <a:pt x="3869" y="3008"/>
                    <a:pt x="3754" y="2904"/>
                    <a:pt x="3682" y="2778"/>
                  </a:cubicBezTo>
                  <a:cubicBezTo>
                    <a:pt x="3672" y="2771"/>
                    <a:pt x="3660" y="2778"/>
                    <a:pt x="3654" y="2783"/>
                  </a:cubicBezTo>
                  <a:close/>
                  <a:moveTo>
                    <a:pt x="3355" y="2550"/>
                  </a:moveTo>
                  <a:cubicBezTo>
                    <a:pt x="3328" y="2665"/>
                    <a:pt x="3291" y="2816"/>
                    <a:pt x="3400" y="2925"/>
                  </a:cubicBezTo>
                  <a:lnTo>
                    <a:pt x="3515" y="3020"/>
                  </a:lnTo>
                  <a:cubicBezTo>
                    <a:pt x="3546" y="3017"/>
                    <a:pt x="3519" y="2975"/>
                    <a:pt x="3525" y="2949"/>
                  </a:cubicBezTo>
                  <a:cubicBezTo>
                    <a:pt x="3541" y="2873"/>
                    <a:pt x="3624" y="2783"/>
                    <a:pt x="3566" y="2698"/>
                  </a:cubicBezTo>
                  <a:cubicBezTo>
                    <a:pt x="3501" y="2642"/>
                    <a:pt x="3428" y="2598"/>
                    <a:pt x="3377" y="2527"/>
                  </a:cubicBezTo>
                  <a:cubicBezTo>
                    <a:pt x="3358" y="2520"/>
                    <a:pt x="3363" y="2541"/>
                    <a:pt x="3355" y="2550"/>
                  </a:cubicBezTo>
                  <a:close/>
                  <a:moveTo>
                    <a:pt x="822" y="1606"/>
                  </a:moveTo>
                  <a:cubicBezTo>
                    <a:pt x="780" y="1637"/>
                    <a:pt x="709" y="1629"/>
                    <a:pt x="674" y="1674"/>
                  </a:cubicBezTo>
                  <a:cubicBezTo>
                    <a:pt x="598" y="1704"/>
                    <a:pt x="518" y="1732"/>
                    <a:pt x="432" y="1730"/>
                  </a:cubicBezTo>
                  <a:cubicBezTo>
                    <a:pt x="379" y="1733"/>
                    <a:pt x="325" y="1728"/>
                    <a:pt x="274" y="1748"/>
                  </a:cubicBezTo>
                  <a:cubicBezTo>
                    <a:pt x="267" y="1756"/>
                    <a:pt x="266" y="1768"/>
                    <a:pt x="271" y="1778"/>
                  </a:cubicBezTo>
                  <a:cubicBezTo>
                    <a:pt x="358" y="1855"/>
                    <a:pt x="454" y="1931"/>
                    <a:pt x="579" y="1944"/>
                  </a:cubicBezTo>
                  <a:cubicBezTo>
                    <a:pt x="704" y="1988"/>
                    <a:pt x="827" y="1938"/>
                    <a:pt x="951" y="1919"/>
                  </a:cubicBezTo>
                  <a:cubicBezTo>
                    <a:pt x="1046" y="1908"/>
                    <a:pt x="1163" y="1930"/>
                    <a:pt x="1240" y="1854"/>
                  </a:cubicBezTo>
                  <a:cubicBezTo>
                    <a:pt x="1277" y="1802"/>
                    <a:pt x="1300" y="1732"/>
                    <a:pt x="1362" y="1705"/>
                  </a:cubicBezTo>
                  <a:lnTo>
                    <a:pt x="1361" y="1696"/>
                  </a:lnTo>
                  <a:cubicBezTo>
                    <a:pt x="1297" y="1672"/>
                    <a:pt x="1227" y="1641"/>
                    <a:pt x="1175" y="1597"/>
                  </a:cubicBezTo>
                  <a:cubicBezTo>
                    <a:pt x="1056" y="1570"/>
                    <a:pt x="939" y="1592"/>
                    <a:pt x="822" y="1606"/>
                  </a:cubicBezTo>
                  <a:close/>
                  <a:moveTo>
                    <a:pt x="7142" y="3963"/>
                  </a:moveTo>
                  <a:cubicBezTo>
                    <a:pt x="7141" y="3998"/>
                    <a:pt x="7111" y="4010"/>
                    <a:pt x="7098" y="4032"/>
                  </a:cubicBezTo>
                  <a:cubicBezTo>
                    <a:pt x="7069" y="4061"/>
                    <a:pt x="7066" y="4103"/>
                    <a:pt x="7031" y="4116"/>
                  </a:cubicBezTo>
                  <a:cubicBezTo>
                    <a:pt x="7009" y="4049"/>
                    <a:pt x="7023" y="3980"/>
                    <a:pt x="6986" y="3907"/>
                  </a:cubicBezTo>
                  <a:cubicBezTo>
                    <a:pt x="6971" y="3869"/>
                    <a:pt x="6950" y="3845"/>
                    <a:pt x="6921" y="3819"/>
                  </a:cubicBezTo>
                  <a:lnTo>
                    <a:pt x="6911" y="3823"/>
                  </a:lnTo>
                  <a:cubicBezTo>
                    <a:pt x="6888" y="3928"/>
                    <a:pt x="6873" y="4044"/>
                    <a:pt x="6895" y="4154"/>
                  </a:cubicBezTo>
                  <a:cubicBezTo>
                    <a:pt x="6826" y="4076"/>
                    <a:pt x="6752" y="3977"/>
                    <a:pt x="6639" y="3945"/>
                  </a:cubicBezTo>
                  <a:lnTo>
                    <a:pt x="6635" y="3956"/>
                  </a:lnTo>
                  <a:cubicBezTo>
                    <a:pt x="6716" y="4014"/>
                    <a:pt x="6719" y="4118"/>
                    <a:pt x="6787" y="4187"/>
                  </a:cubicBezTo>
                  <a:cubicBezTo>
                    <a:pt x="6823" y="4240"/>
                    <a:pt x="6883" y="4275"/>
                    <a:pt x="6925" y="4323"/>
                  </a:cubicBezTo>
                  <a:cubicBezTo>
                    <a:pt x="7001" y="4439"/>
                    <a:pt x="7035" y="4574"/>
                    <a:pt x="7064" y="4699"/>
                  </a:cubicBezTo>
                  <a:cubicBezTo>
                    <a:pt x="7108" y="4854"/>
                    <a:pt x="7094" y="5037"/>
                    <a:pt x="6968" y="5149"/>
                  </a:cubicBezTo>
                  <a:cubicBezTo>
                    <a:pt x="6900" y="5202"/>
                    <a:pt x="6813" y="5250"/>
                    <a:pt x="6721" y="5242"/>
                  </a:cubicBezTo>
                  <a:cubicBezTo>
                    <a:pt x="6700" y="5250"/>
                    <a:pt x="6709" y="5273"/>
                    <a:pt x="6711" y="5289"/>
                  </a:cubicBezTo>
                  <a:cubicBezTo>
                    <a:pt x="6725" y="5330"/>
                    <a:pt x="6777" y="5307"/>
                    <a:pt x="6808" y="5307"/>
                  </a:cubicBezTo>
                  <a:cubicBezTo>
                    <a:pt x="7009" y="5291"/>
                    <a:pt x="7109" y="5121"/>
                    <a:pt x="7164" y="4977"/>
                  </a:cubicBezTo>
                  <a:lnTo>
                    <a:pt x="7184" y="4993"/>
                  </a:lnTo>
                  <a:cubicBezTo>
                    <a:pt x="7173" y="4954"/>
                    <a:pt x="7188" y="4904"/>
                    <a:pt x="7224" y="4879"/>
                  </a:cubicBezTo>
                  <a:cubicBezTo>
                    <a:pt x="7266" y="4848"/>
                    <a:pt x="7311" y="4822"/>
                    <a:pt x="7360" y="4806"/>
                  </a:cubicBezTo>
                  <a:lnTo>
                    <a:pt x="7364" y="4795"/>
                  </a:lnTo>
                  <a:cubicBezTo>
                    <a:pt x="7300" y="4794"/>
                    <a:pt x="7241" y="4791"/>
                    <a:pt x="7179" y="4826"/>
                  </a:cubicBezTo>
                  <a:lnTo>
                    <a:pt x="7163" y="4812"/>
                  </a:lnTo>
                  <a:cubicBezTo>
                    <a:pt x="7138" y="4653"/>
                    <a:pt x="7077" y="4500"/>
                    <a:pt x="7039" y="4340"/>
                  </a:cubicBezTo>
                  <a:cubicBezTo>
                    <a:pt x="7055" y="4209"/>
                    <a:pt x="7203" y="4183"/>
                    <a:pt x="7208" y="4059"/>
                  </a:cubicBezTo>
                  <a:cubicBezTo>
                    <a:pt x="7219" y="4009"/>
                    <a:pt x="7223" y="3955"/>
                    <a:pt x="7200" y="3903"/>
                  </a:cubicBezTo>
                  <a:cubicBezTo>
                    <a:pt x="7167" y="3910"/>
                    <a:pt x="7177" y="3961"/>
                    <a:pt x="7142" y="3963"/>
                  </a:cubicBezTo>
                  <a:close/>
                  <a:moveTo>
                    <a:pt x="789" y="1299"/>
                  </a:moveTo>
                  <a:cubicBezTo>
                    <a:pt x="655" y="1356"/>
                    <a:pt x="489" y="1426"/>
                    <a:pt x="340" y="1388"/>
                  </a:cubicBezTo>
                  <a:cubicBezTo>
                    <a:pt x="323" y="1444"/>
                    <a:pt x="386" y="1492"/>
                    <a:pt x="421" y="1537"/>
                  </a:cubicBezTo>
                  <a:cubicBezTo>
                    <a:pt x="530" y="1634"/>
                    <a:pt x="665" y="1596"/>
                    <a:pt x="780" y="1558"/>
                  </a:cubicBezTo>
                  <a:cubicBezTo>
                    <a:pt x="886" y="1528"/>
                    <a:pt x="997" y="1520"/>
                    <a:pt x="1109" y="1544"/>
                  </a:cubicBezTo>
                  <a:cubicBezTo>
                    <a:pt x="1164" y="1557"/>
                    <a:pt x="1218" y="1531"/>
                    <a:pt x="1268" y="1523"/>
                  </a:cubicBezTo>
                  <a:cubicBezTo>
                    <a:pt x="1293" y="1505"/>
                    <a:pt x="1257" y="1495"/>
                    <a:pt x="1245" y="1483"/>
                  </a:cubicBezTo>
                  <a:cubicBezTo>
                    <a:pt x="1175" y="1440"/>
                    <a:pt x="1169" y="1343"/>
                    <a:pt x="1077" y="1315"/>
                  </a:cubicBezTo>
                  <a:cubicBezTo>
                    <a:pt x="981" y="1294"/>
                    <a:pt x="878" y="1258"/>
                    <a:pt x="789" y="1299"/>
                  </a:cubicBezTo>
                  <a:close/>
                  <a:moveTo>
                    <a:pt x="6426" y="3356"/>
                  </a:moveTo>
                  <a:cubicBezTo>
                    <a:pt x="6441" y="3440"/>
                    <a:pt x="6423" y="3520"/>
                    <a:pt x="6425" y="3603"/>
                  </a:cubicBezTo>
                  <a:cubicBezTo>
                    <a:pt x="6447" y="3714"/>
                    <a:pt x="6501" y="3833"/>
                    <a:pt x="6606" y="3897"/>
                  </a:cubicBezTo>
                  <a:cubicBezTo>
                    <a:pt x="6685" y="3916"/>
                    <a:pt x="6761" y="3953"/>
                    <a:pt x="6813" y="4009"/>
                  </a:cubicBezTo>
                  <a:cubicBezTo>
                    <a:pt x="6822" y="3973"/>
                    <a:pt x="6797" y="3928"/>
                    <a:pt x="6781" y="3890"/>
                  </a:cubicBezTo>
                  <a:cubicBezTo>
                    <a:pt x="6697" y="3795"/>
                    <a:pt x="6656" y="3677"/>
                    <a:pt x="6622" y="3565"/>
                  </a:cubicBezTo>
                  <a:cubicBezTo>
                    <a:pt x="6583" y="3476"/>
                    <a:pt x="6508" y="3412"/>
                    <a:pt x="6436" y="3352"/>
                  </a:cubicBezTo>
                  <a:lnTo>
                    <a:pt x="6426" y="3356"/>
                  </a:lnTo>
                  <a:close/>
                  <a:moveTo>
                    <a:pt x="7166" y="3721"/>
                  </a:moveTo>
                  <a:cubicBezTo>
                    <a:pt x="7148" y="3745"/>
                    <a:pt x="7175" y="3776"/>
                    <a:pt x="7190" y="3793"/>
                  </a:cubicBezTo>
                  <a:cubicBezTo>
                    <a:pt x="7279" y="3843"/>
                    <a:pt x="7387" y="3810"/>
                    <a:pt x="7454" y="3758"/>
                  </a:cubicBezTo>
                  <a:cubicBezTo>
                    <a:pt x="7467" y="3747"/>
                    <a:pt x="7484" y="3738"/>
                    <a:pt x="7478" y="3720"/>
                  </a:cubicBezTo>
                  <a:cubicBezTo>
                    <a:pt x="7384" y="3762"/>
                    <a:pt x="7271" y="3730"/>
                    <a:pt x="7166" y="3721"/>
                  </a:cubicBezTo>
                  <a:close/>
                  <a:moveTo>
                    <a:pt x="6799" y="3229"/>
                  </a:moveTo>
                  <a:cubicBezTo>
                    <a:pt x="6800" y="3304"/>
                    <a:pt x="6757" y="3370"/>
                    <a:pt x="6730" y="3442"/>
                  </a:cubicBezTo>
                  <a:cubicBezTo>
                    <a:pt x="6692" y="3550"/>
                    <a:pt x="6693" y="3672"/>
                    <a:pt x="6755" y="3778"/>
                  </a:cubicBezTo>
                  <a:cubicBezTo>
                    <a:pt x="6781" y="3823"/>
                    <a:pt x="6824" y="3868"/>
                    <a:pt x="6831" y="3917"/>
                  </a:cubicBezTo>
                  <a:cubicBezTo>
                    <a:pt x="6837" y="3924"/>
                    <a:pt x="6849" y="3916"/>
                    <a:pt x="6848" y="3908"/>
                  </a:cubicBezTo>
                  <a:cubicBezTo>
                    <a:pt x="6856" y="3841"/>
                    <a:pt x="6870" y="3783"/>
                    <a:pt x="6899" y="3720"/>
                  </a:cubicBezTo>
                  <a:cubicBezTo>
                    <a:pt x="6983" y="3780"/>
                    <a:pt x="7043" y="3905"/>
                    <a:pt x="7054" y="4000"/>
                  </a:cubicBezTo>
                  <a:lnTo>
                    <a:pt x="7062" y="4003"/>
                  </a:lnTo>
                  <a:lnTo>
                    <a:pt x="7128" y="3899"/>
                  </a:lnTo>
                  <a:cubicBezTo>
                    <a:pt x="7153" y="3810"/>
                    <a:pt x="7125" y="3705"/>
                    <a:pt x="7060" y="3637"/>
                  </a:cubicBezTo>
                  <a:cubicBezTo>
                    <a:pt x="6987" y="3558"/>
                    <a:pt x="6946" y="3451"/>
                    <a:pt x="6909" y="3358"/>
                  </a:cubicBezTo>
                  <a:cubicBezTo>
                    <a:pt x="6881" y="3308"/>
                    <a:pt x="6851" y="3261"/>
                    <a:pt x="6808" y="3229"/>
                  </a:cubicBezTo>
                  <a:lnTo>
                    <a:pt x="6799" y="3229"/>
                  </a:lnTo>
                  <a:close/>
                  <a:moveTo>
                    <a:pt x="6432" y="3083"/>
                  </a:moveTo>
                  <a:lnTo>
                    <a:pt x="6422" y="3099"/>
                  </a:lnTo>
                  <a:cubicBezTo>
                    <a:pt x="6425" y="3167"/>
                    <a:pt x="6402" y="3241"/>
                    <a:pt x="6455" y="3304"/>
                  </a:cubicBezTo>
                  <a:cubicBezTo>
                    <a:pt x="6533" y="3370"/>
                    <a:pt x="6609" y="3443"/>
                    <a:pt x="6651" y="3534"/>
                  </a:cubicBezTo>
                  <a:cubicBezTo>
                    <a:pt x="6671" y="3506"/>
                    <a:pt x="6665" y="3464"/>
                    <a:pt x="6677" y="3434"/>
                  </a:cubicBezTo>
                  <a:cubicBezTo>
                    <a:pt x="6693" y="3357"/>
                    <a:pt x="6782" y="3274"/>
                    <a:pt x="6701" y="3192"/>
                  </a:cubicBezTo>
                  <a:cubicBezTo>
                    <a:pt x="6645" y="3115"/>
                    <a:pt x="6533" y="3103"/>
                    <a:pt x="6475" y="3029"/>
                  </a:cubicBezTo>
                  <a:cubicBezTo>
                    <a:pt x="6438" y="3023"/>
                    <a:pt x="6455" y="3069"/>
                    <a:pt x="6432" y="3083"/>
                  </a:cubicBezTo>
                  <a:close/>
                  <a:moveTo>
                    <a:pt x="2272" y="1306"/>
                  </a:moveTo>
                  <a:cubicBezTo>
                    <a:pt x="2227" y="1379"/>
                    <a:pt x="2153" y="1425"/>
                    <a:pt x="2114" y="1504"/>
                  </a:cubicBezTo>
                  <a:cubicBezTo>
                    <a:pt x="2100" y="1507"/>
                    <a:pt x="2099" y="1530"/>
                    <a:pt x="2079" y="1526"/>
                  </a:cubicBezTo>
                  <a:cubicBezTo>
                    <a:pt x="2065" y="1418"/>
                    <a:pt x="1962" y="1371"/>
                    <a:pt x="1913" y="1274"/>
                  </a:cubicBezTo>
                  <a:cubicBezTo>
                    <a:pt x="1903" y="1313"/>
                    <a:pt x="1920" y="1358"/>
                    <a:pt x="1929" y="1401"/>
                  </a:cubicBezTo>
                  <a:cubicBezTo>
                    <a:pt x="1956" y="1498"/>
                    <a:pt x="2017" y="1597"/>
                    <a:pt x="2023" y="1693"/>
                  </a:cubicBezTo>
                  <a:cubicBezTo>
                    <a:pt x="2045" y="1804"/>
                    <a:pt x="2041" y="1916"/>
                    <a:pt x="2073" y="2023"/>
                  </a:cubicBezTo>
                  <a:cubicBezTo>
                    <a:pt x="2072" y="2038"/>
                    <a:pt x="2081" y="2057"/>
                    <a:pt x="2068" y="2068"/>
                  </a:cubicBezTo>
                  <a:cubicBezTo>
                    <a:pt x="1916" y="1915"/>
                    <a:pt x="1803" y="1726"/>
                    <a:pt x="1701" y="1533"/>
                  </a:cubicBezTo>
                  <a:cubicBezTo>
                    <a:pt x="1650" y="1462"/>
                    <a:pt x="1715" y="1397"/>
                    <a:pt x="1723" y="1330"/>
                  </a:cubicBezTo>
                  <a:cubicBezTo>
                    <a:pt x="1747" y="1245"/>
                    <a:pt x="1709" y="1155"/>
                    <a:pt x="1721" y="1077"/>
                  </a:cubicBezTo>
                  <a:cubicBezTo>
                    <a:pt x="1665" y="1134"/>
                    <a:pt x="1661" y="1223"/>
                    <a:pt x="1629" y="1293"/>
                  </a:cubicBezTo>
                  <a:cubicBezTo>
                    <a:pt x="1590" y="1262"/>
                    <a:pt x="1591" y="1204"/>
                    <a:pt x="1560" y="1160"/>
                  </a:cubicBezTo>
                  <a:lnTo>
                    <a:pt x="1433" y="997"/>
                  </a:lnTo>
                  <a:lnTo>
                    <a:pt x="1421" y="1005"/>
                  </a:lnTo>
                  <a:cubicBezTo>
                    <a:pt x="1432" y="1111"/>
                    <a:pt x="1460" y="1228"/>
                    <a:pt x="1519" y="1321"/>
                  </a:cubicBezTo>
                  <a:cubicBezTo>
                    <a:pt x="1497" y="1333"/>
                    <a:pt x="1466" y="1313"/>
                    <a:pt x="1440" y="1303"/>
                  </a:cubicBezTo>
                  <a:cubicBezTo>
                    <a:pt x="1365" y="1274"/>
                    <a:pt x="1310" y="1225"/>
                    <a:pt x="1261" y="1174"/>
                  </a:cubicBezTo>
                  <a:cubicBezTo>
                    <a:pt x="1240" y="1182"/>
                    <a:pt x="1266" y="1204"/>
                    <a:pt x="1265" y="1219"/>
                  </a:cubicBezTo>
                  <a:cubicBezTo>
                    <a:pt x="1302" y="1281"/>
                    <a:pt x="1346" y="1345"/>
                    <a:pt x="1411" y="1378"/>
                  </a:cubicBezTo>
                  <a:cubicBezTo>
                    <a:pt x="1471" y="1413"/>
                    <a:pt x="1553" y="1425"/>
                    <a:pt x="1598" y="1474"/>
                  </a:cubicBezTo>
                  <a:lnTo>
                    <a:pt x="1665" y="1637"/>
                  </a:lnTo>
                  <a:cubicBezTo>
                    <a:pt x="1661" y="1647"/>
                    <a:pt x="1648" y="1646"/>
                    <a:pt x="1638" y="1639"/>
                  </a:cubicBezTo>
                  <a:cubicBezTo>
                    <a:pt x="1569" y="1572"/>
                    <a:pt x="1511" y="1499"/>
                    <a:pt x="1413" y="1461"/>
                  </a:cubicBezTo>
                  <a:cubicBezTo>
                    <a:pt x="1344" y="1438"/>
                    <a:pt x="1286" y="1400"/>
                    <a:pt x="1227" y="1362"/>
                  </a:cubicBezTo>
                  <a:cubicBezTo>
                    <a:pt x="1208" y="1366"/>
                    <a:pt x="1230" y="1387"/>
                    <a:pt x="1226" y="1397"/>
                  </a:cubicBezTo>
                  <a:cubicBezTo>
                    <a:pt x="1265" y="1475"/>
                    <a:pt x="1342" y="1512"/>
                    <a:pt x="1417" y="1553"/>
                  </a:cubicBezTo>
                  <a:lnTo>
                    <a:pt x="1410" y="1558"/>
                  </a:lnTo>
                  <a:cubicBezTo>
                    <a:pt x="1355" y="1568"/>
                    <a:pt x="1292" y="1552"/>
                    <a:pt x="1247" y="1589"/>
                  </a:cubicBezTo>
                  <a:lnTo>
                    <a:pt x="1251" y="1603"/>
                  </a:lnTo>
                  <a:lnTo>
                    <a:pt x="1461" y="1684"/>
                  </a:lnTo>
                  <a:cubicBezTo>
                    <a:pt x="1453" y="1716"/>
                    <a:pt x="1411" y="1712"/>
                    <a:pt x="1392" y="1728"/>
                  </a:cubicBezTo>
                  <a:cubicBezTo>
                    <a:pt x="1361" y="1763"/>
                    <a:pt x="1314" y="1796"/>
                    <a:pt x="1308" y="1845"/>
                  </a:cubicBezTo>
                  <a:lnTo>
                    <a:pt x="1323" y="1851"/>
                  </a:lnTo>
                  <a:cubicBezTo>
                    <a:pt x="1403" y="1799"/>
                    <a:pt x="1500" y="1785"/>
                    <a:pt x="1555" y="1709"/>
                  </a:cubicBezTo>
                  <a:cubicBezTo>
                    <a:pt x="1594" y="1696"/>
                    <a:pt x="1639" y="1682"/>
                    <a:pt x="1676" y="1708"/>
                  </a:cubicBezTo>
                  <a:cubicBezTo>
                    <a:pt x="1743" y="1738"/>
                    <a:pt x="1746" y="1806"/>
                    <a:pt x="1783" y="1856"/>
                  </a:cubicBezTo>
                  <a:cubicBezTo>
                    <a:pt x="1814" y="1887"/>
                    <a:pt x="1825" y="1927"/>
                    <a:pt x="1851" y="1960"/>
                  </a:cubicBezTo>
                  <a:cubicBezTo>
                    <a:pt x="1868" y="1971"/>
                    <a:pt x="1864" y="1993"/>
                    <a:pt x="1843" y="1993"/>
                  </a:cubicBezTo>
                  <a:cubicBezTo>
                    <a:pt x="1811" y="1996"/>
                    <a:pt x="1766" y="2002"/>
                    <a:pt x="1749" y="2035"/>
                  </a:cubicBezTo>
                  <a:cubicBezTo>
                    <a:pt x="1747" y="2050"/>
                    <a:pt x="1725" y="2073"/>
                    <a:pt x="1754" y="2076"/>
                  </a:cubicBezTo>
                  <a:cubicBezTo>
                    <a:pt x="1834" y="2072"/>
                    <a:pt x="1936" y="2064"/>
                    <a:pt x="1999" y="2136"/>
                  </a:cubicBezTo>
                  <a:cubicBezTo>
                    <a:pt x="2097" y="2240"/>
                    <a:pt x="2194" y="2337"/>
                    <a:pt x="2327" y="2404"/>
                  </a:cubicBezTo>
                  <a:lnTo>
                    <a:pt x="2332" y="2414"/>
                  </a:lnTo>
                  <a:cubicBezTo>
                    <a:pt x="2296" y="2463"/>
                    <a:pt x="2251" y="2512"/>
                    <a:pt x="2261" y="2575"/>
                  </a:cubicBezTo>
                  <a:cubicBezTo>
                    <a:pt x="2297" y="2573"/>
                    <a:pt x="2307" y="2534"/>
                    <a:pt x="2335" y="2517"/>
                  </a:cubicBezTo>
                  <a:cubicBezTo>
                    <a:pt x="2417" y="2462"/>
                    <a:pt x="2529" y="2486"/>
                    <a:pt x="2615" y="2531"/>
                  </a:cubicBezTo>
                  <a:cubicBezTo>
                    <a:pt x="2836" y="2597"/>
                    <a:pt x="3054" y="2669"/>
                    <a:pt x="3271" y="2702"/>
                  </a:cubicBezTo>
                  <a:cubicBezTo>
                    <a:pt x="3291" y="2671"/>
                    <a:pt x="3295" y="2629"/>
                    <a:pt x="3296" y="2590"/>
                  </a:cubicBezTo>
                  <a:lnTo>
                    <a:pt x="3288" y="2579"/>
                  </a:lnTo>
                  <a:cubicBezTo>
                    <a:pt x="3204" y="2562"/>
                    <a:pt x="3147" y="2497"/>
                    <a:pt x="3122" y="2428"/>
                  </a:cubicBezTo>
                  <a:cubicBezTo>
                    <a:pt x="3118" y="2403"/>
                    <a:pt x="3117" y="2372"/>
                    <a:pt x="3090" y="2365"/>
                  </a:cubicBezTo>
                  <a:cubicBezTo>
                    <a:pt x="3059" y="2400"/>
                    <a:pt x="3060" y="2463"/>
                    <a:pt x="3072" y="2511"/>
                  </a:cubicBezTo>
                  <a:cubicBezTo>
                    <a:pt x="3069" y="2530"/>
                    <a:pt x="3042" y="2523"/>
                    <a:pt x="3028" y="2525"/>
                  </a:cubicBezTo>
                  <a:cubicBezTo>
                    <a:pt x="2925" y="2478"/>
                    <a:pt x="2750" y="2497"/>
                    <a:pt x="2718" y="2355"/>
                  </a:cubicBezTo>
                  <a:cubicBezTo>
                    <a:pt x="2702" y="2329"/>
                    <a:pt x="2727" y="2299"/>
                    <a:pt x="2695" y="2279"/>
                  </a:cubicBezTo>
                  <a:cubicBezTo>
                    <a:pt x="2648" y="2300"/>
                    <a:pt x="2607" y="2339"/>
                    <a:pt x="2613" y="2392"/>
                  </a:cubicBezTo>
                  <a:cubicBezTo>
                    <a:pt x="2606" y="2410"/>
                    <a:pt x="2586" y="2406"/>
                    <a:pt x="2568" y="2395"/>
                  </a:cubicBezTo>
                  <a:cubicBezTo>
                    <a:pt x="2416" y="2332"/>
                    <a:pt x="2233" y="2269"/>
                    <a:pt x="2171" y="2104"/>
                  </a:cubicBezTo>
                  <a:cubicBezTo>
                    <a:pt x="2127" y="1973"/>
                    <a:pt x="2094" y="1846"/>
                    <a:pt x="2118" y="1718"/>
                  </a:cubicBezTo>
                  <a:cubicBezTo>
                    <a:pt x="2150" y="1667"/>
                    <a:pt x="2222" y="1683"/>
                    <a:pt x="2276" y="1665"/>
                  </a:cubicBezTo>
                  <a:cubicBezTo>
                    <a:pt x="2349" y="1634"/>
                    <a:pt x="2402" y="1584"/>
                    <a:pt x="2436" y="1519"/>
                  </a:cubicBezTo>
                  <a:cubicBezTo>
                    <a:pt x="2407" y="1516"/>
                    <a:pt x="2388" y="1543"/>
                    <a:pt x="2359" y="1552"/>
                  </a:cubicBezTo>
                  <a:cubicBezTo>
                    <a:pt x="2313" y="1558"/>
                    <a:pt x="2257" y="1579"/>
                    <a:pt x="2215" y="1555"/>
                  </a:cubicBezTo>
                  <a:cubicBezTo>
                    <a:pt x="2257" y="1469"/>
                    <a:pt x="2310" y="1376"/>
                    <a:pt x="2299" y="1270"/>
                  </a:cubicBezTo>
                  <a:cubicBezTo>
                    <a:pt x="2279" y="1266"/>
                    <a:pt x="2288" y="1300"/>
                    <a:pt x="2272" y="1306"/>
                  </a:cubicBezTo>
                  <a:close/>
                  <a:moveTo>
                    <a:pt x="7295" y="3119"/>
                  </a:moveTo>
                  <a:cubicBezTo>
                    <a:pt x="7267" y="3147"/>
                    <a:pt x="7248" y="3187"/>
                    <a:pt x="7228" y="3226"/>
                  </a:cubicBezTo>
                  <a:cubicBezTo>
                    <a:pt x="7240" y="3251"/>
                    <a:pt x="7216" y="3269"/>
                    <a:pt x="7218" y="3297"/>
                  </a:cubicBezTo>
                  <a:cubicBezTo>
                    <a:pt x="7212" y="3357"/>
                    <a:pt x="7202" y="3428"/>
                    <a:pt x="7189" y="3482"/>
                  </a:cubicBezTo>
                  <a:cubicBezTo>
                    <a:pt x="7178" y="3533"/>
                    <a:pt x="7123" y="3543"/>
                    <a:pt x="7093" y="3575"/>
                  </a:cubicBezTo>
                  <a:cubicBezTo>
                    <a:pt x="7079" y="3589"/>
                    <a:pt x="7086" y="3604"/>
                    <a:pt x="7100" y="3613"/>
                  </a:cubicBezTo>
                  <a:cubicBezTo>
                    <a:pt x="7149" y="3620"/>
                    <a:pt x="7189" y="3584"/>
                    <a:pt x="7237" y="3583"/>
                  </a:cubicBezTo>
                  <a:cubicBezTo>
                    <a:pt x="7387" y="3618"/>
                    <a:pt x="7520" y="3532"/>
                    <a:pt x="7646" y="3474"/>
                  </a:cubicBezTo>
                  <a:cubicBezTo>
                    <a:pt x="7661" y="3468"/>
                    <a:pt x="7684" y="3465"/>
                    <a:pt x="7689" y="3452"/>
                  </a:cubicBezTo>
                  <a:cubicBezTo>
                    <a:pt x="7669" y="3436"/>
                    <a:pt x="7633" y="3430"/>
                    <a:pt x="7604" y="3427"/>
                  </a:cubicBezTo>
                  <a:lnTo>
                    <a:pt x="7473" y="3431"/>
                  </a:lnTo>
                  <a:cubicBezTo>
                    <a:pt x="7463" y="3388"/>
                    <a:pt x="7510" y="3367"/>
                    <a:pt x="7510" y="3323"/>
                  </a:cubicBezTo>
                  <a:lnTo>
                    <a:pt x="7528" y="3256"/>
                  </a:lnTo>
                  <a:lnTo>
                    <a:pt x="7509" y="3248"/>
                  </a:lnTo>
                  <a:lnTo>
                    <a:pt x="7333" y="3322"/>
                  </a:lnTo>
                  <a:cubicBezTo>
                    <a:pt x="7337" y="3257"/>
                    <a:pt x="7333" y="3188"/>
                    <a:pt x="7312" y="3121"/>
                  </a:cubicBezTo>
                  <a:lnTo>
                    <a:pt x="7295" y="3119"/>
                  </a:lnTo>
                  <a:close/>
                  <a:moveTo>
                    <a:pt x="6969" y="2867"/>
                  </a:moveTo>
                  <a:cubicBezTo>
                    <a:pt x="6952" y="2946"/>
                    <a:pt x="6940" y="3032"/>
                    <a:pt x="6947" y="3114"/>
                  </a:cubicBezTo>
                  <a:cubicBezTo>
                    <a:pt x="6920" y="3119"/>
                    <a:pt x="6889" y="3107"/>
                    <a:pt x="6858" y="3111"/>
                  </a:cubicBezTo>
                  <a:lnTo>
                    <a:pt x="6769" y="3127"/>
                  </a:lnTo>
                  <a:cubicBezTo>
                    <a:pt x="6756" y="3138"/>
                    <a:pt x="6774" y="3149"/>
                    <a:pt x="6780" y="3155"/>
                  </a:cubicBezTo>
                  <a:cubicBezTo>
                    <a:pt x="6861" y="3159"/>
                    <a:pt x="6953" y="3199"/>
                    <a:pt x="7012" y="3249"/>
                  </a:cubicBezTo>
                  <a:cubicBezTo>
                    <a:pt x="7086" y="3336"/>
                    <a:pt x="7014" y="3434"/>
                    <a:pt x="7030" y="3527"/>
                  </a:cubicBezTo>
                  <a:cubicBezTo>
                    <a:pt x="7053" y="3532"/>
                    <a:pt x="7060" y="3503"/>
                    <a:pt x="7071" y="3488"/>
                  </a:cubicBezTo>
                  <a:cubicBezTo>
                    <a:pt x="7116" y="3371"/>
                    <a:pt x="7157" y="3242"/>
                    <a:pt x="7163" y="3115"/>
                  </a:cubicBezTo>
                  <a:cubicBezTo>
                    <a:pt x="7166" y="3061"/>
                    <a:pt x="7214" y="3028"/>
                    <a:pt x="7231" y="2984"/>
                  </a:cubicBezTo>
                  <a:cubicBezTo>
                    <a:pt x="7176" y="3002"/>
                    <a:pt x="7128" y="3050"/>
                    <a:pt x="7087" y="3089"/>
                  </a:cubicBezTo>
                  <a:cubicBezTo>
                    <a:pt x="7048" y="3110"/>
                    <a:pt x="7048" y="3054"/>
                    <a:pt x="7036" y="3042"/>
                  </a:cubicBezTo>
                  <a:cubicBezTo>
                    <a:pt x="7018" y="2976"/>
                    <a:pt x="6995" y="2912"/>
                    <a:pt x="7008" y="2846"/>
                  </a:cubicBezTo>
                  <a:cubicBezTo>
                    <a:pt x="6992" y="2821"/>
                    <a:pt x="6978" y="2855"/>
                    <a:pt x="6969" y="2867"/>
                  </a:cubicBezTo>
                  <a:close/>
                  <a:moveTo>
                    <a:pt x="5468" y="2102"/>
                  </a:moveTo>
                  <a:cubicBezTo>
                    <a:pt x="5397" y="2208"/>
                    <a:pt x="5368" y="2326"/>
                    <a:pt x="5360" y="2449"/>
                  </a:cubicBezTo>
                  <a:lnTo>
                    <a:pt x="5355" y="2451"/>
                  </a:lnTo>
                  <a:cubicBezTo>
                    <a:pt x="5304" y="2349"/>
                    <a:pt x="5216" y="2283"/>
                    <a:pt x="5144" y="2192"/>
                  </a:cubicBezTo>
                  <a:lnTo>
                    <a:pt x="5139" y="2194"/>
                  </a:lnTo>
                  <a:cubicBezTo>
                    <a:pt x="5146" y="2366"/>
                    <a:pt x="5319" y="2500"/>
                    <a:pt x="5312" y="2674"/>
                  </a:cubicBezTo>
                  <a:cubicBezTo>
                    <a:pt x="5305" y="2703"/>
                    <a:pt x="5329" y="2740"/>
                    <a:pt x="5306" y="2754"/>
                  </a:cubicBezTo>
                  <a:cubicBezTo>
                    <a:pt x="5222" y="2682"/>
                    <a:pt x="5106" y="2637"/>
                    <a:pt x="5036" y="2548"/>
                  </a:cubicBezTo>
                  <a:cubicBezTo>
                    <a:pt x="4999" y="2431"/>
                    <a:pt x="5091" y="2317"/>
                    <a:pt x="5040" y="2203"/>
                  </a:cubicBezTo>
                  <a:cubicBezTo>
                    <a:pt x="5033" y="2201"/>
                    <a:pt x="5022" y="2204"/>
                    <a:pt x="5027" y="2214"/>
                  </a:cubicBezTo>
                  <a:cubicBezTo>
                    <a:pt x="5016" y="2253"/>
                    <a:pt x="5008" y="2285"/>
                    <a:pt x="4984" y="2315"/>
                  </a:cubicBezTo>
                  <a:lnTo>
                    <a:pt x="4954" y="2414"/>
                  </a:lnTo>
                  <a:lnTo>
                    <a:pt x="4946" y="2414"/>
                  </a:lnTo>
                  <a:cubicBezTo>
                    <a:pt x="4899" y="2334"/>
                    <a:pt x="4817" y="2278"/>
                    <a:pt x="4753" y="2218"/>
                  </a:cubicBezTo>
                  <a:cubicBezTo>
                    <a:pt x="4746" y="2215"/>
                    <a:pt x="4742" y="2226"/>
                    <a:pt x="4744" y="2231"/>
                  </a:cubicBezTo>
                  <a:cubicBezTo>
                    <a:pt x="4786" y="2313"/>
                    <a:pt x="4802" y="2394"/>
                    <a:pt x="4865" y="2466"/>
                  </a:cubicBezTo>
                  <a:cubicBezTo>
                    <a:pt x="4869" y="2479"/>
                    <a:pt x="4849" y="2475"/>
                    <a:pt x="4836" y="2474"/>
                  </a:cubicBezTo>
                  <a:cubicBezTo>
                    <a:pt x="4767" y="2440"/>
                    <a:pt x="4688" y="2421"/>
                    <a:pt x="4640" y="2367"/>
                  </a:cubicBezTo>
                  <a:cubicBezTo>
                    <a:pt x="4632" y="2364"/>
                    <a:pt x="4631" y="2367"/>
                    <a:pt x="4628" y="2374"/>
                  </a:cubicBezTo>
                  <a:cubicBezTo>
                    <a:pt x="4666" y="2444"/>
                    <a:pt x="4718" y="2511"/>
                    <a:pt x="4801" y="2543"/>
                  </a:cubicBezTo>
                  <a:cubicBezTo>
                    <a:pt x="4892" y="2575"/>
                    <a:pt x="5013" y="2586"/>
                    <a:pt x="5071" y="2671"/>
                  </a:cubicBezTo>
                  <a:cubicBezTo>
                    <a:pt x="5157" y="2728"/>
                    <a:pt x="5242" y="2788"/>
                    <a:pt x="5315" y="2856"/>
                  </a:cubicBezTo>
                  <a:cubicBezTo>
                    <a:pt x="5391" y="2972"/>
                    <a:pt x="5384" y="3102"/>
                    <a:pt x="5389" y="3222"/>
                  </a:cubicBezTo>
                  <a:cubicBezTo>
                    <a:pt x="5371" y="3247"/>
                    <a:pt x="5330" y="3219"/>
                    <a:pt x="5318" y="3250"/>
                  </a:cubicBezTo>
                  <a:cubicBezTo>
                    <a:pt x="5321" y="3286"/>
                    <a:pt x="5378" y="3285"/>
                    <a:pt x="5400" y="3305"/>
                  </a:cubicBezTo>
                  <a:cubicBezTo>
                    <a:pt x="5414" y="3370"/>
                    <a:pt x="5411" y="3435"/>
                    <a:pt x="5403" y="3499"/>
                  </a:cubicBezTo>
                  <a:cubicBezTo>
                    <a:pt x="5382" y="3542"/>
                    <a:pt x="5341" y="3491"/>
                    <a:pt x="5305" y="3496"/>
                  </a:cubicBezTo>
                  <a:cubicBezTo>
                    <a:pt x="5291" y="3554"/>
                    <a:pt x="5364" y="3578"/>
                    <a:pt x="5390" y="3623"/>
                  </a:cubicBezTo>
                  <a:cubicBezTo>
                    <a:pt x="5373" y="3778"/>
                    <a:pt x="5292" y="3920"/>
                    <a:pt x="5198" y="4040"/>
                  </a:cubicBezTo>
                  <a:cubicBezTo>
                    <a:pt x="5179" y="4068"/>
                    <a:pt x="5154" y="4098"/>
                    <a:pt x="5142" y="4129"/>
                  </a:cubicBezTo>
                  <a:cubicBezTo>
                    <a:pt x="5107" y="4119"/>
                    <a:pt x="5079" y="4081"/>
                    <a:pt x="5049" y="4057"/>
                  </a:cubicBezTo>
                  <a:cubicBezTo>
                    <a:pt x="4921" y="3918"/>
                    <a:pt x="4864" y="3719"/>
                    <a:pt x="4799" y="3552"/>
                  </a:cubicBezTo>
                  <a:cubicBezTo>
                    <a:pt x="4844" y="3459"/>
                    <a:pt x="4902" y="3353"/>
                    <a:pt x="4854" y="3243"/>
                  </a:cubicBezTo>
                  <a:cubicBezTo>
                    <a:pt x="4843" y="3216"/>
                    <a:pt x="4834" y="3184"/>
                    <a:pt x="4807" y="3163"/>
                  </a:cubicBezTo>
                  <a:cubicBezTo>
                    <a:pt x="4798" y="3186"/>
                    <a:pt x="4813" y="3216"/>
                    <a:pt x="4816" y="3241"/>
                  </a:cubicBezTo>
                  <a:cubicBezTo>
                    <a:pt x="4798" y="3288"/>
                    <a:pt x="4794" y="3354"/>
                    <a:pt x="4743" y="3385"/>
                  </a:cubicBezTo>
                  <a:cubicBezTo>
                    <a:pt x="4725" y="3386"/>
                    <a:pt x="4705" y="3371"/>
                    <a:pt x="4694" y="3355"/>
                  </a:cubicBezTo>
                  <a:cubicBezTo>
                    <a:pt x="4574" y="3119"/>
                    <a:pt x="4538" y="2799"/>
                    <a:pt x="4283" y="2665"/>
                  </a:cubicBezTo>
                  <a:cubicBezTo>
                    <a:pt x="4234" y="2658"/>
                    <a:pt x="4184" y="2662"/>
                    <a:pt x="4146" y="2683"/>
                  </a:cubicBezTo>
                  <a:cubicBezTo>
                    <a:pt x="4045" y="2699"/>
                    <a:pt x="3946" y="2664"/>
                    <a:pt x="3874" y="2593"/>
                  </a:cubicBezTo>
                  <a:cubicBezTo>
                    <a:pt x="3801" y="2538"/>
                    <a:pt x="3746" y="2465"/>
                    <a:pt x="3713" y="2374"/>
                  </a:cubicBezTo>
                  <a:cubicBezTo>
                    <a:pt x="3742" y="2310"/>
                    <a:pt x="3847" y="2316"/>
                    <a:pt x="3878" y="2249"/>
                  </a:cubicBezTo>
                  <a:cubicBezTo>
                    <a:pt x="3909" y="2202"/>
                    <a:pt x="3945" y="2165"/>
                    <a:pt x="3957" y="2111"/>
                  </a:cubicBezTo>
                  <a:cubicBezTo>
                    <a:pt x="3956" y="2103"/>
                    <a:pt x="3950" y="2096"/>
                    <a:pt x="3943" y="2102"/>
                  </a:cubicBezTo>
                  <a:cubicBezTo>
                    <a:pt x="3880" y="2175"/>
                    <a:pt x="3759" y="2199"/>
                    <a:pt x="3704" y="2284"/>
                  </a:cubicBezTo>
                  <a:cubicBezTo>
                    <a:pt x="3704" y="2241"/>
                    <a:pt x="3712" y="2185"/>
                    <a:pt x="3702" y="2134"/>
                  </a:cubicBezTo>
                  <a:cubicBezTo>
                    <a:pt x="3677" y="2085"/>
                    <a:pt x="3638" y="2031"/>
                    <a:pt x="3604" y="1986"/>
                  </a:cubicBezTo>
                  <a:lnTo>
                    <a:pt x="3590" y="1988"/>
                  </a:lnTo>
                  <a:cubicBezTo>
                    <a:pt x="3569" y="2075"/>
                    <a:pt x="3580" y="2158"/>
                    <a:pt x="3595" y="2242"/>
                  </a:cubicBezTo>
                  <a:cubicBezTo>
                    <a:pt x="3545" y="2227"/>
                    <a:pt x="3494" y="2191"/>
                    <a:pt x="3439" y="2166"/>
                  </a:cubicBezTo>
                  <a:lnTo>
                    <a:pt x="3367" y="2118"/>
                  </a:lnTo>
                  <a:cubicBezTo>
                    <a:pt x="3348" y="2123"/>
                    <a:pt x="3365" y="2145"/>
                    <a:pt x="3370" y="2155"/>
                  </a:cubicBezTo>
                  <a:cubicBezTo>
                    <a:pt x="3437" y="2271"/>
                    <a:pt x="3566" y="2329"/>
                    <a:pt x="3668" y="2412"/>
                  </a:cubicBezTo>
                  <a:cubicBezTo>
                    <a:pt x="3709" y="2506"/>
                    <a:pt x="3777" y="2576"/>
                    <a:pt x="3847" y="2654"/>
                  </a:cubicBezTo>
                  <a:lnTo>
                    <a:pt x="3840" y="2659"/>
                  </a:lnTo>
                  <a:cubicBezTo>
                    <a:pt x="3746" y="2658"/>
                    <a:pt x="3653" y="2630"/>
                    <a:pt x="3567" y="2640"/>
                  </a:cubicBezTo>
                  <a:cubicBezTo>
                    <a:pt x="3597" y="2663"/>
                    <a:pt x="3610" y="2719"/>
                    <a:pt x="3661" y="2708"/>
                  </a:cubicBezTo>
                  <a:cubicBezTo>
                    <a:pt x="3673" y="2700"/>
                    <a:pt x="3684" y="2705"/>
                    <a:pt x="3694" y="2712"/>
                  </a:cubicBezTo>
                  <a:cubicBezTo>
                    <a:pt x="3742" y="2790"/>
                    <a:pt x="3854" y="2778"/>
                    <a:pt x="3934" y="2797"/>
                  </a:cubicBezTo>
                  <a:lnTo>
                    <a:pt x="4129" y="2818"/>
                  </a:lnTo>
                  <a:cubicBezTo>
                    <a:pt x="4193" y="2819"/>
                    <a:pt x="4280" y="2805"/>
                    <a:pt x="4325" y="2870"/>
                  </a:cubicBezTo>
                  <a:cubicBezTo>
                    <a:pt x="4339" y="2911"/>
                    <a:pt x="4414" y="2963"/>
                    <a:pt x="4361" y="2998"/>
                  </a:cubicBezTo>
                  <a:cubicBezTo>
                    <a:pt x="4317" y="3012"/>
                    <a:pt x="4271" y="2998"/>
                    <a:pt x="4227" y="3009"/>
                  </a:cubicBezTo>
                  <a:cubicBezTo>
                    <a:pt x="4229" y="3037"/>
                    <a:pt x="4268" y="3048"/>
                    <a:pt x="4295" y="3059"/>
                  </a:cubicBezTo>
                  <a:cubicBezTo>
                    <a:pt x="4348" y="3099"/>
                    <a:pt x="4447" y="3078"/>
                    <a:pt x="4468" y="3157"/>
                  </a:cubicBezTo>
                  <a:cubicBezTo>
                    <a:pt x="4542" y="3335"/>
                    <a:pt x="4593" y="3539"/>
                    <a:pt x="4471" y="3697"/>
                  </a:cubicBezTo>
                  <a:cubicBezTo>
                    <a:pt x="4436" y="3789"/>
                    <a:pt x="4350" y="3854"/>
                    <a:pt x="4289" y="3933"/>
                  </a:cubicBezTo>
                  <a:cubicBezTo>
                    <a:pt x="4248" y="3972"/>
                    <a:pt x="4194" y="4002"/>
                    <a:pt x="4164" y="4045"/>
                  </a:cubicBezTo>
                  <a:cubicBezTo>
                    <a:pt x="4189" y="4070"/>
                    <a:pt x="4251" y="4110"/>
                    <a:pt x="4277" y="4065"/>
                  </a:cubicBezTo>
                  <a:cubicBezTo>
                    <a:pt x="4337" y="4034"/>
                    <a:pt x="4387" y="3982"/>
                    <a:pt x="4438" y="3939"/>
                  </a:cubicBezTo>
                  <a:cubicBezTo>
                    <a:pt x="4458" y="3931"/>
                    <a:pt x="4465" y="3958"/>
                    <a:pt x="4470" y="3967"/>
                  </a:cubicBezTo>
                  <a:cubicBezTo>
                    <a:pt x="4482" y="4027"/>
                    <a:pt x="4473" y="4094"/>
                    <a:pt x="4438" y="4140"/>
                  </a:cubicBezTo>
                  <a:cubicBezTo>
                    <a:pt x="4415" y="4166"/>
                    <a:pt x="4376" y="4178"/>
                    <a:pt x="4338" y="4175"/>
                  </a:cubicBezTo>
                  <a:cubicBezTo>
                    <a:pt x="4250" y="4145"/>
                    <a:pt x="4143" y="4100"/>
                    <a:pt x="4099" y="4012"/>
                  </a:cubicBezTo>
                  <a:cubicBezTo>
                    <a:pt x="4067" y="3937"/>
                    <a:pt x="4119" y="3859"/>
                    <a:pt x="4088" y="3784"/>
                  </a:cubicBezTo>
                  <a:cubicBezTo>
                    <a:pt x="4075" y="3740"/>
                    <a:pt x="4072" y="3691"/>
                    <a:pt x="4036" y="3662"/>
                  </a:cubicBezTo>
                  <a:cubicBezTo>
                    <a:pt x="4014" y="3685"/>
                    <a:pt x="4017" y="3733"/>
                    <a:pt x="4016" y="3768"/>
                  </a:cubicBezTo>
                  <a:lnTo>
                    <a:pt x="4027" y="3863"/>
                  </a:lnTo>
                  <a:cubicBezTo>
                    <a:pt x="3956" y="3788"/>
                    <a:pt x="3894" y="3693"/>
                    <a:pt x="3787" y="3656"/>
                  </a:cubicBezTo>
                  <a:cubicBezTo>
                    <a:pt x="3789" y="3719"/>
                    <a:pt x="3845" y="3785"/>
                    <a:pt x="3867" y="3840"/>
                  </a:cubicBezTo>
                  <a:lnTo>
                    <a:pt x="3895" y="3890"/>
                  </a:lnTo>
                  <a:cubicBezTo>
                    <a:pt x="3864" y="3894"/>
                    <a:pt x="3845" y="3863"/>
                    <a:pt x="3819" y="3853"/>
                  </a:cubicBezTo>
                  <a:cubicBezTo>
                    <a:pt x="3775" y="3844"/>
                    <a:pt x="3735" y="3813"/>
                    <a:pt x="3694" y="3820"/>
                  </a:cubicBezTo>
                  <a:cubicBezTo>
                    <a:pt x="3710" y="3889"/>
                    <a:pt x="3782" y="3925"/>
                    <a:pt x="3842" y="3960"/>
                  </a:cubicBezTo>
                  <a:lnTo>
                    <a:pt x="4020" y="4037"/>
                  </a:lnTo>
                  <a:cubicBezTo>
                    <a:pt x="4136" y="4129"/>
                    <a:pt x="4266" y="4273"/>
                    <a:pt x="4440" y="4235"/>
                  </a:cubicBezTo>
                  <a:cubicBezTo>
                    <a:pt x="4510" y="4199"/>
                    <a:pt x="4567" y="4130"/>
                    <a:pt x="4569" y="4048"/>
                  </a:cubicBezTo>
                  <a:cubicBezTo>
                    <a:pt x="4580" y="3951"/>
                    <a:pt x="4524" y="3851"/>
                    <a:pt x="4561" y="3767"/>
                  </a:cubicBezTo>
                  <a:lnTo>
                    <a:pt x="4628" y="3627"/>
                  </a:lnTo>
                  <a:cubicBezTo>
                    <a:pt x="4668" y="3658"/>
                    <a:pt x="4674" y="3708"/>
                    <a:pt x="4692" y="3751"/>
                  </a:cubicBezTo>
                  <a:cubicBezTo>
                    <a:pt x="4724" y="3802"/>
                    <a:pt x="4735" y="3853"/>
                    <a:pt x="4754" y="3904"/>
                  </a:cubicBezTo>
                  <a:cubicBezTo>
                    <a:pt x="4847" y="4089"/>
                    <a:pt x="4969" y="4274"/>
                    <a:pt x="5121" y="4419"/>
                  </a:cubicBezTo>
                  <a:cubicBezTo>
                    <a:pt x="5167" y="4512"/>
                    <a:pt x="5173" y="4608"/>
                    <a:pt x="5143" y="4707"/>
                  </a:cubicBezTo>
                  <a:cubicBezTo>
                    <a:pt x="5137" y="4724"/>
                    <a:pt x="5109" y="4729"/>
                    <a:pt x="5093" y="4727"/>
                  </a:cubicBezTo>
                  <a:cubicBezTo>
                    <a:pt x="5072" y="4723"/>
                    <a:pt x="5067" y="4705"/>
                    <a:pt x="5048" y="4709"/>
                  </a:cubicBezTo>
                  <a:cubicBezTo>
                    <a:pt x="5022" y="4742"/>
                    <a:pt x="5016" y="4791"/>
                    <a:pt x="5049" y="4828"/>
                  </a:cubicBezTo>
                  <a:cubicBezTo>
                    <a:pt x="5101" y="4906"/>
                    <a:pt x="5201" y="4949"/>
                    <a:pt x="5289" y="4979"/>
                  </a:cubicBezTo>
                  <a:cubicBezTo>
                    <a:pt x="5310" y="4980"/>
                    <a:pt x="5336" y="5013"/>
                    <a:pt x="5352" y="4984"/>
                  </a:cubicBezTo>
                  <a:lnTo>
                    <a:pt x="5361" y="4960"/>
                  </a:lnTo>
                  <a:cubicBezTo>
                    <a:pt x="5491" y="4947"/>
                    <a:pt x="5573" y="4857"/>
                    <a:pt x="5638" y="4768"/>
                  </a:cubicBezTo>
                  <a:cubicBezTo>
                    <a:pt x="5642" y="4758"/>
                    <a:pt x="5640" y="4753"/>
                    <a:pt x="5635" y="4744"/>
                  </a:cubicBezTo>
                  <a:cubicBezTo>
                    <a:pt x="5603" y="4747"/>
                    <a:pt x="5582" y="4778"/>
                    <a:pt x="5546" y="4784"/>
                  </a:cubicBezTo>
                  <a:cubicBezTo>
                    <a:pt x="5495" y="4815"/>
                    <a:pt x="5435" y="4812"/>
                    <a:pt x="5375" y="4812"/>
                  </a:cubicBezTo>
                  <a:cubicBezTo>
                    <a:pt x="5366" y="4734"/>
                    <a:pt x="5404" y="4658"/>
                    <a:pt x="5399" y="4582"/>
                  </a:cubicBezTo>
                  <a:cubicBezTo>
                    <a:pt x="5386" y="4514"/>
                    <a:pt x="5386" y="4447"/>
                    <a:pt x="5347" y="4381"/>
                  </a:cubicBezTo>
                  <a:cubicBezTo>
                    <a:pt x="5383" y="4344"/>
                    <a:pt x="5445" y="4352"/>
                    <a:pt x="5482" y="4323"/>
                  </a:cubicBezTo>
                  <a:cubicBezTo>
                    <a:pt x="5542" y="4291"/>
                    <a:pt x="5589" y="4247"/>
                    <a:pt x="5633" y="4201"/>
                  </a:cubicBezTo>
                  <a:lnTo>
                    <a:pt x="5641" y="4168"/>
                  </a:lnTo>
                  <a:cubicBezTo>
                    <a:pt x="5625" y="4166"/>
                    <a:pt x="5599" y="4188"/>
                    <a:pt x="5573" y="4189"/>
                  </a:cubicBezTo>
                  <a:cubicBezTo>
                    <a:pt x="5481" y="4225"/>
                    <a:pt x="5384" y="4242"/>
                    <a:pt x="5285" y="4207"/>
                  </a:cubicBezTo>
                  <a:cubicBezTo>
                    <a:pt x="5261" y="4190"/>
                    <a:pt x="5272" y="4163"/>
                    <a:pt x="5280" y="4143"/>
                  </a:cubicBezTo>
                  <a:cubicBezTo>
                    <a:pt x="5313" y="4057"/>
                    <a:pt x="5383" y="3998"/>
                    <a:pt x="5422" y="3919"/>
                  </a:cubicBezTo>
                  <a:cubicBezTo>
                    <a:pt x="5457" y="3862"/>
                    <a:pt x="5449" y="3772"/>
                    <a:pt x="5522" y="3761"/>
                  </a:cubicBezTo>
                  <a:cubicBezTo>
                    <a:pt x="5558" y="3747"/>
                    <a:pt x="5588" y="3724"/>
                    <a:pt x="5603" y="3686"/>
                  </a:cubicBezTo>
                  <a:cubicBezTo>
                    <a:pt x="5566" y="3680"/>
                    <a:pt x="5505" y="3727"/>
                    <a:pt x="5492" y="3671"/>
                  </a:cubicBezTo>
                  <a:cubicBezTo>
                    <a:pt x="5521" y="3607"/>
                    <a:pt x="5507" y="3531"/>
                    <a:pt x="5508" y="3461"/>
                  </a:cubicBezTo>
                  <a:cubicBezTo>
                    <a:pt x="5503" y="3353"/>
                    <a:pt x="5505" y="3247"/>
                    <a:pt x="5490" y="3140"/>
                  </a:cubicBezTo>
                  <a:cubicBezTo>
                    <a:pt x="5527" y="3111"/>
                    <a:pt x="5592" y="3112"/>
                    <a:pt x="5619" y="3075"/>
                  </a:cubicBezTo>
                  <a:cubicBezTo>
                    <a:pt x="5693" y="2994"/>
                    <a:pt x="5746" y="2893"/>
                    <a:pt x="5764" y="2778"/>
                  </a:cubicBezTo>
                  <a:lnTo>
                    <a:pt x="5756" y="2775"/>
                  </a:lnTo>
                  <a:cubicBezTo>
                    <a:pt x="5710" y="2883"/>
                    <a:pt x="5665" y="2979"/>
                    <a:pt x="5541" y="3018"/>
                  </a:cubicBezTo>
                  <a:cubicBezTo>
                    <a:pt x="5512" y="3026"/>
                    <a:pt x="5483" y="3023"/>
                    <a:pt x="5462" y="2999"/>
                  </a:cubicBezTo>
                  <a:cubicBezTo>
                    <a:pt x="5434" y="2882"/>
                    <a:pt x="5390" y="2763"/>
                    <a:pt x="5442" y="2650"/>
                  </a:cubicBezTo>
                  <a:cubicBezTo>
                    <a:pt x="5516" y="2560"/>
                    <a:pt x="5650" y="2526"/>
                    <a:pt x="5692" y="2416"/>
                  </a:cubicBezTo>
                  <a:cubicBezTo>
                    <a:pt x="5698" y="2391"/>
                    <a:pt x="5717" y="2351"/>
                    <a:pt x="5717" y="2320"/>
                  </a:cubicBezTo>
                  <a:cubicBezTo>
                    <a:pt x="5668" y="2356"/>
                    <a:pt x="5643" y="2421"/>
                    <a:pt x="5570" y="2432"/>
                  </a:cubicBezTo>
                  <a:cubicBezTo>
                    <a:pt x="5535" y="2442"/>
                    <a:pt x="5511" y="2460"/>
                    <a:pt x="5483" y="2477"/>
                  </a:cubicBezTo>
                  <a:lnTo>
                    <a:pt x="5473" y="2469"/>
                  </a:lnTo>
                  <a:cubicBezTo>
                    <a:pt x="5489" y="2350"/>
                    <a:pt x="5461" y="2221"/>
                    <a:pt x="5477" y="2101"/>
                  </a:cubicBezTo>
                  <a:lnTo>
                    <a:pt x="5468" y="2102"/>
                  </a:lnTo>
                  <a:close/>
                  <a:moveTo>
                    <a:pt x="4256" y="1606"/>
                  </a:moveTo>
                  <a:cubicBezTo>
                    <a:pt x="4277" y="1731"/>
                    <a:pt x="4303" y="1852"/>
                    <a:pt x="4320" y="1976"/>
                  </a:cubicBezTo>
                  <a:cubicBezTo>
                    <a:pt x="4343" y="2119"/>
                    <a:pt x="4443" y="2251"/>
                    <a:pt x="4575" y="2322"/>
                  </a:cubicBezTo>
                  <a:cubicBezTo>
                    <a:pt x="4594" y="2318"/>
                    <a:pt x="4572" y="2297"/>
                    <a:pt x="4590" y="2285"/>
                  </a:cubicBezTo>
                  <a:cubicBezTo>
                    <a:pt x="4634" y="2326"/>
                    <a:pt x="4694" y="2360"/>
                    <a:pt x="4752" y="2391"/>
                  </a:cubicBezTo>
                  <a:cubicBezTo>
                    <a:pt x="4755" y="2360"/>
                    <a:pt x="4720" y="2327"/>
                    <a:pt x="4712" y="2293"/>
                  </a:cubicBezTo>
                  <a:cubicBezTo>
                    <a:pt x="4695" y="2247"/>
                    <a:pt x="4682" y="2202"/>
                    <a:pt x="4686" y="2157"/>
                  </a:cubicBezTo>
                  <a:cubicBezTo>
                    <a:pt x="4697" y="2153"/>
                    <a:pt x="4726" y="2176"/>
                    <a:pt x="4721" y="2147"/>
                  </a:cubicBezTo>
                  <a:cubicBezTo>
                    <a:pt x="4661" y="2033"/>
                    <a:pt x="4685" y="1882"/>
                    <a:pt x="4576" y="1784"/>
                  </a:cubicBezTo>
                  <a:cubicBezTo>
                    <a:pt x="4494" y="1705"/>
                    <a:pt x="4347" y="1696"/>
                    <a:pt x="4283" y="1604"/>
                  </a:cubicBezTo>
                  <a:cubicBezTo>
                    <a:pt x="4276" y="1598"/>
                    <a:pt x="4262" y="1600"/>
                    <a:pt x="4256" y="1606"/>
                  </a:cubicBezTo>
                  <a:close/>
                  <a:moveTo>
                    <a:pt x="3263" y="1281"/>
                  </a:moveTo>
                  <a:cubicBezTo>
                    <a:pt x="3198" y="1460"/>
                    <a:pt x="3227" y="1652"/>
                    <a:pt x="3323" y="1830"/>
                  </a:cubicBezTo>
                  <a:cubicBezTo>
                    <a:pt x="3333" y="1925"/>
                    <a:pt x="3334" y="2047"/>
                    <a:pt x="3431" y="2108"/>
                  </a:cubicBezTo>
                  <a:lnTo>
                    <a:pt x="3528" y="2169"/>
                  </a:lnTo>
                  <a:lnTo>
                    <a:pt x="3535" y="2164"/>
                  </a:lnTo>
                  <a:cubicBezTo>
                    <a:pt x="3515" y="2081"/>
                    <a:pt x="3543" y="2009"/>
                    <a:pt x="3552" y="1930"/>
                  </a:cubicBezTo>
                  <a:cubicBezTo>
                    <a:pt x="3556" y="1920"/>
                    <a:pt x="3566" y="1916"/>
                    <a:pt x="3578" y="1917"/>
                  </a:cubicBezTo>
                  <a:cubicBezTo>
                    <a:pt x="3598" y="1921"/>
                    <a:pt x="3600" y="1949"/>
                    <a:pt x="3621" y="1941"/>
                  </a:cubicBezTo>
                  <a:cubicBezTo>
                    <a:pt x="3647" y="1897"/>
                    <a:pt x="3653" y="1836"/>
                    <a:pt x="3656" y="1782"/>
                  </a:cubicBezTo>
                  <a:cubicBezTo>
                    <a:pt x="3667" y="1519"/>
                    <a:pt x="3334" y="1442"/>
                    <a:pt x="3300" y="1197"/>
                  </a:cubicBezTo>
                  <a:cubicBezTo>
                    <a:pt x="3268" y="1200"/>
                    <a:pt x="3265" y="1254"/>
                    <a:pt x="3263" y="1281"/>
                  </a:cubicBezTo>
                  <a:close/>
                  <a:moveTo>
                    <a:pt x="1154" y="332"/>
                  </a:moveTo>
                  <a:cubicBezTo>
                    <a:pt x="1036" y="482"/>
                    <a:pt x="1055" y="678"/>
                    <a:pt x="1075" y="851"/>
                  </a:cubicBezTo>
                  <a:cubicBezTo>
                    <a:pt x="1108" y="911"/>
                    <a:pt x="1123" y="983"/>
                    <a:pt x="1167" y="1036"/>
                  </a:cubicBezTo>
                  <a:cubicBezTo>
                    <a:pt x="1175" y="1071"/>
                    <a:pt x="1208" y="1087"/>
                    <a:pt x="1219" y="1115"/>
                  </a:cubicBezTo>
                  <a:cubicBezTo>
                    <a:pt x="1264" y="1066"/>
                    <a:pt x="1291" y="1151"/>
                    <a:pt x="1329" y="1165"/>
                  </a:cubicBezTo>
                  <a:cubicBezTo>
                    <a:pt x="1357" y="1192"/>
                    <a:pt x="1387" y="1227"/>
                    <a:pt x="1418" y="1235"/>
                  </a:cubicBezTo>
                  <a:cubicBezTo>
                    <a:pt x="1385" y="1132"/>
                    <a:pt x="1334" y="1006"/>
                    <a:pt x="1398" y="909"/>
                  </a:cubicBezTo>
                  <a:cubicBezTo>
                    <a:pt x="1410" y="910"/>
                    <a:pt x="1434" y="939"/>
                    <a:pt x="1441" y="910"/>
                  </a:cubicBezTo>
                  <a:cubicBezTo>
                    <a:pt x="1468" y="795"/>
                    <a:pt x="1420" y="662"/>
                    <a:pt x="1333" y="574"/>
                  </a:cubicBezTo>
                  <a:cubicBezTo>
                    <a:pt x="1268" y="497"/>
                    <a:pt x="1197" y="423"/>
                    <a:pt x="1166" y="336"/>
                  </a:cubicBezTo>
                  <a:lnTo>
                    <a:pt x="1154" y="332"/>
                  </a:lnTo>
                  <a:close/>
                  <a:moveTo>
                    <a:pt x="1489" y="461"/>
                  </a:moveTo>
                  <a:cubicBezTo>
                    <a:pt x="1447" y="547"/>
                    <a:pt x="1441" y="651"/>
                    <a:pt x="1489" y="740"/>
                  </a:cubicBezTo>
                  <a:cubicBezTo>
                    <a:pt x="1526" y="833"/>
                    <a:pt x="1478" y="924"/>
                    <a:pt x="1504" y="1013"/>
                  </a:cubicBezTo>
                  <a:cubicBezTo>
                    <a:pt x="1540" y="1066"/>
                    <a:pt x="1580" y="1109"/>
                    <a:pt x="1609" y="1167"/>
                  </a:cubicBezTo>
                  <a:lnTo>
                    <a:pt x="1613" y="1169"/>
                  </a:lnTo>
                  <a:cubicBezTo>
                    <a:pt x="1685" y="1060"/>
                    <a:pt x="1722" y="952"/>
                    <a:pt x="1738" y="833"/>
                  </a:cubicBezTo>
                  <a:cubicBezTo>
                    <a:pt x="1731" y="728"/>
                    <a:pt x="1728" y="624"/>
                    <a:pt x="1685" y="525"/>
                  </a:cubicBezTo>
                  <a:cubicBezTo>
                    <a:pt x="1654" y="458"/>
                    <a:pt x="1611" y="390"/>
                    <a:pt x="1571" y="339"/>
                  </a:cubicBezTo>
                  <a:cubicBezTo>
                    <a:pt x="1537" y="370"/>
                    <a:pt x="1524" y="427"/>
                    <a:pt x="1489" y="461"/>
                  </a:cubicBezTo>
                  <a:close/>
                  <a:moveTo>
                    <a:pt x="6442" y="2243"/>
                  </a:moveTo>
                  <a:lnTo>
                    <a:pt x="6411" y="2333"/>
                  </a:lnTo>
                  <a:cubicBezTo>
                    <a:pt x="6366" y="2563"/>
                    <a:pt x="6413" y="2832"/>
                    <a:pt x="6616" y="3009"/>
                  </a:cubicBezTo>
                  <a:cubicBezTo>
                    <a:pt x="6659" y="3034"/>
                    <a:pt x="6699" y="3085"/>
                    <a:pt x="6754" y="3078"/>
                  </a:cubicBezTo>
                  <a:cubicBezTo>
                    <a:pt x="6796" y="3059"/>
                    <a:pt x="6846" y="3075"/>
                    <a:pt x="6887" y="3059"/>
                  </a:cubicBezTo>
                  <a:cubicBezTo>
                    <a:pt x="6859" y="2962"/>
                    <a:pt x="6929" y="2871"/>
                    <a:pt x="6888" y="2776"/>
                  </a:cubicBezTo>
                  <a:cubicBezTo>
                    <a:pt x="6847" y="2568"/>
                    <a:pt x="6635" y="2470"/>
                    <a:pt x="6502" y="2321"/>
                  </a:cubicBezTo>
                  <a:cubicBezTo>
                    <a:pt x="6493" y="2290"/>
                    <a:pt x="6465" y="2260"/>
                    <a:pt x="6462" y="2223"/>
                  </a:cubicBezTo>
                  <a:cubicBezTo>
                    <a:pt x="6444" y="2216"/>
                    <a:pt x="6448" y="2237"/>
                    <a:pt x="6442" y="2243"/>
                  </a:cubicBezTo>
                  <a:close/>
                  <a:moveTo>
                    <a:pt x="2730" y="815"/>
                  </a:moveTo>
                  <a:cubicBezTo>
                    <a:pt x="2657" y="893"/>
                    <a:pt x="2526" y="886"/>
                    <a:pt x="2440" y="939"/>
                  </a:cubicBezTo>
                  <a:cubicBezTo>
                    <a:pt x="2355" y="1004"/>
                    <a:pt x="2301" y="1086"/>
                    <a:pt x="2264" y="1193"/>
                  </a:cubicBezTo>
                  <a:cubicBezTo>
                    <a:pt x="2260" y="1203"/>
                    <a:pt x="2275" y="1209"/>
                    <a:pt x="2285" y="1205"/>
                  </a:cubicBezTo>
                  <a:cubicBezTo>
                    <a:pt x="2292" y="1200"/>
                    <a:pt x="2305" y="1189"/>
                    <a:pt x="2316" y="1193"/>
                  </a:cubicBezTo>
                  <a:cubicBezTo>
                    <a:pt x="2363" y="1294"/>
                    <a:pt x="2353" y="1400"/>
                    <a:pt x="2298" y="1497"/>
                  </a:cubicBezTo>
                  <a:cubicBezTo>
                    <a:pt x="2315" y="1519"/>
                    <a:pt x="2345" y="1499"/>
                    <a:pt x="2366" y="1500"/>
                  </a:cubicBezTo>
                  <a:cubicBezTo>
                    <a:pt x="2655" y="1399"/>
                    <a:pt x="2695" y="1096"/>
                    <a:pt x="2745" y="844"/>
                  </a:cubicBezTo>
                  <a:cubicBezTo>
                    <a:pt x="2753" y="824"/>
                    <a:pt x="2764" y="805"/>
                    <a:pt x="2754" y="785"/>
                  </a:cubicBezTo>
                  <a:cubicBezTo>
                    <a:pt x="2741" y="788"/>
                    <a:pt x="2739" y="803"/>
                    <a:pt x="2730" y="815"/>
                  </a:cubicBezTo>
                  <a:close/>
                  <a:moveTo>
                    <a:pt x="8048" y="2950"/>
                  </a:moveTo>
                  <a:cubicBezTo>
                    <a:pt x="7910" y="2971"/>
                    <a:pt x="7787" y="3042"/>
                    <a:pt x="7669" y="3114"/>
                  </a:cubicBezTo>
                  <a:cubicBezTo>
                    <a:pt x="7639" y="3146"/>
                    <a:pt x="7586" y="3160"/>
                    <a:pt x="7584" y="3211"/>
                  </a:cubicBezTo>
                  <a:cubicBezTo>
                    <a:pt x="7585" y="3274"/>
                    <a:pt x="7566" y="3334"/>
                    <a:pt x="7539" y="3394"/>
                  </a:cubicBezTo>
                  <a:cubicBezTo>
                    <a:pt x="7575" y="3412"/>
                    <a:pt x="7629" y="3385"/>
                    <a:pt x="7674" y="3391"/>
                  </a:cubicBezTo>
                  <a:cubicBezTo>
                    <a:pt x="7724" y="3395"/>
                    <a:pt x="7771" y="3420"/>
                    <a:pt x="7820" y="3416"/>
                  </a:cubicBezTo>
                  <a:cubicBezTo>
                    <a:pt x="8054" y="3314"/>
                    <a:pt x="8227" y="3145"/>
                    <a:pt x="8330" y="2933"/>
                  </a:cubicBezTo>
                  <a:lnTo>
                    <a:pt x="8328" y="2929"/>
                  </a:lnTo>
                  <a:cubicBezTo>
                    <a:pt x="8236" y="2932"/>
                    <a:pt x="8139" y="2926"/>
                    <a:pt x="8048" y="2950"/>
                  </a:cubicBezTo>
                  <a:close/>
                  <a:moveTo>
                    <a:pt x="3687" y="1213"/>
                  </a:moveTo>
                  <a:cubicBezTo>
                    <a:pt x="3615" y="1287"/>
                    <a:pt x="3581" y="1396"/>
                    <a:pt x="3601" y="1502"/>
                  </a:cubicBezTo>
                  <a:cubicBezTo>
                    <a:pt x="3682" y="1592"/>
                    <a:pt x="3709" y="1712"/>
                    <a:pt x="3701" y="1823"/>
                  </a:cubicBezTo>
                  <a:lnTo>
                    <a:pt x="3673" y="1997"/>
                  </a:lnTo>
                  <a:cubicBezTo>
                    <a:pt x="3693" y="2044"/>
                    <a:pt x="3733" y="2087"/>
                    <a:pt x="3736" y="2135"/>
                  </a:cubicBezTo>
                  <a:cubicBezTo>
                    <a:pt x="3748" y="2160"/>
                    <a:pt x="3773" y="2150"/>
                    <a:pt x="3790" y="2141"/>
                  </a:cubicBezTo>
                  <a:cubicBezTo>
                    <a:pt x="3853" y="2102"/>
                    <a:pt x="3942" y="2082"/>
                    <a:pt x="3955" y="2004"/>
                  </a:cubicBezTo>
                  <a:cubicBezTo>
                    <a:pt x="3999" y="1813"/>
                    <a:pt x="3986" y="1611"/>
                    <a:pt x="3892" y="1418"/>
                  </a:cubicBezTo>
                  <a:cubicBezTo>
                    <a:pt x="3852" y="1332"/>
                    <a:pt x="3787" y="1255"/>
                    <a:pt x="3754" y="1160"/>
                  </a:cubicBezTo>
                  <a:cubicBezTo>
                    <a:pt x="3702" y="1116"/>
                    <a:pt x="3721" y="1202"/>
                    <a:pt x="3687" y="1213"/>
                  </a:cubicBezTo>
                  <a:close/>
                  <a:moveTo>
                    <a:pt x="4690" y="1479"/>
                  </a:moveTo>
                  <a:cubicBezTo>
                    <a:pt x="4646" y="1568"/>
                    <a:pt x="4630" y="1644"/>
                    <a:pt x="4630" y="1734"/>
                  </a:cubicBezTo>
                  <a:cubicBezTo>
                    <a:pt x="4643" y="1810"/>
                    <a:pt x="4710" y="1872"/>
                    <a:pt x="4720" y="1946"/>
                  </a:cubicBezTo>
                  <a:cubicBezTo>
                    <a:pt x="4714" y="2085"/>
                    <a:pt x="4829" y="2212"/>
                    <a:pt x="4920" y="2314"/>
                  </a:cubicBezTo>
                  <a:lnTo>
                    <a:pt x="4928" y="2314"/>
                  </a:lnTo>
                  <a:cubicBezTo>
                    <a:pt x="5020" y="2144"/>
                    <a:pt x="5071" y="1944"/>
                    <a:pt x="4947" y="1763"/>
                  </a:cubicBezTo>
                  <a:cubicBezTo>
                    <a:pt x="4850" y="1666"/>
                    <a:pt x="4787" y="1540"/>
                    <a:pt x="4713" y="1429"/>
                  </a:cubicBezTo>
                  <a:cubicBezTo>
                    <a:pt x="4680" y="1424"/>
                    <a:pt x="4705" y="1461"/>
                    <a:pt x="4690" y="1479"/>
                  </a:cubicBezTo>
                  <a:close/>
                  <a:moveTo>
                    <a:pt x="2224" y="627"/>
                  </a:moveTo>
                  <a:cubicBezTo>
                    <a:pt x="2129" y="760"/>
                    <a:pt x="2041" y="887"/>
                    <a:pt x="1997" y="1046"/>
                  </a:cubicBezTo>
                  <a:cubicBezTo>
                    <a:pt x="1988" y="1114"/>
                    <a:pt x="1963" y="1179"/>
                    <a:pt x="1990" y="1244"/>
                  </a:cubicBezTo>
                  <a:cubicBezTo>
                    <a:pt x="1957" y="1329"/>
                    <a:pt x="2079" y="1349"/>
                    <a:pt x="2094" y="1433"/>
                  </a:cubicBezTo>
                  <a:lnTo>
                    <a:pt x="2101" y="1436"/>
                  </a:lnTo>
                  <a:cubicBezTo>
                    <a:pt x="2210" y="1321"/>
                    <a:pt x="2175" y="1155"/>
                    <a:pt x="2273" y="1035"/>
                  </a:cubicBezTo>
                  <a:cubicBezTo>
                    <a:pt x="2310" y="975"/>
                    <a:pt x="2383" y="921"/>
                    <a:pt x="2373" y="834"/>
                  </a:cubicBezTo>
                  <a:cubicBezTo>
                    <a:pt x="2379" y="719"/>
                    <a:pt x="2325" y="600"/>
                    <a:pt x="2339" y="487"/>
                  </a:cubicBezTo>
                  <a:cubicBezTo>
                    <a:pt x="2276" y="514"/>
                    <a:pt x="2254" y="572"/>
                    <a:pt x="2224" y="627"/>
                  </a:cubicBezTo>
                  <a:close/>
                  <a:moveTo>
                    <a:pt x="3387" y="936"/>
                  </a:moveTo>
                  <a:cubicBezTo>
                    <a:pt x="3343" y="1040"/>
                    <a:pt x="3336" y="1159"/>
                    <a:pt x="3394" y="1276"/>
                  </a:cubicBezTo>
                  <a:cubicBezTo>
                    <a:pt x="3427" y="1324"/>
                    <a:pt x="3468" y="1364"/>
                    <a:pt x="3514" y="1401"/>
                  </a:cubicBezTo>
                  <a:lnTo>
                    <a:pt x="3530" y="1427"/>
                  </a:lnTo>
                  <a:lnTo>
                    <a:pt x="3537" y="1422"/>
                  </a:lnTo>
                  <a:cubicBezTo>
                    <a:pt x="3538" y="1285"/>
                    <a:pt x="3726" y="1145"/>
                    <a:pt x="3582" y="1015"/>
                  </a:cubicBezTo>
                  <a:cubicBezTo>
                    <a:pt x="3527" y="978"/>
                    <a:pt x="3472" y="941"/>
                    <a:pt x="3436" y="888"/>
                  </a:cubicBezTo>
                  <a:cubicBezTo>
                    <a:pt x="3406" y="876"/>
                    <a:pt x="3392" y="914"/>
                    <a:pt x="3387" y="936"/>
                  </a:cubicBezTo>
                  <a:close/>
                  <a:moveTo>
                    <a:pt x="1303" y="4"/>
                  </a:moveTo>
                  <a:cubicBezTo>
                    <a:pt x="1269" y="125"/>
                    <a:pt x="1191" y="216"/>
                    <a:pt x="1240" y="345"/>
                  </a:cubicBezTo>
                  <a:cubicBezTo>
                    <a:pt x="1260" y="428"/>
                    <a:pt x="1340" y="478"/>
                    <a:pt x="1385" y="551"/>
                  </a:cubicBezTo>
                  <a:lnTo>
                    <a:pt x="1395" y="547"/>
                  </a:lnTo>
                  <a:cubicBezTo>
                    <a:pt x="1405" y="409"/>
                    <a:pt x="1534" y="290"/>
                    <a:pt x="1441" y="148"/>
                  </a:cubicBezTo>
                  <a:cubicBezTo>
                    <a:pt x="1401" y="97"/>
                    <a:pt x="1359" y="49"/>
                    <a:pt x="1313" y="0"/>
                  </a:cubicBezTo>
                  <a:lnTo>
                    <a:pt x="1303" y="4"/>
                  </a:lnTo>
                  <a:close/>
                  <a:moveTo>
                    <a:pt x="4321" y="1124"/>
                  </a:moveTo>
                  <a:cubicBezTo>
                    <a:pt x="4316" y="1149"/>
                    <a:pt x="4318" y="1178"/>
                    <a:pt x="4306" y="1208"/>
                  </a:cubicBezTo>
                  <a:cubicBezTo>
                    <a:pt x="4255" y="1330"/>
                    <a:pt x="4238" y="1473"/>
                    <a:pt x="4341" y="1587"/>
                  </a:cubicBezTo>
                  <a:cubicBezTo>
                    <a:pt x="4408" y="1649"/>
                    <a:pt x="4496" y="1679"/>
                    <a:pt x="4565" y="1733"/>
                  </a:cubicBezTo>
                  <a:cubicBezTo>
                    <a:pt x="4609" y="1731"/>
                    <a:pt x="4573" y="1681"/>
                    <a:pt x="4587" y="1655"/>
                  </a:cubicBezTo>
                  <a:cubicBezTo>
                    <a:pt x="4589" y="1550"/>
                    <a:pt x="4663" y="1425"/>
                    <a:pt x="4538" y="1345"/>
                  </a:cubicBezTo>
                  <a:cubicBezTo>
                    <a:pt x="4495" y="1301"/>
                    <a:pt x="4442" y="1281"/>
                    <a:pt x="4408" y="1236"/>
                  </a:cubicBezTo>
                  <a:cubicBezTo>
                    <a:pt x="4376" y="1196"/>
                    <a:pt x="4357" y="1154"/>
                    <a:pt x="4321" y="1124"/>
                  </a:cubicBezTo>
                  <a:close/>
                  <a:moveTo>
                    <a:pt x="6790" y="2079"/>
                  </a:moveTo>
                  <a:cubicBezTo>
                    <a:pt x="6743" y="2190"/>
                    <a:pt x="6711" y="2307"/>
                    <a:pt x="6746" y="2427"/>
                  </a:cubicBezTo>
                  <a:cubicBezTo>
                    <a:pt x="6815" y="2552"/>
                    <a:pt x="6940" y="2663"/>
                    <a:pt x="6956" y="2811"/>
                  </a:cubicBezTo>
                  <a:cubicBezTo>
                    <a:pt x="6983" y="2809"/>
                    <a:pt x="7024" y="2770"/>
                    <a:pt x="7048" y="2799"/>
                  </a:cubicBezTo>
                  <a:cubicBezTo>
                    <a:pt x="7029" y="2870"/>
                    <a:pt x="7049" y="2941"/>
                    <a:pt x="7082" y="3012"/>
                  </a:cubicBezTo>
                  <a:lnTo>
                    <a:pt x="7089" y="3015"/>
                  </a:lnTo>
                  <a:cubicBezTo>
                    <a:pt x="7132" y="2961"/>
                    <a:pt x="7189" y="2924"/>
                    <a:pt x="7189" y="2846"/>
                  </a:cubicBezTo>
                  <a:cubicBezTo>
                    <a:pt x="7217" y="2707"/>
                    <a:pt x="7185" y="2565"/>
                    <a:pt x="7139" y="2429"/>
                  </a:cubicBezTo>
                  <a:cubicBezTo>
                    <a:pt x="7090" y="2320"/>
                    <a:pt x="7006" y="2213"/>
                    <a:pt x="6903" y="2146"/>
                  </a:cubicBezTo>
                  <a:cubicBezTo>
                    <a:pt x="6863" y="2126"/>
                    <a:pt x="6839" y="2086"/>
                    <a:pt x="6790" y="2079"/>
                  </a:cubicBezTo>
                  <a:close/>
                  <a:moveTo>
                    <a:pt x="6488" y="1911"/>
                  </a:moveTo>
                  <a:cubicBezTo>
                    <a:pt x="6486" y="2083"/>
                    <a:pt x="6501" y="2301"/>
                    <a:pt x="6681" y="2418"/>
                  </a:cubicBezTo>
                  <a:lnTo>
                    <a:pt x="6687" y="2412"/>
                  </a:lnTo>
                  <a:cubicBezTo>
                    <a:pt x="6665" y="2313"/>
                    <a:pt x="6701" y="2209"/>
                    <a:pt x="6715" y="2116"/>
                  </a:cubicBezTo>
                  <a:cubicBezTo>
                    <a:pt x="6694" y="2026"/>
                    <a:pt x="6586" y="2004"/>
                    <a:pt x="6524" y="1940"/>
                  </a:cubicBezTo>
                  <a:cubicBezTo>
                    <a:pt x="6510" y="1931"/>
                    <a:pt x="6508" y="1915"/>
                    <a:pt x="6488" y="1911"/>
                  </a:cubicBezTo>
                  <a:close/>
                  <a:moveTo>
                    <a:pt x="7845" y="2534"/>
                  </a:moveTo>
                  <a:cubicBezTo>
                    <a:pt x="7626" y="2633"/>
                    <a:pt x="7461" y="2790"/>
                    <a:pt x="7352" y="2983"/>
                  </a:cubicBezTo>
                  <a:cubicBezTo>
                    <a:pt x="7321" y="3074"/>
                    <a:pt x="7388" y="3158"/>
                    <a:pt x="7366" y="3248"/>
                  </a:cubicBezTo>
                  <a:cubicBezTo>
                    <a:pt x="7376" y="3268"/>
                    <a:pt x="7394" y="3255"/>
                    <a:pt x="7405" y="3248"/>
                  </a:cubicBezTo>
                  <a:cubicBezTo>
                    <a:pt x="7440" y="3226"/>
                    <a:pt x="7476" y="3200"/>
                    <a:pt x="7515" y="3188"/>
                  </a:cubicBezTo>
                  <a:cubicBezTo>
                    <a:pt x="7579" y="3122"/>
                    <a:pt x="7649" y="3043"/>
                    <a:pt x="7739" y="3011"/>
                  </a:cubicBezTo>
                  <a:cubicBezTo>
                    <a:pt x="7855" y="2946"/>
                    <a:pt x="7998" y="2899"/>
                    <a:pt x="8012" y="2751"/>
                  </a:cubicBezTo>
                  <a:cubicBezTo>
                    <a:pt x="8033" y="2673"/>
                    <a:pt x="8021" y="2594"/>
                    <a:pt x="8035" y="2513"/>
                  </a:cubicBezTo>
                  <a:cubicBezTo>
                    <a:pt x="8043" y="2504"/>
                    <a:pt x="8056" y="2493"/>
                    <a:pt x="8038" y="2483"/>
                  </a:cubicBezTo>
                  <a:cubicBezTo>
                    <a:pt x="7972" y="2485"/>
                    <a:pt x="7912" y="2508"/>
                    <a:pt x="7845" y="2534"/>
                  </a:cubicBezTo>
                  <a:close/>
                  <a:moveTo>
                    <a:pt x="5273" y="1343"/>
                  </a:moveTo>
                  <a:cubicBezTo>
                    <a:pt x="5148" y="1499"/>
                    <a:pt x="5243" y="1712"/>
                    <a:pt x="5153" y="1878"/>
                  </a:cubicBezTo>
                  <a:cubicBezTo>
                    <a:pt x="5129" y="1994"/>
                    <a:pt x="5118" y="2124"/>
                    <a:pt x="5225" y="2216"/>
                  </a:cubicBezTo>
                  <a:cubicBezTo>
                    <a:pt x="5266" y="2244"/>
                    <a:pt x="5284" y="2298"/>
                    <a:pt x="5323" y="2321"/>
                  </a:cubicBezTo>
                  <a:cubicBezTo>
                    <a:pt x="5337" y="2196"/>
                    <a:pt x="5418" y="2098"/>
                    <a:pt x="5483" y="1997"/>
                  </a:cubicBezTo>
                  <a:cubicBezTo>
                    <a:pt x="5512" y="1844"/>
                    <a:pt x="5482" y="1663"/>
                    <a:pt x="5369" y="1521"/>
                  </a:cubicBezTo>
                  <a:cubicBezTo>
                    <a:pt x="5338" y="1466"/>
                    <a:pt x="5292" y="1405"/>
                    <a:pt x="5286" y="1344"/>
                  </a:cubicBezTo>
                  <a:lnTo>
                    <a:pt x="5273" y="1343"/>
                  </a:lnTo>
                  <a:close/>
                  <a:moveTo>
                    <a:pt x="2466" y="438"/>
                  </a:moveTo>
                  <a:cubicBezTo>
                    <a:pt x="2340" y="527"/>
                    <a:pt x="2436" y="670"/>
                    <a:pt x="2425" y="788"/>
                  </a:cubicBezTo>
                  <a:cubicBezTo>
                    <a:pt x="2436" y="816"/>
                    <a:pt x="2426" y="843"/>
                    <a:pt x="2433" y="869"/>
                  </a:cubicBezTo>
                  <a:cubicBezTo>
                    <a:pt x="2559" y="832"/>
                    <a:pt x="2739" y="791"/>
                    <a:pt x="2746" y="641"/>
                  </a:cubicBezTo>
                  <a:cubicBezTo>
                    <a:pt x="2775" y="530"/>
                    <a:pt x="2742" y="404"/>
                    <a:pt x="2813" y="309"/>
                  </a:cubicBezTo>
                  <a:lnTo>
                    <a:pt x="2815" y="294"/>
                  </a:lnTo>
                  <a:cubicBezTo>
                    <a:pt x="2684" y="298"/>
                    <a:pt x="2574" y="382"/>
                    <a:pt x="2466" y="438"/>
                  </a:cubicBezTo>
                  <a:close/>
                  <a:moveTo>
                    <a:pt x="5561" y="1438"/>
                  </a:moveTo>
                  <a:cubicBezTo>
                    <a:pt x="5523" y="1491"/>
                    <a:pt x="5493" y="1546"/>
                    <a:pt x="5492" y="1616"/>
                  </a:cubicBezTo>
                  <a:cubicBezTo>
                    <a:pt x="5600" y="1760"/>
                    <a:pt x="5519" y="1913"/>
                    <a:pt x="5551" y="2067"/>
                  </a:cubicBezTo>
                  <a:cubicBezTo>
                    <a:pt x="5524" y="2124"/>
                    <a:pt x="5517" y="2188"/>
                    <a:pt x="5535" y="2253"/>
                  </a:cubicBezTo>
                  <a:cubicBezTo>
                    <a:pt x="5544" y="2296"/>
                    <a:pt x="5532" y="2339"/>
                    <a:pt x="5541" y="2382"/>
                  </a:cubicBezTo>
                  <a:lnTo>
                    <a:pt x="5558" y="2384"/>
                  </a:lnTo>
                  <a:cubicBezTo>
                    <a:pt x="5703" y="2310"/>
                    <a:pt x="5797" y="2178"/>
                    <a:pt x="5824" y="2031"/>
                  </a:cubicBezTo>
                  <a:cubicBezTo>
                    <a:pt x="5844" y="1913"/>
                    <a:pt x="5825" y="1792"/>
                    <a:pt x="5780" y="1676"/>
                  </a:cubicBezTo>
                  <a:cubicBezTo>
                    <a:pt x="5742" y="1571"/>
                    <a:pt x="5657" y="1479"/>
                    <a:pt x="5637" y="1374"/>
                  </a:cubicBezTo>
                  <a:cubicBezTo>
                    <a:pt x="5601" y="1379"/>
                    <a:pt x="5581" y="1419"/>
                    <a:pt x="5561" y="14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任意多边形 45"/>
            <p:cNvSpPr/>
            <p:nvPr/>
          </p:nvSpPr>
          <p:spPr bwMode="auto">
            <a:xfrm>
              <a:off x="5274210" y="3521076"/>
              <a:ext cx="1775345" cy="3268663"/>
            </a:xfrm>
            <a:custGeom>
              <a:avLst/>
              <a:gdLst>
                <a:gd name="connsiteX0" fmla="*/ 1392150 w 1775345"/>
                <a:gd name="connsiteY0" fmla="*/ 3044106 h 3268663"/>
                <a:gd name="connsiteX1" fmla="*/ 1398259 w 1775345"/>
                <a:gd name="connsiteY1" fmla="*/ 3124238 h 3268663"/>
                <a:gd name="connsiteX2" fmla="*/ 1415758 w 1775345"/>
                <a:gd name="connsiteY2" fmla="*/ 3268663 h 3268663"/>
                <a:gd name="connsiteX3" fmla="*/ 887855 w 1775345"/>
                <a:gd name="connsiteY3" fmla="*/ 3268663 h 3268663"/>
                <a:gd name="connsiteX4" fmla="*/ 359587 w 1775345"/>
                <a:gd name="connsiteY4" fmla="*/ 3268663 h 3268663"/>
                <a:gd name="connsiteX5" fmla="*/ 377087 w 1775345"/>
                <a:gd name="connsiteY5" fmla="*/ 3124238 h 3268663"/>
                <a:gd name="connsiteX6" fmla="*/ 383195 w 1775345"/>
                <a:gd name="connsiteY6" fmla="*/ 3044113 h 3268663"/>
                <a:gd name="connsiteX7" fmla="*/ 382053 w 1775345"/>
                <a:gd name="connsiteY7" fmla="*/ 3070225 h 3268663"/>
                <a:gd name="connsiteX8" fmla="*/ 1393291 w 1775345"/>
                <a:gd name="connsiteY8" fmla="*/ 3070225 h 3268663"/>
                <a:gd name="connsiteX9" fmla="*/ 1114917 w 1775345"/>
                <a:gd name="connsiteY9" fmla="*/ 2940050 h 3268663"/>
                <a:gd name="connsiteX10" fmla="*/ 1109459 w 1775345"/>
                <a:gd name="connsiteY10" fmla="*/ 2960947 h 3268663"/>
                <a:gd name="connsiteX11" fmla="*/ 1104366 w 1775345"/>
                <a:gd name="connsiteY11" fmla="*/ 2990850 h 3268663"/>
                <a:gd name="connsiteX12" fmla="*/ 1133834 w 1775345"/>
                <a:gd name="connsiteY12" fmla="*/ 2990850 h 3268663"/>
                <a:gd name="connsiteX13" fmla="*/ 1139291 w 1775345"/>
                <a:gd name="connsiteY13" fmla="*/ 2952300 h 3268663"/>
                <a:gd name="connsiteX14" fmla="*/ 1114917 w 1775345"/>
                <a:gd name="connsiteY14" fmla="*/ 2940050 h 3268663"/>
                <a:gd name="connsiteX15" fmla="*/ 1015819 w 1775345"/>
                <a:gd name="connsiteY15" fmla="*/ 2925762 h 3268663"/>
                <a:gd name="connsiteX16" fmla="*/ 997475 w 1775345"/>
                <a:gd name="connsiteY16" fmla="*/ 2951724 h 3268663"/>
                <a:gd name="connsiteX17" fmla="*/ 1008411 w 1775345"/>
                <a:gd name="connsiteY17" fmla="*/ 2990850 h 3268663"/>
                <a:gd name="connsiteX18" fmla="*/ 1037691 w 1775345"/>
                <a:gd name="connsiteY18" fmla="*/ 2990850 h 3268663"/>
                <a:gd name="connsiteX19" fmla="*/ 1028872 w 1775345"/>
                <a:gd name="connsiteY19" fmla="*/ 2962329 h 3268663"/>
                <a:gd name="connsiteX20" fmla="*/ 1018288 w 1775345"/>
                <a:gd name="connsiteY20" fmla="*/ 2925762 h 3268663"/>
                <a:gd name="connsiteX21" fmla="*/ 1042623 w 1775345"/>
                <a:gd name="connsiteY21" fmla="*/ 2718126 h 3268663"/>
                <a:gd name="connsiteX22" fmla="*/ 1021063 w 1775345"/>
                <a:gd name="connsiteY22" fmla="*/ 2724472 h 3268663"/>
                <a:gd name="connsiteX23" fmla="*/ 1023610 w 1775345"/>
                <a:gd name="connsiteY23" fmla="*/ 2769480 h 3268663"/>
                <a:gd name="connsiteX24" fmla="*/ 991953 w 1775345"/>
                <a:gd name="connsiteY24" fmla="*/ 2818843 h 3268663"/>
                <a:gd name="connsiteX25" fmla="*/ 982856 w 1775345"/>
                <a:gd name="connsiteY25" fmla="*/ 2863850 h 3268663"/>
                <a:gd name="connsiteX26" fmla="*/ 999230 w 1775345"/>
                <a:gd name="connsiteY26" fmla="*/ 2839169 h 3268663"/>
                <a:gd name="connsiteX27" fmla="*/ 1027249 w 1775345"/>
                <a:gd name="connsiteY27" fmla="*/ 2810858 h 3268663"/>
                <a:gd name="connsiteX28" fmla="*/ 1142234 w 1775345"/>
                <a:gd name="connsiteY28" fmla="*/ 2781821 h 3268663"/>
                <a:gd name="connsiteX29" fmla="*/ 1144053 w 1775345"/>
                <a:gd name="connsiteY29" fmla="*/ 2780006 h 3268663"/>
                <a:gd name="connsiteX30" fmla="*/ 1133137 w 1775345"/>
                <a:gd name="connsiteY30" fmla="*/ 2765850 h 3268663"/>
                <a:gd name="connsiteX31" fmla="*/ 1104027 w 1775345"/>
                <a:gd name="connsiteY31" fmla="*/ 2742984 h 3268663"/>
                <a:gd name="connsiteX32" fmla="*/ 1042623 w 1775345"/>
                <a:gd name="connsiteY32" fmla="*/ 2718126 h 3268663"/>
                <a:gd name="connsiteX33" fmla="*/ 1140539 w 1775345"/>
                <a:gd name="connsiteY33" fmla="*/ 2650624 h 3268663"/>
                <a:gd name="connsiteX34" fmla="*/ 1135871 w 1775345"/>
                <a:gd name="connsiteY34" fmla="*/ 2651348 h 3268663"/>
                <a:gd name="connsiteX35" fmla="*/ 1132280 w 1775345"/>
                <a:gd name="connsiteY35" fmla="*/ 2751683 h 3268663"/>
                <a:gd name="connsiteX36" fmla="*/ 1147720 w 1775345"/>
                <a:gd name="connsiteY36" fmla="*/ 2770156 h 3268663"/>
                <a:gd name="connsiteX37" fmla="*/ 1156338 w 1775345"/>
                <a:gd name="connsiteY37" fmla="*/ 2775590 h 3268663"/>
                <a:gd name="connsiteX38" fmla="*/ 1159929 w 1775345"/>
                <a:gd name="connsiteY38" fmla="*/ 2710390 h 3268663"/>
                <a:gd name="connsiteX39" fmla="*/ 1140539 w 1775345"/>
                <a:gd name="connsiteY39" fmla="*/ 2650624 h 3268663"/>
                <a:gd name="connsiteX40" fmla="*/ 1067056 w 1775345"/>
                <a:gd name="connsiteY40" fmla="*/ 2576519 h 3268663"/>
                <a:gd name="connsiteX41" fmla="*/ 1054601 w 1775345"/>
                <a:gd name="connsiteY41" fmla="*/ 2580246 h 3268663"/>
                <a:gd name="connsiteX42" fmla="*/ 1046237 w 1775345"/>
                <a:gd name="connsiteY42" fmla="*/ 2581337 h 3268663"/>
                <a:gd name="connsiteX43" fmla="*/ 994962 w 1775345"/>
                <a:gd name="connsiteY43" fmla="*/ 2606065 h 3268663"/>
                <a:gd name="connsiteX44" fmla="*/ 937868 w 1775345"/>
                <a:gd name="connsiteY44" fmla="*/ 2678429 h 3268663"/>
                <a:gd name="connsiteX45" fmla="*/ 918957 w 1775345"/>
                <a:gd name="connsiteY45" fmla="*/ 2645701 h 3268663"/>
                <a:gd name="connsiteX46" fmla="*/ 888047 w 1775345"/>
                <a:gd name="connsiteY46" fmla="*/ 2588246 h 3268663"/>
                <a:gd name="connsiteX47" fmla="*/ 868409 w 1775345"/>
                <a:gd name="connsiteY47" fmla="*/ 2597337 h 3268663"/>
                <a:gd name="connsiteX48" fmla="*/ 886228 w 1775345"/>
                <a:gd name="connsiteY48" fmla="*/ 2634429 h 3268663"/>
                <a:gd name="connsiteX49" fmla="*/ 885501 w 1775345"/>
                <a:gd name="connsiteY49" fmla="*/ 2636247 h 3268663"/>
                <a:gd name="connsiteX50" fmla="*/ 831316 w 1775345"/>
                <a:gd name="connsiteY50" fmla="*/ 2646792 h 3268663"/>
                <a:gd name="connsiteX51" fmla="*/ 846590 w 1775345"/>
                <a:gd name="connsiteY51" fmla="*/ 2665338 h 3268663"/>
                <a:gd name="connsiteX52" fmla="*/ 901866 w 1775345"/>
                <a:gd name="connsiteY52" fmla="*/ 2671520 h 3268663"/>
                <a:gd name="connsiteX53" fmla="*/ 965142 w 1775345"/>
                <a:gd name="connsiteY53" fmla="*/ 2858794 h 3268663"/>
                <a:gd name="connsiteX54" fmla="*/ 970597 w 1775345"/>
                <a:gd name="connsiteY54" fmla="*/ 2866794 h 3268663"/>
                <a:gd name="connsiteX55" fmla="*/ 977506 w 1775345"/>
                <a:gd name="connsiteY55" fmla="*/ 2845703 h 3268663"/>
                <a:gd name="connsiteX56" fmla="*/ 972051 w 1775345"/>
                <a:gd name="connsiteY56" fmla="*/ 2780248 h 3268663"/>
                <a:gd name="connsiteX57" fmla="*/ 947686 w 1775345"/>
                <a:gd name="connsiteY57" fmla="*/ 2690065 h 3268663"/>
                <a:gd name="connsiteX58" fmla="*/ 975688 w 1775345"/>
                <a:gd name="connsiteY58" fmla="*/ 2693702 h 3268663"/>
                <a:gd name="connsiteX59" fmla="*/ 1040055 w 1775345"/>
                <a:gd name="connsiteY59" fmla="*/ 2682065 h 3268663"/>
                <a:gd name="connsiteX60" fmla="*/ 1027327 w 1775345"/>
                <a:gd name="connsiteY60" fmla="*/ 2660974 h 3268663"/>
                <a:gd name="connsiteX61" fmla="*/ 989507 w 1775345"/>
                <a:gd name="connsiteY61" fmla="*/ 2649338 h 3268663"/>
                <a:gd name="connsiteX62" fmla="*/ 1021145 w 1775345"/>
                <a:gd name="connsiteY62" fmla="*/ 2647520 h 3268663"/>
                <a:gd name="connsiteX63" fmla="*/ 1040055 w 1775345"/>
                <a:gd name="connsiteY63" fmla="*/ 2631520 h 3268663"/>
                <a:gd name="connsiteX64" fmla="*/ 1032782 w 1775345"/>
                <a:gd name="connsiteY64" fmla="*/ 2612247 h 3268663"/>
                <a:gd name="connsiteX65" fmla="*/ 1058965 w 1775345"/>
                <a:gd name="connsiteY65" fmla="*/ 2610428 h 3268663"/>
                <a:gd name="connsiteX66" fmla="*/ 1078966 w 1775345"/>
                <a:gd name="connsiteY66" fmla="*/ 2578792 h 3268663"/>
                <a:gd name="connsiteX67" fmla="*/ 1067056 w 1775345"/>
                <a:gd name="connsiteY67" fmla="*/ 2576519 h 3268663"/>
                <a:gd name="connsiteX68" fmla="*/ 1259773 w 1775345"/>
                <a:gd name="connsiteY68" fmla="*/ 2468562 h 3268663"/>
                <a:gd name="connsiteX69" fmla="*/ 1200608 w 1775345"/>
                <a:gd name="connsiteY69" fmla="*/ 2518967 h 3268663"/>
                <a:gd name="connsiteX70" fmla="*/ 1179061 w 1775345"/>
                <a:gd name="connsiteY70" fmla="*/ 2521506 h 3268663"/>
                <a:gd name="connsiteX71" fmla="*/ 1175409 w 1775345"/>
                <a:gd name="connsiteY71" fmla="*/ 2605998 h 3268663"/>
                <a:gd name="connsiteX72" fmla="*/ 1179791 w 1775345"/>
                <a:gd name="connsiteY72" fmla="*/ 2611437 h 3268663"/>
                <a:gd name="connsiteX73" fmla="*/ 1221425 w 1775345"/>
                <a:gd name="connsiteY73" fmla="*/ 2558494 h 3268663"/>
                <a:gd name="connsiteX74" fmla="*/ 1360572 w 1775345"/>
                <a:gd name="connsiteY74" fmla="*/ 2551604 h 3268663"/>
                <a:gd name="connsiteX75" fmla="*/ 1363128 w 1775345"/>
                <a:gd name="connsiteY75" fmla="*/ 2549791 h 3268663"/>
                <a:gd name="connsiteX76" fmla="*/ 1360572 w 1775345"/>
                <a:gd name="connsiteY76" fmla="*/ 2540725 h 3268663"/>
                <a:gd name="connsiteX77" fmla="*/ 1304329 w 1775345"/>
                <a:gd name="connsiteY77" fmla="*/ 2502287 h 3268663"/>
                <a:gd name="connsiteX78" fmla="*/ 1279494 w 1775345"/>
                <a:gd name="connsiteY78" fmla="*/ 2474727 h 3268663"/>
                <a:gd name="connsiteX79" fmla="*/ 1248086 w 1775345"/>
                <a:gd name="connsiteY79" fmla="*/ 2507363 h 3268663"/>
                <a:gd name="connsiteX80" fmla="*/ 1254295 w 1775345"/>
                <a:gd name="connsiteY80" fmla="*/ 2482705 h 3268663"/>
                <a:gd name="connsiteX81" fmla="*/ 1262329 w 1775345"/>
                <a:gd name="connsiteY81" fmla="*/ 2470375 h 3268663"/>
                <a:gd name="connsiteX82" fmla="*/ 899569 w 1775345"/>
                <a:gd name="connsiteY82" fmla="*/ 2414819 h 3268663"/>
                <a:gd name="connsiteX83" fmla="*/ 887548 w 1775345"/>
                <a:gd name="connsiteY83" fmla="*/ 2417728 h 3268663"/>
                <a:gd name="connsiteX84" fmla="*/ 914869 w 1775345"/>
                <a:gd name="connsiteY84" fmla="*/ 2441365 h 3268663"/>
                <a:gd name="connsiteX85" fmla="*/ 915597 w 1775345"/>
                <a:gd name="connsiteY85" fmla="*/ 2445002 h 3268663"/>
                <a:gd name="connsiteX86" fmla="*/ 866785 w 1775345"/>
                <a:gd name="connsiteY86" fmla="*/ 2421001 h 3268663"/>
                <a:gd name="connsiteX87" fmla="*/ 855128 w 1775345"/>
                <a:gd name="connsiteY87" fmla="*/ 2422819 h 3268663"/>
                <a:gd name="connsiteX88" fmla="*/ 891191 w 1775345"/>
                <a:gd name="connsiteY88" fmla="*/ 2489368 h 3268663"/>
                <a:gd name="connsiteX89" fmla="*/ 899569 w 1775345"/>
                <a:gd name="connsiteY89" fmla="*/ 2491914 h 3268663"/>
                <a:gd name="connsiteX90" fmla="*/ 969145 w 1775345"/>
                <a:gd name="connsiteY90" fmla="*/ 2449366 h 3268663"/>
                <a:gd name="connsiteX91" fmla="*/ 983716 w 1775345"/>
                <a:gd name="connsiteY91" fmla="*/ 2441365 h 3268663"/>
                <a:gd name="connsiteX92" fmla="*/ 899569 w 1775345"/>
                <a:gd name="connsiteY92" fmla="*/ 2414819 h 3268663"/>
                <a:gd name="connsiteX93" fmla="*/ 655676 w 1775345"/>
                <a:gd name="connsiteY93" fmla="*/ 2392840 h 3268663"/>
                <a:gd name="connsiteX94" fmla="*/ 639654 w 1775345"/>
                <a:gd name="connsiteY94" fmla="*/ 2394533 h 3268663"/>
                <a:gd name="connsiteX95" fmla="*/ 643974 w 1775345"/>
                <a:gd name="connsiteY95" fmla="*/ 2424112 h 3268663"/>
                <a:gd name="connsiteX96" fmla="*/ 705903 w 1775345"/>
                <a:gd name="connsiteY96" fmla="*/ 2418054 h 3268663"/>
                <a:gd name="connsiteX97" fmla="*/ 705903 w 1775345"/>
                <a:gd name="connsiteY97" fmla="*/ 2416272 h 3268663"/>
                <a:gd name="connsiteX98" fmla="*/ 671698 w 1775345"/>
                <a:gd name="connsiteY98" fmla="*/ 2397028 h 3268663"/>
                <a:gd name="connsiteX99" fmla="*/ 655676 w 1775345"/>
                <a:gd name="connsiteY99" fmla="*/ 2392840 h 3268663"/>
                <a:gd name="connsiteX100" fmla="*/ 1032728 w 1775345"/>
                <a:gd name="connsiteY100" fmla="*/ 2336800 h 3268663"/>
                <a:gd name="connsiteX101" fmla="*/ 1027991 w 1775345"/>
                <a:gd name="connsiteY101" fmla="*/ 2357160 h 3268663"/>
                <a:gd name="connsiteX102" fmla="*/ 1061513 w 1775345"/>
                <a:gd name="connsiteY102" fmla="*/ 2448051 h 3268663"/>
                <a:gd name="connsiteX103" fmla="*/ 1057869 w 1775345"/>
                <a:gd name="connsiteY103" fmla="*/ 2455322 h 3268663"/>
                <a:gd name="connsiteX104" fmla="*/ 951111 w 1775345"/>
                <a:gd name="connsiteY104" fmla="*/ 2464047 h 3268663"/>
                <a:gd name="connsiteX105" fmla="*/ 861478 w 1775345"/>
                <a:gd name="connsiteY105" fmla="*/ 2584387 h 3268663"/>
                <a:gd name="connsiteX106" fmla="*/ 884069 w 1775345"/>
                <a:gd name="connsiteY106" fmla="*/ 2578933 h 3268663"/>
                <a:gd name="connsiteX107" fmla="*/ 897550 w 1775345"/>
                <a:gd name="connsiteY107" fmla="*/ 2559664 h 3268663"/>
                <a:gd name="connsiteX108" fmla="*/ 905930 w 1775345"/>
                <a:gd name="connsiteY108" fmla="*/ 2529489 h 3268663"/>
                <a:gd name="connsiteX109" fmla="*/ 912853 w 1775345"/>
                <a:gd name="connsiteY109" fmla="*/ 2557847 h 3268663"/>
                <a:gd name="connsiteX110" fmla="*/ 915768 w 1775345"/>
                <a:gd name="connsiteY110" fmla="*/ 2557847 h 3268663"/>
                <a:gd name="connsiteX111" fmla="*/ 940180 w 1775345"/>
                <a:gd name="connsiteY111" fmla="*/ 2528398 h 3268663"/>
                <a:gd name="connsiteX112" fmla="*/ 945646 w 1775345"/>
                <a:gd name="connsiteY112" fmla="*/ 2508402 h 3268663"/>
                <a:gd name="connsiteX113" fmla="*/ 949289 w 1775345"/>
                <a:gd name="connsiteY113" fmla="*/ 2529489 h 3268663"/>
                <a:gd name="connsiteX114" fmla="*/ 975523 w 1775345"/>
                <a:gd name="connsiteY114" fmla="*/ 2560392 h 3268663"/>
                <a:gd name="connsiteX115" fmla="*/ 1021797 w 1775345"/>
                <a:gd name="connsiteY115" fmla="*/ 2574571 h 3268663"/>
                <a:gd name="connsiteX116" fmla="*/ 1013417 w 1775345"/>
                <a:gd name="connsiteY116" fmla="*/ 2480044 h 3268663"/>
                <a:gd name="connsiteX117" fmla="*/ 1030906 w 1775345"/>
                <a:gd name="connsiteY117" fmla="*/ 2517128 h 3268663"/>
                <a:gd name="connsiteX118" fmla="*/ 1036007 w 1775345"/>
                <a:gd name="connsiteY118" fmla="*/ 2553484 h 3268663"/>
                <a:gd name="connsiteX119" fmla="*/ 1048031 w 1775345"/>
                <a:gd name="connsiteY119" fmla="*/ 2480771 h 3268663"/>
                <a:gd name="connsiteX120" fmla="*/ 1059691 w 1775345"/>
                <a:gd name="connsiteY120" fmla="*/ 2477136 h 3268663"/>
                <a:gd name="connsiteX121" fmla="*/ 1082281 w 1775345"/>
                <a:gd name="connsiteY121" fmla="*/ 2496041 h 3268663"/>
                <a:gd name="connsiteX122" fmla="*/ 1201063 w 1775345"/>
                <a:gd name="connsiteY122" fmla="*/ 2809432 h 3268663"/>
                <a:gd name="connsiteX123" fmla="*/ 1199241 w 1775345"/>
                <a:gd name="connsiteY123" fmla="*/ 2814159 h 3268663"/>
                <a:gd name="connsiteX124" fmla="*/ 1104143 w 1775345"/>
                <a:gd name="connsiteY124" fmla="*/ 2790163 h 3268663"/>
                <a:gd name="connsiteX125" fmla="*/ 978074 w 1775345"/>
                <a:gd name="connsiteY125" fmla="*/ 2894506 h 3268663"/>
                <a:gd name="connsiteX126" fmla="*/ 964593 w 1775345"/>
                <a:gd name="connsiteY126" fmla="*/ 2950858 h 3268663"/>
                <a:gd name="connsiteX127" fmla="*/ 980989 w 1775345"/>
                <a:gd name="connsiteY127" fmla="*/ 2944678 h 3268663"/>
                <a:gd name="connsiteX128" fmla="*/ 1024348 w 1775345"/>
                <a:gd name="connsiteY128" fmla="*/ 2868693 h 3268663"/>
                <a:gd name="connsiteX129" fmla="*/ 1029813 w 1775345"/>
                <a:gd name="connsiteY129" fmla="*/ 2859240 h 3268663"/>
                <a:gd name="connsiteX130" fmla="*/ 1033457 w 1775345"/>
                <a:gd name="connsiteY130" fmla="*/ 2898142 h 3268663"/>
                <a:gd name="connsiteX131" fmla="*/ 1055319 w 1775345"/>
                <a:gd name="connsiteY131" fmla="*/ 2890143 h 3268663"/>
                <a:gd name="connsiteX132" fmla="*/ 1084103 w 1775345"/>
                <a:gd name="connsiteY132" fmla="*/ 2829065 h 3268663"/>
                <a:gd name="connsiteX133" fmla="*/ 1087747 w 1775345"/>
                <a:gd name="connsiteY133" fmla="*/ 2884690 h 3268663"/>
                <a:gd name="connsiteX134" fmla="*/ 1121268 w 1775345"/>
                <a:gd name="connsiteY134" fmla="*/ 2929772 h 3268663"/>
                <a:gd name="connsiteX135" fmla="*/ 1136571 w 1775345"/>
                <a:gd name="connsiteY135" fmla="*/ 2890870 h 3268663"/>
                <a:gd name="connsiteX136" fmla="*/ 1139486 w 1775345"/>
                <a:gd name="connsiteY136" fmla="*/ 2874146 h 3268663"/>
                <a:gd name="connsiteX137" fmla="*/ 1143130 w 1775345"/>
                <a:gd name="connsiteY137" fmla="*/ 2858150 h 3268663"/>
                <a:gd name="connsiteX138" fmla="*/ 1144951 w 1775345"/>
                <a:gd name="connsiteY138" fmla="*/ 2910503 h 3268663"/>
                <a:gd name="connsiteX139" fmla="*/ 1138393 w 1775345"/>
                <a:gd name="connsiteY139" fmla="*/ 2938497 h 3268663"/>
                <a:gd name="connsiteX140" fmla="*/ 1144951 w 1775345"/>
                <a:gd name="connsiteY140" fmla="*/ 2938497 h 3268663"/>
                <a:gd name="connsiteX141" fmla="*/ 1177380 w 1775345"/>
                <a:gd name="connsiteY141" fmla="*/ 2851242 h 3268663"/>
                <a:gd name="connsiteX142" fmla="*/ 1174829 w 1775345"/>
                <a:gd name="connsiteY142" fmla="*/ 2826520 h 3268663"/>
                <a:gd name="connsiteX143" fmla="*/ 1212723 w 1775345"/>
                <a:gd name="connsiteY143" fmla="*/ 2869784 h 3268663"/>
                <a:gd name="connsiteX144" fmla="*/ 1225111 w 1775345"/>
                <a:gd name="connsiteY144" fmla="*/ 2990850 h 3268663"/>
                <a:gd name="connsiteX145" fmla="*/ 1256446 w 1775345"/>
                <a:gd name="connsiteY145" fmla="*/ 2990850 h 3268663"/>
                <a:gd name="connsiteX146" fmla="*/ 1206529 w 1775345"/>
                <a:gd name="connsiteY146" fmla="*/ 2727267 h 3268663"/>
                <a:gd name="connsiteX147" fmla="*/ 1191954 w 1775345"/>
                <a:gd name="connsiteY147" fmla="*/ 2654191 h 3268663"/>
                <a:gd name="connsiteX148" fmla="*/ 1204707 w 1775345"/>
                <a:gd name="connsiteY148" fmla="*/ 2640012 h 3268663"/>
                <a:gd name="connsiteX149" fmla="*/ 1260818 w 1775345"/>
                <a:gd name="connsiteY149" fmla="*/ 2694546 h 3268663"/>
                <a:gd name="connsiteX150" fmla="*/ 1294340 w 1775345"/>
                <a:gd name="connsiteY150" fmla="*/ 2704363 h 3268663"/>
                <a:gd name="connsiteX151" fmla="*/ 1294340 w 1775345"/>
                <a:gd name="connsiteY151" fmla="*/ 2673460 h 3268663"/>
                <a:gd name="connsiteX152" fmla="*/ 1229119 w 1775345"/>
                <a:gd name="connsiteY152" fmla="*/ 2615290 h 3268663"/>
                <a:gd name="connsiteX153" fmla="*/ 1298712 w 1775345"/>
                <a:gd name="connsiteY153" fmla="*/ 2656736 h 3268663"/>
                <a:gd name="connsiteX154" fmla="*/ 1310372 w 1775345"/>
                <a:gd name="connsiteY154" fmla="*/ 2626560 h 3268663"/>
                <a:gd name="connsiteX155" fmla="*/ 1305999 w 1775345"/>
                <a:gd name="connsiteY155" fmla="*/ 2577115 h 3268663"/>
                <a:gd name="connsiteX156" fmla="*/ 1331505 w 1775345"/>
                <a:gd name="connsiteY156" fmla="*/ 2627651 h 3268663"/>
                <a:gd name="connsiteX157" fmla="*/ 1366848 w 1775345"/>
                <a:gd name="connsiteY157" fmla="*/ 2633831 h 3268663"/>
                <a:gd name="connsiteX158" fmla="*/ 1366848 w 1775345"/>
                <a:gd name="connsiteY158" fmla="*/ 2609109 h 3268663"/>
                <a:gd name="connsiteX159" fmla="*/ 1370491 w 1775345"/>
                <a:gd name="connsiteY159" fmla="*/ 2604383 h 3268663"/>
                <a:gd name="connsiteX160" fmla="*/ 1381058 w 1775345"/>
                <a:gd name="connsiteY160" fmla="*/ 2635649 h 3268663"/>
                <a:gd name="connsiteX161" fmla="*/ 1421866 w 1775345"/>
                <a:gd name="connsiteY161" fmla="*/ 2640012 h 3268663"/>
                <a:gd name="connsiteX162" fmla="*/ 1344986 w 1775345"/>
                <a:gd name="connsiteY162" fmla="*/ 2551666 h 3268663"/>
                <a:gd name="connsiteX163" fmla="*/ 1220739 w 1775345"/>
                <a:gd name="connsiteY163" fmla="*/ 2575298 h 3268663"/>
                <a:gd name="connsiteX164" fmla="*/ 1180295 w 1775345"/>
                <a:gd name="connsiteY164" fmla="*/ 2636376 h 3268663"/>
                <a:gd name="connsiteX165" fmla="*/ 1176651 w 1775345"/>
                <a:gd name="connsiteY165" fmla="*/ 2635649 h 3268663"/>
                <a:gd name="connsiteX166" fmla="*/ 1087747 w 1775345"/>
                <a:gd name="connsiteY166" fmla="*/ 2443688 h 3268663"/>
                <a:gd name="connsiteX167" fmla="*/ 1065156 w 1775345"/>
                <a:gd name="connsiteY167" fmla="*/ 2388790 h 3268663"/>
                <a:gd name="connsiteX168" fmla="*/ 1032728 w 1775345"/>
                <a:gd name="connsiteY168" fmla="*/ 2336800 h 3268663"/>
                <a:gd name="connsiteX169" fmla="*/ 1089429 w 1775345"/>
                <a:gd name="connsiteY169" fmla="*/ 2330450 h 3268663"/>
                <a:gd name="connsiteX170" fmla="*/ 1089429 w 1775345"/>
                <a:gd name="connsiteY170" fmla="*/ 2347837 h 3268663"/>
                <a:gd name="connsiteX171" fmla="*/ 1130560 w 1775345"/>
                <a:gd name="connsiteY171" fmla="*/ 2502149 h 3268663"/>
                <a:gd name="connsiteX172" fmla="*/ 1155094 w 1775345"/>
                <a:gd name="connsiteY172" fmla="*/ 2566988 h 3268663"/>
                <a:gd name="connsiteX173" fmla="*/ 1158341 w 1775345"/>
                <a:gd name="connsiteY173" fmla="*/ 2565539 h 3268663"/>
                <a:gd name="connsiteX174" fmla="*/ 1130560 w 1775345"/>
                <a:gd name="connsiteY174" fmla="*/ 2384785 h 3268663"/>
                <a:gd name="connsiteX175" fmla="*/ 1089429 w 1775345"/>
                <a:gd name="connsiteY175" fmla="*/ 2330450 h 3268663"/>
                <a:gd name="connsiteX176" fmla="*/ 450671 w 1775345"/>
                <a:gd name="connsiteY176" fmla="*/ 2320970 h 3268663"/>
                <a:gd name="connsiteX177" fmla="*/ 370242 w 1775345"/>
                <a:gd name="connsiteY177" fmla="*/ 2343104 h 3268663"/>
                <a:gd name="connsiteX178" fmla="*/ 376852 w 1775345"/>
                <a:gd name="connsiteY178" fmla="*/ 2375762 h 3268663"/>
                <a:gd name="connsiteX179" fmla="*/ 402193 w 1775345"/>
                <a:gd name="connsiteY179" fmla="*/ 2401887 h 3268663"/>
                <a:gd name="connsiteX180" fmla="*/ 407702 w 1775345"/>
                <a:gd name="connsiteY180" fmla="*/ 2387010 h 3268663"/>
                <a:gd name="connsiteX181" fmla="*/ 455078 w 1775345"/>
                <a:gd name="connsiteY181" fmla="*/ 2324599 h 3268663"/>
                <a:gd name="connsiteX182" fmla="*/ 450671 w 1775345"/>
                <a:gd name="connsiteY182" fmla="*/ 2320970 h 3268663"/>
                <a:gd name="connsiteX183" fmla="*/ 1094747 w 1775345"/>
                <a:gd name="connsiteY183" fmla="*/ 2222500 h 3268663"/>
                <a:gd name="connsiteX184" fmla="*/ 1092907 w 1775345"/>
                <a:gd name="connsiteY184" fmla="*/ 2225027 h 3268663"/>
                <a:gd name="connsiteX185" fmla="*/ 1090331 w 1775345"/>
                <a:gd name="connsiteY185" fmla="*/ 2312749 h 3268663"/>
                <a:gd name="connsiteX186" fmla="*/ 1121240 w 1775345"/>
                <a:gd name="connsiteY186" fmla="*/ 2343433 h 3268663"/>
                <a:gd name="connsiteX187" fmla="*/ 1144054 w 1775345"/>
                <a:gd name="connsiteY187" fmla="*/ 2350653 h 3268663"/>
                <a:gd name="connsiteX188" fmla="*/ 1129336 w 1775345"/>
                <a:gd name="connsiteY188" fmla="*/ 2327911 h 3268663"/>
                <a:gd name="connsiteX189" fmla="*/ 1103946 w 1775345"/>
                <a:gd name="connsiteY189" fmla="*/ 2239106 h 3268663"/>
                <a:gd name="connsiteX190" fmla="*/ 1094747 w 1775345"/>
                <a:gd name="connsiteY190" fmla="*/ 2222500 h 3268663"/>
                <a:gd name="connsiteX191" fmla="*/ 908150 w 1775345"/>
                <a:gd name="connsiteY191" fmla="*/ 2208212 h 3268663"/>
                <a:gd name="connsiteX192" fmla="*/ 886366 w 1775345"/>
                <a:gd name="connsiteY192" fmla="*/ 2246961 h 3268663"/>
                <a:gd name="connsiteX193" fmla="*/ 829728 w 1775345"/>
                <a:gd name="connsiteY193" fmla="*/ 2343651 h 3268663"/>
                <a:gd name="connsiteX194" fmla="*/ 830454 w 1775345"/>
                <a:gd name="connsiteY194" fmla="*/ 2344737 h 3268663"/>
                <a:gd name="connsiteX195" fmla="*/ 894716 w 1775345"/>
                <a:gd name="connsiteY195" fmla="*/ 2299832 h 3268663"/>
                <a:gd name="connsiteX196" fmla="*/ 910691 w 1775345"/>
                <a:gd name="connsiteY196" fmla="*/ 2210023 h 3268663"/>
                <a:gd name="connsiteX197" fmla="*/ 908150 w 1775345"/>
                <a:gd name="connsiteY197" fmla="*/ 2208212 h 3268663"/>
                <a:gd name="connsiteX198" fmla="*/ 1031517 w 1775345"/>
                <a:gd name="connsiteY198" fmla="*/ 2164932 h 3268663"/>
                <a:gd name="connsiteX199" fmla="*/ 1019630 w 1775345"/>
                <a:gd name="connsiteY199" fmla="*/ 2169734 h 3268663"/>
                <a:gd name="connsiteX200" fmla="*/ 1016715 w 1775345"/>
                <a:gd name="connsiteY200" fmla="*/ 2193514 h 3268663"/>
                <a:gd name="connsiteX201" fmla="*/ 1003963 w 1775345"/>
                <a:gd name="connsiteY201" fmla="*/ 2278028 h 3268663"/>
                <a:gd name="connsiteX202" fmla="*/ 1006878 w 1775345"/>
                <a:gd name="connsiteY202" fmla="*/ 2343150 h 3268663"/>
                <a:gd name="connsiteX203" fmla="*/ 1010522 w 1775345"/>
                <a:gd name="connsiteY203" fmla="*/ 2343150 h 3268663"/>
                <a:gd name="connsiteX204" fmla="*/ 1042948 w 1775345"/>
                <a:gd name="connsiteY204" fmla="*/ 2264857 h 3268663"/>
                <a:gd name="connsiteX205" fmla="*/ 1044041 w 1775345"/>
                <a:gd name="connsiteY205" fmla="*/ 2256808 h 3268663"/>
                <a:gd name="connsiteX206" fmla="*/ 1039305 w 1775345"/>
                <a:gd name="connsiteY206" fmla="*/ 2173026 h 3268663"/>
                <a:gd name="connsiteX207" fmla="*/ 1031517 w 1775345"/>
                <a:gd name="connsiteY207" fmla="*/ 2164932 h 3268663"/>
                <a:gd name="connsiteX208" fmla="*/ 991923 w 1775345"/>
                <a:gd name="connsiteY208" fmla="*/ 2164492 h 3268663"/>
                <a:gd name="connsiteX209" fmla="*/ 959778 w 1775345"/>
                <a:gd name="connsiteY209" fmla="*/ 2202814 h 3268663"/>
                <a:gd name="connsiteX210" fmla="*/ 959778 w 1775345"/>
                <a:gd name="connsiteY210" fmla="*/ 2310846 h 3268663"/>
                <a:gd name="connsiteX211" fmla="*/ 968807 w 1775345"/>
                <a:gd name="connsiteY211" fmla="*/ 2390775 h 3268663"/>
                <a:gd name="connsiteX212" fmla="*/ 972058 w 1775345"/>
                <a:gd name="connsiteY212" fmla="*/ 2390775 h 3268663"/>
                <a:gd name="connsiteX213" fmla="*/ 993006 w 1775345"/>
                <a:gd name="connsiteY213" fmla="*/ 2269969 h 3268663"/>
                <a:gd name="connsiteX214" fmla="*/ 1004564 w 1775345"/>
                <a:gd name="connsiteY214" fmla="*/ 2181281 h 3268663"/>
                <a:gd name="connsiteX215" fmla="*/ 1010704 w 1775345"/>
                <a:gd name="connsiteY215" fmla="*/ 2168872 h 3268663"/>
                <a:gd name="connsiteX216" fmla="*/ 991923 w 1775345"/>
                <a:gd name="connsiteY216" fmla="*/ 2164492 h 3268663"/>
                <a:gd name="connsiteX217" fmla="*/ 1049381 w 1775345"/>
                <a:gd name="connsiteY217" fmla="*/ 2160587 h 3268663"/>
                <a:gd name="connsiteX218" fmla="*/ 1043165 w 1775345"/>
                <a:gd name="connsiteY218" fmla="*/ 2167857 h 3268663"/>
                <a:gd name="connsiteX219" fmla="*/ 1053037 w 1775345"/>
                <a:gd name="connsiteY219" fmla="*/ 2217292 h 3268663"/>
                <a:gd name="connsiteX220" fmla="*/ 1038412 w 1775345"/>
                <a:gd name="connsiteY220" fmla="*/ 2311074 h 3268663"/>
                <a:gd name="connsiteX221" fmla="*/ 1075704 w 1775345"/>
                <a:gd name="connsiteY221" fmla="*/ 2384136 h 3268663"/>
                <a:gd name="connsiteX222" fmla="*/ 1091425 w 1775345"/>
                <a:gd name="connsiteY222" fmla="*/ 2391406 h 3268663"/>
                <a:gd name="connsiteX223" fmla="*/ 1077532 w 1775345"/>
                <a:gd name="connsiteY223" fmla="*/ 2325977 h 3268663"/>
                <a:gd name="connsiteX224" fmla="*/ 1081188 w 1775345"/>
                <a:gd name="connsiteY224" fmla="*/ 2301259 h 3268663"/>
                <a:gd name="connsiteX225" fmla="*/ 1081188 w 1775345"/>
                <a:gd name="connsiteY225" fmla="*/ 2210022 h 3268663"/>
                <a:gd name="connsiteX226" fmla="*/ 1049381 w 1775345"/>
                <a:gd name="connsiteY226" fmla="*/ 2160587 h 3268663"/>
                <a:gd name="connsiteX227" fmla="*/ 963603 w 1775345"/>
                <a:gd name="connsiteY227" fmla="*/ 2152650 h 3268663"/>
                <a:gd name="connsiteX228" fmla="*/ 906218 w 1775345"/>
                <a:gd name="connsiteY228" fmla="*/ 2312088 h 3268663"/>
                <a:gd name="connsiteX229" fmla="*/ 872591 w 1775345"/>
                <a:gd name="connsiteY229" fmla="*/ 2376518 h 3268663"/>
                <a:gd name="connsiteX230" fmla="*/ 889039 w 1775345"/>
                <a:gd name="connsiteY230" fmla="*/ 2373970 h 3268663"/>
                <a:gd name="connsiteX231" fmla="*/ 940941 w 1775345"/>
                <a:gd name="connsiteY231" fmla="*/ 2329924 h 3268663"/>
                <a:gd name="connsiteX232" fmla="*/ 939845 w 1775345"/>
                <a:gd name="connsiteY232" fmla="*/ 2264402 h 3268663"/>
                <a:gd name="connsiteX233" fmla="*/ 946058 w 1775345"/>
                <a:gd name="connsiteY233" fmla="*/ 2208708 h 3268663"/>
                <a:gd name="connsiteX234" fmla="*/ 978954 w 1775345"/>
                <a:gd name="connsiteY234" fmla="*/ 2163571 h 3268663"/>
                <a:gd name="connsiteX235" fmla="*/ 978954 w 1775345"/>
                <a:gd name="connsiteY235" fmla="*/ 2158838 h 3268663"/>
                <a:gd name="connsiteX236" fmla="*/ 963603 w 1775345"/>
                <a:gd name="connsiteY236" fmla="*/ 2152650 h 3268663"/>
                <a:gd name="connsiteX237" fmla="*/ 1067713 w 1775345"/>
                <a:gd name="connsiteY237" fmla="*/ 2151062 h 3268663"/>
                <a:gd name="connsiteX238" fmla="*/ 1062234 w 1775345"/>
                <a:gd name="connsiteY238" fmla="*/ 2160838 h 3268663"/>
                <a:gd name="connsiteX239" fmla="*/ 1092186 w 1775345"/>
                <a:gd name="connsiteY239" fmla="*/ 2203923 h 3268663"/>
                <a:gd name="connsiteX240" fmla="*/ 1138574 w 1775345"/>
                <a:gd name="connsiteY240" fmla="*/ 2306025 h 3268663"/>
                <a:gd name="connsiteX241" fmla="*/ 1217472 w 1775345"/>
                <a:gd name="connsiteY241" fmla="*/ 2334266 h 3268663"/>
                <a:gd name="connsiteX242" fmla="*/ 1223681 w 1775345"/>
                <a:gd name="connsiteY242" fmla="*/ 2331369 h 3268663"/>
                <a:gd name="connsiteX243" fmla="*/ 1215645 w 1775345"/>
                <a:gd name="connsiteY243" fmla="*/ 2322680 h 3268663"/>
                <a:gd name="connsiteX244" fmla="*/ 1131999 w 1775345"/>
                <a:gd name="connsiteY244" fmla="*/ 2197044 h 3268663"/>
                <a:gd name="connsiteX245" fmla="*/ 1067713 w 1775345"/>
                <a:gd name="connsiteY245" fmla="*/ 2151062 h 3268663"/>
                <a:gd name="connsiteX246" fmla="*/ 1100037 w 1775345"/>
                <a:gd name="connsiteY246" fmla="*/ 2140759 h 3268663"/>
                <a:gd name="connsiteX247" fmla="*/ 1076026 w 1775345"/>
                <a:gd name="connsiteY247" fmla="*/ 2141171 h 3268663"/>
                <a:gd name="connsiteX248" fmla="*/ 1076755 w 1775345"/>
                <a:gd name="connsiteY248" fmla="*/ 2146300 h 3268663"/>
                <a:gd name="connsiteX249" fmla="*/ 1167514 w 1775345"/>
                <a:gd name="connsiteY249" fmla="*/ 2234590 h 3268663"/>
                <a:gd name="connsiteX250" fmla="*/ 1220001 w 1775345"/>
                <a:gd name="connsiteY250" fmla="*/ 2260600 h 3268663"/>
                <a:gd name="connsiteX251" fmla="*/ 1266291 w 1775345"/>
                <a:gd name="connsiteY251" fmla="*/ 2238986 h 3268663"/>
                <a:gd name="connsiteX252" fmla="*/ 1256085 w 1775345"/>
                <a:gd name="connsiteY252" fmla="*/ 2237154 h 3268663"/>
                <a:gd name="connsiteX253" fmla="*/ 1178448 w 1775345"/>
                <a:gd name="connsiteY253" fmla="*/ 2174875 h 3268663"/>
                <a:gd name="connsiteX254" fmla="*/ 1124868 w 1775345"/>
                <a:gd name="connsiteY254" fmla="*/ 2145568 h 3268663"/>
                <a:gd name="connsiteX255" fmla="*/ 1100037 w 1775345"/>
                <a:gd name="connsiteY255" fmla="*/ 2140759 h 3268663"/>
                <a:gd name="connsiteX256" fmla="*/ 945095 w 1775345"/>
                <a:gd name="connsiteY256" fmla="*/ 2139950 h 3268663"/>
                <a:gd name="connsiteX257" fmla="*/ 866568 w 1775345"/>
                <a:gd name="connsiteY257" fmla="*/ 2180531 h 3268663"/>
                <a:gd name="connsiteX258" fmla="*/ 766228 w 1775345"/>
                <a:gd name="connsiteY258" fmla="*/ 2285242 h 3268663"/>
                <a:gd name="connsiteX259" fmla="*/ 766228 w 1775345"/>
                <a:gd name="connsiteY259" fmla="*/ 2288866 h 3268663"/>
                <a:gd name="connsiteX260" fmla="*/ 801493 w 1775345"/>
                <a:gd name="connsiteY260" fmla="*/ 2293214 h 3268663"/>
                <a:gd name="connsiteX261" fmla="*/ 872021 w 1775345"/>
                <a:gd name="connsiteY261" fmla="*/ 2249010 h 3268663"/>
                <a:gd name="connsiteX262" fmla="*/ 956728 w 1775345"/>
                <a:gd name="connsiteY262" fmla="*/ 2146110 h 3268663"/>
                <a:gd name="connsiteX263" fmla="*/ 945095 w 1775345"/>
                <a:gd name="connsiteY263" fmla="*/ 2139950 h 3268663"/>
                <a:gd name="connsiteX264" fmla="*/ 1056533 w 1775345"/>
                <a:gd name="connsiteY264" fmla="*/ 2135607 h 3268663"/>
                <a:gd name="connsiteX265" fmla="*/ 1044121 w 1775345"/>
                <a:gd name="connsiteY265" fmla="*/ 2135748 h 3268663"/>
                <a:gd name="connsiteX266" fmla="*/ 1037691 w 1775345"/>
                <a:gd name="connsiteY266" fmla="*/ 2153677 h 3268663"/>
                <a:gd name="connsiteX267" fmla="*/ 1043049 w 1775345"/>
                <a:gd name="connsiteY267" fmla="*/ 2157412 h 3268663"/>
                <a:gd name="connsiteX268" fmla="*/ 1066266 w 1775345"/>
                <a:gd name="connsiteY268" fmla="*/ 2140230 h 3268663"/>
                <a:gd name="connsiteX269" fmla="*/ 1056533 w 1775345"/>
                <a:gd name="connsiteY269" fmla="*/ 2135607 h 3268663"/>
                <a:gd name="connsiteX270" fmla="*/ 999631 w 1775345"/>
                <a:gd name="connsiteY270" fmla="*/ 2131501 h 3268663"/>
                <a:gd name="connsiteX271" fmla="*/ 993609 w 1775345"/>
                <a:gd name="connsiteY271" fmla="*/ 2152292 h 3268663"/>
                <a:gd name="connsiteX272" fmla="*/ 1024427 w 1775345"/>
                <a:gd name="connsiteY272" fmla="*/ 2159103 h 3268663"/>
                <a:gd name="connsiteX273" fmla="*/ 1028678 w 1775345"/>
                <a:gd name="connsiteY273" fmla="*/ 2135802 h 3268663"/>
                <a:gd name="connsiteX274" fmla="*/ 999631 w 1775345"/>
                <a:gd name="connsiteY274" fmla="*/ 2131501 h 3268663"/>
                <a:gd name="connsiteX275" fmla="*/ 700448 w 1775345"/>
                <a:gd name="connsiteY275" fmla="*/ 2127348 h 3268663"/>
                <a:gd name="connsiteX276" fmla="*/ 688425 w 1775345"/>
                <a:gd name="connsiteY276" fmla="*/ 2129755 h 3268663"/>
                <a:gd name="connsiteX277" fmla="*/ 609731 w 1775345"/>
                <a:gd name="connsiteY277" fmla="*/ 2204617 h 3268663"/>
                <a:gd name="connsiteX278" fmla="*/ 609731 w 1775345"/>
                <a:gd name="connsiteY278" fmla="*/ 2307096 h 3268663"/>
                <a:gd name="connsiteX279" fmla="*/ 596980 w 1775345"/>
                <a:gd name="connsiteY279" fmla="*/ 2306370 h 3268663"/>
                <a:gd name="connsiteX280" fmla="*/ 573299 w 1775345"/>
                <a:gd name="connsiteY280" fmla="*/ 2281658 h 3268663"/>
                <a:gd name="connsiteX281" fmla="*/ 545246 w 1775345"/>
                <a:gd name="connsiteY281" fmla="*/ 2232235 h 3268663"/>
                <a:gd name="connsiteX282" fmla="*/ 541603 w 1775345"/>
                <a:gd name="connsiteY282" fmla="*/ 2232235 h 3268663"/>
                <a:gd name="connsiteX283" fmla="*/ 546339 w 1775345"/>
                <a:gd name="connsiteY283" fmla="*/ 2281658 h 3268663"/>
                <a:gd name="connsiteX284" fmla="*/ 484768 w 1775345"/>
                <a:gd name="connsiteY284" fmla="*/ 2256947 h 3268663"/>
                <a:gd name="connsiteX285" fmla="*/ 450157 w 1775345"/>
                <a:gd name="connsiteY285" fmla="*/ 2240957 h 3268663"/>
                <a:gd name="connsiteX286" fmla="*/ 420283 w 1775345"/>
                <a:gd name="connsiteY286" fmla="*/ 2256947 h 3268663"/>
                <a:gd name="connsiteX287" fmla="*/ 400609 w 1775345"/>
                <a:gd name="connsiteY287" fmla="*/ 2291470 h 3268663"/>
                <a:gd name="connsiteX288" fmla="*/ 402431 w 1775345"/>
                <a:gd name="connsiteY288" fmla="*/ 2292924 h 3268663"/>
                <a:gd name="connsiteX289" fmla="*/ 435949 w 1775345"/>
                <a:gd name="connsiteY289" fmla="*/ 2286746 h 3268663"/>
                <a:gd name="connsiteX290" fmla="*/ 462909 w 1775345"/>
                <a:gd name="connsiteY290" fmla="*/ 2265668 h 3268663"/>
                <a:gd name="connsiteX291" fmla="*/ 483675 w 1775345"/>
                <a:gd name="connsiteY291" fmla="*/ 2277297 h 3268663"/>
                <a:gd name="connsiteX292" fmla="*/ 533588 w 1775345"/>
                <a:gd name="connsiteY292" fmla="*/ 2304553 h 3268663"/>
                <a:gd name="connsiteX293" fmla="*/ 430484 w 1775345"/>
                <a:gd name="connsiteY293" fmla="*/ 2361244 h 3268663"/>
                <a:gd name="connsiteX294" fmla="*/ 421376 w 1775345"/>
                <a:gd name="connsiteY294" fmla="*/ 2493523 h 3268663"/>
                <a:gd name="connsiteX295" fmla="*/ 426841 w 1775345"/>
                <a:gd name="connsiteY295" fmla="*/ 2507695 h 3268663"/>
                <a:gd name="connsiteX296" fmla="*/ 439592 w 1775345"/>
                <a:gd name="connsiteY296" fmla="*/ 2466994 h 3268663"/>
                <a:gd name="connsiteX297" fmla="*/ 430484 w 1775345"/>
                <a:gd name="connsiteY297" fmla="*/ 2429200 h 3268663"/>
                <a:gd name="connsiteX298" fmla="*/ 451979 w 1775345"/>
                <a:gd name="connsiteY298" fmla="*/ 2444100 h 3268663"/>
                <a:gd name="connsiteX299" fmla="*/ 464002 w 1775345"/>
                <a:gd name="connsiteY299" fmla="*/ 2429927 h 3268663"/>
                <a:gd name="connsiteX300" fmla="*/ 451979 w 1775345"/>
                <a:gd name="connsiteY300" fmla="*/ 2380504 h 3268663"/>
                <a:gd name="connsiteX301" fmla="*/ 465823 w 1775345"/>
                <a:gd name="connsiteY301" fmla="*/ 2402672 h 3268663"/>
                <a:gd name="connsiteX302" fmla="*/ 502984 w 1775345"/>
                <a:gd name="connsiteY302" fmla="*/ 2423749 h 3268663"/>
                <a:gd name="connsiteX303" fmla="*/ 506628 w 1775345"/>
                <a:gd name="connsiteY303" fmla="*/ 2421205 h 3268663"/>
                <a:gd name="connsiteX304" fmla="*/ 508449 w 1775345"/>
                <a:gd name="connsiteY304" fmla="*/ 2373599 h 3268663"/>
                <a:gd name="connsiteX305" fmla="*/ 521929 w 1775345"/>
                <a:gd name="connsiteY305" fmla="*/ 2429927 h 3268663"/>
                <a:gd name="connsiteX306" fmla="*/ 532859 w 1775345"/>
                <a:gd name="connsiteY306" fmla="*/ 2423022 h 3268663"/>
                <a:gd name="connsiteX307" fmla="*/ 527394 w 1775345"/>
                <a:gd name="connsiteY307" fmla="*/ 2344164 h 3268663"/>
                <a:gd name="connsiteX308" fmla="*/ 519015 w 1775345"/>
                <a:gd name="connsiteY308" fmla="*/ 2327447 h 3268663"/>
                <a:gd name="connsiteX309" fmla="*/ 582407 w 1775345"/>
                <a:gd name="connsiteY309" fmla="*/ 2325630 h 3268663"/>
                <a:gd name="connsiteX310" fmla="*/ 721214 w 1775345"/>
                <a:gd name="connsiteY310" fmla="*/ 2415754 h 3268663"/>
                <a:gd name="connsiteX311" fmla="*/ 731780 w 1775345"/>
                <a:gd name="connsiteY311" fmla="*/ 2427383 h 3268663"/>
                <a:gd name="connsiteX312" fmla="*/ 676767 w 1775345"/>
                <a:gd name="connsiteY312" fmla="*/ 2427383 h 3268663"/>
                <a:gd name="connsiteX313" fmla="*/ 617018 w 1775345"/>
                <a:gd name="connsiteY313" fmla="*/ 2454639 h 3268663"/>
                <a:gd name="connsiteX314" fmla="*/ 565284 w 1775345"/>
                <a:gd name="connsiteY314" fmla="*/ 2565113 h 3268663"/>
                <a:gd name="connsiteX315" fmla="*/ 566377 w 1775345"/>
                <a:gd name="connsiteY315" fmla="*/ 2571291 h 3268663"/>
                <a:gd name="connsiteX316" fmla="*/ 587143 w 1775345"/>
                <a:gd name="connsiteY316" fmla="*/ 2566204 h 3268663"/>
                <a:gd name="connsiteX317" fmla="*/ 606817 w 1775345"/>
                <a:gd name="connsiteY317" fmla="*/ 2548397 h 3268663"/>
                <a:gd name="connsiteX318" fmla="*/ 608638 w 1775345"/>
                <a:gd name="connsiteY318" fmla="*/ 2516417 h 3268663"/>
                <a:gd name="connsiteX319" fmla="*/ 621390 w 1775345"/>
                <a:gd name="connsiteY319" fmla="*/ 2537858 h 3268663"/>
                <a:gd name="connsiteX320" fmla="*/ 643978 w 1775345"/>
                <a:gd name="connsiteY320" fmla="*/ 2499701 h 3268663"/>
                <a:gd name="connsiteX321" fmla="*/ 643978 w 1775345"/>
                <a:gd name="connsiteY321" fmla="*/ 2479350 h 3268663"/>
                <a:gd name="connsiteX322" fmla="*/ 657822 w 1775345"/>
                <a:gd name="connsiteY322" fmla="*/ 2517507 h 3268663"/>
                <a:gd name="connsiteX323" fmla="*/ 693890 w 1775345"/>
                <a:gd name="connsiteY323" fmla="*/ 2537858 h 3268663"/>
                <a:gd name="connsiteX324" fmla="*/ 704820 w 1775345"/>
                <a:gd name="connsiteY324" fmla="*/ 2477533 h 3268663"/>
                <a:gd name="connsiteX325" fmla="*/ 718300 w 1775345"/>
                <a:gd name="connsiteY325" fmla="*/ 2532407 h 3268663"/>
                <a:gd name="connsiteX326" fmla="*/ 726315 w 1775345"/>
                <a:gd name="connsiteY326" fmla="*/ 2522595 h 3268663"/>
                <a:gd name="connsiteX327" fmla="*/ 728137 w 1775345"/>
                <a:gd name="connsiteY327" fmla="*/ 2465177 h 3268663"/>
                <a:gd name="connsiteX328" fmla="*/ 721943 w 1775345"/>
                <a:gd name="connsiteY328" fmla="*/ 2444100 h 3268663"/>
                <a:gd name="connsiteX329" fmla="*/ 764569 w 1775345"/>
                <a:gd name="connsiteY329" fmla="*/ 2458999 h 3268663"/>
                <a:gd name="connsiteX330" fmla="*/ 850550 w 1775345"/>
                <a:gd name="connsiteY330" fmla="*/ 2573108 h 3268663"/>
                <a:gd name="connsiteX331" fmla="*/ 854921 w 1775345"/>
                <a:gd name="connsiteY331" fmla="*/ 2574925 h 3268663"/>
                <a:gd name="connsiteX332" fmla="*/ 858565 w 1775345"/>
                <a:gd name="connsiteY332" fmla="*/ 2540402 h 3268663"/>
                <a:gd name="connsiteX333" fmla="*/ 787886 w 1775345"/>
                <a:gd name="connsiteY333" fmla="*/ 2449551 h 3268663"/>
                <a:gd name="connsiteX334" fmla="*/ 785335 w 1775345"/>
                <a:gd name="connsiteY334" fmla="*/ 2437195 h 3268663"/>
                <a:gd name="connsiteX335" fmla="*/ 798087 w 1775345"/>
                <a:gd name="connsiteY335" fmla="*/ 2380504 h 3268663"/>
                <a:gd name="connsiteX336" fmla="*/ 782785 w 1775345"/>
                <a:gd name="connsiteY336" fmla="*/ 2358336 h 3268663"/>
                <a:gd name="connsiteX337" fmla="*/ 762747 w 1775345"/>
                <a:gd name="connsiteY337" fmla="*/ 2418662 h 3268663"/>
                <a:gd name="connsiteX338" fmla="*/ 759833 w 1775345"/>
                <a:gd name="connsiteY338" fmla="*/ 2418662 h 3268663"/>
                <a:gd name="connsiteX339" fmla="*/ 633048 w 1775345"/>
                <a:gd name="connsiteY339" fmla="*/ 2324903 h 3268663"/>
                <a:gd name="connsiteX340" fmla="*/ 627947 w 1775345"/>
                <a:gd name="connsiteY340" fmla="*/ 2317999 h 3268663"/>
                <a:gd name="connsiteX341" fmla="*/ 630498 w 1775345"/>
                <a:gd name="connsiteY341" fmla="*/ 2292197 h 3268663"/>
                <a:gd name="connsiteX342" fmla="*/ 695712 w 1775345"/>
                <a:gd name="connsiteY342" fmla="*/ 2274390 h 3268663"/>
                <a:gd name="connsiteX343" fmla="*/ 693161 w 1775345"/>
                <a:gd name="connsiteY343" fmla="*/ 2255130 h 3268663"/>
                <a:gd name="connsiteX344" fmla="*/ 640334 w 1775345"/>
                <a:gd name="connsiteY344" fmla="*/ 2230418 h 3268663"/>
                <a:gd name="connsiteX345" fmla="*/ 676767 w 1775345"/>
                <a:gd name="connsiteY345" fmla="*/ 2223150 h 3268663"/>
                <a:gd name="connsiteX346" fmla="*/ 693890 w 1775345"/>
                <a:gd name="connsiteY346" fmla="*/ 2186083 h 3268663"/>
                <a:gd name="connsiteX347" fmla="*/ 663287 w 1775345"/>
                <a:gd name="connsiteY347" fmla="*/ 2183539 h 3268663"/>
                <a:gd name="connsiteX348" fmla="*/ 658551 w 1775345"/>
                <a:gd name="connsiteY348" fmla="*/ 2179178 h 3268663"/>
                <a:gd name="connsiteX349" fmla="*/ 694983 w 1775345"/>
                <a:gd name="connsiteY349" fmla="*/ 2173000 h 3268663"/>
                <a:gd name="connsiteX350" fmla="*/ 710285 w 1775345"/>
                <a:gd name="connsiteY350" fmla="*/ 2132299 h 3268663"/>
                <a:gd name="connsiteX351" fmla="*/ 700448 w 1775345"/>
                <a:gd name="connsiteY351" fmla="*/ 2127348 h 3268663"/>
                <a:gd name="connsiteX352" fmla="*/ 953824 w 1775345"/>
                <a:gd name="connsiteY352" fmla="*/ 2122487 h 3268663"/>
                <a:gd name="connsiteX353" fmla="*/ 951966 w 1775345"/>
                <a:gd name="connsiteY353" fmla="*/ 2127616 h 3268663"/>
                <a:gd name="connsiteX354" fmla="*/ 978717 w 1775345"/>
                <a:gd name="connsiteY354" fmla="*/ 2149963 h 3268663"/>
                <a:gd name="connsiteX355" fmla="*/ 985034 w 1775345"/>
                <a:gd name="connsiteY355" fmla="*/ 2133111 h 3268663"/>
                <a:gd name="connsiteX356" fmla="*/ 953824 w 1775345"/>
                <a:gd name="connsiteY356" fmla="*/ 2122487 h 3268663"/>
                <a:gd name="connsiteX357" fmla="*/ 938321 w 1775345"/>
                <a:gd name="connsiteY357" fmla="*/ 2120514 h 3268663"/>
                <a:gd name="connsiteX358" fmla="*/ 812473 w 1775345"/>
                <a:gd name="connsiteY358" fmla="*/ 2151884 h 3268663"/>
                <a:gd name="connsiteX359" fmla="*/ 755933 w 1775345"/>
                <a:gd name="connsiteY359" fmla="*/ 2216448 h 3268663"/>
                <a:gd name="connsiteX360" fmla="*/ 749002 w 1775345"/>
                <a:gd name="connsiteY360" fmla="*/ 2224473 h 3268663"/>
                <a:gd name="connsiteX361" fmla="*/ 827794 w 1775345"/>
                <a:gd name="connsiteY361" fmla="*/ 2205870 h 3268663"/>
                <a:gd name="connsiteX362" fmla="*/ 915705 w 1775345"/>
                <a:gd name="connsiteY362" fmla="*/ 2142036 h 3268663"/>
                <a:gd name="connsiteX363" fmla="*/ 943792 w 1775345"/>
                <a:gd name="connsiteY363" fmla="*/ 2133281 h 3268663"/>
                <a:gd name="connsiteX364" fmla="*/ 943792 w 1775345"/>
                <a:gd name="connsiteY364" fmla="*/ 2124162 h 3268663"/>
                <a:gd name="connsiteX365" fmla="*/ 1046833 w 1775345"/>
                <a:gd name="connsiteY365" fmla="*/ 2104781 h 3268663"/>
                <a:gd name="connsiteX366" fmla="*/ 1042453 w 1775345"/>
                <a:gd name="connsiteY366" fmla="*/ 2124197 h 3268663"/>
                <a:gd name="connsiteX367" fmla="*/ 1065080 w 1775345"/>
                <a:gd name="connsiteY367" fmla="*/ 2128594 h 3268663"/>
                <a:gd name="connsiteX368" fmla="*/ 1074203 w 1775345"/>
                <a:gd name="connsiteY368" fmla="*/ 2112841 h 3268663"/>
                <a:gd name="connsiteX369" fmla="*/ 1067634 w 1775345"/>
                <a:gd name="connsiteY369" fmla="*/ 2105514 h 3268663"/>
                <a:gd name="connsiteX370" fmla="*/ 1046833 w 1775345"/>
                <a:gd name="connsiteY370" fmla="*/ 2104781 h 3268663"/>
                <a:gd name="connsiteX371" fmla="*/ 1001844 w 1775345"/>
                <a:gd name="connsiteY371" fmla="*/ 2098170 h 3268663"/>
                <a:gd name="connsiteX372" fmla="*/ 995751 w 1775345"/>
                <a:gd name="connsiteY372" fmla="*/ 2114766 h 3268663"/>
                <a:gd name="connsiteX373" fmla="*/ 1003637 w 1775345"/>
                <a:gd name="connsiteY373" fmla="*/ 2123425 h 3268663"/>
                <a:gd name="connsiteX374" fmla="*/ 1031597 w 1775345"/>
                <a:gd name="connsiteY374" fmla="*/ 2124508 h 3268663"/>
                <a:gd name="connsiteX375" fmla="*/ 1033031 w 1775345"/>
                <a:gd name="connsiteY375" fmla="*/ 2102499 h 3268663"/>
                <a:gd name="connsiteX376" fmla="*/ 1001844 w 1775345"/>
                <a:gd name="connsiteY376" fmla="*/ 2098170 h 3268663"/>
                <a:gd name="connsiteX377" fmla="*/ 397016 w 1775345"/>
                <a:gd name="connsiteY377" fmla="*/ 2097087 h 3268663"/>
                <a:gd name="connsiteX378" fmla="*/ 393391 w 1775345"/>
                <a:gd name="connsiteY378" fmla="*/ 2117540 h 3268663"/>
                <a:gd name="connsiteX379" fmla="*/ 433266 w 1775345"/>
                <a:gd name="connsiteY379" fmla="*/ 2212498 h 3268663"/>
                <a:gd name="connsiteX380" fmla="*/ 436891 w 1775345"/>
                <a:gd name="connsiteY380" fmla="*/ 2216150 h 3268663"/>
                <a:gd name="connsiteX381" fmla="*/ 437616 w 1775345"/>
                <a:gd name="connsiteY381" fmla="*/ 2214324 h 3268663"/>
                <a:gd name="connsiteX382" fmla="*/ 417679 w 1775345"/>
                <a:gd name="connsiteY382" fmla="*/ 2113888 h 3268663"/>
                <a:gd name="connsiteX383" fmla="*/ 397016 w 1775345"/>
                <a:gd name="connsiteY383" fmla="*/ 2097087 h 3268663"/>
                <a:gd name="connsiteX384" fmla="*/ 1135653 w 1775345"/>
                <a:gd name="connsiteY384" fmla="*/ 2092902 h 3268663"/>
                <a:gd name="connsiteX385" fmla="*/ 1094604 w 1775345"/>
                <a:gd name="connsiteY385" fmla="*/ 2099396 h 3268663"/>
                <a:gd name="connsiteX386" fmla="*/ 1077378 w 1775345"/>
                <a:gd name="connsiteY386" fmla="*/ 2131868 h 3268663"/>
                <a:gd name="connsiteX387" fmla="*/ 1080310 w 1775345"/>
                <a:gd name="connsiteY387" fmla="*/ 2133672 h 3268663"/>
                <a:gd name="connsiteX388" fmla="*/ 1148481 w 1775345"/>
                <a:gd name="connsiteY388" fmla="*/ 2143414 h 3268663"/>
                <a:gd name="connsiteX389" fmla="*/ 1319640 w 1775345"/>
                <a:gd name="connsiteY389" fmla="*/ 2187070 h 3268663"/>
                <a:gd name="connsiteX390" fmla="*/ 1355191 w 1775345"/>
                <a:gd name="connsiteY390" fmla="*/ 2156402 h 3268663"/>
                <a:gd name="connsiteX391" fmla="*/ 1283356 w 1775345"/>
                <a:gd name="connsiteY391" fmla="*/ 2155681 h 3268663"/>
                <a:gd name="connsiteX392" fmla="*/ 1177801 w 1775345"/>
                <a:gd name="connsiteY392" fmla="*/ 2099396 h 3268663"/>
                <a:gd name="connsiteX393" fmla="*/ 1135653 w 1775345"/>
                <a:gd name="connsiteY393" fmla="*/ 2092902 h 3268663"/>
                <a:gd name="connsiteX394" fmla="*/ 963115 w 1775345"/>
                <a:gd name="connsiteY394" fmla="*/ 2092574 h 3268663"/>
                <a:gd name="connsiteX395" fmla="*/ 949224 w 1775345"/>
                <a:gd name="connsiteY395" fmla="*/ 2095438 h 3268663"/>
                <a:gd name="connsiteX396" fmla="*/ 953554 w 1775345"/>
                <a:gd name="connsiteY396" fmla="*/ 2117274 h 3268663"/>
                <a:gd name="connsiteX397" fmla="*/ 986747 w 1775345"/>
                <a:gd name="connsiteY397" fmla="*/ 2117274 h 3268663"/>
                <a:gd name="connsiteX398" fmla="*/ 986025 w 1775345"/>
                <a:gd name="connsiteY398" fmla="*/ 2097227 h 3268663"/>
                <a:gd name="connsiteX399" fmla="*/ 977005 w 1775345"/>
                <a:gd name="connsiteY399" fmla="*/ 2096154 h 3268663"/>
                <a:gd name="connsiteX400" fmla="*/ 963115 w 1775345"/>
                <a:gd name="connsiteY400" fmla="*/ 2092574 h 3268663"/>
                <a:gd name="connsiteX401" fmla="*/ 249797 w 1775345"/>
                <a:gd name="connsiteY401" fmla="*/ 2087562 h 3268663"/>
                <a:gd name="connsiteX402" fmla="*/ 248703 w 1775345"/>
                <a:gd name="connsiteY402" fmla="*/ 2090091 h 3268663"/>
                <a:gd name="connsiteX403" fmla="*/ 285164 w 1775345"/>
                <a:gd name="connsiteY403" fmla="*/ 2168487 h 3268663"/>
                <a:gd name="connsiteX404" fmla="*/ 317614 w 1775345"/>
                <a:gd name="connsiteY404" fmla="*/ 2208949 h 3268663"/>
                <a:gd name="connsiteX405" fmla="*/ 422622 w 1775345"/>
                <a:gd name="connsiteY405" fmla="*/ 2246521 h 3268663"/>
                <a:gd name="connsiteX406" fmla="*/ 425539 w 1775345"/>
                <a:gd name="connsiteY406" fmla="*/ 2241102 h 3268663"/>
                <a:gd name="connsiteX407" fmla="*/ 384703 w 1775345"/>
                <a:gd name="connsiteY407" fmla="*/ 2222677 h 3268663"/>
                <a:gd name="connsiteX408" fmla="*/ 324907 w 1775345"/>
                <a:gd name="connsiteY408" fmla="*/ 2137779 h 3268663"/>
                <a:gd name="connsiteX409" fmla="*/ 249797 w 1775345"/>
                <a:gd name="connsiteY409" fmla="*/ 2087562 h 3268663"/>
                <a:gd name="connsiteX410" fmla="*/ 1047114 w 1775345"/>
                <a:gd name="connsiteY410" fmla="*/ 2078037 h 3268663"/>
                <a:gd name="connsiteX411" fmla="*/ 1045962 w 1775345"/>
                <a:gd name="connsiteY411" fmla="*/ 2094797 h 3268663"/>
                <a:gd name="connsiteX412" fmla="*/ 1067854 w 1775345"/>
                <a:gd name="connsiteY412" fmla="*/ 2094797 h 3268663"/>
                <a:gd name="connsiteX413" fmla="*/ 1047114 w 1775345"/>
                <a:gd name="connsiteY413" fmla="*/ 2078037 h 3268663"/>
                <a:gd name="connsiteX414" fmla="*/ 689173 w 1775345"/>
                <a:gd name="connsiteY414" fmla="*/ 2062162 h 3268663"/>
                <a:gd name="connsiteX415" fmla="*/ 688441 w 1775345"/>
                <a:gd name="connsiteY415" fmla="*/ 2064704 h 3268663"/>
                <a:gd name="connsiteX416" fmla="*/ 703798 w 1775345"/>
                <a:gd name="connsiteY416" fmla="*/ 2091207 h 3268663"/>
                <a:gd name="connsiteX417" fmla="*/ 810929 w 1775345"/>
                <a:gd name="connsiteY417" fmla="*/ 2135138 h 3268663"/>
                <a:gd name="connsiteX418" fmla="*/ 937438 w 1775345"/>
                <a:gd name="connsiteY418" fmla="*/ 2112265 h 3268663"/>
                <a:gd name="connsiteX419" fmla="*/ 939266 w 1775345"/>
                <a:gd name="connsiteY419" fmla="*/ 2107182 h 3268663"/>
                <a:gd name="connsiteX420" fmla="*/ 903800 w 1775345"/>
                <a:gd name="connsiteY420" fmla="*/ 2086851 h 3268663"/>
                <a:gd name="connsiteX421" fmla="*/ 871990 w 1775345"/>
                <a:gd name="connsiteY421" fmla="*/ 2077774 h 3268663"/>
                <a:gd name="connsiteX422" fmla="*/ 784603 w 1775345"/>
                <a:gd name="connsiteY422" fmla="*/ 2091933 h 3268663"/>
                <a:gd name="connsiteX423" fmla="*/ 689173 w 1775345"/>
                <a:gd name="connsiteY423" fmla="*/ 2062162 h 3268663"/>
                <a:gd name="connsiteX424" fmla="*/ 1013032 w 1775345"/>
                <a:gd name="connsiteY424" fmla="*/ 2061679 h 3268663"/>
                <a:gd name="connsiteX425" fmla="*/ 1004197 w 1775345"/>
                <a:gd name="connsiteY425" fmla="*/ 2063294 h 3268663"/>
                <a:gd name="connsiteX426" fmla="*/ 1003468 w 1775345"/>
                <a:gd name="connsiteY426" fmla="*/ 2090572 h 3268663"/>
                <a:gd name="connsiteX427" fmla="*/ 1038810 w 1775345"/>
                <a:gd name="connsiteY427" fmla="*/ 2088777 h 3268663"/>
                <a:gd name="connsiteX428" fmla="*/ 1035895 w 1775345"/>
                <a:gd name="connsiteY428" fmla="*/ 2070472 h 3268663"/>
                <a:gd name="connsiteX429" fmla="*/ 1022414 w 1775345"/>
                <a:gd name="connsiteY429" fmla="*/ 2063294 h 3268663"/>
                <a:gd name="connsiteX430" fmla="*/ 1013032 w 1775345"/>
                <a:gd name="connsiteY430" fmla="*/ 2061679 h 3268663"/>
                <a:gd name="connsiteX431" fmla="*/ 991898 w 1775345"/>
                <a:gd name="connsiteY431" fmla="*/ 2059728 h 3268663"/>
                <a:gd name="connsiteX432" fmla="*/ 957462 w 1775345"/>
                <a:gd name="connsiteY432" fmla="*/ 2074175 h 3268663"/>
                <a:gd name="connsiteX433" fmla="*/ 959293 w 1775345"/>
                <a:gd name="connsiteY433" fmla="*/ 2086769 h 3268663"/>
                <a:gd name="connsiteX434" fmla="*/ 991166 w 1775345"/>
                <a:gd name="connsiteY434" fmla="*/ 2086028 h 3268663"/>
                <a:gd name="connsiteX435" fmla="*/ 994829 w 1775345"/>
                <a:gd name="connsiteY435" fmla="*/ 2062321 h 3268663"/>
                <a:gd name="connsiteX436" fmla="*/ 1115453 w 1775345"/>
                <a:gd name="connsiteY436" fmla="*/ 2034679 h 3268663"/>
                <a:gd name="connsiteX437" fmla="*/ 1074203 w 1775345"/>
                <a:gd name="connsiteY437" fmla="*/ 2092887 h 3268663"/>
                <a:gd name="connsiteX438" fmla="*/ 1083411 w 1775345"/>
                <a:gd name="connsiteY438" fmla="*/ 2100891 h 3268663"/>
                <a:gd name="connsiteX439" fmla="*/ 1111770 w 1775345"/>
                <a:gd name="connsiteY439" fmla="*/ 2084156 h 3268663"/>
                <a:gd name="connsiteX440" fmla="*/ 1119136 w 1775345"/>
                <a:gd name="connsiteY440" fmla="*/ 2041591 h 3268663"/>
                <a:gd name="connsiteX441" fmla="*/ 1115453 w 1775345"/>
                <a:gd name="connsiteY441" fmla="*/ 2034679 h 3268663"/>
                <a:gd name="connsiteX442" fmla="*/ 530913 w 1775345"/>
                <a:gd name="connsiteY442" fmla="*/ 2025650 h 3268663"/>
                <a:gd name="connsiteX443" fmla="*/ 480723 w 1775345"/>
                <a:gd name="connsiteY443" fmla="*/ 2124887 h 3268663"/>
                <a:gd name="connsiteX444" fmla="*/ 459841 w 1775345"/>
                <a:gd name="connsiteY444" fmla="*/ 2228850 h 3268663"/>
                <a:gd name="connsiteX445" fmla="*/ 500872 w 1775345"/>
                <a:gd name="connsiteY445" fmla="*/ 2197952 h 3268663"/>
                <a:gd name="connsiteX446" fmla="*/ 521754 w 1775345"/>
                <a:gd name="connsiteY446" fmla="*/ 2167054 h 3268663"/>
                <a:gd name="connsiteX447" fmla="*/ 533477 w 1775345"/>
                <a:gd name="connsiteY447" fmla="*/ 2066363 h 3268663"/>
                <a:gd name="connsiteX448" fmla="*/ 535309 w 1775345"/>
                <a:gd name="connsiteY448" fmla="*/ 2030376 h 3268663"/>
                <a:gd name="connsiteX449" fmla="*/ 530913 w 1775345"/>
                <a:gd name="connsiteY449" fmla="*/ 2025650 h 3268663"/>
                <a:gd name="connsiteX450" fmla="*/ 871254 w 1775345"/>
                <a:gd name="connsiteY450" fmla="*/ 2019300 h 3268663"/>
                <a:gd name="connsiteX451" fmla="*/ 869416 w 1775345"/>
                <a:gd name="connsiteY451" fmla="*/ 2024000 h 3268663"/>
                <a:gd name="connsiteX452" fmla="*/ 889264 w 1775345"/>
                <a:gd name="connsiteY452" fmla="*/ 2070273 h 3268663"/>
                <a:gd name="connsiteX453" fmla="*/ 937781 w 1775345"/>
                <a:gd name="connsiteY453" fmla="*/ 2092325 h 3268663"/>
                <a:gd name="connsiteX454" fmla="*/ 935208 w 1775345"/>
                <a:gd name="connsiteY454" fmla="*/ 2074973 h 3268663"/>
                <a:gd name="connsiteX455" fmla="*/ 871254 w 1775345"/>
                <a:gd name="connsiteY455" fmla="*/ 2019300 h 3268663"/>
                <a:gd name="connsiteX456" fmla="*/ 406747 w 1775345"/>
                <a:gd name="connsiteY456" fmla="*/ 2003383 h 3268663"/>
                <a:gd name="connsiteX457" fmla="*/ 400601 w 1775345"/>
                <a:gd name="connsiteY457" fmla="*/ 2005562 h 3268663"/>
                <a:gd name="connsiteX458" fmla="*/ 403131 w 1775345"/>
                <a:gd name="connsiteY458" fmla="*/ 2060396 h 3268663"/>
                <a:gd name="connsiteX459" fmla="*/ 437475 w 1775345"/>
                <a:gd name="connsiteY459" fmla="*/ 2125034 h 3268663"/>
                <a:gd name="connsiteX460" fmla="*/ 443620 w 1775345"/>
                <a:gd name="connsiteY460" fmla="*/ 2221992 h 3268663"/>
                <a:gd name="connsiteX461" fmla="*/ 447959 w 1775345"/>
                <a:gd name="connsiteY461" fmla="*/ 2233612 h 3268663"/>
                <a:gd name="connsiteX462" fmla="*/ 465311 w 1775345"/>
                <a:gd name="connsiteY462" fmla="*/ 2185678 h 3268663"/>
                <a:gd name="connsiteX463" fmla="*/ 447236 w 1775345"/>
                <a:gd name="connsiteY463" fmla="*/ 2040060 h 3268663"/>
                <a:gd name="connsiteX464" fmla="*/ 415061 w 1775345"/>
                <a:gd name="connsiteY464" fmla="*/ 2005562 h 3268663"/>
                <a:gd name="connsiteX465" fmla="*/ 406747 w 1775345"/>
                <a:gd name="connsiteY465" fmla="*/ 2003383 h 3268663"/>
                <a:gd name="connsiteX466" fmla="*/ 382920 w 1775345"/>
                <a:gd name="connsiteY466" fmla="*/ 2001837 h 3268663"/>
                <a:gd name="connsiteX467" fmla="*/ 350448 w 1775345"/>
                <a:gd name="connsiteY467" fmla="*/ 2055725 h 3268663"/>
                <a:gd name="connsiteX468" fmla="*/ 340707 w 1775345"/>
                <a:gd name="connsiteY468" fmla="*/ 2117623 h 3268663"/>
                <a:gd name="connsiteX469" fmla="*/ 349727 w 1775345"/>
                <a:gd name="connsiteY469" fmla="*/ 2162044 h 3268663"/>
                <a:gd name="connsiteX470" fmla="*/ 399877 w 1775345"/>
                <a:gd name="connsiteY470" fmla="*/ 2224670 h 3268663"/>
                <a:gd name="connsiteX471" fmla="*/ 438483 w 1775345"/>
                <a:gd name="connsiteY471" fmla="*/ 2237049 h 3268663"/>
                <a:gd name="connsiteX472" fmla="*/ 435596 w 1775345"/>
                <a:gd name="connsiteY472" fmla="*/ 2231952 h 3268663"/>
                <a:gd name="connsiteX473" fmla="*/ 386167 w 1775345"/>
                <a:gd name="connsiteY473" fmla="*/ 2172603 h 3268663"/>
                <a:gd name="connsiteX474" fmla="*/ 384724 w 1775345"/>
                <a:gd name="connsiteY474" fmla="*/ 2108884 h 3268663"/>
                <a:gd name="connsiteX475" fmla="*/ 396269 w 1775345"/>
                <a:gd name="connsiteY475" fmla="*/ 2037884 h 3268663"/>
                <a:gd name="connsiteX476" fmla="*/ 382920 w 1775345"/>
                <a:gd name="connsiteY476" fmla="*/ 2001837 h 3268663"/>
                <a:gd name="connsiteX477" fmla="*/ 1117561 w 1775345"/>
                <a:gd name="connsiteY477" fmla="*/ 1905000 h 3268663"/>
                <a:gd name="connsiteX478" fmla="*/ 1050391 w 1775345"/>
                <a:gd name="connsiteY478" fmla="*/ 2066286 h 3268663"/>
                <a:gd name="connsiteX479" fmla="*/ 1069689 w 1775345"/>
                <a:gd name="connsiteY479" fmla="*/ 2076844 h 3268663"/>
                <a:gd name="connsiteX480" fmla="*/ 1099006 w 1775345"/>
                <a:gd name="connsiteY480" fmla="*/ 1992015 h 3268663"/>
                <a:gd name="connsiteX481" fmla="*/ 1123128 w 1775345"/>
                <a:gd name="connsiteY481" fmla="*/ 1932670 h 3268663"/>
                <a:gd name="connsiteX482" fmla="*/ 1136116 w 1775345"/>
                <a:gd name="connsiteY482" fmla="*/ 1905000 h 3268663"/>
                <a:gd name="connsiteX483" fmla="*/ 1237038 w 1775345"/>
                <a:gd name="connsiteY483" fmla="*/ 1820231 h 3268663"/>
                <a:gd name="connsiteX484" fmla="*/ 1188503 w 1775345"/>
                <a:gd name="connsiteY484" fmla="*/ 1847850 h 3268663"/>
                <a:gd name="connsiteX485" fmla="*/ 1246093 w 1775345"/>
                <a:gd name="connsiteY485" fmla="*/ 1843489 h 3268663"/>
                <a:gd name="connsiteX486" fmla="*/ 1263116 w 1775345"/>
                <a:gd name="connsiteY486" fmla="*/ 1821321 h 3268663"/>
                <a:gd name="connsiteX487" fmla="*/ 1237038 w 1775345"/>
                <a:gd name="connsiteY487" fmla="*/ 1820231 h 3268663"/>
                <a:gd name="connsiteX488" fmla="*/ 997432 w 1775345"/>
                <a:gd name="connsiteY488" fmla="*/ 1801757 h 3268663"/>
                <a:gd name="connsiteX489" fmla="*/ 968307 w 1775345"/>
                <a:gd name="connsiteY489" fmla="*/ 1871256 h 3268663"/>
                <a:gd name="connsiteX490" fmla="*/ 973768 w 1775345"/>
                <a:gd name="connsiteY490" fmla="*/ 1874122 h 3268663"/>
                <a:gd name="connsiteX491" fmla="*/ 1020004 w 1775345"/>
                <a:gd name="connsiteY491" fmla="*/ 1843671 h 3268663"/>
                <a:gd name="connsiteX492" fmla="*/ 1097551 w 1775345"/>
                <a:gd name="connsiteY492" fmla="*/ 1840089 h 3268663"/>
                <a:gd name="connsiteX493" fmla="*/ 1099371 w 1775345"/>
                <a:gd name="connsiteY493" fmla="*/ 1838297 h 3268663"/>
                <a:gd name="connsiteX494" fmla="*/ 1083352 w 1775345"/>
                <a:gd name="connsiteY494" fmla="*/ 1816445 h 3268663"/>
                <a:gd name="connsiteX495" fmla="*/ 1040756 w 1775345"/>
                <a:gd name="connsiteY495" fmla="*/ 1821818 h 3268663"/>
                <a:gd name="connsiteX496" fmla="*/ 997432 w 1775345"/>
                <a:gd name="connsiteY496" fmla="*/ 1801757 h 3268663"/>
                <a:gd name="connsiteX497" fmla="*/ 949356 w 1775345"/>
                <a:gd name="connsiteY497" fmla="*/ 1670386 h 3268663"/>
                <a:gd name="connsiteX498" fmla="*/ 809164 w 1775345"/>
                <a:gd name="connsiteY498" fmla="*/ 1718096 h 3268663"/>
                <a:gd name="connsiteX499" fmla="*/ 769474 w 1775345"/>
                <a:gd name="connsiteY499" fmla="*/ 1808418 h 3268663"/>
                <a:gd name="connsiteX500" fmla="*/ 764011 w 1775345"/>
                <a:gd name="connsiteY500" fmla="*/ 1808418 h 3268663"/>
                <a:gd name="connsiteX501" fmla="*/ 708663 w 1775345"/>
                <a:gd name="connsiteY501" fmla="*/ 1752695 h 3268663"/>
                <a:gd name="connsiteX502" fmla="*/ 702473 w 1775345"/>
                <a:gd name="connsiteY502" fmla="*/ 1748325 h 3268663"/>
                <a:gd name="connsiteX503" fmla="*/ 675163 w 1775345"/>
                <a:gd name="connsiteY503" fmla="*/ 1701343 h 3268663"/>
                <a:gd name="connsiteX504" fmla="*/ 659141 w 1775345"/>
                <a:gd name="connsiteY504" fmla="*/ 1675849 h 3268663"/>
                <a:gd name="connsiteX505" fmla="*/ 651858 w 1775345"/>
                <a:gd name="connsiteY505" fmla="*/ 1678398 h 3268663"/>
                <a:gd name="connsiteX506" fmla="*/ 559368 w 1775345"/>
                <a:gd name="connsiteY506" fmla="*/ 1674756 h 3268663"/>
                <a:gd name="connsiteX507" fmla="*/ 442845 w 1775345"/>
                <a:gd name="connsiteY507" fmla="*/ 1782924 h 3268663"/>
                <a:gd name="connsiteX508" fmla="*/ 443573 w 1775345"/>
                <a:gd name="connsiteY508" fmla="*/ 1805868 h 3268663"/>
                <a:gd name="connsiteX509" fmla="*/ 467242 w 1775345"/>
                <a:gd name="connsiteY509" fmla="*/ 1789844 h 3268663"/>
                <a:gd name="connsiteX510" fmla="*/ 484356 w 1775345"/>
                <a:gd name="connsiteY510" fmla="*/ 1744683 h 3268663"/>
                <a:gd name="connsiteX511" fmla="*/ 489818 w 1775345"/>
                <a:gd name="connsiteY511" fmla="*/ 1775640 h 3268663"/>
                <a:gd name="connsiteX512" fmla="*/ 497101 w 1775345"/>
                <a:gd name="connsiteY512" fmla="*/ 1776732 h 3268663"/>
                <a:gd name="connsiteX513" fmla="*/ 524047 w 1775345"/>
                <a:gd name="connsiteY513" fmla="*/ 1743954 h 3268663"/>
                <a:gd name="connsiteX514" fmla="*/ 527688 w 1775345"/>
                <a:gd name="connsiteY514" fmla="*/ 1733393 h 3268663"/>
                <a:gd name="connsiteX515" fmla="*/ 527688 w 1775345"/>
                <a:gd name="connsiteY515" fmla="*/ 1770541 h 3268663"/>
                <a:gd name="connsiteX516" fmla="*/ 553177 w 1775345"/>
                <a:gd name="connsiteY516" fmla="*/ 1801498 h 3268663"/>
                <a:gd name="connsiteX517" fmla="*/ 570292 w 1775345"/>
                <a:gd name="connsiteY517" fmla="*/ 1757066 h 3268663"/>
                <a:gd name="connsiteX518" fmla="*/ 577574 w 1775345"/>
                <a:gd name="connsiteY518" fmla="*/ 1721738 h 3268663"/>
                <a:gd name="connsiteX519" fmla="*/ 581216 w 1775345"/>
                <a:gd name="connsiteY519" fmla="*/ 1747596 h 3268663"/>
                <a:gd name="connsiteX520" fmla="*/ 567743 w 1775345"/>
                <a:gd name="connsiteY520" fmla="*/ 1810239 h 3268663"/>
                <a:gd name="connsiteX521" fmla="*/ 572841 w 1775345"/>
                <a:gd name="connsiteY521" fmla="*/ 1815702 h 3268663"/>
                <a:gd name="connsiteX522" fmla="*/ 611075 w 1775345"/>
                <a:gd name="connsiteY522" fmla="*/ 1749417 h 3268663"/>
                <a:gd name="connsiteX523" fmla="*/ 616537 w 1775345"/>
                <a:gd name="connsiteY523" fmla="*/ 1699522 h 3268663"/>
                <a:gd name="connsiteX524" fmla="*/ 630010 w 1775345"/>
                <a:gd name="connsiteY524" fmla="*/ 1690781 h 3268663"/>
                <a:gd name="connsiteX525" fmla="*/ 658048 w 1775345"/>
                <a:gd name="connsiteY525" fmla="*/ 1702436 h 3268663"/>
                <a:gd name="connsiteX526" fmla="*/ 712304 w 1775345"/>
                <a:gd name="connsiteY526" fmla="*/ 1787294 h 3268663"/>
                <a:gd name="connsiteX527" fmla="*/ 671521 w 1775345"/>
                <a:gd name="connsiteY527" fmla="*/ 1800770 h 3268663"/>
                <a:gd name="connsiteX528" fmla="*/ 584857 w 1775345"/>
                <a:gd name="connsiteY528" fmla="*/ 1878344 h 3268663"/>
                <a:gd name="connsiteX529" fmla="*/ 578303 w 1775345"/>
                <a:gd name="connsiteY529" fmla="*/ 2013826 h 3268663"/>
                <a:gd name="connsiteX530" fmla="*/ 587406 w 1775345"/>
                <a:gd name="connsiteY530" fmla="*/ 2028030 h 3268663"/>
                <a:gd name="connsiteX531" fmla="*/ 612896 w 1775345"/>
                <a:gd name="connsiteY531" fmla="*/ 1953005 h 3268663"/>
                <a:gd name="connsiteX532" fmla="*/ 601243 w 1775345"/>
                <a:gd name="connsiteY532" fmla="*/ 1901653 h 3268663"/>
                <a:gd name="connsiteX533" fmla="*/ 624548 w 1775345"/>
                <a:gd name="connsiteY533" fmla="*/ 1929696 h 3268663"/>
                <a:gd name="connsiteX534" fmla="*/ 652586 w 1775345"/>
                <a:gd name="connsiteY534" fmla="*/ 1928968 h 3268663"/>
                <a:gd name="connsiteX535" fmla="*/ 662782 w 1775345"/>
                <a:gd name="connsiteY535" fmla="*/ 1885628 h 3268663"/>
                <a:gd name="connsiteX536" fmla="*/ 658048 w 1775345"/>
                <a:gd name="connsiteY536" fmla="*/ 1854671 h 3268663"/>
                <a:gd name="connsiteX537" fmla="*/ 662782 w 1775345"/>
                <a:gd name="connsiteY537" fmla="*/ 1859042 h 3268663"/>
                <a:gd name="connsiteX538" fmla="*/ 676983 w 1775345"/>
                <a:gd name="connsiteY538" fmla="*/ 1922048 h 3268663"/>
                <a:gd name="connsiteX539" fmla="*/ 709755 w 1775345"/>
                <a:gd name="connsiteY539" fmla="*/ 1943172 h 3268663"/>
                <a:gd name="connsiteX540" fmla="*/ 708663 w 1775345"/>
                <a:gd name="connsiteY540" fmla="*/ 1883079 h 3268663"/>
                <a:gd name="connsiteX541" fmla="*/ 701380 w 1775345"/>
                <a:gd name="connsiteY541" fmla="*/ 1849208 h 3268663"/>
                <a:gd name="connsiteX542" fmla="*/ 725049 w 1775345"/>
                <a:gd name="connsiteY542" fmla="*/ 1904931 h 3268663"/>
                <a:gd name="connsiteX543" fmla="*/ 729419 w 1775345"/>
                <a:gd name="connsiteY543" fmla="*/ 1937709 h 3268663"/>
                <a:gd name="connsiteX544" fmla="*/ 745076 w 1775345"/>
                <a:gd name="connsiteY544" fmla="*/ 1918406 h 3268663"/>
                <a:gd name="connsiteX545" fmla="*/ 730511 w 1775345"/>
                <a:gd name="connsiteY545" fmla="*/ 1841196 h 3268663"/>
                <a:gd name="connsiteX546" fmla="*/ 709755 w 1775345"/>
                <a:gd name="connsiteY546" fmla="*/ 1813152 h 3268663"/>
                <a:gd name="connsiteX547" fmla="*/ 731239 w 1775345"/>
                <a:gd name="connsiteY547" fmla="*/ 1806961 h 3268663"/>
                <a:gd name="connsiteX548" fmla="*/ 785860 w 1775345"/>
                <a:gd name="connsiteY548" fmla="*/ 1854671 h 3268663"/>
                <a:gd name="connsiteX549" fmla="*/ 867062 w 1775345"/>
                <a:gd name="connsiteY549" fmla="*/ 1928968 h 3268663"/>
                <a:gd name="connsiteX550" fmla="*/ 813898 w 1775345"/>
                <a:gd name="connsiteY550" fmla="*/ 1958104 h 3268663"/>
                <a:gd name="connsiteX551" fmla="*/ 810985 w 1775345"/>
                <a:gd name="connsiteY551" fmla="*/ 1968666 h 3268663"/>
                <a:gd name="connsiteX552" fmla="*/ 896921 w 1775345"/>
                <a:gd name="connsiteY552" fmla="*/ 1974129 h 3268663"/>
                <a:gd name="connsiteX553" fmla="*/ 912214 w 1775345"/>
                <a:gd name="connsiteY553" fmla="*/ 1980320 h 3268663"/>
                <a:gd name="connsiteX554" fmla="*/ 958459 w 1775345"/>
                <a:gd name="connsiteY554" fmla="*/ 2058987 h 3268663"/>
                <a:gd name="connsiteX555" fmla="*/ 976666 w 1775345"/>
                <a:gd name="connsiteY555" fmla="*/ 2050975 h 3268663"/>
                <a:gd name="connsiteX556" fmla="*/ 955911 w 1775345"/>
                <a:gd name="connsiteY556" fmla="*/ 2010549 h 3268663"/>
                <a:gd name="connsiteX557" fmla="*/ 952269 w 1775345"/>
                <a:gd name="connsiteY557" fmla="*/ 1962474 h 3268663"/>
                <a:gd name="connsiteX558" fmla="*/ 965014 w 1775345"/>
                <a:gd name="connsiteY558" fmla="*/ 1974129 h 3268663"/>
                <a:gd name="connsiteX559" fmla="*/ 1043667 w 1775345"/>
                <a:gd name="connsiteY559" fmla="*/ 1993431 h 3268663"/>
                <a:gd name="connsiteX560" fmla="*/ 1062602 w 1775345"/>
                <a:gd name="connsiteY560" fmla="*/ 1986511 h 3268663"/>
                <a:gd name="connsiteX561" fmla="*/ 1058961 w 1775345"/>
                <a:gd name="connsiteY561" fmla="*/ 1973400 h 3268663"/>
                <a:gd name="connsiteX562" fmla="*/ 1007254 w 1775345"/>
                <a:gd name="connsiteY562" fmla="*/ 1929696 h 3268663"/>
                <a:gd name="connsiteX563" fmla="*/ 1008346 w 1775345"/>
                <a:gd name="connsiteY563" fmla="*/ 1928968 h 3268663"/>
                <a:gd name="connsiteX564" fmla="*/ 1062602 w 1775345"/>
                <a:gd name="connsiteY564" fmla="*/ 1951912 h 3268663"/>
                <a:gd name="connsiteX565" fmla="*/ 1094282 w 1775345"/>
                <a:gd name="connsiteY565" fmla="*/ 1910394 h 3268663"/>
                <a:gd name="connsiteX566" fmla="*/ 1065151 w 1775345"/>
                <a:gd name="connsiteY566" fmla="*/ 1875795 h 3268663"/>
                <a:gd name="connsiteX567" fmla="*/ 1110668 w 1775345"/>
                <a:gd name="connsiteY567" fmla="*/ 1896918 h 3268663"/>
                <a:gd name="connsiteX568" fmla="*/ 1163103 w 1775345"/>
                <a:gd name="connsiteY568" fmla="*/ 1884536 h 3268663"/>
                <a:gd name="connsiteX569" fmla="*/ 1048037 w 1775345"/>
                <a:gd name="connsiteY569" fmla="*/ 1848480 h 3268663"/>
                <a:gd name="connsiteX570" fmla="*/ 936976 w 1775345"/>
                <a:gd name="connsiteY570" fmla="*/ 1939530 h 3268663"/>
                <a:gd name="connsiteX571" fmla="*/ 929693 w 1775345"/>
                <a:gd name="connsiteY571" fmla="*/ 1964295 h 3268663"/>
                <a:gd name="connsiteX572" fmla="*/ 796419 w 1775345"/>
                <a:gd name="connsiteY572" fmla="*/ 1836097 h 3268663"/>
                <a:gd name="connsiteX573" fmla="*/ 795691 w 1775345"/>
                <a:gd name="connsiteY573" fmla="*/ 1805140 h 3268663"/>
                <a:gd name="connsiteX574" fmla="*/ 801153 w 1775345"/>
                <a:gd name="connsiteY574" fmla="*/ 1800770 h 3268663"/>
                <a:gd name="connsiteX575" fmla="*/ 838295 w 1775345"/>
                <a:gd name="connsiteY575" fmla="*/ 1824443 h 3268663"/>
                <a:gd name="connsiteX576" fmla="*/ 901654 w 1775345"/>
                <a:gd name="connsiteY576" fmla="*/ 1813881 h 3268663"/>
                <a:gd name="connsiteX577" fmla="*/ 900562 w 1775345"/>
                <a:gd name="connsiteY577" fmla="*/ 1801498 h 3268663"/>
                <a:gd name="connsiteX578" fmla="*/ 832833 w 1775345"/>
                <a:gd name="connsiteY578" fmla="*/ 1774183 h 3268663"/>
                <a:gd name="connsiteX579" fmla="*/ 822637 w 1775345"/>
                <a:gd name="connsiteY579" fmla="*/ 1760708 h 3268663"/>
                <a:gd name="connsiteX580" fmla="*/ 905296 w 1775345"/>
                <a:gd name="connsiteY580" fmla="*/ 1788387 h 3268663"/>
                <a:gd name="connsiteX581" fmla="*/ 898741 w 1775345"/>
                <a:gd name="connsiteY581" fmla="*/ 1754516 h 3268663"/>
                <a:gd name="connsiteX582" fmla="*/ 848127 w 1775345"/>
                <a:gd name="connsiteY582" fmla="*/ 1727930 h 3268663"/>
                <a:gd name="connsiteX583" fmla="*/ 896192 w 1775345"/>
                <a:gd name="connsiteY583" fmla="*/ 1735214 h 3268663"/>
                <a:gd name="connsiteX584" fmla="*/ 926051 w 1775345"/>
                <a:gd name="connsiteY584" fmla="*/ 1715547 h 3268663"/>
                <a:gd name="connsiteX585" fmla="*/ 958459 w 1775345"/>
                <a:gd name="connsiteY585" fmla="*/ 1718096 h 3268663"/>
                <a:gd name="connsiteX586" fmla="*/ 993052 w 1775345"/>
                <a:gd name="connsiteY586" fmla="*/ 1701343 h 3268663"/>
                <a:gd name="connsiteX587" fmla="*/ 990139 w 1775345"/>
                <a:gd name="connsiteY587" fmla="*/ 1696973 h 3268663"/>
                <a:gd name="connsiteX588" fmla="*/ 949356 w 1775345"/>
                <a:gd name="connsiteY588" fmla="*/ 1670386 h 3268663"/>
                <a:gd name="connsiteX589" fmla="*/ 484099 w 1775345"/>
                <a:gd name="connsiteY589" fmla="*/ 1654255 h 3268663"/>
                <a:gd name="connsiteX590" fmla="*/ 439356 w 1775345"/>
                <a:gd name="connsiteY590" fmla="*/ 1656973 h 3268663"/>
                <a:gd name="connsiteX591" fmla="*/ 412216 w 1775345"/>
                <a:gd name="connsiteY591" fmla="*/ 1669296 h 3268663"/>
                <a:gd name="connsiteX592" fmla="*/ 426519 w 1775345"/>
                <a:gd name="connsiteY592" fmla="*/ 1699017 h 3268663"/>
                <a:gd name="connsiteX593" fmla="*/ 458427 w 1775345"/>
                <a:gd name="connsiteY593" fmla="*/ 1724025 h 3268663"/>
                <a:gd name="connsiteX594" fmla="*/ 503170 w 1775345"/>
                <a:gd name="connsiteY594" fmla="*/ 1685969 h 3268663"/>
                <a:gd name="connsiteX595" fmla="*/ 523341 w 1775345"/>
                <a:gd name="connsiteY595" fmla="*/ 1675458 h 3268663"/>
                <a:gd name="connsiteX596" fmla="*/ 484099 w 1775345"/>
                <a:gd name="connsiteY596" fmla="*/ 1654255 h 3268663"/>
                <a:gd name="connsiteX597" fmla="*/ 1209141 w 1775345"/>
                <a:gd name="connsiteY597" fmla="*/ 1600200 h 3268663"/>
                <a:gd name="connsiteX598" fmla="*/ 1167430 w 1775345"/>
                <a:gd name="connsiteY598" fmla="*/ 1617995 h 3268663"/>
                <a:gd name="connsiteX599" fmla="*/ 1060431 w 1775345"/>
                <a:gd name="connsiteY599" fmla="*/ 1605648 h 3268663"/>
                <a:gd name="connsiteX600" fmla="*/ 1016907 w 1775345"/>
                <a:gd name="connsiteY600" fmla="*/ 1614363 h 3268663"/>
                <a:gd name="connsiteX601" fmla="*/ 990066 w 1775345"/>
                <a:gd name="connsiteY601" fmla="*/ 1638332 h 3268663"/>
                <a:gd name="connsiteX602" fmla="*/ 992605 w 1775345"/>
                <a:gd name="connsiteY602" fmla="*/ 1640148 h 3268663"/>
                <a:gd name="connsiteX603" fmla="*/ 1062245 w 1775345"/>
                <a:gd name="connsiteY603" fmla="*/ 1647774 h 3268663"/>
                <a:gd name="connsiteX604" fmla="*/ 1153284 w 1775345"/>
                <a:gd name="connsiteY604" fmla="*/ 1643416 h 3268663"/>
                <a:gd name="connsiteX605" fmla="*/ 1208053 w 1775345"/>
                <a:gd name="connsiteY605" fmla="*/ 1604558 h 3268663"/>
                <a:gd name="connsiteX606" fmla="*/ 1250483 w 1775345"/>
                <a:gd name="connsiteY606" fmla="*/ 1579581 h 3268663"/>
                <a:gd name="connsiteX607" fmla="*/ 1240239 w 1775345"/>
                <a:gd name="connsiteY607" fmla="*/ 1579626 h 3268663"/>
                <a:gd name="connsiteX608" fmla="*/ 1199445 w 1775345"/>
                <a:gd name="connsiteY608" fmla="*/ 1773102 h 3268663"/>
                <a:gd name="connsiteX609" fmla="*/ 1192888 w 1775345"/>
                <a:gd name="connsiteY609" fmla="*/ 1779285 h 3268663"/>
                <a:gd name="connsiteX610" fmla="*/ 1182326 w 1775345"/>
                <a:gd name="connsiteY610" fmla="*/ 1758191 h 3268663"/>
                <a:gd name="connsiteX611" fmla="*/ 1152459 w 1775345"/>
                <a:gd name="connsiteY611" fmla="*/ 1733461 h 3268663"/>
                <a:gd name="connsiteX612" fmla="*/ 1157558 w 1775345"/>
                <a:gd name="connsiteY612" fmla="*/ 1789104 h 3268663"/>
                <a:gd name="connsiteX613" fmla="*/ 1172127 w 1775345"/>
                <a:gd name="connsiteY613" fmla="*/ 1816380 h 3268663"/>
                <a:gd name="connsiteX614" fmla="*/ 1150637 w 1775345"/>
                <a:gd name="connsiteY614" fmla="*/ 1856384 h 3268663"/>
                <a:gd name="connsiteX615" fmla="*/ 1175041 w 1775345"/>
                <a:gd name="connsiteY615" fmla="*/ 1887297 h 3268663"/>
                <a:gd name="connsiteX616" fmla="*/ 1170306 w 1775345"/>
                <a:gd name="connsiteY616" fmla="*/ 1906572 h 3268663"/>
                <a:gd name="connsiteX617" fmla="*/ 1198352 w 1775345"/>
                <a:gd name="connsiteY617" fmla="*/ 1941848 h 3268663"/>
                <a:gd name="connsiteX618" fmla="*/ 1228219 w 1775345"/>
                <a:gd name="connsiteY618" fmla="*/ 1952759 h 3268663"/>
                <a:gd name="connsiteX619" fmla="*/ 1220934 w 1775345"/>
                <a:gd name="connsiteY619" fmla="*/ 1880023 h 3268663"/>
                <a:gd name="connsiteX620" fmla="*/ 1240967 w 1775345"/>
                <a:gd name="connsiteY620" fmla="*/ 1920755 h 3268663"/>
                <a:gd name="connsiteX621" fmla="*/ 1278119 w 1775345"/>
                <a:gd name="connsiteY621" fmla="*/ 1920755 h 3268663"/>
                <a:gd name="connsiteX622" fmla="*/ 1273748 w 1775345"/>
                <a:gd name="connsiteY622" fmla="*/ 1892388 h 3268663"/>
                <a:gd name="connsiteX623" fmla="*/ 1291595 w 1775345"/>
                <a:gd name="connsiteY623" fmla="*/ 1914572 h 3268663"/>
                <a:gd name="connsiteX624" fmla="*/ 1339674 w 1775345"/>
                <a:gd name="connsiteY624" fmla="*/ 1926210 h 3268663"/>
                <a:gd name="connsiteX625" fmla="*/ 1250073 w 1775345"/>
                <a:gd name="connsiteY625" fmla="*/ 1853475 h 3268663"/>
                <a:gd name="connsiteX626" fmla="*/ 1173220 w 1775345"/>
                <a:gd name="connsiteY626" fmla="*/ 1857112 h 3268663"/>
                <a:gd name="connsiteX627" fmla="*/ 1220934 w 1775345"/>
                <a:gd name="connsiteY627" fmla="*/ 1770556 h 3268663"/>
                <a:gd name="connsiteX628" fmla="*/ 1255536 w 1775345"/>
                <a:gd name="connsiteY628" fmla="*/ 1689093 h 3268663"/>
                <a:gd name="connsiteX629" fmla="*/ 1284311 w 1775345"/>
                <a:gd name="connsiteY629" fmla="*/ 1685820 h 3268663"/>
                <a:gd name="connsiteX630" fmla="*/ 1320734 w 1775345"/>
                <a:gd name="connsiteY630" fmla="*/ 1681092 h 3268663"/>
                <a:gd name="connsiteX631" fmla="*/ 1300701 w 1775345"/>
                <a:gd name="connsiteY631" fmla="*/ 1663635 h 3268663"/>
                <a:gd name="connsiteX632" fmla="*/ 1332389 w 1775345"/>
                <a:gd name="connsiteY632" fmla="*/ 1669818 h 3268663"/>
                <a:gd name="connsiteX633" fmla="*/ 1343316 w 1775345"/>
                <a:gd name="connsiteY633" fmla="*/ 1648361 h 3268663"/>
                <a:gd name="connsiteX634" fmla="*/ 1318913 w 1775345"/>
                <a:gd name="connsiteY634" fmla="*/ 1623631 h 3268663"/>
                <a:gd name="connsiteX635" fmla="*/ 1319641 w 1775345"/>
                <a:gd name="connsiteY635" fmla="*/ 1622904 h 3268663"/>
                <a:gd name="connsiteX636" fmla="*/ 1370634 w 1775345"/>
                <a:gd name="connsiteY636" fmla="*/ 1618540 h 3268663"/>
                <a:gd name="connsiteX637" fmla="*/ 1395766 w 1775345"/>
                <a:gd name="connsiteY637" fmla="*/ 1587627 h 3268663"/>
                <a:gd name="connsiteX638" fmla="*/ 1256265 w 1775345"/>
                <a:gd name="connsiteY638" fmla="*/ 1648361 h 3268663"/>
                <a:gd name="connsiteX639" fmla="*/ 1255536 w 1775345"/>
                <a:gd name="connsiteY639" fmla="*/ 1590173 h 3268663"/>
                <a:gd name="connsiteX640" fmla="*/ 1250483 w 1775345"/>
                <a:gd name="connsiteY640" fmla="*/ 1579581 h 3268663"/>
                <a:gd name="connsiteX641" fmla="*/ 1034307 w 1775345"/>
                <a:gd name="connsiteY641" fmla="*/ 1563056 h 3268663"/>
                <a:gd name="connsiteX642" fmla="*/ 994202 w 1775345"/>
                <a:gd name="connsiteY642" fmla="*/ 1575630 h 3268663"/>
                <a:gd name="connsiteX643" fmla="*/ 994202 w 1775345"/>
                <a:gd name="connsiteY643" fmla="*/ 1579988 h 3268663"/>
                <a:gd name="connsiteX644" fmla="*/ 1112924 w 1775345"/>
                <a:gd name="connsiteY644" fmla="*/ 1611946 h 3268663"/>
                <a:gd name="connsiteX645" fmla="*/ 1139873 w 1775345"/>
                <a:gd name="connsiteY645" fmla="*/ 1613762 h 3268663"/>
                <a:gd name="connsiteX646" fmla="*/ 1200690 w 1775345"/>
                <a:gd name="connsiteY646" fmla="*/ 1598509 h 3268663"/>
                <a:gd name="connsiteX647" fmla="*/ 1217078 w 1775345"/>
                <a:gd name="connsiteY647" fmla="*/ 1584346 h 3268663"/>
                <a:gd name="connsiteX648" fmla="*/ 1151891 w 1775345"/>
                <a:gd name="connsiteY648" fmla="*/ 1593425 h 3268663"/>
                <a:gd name="connsiteX649" fmla="*/ 1075778 w 1775345"/>
                <a:gd name="connsiteY649" fmla="*/ 1564373 h 3268663"/>
                <a:gd name="connsiteX650" fmla="*/ 1034307 w 1775345"/>
                <a:gd name="connsiteY650" fmla="*/ 1563056 h 3268663"/>
                <a:gd name="connsiteX651" fmla="*/ 1035573 w 1775345"/>
                <a:gd name="connsiteY651" fmla="*/ 1507951 h 3268663"/>
                <a:gd name="connsiteX652" fmla="*/ 1016194 w 1775345"/>
                <a:gd name="connsiteY652" fmla="*/ 1510406 h 3268663"/>
                <a:gd name="connsiteX653" fmla="*/ 1015466 w 1775345"/>
                <a:gd name="connsiteY653" fmla="*/ 1512224 h 3268663"/>
                <a:gd name="connsiteX654" fmla="*/ 1020925 w 1775345"/>
                <a:gd name="connsiteY654" fmla="*/ 1516588 h 3268663"/>
                <a:gd name="connsiteX655" fmla="*/ 1211620 w 1775345"/>
                <a:gd name="connsiteY655" fmla="*/ 1582779 h 3268663"/>
                <a:gd name="connsiteX656" fmla="*/ 1217079 w 1775345"/>
                <a:gd name="connsiteY656" fmla="*/ 1578414 h 3268663"/>
                <a:gd name="connsiteX657" fmla="*/ 1215260 w 1775345"/>
                <a:gd name="connsiteY657" fmla="*/ 1576596 h 3268663"/>
                <a:gd name="connsiteX658" fmla="*/ 1086795 w 1775345"/>
                <a:gd name="connsiteY658" fmla="*/ 1518407 h 3268663"/>
                <a:gd name="connsiteX659" fmla="*/ 1054406 w 1775345"/>
                <a:gd name="connsiteY659" fmla="*/ 1510406 h 3268663"/>
                <a:gd name="connsiteX660" fmla="*/ 1035573 w 1775345"/>
                <a:gd name="connsiteY660" fmla="*/ 1507951 h 3268663"/>
                <a:gd name="connsiteX661" fmla="*/ 709306 w 1775345"/>
                <a:gd name="connsiteY661" fmla="*/ 1501775 h 3268663"/>
                <a:gd name="connsiteX662" fmla="*/ 707491 w 1775345"/>
                <a:gd name="connsiteY662" fmla="*/ 1504702 h 3268663"/>
                <a:gd name="connsiteX663" fmla="*/ 786259 w 1775345"/>
                <a:gd name="connsiteY663" fmla="*/ 1637874 h 3268663"/>
                <a:gd name="connsiteX664" fmla="*/ 839254 w 1775345"/>
                <a:gd name="connsiteY664" fmla="*/ 1681411 h 3268663"/>
                <a:gd name="connsiteX665" fmla="*/ 816749 w 1775345"/>
                <a:gd name="connsiteY665" fmla="*/ 1589947 h 3268663"/>
                <a:gd name="connsiteX666" fmla="*/ 709306 w 1775345"/>
                <a:gd name="connsiteY666" fmla="*/ 1501775 h 3268663"/>
                <a:gd name="connsiteX667" fmla="*/ 665723 w 1775345"/>
                <a:gd name="connsiteY667" fmla="*/ 1482725 h 3268663"/>
                <a:gd name="connsiteX668" fmla="*/ 664628 w 1775345"/>
                <a:gd name="connsiteY668" fmla="*/ 1486381 h 3268663"/>
                <a:gd name="connsiteX669" fmla="*/ 708400 w 1775345"/>
                <a:gd name="connsiteY669" fmla="*/ 1555465 h 3268663"/>
                <a:gd name="connsiteX670" fmla="*/ 753631 w 1775345"/>
                <a:gd name="connsiteY670" fmla="*/ 1691441 h 3268663"/>
                <a:gd name="connsiteX671" fmla="*/ 777341 w 1775345"/>
                <a:gd name="connsiteY671" fmla="*/ 1699482 h 3268663"/>
                <a:gd name="connsiteX672" fmla="*/ 773694 w 1775345"/>
                <a:gd name="connsiteY672" fmla="*/ 1692537 h 3268663"/>
                <a:gd name="connsiteX673" fmla="*/ 766398 w 1775345"/>
                <a:gd name="connsiteY673" fmla="*/ 1616873 h 3268663"/>
                <a:gd name="connsiteX674" fmla="*/ 665723 w 1775345"/>
                <a:gd name="connsiteY674" fmla="*/ 1482725 h 3268663"/>
                <a:gd name="connsiteX675" fmla="*/ 626028 w 1775345"/>
                <a:gd name="connsiteY675" fmla="*/ 1460500 h 3268663"/>
                <a:gd name="connsiteX676" fmla="*/ 624941 w 1775345"/>
                <a:gd name="connsiteY676" fmla="*/ 1462314 h 3268663"/>
                <a:gd name="connsiteX677" fmla="*/ 641969 w 1775345"/>
                <a:gd name="connsiteY677" fmla="*/ 1495677 h 3268663"/>
                <a:gd name="connsiteX678" fmla="*/ 647404 w 1775345"/>
                <a:gd name="connsiteY678" fmla="*/ 1620067 h 3268663"/>
                <a:gd name="connsiteX679" fmla="*/ 670953 w 1775345"/>
                <a:gd name="connsiteY679" fmla="*/ 1681718 h 3268663"/>
                <a:gd name="connsiteX680" fmla="*/ 690879 w 1775345"/>
                <a:gd name="connsiteY680" fmla="*/ 1700213 h 3268663"/>
                <a:gd name="connsiteX681" fmla="*/ 701385 w 1775345"/>
                <a:gd name="connsiteY681" fmla="*/ 1634936 h 3268663"/>
                <a:gd name="connsiteX682" fmla="*/ 687981 w 1775345"/>
                <a:gd name="connsiteY682" fmla="*/ 1537020 h 3268663"/>
                <a:gd name="connsiteX683" fmla="*/ 673489 w 1775345"/>
                <a:gd name="connsiteY683" fmla="*/ 1509821 h 3268663"/>
                <a:gd name="connsiteX684" fmla="*/ 626028 w 1775345"/>
                <a:gd name="connsiteY684" fmla="*/ 1460500 h 3268663"/>
                <a:gd name="connsiteX685" fmla="*/ 609237 w 1775345"/>
                <a:gd name="connsiteY685" fmla="*/ 1460500 h 3268663"/>
                <a:gd name="connsiteX686" fmla="*/ 598422 w 1775345"/>
                <a:gd name="connsiteY686" fmla="*/ 1489500 h 3268663"/>
                <a:gd name="connsiteX687" fmla="*/ 581478 w 1775345"/>
                <a:gd name="connsiteY687" fmla="*/ 1612025 h 3268663"/>
                <a:gd name="connsiteX688" fmla="*/ 551916 w 1775345"/>
                <a:gd name="connsiteY688" fmla="*/ 1641025 h 3268663"/>
                <a:gd name="connsiteX689" fmla="*/ 568860 w 1775345"/>
                <a:gd name="connsiteY689" fmla="*/ 1643563 h 3268663"/>
                <a:gd name="connsiteX690" fmla="*/ 631589 w 1775345"/>
                <a:gd name="connsiteY690" fmla="*/ 1601513 h 3268663"/>
                <a:gd name="connsiteX691" fmla="*/ 633391 w 1775345"/>
                <a:gd name="connsiteY691" fmla="*/ 1498200 h 3268663"/>
                <a:gd name="connsiteX692" fmla="*/ 609237 w 1775345"/>
                <a:gd name="connsiteY692" fmla="*/ 1460500 h 3268663"/>
                <a:gd name="connsiteX693" fmla="*/ 593120 w 1775345"/>
                <a:gd name="connsiteY693" fmla="*/ 1448527 h 3268663"/>
                <a:gd name="connsiteX694" fmla="*/ 509756 w 1775345"/>
                <a:gd name="connsiteY694" fmla="*/ 1523724 h 3268663"/>
                <a:gd name="connsiteX695" fmla="*/ 447141 w 1775345"/>
                <a:gd name="connsiteY695" fmla="*/ 1589840 h 3268663"/>
                <a:gd name="connsiteX696" fmla="*/ 447141 w 1775345"/>
                <a:gd name="connsiteY696" fmla="*/ 1591656 h 3268663"/>
                <a:gd name="connsiteX697" fmla="*/ 452602 w 1775345"/>
                <a:gd name="connsiteY697" fmla="*/ 1596015 h 3268663"/>
                <a:gd name="connsiteX698" fmla="*/ 507207 w 1775345"/>
                <a:gd name="connsiteY698" fmla="*/ 1591656 h 3268663"/>
                <a:gd name="connsiteX699" fmla="*/ 584019 w 1775345"/>
                <a:gd name="connsiteY699" fmla="*/ 1492846 h 3268663"/>
                <a:gd name="connsiteX700" fmla="*/ 598581 w 1775345"/>
                <a:gd name="connsiteY700" fmla="*/ 1450343 h 3268663"/>
                <a:gd name="connsiteX701" fmla="*/ 593120 w 1775345"/>
                <a:gd name="connsiteY701" fmla="*/ 1448527 h 3268663"/>
                <a:gd name="connsiteX702" fmla="*/ 1052969 w 1775345"/>
                <a:gd name="connsiteY702" fmla="*/ 1444625 h 3268663"/>
                <a:gd name="connsiteX703" fmla="*/ 1050391 w 1775345"/>
                <a:gd name="connsiteY703" fmla="*/ 1447562 h 3268663"/>
                <a:gd name="connsiteX704" fmla="*/ 1059599 w 1775345"/>
                <a:gd name="connsiteY704" fmla="*/ 1457106 h 3268663"/>
                <a:gd name="connsiteX705" fmla="*/ 1152779 w 1775345"/>
                <a:gd name="connsiteY705" fmla="*/ 1556218 h 3268663"/>
                <a:gd name="connsiteX706" fmla="*/ 1188504 w 1775345"/>
                <a:gd name="connsiteY706" fmla="*/ 1562458 h 3268663"/>
                <a:gd name="connsiteX707" fmla="*/ 1187768 w 1775345"/>
                <a:gd name="connsiteY707" fmla="*/ 1561724 h 3268663"/>
                <a:gd name="connsiteX708" fmla="*/ 1120000 w 1775345"/>
                <a:gd name="connsiteY708" fmla="*/ 1495650 h 3268663"/>
                <a:gd name="connsiteX709" fmla="*/ 1099744 w 1775345"/>
                <a:gd name="connsiteY709" fmla="*/ 1460777 h 3268663"/>
                <a:gd name="connsiteX710" fmla="*/ 1052969 w 1775345"/>
                <a:gd name="connsiteY710" fmla="*/ 1444625 h 3268663"/>
                <a:gd name="connsiteX711" fmla="*/ 553353 w 1775345"/>
                <a:gd name="connsiteY711" fmla="*/ 1433026 h 3268663"/>
                <a:gd name="connsiteX712" fmla="*/ 485357 w 1775345"/>
                <a:gd name="connsiteY712" fmla="*/ 1455418 h 3268663"/>
                <a:gd name="connsiteX713" fmla="*/ 399543 w 1775345"/>
                <a:gd name="connsiteY713" fmla="*/ 1539847 h 3268663"/>
                <a:gd name="connsiteX714" fmla="*/ 388634 w 1775345"/>
                <a:gd name="connsiteY714" fmla="*/ 1545353 h 3268663"/>
                <a:gd name="connsiteX715" fmla="*/ 453722 w 1775345"/>
                <a:gd name="connsiteY715" fmla="*/ 1539847 h 3268663"/>
                <a:gd name="connsiteX716" fmla="*/ 569716 w 1775345"/>
                <a:gd name="connsiteY716" fmla="*/ 1451748 h 3268663"/>
                <a:gd name="connsiteX717" fmla="*/ 582079 w 1775345"/>
                <a:gd name="connsiteY717" fmla="*/ 1441836 h 3268663"/>
                <a:gd name="connsiteX718" fmla="*/ 553353 w 1775345"/>
                <a:gd name="connsiteY718" fmla="*/ 1433026 h 3268663"/>
                <a:gd name="connsiteX719" fmla="*/ 1377668 w 1775345"/>
                <a:gd name="connsiteY719" fmla="*/ 1414608 h 3268663"/>
                <a:gd name="connsiteX720" fmla="*/ 1366436 w 1775345"/>
                <a:gd name="connsiteY720" fmla="*/ 1416970 h 3268663"/>
                <a:gd name="connsiteX721" fmla="*/ 1331147 w 1775345"/>
                <a:gd name="connsiteY721" fmla="*/ 1471494 h 3268663"/>
                <a:gd name="connsiteX722" fmla="*/ 1280578 w 1775345"/>
                <a:gd name="connsiteY722" fmla="*/ 1561640 h 3268663"/>
                <a:gd name="connsiteX723" fmla="*/ 1311138 w 1775345"/>
                <a:gd name="connsiteY723" fmla="*/ 1552916 h 3268663"/>
                <a:gd name="connsiteX724" fmla="*/ 1379896 w 1775345"/>
                <a:gd name="connsiteY724" fmla="*/ 1436235 h 3268663"/>
                <a:gd name="connsiteX725" fmla="*/ 1385353 w 1775345"/>
                <a:gd name="connsiteY725" fmla="*/ 1417697 h 3268663"/>
                <a:gd name="connsiteX726" fmla="*/ 1377668 w 1775345"/>
                <a:gd name="connsiteY726" fmla="*/ 1414608 h 3268663"/>
                <a:gd name="connsiteX727" fmla="*/ 1102778 w 1775345"/>
                <a:gd name="connsiteY727" fmla="*/ 1414462 h 3268663"/>
                <a:gd name="connsiteX728" fmla="*/ 1180732 w 1775345"/>
                <a:gd name="connsiteY728" fmla="*/ 1549960 h 3268663"/>
                <a:gd name="connsiteX729" fmla="*/ 1231366 w 1775345"/>
                <a:gd name="connsiteY729" fmla="*/ 1570524 h 3268663"/>
                <a:gd name="connsiteX730" fmla="*/ 1216067 w 1775345"/>
                <a:gd name="connsiteY730" fmla="*/ 1548124 h 3268663"/>
                <a:gd name="connsiteX731" fmla="*/ 1102778 w 1775345"/>
                <a:gd name="connsiteY731" fmla="*/ 1414462 h 3268663"/>
                <a:gd name="connsiteX732" fmla="*/ 480410 w 1775345"/>
                <a:gd name="connsiteY732" fmla="*/ 1408708 h 3268663"/>
                <a:gd name="connsiteX733" fmla="*/ 367960 w 1775345"/>
                <a:gd name="connsiteY733" fmla="*/ 1471931 h 3268663"/>
                <a:gd name="connsiteX734" fmla="*/ 347128 w 1775345"/>
                <a:gd name="connsiteY734" fmla="*/ 1483684 h 3268663"/>
                <a:gd name="connsiteX735" fmla="*/ 390619 w 1775345"/>
                <a:gd name="connsiteY735" fmla="*/ 1489929 h 3268663"/>
                <a:gd name="connsiteX736" fmla="*/ 457865 w 1775345"/>
                <a:gd name="connsiteY736" fmla="*/ 1458708 h 3268663"/>
                <a:gd name="connsiteX737" fmla="*/ 549597 w 1775345"/>
                <a:gd name="connsiteY737" fmla="*/ 1425650 h 3268663"/>
                <a:gd name="connsiteX738" fmla="*/ 550328 w 1775345"/>
                <a:gd name="connsiteY738" fmla="*/ 1423814 h 3268663"/>
                <a:gd name="connsiteX739" fmla="*/ 525111 w 1775345"/>
                <a:gd name="connsiteY739" fmla="*/ 1409489 h 3268663"/>
                <a:gd name="connsiteX740" fmla="*/ 480410 w 1775345"/>
                <a:gd name="connsiteY740" fmla="*/ 1408708 h 3268663"/>
                <a:gd name="connsiteX741" fmla="*/ 1720316 w 1775345"/>
                <a:gd name="connsiteY741" fmla="*/ 1393646 h 3268663"/>
                <a:gd name="connsiteX742" fmla="*/ 1628786 w 1775345"/>
                <a:gd name="connsiteY742" fmla="*/ 1394724 h 3268663"/>
                <a:gd name="connsiteX743" fmla="*/ 1536893 w 1775345"/>
                <a:gd name="connsiteY743" fmla="*/ 1420963 h 3268663"/>
                <a:gd name="connsiteX744" fmla="*/ 1539798 w 1775345"/>
                <a:gd name="connsiteY744" fmla="*/ 1425635 h 3268663"/>
                <a:gd name="connsiteX745" fmla="*/ 1571035 w 1775345"/>
                <a:gd name="connsiteY745" fmla="*/ 1429589 h 3268663"/>
                <a:gd name="connsiteX746" fmla="*/ 1658206 w 1775345"/>
                <a:gd name="connsiteY746" fmla="*/ 1435699 h 3268663"/>
                <a:gd name="connsiteX747" fmla="*/ 1687627 w 1775345"/>
                <a:gd name="connsiteY747" fmla="*/ 1423119 h 3268663"/>
                <a:gd name="connsiteX748" fmla="*/ 1720316 w 1775345"/>
                <a:gd name="connsiteY748" fmla="*/ 1393646 h 3268663"/>
                <a:gd name="connsiteX749" fmla="*/ 1330919 w 1775345"/>
                <a:gd name="connsiteY749" fmla="*/ 1366837 h 3268663"/>
                <a:gd name="connsiteX750" fmla="*/ 1288390 w 1775345"/>
                <a:gd name="connsiteY750" fmla="*/ 1425497 h 3268663"/>
                <a:gd name="connsiteX751" fmla="*/ 1268398 w 1775345"/>
                <a:gd name="connsiteY751" fmla="*/ 1548281 h 3268663"/>
                <a:gd name="connsiteX752" fmla="*/ 1257493 w 1775345"/>
                <a:gd name="connsiteY752" fmla="*/ 1566862 h 3268663"/>
                <a:gd name="connsiteX753" fmla="*/ 1282938 w 1775345"/>
                <a:gd name="connsiteY753" fmla="*/ 1551924 h 3268663"/>
                <a:gd name="connsiteX754" fmla="*/ 1324376 w 1775345"/>
                <a:gd name="connsiteY754" fmla="*/ 1445536 h 3268663"/>
                <a:gd name="connsiteX755" fmla="*/ 1334554 w 1775345"/>
                <a:gd name="connsiteY755" fmla="*/ 1367930 h 3268663"/>
                <a:gd name="connsiteX756" fmla="*/ 413720 w 1775345"/>
                <a:gd name="connsiteY756" fmla="*/ 1361465 h 3268663"/>
                <a:gd name="connsiteX757" fmla="*/ 320664 w 1775345"/>
                <a:gd name="connsiteY757" fmla="*/ 1403033 h 3268663"/>
                <a:gd name="connsiteX758" fmla="*/ 304266 w 1775345"/>
                <a:gd name="connsiteY758" fmla="*/ 1409330 h 3268663"/>
                <a:gd name="connsiteX759" fmla="*/ 332324 w 1775345"/>
                <a:gd name="connsiteY759" fmla="*/ 1424517 h 3268663"/>
                <a:gd name="connsiteX760" fmla="*/ 402288 w 1775345"/>
                <a:gd name="connsiteY760" fmla="*/ 1410071 h 3268663"/>
                <a:gd name="connsiteX761" fmla="*/ 506504 w 1775345"/>
                <a:gd name="connsiteY761" fmla="*/ 1400069 h 3268663"/>
                <a:gd name="connsiteX762" fmla="*/ 509054 w 1775345"/>
                <a:gd name="connsiteY762" fmla="*/ 1397476 h 3268663"/>
                <a:gd name="connsiteX763" fmla="*/ 470064 w 1775345"/>
                <a:gd name="connsiteY763" fmla="*/ 1367843 h 3268663"/>
                <a:gd name="connsiteX764" fmla="*/ 449294 w 1775345"/>
                <a:gd name="connsiteY764" fmla="*/ 1361546 h 3268663"/>
                <a:gd name="connsiteX765" fmla="*/ 413720 w 1775345"/>
                <a:gd name="connsiteY765" fmla="*/ 1361465 h 3268663"/>
                <a:gd name="connsiteX766" fmla="*/ 1174767 w 1775345"/>
                <a:gd name="connsiteY766" fmla="*/ 1360487 h 3268663"/>
                <a:gd name="connsiteX767" fmla="*/ 1178444 w 1775345"/>
                <a:gd name="connsiteY767" fmla="*/ 1399962 h 3268663"/>
                <a:gd name="connsiteX768" fmla="*/ 1249764 w 1775345"/>
                <a:gd name="connsiteY768" fmla="*/ 1548809 h 3268663"/>
                <a:gd name="connsiteX769" fmla="*/ 1247926 w 1775345"/>
                <a:gd name="connsiteY769" fmla="*/ 1551707 h 3268663"/>
                <a:gd name="connsiteX770" fmla="*/ 1206016 w 1775345"/>
                <a:gd name="connsiteY770" fmla="*/ 1453924 h 3268663"/>
                <a:gd name="connsiteX771" fmla="*/ 1129181 w 1775345"/>
                <a:gd name="connsiteY771" fmla="*/ 1383303 h 3268663"/>
                <a:gd name="connsiteX772" fmla="*/ 1122931 w 1775345"/>
                <a:gd name="connsiteY772" fmla="*/ 1386200 h 3268663"/>
                <a:gd name="connsiteX773" fmla="*/ 1217045 w 1775345"/>
                <a:gd name="connsiteY773" fmla="*/ 1533961 h 3268663"/>
                <a:gd name="connsiteX774" fmla="*/ 1239838 w 1775345"/>
                <a:gd name="connsiteY774" fmla="*/ 1571625 h 3268663"/>
                <a:gd name="connsiteX775" fmla="*/ 1247191 w 1775345"/>
                <a:gd name="connsiteY775" fmla="*/ 1557863 h 3268663"/>
                <a:gd name="connsiteX776" fmla="*/ 1254176 w 1775345"/>
                <a:gd name="connsiteY776" fmla="*/ 1560398 h 3268663"/>
                <a:gd name="connsiteX777" fmla="*/ 1255279 w 1775345"/>
                <a:gd name="connsiteY777" fmla="*/ 1490864 h 3268663"/>
                <a:gd name="connsiteX778" fmla="*/ 1225133 w 1775345"/>
                <a:gd name="connsiteY778" fmla="*/ 1413362 h 3268663"/>
                <a:gd name="connsiteX779" fmla="*/ 1176605 w 1775345"/>
                <a:gd name="connsiteY779" fmla="*/ 1360487 h 3268663"/>
                <a:gd name="connsiteX780" fmla="*/ 1232954 w 1775345"/>
                <a:gd name="connsiteY780" fmla="*/ 1349375 h 3268663"/>
                <a:gd name="connsiteX781" fmla="*/ 1229346 w 1775345"/>
                <a:gd name="connsiteY781" fmla="*/ 1401536 h 3268663"/>
                <a:gd name="connsiteX782" fmla="*/ 1263622 w 1775345"/>
                <a:gd name="connsiteY782" fmla="*/ 1531938 h 3268663"/>
                <a:gd name="connsiteX783" fmla="*/ 1267951 w 1775345"/>
                <a:gd name="connsiteY783" fmla="*/ 1530127 h 3268663"/>
                <a:gd name="connsiteX784" fmla="*/ 1273363 w 1775345"/>
                <a:gd name="connsiteY784" fmla="*/ 1508031 h 3268663"/>
                <a:gd name="connsiteX785" fmla="*/ 1241974 w 1775345"/>
                <a:gd name="connsiteY785" fmla="*/ 1363502 h 3268663"/>
                <a:gd name="connsiteX786" fmla="*/ 1232954 w 1775345"/>
                <a:gd name="connsiteY786" fmla="*/ 1349375 h 3268663"/>
                <a:gd name="connsiteX787" fmla="*/ 971897 w 1775345"/>
                <a:gd name="connsiteY787" fmla="*/ 1330891 h 3268663"/>
                <a:gd name="connsiteX788" fmla="*/ 950008 w 1775345"/>
                <a:gd name="connsiteY788" fmla="*/ 1336130 h 3268663"/>
                <a:gd name="connsiteX789" fmla="*/ 922761 w 1775345"/>
                <a:gd name="connsiteY789" fmla="*/ 1355807 h 3268663"/>
                <a:gd name="connsiteX790" fmla="*/ 773081 w 1775345"/>
                <a:gd name="connsiteY790" fmla="*/ 1473508 h 3268663"/>
                <a:gd name="connsiteX791" fmla="*/ 663001 w 1775345"/>
                <a:gd name="connsiteY791" fmla="*/ 1467313 h 3268663"/>
                <a:gd name="connsiteX792" fmla="*/ 660095 w 1775345"/>
                <a:gd name="connsiteY792" fmla="*/ 1470957 h 3268663"/>
                <a:gd name="connsiteX793" fmla="*/ 818130 w 1775345"/>
                <a:gd name="connsiteY793" fmla="*/ 1500109 h 3268663"/>
                <a:gd name="connsiteX794" fmla="*/ 931843 w 1775345"/>
                <a:gd name="connsiteY794" fmla="*/ 1437432 h 3268663"/>
                <a:gd name="connsiteX795" fmla="*/ 962724 w 1775345"/>
                <a:gd name="connsiteY795" fmla="*/ 1374391 h 3268663"/>
                <a:gd name="connsiteX796" fmla="*/ 993241 w 1775345"/>
                <a:gd name="connsiteY796" fmla="*/ 1333579 h 3268663"/>
                <a:gd name="connsiteX797" fmla="*/ 971897 w 1775345"/>
                <a:gd name="connsiteY797" fmla="*/ 1330891 h 3268663"/>
                <a:gd name="connsiteX798" fmla="*/ 1617858 w 1775345"/>
                <a:gd name="connsiteY798" fmla="*/ 1319804 h 3268663"/>
                <a:gd name="connsiteX799" fmla="*/ 1628806 w 1775345"/>
                <a:gd name="connsiteY799" fmla="*/ 1340141 h 3268663"/>
                <a:gd name="connsiteX800" fmla="*/ 1710918 w 1775345"/>
                <a:gd name="connsiteY800" fmla="*/ 1372825 h 3268663"/>
                <a:gd name="connsiteX801" fmla="*/ 1712378 w 1775345"/>
                <a:gd name="connsiteY801" fmla="*/ 1372462 h 3268663"/>
                <a:gd name="connsiteX802" fmla="*/ 1709824 w 1775345"/>
                <a:gd name="connsiteY802" fmla="*/ 1368830 h 3268663"/>
                <a:gd name="connsiteX803" fmla="*/ 1635740 w 1775345"/>
                <a:gd name="connsiteY803" fmla="*/ 1320167 h 3268663"/>
                <a:gd name="connsiteX804" fmla="*/ 1617858 w 1775345"/>
                <a:gd name="connsiteY804" fmla="*/ 1319804 h 3268663"/>
                <a:gd name="connsiteX805" fmla="*/ 673032 w 1775345"/>
                <a:gd name="connsiteY805" fmla="*/ 1308836 h 3268663"/>
                <a:gd name="connsiteX806" fmla="*/ 615416 w 1775345"/>
                <a:gd name="connsiteY806" fmla="*/ 1371350 h 3268663"/>
                <a:gd name="connsiteX807" fmla="*/ 617228 w 1775345"/>
                <a:gd name="connsiteY807" fmla="*/ 1373188 h 3268663"/>
                <a:gd name="connsiteX808" fmla="*/ 668684 w 1775345"/>
                <a:gd name="connsiteY808" fmla="*/ 1341196 h 3268663"/>
                <a:gd name="connsiteX809" fmla="*/ 682091 w 1775345"/>
                <a:gd name="connsiteY809" fmla="*/ 1315087 h 3268663"/>
                <a:gd name="connsiteX810" fmla="*/ 673032 w 1775345"/>
                <a:gd name="connsiteY810" fmla="*/ 1308836 h 3268663"/>
                <a:gd name="connsiteX811" fmla="*/ 1539215 w 1775345"/>
                <a:gd name="connsiteY811" fmla="*/ 1306512 h 3268663"/>
                <a:gd name="connsiteX812" fmla="*/ 1537019 w 1775345"/>
                <a:gd name="connsiteY812" fmla="*/ 1318896 h 3268663"/>
                <a:gd name="connsiteX813" fmla="*/ 1561182 w 1775345"/>
                <a:gd name="connsiteY813" fmla="*/ 1352041 h 3268663"/>
                <a:gd name="connsiteX814" fmla="*/ 1683099 w 1775345"/>
                <a:gd name="connsiteY814" fmla="*/ 1390650 h 3268663"/>
                <a:gd name="connsiteX815" fmla="*/ 1726666 w 1775345"/>
                <a:gd name="connsiteY815" fmla="*/ 1383730 h 3268663"/>
                <a:gd name="connsiteX816" fmla="*/ 1717513 w 1775345"/>
                <a:gd name="connsiteY816" fmla="*/ 1377902 h 3268663"/>
                <a:gd name="connsiteX817" fmla="*/ 1635504 w 1775345"/>
                <a:gd name="connsiteY817" fmla="*/ 1357141 h 3268663"/>
                <a:gd name="connsiteX818" fmla="*/ 1585712 w 1775345"/>
                <a:gd name="connsiteY818" fmla="*/ 1317803 h 3268663"/>
                <a:gd name="connsiteX819" fmla="*/ 1539215 w 1775345"/>
                <a:gd name="connsiteY819" fmla="*/ 1306512 h 3268663"/>
                <a:gd name="connsiteX820" fmla="*/ 833801 w 1775345"/>
                <a:gd name="connsiteY820" fmla="*/ 1277937 h 3268663"/>
                <a:gd name="connsiteX821" fmla="*/ 786735 w 1775345"/>
                <a:gd name="connsiteY821" fmla="*/ 1360142 h 3268663"/>
                <a:gd name="connsiteX822" fmla="*/ 637877 w 1775345"/>
                <a:gd name="connsiteY822" fmla="*/ 1454714 h 3268663"/>
                <a:gd name="connsiteX823" fmla="*/ 637877 w 1775345"/>
                <a:gd name="connsiteY823" fmla="*/ 1459079 h 3268663"/>
                <a:gd name="connsiteX824" fmla="*/ 732373 w 1775345"/>
                <a:gd name="connsiteY824" fmla="*/ 1453623 h 3268663"/>
                <a:gd name="connsiteX825" fmla="*/ 822125 w 1775345"/>
                <a:gd name="connsiteY825" fmla="*/ 1391787 h 3268663"/>
                <a:gd name="connsiteX826" fmla="*/ 834895 w 1775345"/>
                <a:gd name="connsiteY826" fmla="*/ 1277937 h 3268663"/>
                <a:gd name="connsiteX827" fmla="*/ 1617928 w 1775345"/>
                <a:gd name="connsiteY827" fmla="*/ 1269851 h 3268663"/>
                <a:gd name="connsiteX828" fmla="*/ 1590611 w 1775345"/>
                <a:gd name="connsiteY828" fmla="*/ 1272693 h 3268663"/>
                <a:gd name="connsiteX829" fmla="*/ 1539341 w 1775345"/>
                <a:gd name="connsiteY829" fmla="*/ 1292131 h 3268663"/>
                <a:gd name="connsiteX830" fmla="*/ 1568067 w 1775345"/>
                <a:gd name="connsiteY830" fmla="*/ 1309368 h 3268663"/>
                <a:gd name="connsiteX831" fmla="*/ 1629882 w 1775345"/>
                <a:gd name="connsiteY831" fmla="*/ 1310835 h 3268663"/>
                <a:gd name="connsiteX832" fmla="*/ 1683698 w 1775345"/>
                <a:gd name="connsiteY832" fmla="*/ 1322571 h 3268663"/>
                <a:gd name="connsiteX833" fmla="*/ 1726241 w 1775345"/>
                <a:gd name="connsiteY833" fmla="*/ 1374650 h 3268663"/>
                <a:gd name="connsiteX834" fmla="*/ 1730241 w 1775345"/>
                <a:gd name="connsiteY834" fmla="*/ 1377583 h 3268663"/>
                <a:gd name="connsiteX835" fmla="*/ 1725877 w 1775345"/>
                <a:gd name="connsiteY835" fmla="*/ 1342376 h 3268663"/>
                <a:gd name="connsiteX836" fmla="*/ 1680789 w 1775345"/>
                <a:gd name="connsiteY836" fmla="*/ 1289197 h 3268663"/>
                <a:gd name="connsiteX837" fmla="*/ 1644427 w 1775345"/>
                <a:gd name="connsiteY837" fmla="*/ 1274160 h 3268663"/>
                <a:gd name="connsiteX838" fmla="*/ 1617928 w 1775345"/>
                <a:gd name="connsiteY838" fmla="*/ 1269851 h 3268663"/>
                <a:gd name="connsiteX839" fmla="*/ 684179 w 1775345"/>
                <a:gd name="connsiteY839" fmla="*/ 1222604 h 3268663"/>
                <a:gd name="connsiteX840" fmla="*/ 660976 w 1775345"/>
                <a:gd name="connsiteY840" fmla="*/ 1229507 h 3268663"/>
                <a:gd name="connsiteX841" fmla="*/ 587742 w 1775345"/>
                <a:gd name="connsiteY841" fmla="*/ 1399898 h 3268663"/>
                <a:gd name="connsiteX842" fmla="*/ 601519 w 1775345"/>
                <a:gd name="connsiteY842" fmla="*/ 1439862 h 3268663"/>
                <a:gd name="connsiteX843" fmla="*/ 605869 w 1775345"/>
                <a:gd name="connsiteY843" fmla="*/ 1437319 h 3268663"/>
                <a:gd name="connsiteX844" fmla="*/ 605869 w 1775345"/>
                <a:gd name="connsiteY844" fmla="*/ 1385003 h 3268663"/>
                <a:gd name="connsiteX845" fmla="*/ 609495 w 1775345"/>
                <a:gd name="connsiteY845" fmla="*/ 1370834 h 3268663"/>
                <a:gd name="connsiteX846" fmla="*/ 625809 w 1775345"/>
                <a:gd name="connsiteY846" fmla="*/ 1331233 h 3268663"/>
                <a:gd name="connsiteX847" fmla="*/ 679828 w 1775345"/>
                <a:gd name="connsiteY847" fmla="*/ 1254212 h 3268663"/>
                <a:gd name="connsiteX848" fmla="*/ 685266 w 1775345"/>
                <a:gd name="connsiteY848" fmla="*/ 1226963 h 3268663"/>
                <a:gd name="connsiteX849" fmla="*/ 761542 w 1775345"/>
                <a:gd name="connsiteY849" fmla="*/ 1217612 h 3268663"/>
                <a:gd name="connsiteX850" fmla="*/ 744430 w 1775345"/>
                <a:gd name="connsiteY850" fmla="*/ 1288319 h 3268663"/>
                <a:gd name="connsiteX851" fmla="*/ 653047 w 1775345"/>
                <a:gd name="connsiteY851" fmla="*/ 1431189 h 3268663"/>
                <a:gd name="connsiteX852" fmla="*/ 617003 w 1775345"/>
                <a:gd name="connsiteY852" fmla="*/ 1449777 h 3268663"/>
                <a:gd name="connsiteX853" fmla="*/ 630474 w 1775345"/>
                <a:gd name="connsiteY853" fmla="*/ 1450506 h 3268663"/>
                <a:gd name="connsiteX854" fmla="*/ 704746 w 1775345"/>
                <a:gd name="connsiteY854" fmla="*/ 1429367 h 3268663"/>
                <a:gd name="connsiteX855" fmla="*/ 768823 w 1775345"/>
                <a:gd name="connsiteY855" fmla="*/ 1372510 h 3268663"/>
                <a:gd name="connsiteX856" fmla="*/ 765182 w 1775345"/>
                <a:gd name="connsiteY856" fmla="*/ 1242396 h 3268663"/>
                <a:gd name="connsiteX857" fmla="*/ 764454 w 1775345"/>
                <a:gd name="connsiteY857" fmla="*/ 1217612 h 3268663"/>
                <a:gd name="connsiteX858" fmla="*/ 713437 w 1775345"/>
                <a:gd name="connsiteY858" fmla="*/ 1195387 h 3268663"/>
                <a:gd name="connsiteX859" fmla="*/ 698837 w 1775345"/>
                <a:gd name="connsiteY859" fmla="*/ 1210305 h 3268663"/>
                <a:gd name="connsiteX860" fmla="*/ 667812 w 1775345"/>
                <a:gd name="connsiteY860" fmla="*/ 1374038 h 3268663"/>
                <a:gd name="connsiteX861" fmla="*/ 609048 w 1775345"/>
                <a:gd name="connsiteY861" fmla="*/ 1435165 h 3268663"/>
                <a:gd name="connsiteX862" fmla="*/ 607953 w 1775345"/>
                <a:gd name="connsiteY862" fmla="*/ 1444625 h 3268663"/>
                <a:gd name="connsiteX863" fmla="*/ 657957 w 1775345"/>
                <a:gd name="connsiteY863" fmla="*/ 1417336 h 3268663"/>
                <a:gd name="connsiteX864" fmla="*/ 730591 w 1775345"/>
                <a:gd name="connsiteY864" fmla="*/ 1265247 h 3268663"/>
                <a:gd name="connsiteX865" fmla="*/ 713437 w 1775345"/>
                <a:gd name="connsiteY865" fmla="*/ 1195387 h 3268663"/>
                <a:gd name="connsiteX866" fmla="*/ 1635562 w 1775345"/>
                <a:gd name="connsiteY866" fmla="*/ 1193800 h 3268663"/>
                <a:gd name="connsiteX867" fmla="*/ 1633003 w 1775345"/>
                <a:gd name="connsiteY867" fmla="*/ 1194164 h 3268663"/>
                <a:gd name="connsiteX868" fmla="*/ 1664080 w 1775345"/>
                <a:gd name="connsiteY868" fmla="*/ 1265739 h 3268663"/>
                <a:gd name="connsiteX869" fmla="*/ 1727695 w 1775345"/>
                <a:gd name="connsiteY869" fmla="*/ 1330047 h 3268663"/>
                <a:gd name="connsiteX870" fmla="*/ 1737201 w 1775345"/>
                <a:gd name="connsiteY870" fmla="*/ 1367470 h 3268663"/>
                <a:gd name="connsiteX871" fmla="*/ 1741954 w 1775345"/>
                <a:gd name="connsiteY871" fmla="*/ 1366017 h 3268663"/>
                <a:gd name="connsiteX872" fmla="*/ 1726233 w 1775345"/>
                <a:gd name="connsiteY872" fmla="*/ 1270825 h 3268663"/>
                <a:gd name="connsiteX873" fmla="*/ 1696984 w 1775345"/>
                <a:gd name="connsiteY873" fmla="*/ 1237036 h 3268663"/>
                <a:gd name="connsiteX874" fmla="*/ 1635562 w 1775345"/>
                <a:gd name="connsiteY874" fmla="*/ 1193800 h 3268663"/>
                <a:gd name="connsiteX875" fmla="*/ 604852 w 1775345"/>
                <a:gd name="connsiteY875" fmla="*/ 1171575 h 3268663"/>
                <a:gd name="connsiteX876" fmla="*/ 562481 w 1775345"/>
                <a:gd name="connsiteY876" fmla="*/ 1258860 h 3268663"/>
                <a:gd name="connsiteX877" fmla="*/ 565038 w 1775345"/>
                <a:gd name="connsiteY877" fmla="*/ 1407352 h 3268663"/>
                <a:gd name="connsiteX878" fmla="*/ 591337 w 1775345"/>
                <a:gd name="connsiteY878" fmla="*/ 1433791 h 3268663"/>
                <a:gd name="connsiteX879" fmla="*/ 576726 w 1775345"/>
                <a:gd name="connsiteY879" fmla="*/ 1363529 h 3268663"/>
                <a:gd name="connsiteX880" fmla="*/ 589510 w 1775345"/>
                <a:gd name="connsiteY880" fmla="*/ 1293991 h 3268663"/>
                <a:gd name="connsiteX881" fmla="*/ 592433 w 1775345"/>
                <a:gd name="connsiteY881" fmla="*/ 1291093 h 3268663"/>
                <a:gd name="connsiteX882" fmla="*/ 612157 w 1775345"/>
                <a:gd name="connsiteY882" fmla="*/ 1249081 h 3268663"/>
                <a:gd name="connsiteX883" fmla="*/ 607774 w 1775345"/>
                <a:gd name="connsiteY883" fmla="*/ 1172300 h 3268663"/>
                <a:gd name="connsiteX884" fmla="*/ 545835 w 1775345"/>
                <a:gd name="connsiteY884" fmla="*/ 1155700 h 3268663"/>
                <a:gd name="connsiteX885" fmla="*/ 509717 w 1775345"/>
                <a:gd name="connsiteY885" fmla="*/ 1243341 h 3268663"/>
                <a:gd name="connsiteX886" fmla="*/ 508995 w 1775345"/>
                <a:gd name="connsiteY886" fmla="*/ 1348875 h 3268663"/>
                <a:gd name="connsiteX887" fmla="*/ 560282 w 1775345"/>
                <a:gd name="connsiteY887" fmla="*/ 1420083 h 3268663"/>
                <a:gd name="connsiteX888" fmla="*/ 562810 w 1775345"/>
                <a:gd name="connsiteY888" fmla="*/ 1416431 h 3268663"/>
                <a:gd name="connsiteX889" fmla="*/ 538611 w 1775345"/>
                <a:gd name="connsiteY889" fmla="*/ 1348875 h 3268663"/>
                <a:gd name="connsiteX890" fmla="*/ 557393 w 1775345"/>
                <a:gd name="connsiteY890" fmla="*/ 1237133 h 3268663"/>
                <a:gd name="connsiteX891" fmla="*/ 545835 w 1775345"/>
                <a:gd name="connsiteY891" fmla="*/ 1155700 h 3268663"/>
                <a:gd name="connsiteX892" fmla="*/ 483350 w 1775345"/>
                <a:gd name="connsiteY892" fmla="*/ 1141412 h 3268663"/>
                <a:gd name="connsiteX893" fmla="*/ 441531 w 1775345"/>
                <a:gd name="connsiteY893" fmla="*/ 1271273 h 3268663"/>
                <a:gd name="connsiteX894" fmla="*/ 525535 w 1775345"/>
                <a:gd name="connsiteY894" fmla="*/ 1398587 h 3268663"/>
                <a:gd name="connsiteX895" fmla="*/ 528103 w 1775345"/>
                <a:gd name="connsiteY895" fmla="*/ 1397860 h 3268663"/>
                <a:gd name="connsiteX896" fmla="*/ 498023 w 1775345"/>
                <a:gd name="connsiteY896" fmla="*/ 1342933 h 3268663"/>
                <a:gd name="connsiteX897" fmla="*/ 499857 w 1775345"/>
                <a:gd name="connsiteY897" fmla="*/ 1226167 h 3268663"/>
                <a:gd name="connsiteX898" fmla="*/ 483350 w 1775345"/>
                <a:gd name="connsiteY898" fmla="*/ 1141412 h 3268663"/>
                <a:gd name="connsiteX899" fmla="*/ 3396 w 1775345"/>
                <a:gd name="connsiteY899" fmla="*/ 1108075 h 3268663"/>
                <a:gd name="connsiteX900" fmla="*/ 1771949 w 1775345"/>
                <a:gd name="connsiteY900" fmla="*/ 1108075 h 3268663"/>
                <a:gd name="connsiteX901" fmla="*/ 1773451 w 1775345"/>
                <a:gd name="connsiteY901" fmla="*/ 1118009 h 3268663"/>
                <a:gd name="connsiteX902" fmla="*/ 1731001 w 1775345"/>
                <a:gd name="connsiteY902" fmla="*/ 1487582 h 3268663"/>
                <a:gd name="connsiteX903" fmla="*/ 1729180 w 1775345"/>
                <a:gd name="connsiteY903" fmla="*/ 1495103 h 3268663"/>
                <a:gd name="connsiteX904" fmla="*/ 1719970 w 1775345"/>
                <a:gd name="connsiteY904" fmla="*/ 1488109 h 3268663"/>
                <a:gd name="connsiteX905" fmla="*/ 1705281 w 1775345"/>
                <a:gd name="connsiteY905" fmla="*/ 1481504 h 3268663"/>
                <a:gd name="connsiteX906" fmla="*/ 1606016 w 1775345"/>
                <a:gd name="connsiteY906" fmla="*/ 1548651 h 3268663"/>
                <a:gd name="connsiteX907" fmla="*/ 1637401 w 1775345"/>
                <a:gd name="connsiteY907" fmla="*/ 1544982 h 3268663"/>
                <a:gd name="connsiteX908" fmla="*/ 1661488 w 1775345"/>
                <a:gd name="connsiteY908" fmla="*/ 1512693 h 3268663"/>
                <a:gd name="connsiteX909" fmla="*/ 1662582 w 1775345"/>
                <a:gd name="connsiteY909" fmla="*/ 1512693 h 3268663"/>
                <a:gd name="connsiteX910" fmla="*/ 1668786 w 1775345"/>
                <a:gd name="connsiteY910" fmla="*/ 1539478 h 3268663"/>
                <a:gd name="connsiteX911" fmla="*/ 1687398 w 1775345"/>
                <a:gd name="connsiteY911" fmla="*/ 1541313 h 3268663"/>
                <a:gd name="connsiteX912" fmla="*/ 1696887 w 1775345"/>
                <a:gd name="connsiteY912" fmla="*/ 1517463 h 3268663"/>
                <a:gd name="connsiteX913" fmla="*/ 1700171 w 1775345"/>
                <a:gd name="connsiteY913" fmla="*/ 1538377 h 3268663"/>
                <a:gd name="connsiteX914" fmla="*/ 1718419 w 1775345"/>
                <a:gd name="connsiteY914" fmla="*/ 1515995 h 3268663"/>
                <a:gd name="connsiteX915" fmla="*/ 1723665 w 1775345"/>
                <a:gd name="connsiteY915" fmla="*/ 1504667 h 3268663"/>
                <a:gd name="connsiteX916" fmla="*/ 1727531 w 1775345"/>
                <a:gd name="connsiteY916" fmla="*/ 1501918 h 3268663"/>
                <a:gd name="connsiteX917" fmla="*/ 1685064 w 1775345"/>
                <a:gd name="connsiteY917" fmla="*/ 1677347 h 3268663"/>
                <a:gd name="connsiteX918" fmla="*/ 1621013 w 1775345"/>
                <a:gd name="connsiteY918" fmla="*/ 1915724 h 3268663"/>
                <a:gd name="connsiteX919" fmla="*/ 1394254 w 1775345"/>
                <a:gd name="connsiteY919" fmla="*/ 2950806 h 3268663"/>
                <a:gd name="connsiteX920" fmla="*/ 1392145 w 1775345"/>
                <a:gd name="connsiteY920" fmla="*/ 3043999 h 3268663"/>
                <a:gd name="connsiteX921" fmla="*/ 1391834 w 1775345"/>
                <a:gd name="connsiteY921" fmla="*/ 3036887 h 3268663"/>
                <a:gd name="connsiteX922" fmla="*/ 383511 w 1775345"/>
                <a:gd name="connsiteY922" fmla="*/ 3036887 h 3268663"/>
                <a:gd name="connsiteX923" fmla="*/ 383200 w 1775345"/>
                <a:gd name="connsiteY923" fmla="*/ 3043996 h 3268663"/>
                <a:gd name="connsiteX924" fmla="*/ 381091 w 1775345"/>
                <a:gd name="connsiteY924" fmla="*/ 2950806 h 3268663"/>
                <a:gd name="connsiteX925" fmla="*/ 154332 w 1775345"/>
                <a:gd name="connsiteY925" fmla="*/ 1915724 h 3268663"/>
                <a:gd name="connsiteX926" fmla="*/ 1895 w 1775345"/>
                <a:gd name="connsiteY926" fmla="*/ 1118009 h 3268663"/>
                <a:gd name="connsiteX927" fmla="*/ 1669516 w 1775345"/>
                <a:gd name="connsiteY927" fmla="*/ 911225 h 3268663"/>
                <a:gd name="connsiteX928" fmla="*/ 1631416 w 1775345"/>
                <a:gd name="connsiteY928" fmla="*/ 940022 h 3268663"/>
                <a:gd name="connsiteX929" fmla="*/ 1669516 w 1775345"/>
                <a:gd name="connsiteY929" fmla="*/ 911225 h 3268663"/>
                <a:gd name="connsiteX930" fmla="*/ 1132941 w 1775345"/>
                <a:gd name="connsiteY930" fmla="*/ 911225 h 3268663"/>
                <a:gd name="connsiteX931" fmla="*/ 1094841 w 1775345"/>
                <a:gd name="connsiteY931" fmla="*/ 940022 h 3268663"/>
                <a:gd name="connsiteX932" fmla="*/ 1132941 w 1775345"/>
                <a:gd name="connsiteY932" fmla="*/ 911225 h 3268663"/>
                <a:gd name="connsiteX933" fmla="*/ 602716 w 1775345"/>
                <a:gd name="connsiteY933" fmla="*/ 911225 h 3268663"/>
                <a:gd name="connsiteX934" fmla="*/ 564616 w 1775345"/>
                <a:gd name="connsiteY934" fmla="*/ 940022 h 3268663"/>
                <a:gd name="connsiteX935" fmla="*/ 602716 w 1775345"/>
                <a:gd name="connsiteY935" fmla="*/ 911225 h 3268663"/>
                <a:gd name="connsiteX936" fmla="*/ 1286558 w 1775345"/>
                <a:gd name="connsiteY936" fmla="*/ 813848 h 3268663"/>
                <a:gd name="connsiteX937" fmla="*/ 1229521 w 1775345"/>
                <a:gd name="connsiteY937" fmla="*/ 883729 h 3268663"/>
                <a:gd name="connsiteX938" fmla="*/ 1241193 w 1775345"/>
                <a:gd name="connsiteY938" fmla="*/ 945800 h 3268663"/>
                <a:gd name="connsiteX939" fmla="*/ 1275479 w 1775345"/>
                <a:gd name="connsiteY939" fmla="*/ 964422 h 3268663"/>
                <a:gd name="connsiteX940" fmla="*/ 1302470 w 1775345"/>
                <a:gd name="connsiteY940" fmla="*/ 935577 h 3268663"/>
                <a:gd name="connsiteX941" fmla="*/ 1293716 w 1775345"/>
                <a:gd name="connsiteY941" fmla="*/ 913669 h 3268663"/>
                <a:gd name="connsiteX942" fmla="*/ 1281315 w 1775345"/>
                <a:gd name="connsiteY942" fmla="*/ 918051 h 3268663"/>
                <a:gd name="connsiteX943" fmla="*/ 1292622 w 1775345"/>
                <a:gd name="connsiteY943" fmla="*/ 931561 h 3268663"/>
                <a:gd name="connsiteX944" fmla="*/ 1282774 w 1775345"/>
                <a:gd name="connsiteY944" fmla="*/ 946896 h 3268663"/>
                <a:gd name="connsiteX945" fmla="*/ 1251406 w 1775345"/>
                <a:gd name="connsiteY945" fmla="*/ 907097 h 3268663"/>
                <a:gd name="connsiteX946" fmla="*/ 1256512 w 1775345"/>
                <a:gd name="connsiteY946" fmla="*/ 858901 h 3268663"/>
                <a:gd name="connsiteX947" fmla="*/ 1318519 w 1775345"/>
                <a:gd name="connsiteY947" fmla="*/ 837723 h 3268663"/>
                <a:gd name="connsiteX948" fmla="*/ 1452016 w 1775345"/>
                <a:gd name="connsiteY948" fmla="*/ 976471 h 3268663"/>
                <a:gd name="connsiteX949" fmla="*/ 1621987 w 1775345"/>
                <a:gd name="connsiteY949" fmla="*/ 991076 h 3268663"/>
                <a:gd name="connsiteX950" fmla="*/ 1699678 w 1775345"/>
                <a:gd name="connsiteY950" fmla="*/ 903811 h 3268663"/>
                <a:gd name="connsiteX951" fmla="*/ 1691289 w 1775345"/>
                <a:gd name="connsiteY951" fmla="*/ 907462 h 3268663"/>
                <a:gd name="connsiteX952" fmla="*/ 1613598 w 1775345"/>
                <a:gd name="connsiteY952" fmla="*/ 973550 h 3268663"/>
                <a:gd name="connsiteX953" fmla="*/ 1575665 w 1775345"/>
                <a:gd name="connsiteY953" fmla="*/ 986694 h 3268663"/>
                <a:gd name="connsiteX954" fmla="*/ 1497244 w 1775345"/>
                <a:gd name="connsiteY954" fmla="*/ 981583 h 3268663"/>
                <a:gd name="connsiteX955" fmla="*/ 1312318 w 1775345"/>
                <a:gd name="connsiteY955" fmla="*/ 814355 h 3268663"/>
                <a:gd name="connsiteX956" fmla="*/ 1286558 w 1775345"/>
                <a:gd name="connsiteY956" fmla="*/ 813848 h 3268663"/>
                <a:gd name="connsiteX957" fmla="*/ 749987 w 1775345"/>
                <a:gd name="connsiteY957" fmla="*/ 813848 h 3268663"/>
                <a:gd name="connsiteX958" fmla="*/ 692936 w 1775345"/>
                <a:gd name="connsiteY958" fmla="*/ 883729 h 3268663"/>
                <a:gd name="connsiteX959" fmla="*/ 704569 w 1775345"/>
                <a:gd name="connsiteY959" fmla="*/ 945800 h 3268663"/>
                <a:gd name="connsiteX960" fmla="*/ 738740 w 1775345"/>
                <a:gd name="connsiteY960" fmla="*/ 964422 h 3268663"/>
                <a:gd name="connsiteX961" fmla="*/ 765641 w 1775345"/>
                <a:gd name="connsiteY961" fmla="*/ 935577 h 3268663"/>
                <a:gd name="connsiteX962" fmla="*/ 757280 w 1775345"/>
                <a:gd name="connsiteY962" fmla="*/ 913669 h 3268663"/>
                <a:gd name="connsiteX963" fmla="*/ 744557 w 1775345"/>
                <a:gd name="connsiteY963" fmla="*/ 918051 h 3268663"/>
                <a:gd name="connsiteX964" fmla="*/ 756189 w 1775345"/>
                <a:gd name="connsiteY964" fmla="*/ 931561 h 3268663"/>
                <a:gd name="connsiteX965" fmla="*/ 746011 w 1775345"/>
                <a:gd name="connsiteY965" fmla="*/ 946896 h 3268663"/>
                <a:gd name="connsiteX966" fmla="*/ 714748 w 1775345"/>
                <a:gd name="connsiteY966" fmla="*/ 907097 h 3268663"/>
                <a:gd name="connsiteX967" fmla="*/ 719837 w 1775345"/>
                <a:gd name="connsiteY967" fmla="*/ 858901 h 3268663"/>
                <a:gd name="connsiteX968" fmla="*/ 781636 w 1775345"/>
                <a:gd name="connsiteY968" fmla="*/ 837723 h 3268663"/>
                <a:gd name="connsiteX969" fmla="*/ 914685 w 1775345"/>
                <a:gd name="connsiteY969" fmla="*/ 976471 h 3268663"/>
                <a:gd name="connsiteX970" fmla="*/ 1084086 w 1775345"/>
                <a:gd name="connsiteY970" fmla="*/ 991076 h 3268663"/>
                <a:gd name="connsiteX971" fmla="*/ 1161516 w 1775345"/>
                <a:gd name="connsiteY971" fmla="*/ 903811 h 3268663"/>
                <a:gd name="connsiteX972" fmla="*/ 1153155 w 1775345"/>
                <a:gd name="connsiteY972" fmla="*/ 907462 h 3268663"/>
                <a:gd name="connsiteX973" fmla="*/ 1075725 w 1775345"/>
                <a:gd name="connsiteY973" fmla="*/ 973550 h 3268663"/>
                <a:gd name="connsiteX974" fmla="*/ 1037919 w 1775345"/>
                <a:gd name="connsiteY974" fmla="*/ 986694 h 3268663"/>
                <a:gd name="connsiteX975" fmla="*/ 959762 w 1775345"/>
                <a:gd name="connsiteY975" fmla="*/ 981583 h 3268663"/>
                <a:gd name="connsiteX976" fmla="*/ 775819 w 1775345"/>
                <a:gd name="connsiteY976" fmla="*/ 814355 h 3268663"/>
                <a:gd name="connsiteX977" fmla="*/ 749987 w 1775345"/>
                <a:gd name="connsiteY977" fmla="*/ 813848 h 3268663"/>
                <a:gd name="connsiteX978" fmla="*/ 219651 w 1775345"/>
                <a:gd name="connsiteY978" fmla="*/ 813848 h 3268663"/>
                <a:gd name="connsiteX979" fmla="*/ 162723 w 1775345"/>
                <a:gd name="connsiteY979" fmla="*/ 883729 h 3268663"/>
                <a:gd name="connsiteX980" fmla="*/ 174039 w 1775345"/>
                <a:gd name="connsiteY980" fmla="*/ 945800 h 3268663"/>
                <a:gd name="connsiteX981" fmla="*/ 208352 w 1775345"/>
                <a:gd name="connsiteY981" fmla="*/ 964422 h 3268663"/>
                <a:gd name="connsiteX982" fmla="*/ 235364 w 1775345"/>
                <a:gd name="connsiteY982" fmla="*/ 935577 h 3268663"/>
                <a:gd name="connsiteX983" fmla="*/ 226968 w 1775345"/>
                <a:gd name="connsiteY983" fmla="*/ 913669 h 3268663"/>
                <a:gd name="connsiteX984" fmla="*/ 214192 w 1775345"/>
                <a:gd name="connsiteY984" fmla="*/ 918051 h 3268663"/>
                <a:gd name="connsiteX985" fmla="*/ 225873 w 1775345"/>
                <a:gd name="connsiteY985" fmla="*/ 931561 h 3268663"/>
                <a:gd name="connsiteX986" fmla="*/ 216017 w 1775345"/>
                <a:gd name="connsiteY986" fmla="*/ 946896 h 3268663"/>
                <a:gd name="connsiteX987" fmla="*/ 184260 w 1775345"/>
                <a:gd name="connsiteY987" fmla="*/ 907097 h 3268663"/>
                <a:gd name="connsiteX988" fmla="*/ 189735 w 1775345"/>
                <a:gd name="connsiteY988" fmla="*/ 858901 h 3268663"/>
                <a:gd name="connsiteX989" fmla="*/ 251425 w 1775345"/>
                <a:gd name="connsiteY989" fmla="*/ 837723 h 3268663"/>
                <a:gd name="connsiteX990" fmla="*/ 385390 w 1775345"/>
                <a:gd name="connsiteY990" fmla="*/ 976471 h 3268663"/>
                <a:gd name="connsiteX991" fmla="*/ 555127 w 1775345"/>
                <a:gd name="connsiteY991" fmla="*/ 991076 h 3268663"/>
                <a:gd name="connsiteX992" fmla="*/ 632878 w 1775345"/>
                <a:gd name="connsiteY992" fmla="*/ 903811 h 3268663"/>
                <a:gd name="connsiteX993" fmla="*/ 624848 w 1775345"/>
                <a:gd name="connsiteY993" fmla="*/ 907462 h 3268663"/>
                <a:gd name="connsiteX994" fmla="*/ 546732 w 1775345"/>
                <a:gd name="connsiteY994" fmla="*/ 973550 h 3268663"/>
                <a:gd name="connsiteX995" fmla="*/ 509134 w 1775345"/>
                <a:gd name="connsiteY995" fmla="*/ 986694 h 3268663"/>
                <a:gd name="connsiteX996" fmla="*/ 430288 w 1775345"/>
                <a:gd name="connsiteY996" fmla="*/ 981583 h 3268663"/>
                <a:gd name="connsiteX997" fmla="*/ 245585 w 1775345"/>
                <a:gd name="connsiteY997" fmla="*/ 814355 h 3268663"/>
                <a:gd name="connsiteX998" fmla="*/ 219651 w 1775345"/>
                <a:gd name="connsiteY998" fmla="*/ 813848 h 3268663"/>
                <a:gd name="connsiteX999" fmla="*/ 1564131 w 1775345"/>
                <a:gd name="connsiteY999" fmla="*/ 797190 h 3268663"/>
                <a:gd name="connsiteX1000" fmla="*/ 1534457 w 1775345"/>
                <a:gd name="connsiteY1000" fmla="*/ 811715 h 3268663"/>
                <a:gd name="connsiteX1001" fmla="*/ 1498555 w 1775345"/>
                <a:gd name="connsiteY1001" fmla="*/ 887597 h 3268663"/>
                <a:gd name="connsiteX1002" fmla="*/ 1532259 w 1775345"/>
                <a:gd name="connsiteY1002" fmla="*/ 966412 h 3268663"/>
                <a:gd name="connsiteX1003" fmla="*/ 1590874 w 1775345"/>
                <a:gd name="connsiteY1003" fmla="*/ 964213 h 3268663"/>
                <a:gd name="connsiteX1004" fmla="*/ 1563032 w 1775345"/>
                <a:gd name="connsiteY1004" fmla="*/ 962380 h 3268663"/>
                <a:gd name="connsiteX1005" fmla="*/ 1523466 w 1775345"/>
                <a:gd name="connsiteY1005" fmla="*/ 915091 h 3268663"/>
                <a:gd name="connsiteX1006" fmla="*/ 1529328 w 1775345"/>
                <a:gd name="connsiteY1006" fmla="*/ 843241 h 3268663"/>
                <a:gd name="connsiteX1007" fmla="*/ 1594904 w 1775345"/>
                <a:gd name="connsiteY1007" fmla="*/ 802184 h 3268663"/>
                <a:gd name="connsiteX1008" fmla="*/ 1594904 w 1775345"/>
                <a:gd name="connsiteY1008" fmla="*/ 797785 h 3268663"/>
                <a:gd name="connsiteX1009" fmla="*/ 1564131 w 1775345"/>
                <a:gd name="connsiteY1009" fmla="*/ 797190 h 3268663"/>
                <a:gd name="connsiteX1010" fmla="*/ 1026151 w 1775345"/>
                <a:gd name="connsiteY1010" fmla="*/ 797190 h 3268663"/>
                <a:gd name="connsiteX1011" fmla="*/ 996660 w 1775345"/>
                <a:gd name="connsiteY1011" fmla="*/ 811715 h 3268663"/>
                <a:gd name="connsiteX1012" fmla="*/ 960392 w 1775345"/>
                <a:gd name="connsiteY1012" fmla="*/ 887597 h 3268663"/>
                <a:gd name="connsiteX1013" fmla="*/ 994462 w 1775345"/>
                <a:gd name="connsiteY1013" fmla="*/ 966412 h 3268663"/>
                <a:gd name="connsiteX1014" fmla="*/ 1052711 w 1775345"/>
                <a:gd name="connsiteY1014" fmla="*/ 964213 h 3268663"/>
                <a:gd name="connsiteX1015" fmla="*/ 1024869 w 1775345"/>
                <a:gd name="connsiteY1015" fmla="*/ 962380 h 3268663"/>
                <a:gd name="connsiteX1016" fmla="*/ 985670 w 1775345"/>
                <a:gd name="connsiteY1016" fmla="*/ 915091 h 3268663"/>
                <a:gd name="connsiteX1017" fmla="*/ 991165 w 1775345"/>
                <a:gd name="connsiteY1017" fmla="*/ 843241 h 3268663"/>
                <a:gd name="connsiteX1018" fmla="*/ 1056741 w 1775345"/>
                <a:gd name="connsiteY1018" fmla="*/ 802184 h 3268663"/>
                <a:gd name="connsiteX1019" fmla="*/ 1056741 w 1775345"/>
                <a:gd name="connsiteY1019" fmla="*/ 797785 h 3268663"/>
                <a:gd name="connsiteX1020" fmla="*/ 1026151 w 1775345"/>
                <a:gd name="connsiteY1020" fmla="*/ 797190 h 3268663"/>
                <a:gd name="connsiteX1021" fmla="*/ 497148 w 1775345"/>
                <a:gd name="connsiteY1021" fmla="*/ 797190 h 3268663"/>
                <a:gd name="connsiteX1022" fmla="*/ 467657 w 1775345"/>
                <a:gd name="connsiteY1022" fmla="*/ 811715 h 3268663"/>
                <a:gd name="connsiteX1023" fmla="*/ 431388 w 1775345"/>
                <a:gd name="connsiteY1023" fmla="*/ 887597 h 3268663"/>
                <a:gd name="connsiteX1024" fmla="*/ 465459 w 1775345"/>
                <a:gd name="connsiteY1024" fmla="*/ 966412 h 3268663"/>
                <a:gd name="connsiteX1025" fmla="*/ 524074 w 1775345"/>
                <a:gd name="connsiteY1025" fmla="*/ 964213 h 3268663"/>
                <a:gd name="connsiteX1026" fmla="*/ 495866 w 1775345"/>
                <a:gd name="connsiteY1026" fmla="*/ 962380 h 3268663"/>
                <a:gd name="connsiteX1027" fmla="*/ 456666 w 1775345"/>
                <a:gd name="connsiteY1027" fmla="*/ 915091 h 3268663"/>
                <a:gd name="connsiteX1028" fmla="*/ 462162 w 1775345"/>
                <a:gd name="connsiteY1028" fmla="*/ 843241 h 3268663"/>
                <a:gd name="connsiteX1029" fmla="*/ 528104 w 1775345"/>
                <a:gd name="connsiteY1029" fmla="*/ 802184 h 3268663"/>
                <a:gd name="connsiteX1030" fmla="*/ 527738 w 1775345"/>
                <a:gd name="connsiteY1030" fmla="*/ 797785 h 3268663"/>
                <a:gd name="connsiteX1031" fmla="*/ 497148 w 1775345"/>
                <a:gd name="connsiteY1031" fmla="*/ 797190 h 3268663"/>
                <a:gd name="connsiteX1032" fmla="*/ 1391138 w 1775345"/>
                <a:gd name="connsiteY1032" fmla="*/ 764200 h 3268663"/>
                <a:gd name="connsiteX1033" fmla="*/ 1381577 w 1775345"/>
                <a:gd name="connsiteY1033" fmla="*/ 785469 h 3268663"/>
                <a:gd name="connsiteX1034" fmla="*/ 1444091 w 1775345"/>
                <a:gd name="connsiteY1034" fmla="*/ 887413 h 3268663"/>
                <a:gd name="connsiteX1035" fmla="*/ 1440782 w 1775345"/>
                <a:gd name="connsiteY1035" fmla="*/ 878979 h 3268663"/>
                <a:gd name="connsiteX1036" fmla="*/ 1420557 w 1775345"/>
                <a:gd name="connsiteY1036" fmla="*/ 799037 h 3268663"/>
                <a:gd name="connsiteX1037" fmla="*/ 1391138 w 1775345"/>
                <a:gd name="connsiteY1037" fmla="*/ 764200 h 3268663"/>
                <a:gd name="connsiteX1038" fmla="*/ 854563 w 1775345"/>
                <a:gd name="connsiteY1038" fmla="*/ 764200 h 3268663"/>
                <a:gd name="connsiteX1039" fmla="*/ 845002 w 1775345"/>
                <a:gd name="connsiteY1039" fmla="*/ 785469 h 3268663"/>
                <a:gd name="connsiteX1040" fmla="*/ 907516 w 1775345"/>
                <a:gd name="connsiteY1040" fmla="*/ 887413 h 3268663"/>
                <a:gd name="connsiteX1041" fmla="*/ 904207 w 1775345"/>
                <a:gd name="connsiteY1041" fmla="*/ 878979 h 3268663"/>
                <a:gd name="connsiteX1042" fmla="*/ 884349 w 1775345"/>
                <a:gd name="connsiteY1042" fmla="*/ 799037 h 3268663"/>
                <a:gd name="connsiteX1043" fmla="*/ 854563 w 1775345"/>
                <a:gd name="connsiteY1043" fmla="*/ 764200 h 3268663"/>
                <a:gd name="connsiteX1044" fmla="*/ 324338 w 1775345"/>
                <a:gd name="connsiteY1044" fmla="*/ 764200 h 3268663"/>
                <a:gd name="connsiteX1045" fmla="*/ 315145 w 1775345"/>
                <a:gd name="connsiteY1045" fmla="*/ 785469 h 3268663"/>
                <a:gd name="connsiteX1046" fmla="*/ 377291 w 1775345"/>
                <a:gd name="connsiteY1046" fmla="*/ 887413 h 3268663"/>
                <a:gd name="connsiteX1047" fmla="*/ 373982 w 1775345"/>
                <a:gd name="connsiteY1047" fmla="*/ 878979 h 3268663"/>
                <a:gd name="connsiteX1048" fmla="*/ 354124 w 1775345"/>
                <a:gd name="connsiteY1048" fmla="*/ 799037 h 3268663"/>
                <a:gd name="connsiteX1049" fmla="*/ 324338 w 1775345"/>
                <a:gd name="connsiteY1049" fmla="*/ 764200 h 3268663"/>
                <a:gd name="connsiteX1050" fmla="*/ 1220090 w 1775345"/>
                <a:gd name="connsiteY1050" fmla="*/ 762847 h 3268663"/>
                <a:gd name="connsiteX1051" fmla="*/ 1245647 w 1775345"/>
                <a:gd name="connsiteY1051" fmla="*/ 783324 h 3268663"/>
                <a:gd name="connsiteX1052" fmla="*/ 1205487 w 1775345"/>
                <a:gd name="connsiteY1052" fmla="*/ 815501 h 3268663"/>
                <a:gd name="connsiteX1053" fmla="*/ 1185772 w 1775345"/>
                <a:gd name="connsiteY1053" fmla="*/ 920076 h 3268663"/>
                <a:gd name="connsiteX1054" fmla="*/ 1258060 w 1775345"/>
                <a:gd name="connsiteY1054" fmla="*/ 1008197 h 3268663"/>
                <a:gd name="connsiteX1055" fmla="*/ 1328888 w 1775345"/>
                <a:gd name="connsiteY1055" fmla="*/ 976386 h 3268663"/>
                <a:gd name="connsiteX1056" fmla="*/ 1350428 w 1775345"/>
                <a:gd name="connsiteY1056" fmla="*/ 917151 h 3268663"/>
                <a:gd name="connsiteX1057" fmla="*/ 1313554 w 1775345"/>
                <a:gd name="connsiteY1057" fmla="*/ 855356 h 3268663"/>
                <a:gd name="connsiteX1058" fmla="*/ 1264266 w 1775345"/>
                <a:gd name="connsiteY1058" fmla="*/ 872542 h 3268663"/>
                <a:gd name="connsiteX1059" fmla="*/ 1266822 w 1775345"/>
                <a:gd name="connsiteY1059" fmla="*/ 915323 h 3268663"/>
                <a:gd name="connsiteX1060" fmla="*/ 1286172 w 1775345"/>
                <a:gd name="connsiteY1060" fmla="*/ 895578 h 3268663"/>
                <a:gd name="connsiteX1061" fmla="*/ 1309173 w 1775345"/>
                <a:gd name="connsiteY1061" fmla="*/ 909472 h 3268663"/>
                <a:gd name="connsiteX1062" fmla="*/ 1305887 w 1775345"/>
                <a:gd name="connsiteY1062" fmla="*/ 954081 h 3268663"/>
                <a:gd name="connsiteX1063" fmla="*/ 1274124 w 1775345"/>
                <a:gd name="connsiteY1063" fmla="*/ 980042 h 3268663"/>
                <a:gd name="connsiteX1064" fmla="*/ 1230313 w 1775345"/>
                <a:gd name="connsiteY1064" fmla="*/ 952984 h 3268663"/>
                <a:gd name="connsiteX1065" fmla="*/ 1226662 w 1775345"/>
                <a:gd name="connsiteY1065" fmla="*/ 849506 h 3268663"/>
                <a:gd name="connsiteX1066" fmla="*/ 1295664 w 1775345"/>
                <a:gd name="connsiteY1066" fmla="*/ 793562 h 3268663"/>
                <a:gd name="connsiteX1067" fmla="*/ 1220090 w 1775345"/>
                <a:gd name="connsiteY1067" fmla="*/ 762847 h 3268663"/>
                <a:gd name="connsiteX1068" fmla="*/ 683418 w 1775345"/>
                <a:gd name="connsiteY1068" fmla="*/ 762847 h 3268663"/>
                <a:gd name="connsiteX1069" fmla="*/ 708922 w 1775345"/>
                <a:gd name="connsiteY1069" fmla="*/ 783324 h 3268663"/>
                <a:gd name="connsiteX1070" fmla="*/ 668844 w 1775345"/>
                <a:gd name="connsiteY1070" fmla="*/ 815501 h 3268663"/>
                <a:gd name="connsiteX1071" fmla="*/ 649170 w 1775345"/>
                <a:gd name="connsiteY1071" fmla="*/ 920076 h 3268663"/>
                <a:gd name="connsiteX1072" fmla="*/ 721310 w 1775345"/>
                <a:gd name="connsiteY1072" fmla="*/ 1008197 h 3268663"/>
                <a:gd name="connsiteX1073" fmla="*/ 791993 w 1775345"/>
                <a:gd name="connsiteY1073" fmla="*/ 976386 h 3268663"/>
                <a:gd name="connsiteX1074" fmla="*/ 813489 w 1775345"/>
                <a:gd name="connsiteY1074" fmla="*/ 917151 h 3268663"/>
                <a:gd name="connsiteX1075" fmla="*/ 776690 w 1775345"/>
                <a:gd name="connsiteY1075" fmla="*/ 855356 h 3268663"/>
                <a:gd name="connsiteX1076" fmla="*/ 727504 w 1775345"/>
                <a:gd name="connsiteY1076" fmla="*/ 872542 h 3268663"/>
                <a:gd name="connsiteX1077" fmla="*/ 730054 w 1775345"/>
                <a:gd name="connsiteY1077" fmla="*/ 915323 h 3268663"/>
                <a:gd name="connsiteX1078" fmla="*/ 749364 w 1775345"/>
                <a:gd name="connsiteY1078" fmla="*/ 895578 h 3268663"/>
                <a:gd name="connsiteX1079" fmla="*/ 772318 w 1775345"/>
                <a:gd name="connsiteY1079" fmla="*/ 909472 h 3268663"/>
                <a:gd name="connsiteX1080" fmla="*/ 769039 w 1775345"/>
                <a:gd name="connsiteY1080" fmla="*/ 954081 h 3268663"/>
                <a:gd name="connsiteX1081" fmla="*/ 737705 w 1775345"/>
                <a:gd name="connsiteY1081" fmla="*/ 980042 h 3268663"/>
                <a:gd name="connsiteX1082" fmla="*/ 693620 w 1775345"/>
                <a:gd name="connsiteY1082" fmla="*/ 952984 h 3268663"/>
                <a:gd name="connsiteX1083" fmla="*/ 689976 w 1775345"/>
                <a:gd name="connsiteY1083" fmla="*/ 849506 h 3268663"/>
                <a:gd name="connsiteX1084" fmla="*/ 759202 w 1775345"/>
                <a:gd name="connsiteY1084" fmla="*/ 793562 h 3268663"/>
                <a:gd name="connsiteX1085" fmla="*/ 683418 w 1775345"/>
                <a:gd name="connsiteY1085" fmla="*/ 762847 h 3268663"/>
                <a:gd name="connsiteX1086" fmla="*/ 153557 w 1775345"/>
                <a:gd name="connsiteY1086" fmla="*/ 762847 h 3268663"/>
                <a:gd name="connsiteX1087" fmla="*/ 179061 w 1775345"/>
                <a:gd name="connsiteY1087" fmla="*/ 783324 h 3268663"/>
                <a:gd name="connsiteX1088" fmla="*/ 138619 w 1775345"/>
                <a:gd name="connsiteY1088" fmla="*/ 815501 h 3268663"/>
                <a:gd name="connsiteX1089" fmla="*/ 118944 w 1775345"/>
                <a:gd name="connsiteY1089" fmla="*/ 920076 h 3268663"/>
                <a:gd name="connsiteX1090" fmla="*/ 191449 w 1775345"/>
                <a:gd name="connsiteY1090" fmla="*/ 1008197 h 3268663"/>
                <a:gd name="connsiteX1091" fmla="*/ 261768 w 1775345"/>
                <a:gd name="connsiteY1091" fmla="*/ 976386 h 3268663"/>
                <a:gd name="connsiteX1092" fmla="*/ 283264 w 1775345"/>
                <a:gd name="connsiteY1092" fmla="*/ 917151 h 3268663"/>
                <a:gd name="connsiteX1093" fmla="*/ 246829 w 1775345"/>
                <a:gd name="connsiteY1093" fmla="*/ 855356 h 3268663"/>
                <a:gd name="connsiteX1094" fmla="*/ 197643 w 1775345"/>
                <a:gd name="connsiteY1094" fmla="*/ 872542 h 3268663"/>
                <a:gd name="connsiteX1095" fmla="*/ 199829 w 1775345"/>
                <a:gd name="connsiteY1095" fmla="*/ 915323 h 3268663"/>
                <a:gd name="connsiteX1096" fmla="*/ 219139 w 1775345"/>
                <a:gd name="connsiteY1096" fmla="*/ 895578 h 3268663"/>
                <a:gd name="connsiteX1097" fmla="*/ 242093 w 1775345"/>
                <a:gd name="connsiteY1097" fmla="*/ 909472 h 3268663"/>
                <a:gd name="connsiteX1098" fmla="*/ 238814 w 1775345"/>
                <a:gd name="connsiteY1098" fmla="*/ 954081 h 3268663"/>
                <a:gd name="connsiteX1099" fmla="*/ 207480 w 1775345"/>
                <a:gd name="connsiteY1099" fmla="*/ 980042 h 3268663"/>
                <a:gd name="connsiteX1100" fmla="*/ 163758 w 1775345"/>
                <a:gd name="connsiteY1100" fmla="*/ 952984 h 3268663"/>
                <a:gd name="connsiteX1101" fmla="*/ 160115 w 1775345"/>
                <a:gd name="connsiteY1101" fmla="*/ 849506 h 3268663"/>
                <a:gd name="connsiteX1102" fmla="*/ 228977 w 1775345"/>
                <a:gd name="connsiteY1102" fmla="*/ 793562 h 3268663"/>
                <a:gd name="connsiteX1103" fmla="*/ 153557 w 1775345"/>
                <a:gd name="connsiteY1103" fmla="*/ 762847 h 3268663"/>
                <a:gd name="connsiteX1104" fmla="*/ 1554191 w 1775345"/>
                <a:gd name="connsiteY1104" fmla="*/ 750600 h 3268663"/>
                <a:gd name="connsiteX1105" fmla="*/ 1521427 w 1775345"/>
                <a:gd name="connsiteY1105" fmla="*/ 771106 h 3268663"/>
                <a:gd name="connsiteX1106" fmla="*/ 1513505 w 1775345"/>
                <a:gd name="connsiteY1106" fmla="*/ 759498 h 3268663"/>
                <a:gd name="connsiteX1107" fmla="*/ 1501621 w 1775345"/>
                <a:gd name="connsiteY1107" fmla="*/ 752969 h 3268663"/>
                <a:gd name="connsiteX1108" fmla="*/ 1476774 w 1775345"/>
                <a:gd name="connsiteY1108" fmla="*/ 810280 h 3268663"/>
                <a:gd name="connsiteX1109" fmla="*/ 1487937 w 1775345"/>
                <a:gd name="connsiteY1109" fmla="*/ 863600 h 3268663"/>
                <a:gd name="connsiteX1110" fmla="*/ 1498380 w 1775345"/>
                <a:gd name="connsiteY1110" fmla="*/ 837484 h 3268663"/>
                <a:gd name="connsiteX1111" fmla="*/ 1586966 w 1775345"/>
                <a:gd name="connsiteY1111" fmla="*/ 777997 h 3268663"/>
                <a:gd name="connsiteX1112" fmla="*/ 1566800 w 1775345"/>
                <a:gd name="connsiteY1112" fmla="*/ 754058 h 3268663"/>
                <a:gd name="connsiteX1113" fmla="*/ 1554191 w 1775345"/>
                <a:gd name="connsiteY1113" fmla="*/ 750600 h 3268663"/>
                <a:gd name="connsiteX1114" fmla="*/ 1017154 w 1775345"/>
                <a:gd name="connsiteY1114" fmla="*/ 750600 h 3268663"/>
                <a:gd name="connsiteX1115" fmla="*/ 983929 w 1775345"/>
                <a:gd name="connsiteY1115" fmla="*/ 771106 h 3268663"/>
                <a:gd name="connsiteX1116" fmla="*/ 976261 w 1775345"/>
                <a:gd name="connsiteY1116" fmla="*/ 759498 h 3268663"/>
                <a:gd name="connsiteX1117" fmla="*/ 963845 w 1775345"/>
                <a:gd name="connsiteY1117" fmla="*/ 752969 h 3268663"/>
                <a:gd name="connsiteX1118" fmla="*/ 938647 w 1775345"/>
                <a:gd name="connsiteY1118" fmla="*/ 810280 h 3268663"/>
                <a:gd name="connsiteX1119" fmla="*/ 949968 w 1775345"/>
                <a:gd name="connsiteY1119" fmla="*/ 863600 h 3268663"/>
                <a:gd name="connsiteX1120" fmla="*/ 960558 w 1775345"/>
                <a:gd name="connsiteY1120" fmla="*/ 837484 h 3268663"/>
                <a:gd name="connsiteX1121" fmla="*/ 1050391 w 1775345"/>
                <a:gd name="connsiteY1121" fmla="*/ 777997 h 3268663"/>
                <a:gd name="connsiteX1122" fmla="*/ 1029941 w 1775345"/>
                <a:gd name="connsiteY1122" fmla="*/ 754058 h 3268663"/>
                <a:gd name="connsiteX1123" fmla="*/ 1017154 w 1775345"/>
                <a:gd name="connsiteY1123" fmla="*/ 750600 h 3268663"/>
                <a:gd name="connsiteX1124" fmla="*/ 488151 w 1775345"/>
                <a:gd name="connsiteY1124" fmla="*/ 750600 h 3268663"/>
                <a:gd name="connsiteX1125" fmla="*/ 454926 w 1775345"/>
                <a:gd name="connsiteY1125" fmla="*/ 771106 h 3268663"/>
                <a:gd name="connsiteX1126" fmla="*/ 447257 w 1775345"/>
                <a:gd name="connsiteY1126" fmla="*/ 759498 h 3268663"/>
                <a:gd name="connsiteX1127" fmla="*/ 435207 w 1775345"/>
                <a:gd name="connsiteY1127" fmla="*/ 752969 h 3268663"/>
                <a:gd name="connsiteX1128" fmla="*/ 409644 w 1775345"/>
                <a:gd name="connsiteY1128" fmla="*/ 810280 h 3268663"/>
                <a:gd name="connsiteX1129" fmla="*/ 420965 w 1775345"/>
                <a:gd name="connsiteY1129" fmla="*/ 863600 h 3268663"/>
                <a:gd name="connsiteX1130" fmla="*/ 431555 w 1775345"/>
                <a:gd name="connsiteY1130" fmla="*/ 837484 h 3268663"/>
                <a:gd name="connsiteX1131" fmla="*/ 521753 w 1775345"/>
                <a:gd name="connsiteY1131" fmla="*/ 777997 h 3268663"/>
                <a:gd name="connsiteX1132" fmla="*/ 500938 w 1775345"/>
                <a:gd name="connsiteY1132" fmla="*/ 754058 h 3268663"/>
                <a:gd name="connsiteX1133" fmla="*/ 488151 w 1775345"/>
                <a:gd name="connsiteY1133" fmla="*/ 750600 h 3268663"/>
                <a:gd name="connsiteX1134" fmla="*/ 1483514 w 1775345"/>
                <a:gd name="connsiteY1134" fmla="*/ 749993 h 3268663"/>
                <a:gd name="connsiteX1135" fmla="*/ 1442938 w 1775345"/>
                <a:gd name="connsiteY1135" fmla="*/ 778728 h 3268663"/>
                <a:gd name="connsiteX1136" fmla="*/ 1457661 w 1775345"/>
                <a:gd name="connsiteY1136" fmla="*/ 886393 h 3268663"/>
                <a:gd name="connsiteX1137" fmla="*/ 1488541 w 1775345"/>
                <a:gd name="connsiteY1137" fmla="*/ 913309 h 3268663"/>
                <a:gd name="connsiteX1138" fmla="*/ 1488182 w 1775345"/>
                <a:gd name="connsiteY1138" fmla="*/ 900942 h 3268663"/>
                <a:gd name="connsiteX1139" fmla="*/ 1472742 w 1775345"/>
                <a:gd name="connsiteY1139" fmla="*/ 778728 h 3268663"/>
                <a:gd name="connsiteX1140" fmla="*/ 1483514 w 1775345"/>
                <a:gd name="connsiteY1140" fmla="*/ 749993 h 3268663"/>
                <a:gd name="connsiteX1141" fmla="*/ 946807 w 1775345"/>
                <a:gd name="connsiteY1141" fmla="*/ 749993 h 3268663"/>
                <a:gd name="connsiteX1142" fmla="*/ 905163 w 1775345"/>
                <a:gd name="connsiteY1142" fmla="*/ 778728 h 3268663"/>
                <a:gd name="connsiteX1143" fmla="*/ 920273 w 1775345"/>
                <a:gd name="connsiteY1143" fmla="*/ 886393 h 3268663"/>
                <a:gd name="connsiteX1144" fmla="*/ 951966 w 1775345"/>
                <a:gd name="connsiteY1144" fmla="*/ 913309 h 3268663"/>
                <a:gd name="connsiteX1145" fmla="*/ 951598 w 1775345"/>
                <a:gd name="connsiteY1145" fmla="*/ 900942 h 3268663"/>
                <a:gd name="connsiteX1146" fmla="*/ 935751 w 1775345"/>
                <a:gd name="connsiteY1146" fmla="*/ 778728 h 3268663"/>
                <a:gd name="connsiteX1147" fmla="*/ 946807 w 1775345"/>
                <a:gd name="connsiteY1147" fmla="*/ 749993 h 3268663"/>
                <a:gd name="connsiteX1148" fmla="*/ 417073 w 1775345"/>
                <a:gd name="connsiteY1148" fmla="*/ 749993 h 3268663"/>
                <a:gd name="connsiteX1149" fmla="*/ 376138 w 1775345"/>
                <a:gd name="connsiteY1149" fmla="*/ 778728 h 3268663"/>
                <a:gd name="connsiteX1150" fmla="*/ 390861 w 1775345"/>
                <a:gd name="connsiteY1150" fmla="*/ 886393 h 3268663"/>
                <a:gd name="connsiteX1151" fmla="*/ 421741 w 1775345"/>
                <a:gd name="connsiteY1151" fmla="*/ 913309 h 3268663"/>
                <a:gd name="connsiteX1152" fmla="*/ 421741 w 1775345"/>
                <a:gd name="connsiteY1152" fmla="*/ 900942 h 3268663"/>
                <a:gd name="connsiteX1153" fmla="*/ 405942 w 1775345"/>
                <a:gd name="connsiteY1153" fmla="*/ 778728 h 3268663"/>
                <a:gd name="connsiteX1154" fmla="*/ 417073 w 1775345"/>
                <a:gd name="connsiteY1154" fmla="*/ 749993 h 3268663"/>
                <a:gd name="connsiteX1155" fmla="*/ 1252576 w 1775345"/>
                <a:gd name="connsiteY1155" fmla="*/ 729864 h 3268663"/>
                <a:gd name="connsiteX1156" fmla="*/ 1226603 w 1775345"/>
                <a:gd name="connsiteY1156" fmla="*/ 740999 h 3268663"/>
                <a:gd name="connsiteX1157" fmla="*/ 1260096 w 1775345"/>
                <a:gd name="connsiteY1157" fmla="*/ 753699 h 3268663"/>
                <a:gd name="connsiteX1158" fmla="*/ 1352565 w 1775345"/>
                <a:gd name="connsiteY1158" fmla="*/ 823005 h 3268663"/>
                <a:gd name="connsiteX1159" fmla="*/ 1443942 w 1775345"/>
                <a:gd name="connsiteY1159" fmla="*/ 930774 h 3268663"/>
                <a:gd name="connsiteX1160" fmla="*/ 1517116 w 1775345"/>
                <a:gd name="connsiteY1160" fmla="*/ 967059 h 3268663"/>
                <a:gd name="connsiteX1161" fmla="*/ 1483988 w 1775345"/>
                <a:gd name="connsiteY1161" fmla="*/ 935128 h 3268663"/>
                <a:gd name="connsiteX1162" fmla="*/ 1391883 w 1775345"/>
                <a:gd name="connsiteY1162" fmla="*/ 846591 h 3268663"/>
                <a:gd name="connsiteX1163" fmla="*/ 1329266 w 1775345"/>
                <a:gd name="connsiteY1163" fmla="*/ 763134 h 3268663"/>
                <a:gd name="connsiteX1164" fmla="*/ 1252576 w 1775345"/>
                <a:gd name="connsiteY1164" fmla="*/ 729864 h 3268663"/>
                <a:gd name="connsiteX1165" fmla="*/ 714414 w 1775345"/>
                <a:gd name="connsiteY1165" fmla="*/ 729864 h 3268663"/>
                <a:gd name="connsiteX1166" fmla="*/ 688441 w 1775345"/>
                <a:gd name="connsiteY1166" fmla="*/ 740999 h 3268663"/>
                <a:gd name="connsiteX1167" fmla="*/ 722298 w 1775345"/>
                <a:gd name="connsiteY1167" fmla="*/ 753699 h 3268663"/>
                <a:gd name="connsiteX1168" fmla="*/ 814403 w 1775345"/>
                <a:gd name="connsiteY1168" fmla="*/ 823005 h 3268663"/>
                <a:gd name="connsiteX1169" fmla="*/ 905780 w 1775345"/>
                <a:gd name="connsiteY1169" fmla="*/ 930774 h 3268663"/>
                <a:gd name="connsiteX1170" fmla="*/ 978954 w 1775345"/>
                <a:gd name="connsiteY1170" fmla="*/ 967059 h 3268663"/>
                <a:gd name="connsiteX1171" fmla="*/ 945826 w 1775345"/>
                <a:gd name="connsiteY1171" fmla="*/ 935128 h 3268663"/>
                <a:gd name="connsiteX1172" fmla="*/ 853721 w 1775345"/>
                <a:gd name="connsiteY1172" fmla="*/ 846591 h 3268663"/>
                <a:gd name="connsiteX1173" fmla="*/ 791104 w 1775345"/>
                <a:gd name="connsiteY1173" fmla="*/ 763134 h 3268663"/>
                <a:gd name="connsiteX1174" fmla="*/ 714414 w 1775345"/>
                <a:gd name="connsiteY1174" fmla="*/ 729864 h 3268663"/>
                <a:gd name="connsiteX1175" fmla="*/ 185751 w 1775345"/>
                <a:gd name="connsiteY1175" fmla="*/ 729864 h 3268663"/>
                <a:gd name="connsiteX1176" fmla="*/ 159803 w 1775345"/>
                <a:gd name="connsiteY1176" fmla="*/ 740999 h 3268663"/>
                <a:gd name="connsiteX1177" fmla="*/ 193338 w 1775345"/>
                <a:gd name="connsiteY1177" fmla="*/ 753699 h 3268663"/>
                <a:gd name="connsiteX1178" fmla="*/ 285923 w 1775345"/>
                <a:gd name="connsiteY1178" fmla="*/ 823005 h 3268663"/>
                <a:gd name="connsiteX1179" fmla="*/ 377415 w 1775345"/>
                <a:gd name="connsiteY1179" fmla="*/ 930774 h 3268663"/>
                <a:gd name="connsiteX1180" fmla="*/ 450316 w 1775345"/>
                <a:gd name="connsiteY1180" fmla="*/ 967059 h 3268663"/>
                <a:gd name="connsiteX1181" fmla="*/ 417146 w 1775345"/>
                <a:gd name="connsiteY1181" fmla="*/ 935128 h 3268663"/>
                <a:gd name="connsiteX1182" fmla="*/ 325290 w 1775345"/>
                <a:gd name="connsiteY1182" fmla="*/ 846591 h 3268663"/>
                <a:gd name="connsiteX1183" fmla="*/ 262230 w 1775345"/>
                <a:gd name="connsiteY1183" fmla="*/ 763134 h 3268663"/>
                <a:gd name="connsiteX1184" fmla="*/ 185751 w 1775345"/>
                <a:gd name="connsiteY1184" fmla="*/ 729864 h 3268663"/>
                <a:gd name="connsiteX1185" fmla="*/ 202362 w 1775345"/>
                <a:gd name="connsiteY1185" fmla="*/ 668207 h 3268663"/>
                <a:gd name="connsiteX1186" fmla="*/ 186791 w 1775345"/>
                <a:gd name="connsiteY1186" fmla="*/ 684213 h 3268663"/>
                <a:gd name="connsiteX1187" fmla="*/ 1588554 w 1775345"/>
                <a:gd name="connsiteY1187" fmla="*/ 684213 h 3268663"/>
                <a:gd name="connsiteX1188" fmla="*/ 1572990 w 1775345"/>
                <a:gd name="connsiteY1188" fmla="*/ 668213 h 3268663"/>
                <a:gd name="connsiteX1189" fmla="*/ 1587370 w 1775345"/>
                <a:gd name="connsiteY1189" fmla="*/ 681938 h 3268663"/>
                <a:gd name="connsiteX1190" fmla="*/ 1700855 w 1775345"/>
                <a:gd name="connsiteY1190" fmla="*/ 854909 h 3268663"/>
                <a:gd name="connsiteX1191" fmla="*/ 1760258 w 1775345"/>
                <a:gd name="connsiteY1191" fmla="*/ 1030740 h 3268663"/>
                <a:gd name="connsiteX1192" fmla="*/ 1767149 w 1775345"/>
                <a:gd name="connsiteY1192" fmla="*/ 1076325 h 3268663"/>
                <a:gd name="connsiteX1193" fmla="*/ 8196 w 1775345"/>
                <a:gd name="connsiteY1193" fmla="*/ 1076325 h 3268663"/>
                <a:gd name="connsiteX1194" fmla="*/ 15088 w 1775345"/>
                <a:gd name="connsiteY1194" fmla="*/ 1030740 h 3268663"/>
                <a:gd name="connsiteX1195" fmla="*/ 74490 w 1775345"/>
                <a:gd name="connsiteY1195" fmla="*/ 854909 h 3268663"/>
                <a:gd name="connsiteX1196" fmla="*/ 187975 w 1775345"/>
                <a:gd name="connsiteY1196" fmla="*/ 681938 h 3268663"/>
                <a:gd name="connsiteX1197" fmla="*/ 674579 w 1775345"/>
                <a:gd name="connsiteY1197" fmla="*/ 0 h 3268663"/>
                <a:gd name="connsiteX1198" fmla="*/ 1100766 w 1775345"/>
                <a:gd name="connsiteY1198" fmla="*/ 0 h 3268663"/>
                <a:gd name="connsiteX1199" fmla="*/ 1172223 w 1775345"/>
                <a:gd name="connsiteY1199" fmla="*/ 97132 h 3268663"/>
                <a:gd name="connsiteX1200" fmla="*/ 1136130 w 1775345"/>
                <a:gd name="connsiteY1200" fmla="*/ 181168 h 3268663"/>
                <a:gd name="connsiteX1201" fmla="*/ 1190451 w 1775345"/>
                <a:gd name="connsiteY1201" fmla="*/ 383072 h 3268663"/>
                <a:gd name="connsiteX1202" fmla="*/ 1513021 w 1775345"/>
                <a:gd name="connsiteY1202" fmla="*/ 610975 h 3268663"/>
                <a:gd name="connsiteX1203" fmla="*/ 1554825 w 1775345"/>
                <a:gd name="connsiteY1203" fmla="*/ 650875 h 3268663"/>
                <a:gd name="connsiteX1204" fmla="*/ 220520 w 1775345"/>
                <a:gd name="connsiteY1204" fmla="*/ 650875 h 3268663"/>
                <a:gd name="connsiteX1205" fmla="*/ 262324 w 1775345"/>
                <a:gd name="connsiteY1205" fmla="*/ 610975 h 3268663"/>
                <a:gd name="connsiteX1206" fmla="*/ 584894 w 1775345"/>
                <a:gd name="connsiteY1206" fmla="*/ 383072 h 3268663"/>
                <a:gd name="connsiteX1207" fmla="*/ 639216 w 1775345"/>
                <a:gd name="connsiteY1207" fmla="*/ 181168 h 3268663"/>
                <a:gd name="connsiteX1208" fmla="*/ 603123 w 1775345"/>
                <a:gd name="connsiteY1208" fmla="*/ 97132 h 3268663"/>
                <a:gd name="connsiteX1209" fmla="*/ 674579 w 1775345"/>
                <a:gd name="connsiteY1209" fmla="*/ 0 h 32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</a:cxnLst>
              <a:rect l="l" t="t" r="r" b="b"/>
              <a:pathLst>
                <a:path w="1775345" h="3268663">
                  <a:moveTo>
                    <a:pt x="1392150" y="3044106"/>
                  </a:moveTo>
                  <a:lnTo>
                    <a:pt x="1398259" y="3124238"/>
                  </a:lnTo>
                  <a:cubicBezTo>
                    <a:pt x="1409196" y="3206091"/>
                    <a:pt x="1419404" y="3246472"/>
                    <a:pt x="1415758" y="3268663"/>
                  </a:cubicBezTo>
                  <a:lnTo>
                    <a:pt x="887855" y="3268663"/>
                  </a:lnTo>
                  <a:lnTo>
                    <a:pt x="359587" y="3268663"/>
                  </a:lnTo>
                  <a:cubicBezTo>
                    <a:pt x="355942" y="3246472"/>
                    <a:pt x="366150" y="3206091"/>
                    <a:pt x="377087" y="3124238"/>
                  </a:cubicBezTo>
                  <a:lnTo>
                    <a:pt x="383195" y="3044113"/>
                  </a:lnTo>
                  <a:lnTo>
                    <a:pt x="382053" y="3070225"/>
                  </a:lnTo>
                  <a:lnTo>
                    <a:pt x="1393291" y="3070225"/>
                  </a:lnTo>
                  <a:close/>
                  <a:moveTo>
                    <a:pt x="1114917" y="2940050"/>
                  </a:moveTo>
                  <a:cubicBezTo>
                    <a:pt x="1109459" y="2945094"/>
                    <a:pt x="1112006" y="2954822"/>
                    <a:pt x="1109459" y="2960947"/>
                  </a:cubicBezTo>
                  <a:cubicBezTo>
                    <a:pt x="1108004" y="2971035"/>
                    <a:pt x="1106185" y="2981123"/>
                    <a:pt x="1104366" y="2990850"/>
                  </a:cubicBezTo>
                  <a:lnTo>
                    <a:pt x="1133834" y="2990850"/>
                  </a:lnTo>
                  <a:cubicBezTo>
                    <a:pt x="1136017" y="2977880"/>
                    <a:pt x="1137836" y="2965270"/>
                    <a:pt x="1139291" y="2952300"/>
                  </a:cubicBezTo>
                  <a:cubicBezTo>
                    <a:pt x="1134562" y="2944374"/>
                    <a:pt x="1124012" y="2940771"/>
                    <a:pt x="1114917" y="2940050"/>
                  </a:cubicBezTo>
                  <a:close/>
                  <a:moveTo>
                    <a:pt x="1015819" y="2925762"/>
                  </a:moveTo>
                  <a:cubicBezTo>
                    <a:pt x="1010527" y="2936366"/>
                    <a:pt x="996416" y="2938195"/>
                    <a:pt x="997475" y="2951724"/>
                  </a:cubicBezTo>
                  <a:cubicBezTo>
                    <a:pt x="1001002" y="2964523"/>
                    <a:pt x="1004530" y="2977686"/>
                    <a:pt x="1008411" y="2990850"/>
                  </a:cubicBezTo>
                  <a:lnTo>
                    <a:pt x="1037691" y="2990850"/>
                  </a:lnTo>
                  <a:cubicBezTo>
                    <a:pt x="1034869" y="2980977"/>
                    <a:pt x="1032047" y="2971470"/>
                    <a:pt x="1028872" y="2962329"/>
                  </a:cubicBezTo>
                  <a:cubicBezTo>
                    <a:pt x="1028166" y="2950627"/>
                    <a:pt x="1022875" y="2937463"/>
                    <a:pt x="1018288" y="2925762"/>
                  </a:cubicBezTo>
                  <a:close/>
                  <a:moveTo>
                    <a:pt x="1042623" y="2718126"/>
                  </a:moveTo>
                  <a:cubicBezTo>
                    <a:pt x="1035459" y="2718189"/>
                    <a:pt x="1028250" y="2720026"/>
                    <a:pt x="1021063" y="2724472"/>
                  </a:cubicBezTo>
                  <a:cubicBezTo>
                    <a:pt x="1016333" y="2740080"/>
                    <a:pt x="1022882" y="2752421"/>
                    <a:pt x="1023610" y="2769480"/>
                  </a:cubicBezTo>
                  <a:cubicBezTo>
                    <a:pt x="1010147" y="2784361"/>
                    <a:pt x="1000322" y="2801058"/>
                    <a:pt x="991953" y="2818843"/>
                  </a:cubicBezTo>
                  <a:cubicBezTo>
                    <a:pt x="987586" y="2832998"/>
                    <a:pt x="982128" y="2848606"/>
                    <a:pt x="982856" y="2863850"/>
                  </a:cubicBezTo>
                  <a:cubicBezTo>
                    <a:pt x="991953" y="2859495"/>
                    <a:pt x="991225" y="2846065"/>
                    <a:pt x="999230" y="2839169"/>
                  </a:cubicBezTo>
                  <a:cubicBezTo>
                    <a:pt x="1010147" y="2831909"/>
                    <a:pt x="1011966" y="2815213"/>
                    <a:pt x="1027249" y="2810858"/>
                  </a:cubicBezTo>
                  <a:cubicBezTo>
                    <a:pt x="1056359" y="2782547"/>
                    <a:pt x="1100388" y="2768391"/>
                    <a:pt x="1142234" y="2781821"/>
                  </a:cubicBezTo>
                  <a:lnTo>
                    <a:pt x="1144053" y="2780006"/>
                  </a:lnTo>
                  <a:cubicBezTo>
                    <a:pt x="1142962" y="2773835"/>
                    <a:pt x="1135684" y="2770932"/>
                    <a:pt x="1133137" y="2765850"/>
                  </a:cubicBezTo>
                  <a:lnTo>
                    <a:pt x="1104027" y="2742984"/>
                  </a:lnTo>
                  <a:cubicBezTo>
                    <a:pt x="1085196" y="2733728"/>
                    <a:pt x="1064114" y="2717939"/>
                    <a:pt x="1042623" y="2718126"/>
                  </a:cubicBezTo>
                  <a:close/>
                  <a:moveTo>
                    <a:pt x="1140539" y="2650624"/>
                  </a:moveTo>
                  <a:cubicBezTo>
                    <a:pt x="1138743" y="2649537"/>
                    <a:pt x="1136948" y="2649537"/>
                    <a:pt x="1135871" y="2651348"/>
                  </a:cubicBezTo>
                  <a:cubicBezTo>
                    <a:pt x="1136948" y="2687570"/>
                    <a:pt x="1129766" y="2716548"/>
                    <a:pt x="1132280" y="2751683"/>
                  </a:cubicBezTo>
                  <a:lnTo>
                    <a:pt x="1147720" y="2770156"/>
                  </a:lnTo>
                  <a:cubicBezTo>
                    <a:pt x="1149516" y="2773054"/>
                    <a:pt x="1153107" y="2778125"/>
                    <a:pt x="1156338" y="2775590"/>
                  </a:cubicBezTo>
                  <a:cubicBezTo>
                    <a:pt x="1157416" y="2756392"/>
                    <a:pt x="1159929" y="2732486"/>
                    <a:pt x="1159929" y="2710390"/>
                  </a:cubicBezTo>
                  <a:cubicBezTo>
                    <a:pt x="1151311" y="2691917"/>
                    <a:pt x="1149516" y="2669822"/>
                    <a:pt x="1140539" y="2650624"/>
                  </a:cubicBezTo>
                  <a:close/>
                  <a:moveTo>
                    <a:pt x="1067056" y="2576519"/>
                  </a:moveTo>
                  <a:cubicBezTo>
                    <a:pt x="1062693" y="2577246"/>
                    <a:pt x="1058238" y="2578973"/>
                    <a:pt x="1054601" y="2580246"/>
                  </a:cubicBezTo>
                  <a:cubicBezTo>
                    <a:pt x="1051692" y="2582065"/>
                    <a:pt x="1048055" y="2576974"/>
                    <a:pt x="1046237" y="2581337"/>
                  </a:cubicBezTo>
                  <a:cubicBezTo>
                    <a:pt x="1028418" y="2586428"/>
                    <a:pt x="1010235" y="2596247"/>
                    <a:pt x="994962" y="2606065"/>
                  </a:cubicBezTo>
                  <a:cubicBezTo>
                    <a:pt x="966960" y="2624610"/>
                    <a:pt x="948777" y="2650065"/>
                    <a:pt x="937868" y="2678429"/>
                  </a:cubicBezTo>
                  <a:cubicBezTo>
                    <a:pt x="929867" y="2669702"/>
                    <a:pt x="925140" y="2656247"/>
                    <a:pt x="918957" y="2645701"/>
                  </a:cubicBezTo>
                  <a:cubicBezTo>
                    <a:pt x="911684" y="2625338"/>
                    <a:pt x="900775" y="2606792"/>
                    <a:pt x="888047" y="2588246"/>
                  </a:cubicBezTo>
                  <a:cubicBezTo>
                    <a:pt x="880774" y="2588246"/>
                    <a:pt x="872046" y="2590065"/>
                    <a:pt x="868409" y="2597337"/>
                  </a:cubicBezTo>
                  <a:cubicBezTo>
                    <a:pt x="870955" y="2611519"/>
                    <a:pt x="882592" y="2620974"/>
                    <a:pt x="886228" y="2634429"/>
                  </a:cubicBezTo>
                  <a:lnTo>
                    <a:pt x="885501" y="2636247"/>
                  </a:lnTo>
                  <a:cubicBezTo>
                    <a:pt x="866591" y="2632610"/>
                    <a:pt x="847681" y="2639520"/>
                    <a:pt x="831316" y="2646792"/>
                  </a:cubicBezTo>
                  <a:cubicBezTo>
                    <a:pt x="833135" y="2654792"/>
                    <a:pt x="841135" y="2658065"/>
                    <a:pt x="846590" y="2665338"/>
                  </a:cubicBezTo>
                  <a:cubicBezTo>
                    <a:pt x="861136" y="2679520"/>
                    <a:pt x="883683" y="2668974"/>
                    <a:pt x="901866" y="2671520"/>
                  </a:cubicBezTo>
                  <a:cubicBezTo>
                    <a:pt x="934231" y="2729702"/>
                    <a:pt x="949505" y="2794430"/>
                    <a:pt x="965142" y="2858794"/>
                  </a:cubicBezTo>
                  <a:cubicBezTo>
                    <a:pt x="966960" y="2861339"/>
                    <a:pt x="965142" y="2868612"/>
                    <a:pt x="970597" y="2866794"/>
                  </a:cubicBezTo>
                  <a:cubicBezTo>
                    <a:pt x="974961" y="2860612"/>
                    <a:pt x="976779" y="2852612"/>
                    <a:pt x="977506" y="2845703"/>
                  </a:cubicBezTo>
                  <a:cubicBezTo>
                    <a:pt x="987688" y="2825339"/>
                    <a:pt x="979324" y="2799521"/>
                    <a:pt x="972051" y="2780248"/>
                  </a:cubicBezTo>
                  <a:cubicBezTo>
                    <a:pt x="965142" y="2749339"/>
                    <a:pt x="945868" y="2723520"/>
                    <a:pt x="947686" y="2690065"/>
                  </a:cubicBezTo>
                  <a:cubicBezTo>
                    <a:pt x="956050" y="2676611"/>
                    <a:pt x="966960" y="2691884"/>
                    <a:pt x="975688" y="2693702"/>
                  </a:cubicBezTo>
                  <a:cubicBezTo>
                    <a:pt x="996780" y="2699884"/>
                    <a:pt x="1023690" y="2695156"/>
                    <a:pt x="1040055" y="2682065"/>
                  </a:cubicBezTo>
                  <a:lnTo>
                    <a:pt x="1027327" y="2660974"/>
                  </a:lnTo>
                  <a:cubicBezTo>
                    <a:pt x="1015690" y="2658065"/>
                    <a:pt x="996780" y="2660974"/>
                    <a:pt x="989507" y="2649338"/>
                  </a:cubicBezTo>
                  <a:cubicBezTo>
                    <a:pt x="1000416" y="2650065"/>
                    <a:pt x="1010962" y="2650065"/>
                    <a:pt x="1021145" y="2647520"/>
                  </a:cubicBezTo>
                  <a:cubicBezTo>
                    <a:pt x="1030236" y="2646792"/>
                    <a:pt x="1035327" y="2639520"/>
                    <a:pt x="1040055" y="2631520"/>
                  </a:cubicBezTo>
                  <a:cubicBezTo>
                    <a:pt x="1048055" y="2623883"/>
                    <a:pt x="1038237" y="2618429"/>
                    <a:pt x="1032782" y="2612247"/>
                  </a:cubicBezTo>
                  <a:cubicBezTo>
                    <a:pt x="1040055" y="2610428"/>
                    <a:pt x="1049874" y="2612247"/>
                    <a:pt x="1058965" y="2610428"/>
                  </a:cubicBezTo>
                  <a:cubicBezTo>
                    <a:pt x="1070602" y="2604247"/>
                    <a:pt x="1074239" y="2590065"/>
                    <a:pt x="1078966" y="2578792"/>
                  </a:cubicBezTo>
                  <a:cubicBezTo>
                    <a:pt x="1075693" y="2576065"/>
                    <a:pt x="1071420" y="2575792"/>
                    <a:pt x="1067056" y="2576519"/>
                  </a:cubicBezTo>
                  <a:close/>
                  <a:moveTo>
                    <a:pt x="1259773" y="2468562"/>
                  </a:moveTo>
                  <a:cubicBezTo>
                    <a:pt x="1235304" y="2478353"/>
                    <a:pt x="1216312" y="2499386"/>
                    <a:pt x="1200608" y="2518967"/>
                  </a:cubicBezTo>
                  <a:cubicBezTo>
                    <a:pt x="1195130" y="2524044"/>
                    <a:pt x="1187095" y="2517154"/>
                    <a:pt x="1179061" y="2521506"/>
                  </a:cubicBezTo>
                  <a:cubicBezTo>
                    <a:pt x="1166278" y="2547252"/>
                    <a:pt x="1173583" y="2576988"/>
                    <a:pt x="1175409" y="2605998"/>
                  </a:cubicBezTo>
                  <a:cubicBezTo>
                    <a:pt x="1175409" y="2607811"/>
                    <a:pt x="1176139" y="2611437"/>
                    <a:pt x="1179791" y="2611437"/>
                  </a:cubicBezTo>
                  <a:cubicBezTo>
                    <a:pt x="1186365" y="2589317"/>
                    <a:pt x="1205356" y="2572636"/>
                    <a:pt x="1221425" y="2558494"/>
                  </a:cubicBezTo>
                  <a:cubicBezTo>
                    <a:pt x="1259773" y="2530209"/>
                    <a:pt x="1319668" y="2526945"/>
                    <a:pt x="1360572" y="2551604"/>
                  </a:cubicBezTo>
                  <a:lnTo>
                    <a:pt x="1363128" y="2549791"/>
                  </a:lnTo>
                  <a:cubicBezTo>
                    <a:pt x="1362398" y="2546164"/>
                    <a:pt x="1363128" y="2542538"/>
                    <a:pt x="1360572" y="2540725"/>
                  </a:cubicBezTo>
                  <a:cubicBezTo>
                    <a:pt x="1351441" y="2518967"/>
                    <a:pt x="1329529" y="2503012"/>
                    <a:pt x="1304329" y="2502287"/>
                  </a:cubicBezTo>
                  <a:cubicBezTo>
                    <a:pt x="1280590" y="2508451"/>
                    <a:pt x="1292277" y="2480892"/>
                    <a:pt x="1279494" y="2474727"/>
                  </a:cubicBezTo>
                  <a:lnTo>
                    <a:pt x="1248086" y="2507363"/>
                  </a:lnTo>
                  <a:cubicBezTo>
                    <a:pt x="1246260" y="2499386"/>
                    <a:pt x="1253199" y="2491408"/>
                    <a:pt x="1254295" y="2482705"/>
                  </a:cubicBezTo>
                  <a:cubicBezTo>
                    <a:pt x="1258677" y="2480166"/>
                    <a:pt x="1261599" y="2475815"/>
                    <a:pt x="1262329" y="2470375"/>
                  </a:cubicBezTo>
                  <a:close/>
                  <a:moveTo>
                    <a:pt x="899569" y="2414819"/>
                  </a:moveTo>
                  <a:cubicBezTo>
                    <a:pt x="895927" y="2416637"/>
                    <a:pt x="889370" y="2413000"/>
                    <a:pt x="887548" y="2417728"/>
                  </a:cubicBezTo>
                  <a:cubicBezTo>
                    <a:pt x="895927" y="2425365"/>
                    <a:pt x="908676" y="2430819"/>
                    <a:pt x="914869" y="2441365"/>
                  </a:cubicBezTo>
                  <a:lnTo>
                    <a:pt x="915597" y="2445002"/>
                  </a:lnTo>
                  <a:cubicBezTo>
                    <a:pt x="899569" y="2437002"/>
                    <a:pt x="883906" y="2427183"/>
                    <a:pt x="866785" y="2421001"/>
                  </a:cubicBezTo>
                  <a:cubicBezTo>
                    <a:pt x="863142" y="2421001"/>
                    <a:pt x="856950" y="2417728"/>
                    <a:pt x="855128" y="2422819"/>
                  </a:cubicBezTo>
                  <a:cubicBezTo>
                    <a:pt x="860592" y="2446820"/>
                    <a:pt x="872249" y="2470458"/>
                    <a:pt x="891191" y="2489368"/>
                  </a:cubicBezTo>
                  <a:cubicBezTo>
                    <a:pt x="894105" y="2491914"/>
                    <a:pt x="897748" y="2495550"/>
                    <a:pt x="899569" y="2491914"/>
                  </a:cubicBezTo>
                  <a:cubicBezTo>
                    <a:pt x="917419" y="2469003"/>
                    <a:pt x="942918" y="2457366"/>
                    <a:pt x="969145" y="2449366"/>
                  </a:cubicBezTo>
                  <a:cubicBezTo>
                    <a:pt x="974609" y="2447548"/>
                    <a:pt x="983716" y="2449366"/>
                    <a:pt x="983716" y="2441365"/>
                  </a:cubicBezTo>
                  <a:cubicBezTo>
                    <a:pt x="961860" y="2421001"/>
                    <a:pt x="931990" y="2413000"/>
                    <a:pt x="899569" y="2414819"/>
                  </a:cubicBezTo>
                  <a:close/>
                  <a:moveTo>
                    <a:pt x="655676" y="2392840"/>
                  </a:moveTo>
                  <a:cubicBezTo>
                    <a:pt x="650095" y="2391860"/>
                    <a:pt x="644515" y="2391860"/>
                    <a:pt x="639654" y="2394533"/>
                  </a:cubicBezTo>
                  <a:cubicBezTo>
                    <a:pt x="636053" y="2404868"/>
                    <a:pt x="636773" y="2415203"/>
                    <a:pt x="643974" y="2424112"/>
                  </a:cubicBezTo>
                  <a:cubicBezTo>
                    <a:pt x="663777" y="2419479"/>
                    <a:pt x="683580" y="2418054"/>
                    <a:pt x="705903" y="2418054"/>
                  </a:cubicBezTo>
                  <a:lnTo>
                    <a:pt x="705903" y="2416272"/>
                  </a:lnTo>
                  <a:cubicBezTo>
                    <a:pt x="696902" y="2405937"/>
                    <a:pt x="683580" y="2402373"/>
                    <a:pt x="671698" y="2397028"/>
                  </a:cubicBezTo>
                  <a:cubicBezTo>
                    <a:pt x="666838" y="2395780"/>
                    <a:pt x="661257" y="2393820"/>
                    <a:pt x="655676" y="2392840"/>
                  </a:cubicBezTo>
                  <a:close/>
                  <a:moveTo>
                    <a:pt x="1032728" y="2336800"/>
                  </a:moveTo>
                  <a:cubicBezTo>
                    <a:pt x="1021797" y="2337527"/>
                    <a:pt x="1027263" y="2349889"/>
                    <a:pt x="1027991" y="2357160"/>
                  </a:cubicBezTo>
                  <a:cubicBezTo>
                    <a:pt x="1039651" y="2387336"/>
                    <a:pt x="1046938" y="2418966"/>
                    <a:pt x="1061513" y="2448051"/>
                  </a:cubicBezTo>
                  <a:cubicBezTo>
                    <a:pt x="1061513" y="2450959"/>
                    <a:pt x="1062606" y="2456049"/>
                    <a:pt x="1057869" y="2455322"/>
                  </a:cubicBezTo>
                  <a:cubicBezTo>
                    <a:pt x="1022526" y="2444778"/>
                    <a:pt x="983539" y="2449868"/>
                    <a:pt x="951111" y="2464047"/>
                  </a:cubicBezTo>
                  <a:cubicBezTo>
                    <a:pt x="904109" y="2488042"/>
                    <a:pt x="864029" y="2533124"/>
                    <a:pt x="861478" y="2584387"/>
                  </a:cubicBezTo>
                  <a:cubicBezTo>
                    <a:pt x="869494" y="2585114"/>
                    <a:pt x="876781" y="2581478"/>
                    <a:pt x="884069" y="2578933"/>
                  </a:cubicBezTo>
                  <a:cubicBezTo>
                    <a:pt x="891356" y="2574571"/>
                    <a:pt x="895728" y="2567299"/>
                    <a:pt x="897550" y="2559664"/>
                  </a:cubicBezTo>
                  <a:cubicBezTo>
                    <a:pt x="899372" y="2549848"/>
                    <a:pt x="899372" y="2537487"/>
                    <a:pt x="905930" y="2529489"/>
                  </a:cubicBezTo>
                  <a:cubicBezTo>
                    <a:pt x="911031" y="2537487"/>
                    <a:pt x="909574" y="2548758"/>
                    <a:pt x="912853" y="2557847"/>
                  </a:cubicBezTo>
                  <a:lnTo>
                    <a:pt x="915768" y="2557847"/>
                  </a:lnTo>
                  <a:cubicBezTo>
                    <a:pt x="923784" y="2548758"/>
                    <a:pt x="939452" y="2542577"/>
                    <a:pt x="940180" y="2528398"/>
                  </a:cubicBezTo>
                  <a:cubicBezTo>
                    <a:pt x="943824" y="2521490"/>
                    <a:pt x="937630" y="2510947"/>
                    <a:pt x="945646" y="2508402"/>
                  </a:cubicBezTo>
                  <a:cubicBezTo>
                    <a:pt x="948196" y="2514583"/>
                    <a:pt x="950018" y="2522217"/>
                    <a:pt x="949289" y="2529489"/>
                  </a:cubicBezTo>
                  <a:cubicBezTo>
                    <a:pt x="955484" y="2541123"/>
                    <a:pt x="967507" y="2549848"/>
                    <a:pt x="975523" y="2560392"/>
                  </a:cubicBezTo>
                  <a:cubicBezTo>
                    <a:pt x="990098" y="2568390"/>
                    <a:pt x="1003579" y="2580751"/>
                    <a:pt x="1021797" y="2574571"/>
                  </a:cubicBezTo>
                  <a:cubicBezTo>
                    <a:pt x="1025441" y="2541850"/>
                    <a:pt x="1015239" y="2511674"/>
                    <a:pt x="1013417" y="2480044"/>
                  </a:cubicBezTo>
                  <a:cubicBezTo>
                    <a:pt x="1023619" y="2491315"/>
                    <a:pt x="1026170" y="2504766"/>
                    <a:pt x="1030906" y="2517128"/>
                  </a:cubicBezTo>
                  <a:cubicBezTo>
                    <a:pt x="1036007" y="2528398"/>
                    <a:pt x="1029085" y="2545485"/>
                    <a:pt x="1036007" y="2553484"/>
                  </a:cubicBezTo>
                  <a:cubicBezTo>
                    <a:pt x="1048031" y="2530216"/>
                    <a:pt x="1051675" y="2507311"/>
                    <a:pt x="1048031" y="2480771"/>
                  </a:cubicBezTo>
                  <a:cubicBezTo>
                    <a:pt x="1048760" y="2475681"/>
                    <a:pt x="1056047" y="2477136"/>
                    <a:pt x="1059691" y="2477136"/>
                  </a:cubicBezTo>
                  <a:cubicBezTo>
                    <a:pt x="1068800" y="2480044"/>
                    <a:pt x="1076816" y="2488770"/>
                    <a:pt x="1082281" y="2496041"/>
                  </a:cubicBezTo>
                  <a:cubicBezTo>
                    <a:pt x="1132928" y="2595657"/>
                    <a:pt x="1173007" y="2700727"/>
                    <a:pt x="1201063" y="2809432"/>
                  </a:cubicBezTo>
                  <a:cubicBezTo>
                    <a:pt x="1202885" y="2811250"/>
                    <a:pt x="1201063" y="2814159"/>
                    <a:pt x="1199241" y="2814159"/>
                  </a:cubicBezTo>
                  <a:cubicBezTo>
                    <a:pt x="1171186" y="2795617"/>
                    <a:pt x="1136571" y="2784710"/>
                    <a:pt x="1104143" y="2790163"/>
                  </a:cubicBezTo>
                  <a:cubicBezTo>
                    <a:pt x="1046938" y="2796344"/>
                    <a:pt x="995563" y="2840335"/>
                    <a:pt x="978074" y="2894506"/>
                  </a:cubicBezTo>
                  <a:cubicBezTo>
                    <a:pt x="971151" y="2911957"/>
                    <a:pt x="964593" y="2931589"/>
                    <a:pt x="964593" y="2950858"/>
                  </a:cubicBezTo>
                  <a:cubicBezTo>
                    <a:pt x="971880" y="2952676"/>
                    <a:pt x="974430" y="2943951"/>
                    <a:pt x="980989" y="2944678"/>
                  </a:cubicBezTo>
                  <a:cubicBezTo>
                    <a:pt x="1007223" y="2927954"/>
                    <a:pt x="1027263" y="2900687"/>
                    <a:pt x="1024348" y="2868693"/>
                  </a:cubicBezTo>
                  <a:cubicBezTo>
                    <a:pt x="1024348" y="2865421"/>
                    <a:pt x="1027263" y="2860695"/>
                    <a:pt x="1029813" y="2859240"/>
                  </a:cubicBezTo>
                  <a:cubicBezTo>
                    <a:pt x="1036007" y="2870511"/>
                    <a:pt x="1034550" y="2884690"/>
                    <a:pt x="1033457" y="2898142"/>
                  </a:cubicBezTo>
                  <a:cubicBezTo>
                    <a:pt x="1040744" y="2900687"/>
                    <a:pt x="1046938" y="2891597"/>
                    <a:pt x="1055319" y="2890143"/>
                  </a:cubicBezTo>
                  <a:cubicBezTo>
                    <a:pt x="1078638" y="2876691"/>
                    <a:pt x="1077909" y="2851242"/>
                    <a:pt x="1084103" y="2829065"/>
                  </a:cubicBezTo>
                  <a:cubicBezTo>
                    <a:pt x="1096856" y="2845061"/>
                    <a:pt x="1087747" y="2867966"/>
                    <a:pt x="1087747" y="2884690"/>
                  </a:cubicBezTo>
                  <a:cubicBezTo>
                    <a:pt x="1093212" y="2902504"/>
                    <a:pt x="1102321" y="2921773"/>
                    <a:pt x="1121268" y="2929772"/>
                  </a:cubicBezTo>
                  <a:cubicBezTo>
                    <a:pt x="1128555" y="2917410"/>
                    <a:pt x="1132928" y="2905049"/>
                    <a:pt x="1136571" y="2890870"/>
                  </a:cubicBezTo>
                  <a:lnTo>
                    <a:pt x="1139486" y="2874146"/>
                  </a:lnTo>
                  <a:cubicBezTo>
                    <a:pt x="1143130" y="2869784"/>
                    <a:pt x="1137664" y="2859968"/>
                    <a:pt x="1143130" y="2858150"/>
                  </a:cubicBezTo>
                  <a:cubicBezTo>
                    <a:pt x="1148595" y="2874874"/>
                    <a:pt x="1148595" y="2892688"/>
                    <a:pt x="1144951" y="2910503"/>
                  </a:cubicBezTo>
                  <a:cubicBezTo>
                    <a:pt x="1143130" y="2919955"/>
                    <a:pt x="1137664" y="2929044"/>
                    <a:pt x="1138393" y="2938497"/>
                  </a:cubicBezTo>
                  <a:cubicBezTo>
                    <a:pt x="1140215" y="2940315"/>
                    <a:pt x="1143130" y="2940315"/>
                    <a:pt x="1144951" y="2938497"/>
                  </a:cubicBezTo>
                  <a:cubicBezTo>
                    <a:pt x="1163898" y="2913775"/>
                    <a:pt x="1182116" y="2882145"/>
                    <a:pt x="1177380" y="2851242"/>
                  </a:cubicBezTo>
                  <a:cubicBezTo>
                    <a:pt x="1176651" y="2842153"/>
                    <a:pt x="1171914" y="2834155"/>
                    <a:pt x="1174829" y="2826520"/>
                  </a:cubicBezTo>
                  <a:cubicBezTo>
                    <a:pt x="1191954" y="2835245"/>
                    <a:pt x="1211994" y="2848334"/>
                    <a:pt x="1212723" y="2869784"/>
                  </a:cubicBezTo>
                  <a:cubicBezTo>
                    <a:pt x="1218553" y="2909049"/>
                    <a:pt x="1222560" y="2949768"/>
                    <a:pt x="1225111" y="2990850"/>
                  </a:cubicBezTo>
                  <a:lnTo>
                    <a:pt x="1256446" y="2990850"/>
                  </a:lnTo>
                  <a:cubicBezTo>
                    <a:pt x="1250616" y="2900323"/>
                    <a:pt x="1233856" y="2813431"/>
                    <a:pt x="1206529" y="2727267"/>
                  </a:cubicBezTo>
                  <a:cubicBezTo>
                    <a:pt x="1198148" y="2703635"/>
                    <a:pt x="1185760" y="2680731"/>
                    <a:pt x="1191954" y="2654191"/>
                  </a:cubicBezTo>
                  <a:cubicBezTo>
                    <a:pt x="1195598" y="2648737"/>
                    <a:pt x="1195598" y="2637103"/>
                    <a:pt x="1204707" y="2640012"/>
                  </a:cubicBezTo>
                  <a:cubicBezTo>
                    <a:pt x="1218188" y="2662916"/>
                    <a:pt x="1236406" y="2684003"/>
                    <a:pt x="1260818" y="2694546"/>
                  </a:cubicBezTo>
                  <a:cubicBezTo>
                    <a:pt x="1271749" y="2699273"/>
                    <a:pt x="1282316" y="2706907"/>
                    <a:pt x="1294340" y="2704363"/>
                  </a:cubicBezTo>
                  <a:cubicBezTo>
                    <a:pt x="1297983" y="2694546"/>
                    <a:pt x="1298712" y="2683276"/>
                    <a:pt x="1294340" y="2673460"/>
                  </a:cubicBezTo>
                  <a:cubicBezTo>
                    <a:pt x="1269927" y="2660371"/>
                    <a:pt x="1235313" y="2645102"/>
                    <a:pt x="1229119" y="2615290"/>
                  </a:cubicBezTo>
                  <a:cubicBezTo>
                    <a:pt x="1250616" y="2632013"/>
                    <a:pt x="1271749" y="2649464"/>
                    <a:pt x="1298712" y="2656736"/>
                  </a:cubicBezTo>
                  <a:cubicBezTo>
                    <a:pt x="1307821" y="2650555"/>
                    <a:pt x="1308914" y="2637103"/>
                    <a:pt x="1310372" y="2626560"/>
                  </a:cubicBezTo>
                  <a:cubicBezTo>
                    <a:pt x="1307092" y="2610927"/>
                    <a:pt x="1297983" y="2593112"/>
                    <a:pt x="1305999" y="2577115"/>
                  </a:cubicBezTo>
                  <a:cubicBezTo>
                    <a:pt x="1316930" y="2592022"/>
                    <a:pt x="1315837" y="2613472"/>
                    <a:pt x="1331505" y="2627651"/>
                  </a:cubicBezTo>
                  <a:cubicBezTo>
                    <a:pt x="1342071" y="2630196"/>
                    <a:pt x="1354824" y="2637103"/>
                    <a:pt x="1366848" y="2633831"/>
                  </a:cubicBezTo>
                  <a:cubicBezTo>
                    <a:pt x="1368669" y="2625833"/>
                    <a:pt x="1366848" y="2617107"/>
                    <a:pt x="1366848" y="2609109"/>
                  </a:cubicBezTo>
                  <a:cubicBezTo>
                    <a:pt x="1366848" y="2607291"/>
                    <a:pt x="1367576" y="2603656"/>
                    <a:pt x="1370491" y="2604383"/>
                  </a:cubicBezTo>
                  <a:cubicBezTo>
                    <a:pt x="1377414" y="2612381"/>
                    <a:pt x="1372313" y="2626560"/>
                    <a:pt x="1381058" y="2635649"/>
                  </a:cubicBezTo>
                  <a:cubicBezTo>
                    <a:pt x="1393810" y="2640012"/>
                    <a:pt x="1409114" y="2644375"/>
                    <a:pt x="1421866" y="2640012"/>
                  </a:cubicBezTo>
                  <a:cubicBezTo>
                    <a:pt x="1408385" y="2601838"/>
                    <a:pt x="1387616" y="2564027"/>
                    <a:pt x="1344986" y="2551666"/>
                  </a:cubicBezTo>
                  <a:cubicBezTo>
                    <a:pt x="1302356" y="2532034"/>
                    <a:pt x="1255353" y="2550575"/>
                    <a:pt x="1220739" y="2575298"/>
                  </a:cubicBezTo>
                  <a:cubicBezTo>
                    <a:pt x="1201063" y="2593112"/>
                    <a:pt x="1186489" y="2611654"/>
                    <a:pt x="1180295" y="2636376"/>
                  </a:cubicBezTo>
                  <a:cubicBezTo>
                    <a:pt x="1178473" y="2637103"/>
                    <a:pt x="1177380" y="2637103"/>
                    <a:pt x="1176651" y="2635649"/>
                  </a:cubicBezTo>
                  <a:cubicBezTo>
                    <a:pt x="1148595" y="2570935"/>
                    <a:pt x="1121268" y="2506584"/>
                    <a:pt x="1087747" y="2443688"/>
                  </a:cubicBezTo>
                  <a:cubicBezTo>
                    <a:pt x="1084103" y="2424419"/>
                    <a:pt x="1070622" y="2408422"/>
                    <a:pt x="1065156" y="2388790"/>
                  </a:cubicBezTo>
                  <a:cubicBezTo>
                    <a:pt x="1052404" y="2373157"/>
                    <a:pt x="1037829" y="2356069"/>
                    <a:pt x="1032728" y="2336800"/>
                  </a:cubicBezTo>
                  <a:close/>
                  <a:moveTo>
                    <a:pt x="1089429" y="2330450"/>
                  </a:moveTo>
                  <a:cubicBezTo>
                    <a:pt x="1086903" y="2334797"/>
                    <a:pt x="1088707" y="2342766"/>
                    <a:pt x="1089429" y="2347837"/>
                  </a:cubicBezTo>
                  <a:cubicBezTo>
                    <a:pt x="1108190" y="2398188"/>
                    <a:pt x="1125509" y="2448176"/>
                    <a:pt x="1130560" y="2502149"/>
                  </a:cubicBezTo>
                  <a:cubicBezTo>
                    <a:pt x="1135972" y="2524969"/>
                    <a:pt x="1144270" y="2545979"/>
                    <a:pt x="1155094" y="2566988"/>
                  </a:cubicBezTo>
                  <a:cubicBezTo>
                    <a:pt x="1155816" y="2566988"/>
                    <a:pt x="1158341" y="2566988"/>
                    <a:pt x="1158341" y="2565539"/>
                  </a:cubicBezTo>
                  <a:cubicBezTo>
                    <a:pt x="1158341" y="2506495"/>
                    <a:pt x="1155094" y="2439482"/>
                    <a:pt x="1130560" y="2384785"/>
                  </a:cubicBezTo>
                  <a:cubicBezTo>
                    <a:pt x="1126230" y="2361965"/>
                    <a:pt x="1106386" y="2345302"/>
                    <a:pt x="1089429" y="2330450"/>
                  </a:cubicBezTo>
                  <a:close/>
                  <a:moveTo>
                    <a:pt x="450671" y="2320970"/>
                  </a:moveTo>
                  <a:cubicBezTo>
                    <a:pt x="422392" y="2312987"/>
                    <a:pt x="389339" y="2321696"/>
                    <a:pt x="370242" y="2343104"/>
                  </a:cubicBezTo>
                  <a:cubicBezTo>
                    <a:pt x="356653" y="2355442"/>
                    <a:pt x="373914" y="2364876"/>
                    <a:pt x="376852" y="2375762"/>
                  </a:cubicBezTo>
                  <a:cubicBezTo>
                    <a:pt x="384198" y="2384470"/>
                    <a:pt x="392277" y="2395719"/>
                    <a:pt x="402193" y="2401887"/>
                  </a:cubicBezTo>
                  <a:cubicBezTo>
                    <a:pt x="408804" y="2400436"/>
                    <a:pt x="406968" y="2392453"/>
                    <a:pt x="407702" y="2387010"/>
                  </a:cubicBezTo>
                  <a:cubicBezTo>
                    <a:pt x="409538" y="2359796"/>
                    <a:pt x="435981" y="2340202"/>
                    <a:pt x="455078" y="2324599"/>
                  </a:cubicBezTo>
                  <a:cubicBezTo>
                    <a:pt x="455078" y="2322784"/>
                    <a:pt x="452507" y="2321696"/>
                    <a:pt x="450671" y="2320970"/>
                  </a:cubicBezTo>
                  <a:close/>
                  <a:moveTo>
                    <a:pt x="1094747" y="2222500"/>
                  </a:moveTo>
                  <a:lnTo>
                    <a:pt x="1092907" y="2225027"/>
                  </a:lnTo>
                  <a:cubicBezTo>
                    <a:pt x="1099162" y="2254990"/>
                    <a:pt x="1088491" y="2283869"/>
                    <a:pt x="1090331" y="2312749"/>
                  </a:cubicBezTo>
                  <a:cubicBezTo>
                    <a:pt x="1097322" y="2326106"/>
                    <a:pt x="1107626" y="2336575"/>
                    <a:pt x="1121240" y="2343433"/>
                  </a:cubicBezTo>
                  <a:cubicBezTo>
                    <a:pt x="1128600" y="2345238"/>
                    <a:pt x="1135959" y="2354263"/>
                    <a:pt x="1144054" y="2350653"/>
                  </a:cubicBezTo>
                  <a:cubicBezTo>
                    <a:pt x="1139639" y="2343433"/>
                    <a:pt x="1135959" y="2334770"/>
                    <a:pt x="1129336" y="2327911"/>
                  </a:cubicBezTo>
                  <a:cubicBezTo>
                    <a:pt x="1114985" y="2299753"/>
                    <a:pt x="1117561" y="2266542"/>
                    <a:pt x="1103946" y="2239106"/>
                  </a:cubicBezTo>
                  <a:cubicBezTo>
                    <a:pt x="1100266" y="2234052"/>
                    <a:pt x="1102842" y="2225027"/>
                    <a:pt x="1094747" y="2222500"/>
                  </a:cubicBezTo>
                  <a:close/>
                  <a:moveTo>
                    <a:pt x="908150" y="2208212"/>
                  </a:moveTo>
                  <a:cubicBezTo>
                    <a:pt x="898347" y="2219801"/>
                    <a:pt x="891086" y="2233924"/>
                    <a:pt x="886366" y="2246961"/>
                  </a:cubicBezTo>
                  <a:cubicBezTo>
                    <a:pt x="870391" y="2280277"/>
                    <a:pt x="863856" y="2320836"/>
                    <a:pt x="829728" y="2343651"/>
                  </a:cubicBezTo>
                  <a:lnTo>
                    <a:pt x="830454" y="2344737"/>
                  </a:lnTo>
                  <a:cubicBezTo>
                    <a:pt x="855869" y="2338581"/>
                    <a:pt x="884551" y="2325182"/>
                    <a:pt x="894716" y="2299832"/>
                  </a:cubicBezTo>
                  <a:cubicBezTo>
                    <a:pt x="898347" y="2270862"/>
                    <a:pt x="899073" y="2237183"/>
                    <a:pt x="910691" y="2210023"/>
                  </a:cubicBezTo>
                  <a:cubicBezTo>
                    <a:pt x="910691" y="2208212"/>
                    <a:pt x="909239" y="2208212"/>
                    <a:pt x="908150" y="2208212"/>
                  </a:cubicBezTo>
                  <a:close/>
                  <a:moveTo>
                    <a:pt x="1031517" y="2164932"/>
                  </a:moveTo>
                  <a:cubicBezTo>
                    <a:pt x="1027281" y="2165069"/>
                    <a:pt x="1022363" y="2167356"/>
                    <a:pt x="1019630" y="2169734"/>
                  </a:cubicBezTo>
                  <a:lnTo>
                    <a:pt x="1016715" y="2193514"/>
                  </a:lnTo>
                  <a:cubicBezTo>
                    <a:pt x="1014894" y="2223881"/>
                    <a:pt x="999591" y="2248759"/>
                    <a:pt x="1003963" y="2278028"/>
                  </a:cubicBezTo>
                  <a:cubicBezTo>
                    <a:pt x="1010522" y="2297784"/>
                    <a:pt x="1005056" y="2321565"/>
                    <a:pt x="1006878" y="2343150"/>
                  </a:cubicBezTo>
                  <a:lnTo>
                    <a:pt x="1010522" y="2343150"/>
                  </a:lnTo>
                  <a:cubicBezTo>
                    <a:pt x="1030561" y="2321565"/>
                    <a:pt x="1036754" y="2293028"/>
                    <a:pt x="1042948" y="2264857"/>
                  </a:cubicBezTo>
                  <a:cubicBezTo>
                    <a:pt x="1042220" y="2261930"/>
                    <a:pt x="1041126" y="2259369"/>
                    <a:pt x="1044041" y="2256808"/>
                  </a:cubicBezTo>
                  <a:cubicBezTo>
                    <a:pt x="1044041" y="2229003"/>
                    <a:pt x="1044041" y="2200832"/>
                    <a:pt x="1039305" y="2173026"/>
                  </a:cubicBezTo>
                  <a:cubicBezTo>
                    <a:pt x="1039305" y="2166807"/>
                    <a:pt x="1035752" y="2164795"/>
                    <a:pt x="1031517" y="2164932"/>
                  </a:cubicBezTo>
                  <a:close/>
                  <a:moveTo>
                    <a:pt x="991923" y="2164492"/>
                  </a:moveTo>
                  <a:cubicBezTo>
                    <a:pt x="977476" y="2171427"/>
                    <a:pt x="969530" y="2189310"/>
                    <a:pt x="959778" y="2202814"/>
                  </a:cubicBezTo>
                  <a:cubicBezTo>
                    <a:pt x="942441" y="2235297"/>
                    <a:pt x="945331" y="2277999"/>
                    <a:pt x="959778" y="2310846"/>
                  </a:cubicBezTo>
                  <a:cubicBezTo>
                    <a:pt x="967001" y="2336759"/>
                    <a:pt x="983977" y="2364132"/>
                    <a:pt x="968807" y="2390775"/>
                  </a:cubicBezTo>
                  <a:lnTo>
                    <a:pt x="972058" y="2390775"/>
                  </a:lnTo>
                  <a:cubicBezTo>
                    <a:pt x="1008176" y="2361577"/>
                    <a:pt x="1002758" y="2310846"/>
                    <a:pt x="993006" y="2269969"/>
                  </a:cubicBezTo>
                  <a:cubicBezTo>
                    <a:pt x="986505" y="2241501"/>
                    <a:pt x="995535" y="2209749"/>
                    <a:pt x="1004564" y="2181281"/>
                  </a:cubicBezTo>
                  <a:cubicBezTo>
                    <a:pt x="1006370" y="2176901"/>
                    <a:pt x="1009982" y="2174346"/>
                    <a:pt x="1010704" y="2168872"/>
                  </a:cubicBezTo>
                  <a:cubicBezTo>
                    <a:pt x="1005287" y="2167047"/>
                    <a:pt x="999146" y="2163762"/>
                    <a:pt x="991923" y="2164492"/>
                  </a:cubicBezTo>
                  <a:close/>
                  <a:moveTo>
                    <a:pt x="1049381" y="2160587"/>
                  </a:moveTo>
                  <a:lnTo>
                    <a:pt x="1043165" y="2167857"/>
                  </a:lnTo>
                  <a:cubicBezTo>
                    <a:pt x="1047552" y="2183487"/>
                    <a:pt x="1052305" y="2201299"/>
                    <a:pt x="1053037" y="2217292"/>
                  </a:cubicBezTo>
                  <a:cubicBezTo>
                    <a:pt x="1055961" y="2250007"/>
                    <a:pt x="1048649" y="2281631"/>
                    <a:pt x="1038412" y="2311074"/>
                  </a:cubicBezTo>
                  <a:cubicBezTo>
                    <a:pt x="1032928" y="2340153"/>
                    <a:pt x="1053037" y="2365598"/>
                    <a:pt x="1075704" y="2384136"/>
                  </a:cubicBezTo>
                  <a:cubicBezTo>
                    <a:pt x="1081188" y="2387044"/>
                    <a:pt x="1084844" y="2393950"/>
                    <a:pt x="1091425" y="2391406"/>
                  </a:cubicBezTo>
                  <a:cubicBezTo>
                    <a:pt x="1081188" y="2371050"/>
                    <a:pt x="1080457" y="2347060"/>
                    <a:pt x="1077532" y="2325977"/>
                  </a:cubicBezTo>
                  <a:cubicBezTo>
                    <a:pt x="1079360" y="2317253"/>
                    <a:pt x="1077532" y="2309256"/>
                    <a:pt x="1081188" y="2301259"/>
                  </a:cubicBezTo>
                  <a:cubicBezTo>
                    <a:pt x="1081188" y="2274724"/>
                    <a:pt x="1093253" y="2239465"/>
                    <a:pt x="1081188" y="2210022"/>
                  </a:cubicBezTo>
                  <a:cubicBezTo>
                    <a:pt x="1076801" y="2192575"/>
                    <a:pt x="1065833" y="2172219"/>
                    <a:pt x="1049381" y="2160587"/>
                  </a:cubicBezTo>
                  <a:close/>
                  <a:moveTo>
                    <a:pt x="963603" y="2152650"/>
                  </a:moveTo>
                  <a:cubicBezTo>
                    <a:pt x="907315" y="2185411"/>
                    <a:pt x="906218" y="2254574"/>
                    <a:pt x="906218" y="2312088"/>
                  </a:cubicBezTo>
                  <a:cubicBezTo>
                    <a:pt x="903659" y="2336841"/>
                    <a:pt x="891598" y="2357953"/>
                    <a:pt x="872591" y="2376518"/>
                  </a:cubicBezTo>
                  <a:cubicBezTo>
                    <a:pt x="877343" y="2381250"/>
                    <a:pt x="883557" y="2375062"/>
                    <a:pt x="889039" y="2373970"/>
                  </a:cubicBezTo>
                  <a:cubicBezTo>
                    <a:pt x="909873" y="2365234"/>
                    <a:pt x="927052" y="2348489"/>
                    <a:pt x="940941" y="2329924"/>
                  </a:cubicBezTo>
                  <a:cubicBezTo>
                    <a:pt x="956293" y="2308448"/>
                    <a:pt x="939114" y="2287335"/>
                    <a:pt x="939845" y="2264402"/>
                  </a:cubicBezTo>
                  <a:cubicBezTo>
                    <a:pt x="937286" y="2245838"/>
                    <a:pt x="941672" y="2227273"/>
                    <a:pt x="946058" y="2208708"/>
                  </a:cubicBezTo>
                  <a:cubicBezTo>
                    <a:pt x="956293" y="2192692"/>
                    <a:pt x="965430" y="2177403"/>
                    <a:pt x="978954" y="2163571"/>
                  </a:cubicBezTo>
                  <a:lnTo>
                    <a:pt x="978954" y="2158838"/>
                  </a:lnTo>
                  <a:cubicBezTo>
                    <a:pt x="974203" y="2156290"/>
                    <a:pt x="969817" y="2152650"/>
                    <a:pt x="963603" y="2152650"/>
                  </a:cubicBezTo>
                  <a:close/>
                  <a:moveTo>
                    <a:pt x="1067713" y="2151062"/>
                  </a:moveTo>
                  <a:cubicBezTo>
                    <a:pt x="1062964" y="2152148"/>
                    <a:pt x="1061503" y="2156493"/>
                    <a:pt x="1062234" y="2160838"/>
                  </a:cubicBezTo>
                  <a:cubicBezTo>
                    <a:pt x="1073922" y="2174958"/>
                    <a:pt x="1084880" y="2187993"/>
                    <a:pt x="1092186" y="2203923"/>
                  </a:cubicBezTo>
                  <a:cubicBezTo>
                    <a:pt x="1116658" y="2233975"/>
                    <a:pt x="1119580" y="2273439"/>
                    <a:pt x="1138574" y="2306025"/>
                  </a:cubicBezTo>
                  <a:cubicBezTo>
                    <a:pt x="1156472" y="2330645"/>
                    <a:pt x="1187520" y="2336800"/>
                    <a:pt x="1217472" y="2334266"/>
                  </a:cubicBezTo>
                  <a:lnTo>
                    <a:pt x="1223681" y="2331369"/>
                  </a:lnTo>
                  <a:cubicBezTo>
                    <a:pt x="1226603" y="2327025"/>
                    <a:pt x="1218202" y="2325214"/>
                    <a:pt x="1215645" y="2322680"/>
                  </a:cubicBezTo>
                  <a:cubicBezTo>
                    <a:pt x="1160125" y="2300594"/>
                    <a:pt x="1163047" y="2237233"/>
                    <a:pt x="1131999" y="2197044"/>
                  </a:cubicBezTo>
                  <a:cubicBezTo>
                    <a:pt x="1114101" y="2178217"/>
                    <a:pt x="1094012" y="2157217"/>
                    <a:pt x="1067713" y="2151062"/>
                  </a:cubicBezTo>
                  <a:close/>
                  <a:moveTo>
                    <a:pt x="1100037" y="2140759"/>
                  </a:moveTo>
                  <a:cubicBezTo>
                    <a:pt x="1091790" y="2139431"/>
                    <a:pt x="1083680" y="2138973"/>
                    <a:pt x="1076026" y="2141171"/>
                  </a:cubicBezTo>
                  <a:cubicBezTo>
                    <a:pt x="1074203" y="2143003"/>
                    <a:pt x="1074932" y="2145568"/>
                    <a:pt x="1076755" y="2146300"/>
                  </a:cubicBezTo>
                  <a:cubicBezTo>
                    <a:pt x="1119400" y="2158023"/>
                    <a:pt x="1149289" y="2197955"/>
                    <a:pt x="1167514" y="2234590"/>
                  </a:cubicBezTo>
                  <a:cubicBezTo>
                    <a:pt x="1182093" y="2249610"/>
                    <a:pt x="1199224" y="2259501"/>
                    <a:pt x="1220001" y="2260600"/>
                  </a:cubicBezTo>
                  <a:cubicBezTo>
                    <a:pt x="1238225" y="2260600"/>
                    <a:pt x="1256085" y="2254372"/>
                    <a:pt x="1266291" y="2238986"/>
                  </a:cubicBezTo>
                  <a:cubicBezTo>
                    <a:pt x="1263375" y="2237154"/>
                    <a:pt x="1259730" y="2237154"/>
                    <a:pt x="1256085" y="2237154"/>
                  </a:cubicBezTo>
                  <a:cubicBezTo>
                    <a:pt x="1216356" y="2236421"/>
                    <a:pt x="1206514" y="2196490"/>
                    <a:pt x="1178448" y="2174875"/>
                  </a:cubicBezTo>
                  <a:cubicBezTo>
                    <a:pt x="1162775" y="2162419"/>
                    <a:pt x="1144915" y="2149231"/>
                    <a:pt x="1124868" y="2145568"/>
                  </a:cubicBezTo>
                  <a:cubicBezTo>
                    <a:pt x="1116667" y="2144285"/>
                    <a:pt x="1108283" y="2142087"/>
                    <a:pt x="1100037" y="2140759"/>
                  </a:cubicBezTo>
                  <a:close/>
                  <a:moveTo>
                    <a:pt x="945095" y="2139950"/>
                  </a:moveTo>
                  <a:cubicBezTo>
                    <a:pt x="917828" y="2150458"/>
                    <a:pt x="887290" y="2158429"/>
                    <a:pt x="866568" y="2180531"/>
                  </a:cubicBezTo>
                  <a:cubicBezTo>
                    <a:pt x="835666" y="2218212"/>
                    <a:pt x="814944" y="2266764"/>
                    <a:pt x="766228" y="2285242"/>
                  </a:cubicBezTo>
                  <a:lnTo>
                    <a:pt x="766228" y="2288866"/>
                  </a:lnTo>
                  <a:cubicBezTo>
                    <a:pt x="777862" y="2289590"/>
                    <a:pt x="789495" y="2293938"/>
                    <a:pt x="801493" y="2293214"/>
                  </a:cubicBezTo>
                  <a:cubicBezTo>
                    <a:pt x="832031" y="2291402"/>
                    <a:pt x="856389" y="2274735"/>
                    <a:pt x="872021" y="2249010"/>
                  </a:cubicBezTo>
                  <a:cubicBezTo>
                    <a:pt x="895288" y="2211328"/>
                    <a:pt x="917828" y="2173284"/>
                    <a:pt x="956728" y="2146110"/>
                  </a:cubicBezTo>
                  <a:cubicBezTo>
                    <a:pt x="956001" y="2140675"/>
                    <a:pt x="949457" y="2140675"/>
                    <a:pt x="945095" y="2139950"/>
                  </a:cubicBezTo>
                  <a:close/>
                  <a:moveTo>
                    <a:pt x="1056533" y="2135607"/>
                  </a:moveTo>
                  <a:cubicBezTo>
                    <a:pt x="1052336" y="2135748"/>
                    <a:pt x="1047692" y="2136681"/>
                    <a:pt x="1044121" y="2135748"/>
                  </a:cubicBezTo>
                  <a:cubicBezTo>
                    <a:pt x="1039477" y="2140230"/>
                    <a:pt x="1038763" y="2146580"/>
                    <a:pt x="1037691" y="2153677"/>
                  </a:cubicBezTo>
                  <a:cubicBezTo>
                    <a:pt x="1038763" y="2155545"/>
                    <a:pt x="1040549" y="2157412"/>
                    <a:pt x="1043049" y="2157412"/>
                  </a:cubicBezTo>
                  <a:cubicBezTo>
                    <a:pt x="1053765" y="2156665"/>
                    <a:pt x="1061980" y="2148448"/>
                    <a:pt x="1066266" y="2140230"/>
                  </a:cubicBezTo>
                  <a:cubicBezTo>
                    <a:pt x="1064480" y="2136121"/>
                    <a:pt x="1060730" y="2135467"/>
                    <a:pt x="1056533" y="2135607"/>
                  </a:cubicBezTo>
                  <a:close/>
                  <a:moveTo>
                    <a:pt x="999631" y="2131501"/>
                  </a:moveTo>
                  <a:cubicBezTo>
                    <a:pt x="990066" y="2133293"/>
                    <a:pt x="994317" y="2145481"/>
                    <a:pt x="993609" y="2152292"/>
                  </a:cubicBezTo>
                  <a:cubicBezTo>
                    <a:pt x="998922" y="2163763"/>
                    <a:pt x="1013800" y="2158386"/>
                    <a:pt x="1024427" y="2159103"/>
                  </a:cubicBezTo>
                  <a:cubicBezTo>
                    <a:pt x="1027970" y="2153009"/>
                    <a:pt x="1032929" y="2143689"/>
                    <a:pt x="1028678" y="2135802"/>
                  </a:cubicBezTo>
                  <a:cubicBezTo>
                    <a:pt x="1019114" y="2134010"/>
                    <a:pt x="1010258" y="2130425"/>
                    <a:pt x="999631" y="2131501"/>
                  </a:cubicBezTo>
                  <a:close/>
                  <a:moveTo>
                    <a:pt x="700448" y="2127348"/>
                  </a:moveTo>
                  <a:cubicBezTo>
                    <a:pt x="696258" y="2127938"/>
                    <a:pt x="691704" y="2129755"/>
                    <a:pt x="688425" y="2129755"/>
                  </a:cubicBezTo>
                  <a:cubicBezTo>
                    <a:pt x="654179" y="2142838"/>
                    <a:pt x="619568" y="2168640"/>
                    <a:pt x="609731" y="2204617"/>
                  </a:cubicBezTo>
                  <a:cubicBezTo>
                    <a:pt x="596251" y="2238413"/>
                    <a:pt x="607910" y="2271846"/>
                    <a:pt x="609731" y="2307096"/>
                  </a:cubicBezTo>
                  <a:cubicBezTo>
                    <a:pt x="606088" y="2313274"/>
                    <a:pt x="602445" y="2305279"/>
                    <a:pt x="596980" y="2306370"/>
                  </a:cubicBezTo>
                  <a:cubicBezTo>
                    <a:pt x="588965" y="2299102"/>
                    <a:pt x="561640" y="2298375"/>
                    <a:pt x="573299" y="2281658"/>
                  </a:cubicBezTo>
                  <a:cubicBezTo>
                    <a:pt x="576213" y="2260581"/>
                    <a:pt x="559819" y="2246408"/>
                    <a:pt x="545246" y="2232235"/>
                  </a:cubicBezTo>
                  <a:lnTo>
                    <a:pt x="541603" y="2232235"/>
                  </a:lnTo>
                  <a:cubicBezTo>
                    <a:pt x="534680" y="2247862"/>
                    <a:pt x="540874" y="2267485"/>
                    <a:pt x="546339" y="2281658"/>
                  </a:cubicBezTo>
                  <a:cubicBezTo>
                    <a:pt x="525572" y="2275480"/>
                    <a:pt x="504806" y="2268212"/>
                    <a:pt x="484768" y="2256947"/>
                  </a:cubicBezTo>
                  <a:cubicBezTo>
                    <a:pt x="473110" y="2252586"/>
                    <a:pt x="464002" y="2240230"/>
                    <a:pt x="450157" y="2240957"/>
                  </a:cubicBezTo>
                  <a:cubicBezTo>
                    <a:pt x="443964" y="2252586"/>
                    <a:pt x="428662" y="2248952"/>
                    <a:pt x="420283" y="2256947"/>
                  </a:cubicBezTo>
                  <a:cubicBezTo>
                    <a:pt x="406803" y="2263125"/>
                    <a:pt x="404981" y="2279114"/>
                    <a:pt x="400609" y="2291470"/>
                  </a:cubicBezTo>
                  <a:lnTo>
                    <a:pt x="402431" y="2292924"/>
                  </a:lnTo>
                  <a:cubicBezTo>
                    <a:pt x="415182" y="2292924"/>
                    <a:pt x="425019" y="2288563"/>
                    <a:pt x="435949" y="2286746"/>
                  </a:cubicBezTo>
                  <a:cubicBezTo>
                    <a:pt x="445785" y="2279841"/>
                    <a:pt x="454894" y="2273663"/>
                    <a:pt x="462909" y="2265668"/>
                  </a:cubicBezTo>
                  <a:lnTo>
                    <a:pt x="483675" y="2277297"/>
                  </a:lnTo>
                  <a:cubicBezTo>
                    <a:pt x="500070" y="2286746"/>
                    <a:pt x="518286" y="2294014"/>
                    <a:pt x="533588" y="2304553"/>
                  </a:cubicBezTo>
                  <a:cubicBezTo>
                    <a:pt x="495698" y="2314365"/>
                    <a:pt x="455622" y="2328537"/>
                    <a:pt x="430484" y="2361244"/>
                  </a:cubicBezTo>
                  <a:cubicBezTo>
                    <a:pt x="399516" y="2398311"/>
                    <a:pt x="410446" y="2451368"/>
                    <a:pt x="421376" y="2493523"/>
                  </a:cubicBezTo>
                  <a:cubicBezTo>
                    <a:pt x="423197" y="2497884"/>
                    <a:pt x="420283" y="2505878"/>
                    <a:pt x="426841" y="2507695"/>
                  </a:cubicBezTo>
                  <a:cubicBezTo>
                    <a:pt x="434127" y="2496430"/>
                    <a:pt x="436677" y="2481167"/>
                    <a:pt x="439592" y="2466994"/>
                  </a:cubicBezTo>
                  <a:cubicBezTo>
                    <a:pt x="442142" y="2452821"/>
                    <a:pt x="425748" y="2443373"/>
                    <a:pt x="430484" y="2429200"/>
                  </a:cubicBezTo>
                  <a:cubicBezTo>
                    <a:pt x="437770" y="2433561"/>
                    <a:pt x="442142" y="2443373"/>
                    <a:pt x="451979" y="2444100"/>
                  </a:cubicBezTo>
                  <a:cubicBezTo>
                    <a:pt x="456715" y="2440466"/>
                    <a:pt x="462909" y="2437195"/>
                    <a:pt x="464002" y="2429927"/>
                  </a:cubicBezTo>
                  <a:cubicBezTo>
                    <a:pt x="458537" y="2413937"/>
                    <a:pt x="453072" y="2398311"/>
                    <a:pt x="451979" y="2380504"/>
                  </a:cubicBezTo>
                  <a:cubicBezTo>
                    <a:pt x="459265" y="2385955"/>
                    <a:pt x="459265" y="2396494"/>
                    <a:pt x="465823" y="2402672"/>
                  </a:cubicBezTo>
                  <a:cubicBezTo>
                    <a:pt x="471288" y="2418662"/>
                    <a:pt x="489140" y="2420115"/>
                    <a:pt x="502984" y="2423749"/>
                  </a:cubicBezTo>
                  <a:lnTo>
                    <a:pt x="506628" y="2421205"/>
                  </a:lnTo>
                  <a:cubicBezTo>
                    <a:pt x="509906" y="2403399"/>
                    <a:pt x="505535" y="2388499"/>
                    <a:pt x="508449" y="2373599"/>
                  </a:cubicBezTo>
                  <a:cubicBezTo>
                    <a:pt x="520108" y="2389226"/>
                    <a:pt x="518286" y="2411393"/>
                    <a:pt x="521929" y="2429927"/>
                  </a:cubicBezTo>
                  <a:cubicBezTo>
                    <a:pt x="528123" y="2434288"/>
                    <a:pt x="529216" y="2425566"/>
                    <a:pt x="532859" y="2423022"/>
                  </a:cubicBezTo>
                  <a:cubicBezTo>
                    <a:pt x="548160" y="2400128"/>
                    <a:pt x="542696" y="2365605"/>
                    <a:pt x="527394" y="2344164"/>
                  </a:cubicBezTo>
                  <a:cubicBezTo>
                    <a:pt x="524479" y="2337986"/>
                    <a:pt x="513550" y="2334715"/>
                    <a:pt x="519015" y="2327447"/>
                  </a:cubicBezTo>
                  <a:cubicBezTo>
                    <a:pt x="538324" y="2320542"/>
                    <a:pt x="561640" y="2319452"/>
                    <a:pt x="582407" y="2325630"/>
                  </a:cubicBezTo>
                  <a:cubicBezTo>
                    <a:pt x="635963" y="2343437"/>
                    <a:pt x="680410" y="2377960"/>
                    <a:pt x="721214" y="2415754"/>
                  </a:cubicBezTo>
                  <a:cubicBezTo>
                    <a:pt x="723765" y="2420115"/>
                    <a:pt x="731051" y="2423022"/>
                    <a:pt x="731780" y="2427383"/>
                  </a:cubicBezTo>
                  <a:cubicBezTo>
                    <a:pt x="713928" y="2428110"/>
                    <a:pt x="695712" y="2423749"/>
                    <a:pt x="676767" y="2427383"/>
                  </a:cubicBezTo>
                  <a:cubicBezTo>
                    <a:pt x="654907" y="2431017"/>
                    <a:pt x="634870" y="2443373"/>
                    <a:pt x="617018" y="2454639"/>
                  </a:cubicBezTo>
                  <a:cubicBezTo>
                    <a:pt x="585322" y="2485528"/>
                    <a:pt x="575120" y="2526229"/>
                    <a:pt x="565284" y="2565113"/>
                  </a:cubicBezTo>
                  <a:lnTo>
                    <a:pt x="566377" y="2571291"/>
                  </a:lnTo>
                  <a:lnTo>
                    <a:pt x="587143" y="2566204"/>
                  </a:lnTo>
                  <a:cubicBezTo>
                    <a:pt x="594430" y="2561479"/>
                    <a:pt x="604995" y="2557118"/>
                    <a:pt x="606817" y="2548397"/>
                  </a:cubicBezTo>
                  <a:cubicBezTo>
                    <a:pt x="609731" y="2536768"/>
                    <a:pt x="604995" y="2527319"/>
                    <a:pt x="608638" y="2516417"/>
                  </a:cubicBezTo>
                  <a:cubicBezTo>
                    <a:pt x="618839" y="2519324"/>
                    <a:pt x="615925" y="2532407"/>
                    <a:pt x="621390" y="2537858"/>
                  </a:cubicBezTo>
                  <a:cubicBezTo>
                    <a:pt x="634870" y="2528773"/>
                    <a:pt x="646892" y="2516417"/>
                    <a:pt x="643978" y="2499701"/>
                  </a:cubicBezTo>
                  <a:cubicBezTo>
                    <a:pt x="643978" y="2492796"/>
                    <a:pt x="641427" y="2484801"/>
                    <a:pt x="643978" y="2479350"/>
                  </a:cubicBezTo>
                  <a:cubicBezTo>
                    <a:pt x="654179" y="2489162"/>
                    <a:pt x="654907" y="2504061"/>
                    <a:pt x="657822" y="2517507"/>
                  </a:cubicBezTo>
                  <a:cubicBezTo>
                    <a:pt x="667659" y="2527319"/>
                    <a:pt x="680410" y="2534224"/>
                    <a:pt x="693890" y="2537858"/>
                  </a:cubicBezTo>
                  <a:cubicBezTo>
                    <a:pt x="707370" y="2519324"/>
                    <a:pt x="703727" y="2500791"/>
                    <a:pt x="704820" y="2477533"/>
                  </a:cubicBezTo>
                  <a:cubicBezTo>
                    <a:pt x="717571" y="2491706"/>
                    <a:pt x="718300" y="2513873"/>
                    <a:pt x="718300" y="2532407"/>
                  </a:cubicBezTo>
                  <a:cubicBezTo>
                    <a:pt x="723036" y="2530590"/>
                    <a:pt x="723036" y="2525502"/>
                    <a:pt x="726315" y="2522595"/>
                  </a:cubicBezTo>
                  <a:cubicBezTo>
                    <a:pt x="733601" y="2505152"/>
                    <a:pt x="738338" y="2483711"/>
                    <a:pt x="728137" y="2465177"/>
                  </a:cubicBezTo>
                  <a:cubicBezTo>
                    <a:pt x="727408" y="2458273"/>
                    <a:pt x="714657" y="2450278"/>
                    <a:pt x="721943" y="2444100"/>
                  </a:cubicBezTo>
                  <a:cubicBezTo>
                    <a:pt x="738338" y="2443373"/>
                    <a:pt x="751818" y="2451368"/>
                    <a:pt x="764569" y="2458999"/>
                  </a:cubicBezTo>
                  <a:cubicBezTo>
                    <a:pt x="793351" y="2494613"/>
                    <a:pt x="828690" y="2532407"/>
                    <a:pt x="850550" y="2573108"/>
                  </a:cubicBezTo>
                  <a:lnTo>
                    <a:pt x="854921" y="2574925"/>
                  </a:lnTo>
                  <a:cubicBezTo>
                    <a:pt x="861479" y="2564387"/>
                    <a:pt x="860386" y="2552031"/>
                    <a:pt x="858565" y="2540402"/>
                  </a:cubicBezTo>
                  <a:cubicBezTo>
                    <a:pt x="837798" y="2508786"/>
                    <a:pt x="811567" y="2478623"/>
                    <a:pt x="787886" y="2449551"/>
                  </a:cubicBezTo>
                  <a:cubicBezTo>
                    <a:pt x="785335" y="2446644"/>
                    <a:pt x="782785" y="2441556"/>
                    <a:pt x="785335" y="2437195"/>
                  </a:cubicBezTo>
                  <a:cubicBezTo>
                    <a:pt x="799908" y="2421932"/>
                    <a:pt x="804280" y="2400855"/>
                    <a:pt x="798087" y="2380504"/>
                  </a:cubicBezTo>
                  <a:cubicBezTo>
                    <a:pt x="793351" y="2372509"/>
                    <a:pt x="792622" y="2360153"/>
                    <a:pt x="782785" y="2358336"/>
                  </a:cubicBezTo>
                  <a:cubicBezTo>
                    <a:pt x="766391" y="2374326"/>
                    <a:pt x="762747" y="2396494"/>
                    <a:pt x="762747" y="2418662"/>
                  </a:cubicBezTo>
                  <a:lnTo>
                    <a:pt x="759833" y="2418662"/>
                  </a:lnTo>
                  <a:cubicBezTo>
                    <a:pt x="723765" y="2380504"/>
                    <a:pt x="680410" y="2345981"/>
                    <a:pt x="633048" y="2324903"/>
                  </a:cubicBezTo>
                  <a:lnTo>
                    <a:pt x="627947" y="2317999"/>
                  </a:lnTo>
                  <a:cubicBezTo>
                    <a:pt x="627947" y="2310004"/>
                    <a:pt x="617746" y="2297648"/>
                    <a:pt x="630498" y="2292197"/>
                  </a:cubicBezTo>
                  <a:cubicBezTo>
                    <a:pt x="652357" y="2285292"/>
                    <a:pt x="676767" y="2288563"/>
                    <a:pt x="695712" y="2274390"/>
                  </a:cubicBezTo>
                  <a:cubicBezTo>
                    <a:pt x="699355" y="2268212"/>
                    <a:pt x="694983" y="2261308"/>
                    <a:pt x="693161" y="2255130"/>
                  </a:cubicBezTo>
                  <a:cubicBezTo>
                    <a:pt x="693161" y="2224967"/>
                    <a:pt x="656000" y="2244591"/>
                    <a:pt x="640334" y="2230418"/>
                  </a:cubicBezTo>
                  <a:cubicBezTo>
                    <a:pt x="651264" y="2226784"/>
                    <a:pt x="664744" y="2226057"/>
                    <a:pt x="676767" y="2223150"/>
                  </a:cubicBezTo>
                  <a:cubicBezTo>
                    <a:pt x="687697" y="2214428"/>
                    <a:pt x="694983" y="2201346"/>
                    <a:pt x="693890" y="2186083"/>
                  </a:cubicBezTo>
                  <a:cubicBezTo>
                    <a:pt x="684053" y="2181722"/>
                    <a:pt x="673124" y="2185356"/>
                    <a:pt x="663287" y="2183539"/>
                  </a:cubicBezTo>
                  <a:lnTo>
                    <a:pt x="658551" y="2179178"/>
                  </a:lnTo>
                  <a:cubicBezTo>
                    <a:pt x="670209" y="2174817"/>
                    <a:pt x="684053" y="2179905"/>
                    <a:pt x="694983" y="2173000"/>
                  </a:cubicBezTo>
                  <a:cubicBezTo>
                    <a:pt x="706641" y="2162462"/>
                    <a:pt x="706641" y="2146472"/>
                    <a:pt x="710285" y="2132299"/>
                  </a:cubicBezTo>
                  <a:cubicBezTo>
                    <a:pt x="708463" y="2127393"/>
                    <a:pt x="704638" y="2126757"/>
                    <a:pt x="700448" y="2127348"/>
                  </a:cubicBezTo>
                  <a:close/>
                  <a:moveTo>
                    <a:pt x="953824" y="2122487"/>
                  </a:moveTo>
                  <a:cubicBezTo>
                    <a:pt x="951966" y="2123220"/>
                    <a:pt x="951966" y="2125784"/>
                    <a:pt x="951966" y="2127616"/>
                  </a:cubicBezTo>
                  <a:cubicBezTo>
                    <a:pt x="957539" y="2137507"/>
                    <a:pt x="967571" y="2146300"/>
                    <a:pt x="978717" y="2149963"/>
                  </a:cubicBezTo>
                  <a:cubicBezTo>
                    <a:pt x="986891" y="2151062"/>
                    <a:pt x="984290" y="2140072"/>
                    <a:pt x="985034" y="2133111"/>
                  </a:cubicBezTo>
                  <a:cubicBezTo>
                    <a:pt x="980575" y="2122487"/>
                    <a:pt x="964970" y="2125052"/>
                    <a:pt x="953824" y="2122487"/>
                  </a:cubicBezTo>
                  <a:close/>
                  <a:moveTo>
                    <a:pt x="938321" y="2120514"/>
                  </a:moveTo>
                  <a:cubicBezTo>
                    <a:pt x="893089" y="2116137"/>
                    <a:pt x="847856" y="2125256"/>
                    <a:pt x="812473" y="2151884"/>
                  </a:cubicBezTo>
                  <a:cubicBezTo>
                    <a:pt x="788763" y="2169393"/>
                    <a:pt x="775996" y="2197845"/>
                    <a:pt x="755933" y="2216448"/>
                  </a:cubicBezTo>
                  <a:cubicBezTo>
                    <a:pt x="753379" y="2218272"/>
                    <a:pt x="747178" y="2220096"/>
                    <a:pt x="749002" y="2224473"/>
                  </a:cubicBezTo>
                  <a:cubicBezTo>
                    <a:pt x="775996" y="2228850"/>
                    <a:pt x="805907" y="2225203"/>
                    <a:pt x="827794" y="2205870"/>
                  </a:cubicBezTo>
                  <a:cubicBezTo>
                    <a:pt x="852234" y="2177418"/>
                    <a:pt x="880321" y="2151884"/>
                    <a:pt x="915705" y="2142036"/>
                  </a:cubicBezTo>
                  <a:cubicBezTo>
                    <a:pt x="924824" y="2137659"/>
                    <a:pt x="935767" y="2137659"/>
                    <a:pt x="943792" y="2133281"/>
                  </a:cubicBezTo>
                  <a:cubicBezTo>
                    <a:pt x="945616" y="2131457"/>
                    <a:pt x="945616" y="2126715"/>
                    <a:pt x="943792" y="2124162"/>
                  </a:cubicBezTo>
                  <a:close/>
                  <a:moveTo>
                    <a:pt x="1046833" y="2104781"/>
                  </a:moveTo>
                  <a:cubicBezTo>
                    <a:pt x="1042453" y="2109910"/>
                    <a:pt x="1042453" y="2117969"/>
                    <a:pt x="1042453" y="2124197"/>
                  </a:cubicBezTo>
                  <a:cubicBezTo>
                    <a:pt x="1048657" y="2128594"/>
                    <a:pt x="1057051" y="2130425"/>
                    <a:pt x="1065080" y="2128594"/>
                  </a:cubicBezTo>
                  <a:cubicBezTo>
                    <a:pt x="1073108" y="2127861"/>
                    <a:pt x="1072379" y="2119069"/>
                    <a:pt x="1074203" y="2112841"/>
                  </a:cubicBezTo>
                  <a:lnTo>
                    <a:pt x="1067634" y="2105514"/>
                  </a:lnTo>
                  <a:cubicBezTo>
                    <a:pt x="1060700" y="2105514"/>
                    <a:pt x="1053402" y="2101850"/>
                    <a:pt x="1046833" y="2104781"/>
                  </a:cubicBezTo>
                  <a:close/>
                  <a:moveTo>
                    <a:pt x="1001844" y="2098170"/>
                  </a:moveTo>
                  <a:cubicBezTo>
                    <a:pt x="993241" y="2098891"/>
                    <a:pt x="997543" y="2109354"/>
                    <a:pt x="995751" y="2114766"/>
                  </a:cubicBezTo>
                  <a:cubicBezTo>
                    <a:pt x="996826" y="2119096"/>
                    <a:pt x="999335" y="2122704"/>
                    <a:pt x="1003637" y="2123425"/>
                  </a:cubicBezTo>
                  <a:cubicBezTo>
                    <a:pt x="1012599" y="2123425"/>
                    <a:pt x="1023353" y="2128837"/>
                    <a:pt x="1031597" y="2124508"/>
                  </a:cubicBezTo>
                  <a:cubicBezTo>
                    <a:pt x="1030522" y="2117292"/>
                    <a:pt x="1037691" y="2109354"/>
                    <a:pt x="1033031" y="2102499"/>
                  </a:cubicBezTo>
                  <a:cubicBezTo>
                    <a:pt x="1022636" y="2100695"/>
                    <a:pt x="1012599" y="2097087"/>
                    <a:pt x="1001844" y="2098170"/>
                  </a:cubicBezTo>
                  <a:close/>
                  <a:moveTo>
                    <a:pt x="397016" y="2097087"/>
                  </a:moveTo>
                  <a:cubicBezTo>
                    <a:pt x="393391" y="2102566"/>
                    <a:pt x="391578" y="2111331"/>
                    <a:pt x="393391" y="2117540"/>
                  </a:cubicBezTo>
                  <a:cubicBezTo>
                    <a:pt x="406078" y="2149679"/>
                    <a:pt x="426741" y="2177802"/>
                    <a:pt x="433266" y="2212498"/>
                  </a:cubicBezTo>
                  <a:lnTo>
                    <a:pt x="436891" y="2216150"/>
                  </a:lnTo>
                  <a:cubicBezTo>
                    <a:pt x="436891" y="2215420"/>
                    <a:pt x="437616" y="2215420"/>
                    <a:pt x="437616" y="2214324"/>
                  </a:cubicBezTo>
                  <a:cubicBezTo>
                    <a:pt x="433991" y="2178897"/>
                    <a:pt x="435079" y="2144201"/>
                    <a:pt x="417679" y="2113888"/>
                  </a:cubicBezTo>
                  <a:cubicBezTo>
                    <a:pt x="409703" y="2109505"/>
                    <a:pt x="406078" y="2098183"/>
                    <a:pt x="397016" y="2097087"/>
                  </a:cubicBezTo>
                  <a:close/>
                  <a:moveTo>
                    <a:pt x="1135653" y="2092902"/>
                  </a:moveTo>
                  <a:cubicBezTo>
                    <a:pt x="1121268" y="2092902"/>
                    <a:pt x="1107065" y="2095067"/>
                    <a:pt x="1094604" y="2099396"/>
                  </a:cubicBezTo>
                  <a:cubicBezTo>
                    <a:pt x="1082876" y="2106612"/>
                    <a:pt x="1077378" y="2117797"/>
                    <a:pt x="1077378" y="2131868"/>
                  </a:cubicBezTo>
                  <a:lnTo>
                    <a:pt x="1080310" y="2133672"/>
                  </a:lnTo>
                  <a:cubicBezTo>
                    <a:pt x="1103767" y="2131868"/>
                    <a:pt x="1126490" y="2139084"/>
                    <a:pt x="1148481" y="2143414"/>
                  </a:cubicBezTo>
                  <a:cubicBezTo>
                    <a:pt x="1200525" y="2169752"/>
                    <a:pt x="1257700" y="2209800"/>
                    <a:pt x="1319640" y="2187070"/>
                  </a:cubicBezTo>
                  <a:cubicBezTo>
                    <a:pt x="1332468" y="2180936"/>
                    <a:pt x="1351526" y="2172277"/>
                    <a:pt x="1355191" y="2156402"/>
                  </a:cubicBezTo>
                  <a:cubicBezTo>
                    <a:pt x="1334300" y="2170473"/>
                    <a:pt x="1305346" y="2166865"/>
                    <a:pt x="1283356" y="2155681"/>
                  </a:cubicBezTo>
                  <a:cubicBezTo>
                    <a:pt x="1249637" y="2132950"/>
                    <a:pt x="1217018" y="2109859"/>
                    <a:pt x="1177801" y="2099396"/>
                  </a:cubicBezTo>
                  <a:cubicBezTo>
                    <a:pt x="1164607" y="2095067"/>
                    <a:pt x="1150038" y="2092902"/>
                    <a:pt x="1135653" y="2092902"/>
                  </a:cubicBezTo>
                  <a:close/>
                  <a:moveTo>
                    <a:pt x="963115" y="2092574"/>
                  </a:moveTo>
                  <a:cubicBezTo>
                    <a:pt x="958154" y="2091500"/>
                    <a:pt x="953193" y="2091500"/>
                    <a:pt x="949224" y="2095438"/>
                  </a:cubicBezTo>
                  <a:cubicBezTo>
                    <a:pt x="945616" y="2102239"/>
                    <a:pt x="947420" y="2111188"/>
                    <a:pt x="953554" y="2117274"/>
                  </a:cubicBezTo>
                  <a:cubicBezTo>
                    <a:pt x="964378" y="2120496"/>
                    <a:pt x="975923" y="2124075"/>
                    <a:pt x="986747" y="2117274"/>
                  </a:cubicBezTo>
                  <a:cubicBezTo>
                    <a:pt x="986025" y="2110114"/>
                    <a:pt x="993241" y="2103313"/>
                    <a:pt x="986025" y="2097227"/>
                  </a:cubicBezTo>
                  <a:lnTo>
                    <a:pt x="977005" y="2096154"/>
                  </a:lnTo>
                  <a:cubicBezTo>
                    <a:pt x="973037" y="2095796"/>
                    <a:pt x="968076" y="2093648"/>
                    <a:pt x="963115" y="2092574"/>
                  </a:cubicBezTo>
                  <a:close/>
                  <a:moveTo>
                    <a:pt x="249797" y="2087562"/>
                  </a:moveTo>
                  <a:lnTo>
                    <a:pt x="248703" y="2090091"/>
                  </a:lnTo>
                  <a:cubicBezTo>
                    <a:pt x="264017" y="2115741"/>
                    <a:pt x="269486" y="2144643"/>
                    <a:pt x="285164" y="2168487"/>
                  </a:cubicBezTo>
                  <a:cubicBezTo>
                    <a:pt x="293186" y="2184021"/>
                    <a:pt x="304853" y="2195582"/>
                    <a:pt x="317614" y="2208949"/>
                  </a:cubicBezTo>
                  <a:cubicBezTo>
                    <a:pt x="348606" y="2229902"/>
                    <a:pt x="382150" y="2252662"/>
                    <a:pt x="422622" y="2246521"/>
                  </a:cubicBezTo>
                  <a:cubicBezTo>
                    <a:pt x="425539" y="2246521"/>
                    <a:pt x="428091" y="2243992"/>
                    <a:pt x="425539" y="2241102"/>
                  </a:cubicBezTo>
                  <a:cubicBezTo>
                    <a:pt x="410955" y="2238573"/>
                    <a:pt x="396370" y="2231709"/>
                    <a:pt x="384703" y="2222677"/>
                  </a:cubicBezTo>
                  <a:cubicBezTo>
                    <a:pt x="354075" y="2201001"/>
                    <a:pt x="340220" y="2169209"/>
                    <a:pt x="324907" y="2137779"/>
                  </a:cubicBezTo>
                  <a:cubicBezTo>
                    <a:pt x="306676" y="2111406"/>
                    <a:pt x="277872" y="2095510"/>
                    <a:pt x="249797" y="2087562"/>
                  </a:cubicBezTo>
                  <a:close/>
                  <a:moveTo>
                    <a:pt x="1047114" y="2078037"/>
                  </a:moveTo>
                  <a:cubicBezTo>
                    <a:pt x="1044041" y="2082409"/>
                    <a:pt x="1044041" y="2089332"/>
                    <a:pt x="1045962" y="2094797"/>
                  </a:cubicBezTo>
                  <a:cubicBezTo>
                    <a:pt x="1052875" y="2096619"/>
                    <a:pt x="1062477" y="2100262"/>
                    <a:pt x="1067854" y="2094797"/>
                  </a:cubicBezTo>
                  <a:cubicBezTo>
                    <a:pt x="1065166" y="2086782"/>
                    <a:pt x="1056716" y="2079859"/>
                    <a:pt x="1047114" y="2078037"/>
                  </a:cubicBezTo>
                  <a:close/>
                  <a:moveTo>
                    <a:pt x="689173" y="2062162"/>
                  </a:moveTo>
                  <a:lnTo>
                    <a:pt x="688441" y="2064704"/>
                  </a:lnTo>
                  <a:cubicBezTo>
                    <a:pt x="693926" y="2072691"/>
                    <a:pt x="694657" y="2083946"/>
                    <a:pt x="703798" y="2091207"/>
                  </a:cubicBezTo>
                  <a:cubicBezTo>
                    <a:pt x="730124" y="2120252"/>
                    <a:pt x="769246" y="2143125"/>
                    <a:pt x="810929" y="2135138"/>
                  </a:cubicBezTo>
                  <a:cubicBezTo>
                    <a:pt x="850052" y="2117711"/>
                    <a:pt x="892831" y="2107182"/>
                    <a:pt x="937438" y="2112265"/>
                  </a:cubicBezTo>
                  <a:lnTo>
                    <a:pt x="939266" y="2107182"/>
                  </a:lnTo>
                  <a:cubicBezTo>
                    <a:pt x="930125" y="2097379"/>
                    <a:pt x="915500" y="2093023"/>
                    <a:pt x="903800" y="2086851"/>
                  </a:cubicBezTo>
                  <a:lnTo>
                    <a:pt x="871990" y="2077774"/>
                  </a:lnTo>
                  <a:cubicBezTo>
                    <a:pt x="840911" y="2070876"/>
                    <a:pt x="812026" y="2082494"/>
                    <a:pt x="784603" y="2091933"/>
                  </a:cubicBezTo>
                  <a:cubicBezTo>
                    <a:pt x="749137" y="2093749"/>
                    <a:pt x="714767" y="2083946"/>
                    <a:pt x="689173" y="2062162"/>
                  </a:cubicBezTo>
                  <a:close/>
                  <a:moveTo>
                    <a:pt x="1013032" y="2061679"/>
                  </a:moveTo>
                  <a:cubicBezTo>
                    <a:pt x="1009936" y="2061141"/>
                    <a:pt x="1006930" y="2061141"/>
                    <a:pt x="1004197" y="2063294"/>
                  </a:cubicBezTo>
                  <a:cubicBezTo>
                    <a:pt x="1001647" y="2072267"/>
                    <a:pt x="998003" y="2083393"/>
                    <a:pt x="1003468" y="2090572"/>
                  </a:cubicBezTo>
                  <a:cubicBezTo>
                    <a:pt x="1015127" y="2091289"/>
                    <a:pt x="1031523" y="2100262"/>
                    <a:pt x="1038810" y="2088777"/>
                  </a:cubicBezTo>
                  <a:cubicBezTo>
                    <a:pt x="1042453" y="2082676"/>
                    <a:pt x="1039538" y="2076574"/>
                    <a:pt x="1035895" y="2070472"/>
                  </a:cubicBezTo>
                  <a:lnTo>
                    <a:pt x="1022414" y="2063294"/>
                  </a:lnTo>
                  <a:cubicBezTo>
                    <a:pt x="1019317" y="2063294"/>
                    <a:pt x="1016129" y="2062217"/>
                    <a:pt x="1013032" y="2061679"/>
                  </a:cubicBezTo>
                  <a:close/>
                  <a:moveTo>
                    <a:pt x="991898" y="2059728"/>
                  </a:moveTo>
                  <a:cubicBezTo>
                    <a:pt x="978343" y="2058987"/>
                    <a:pt x="965521" y="2064173"/>
                    <a:pt x="957462" y="2074175"/>
                  </a:cubicBezTo>
                  <a:cubicBezTo>
                    <a:pt x="951966" y="2077879"/>
                    <a:pt x="955630" y="2084176"/>
                    <a:pt x="959293" y="2086769"/>
                  </a:cubicBezTo>
                  <a:cubicBezTo>
                    <a:pt x="970284" y="2086769"/>
                    <a:pt x="980908" y="2092325"/>
                    <a:pt x="991166" y="2086028"/>
                  </a:cubicBezTo>
                  <a:lnTo>
                    <a:pt x="994829" y="2062321"/>
                  </a:lnTo>
                  <a:close/>
                  <a:moveTo>
                    <a:pt x="1115453" y="2034679"/>
                  </a:moveTo>
                  <a:cubicBezTo>
                    <a:pt x="1093723" y="2047048"/>
                    <a:pt x="1076045" y="2068876"/>
                    <a:pt x="1074203" y="2092887"/>
                  </a:cubicBezTo>
                  <a:cubicBezTo>
                    <a:pt x="1077150" y="2095434"/>
                    <a:pt x="1077150" y="2103437"/>
                    <a:pt x="1083411" y="2100891"/>
                  </a:cubicBezTo>
                  <a:cubicBezTo>
                    <a:pt x="1090777" y="2092159"/>
                    <a:pt x="1103668" y="2092159"/>
                    <a:pt x="1111770" y="2084156"/>
                  </a:cubicBezTo>
                  <a:cubicBezTo>
                    <a:pt x="1119136" y="2070695"/>
                    <a:pt x="1118400" y="2055779"/>
                    <a:pt x="1119136" y="2041591"/>
                  </a:cubicBezTo>
                  <a:cubicBezTo>
                    <a:pt x="1120241" y="2039044"/>
                    <a:pt x="1120241" y="2033587"/>
                    <a:pt x="1115453" y="2034679"/>
                  </a:cubicBezTo>
                  <a:close/>
                  <a:moveTo>
                    <a:pt x="530913" y="2025650"/>
                  </a:moveTo>
                  <a:cubicBezTo>
                    <a:pt x="497209" y="2047824"/>
                    <a:pt x="475228" y="2085992"/>
                    <a:pt x="480723" y="2124887"/>
                  </a:cubicBezTo>
                  <a:cubicBezTo>
                    <a:pt x="478159" y="2161965"/>
                    <a:pt x="476327" y="2196498"/>
                    <a:pt x="459841" y="2228850"/>
                  </a:cubicBezTo>
                  <a:cubicBezTo>
                    <a:pt x="476327" y="2222671"/>
                    <a:pt x="488783" y="2209584"/>
                    <a:pt x="500872" y="2197952"/>
                  </a:cubicBezTo>
                  <a:cubicBezTo>
                    <a:pt x="508932" y="2188501"/>
                    <a:pt x="514427" y="2178686"/>
                    <a:pt x="521754" y="2167054"/>
                  </a:cubicBezTo>
                  <a:cubicBezTo>
                    <a:pt x="531646" y="2134339"/>
                    <a:pt x="540804" y="2102714"/>
                    <a:pt x="533477" y="2066363"/>
                  </a:cubicBezTo>
                  <a:cubicBezTo>
                    <a:pt x="538240" y="2056548"/>
                    <a:pt x="530913" y="2041645"/>
                    <a:pt x="535309" y="2030376"/>
                  </a:cubicBezTo>
                  <a:cubicBezTo>
                    <a:pt x="535309" y="2027468"/>
                    <a:pt x="534576" y="2025650"/>
                    <a:pt x="530913" y="2025650"/>
                  </a:cubicBezTo>
                  <a:close/>
                  <a:moveTo>
                    <a:pt x="871254" y="2019300"/>
                  </a:moveTo>
                  <a:lnTo>
                    <a:pt x="869416" y="2024000"/>
                  </a:lnTo>
                  <a:cubicBezTo>
                    <a:pt x="874930" y="2040629"/>
                    <a:pt x="876767" y="2057982"/>
                    <a:pt x="889264" y="2070273"/>
                  </a:cubicBezTo>
                  <a:cubicBezTo>
                    <a:pt x="905804" y="2077503"/>
                    <a:pt x="922344" y="2084372"/>
                    <a:pt x="937781" y="2092325"/>
                  </a:cubicBezTo>
                  <a:cubicBezTo>
                    <a:pt x="944029" y="2087264"/>
                    <a:pt x="937046" y="2081118"/>
                    <a:pt x="935208" y="2074973"/>
                  </a:cubicBezTo>
                  <a:cubicBezTo>
                    <a:pt x="921241" y="2051836"/>
                    <a:pt x="896615" y="2030146"/>
                    <a:pt x="871254" y="2019300"/>
                  </a:cubicBezTo>
                  <a:close/>
                  <a:moveTo>
                    <a:pt x="406747" y="2003383"/>
                  </a:moveTo>
                  <a:cubicBezTo>
                    <a:pt x="403945" y="2002384"/>
                    <a:pt x="401505" y="2002112"/>
                    <a:pt x="400601" y="2005562"/>
                  </a:cubicBezTo>
                  <a:cubicBezTo>
                    <a:pt x="407831" y="2023356"/>
                    <a:pt x="399516" y="2042965"/>
                    <a:pt x="403131" y="2060396"/>
                  </a:cubicBezTo>
                  <a:cubicBezTo>
                    <a:pt x="415784" y="2081821"/>
                    <a:pt x="432052" y="2101067"/>
                    <a:pt x="437475" y="2125034"/>
                  </a:cubicBezTo>
                  <a:cubicBezTo>
                    <a:pt x="445428" y="2157716"/>
                    <a:pt x="445428" y="2189309"/>
                    <a:pt x="443620" y="2221992"/>
                  </a:cubicBezTo>
                  <a:cubicBezTo>
                    <a:pt x="443620" y="2226349"/>
                    <a:pt x="443620" y="2232523"/>
                    <a:pt x="447959" y="2233612"/>
                  </a:cubicBezTo>
                  <a:cubicBezTo>
                    <a:pt x="458804" y="2219450"/>
                    <a:pt x="460611" y="2200930"/>
                    <a:pt x="465311" y="2185678"/>
                  </a:cubicBezTo>
                  <a:cubicBezTo>
                    <a:pt x="472541" y="2138107"/>
                    <a:pt x="471457" y="2082547"/>
                    <a:pt x="447236" y="2040060"/>
                  </a:cubicBezTo>
                  <a:cubicBezTo>
                    <a:pt x="439282" y="2027713"/>
                    <a:pt x="428437" y="2013551"/>
                    <a:pt x="415061" y="2005562"/>
                  </a:cubicBezTo>
                  <a:cubicBezTo>
                    <a:pt x="412712" y="2006107"/>
                    <a:pt x="409548" y="2004382"/>
                    <a:pt x="406747" y="2003383"/>
                  </a:cubicBezTo>
                  <a:close/>
                  <a:moveTo>
                    <a:pt x="382920" y="2001837"/>
                  </a:moveTo>
                  <a:cubicBezTo>
                    <a:pt x="368488" y="2017858"/>
                    <a:pt x="360190" y="2037155"/>
                    <a:pt x="350448" y="2055725"/>
                  </a:cubicBezTo>
                  <a:cubicBezTo>
                    <a:pt x="344315" y="2076115"/>
                    <a:pt x="336016" y="2096505"/>
                    <a:pt x="340707" y="2117623"/>
                  </a:cubicBezTo>
                  <a:cubicBezTo>
                    <a:pt x="337820" y="2132915"/>
                    <a:pt x="347923" y="2147844"/>
                    <a:pt x="349727" y="2162044"/>
                  </a:cubicBezTo>
                  <a:cubicBezTo>
                    <a:pt x="358386" y="2186803"/>
                    <a:pt x="378230" y="2207193"/>
                    <a:pt x="399877" y="2224670"/>
                  </a:cubicBezTo>
                  <a:cubicBezTo>
                    <a:pt x="412505" y="2230131"/>
                    <a:pt x="424051" y="2239962"/>
                    <a:pt x="438483" y="2237049"/>
                  </a:cubicBezTo>
                  <a:cubicBezTo>
                    <a:pt x="439204" y="2234501"/>
                    <a:pt x="437400" y="2233772"/>
                    <a:pt x="435596" y="2231952"/>
                  </a:cubicBezTo>
                  <a:cubicBezTo>
                    <a:pt x="411423" y="2221393"/>
                    <a:pt x="391579" y="2199182"/>
                    <a:pt x="386167" y="2172603"/>
                  </a:cubicBezTo>
                  <a:cubicBezTo>
                    <a:pt x="385445" y="2150392"/>
                    <a:pt x="378230" y="2130002"/>
                    <a:pt x="384724" y="2108884"/>
                  </a:cubicBezTo>
                  <a:cubicBezTo>
                    <a:pt x="384724" y="2084125"/>
                    <a:pt x="396269" y="2063735"/>
                    <a:pt x="396269" y="2037884"/>
                  </a:cubicBezTo>
                  <a:cubicBezTo>
                    <a:pt x="392661" y="2026596"/>
                    <a:pt x="396991" y="2008027"/>
                    <a:pt x="382920" y="2001837"/>
                  </a:cubicBezTo>
                  <a:close/>
                  <a:moveTo>
                    <a:pt x="1117561" y="1905000"/>
                  </a:moveTo>
                  <a:cubicBezTo>
                    <a:pt x="1077853" y="1949418"/>
                    <a:pt x="1061524" y="2007670"/>
                    <a:pt x="1050391" y="2066286"/>
                  </a:cubicBezTo>
                  <a:cubicBezTo>
                    <a:pt x="1055958" y="2069563"/>
                    <a:pt x="1060411" y="2081213"/>
                    <a:pt x="1069689" y="2076844"/>
                  </a:cubicBezTo>
                  <a:cubicBezTo>
                    <a:pt x="1079708" y="2049539"/>
                    <a:pt x="1091955" y="2020048"/>
                    <a:pt x="1099006" y="1992015"/>
                  </a:cubicBezTo>
                  <a:cubicBezTo>
                    <a:pt x="1105686" y="1970534"/>
                    <a:pt x="1114963" y="1953058"/>
                    <a:pt x="1123128" y="1932670"/>
                  </a:cubicBezTo>
                  <a:cubicBezTo>
                    <a:pt x="1124983" y="1922840"/>
                    <a:pt x="1135003" y="1915923"/>
                    <a:pt x="1136116" y="1905000"/>
                  </a:cubicBezTo>
                  <a:close/>
                  <a:moveTo>
                    <a:pt x="1237038" y="1820231"/>
                  </a:moveTo>
                  <a:cubicBezTo>
                    <a:pt x="1220015" y="1827499"/>
                    <a:pt x="1198283" y="1830043"/>
                    <a:pt x="1188503" y="1847850"/>
                  </a:cubicBezTo>
                  <a:cubicBezTo>
                    <a:pt x="1205527" y="1846033"/>
                    <a:pt x="1227259" y="1842399"/>
                    <a:pt x="1246093" y="1843489"/>
                  </a:cubicBezTo>
                  <a:cubicBezTo>
                    <a:pt x="1253337" y="1837311"/>
                    <a:pt x="1263116" y="1831860"/>
                    <a:pt x="1263116" y="1821321"/>
                  </a:cubicBezTo>
                  <a:cubicBezTo>
                    <a:pt x="1255148" y="1817687"/>
                    <a:pt x="1246093" y="1820231"/>
                    <a:pt x="1237038" y="1820231"/>
                  </a:cubicBezTo>
                  <a:close/>
                  <a:moveTo>
                    <a:pt x="997432" y="1801757"/>
                  </a:moveTo>
                  <a:cubicBezTo>
                    <a:pt x="974496" y="1817519"/>
                    <a:pt x="964666" y="1843671"/>
                    <a:pt x="968307" y="1871256"/>
                  </a:cubicBezTo>
                  <a:cubicBezTo>
                    <a:pt x="968307" y="1874122"/>
                    <a:pt x="971948" y="1874838"/>
                    <a:pt x="973768" y="1874122"/>
                  </a:cubicBezTo>
                  <a:cubicBezTo>
                    <a:pt x="986510" y="1859076"/>
                    <a:pt x="1003621" y="1850478"/>
                    <a:pt x="1020004" y="1843671"/>
                  </a:cubicBezTo>
                  <a:cubicBezTo>
                    <a:pt x="1046217" y="1840805"/>
                    <a:pt x="1071338" y="1834715"/>
                    <a:pt x="1097551" y="1840089"/>
                  </a:cubicBezTo>
                  <a:lnTo>
                    <a:pt x="1099371" y="1838297"/>
                  </a:lnTo>
                  <a:cubicBezTo>
                    <a:pt x="1101191" y="1826834"/>
                    <a:pt x="1089541" y="1822535"/>
                    <a:pt x="1083352" y="1816445"/>
                  </a:cubicBezTo>
                  <a:cubicBezTo>
                    <a:pt x="1067697" y="1807847"/>
                    <a:pt x="1054227" y="1821818"/>
                    <a:pt x="1040756" y="1821818"/>
                  </a:cubicBezTo>
                  <a:cubicBezTo>
                    <a:pt x="1029834" y="1809638"/>
                    <a:pt x="1014543" y="1793875"/>
                    <a:pt x="997432" y="1801757"/>
                  </a:cubicBezTo>
                  <a:close/>
                  <a:moveTo>
                    <a:pt x="949356" y="1670386"/>
                  </a:moveTo>
                  <a:cubicBezTo>
                    <a:pt x="896192" y="1665287"/>
                    <a:pt x="844485" y="1680219"/>
                    <a:pt x="809164" y="1718096"/>
                  </a:cubicBezTo>
                  <a:cubicBezTo>
                    <a:pt x="782946" y="1742133"/>
                    <a:pt x="771294" y="1774183"/>
                    <a:pt x="769474" y="1808418"/>
                  </a:cubicBezTo>
                  <a:cubicBezTo>
                    <a:pt x="768381" y="1810239"/>
                    <a:pt x="765832" y="1809510"/>
                    <a:pt x="764011" y="1808418"/>
                  </a:cubicBezTo>
                  <a:cubicBezTo>
                    <a:pt x="741435" y="1793486"/>
                    <a:pt x="725777" y="1771269"/>
                    <a:pt x="708663" y="1752695"/>
                  </a:cubicBezTo>
                  <a:lnTo>
                    <a:pt x="702473" y="1748325"/>
                  </a:lnTo>
                  <a:cubicBezTo>
                    <a:pt x="693369" y="1732300"/>
                    <a:pt x="681717" y="1718096"/>
                    <a:pt x="675163" y="1701343"/>
                  </a:cubicBezTo>
                  <a:cubicBezTo>
                    <a:pt x="670793" y="1692602"/>
                    <a:pt x="660961" y="1686411"/>
                    <a:pt x="659141" y="1675849"/>
                  </a:cubicBezTo>
                  <a:cubicBezTo>
                    <a:pt x="655499" y="1671479"/>
                    <a:pt x="654407" y="1678398"/>
                    <a:pt x="651858" y="1678398"/>
                  </a:cubicBezTo>
                  <a:cubicBezTo>
                    <a:pt x="621999" y="1669658"/>
                    <a:pt x="590319" y="1667837"/>
                    <a:pt x="559368" y="1674756"/>
                  </a:cubicBezTo>
                  <a:cubicBezTo>
                    <a:pt x="509481" y="1690781"/>
                    <a:pt x="449763" y="1725380"/>
                    <a:pt x="442845" y="1782924"/>
                  </a:cubicBezTo>
                  <a:cubicBezTo>
                    <a:pt x="442845" y="1789844"/>
                    <a:pt x="439203" y="1800770"/>
                    <a:pt x="443573" y="1805868"/>
                  </a:cubicBezTo>
                  <a:cubicBezTo>
                    <a:pt x="451584" y="1800770"/>
                    <a:pt x="460687" y="1797128"/>
                    <a:pt x="467242" y="1789844"/>
                  </a:cubicBezTo>
                  <a:cubicBezTo>
                    <a:pt x="481443" y="1778553"/>
                    <a:pt x="478166" y="1759979"/>
                    <a:pt x="484356" y="1744683"/>
                  </a:cubicBezTo>
                  <a:cubicBezTo>
                    <a:pt x="490546" y="1752695"/>
                    <a:pt x="486905" y="1766171"/>
                    <a:pt x="489818" y="1775640"/>
                  </a:cubicBezTo>
                  <a:cubicBezTo>
                    <a:pt x="490546" y="1778553"/>
                    <a:pt x="495280" y="1776732"/>
                    <a:pt x="497101" y="1776732"/>
                  </a:cubicBezTo>
                  <a:cubicBezTo>
                    <a:pt x="513123" y="1773090"/>
                    <a:pt x="520405" y="1757066"/>
                    <a:pt x="524047" y="1743954"/>
                  </a:cubicBezTo>
                  <a:cubicBezTo>
                    <a:pt x="525139" y="1741405"/>
                    <a:pt x="523318" y="1735214"/>
                    <a:pt x="527688" y="1733393"/>
                  </a:cubicBezTo>
                  <a:cubicBezTo>
                    <a:pt x="533150" y="1744683"/>
                    <a:pt x="530601" y="1758158"/>
                    <a:pt x="527688" y="1770541"/>
                  </a:cubicBezTo>
                  <a:cubicBezTo>
                    <a:pt x="531329" y="1783652"/>
                    <a:pt x="539704" y="1797128"/>
                    <a:pt x="553177" y="1801498"/>
                  </a:cubicBezTo>
                  <a:cubicBezTo>
                    <a:pt x="566650" y="1789844"/>
                    <a:pt x="563009" y="1771269"/>
                    <a:pt x="570292" y="1757066"/>
                  </a:cubicBezTo>
                  <a:cubicBezTo>
                    <a:pt x="574661" y="1743954"/>
                    <a:pt x="568471" y="1732300"/>
                    <a:pt x="577574" y="1721738"/>
                  </a:cubicBezTo>
                  <a:cubicBezTo>
                    <a:pt x="581944" y="1729022"/>
                    <a:pt x="581216" y="1739584"/>
                    <a:pt x="581216" y="1747596"/>
                  </a:cubicBezTo>
                  <a:cubicBezTo>
                    <a:pt x="583765" y="1770541"/>
                    <a:pt x="573933" y="1789844"/>
                    <a:pt x="567743" y="1810239"/>
                  </a:cubicBezTo>
                  <a:cubicBezTo>
                    <a:pt x="566650" y="1813881"/>
                    <a:pt x="569564" y="1816430"/>
                    <a:pt x="572841" y="1815702"/>
                  </a:cubicBezTo>
                  <a:cubicBezTo>
                    <a:pt x="600151" y="1803319"/>
                    <a:pt x="604520" y="1773090"/>
                    <a:pt x="611075" y="1749417"/>
                  </a:cubicBezTo>
                  <a:cubicBezTo>
                    <a:pt x="616537" y="1734121"/>
                    <a:pt x="612896" y="1715547"/>
                    <a:pt x="616537" y="1699522"/>
                  </a:cubicBezTo>
                  <a:cubicBezTo>
                    <a:pt x="617265" y="1693331"/>
                    <a:pt x="624548" y="1692602"/>
                    <a:pt x="630010" y="1690781"/>
                  </a:cubicBezTo>
                  <a:cubicBezTo>
                    <a:pt x="640934" y="1690781"/>
                    <a:pt x="651858" y="1692602"/>
                    <a:pt x="658048" y="1702436"/>
                  </a:cubicBezTo>
                  <a:cubicBezTo>
                    <a:pt x="669701" y="1733393"/>
                    <a:pt x="692641" y="1760708"/>
                    <a:pt x="712304" y="1787294"/>
                  </a:cubicBezTo>
                  <a:cubicBezTo>
                    <a:pt x="700652" y="1795307"/>
                    <a:pt x="684266" y="1794578"/>
                    <a:pt x="671521" y="1800770"/>
                  </a:cubicBezTo>
                  <a:cubicBezTo>
                    <a:pt x="637293" y="1814609"/>
                    <a:pt x="600151" y="1844109"/>
                    <a:pt x="584857" y="1878344"/>
                  </a:cubicBezTo>
                  <a:cubicBezTo>
                    <a:pt x="564101" y="1918406"/>
                    <a:pt x="567743" y="1973400"/>
                    <a:pt x="578303" y="2013826"/>
                  </a:cubicBezTo>
                  <a:cubicBezTo>
                    <a:pt x="581216" y="2019289"/>
                    <a:pt x="581944" y="2026209"/>
                    <a:pt x="587406" y="2028030"/>
                  </a:cubicBezTo>
                  <a:cubicBezTo>
                    <a:pt x="608162" y="2007635"/>
                    <a:pt x="609982" y="1980320"/>
                    <a:pt x="612896" y="1953005"/>
                  </a:cubicBezTo>
                  <a:cubicBezTo>
                    <a:pt x="614716" y="1934431"/>
                    <a:pt x="603792" y="1918406"/>
                    <a:pt x="601243" y="1901653"/>
                  </a:cubicBezTo>
                  <a:cubicBezTo>
                    <a:pt x="612896" y="1908573"/>
                    <a:pt x="618358" y="1918406"/>
                    <a:pt x="624548" y="1929696"/>
                  </a:cubicBezTo>
                  <a:cubicBezTo>
                    <a:pt x="631102" y="1941351"/>
                    <a:pt x="644575" y="1932610"/>
                    <a:pt x="652586" y="1928968"/>
                  </a:cubicBezTo>
                  <a:cubicBezTo>
                    <a:pt x="673342" y="1920956"/>
                    <a:pt x="659869" y="1900560"/>
                    <a:pt x="662782" y="1885628"/>
                  </a:cubicBezTo>
                  <a:cubicBezTo>
                    <a:pt x="661690" y="1875795"/>
                    <a:pt x="656228" y="1864505"/>
                    <a:pt x="658048" y="1854671"/>
                  </a:cubicBezTo>
                  <a:lnTo>
                    <a:pt x="662782" y="1859042"/>
                  </a:lnTo>
                  <a:cubicBezTo>
                    <a:pt x="670793" y="1878344"/>
                    <a:pt x="678804" y="1898739"/>
                    <a:pt x="676983" y="1922048"/>
                  </a:cubicBezTo>
                  <a:cubicBezTo>
                    <a:pt x="686087" y="1932610"/>
                    <a:pt x="695190" y="1943900"/>
                    <a:pt x="709755" y="1943172"/>
                  </a:cubicBezTo>
                  <a:cubicBezTo>
                    <a:pt x="717038" y="1923505"/>
                    <a:pt x="712304" y="1903474"/>
                    <a:pt x="708663" y="1883079"/>
                  </a:cubicBezTo>
                  <a:cubicBezTo>
                    <a:pt x="707935" y="1871424"/>
                    <a:pt x="702473" y="1860863"/>
                    <a:pt x="701380" y="1849208"/>
                  </a:cubicBezTo>
                  <a:cubicBezTo>
                    <a:pt x="713397" y="1865233"/>
                    <a:pt x="721408" y="1885628"/>
                    <a:pt x="725049" y="1904931"/>
                  </a:cubicBezTo>
                  <a:cubicBezTo>
                    <a:pt x="728690" y="1914764"/>
                    <a:pt x="725049" y="1928240"/>
                    <a:pt x="729419" y="1937709"/>
                  </a:cubicBezTo>
                  <a:cubicBezTo>
                    <a:pt x="737794" y="1934431"/>
                    <a:pt x="739614" y="1924598"/>
                    <a:pt x="745076" y="1918406"/>
                  </a:cubicBezTo>
                  <a:cubicBezTo>
                    <a:pt x="754180" y="1890727"/>
                    <a:pt x="741435" y="1864505"/>
                    <a:pt x="730511" y="1841196"/>
                  </a:cubicBezTo>
                  <a:cubicBezTo>
                    <a:pt x="724321" y="1831727"/>
                    <a:pt x="713397" y="1824443"/>
                    <a:pt x="709755" y="1813152"/>
                  </a:cubicBezTo>
                  <a:cubicBezTo>
                    <a:pt x="713397" y="1801498"/>
                    <a:pt x="724321" y="1805868"/>
                    <a:pt x="731239" y="1806961"/>
                  </a:cubicBezTo>
                  <a:cubicBezTo>
                    <a:pt x="750538" y="1822622"/>
                    <a:pt x="767653" y="1837918"/>
                    <a:pt x="785860" y="1854671"/>
                  </a:cubicBezTo>
                  <a:cubicBezTo>
                    <a:pt x="815719" y="1876887"/>
                    <a:pt x="845578" y="1901653"/>
                    <a:pt x="867062" y="1928968"/>
                  </a:cubicBezTo>
                  <a:cubicBezTo>
                    <a:pt x="847398" y="1933338"/>
                    <a:pt x="827371" y="1943172"/>
                    <a:pt x="813898" y="1958104"/>
                  </a:cubicBezTo>
                  <a:cubicBezTo>
                    <a:pt x="812077" y="1961746"/>
                    <a:pt x="805523" y="1965388"/>
                    <a:pt x="810985" y="1968666"/>
                  </a:cubicBezTo>
                  <a:cubicBezTo>
                    <a:pt x="838295" y="1975950"/>
                    <a:pt x="870703" y="1989061"/>
                    <a:pt x="896921" y="1974129"/>
                  </a:cubicBezTo>
                  <a:cubicBezTo>
                    <a:pt x="903475" y="1970487"/>
                    <a:pt x="909665" y="1974857"/>
                    <a:pt x="912214" y="1980320"/>
                  </a:cubicBezTo>
                  <a:cubicBezTo>
                    <a:pt x="931513" y="2005814"/>
                    <a:pt x="942073" y="2033493"/>
                    <a:pt x="958459" y="2058987"/>
                  </a:cubicBezTo>
                  <a:cubicBezTo>
                    <a:pt x="965014" y="2056438"/>
                    <a:pt x="973025" y="2056438"/>
                    <a:pt x="976666" y="2050975"/>
                  </a:cubicBezTo>
                  <a:cubicBezTo>
                    <a:pt x="971932" y="2037135"/>
                    <a:pt x="963193" y="2022931"/>
                    <a:pt x="955911" y="2010549"/>
                  </a:cubicBezTo>
                  <a:cubicBezTo>
                    <a:pt x="954090" y="1994524"/>
                    <a:pt x="943894" y="1978499"/>
                    <a:pt x="952269" y="1962474"/>
                  </a:cubicBezTo>
                  <a:cubicBezTo>
                    <a:pt x="957731" y="1962474"/>
                    <a:pt x="961373" y="1970487"/>
                    <a:pt x="965014" y="1974129"/>
                  </a:cubicBezTo>
                  <a:cubicBezTo>
                    <a:pt x="985770" y="1992703"/>
                    <a:pt x="1016357" y="1999623"/>
                    <a:pt x="1043667" y="1993431"/>
                  </a:cubicBezTo>
                  <a:cubicBezTo>
                    <a:pt x="1049857" y="1990153"/>
                    <a:pt x="1058232" y="1991974"/>
                    <a:pt x="1062602" y="1986511"/>
                  </a:cubicBezTo>
                  <a:cubicBezTo>
                    <a:pt x="1064423" y="1980320"/>
                    <a:pt x="1060053" y="1977771"/>
                    <a:pt x="1058961" y="1973400"/>
                  </a:cubicBezTo>
                  <a:cubicBezTo>
                    <a:pt x="1041846" y="1959196"/>
                    <a:pt x="1016357" y="1953005"/>
                    <a:pt x="1007254" y="1929696"/>
                  </a:cubicBezTo>
                  <a:lnTo>
                    <a:pt x="1008346" y="1928968"/>
                  </a:lnTo>
                  <a:cubicBezTo>
                    <a:pt x="1025460" y="1939530"/>
                    <a:pt x="1041846" y="1951184"/>
                    <a:pt x="1062602" y="1951912"/>
                  </a:cubicBezTo>
                  <a:cubicBezTo>
                    <a:pt x="1077896" y="1939530"/>
                    <a:pt x="1089912" y="1928968"/>
                    <a:pt x="1094282" y="1910394"/>
                  </a:cubicBezTo>
                  <a:cubicBezTo>
                    <a:pt x="1084450" y="1899832"/>
                    <a:pt x="1066972" y="1890727"/>
                    <a:pt x="1065151" y="1875795"/>
                  </a:cubicBezTo>
                  <a:cubicBezTo>
                    <a:pt x="1080809" y="1881986"/>
                    <a:pt x="1093553" y="1894369"/>
                    <a:pt x="1110668" y="1896918"/>
                  </a:cubicBezTo>
                  <a:cubicBezTo>
                    <a:pt x="1129603" y="1899832"/>
                    <a:pt x="1149630" y="1895462"/>
                    <a:pt x="1163103" y="1884536"/>
                  </a:cubicBezTo>
                  <a:cubicBezTo>
                    <a:pt x="1139434" y="1846659"/>
                    <a:pt x="1089912" y="1844109"/>
                    <a:pt x="1048037" y="1848480"/>
                  </a:cubicBezTo>
                  <a:cubicBezTo>
                    <a:pt x="1003612" y="1863412"/>
                    <a:pt x="949356" y="1889270"/>
                    <a:pt x="936976" y="1939530"/>
                  </a:cubicBezTo>
                  <a:cubicBezTo>
                    <a:pt x="933334" y="1946814"/>
                    <a:pt x="936976" y="1959196"/>
                    <a:pt x="929693" y="1964295"/>
                  </a:cubicBezTo>
                  <a:cubicBezTo>
                    <a:pt x="890730" y="1914764"/>
                    <a:pt x="845578" y="1875066"/>
                    <a:pt x="796419" y="1836097"/>
                  </a:cubicBezTo>
                  <a:cubicBezTo>
                    <a:pt x="790957" y="1826264"/>
                    <a:pt x="794599" y="1815702"/>
                    <a:pt x="795691" y="1805140"/>
                  </a:cubicBezTo>
                  <a:cubicBezTo>
                    <a:pt x="795691" y="1802226"/>
                    <a:pt x="798240" y="1800770"/>
                    <a:pt x="801153" y="1800770"/>
                  </a:cubicBezTo>
                  <a:cubicBezTo>
                    <a:pt x="812806" y="1809510"/>
                    <a:pt x="823730" y="1819344"/>
                    <a:pt x="838295" y="1824443"/>
                  </a:cubicBezTo>
                  <a:cubicBezTo>
                    <a:pt x="859051" y="1828813"/>
                    <a:pt x="885997" y="1830634"/>
                    <a:pt x="901654" y="1813881"/>
                  </a:cubicBezTo>
                  <a:cubicBezTo>
                    <a:pt x="903475" y="1810239"/>
                    <a:pt x="905296" y="1804047"/>
                    <a:pt x="900562" y="1801498"/>
                  </a:cubicBezTo>
                  <a:cubicBezTo>
                    <a:pt x="876165" y="1798949"/>
                    <a:pt x="852496" y="1789115"/>
                    <a:pt x="832833" y="1774183"/>
                  </a:cubicBezTo>
                  <a:cubicBezTo>
                    <a:pt x="827371" y="1771269"/>
                    <a:pt x="822637" y="1765078"/>
                    <a:pt x="822637" y="1760708"/>
                  </a:cubicBezTo>
                  <a:cubicBezTo>
                    <a:pt x="849947" y="1771269"/>
                    <a:pt x="876165" y="1783652"/>
                    <a:pt x="905296" y="1788387"/>
                  </a:cubicBezTo>
                  <a:cubicBezTo>
                    <a:pt x="907845" y="1776732"/>
                    <a:pt x="905296" y="1765078"/>
                    <a:pt x="898741" y="1754516"/>
                  </a:cubicBezTo>
                  <a:cubicBezTo>
                    <a:pt x="880535" y="1748325"/>
                    <a:pt x="859779" y="1743954"/>
                    <a:pt x="848127" y="1727930"/>
                  </a:cubicBezTo>
                  <a:cubicBezTo>
                    <a:pt x="863420" y="1727201"/>
                    <a:pt x="879806" y="1732300"/>
                    <a:pt x="896192" y="1735214"/>
                  </a:cubicBezTo>
                  <a:cubicBezTo>
                    <a:pt x="910394" y="1737763"/>
                    <a:pt x="915127" y="1722831"/>
                    <a:pt x="926051" y="1715547"/>
                  </a:cubicBezTo>
                  <a:cubicBezTo>
                    <a:pt x="935883" y="1715547"/>
                    <a:pt x="947535" y="1718096"/>
                    <a:pt x="958459" y="1718096"/>
                  </a:cubicBezTo>
                  <a:cubicBezTo>
                    <a:pt x="970476" y="1712997"/>
                    <a:pt x="987590" y="1715547"/>
                    <a:pt x="993052" y="1701343"/>
                  </a:cubicBezTo>
                  <a:lnTo>
                    <a:pt x="990139" y="1696973"/>
                  </a:lnTo>
                  <a:cubicBezTo>
                    <a:pt x="978487" y="1685682"/>
                    <a:pt x="966835" y="1673300"/>
                    <a:pt x="949356" y="1670386"/>
                  </a:cubicBezTo>
                  <a:close/>
                  <a:moveTo>
                    <a:pt x="484099" y="1654255"/>
                  </a:moveTo>
                  <a:cubicBezTo>
                    <a:pt x="469521" y="1650540"/>
                    <a:pt x="454026" y="1650812"/>
                    <a:pt x="439356" y="1656973"/>
                  </a:cubicBezTo>
                  <a:cubicBezTo>
                    <a:pt x="430187" y="1661323"/>
                    <a:pt x="419184" y="1662048"/>
                    <a:pt x="412216" y="1669296"/>
                  </a:cubicBezTo>
                  <a:cubicBezTo>
                    <a:pt x="414783" y="1679082"/>
                    <a:pt x="419184" y="1690318"/>
                    <a:pt x="426519" y="1699017"/>
                  </a:cubicBezTo>
                  <a:cubicBezTo>
                    <a:pt x="436788" y="1706990"/>
                    <a:pt x="444857" y="1719313"/>
                    <a:pt x="458427" y="1724025"/>
                  </a:cubicBezTo>
                  <a:cubicBezTo>
                    <a:pt x="474197" y="1710615"/>
                    <a:pt x="485933" y="1695755"/>
                    <a:pt x="503170" y="1685969"/>
                  </a:cubicBezTo>
                  <a:cubicBezTo>
                    <a:pt x="510505" y="1682344"/>
                    <a:pt x="518574" y="1681619"/>
                    <a:pt x="523341" y="1675458"/>
                  </a:cubicBezTo>
                  <a:cubicBezTo>
                    <a:pt x="512339" y="1665672"/>
                    <a:pt x="498677" y="1657970"/>
                    <a:pt x="484099" y="1654255"/>
                  </a:cubicBezTo>
                  <a:close/>
                  <a:moveTo>
                    <a:pt x="1209141" y="1600200"/>
                  </a:moveTo>
                  <a:cubicBezTo>
                    <a:pt x="1195358" y="1605648"/>
                    <a:pt x="1183752" y="1615453"/>
                    <a:pt x="1167430" y="1617995"/>
                  </a:cubicBezTo>
                  <a:cubicBezTo>
                    <a:pt x="1130434" y="1629253"/>
                    <a:pt x="1093800" y="1617995"/>
                    <a:pt x="1060431" y="1605648"/>
                  </a:cubicBezTo>
                  <a:cubicBezTo>
                    <a:pt x="1044835" y="1602016"/>
                    <a:pt x="1030689" y="1609279"/>
                    <a:pt x="1016907" y="1614363"/>
                  </a:cubicBezTo>
                  <a:cubicBezTo>
                    <a:pt x="1007113" y="1621627"/>
                    <a:pt x="995507" y="1628526"/>
                    <a:pt x="990066" y="1638332"/>
                  </a:cubicBezTo>
                  <a:lnTo>
                    <a:pt x="992605" y="1640148"/>
                  </a:lnTo>
                  <a:cubicBezTo>
                    <a:pt x="1015093" y="1635426"/>
                    <a:pt x="1040483" y="1640874"/>
                    <a:pt x="1062245" y="1647774"/>
                  </a:cubicBezTo>
                  <a:cubicBezTo>
                    <a:pt x="1091987" y="1655763"/>
                    <a:pt x="1123542" y="1650679"/>
                    <a:pt x="1153284" y="1643416"/>
                  </a:cubicBezTo>
                  <a:cubicBezTo>
                    <a:pt x="1175772" y="1637242"/>
                    <a:pt x="1191731" y="1620537"/>
                    <a:pt x="1208053" y="1604558"/>
                  </a:cubicBezTo>
                  <a:close/>
                  <a:moveTo>
                    <a:pt x="1250483" y="1579581"/>
                  </a:moveTo>
                  <a:cubicBezTo>
                    <a:pt x="1247796" y="1577171"/>
                    <a:pt x="1244245" y="1576535"/>
                    <a:pt x="1240239" y="1579626"/>
                  </a:cubicBezTo>
                  <a:cubicBezTo>
                    <a:pt x="1238417" y="1648361"/>
                    <a:pt x="1231861" y="1713096"/>
                    <a:pt x="1199445" y="1773102"/>
                  </a:cubicBezTo>
                  <a:lnTo>
                    <a:pt x="1192888" y="1779285"/>
                  </a:lnTo>
                  <a:cubicBezTo>
                    <a:pt x="1188518" y="1773102"/>
                    <a:pt x="1184147" y="1766192"/>
                    <a:pt x="1182326" y="1758191"/>
                  </a:cubicBezTo>
                  <a:cubicBezTo>
                    <a:pt x="1173220" y="1749463"/>
                    <a:pt x="1165935" y="1735280"/>
                    <a:pt x="1152459" y="1733461"/>
                  </a:cubicBezTo>
                  <a:cubicBezTo>
                    <a:pt x="1148816" y="1750918"/>
                    <a:pt x="1149545" y="1772375"/>
                    <a:pt x="1157558" y="1789104"/>
                  </a:cubicBezTo>
                  <a:cubicBezTo>
                    <a:pt x="1159379" y="1798923"/>
                    <a:pt x="1172127" y="1805833"/>
                    <a:pt x="1172127" y="1816380"/>
                  </a:cubicBezTo>
                  <a:cubicBezTo>
                    <a:pt x="1166664" y="1830563"/>
                    <a:pt x="1155008" y="1841110"/>
                    <a:pt x="1150637" y="1856384"/>
                  </a:cubicBezTo>
                  <a:cubicBezTo>
                    <a:pt x="1159379" y="1866931"/>
                    <a:pt x="1169577" y="1874932"/>
                    <a:pt x="1175041" y="1887297"/>
                  </a:cubicBezTo>
                  <a:cubicBezTo>
                    <a:pt x="1171399" y="1892388"/>
                    <a:pt x="1165935" y="1898571"/>
                    <a:pt x="1170306" y="1906572"/>
                  </a:cubicBezTo>
                  <a:cubicBezTo>
                    <a:pt x="1175769" y="1920028"/>
                    <a:pt x="1186696" y="1933120"/>
                    <a:pt x="1198352" y="1941848"/>
                  </a:cubicBezTo>
                  <a:cubicBezTo>
                    <a:pt x="1208550" y="1945485"/>
                    <a:pt x="1217656" y="1954213"/>
                    <a:pt x="1228219" y="1952759"/>
                  </a:cubicBezTo>
                  <a:cubicBezTo>
                    <a:pt x="1228219" y="1926937"/>
                    <a:pt x="1214742" y="1904026"/>
                    <a:pt x="1220934" y="1880023"/>
                  </a:cubicBezTo>
                  <a:cubicBezTo>
                    <a:pt x="1227490" y="1893479"/>
                    <a:pt x="1231133" y="1909481"/>
                    <a:pt x="1240967" y="1920755"/>
                  </a:cubicBezTo>
                  <a:cubicBezTo>
                    <a:pt x="1253715" y="1920028"/>
                    <a:pt x="1266463" y="1926937"/>
                    <a:pt x="1278119" y="1920755"/>
                  </a:cubicBezTo>
                  <a:cubicBezTo>
                    <a:pt x="1279211" y="1910936"/>
                    <a:pt x="1269013" y="1903298"/>
                    <a:pt x="1273748" y="1892388"/>
                  </a:cubicBezTo>
                  <a:cubicBezTo>
                    <a:pt x="1281761" y="1896025"/>
                    <a:pt x="1284311" y="1907663"/>
                    <a:pt x="1291595" y="1914572"/>
                  </a:cubicBezTo>
                  <a:cubicBezTo>
                    <a:pt x="1307257" y="1920755"/>
                    <a:pt x="1322555" y="1930574"/>
                    <a:pt x="1339674" y="1926210"/>
                  </a:cubicBezTo>
                  <a:cubicBezTo>
                    <a:pt x="1331661" y="1886206"/>
                    <a:pt x="1289774" y="1861476"/>
                    <a:pt x="1250073" y="1853475"/>
                  </a:cubicBezTo>
                  <a:cubicBezTo>
                    <a:pt x="1223848" y="1848383"/>
                    <a:pt x="1198352" y="1858203"/>
                    <a:pt x="1173220" y="1857112"/>
                  </a:cubicBezTo>
                  <a:cubicBezTo>
                    <a:pt x="1191067" y="1828745"/>
                    <a:pt x="1203815" y="1797832"/>
                    <a:pt x="1220934" y="1770556"/>
                  </a:cubicBezTo>
                  <a:cubicBezTo>
                    <a:pt x="1236596" y="1744735"/>
                    <a:pt x="1235504" y="1712004"/>
                    <a:pt x="1255536" y="1689093"/>
                  </a:cubicBezTo>
                  <a:cubicBezTo>
                    <a:pt x="1261728" y="1681092"/>
                    <a:pt x="1275569" y="1684001"/>
                    <a:pt x="1284311" y="1685820"/>
                  </a:cubicBezTo>
                  <a:cubicBezTo>
                    <a:pt x="1296330" y="1687274"/>
                    <a:pt x="1312357" y="1692002"/>
                    <a:pt x="1320734" y="1681092"/>
                  </a:cubicBezTo>
                  <a:cubicBezTo>
                    <a:pt x="1315270" y="1674909"/>
                    <a:pt x="1305436" y="1671636"/>
                    <a:pt x="1300701" y="1663635"/>
                  </a:cubicBezTo>
                  <a:cubicBezTo>
                    <a:pt x="1311628" y="1659999"/>
                    <a:pt x="1320734" y="1670545"/>
                    <a:pt x="1332389" y="1669818"/>
                  </a:cubicBezTo>
                  <a:cubicBezTo>
                    <a:pt x="1337853" y="1663635"/>
                    <a:pt x="1340767" y="1656362"/>
                    <a:pt x="1343316" y="1648361"/>
                  </a:cubicBezTo>
                  <a:cubicBezTo>
                    <a:pt x="1343316" y="1632723"/>
                    <a:pt x="1324376" y="1634541"/>
                    <a:pt x="1318913" y="1623631"/>
                  </a:cubicBezTo>
                  <a:lnTo>
                    <a:pt x="1319641" y="1622904"/>
                  </a:lnTo>
                  <a:cubicBezTo>
                    <a:pt x="1337124" y="1627268"/>
                    <a:pt x="1354243" y="1622904"/>
                    <a:pt x="1370634" y="1618540"/>
                  </a:cubicBezTo>
                  <a:cubicBezTo>
                    <a:pt x="1378647" y="1607993"/>
                    <a:pt x="1401229" y="1603629"/>
                    <a:pt x="1395766" y="1587627"/>
                  </a:cubicBezTo>
                  <a:cubicBezTo>
                    <a:pt x="1338946" y="1571625"/>
                    <a:pt x="1289774" y="1607993"/>
                    <a:pt x="1256265" y="1648361"/>
                  </a:cubicBezTo>
                  <a:cubicBezTo>
                    <a:pt x="1250801" y="1629086"/>
                    <a:pt x="1256265" y="1610539"/>
                    <a:pt x="1255536" y="1590173"/>
                  </a:cubicBezTo>
                  <a:cubicBezTo>
                    <a:pt x="1254990" y="1586172"/>
                    <a:pt x="1253169" y="1581990"/>
                    <a:pt x="1250483" y="1579581"/>
                  </a:cubicBezTo>
                  <a:close/>
                  <a:moveTo>
                    <a:pt x="1034307" y="1563056"/>
                  </a:moveTo>
                  <a:cubicBezTo>
                    <a:pt x="1020059" y="1564917"/>
                    <a:pt x="1006038" y="1569094"/>
                    <a:pt x="994202" y="1575630"/>
                  </a:cubicBezTo>
                  <a:cubicBezTo>
                    <a:pt x="994202" y="1577446"/>
                    <a:pt x="991653" y="1579262"/>
                    <a:pt x="994202" y="1579988"/>
                  </a:cubicBezTo>
                  <a:cubicBezTo>
                    <a:pt x="1036811" y="1581804"/>
                    <a:pt x="1072136" y="1603957"/>
                    <a:pt x="1112924" y="1611946"/>
                  </a:cubicBezTo>
                  <a:lnTo>
                    <a:pt x="1139873" y="1613762"/>
                  </a:lnTo>
                  <a:cubicBezTo>
                    <a:pt x="1160631" y="1614488"/>
                    <a:pt x="1180661" y="1605772"/>
                    <a:pt x="1200690" y="1598509"/>
                  </a:cubicBezTo>
                  <a:cubicBezTo>
                    <a:pt x="1206153" y="1594151"/>
                    <a:pt x="1215986" y="1592336"/>
                    <a:pt x="1217078" y="1584346"/>
                  </a:cubicBezTo>
                  <a:cubicBezTo>
                    <a:pt x="1197777" y="1593425"/>
                    <a:pt x="1173377" y="1593425"/>
                    <a:pt x="1151891" y="1593425"/>
                  </a:cubicBezTo>
                  <a:cubicBezTo>
                    <a:pt x="1122757" y="1591609"/>
                    <a:pt x="1100178" y="1574904"/>
                    <a:pt x="1075778" y="1564373"/>
                  </a:cubicBezTo>
                  <a:cubicBezTo>
                    <a:pt x="1063032" y="1561649"/>
                    <a:pt x="1048556" y="1561195"/>
                    <a:pt x="1034307" y="1563056"/>
                  </a:cubicBezTo>
                  <a:close/>
                  <a:moveTo>
                    <a:pt x="1035573" y="1507951"/>
                  </a:moveTo>
                  <a:cubicBezTo>
                    <a:pt x="1029113" y="1508496"/>
                    <a:pt x="1022563" y="1509860"/>
                    <a:pt x="1016194" y="1510406"/>
                  </a:cubicBezTo>
                  <a:lnTo>
                    <a:pt x="1015466" y="1512224"/>
                  </a:lnTo>
                  <a:cubicBezTo>
                    <a:pt x="1015466" y="1514770"/>
                    <a:pt x="1019105" y="1515497"/>
                    <a:pt x="1020925" y="1516588"/>
                  </a:cubicBezTo>
                  <a:cubicBezTo>
                    <a:pt x="1075877" y="1556230"/>
                    <a:pt x="1138472" y="1604963"/>
                    <a:pt x="1211620" y="1582779"/>
                  </a:cubicBezTo>
                  <a:lnTo>
                    <a:pt x="1217079" y="1578414"/>
                  </a:lnTo>
                  <a:lnTo>
                    <a:pt x="1215260" y="1576596"/>
                  </a:lnTo>
                  <a:cubicBezTo>
                    <a:pt x="1165402" y="1574050"/>
                    <a:pt x="1119548" y="1554411"/>
                    <a:pt x="1086795" y="1518407"/>
                  </a:cubicBezTo>
                  <a:cubicBezTo>
                    <a:pt x="1076969" y="1512951"/>
                    <a:pt x="1064960" y="1508587"/>
                    <a:pt x="1054406" y="1510406"/>
                  </a:cubicBezTo>
                  <a:cubicBezTo>
                    <a:pt x="1048401" y="1507678"/>
                    <a:pt x="1042033" y="1507405"/>
                    <a:pt x="1035573" y="1507951"/>
                  </a:cubicBezTo>
                  <a:close/>
                  <a:moveTo>
                    <a:pt x="709306" y="1501775"/>
                  </a:moveTo>
                  <a:lnTo>
                    <a:pt x="707491" y="1504702"/>
                  </a:lnTo>
                  <a:cubicBezTo>
                    <a:pt x="752864" y="1535800"/>
                    <a:pt x="774280" y="1588118"/>
                    <a:pt x="786259" y="1637874"/>
                  </a:cubicBezTo>
                  <a:cubicBezTo>
                    <a:pt x="796785" y="1657631"/>
                    <a:pt x="814934" y="1684338"/>
                    <a:pt x="839254" y="1681411"/>
                  </a:cubicBezTo>
                  <a:cubicBezTo>
                    <a:pt x="829454" y="1651411"/>
                    <a:pt x="829454" y="1619216"/>
                    <a:pt x="816749" y="1589947"/>
                  </a:cubicBezTo>
                  <a:cubicBezTo>
                    <a:pt x="798600" y="1545678"/>
                    <a:pt x="752864" y="1517873"/>
                    <a:pt x="709306" y="1501775"/>
                  </a:cubicBezTo>
                  <a:close/>
                  <a:moveTo>
                    <a:pt x="665723" y="1482725"/>
                  </a:moveTo>
                  <a:lnTo>
                    <a:pt x="664628" y="1486381"/>
                  </a:lnTo>
                  <a:cubicBezTo>
                    <a:pt x="682867" y="1506850"/>
                    <a:pt x="697457" y="1530609"/>
                    <a:pt x="708400" y="1555465"/>
                  </a:cubicBezTo>
                  <a:cubicBezTo>
                    <a:pt x="723721" y="1600790"/>
                    <a:pt x="708400" y="1660371"/>
                    <a:pt x="753631" y="1691441"/>
                  </a:cubicBezTo>
                  <a:cubicBezTo>
                    <a:pt x="761656" y="1693999"/>
                    <a:pt x="768222" y="1700213"/>
                    <a:pt x="777341" y="1699482"/>
                  </a:cubicBezTo>
                  <a:cubicBezTo>
                    <a:pt x="777341" y="1696924"/>
                    <a:pt x="776247" y="1693268"/>
                    <a:pt x="773694" y="1692537"/>
                  </a:cubicBezTo>
                  <a:cubicBezTo>
                    <a:pt x="770775" y="1668412"/>
                    <a:pt x="770046" y="1639170"/>
                    <a:pt x="766398" y="1616873"/>
                  </a:cubicBezTo>
                  <a:cubicBezTo>
                    <a:pt x="758009" y="1560948"/>
                    <a:pt x="714601" y="1511967"/>
                    <a:pt x="665723" y="1482725"/>
                  </a:cubicBezTo>
                  <a:close/>
                  <a:moveTo>
                    <a:pt x="626028" y="1460500"/>
                  </a:moveTo>
                  <a:lnTo>
                    <a:pt x="624941" y="1462314"/>
                  </a:lnTo>
                  <a:cubicBezTo>
                    <a:pt x="631463" y="1471742"/>
                    <a:pt x="637622" y="1484073"/>
                    <a:pt x="641969" y="1495677"/>
                  </a:cubicBezTo>
                  <a:cubicBezTo>
                    <a:pt x="663707" y="1532668"/>
                    <a:pt x="655736" y="1579450"/>
                    <a:pt x="647404" y="1620067"/>
                  </a:cubicBezTo>
                  <a:cubicBezTo>
                    <a:pt x="647404" y="1642914"/>
                    <a:pt x="657548" y="1663223"/>
                    <a:pt x="670953" y="1681718"/>
                  </a:cubicBezTo>
                  <a:cubicBezTo>
                    <a:pt x="677112" y="1688608"/>
                    <a:pt x="680735" y="1698400"/>
                    <a:pt x="690879" y="1700213"/>
                  </a:cubicBezTo>
                  <a:cubicBezTo>
                    <a:pt x="687981" y="1678091"/>
                    <a:pt x="695951" y="1655970"/>
                    <a:pt x="701385" y="1634936"/>
                  </a:cubicBezTo>
                  <a:cubicBezTo>
                    <a:pt x="712254" y="1599759"/>
                    <a:pt x="703197" y="1567845"/>
                    <a:pt x="687981" y="1537020"/>
                  </a:cubicBezTo>
                  <a:cubicBezTo>
                    <a:pt x="680735" y="1529041"/>
                    <a:pt x="680735" y="1517799"/>
                    <a:pt x="673489" y="1509821"/>
                  </a:cubicBezTo>
                  <a:cubicBezTo>
                    <a:pt x="663707" y="1490238"/>
                    <a:pt x="646679" y="1469929"/>
                    <a:pt x="626028" y="1460500"/>
                  </a:cubicBezTo>
                  <a:close/>
                  <a:moveTo>
                    <a:pt x="609237" y="1460500"/>
                  </a:moveTo>
                  <a:cubicBezTo>
                    <a:pt x="601306" y="1467388"/>
                    <a:pt x="602748" y="1479713"/>
                    <a:pt x="598422" y="1489500"/>
                  </a:cubicBezTo>
                  <a:cubicBezTo>
                    <a:pt x="585804" y="1529013"/>
                    <a:pt x="601306" y="1575775"/>
                    <a:pt x="581478" y="1612025"/>
                  </a:cubicBezTo>
                  <a:cubicBezTo>
                    <a:pt x="574989" y="1625075"/>
                    <a:pt x="562732" y="1634138"/>
                    <a:pt x="551916" y="1641025"/>
                  </a:cubicBezTo>
                  <a:cubicBezTo>
                    <a:pt x="556242" y="1643563"/>
                    <a:pt x="562732" y="1644650"/>
                    <a:pt x="568860" y="1643563"/>
                  </a:cubicBezTo>
                  <a:cubicBezTo>
                    <a:pt x="595898" y="1643563"/>
                    <a:pt x="618971" y="1623263"/>
                    <a:pt x="631589" y="1601513"/>
                  </a:cubicBezTo>
                  <a:cubicBezTo>
                    <a:pt x="642404" y="1567800"/>
                    <a:pt x="642404" y="1531913"/>
                    <a:pt x="633391" y="1498200"/>
                  </a:cubicBezTo>
                  <a:cubicBezTo>
                    <a:pt x="629065" y="1483338"/>
                    <a:pt x="623658" y="1467388"/>
                    <a:pt x="609237" y="1460500"/>
                  </a:cubicBezTo>
                  <a:close/>
                  <a:moveTo>
                    <a:pt x="593120" y="1448527"/>
                  </a:moveTo>
                  <a:cubicBezTo>
                    <a:pt x="556717" y="1460878"/>
                    <a:pt x="522497" y="1488487"/>
                    <a:pt x="509756" y="1523724"/>
                  </a:cubicBezTo>
                  <a:cubicBezTo>
                    <a:pt x="498835" y="1550243"/>
                    <a:pt x="481725" y="1587297"/>
                    <a:pt x="447141" y="1589840"/>
                  </a:cubicBezTo>
                  <a:lnTo>
                    <a:pt x="447141" y="1591656"/>
                  </a:lnTo>
                  <a:cubicBezTo>
                    <a:pt x="447141" y="1595289"/>
                    <a:pt x="450782" y="1594199"/>
                    <a:pt x="452602" y="1596015"/>
                  </a:cubicBezTo>
                  <a:cubicBezTo>
                    <a:pt x="468255" y="1606550"/>
                    <a:pt x="491554" y="1600375"/>
                    <a:pt x="507207" y="1591656"/>
                  </a:cubicBezTo>
                  <a:cubicBezTo>
                    <a:pt x="543975" y="1570586"/>
                    <a:pt x="569458" y="1531716"/>
                    <a:pt x="584019" y="1492846"/>
                  </a:cubicBezTo>
                  <a:cubicBezTo>
                    <a:pt x="587660" y="1478678"/>
                    <a:pt x="601129" y="1466327"/>
                    <a:pt x="598581" y="1450343"/>
                  </a:cubicBezTo>
                  <a:cubicBezTo>
                    <a:pt x="597489" y="1447800"/>
                    <a:pt x="594941" y="1449617"/>
                    <a:pt x="593120" y="1448527"/>
                  </a:cubicBezTo>
                  <a:close/>
                  <a:moveTo>
                    <a:pt x="1052969" y="1444625"/>
                  </a:moveTo>
                  <a:lnTo>
                    <a:pt x="1050391" y="1447562"/>
                  </a:lnTo>
                  <a:lnTo>
                    <a:pt x="1059599" y="1457106"/>
                  </a:lnTo>
                  <a:cubicBezTo>
                    <a:pt x="1082433" y="1494915"/>
                    <a:pt x="1107846" y="1538598"/>
                    <a:pt x="1152779" y="1556218"/>
                  </a:cubicBezTo>
                  <a:cubicBezTo>
                    <a:pt x="1163828" y="1559889"/>
                    <a:pt x="1176719" y="1566863"/>
                    <a:pt x="1188504" y="1562458"/>
                  </a:cubicBezTo>
                  <a:lnTo>
                    <a:pt x="1187768" y="1561724"/>
                  </a:lnTo>
                  <a:cubicBezTo>
                    <a:pt x="1159040" y="1545573"/>
                    <a:pt x="1139152" y="1521345"/>
                    <a:pt x="1120000" y="1495650"/>
                  </a:cubicBezTo>
                  <a:cubicBezTo>
                    <a:pt x="1116317" y="1483169"/>
                    <a:pt x="1106005" y="1472523"/>
                    <a:pt x="1099744" y="1460777"/>
                  </a:cubicBezTo>
                  <a:cubicBezTo>
                    <a:pt x="1086853" y="1448296"/>
                    <a:pt x="1071384" y="1444625"/>
                    <a:pt x="1052969" y="1444625"/>
                  </a:cubicBezTo>
                  <a:close/>
                  <a:moveTo>
                    <a:pt x="553353" y="1433026"/>
                  </a:moveTo>
                  <a:cubicBezTo>
                    <a:pt x="528991" y="1436697"/>
                    <a:pt x="505356" y="1441836"/>
                    <a:pt x="485357" y="1455418"/>
                  </a:cubicBezTo>
                  <a:cubicBezTo>
                    <a:pt x="450086" y="1475608"/>
                    <a:pt x="434814" y="1521126"/>
                    <a:pt x="399543" y="1539847"/>
                  </a:cubicBezTo>
                  <a:cubicBezTo>
                    <a:pt x="396998" y="1542784"/>
                    <a:pt x="386816" y="1539113"/>
                    <a:pt x="388634" y="1545353"/>
                  </a:cubicBezTo>
                  <a:cubicBezTo>
                    <a:pt x="408633" y="1549758"/>
                    <a:pt x="435905" y="1554163"/>
                    <a:pt x="453722" y="1539847"/>
                  </a:cubicBezTo>
                  <a:cubicBezTo>
                    <a:pt x="499174" y="1517822"/>
                    <a:pt x="518082" y="1463127"/>
                    <a:pt x="569716" y="1451748"/>
                  </a:cubicBezTo>
                  <a:cubicBezTo>
                    <a:pt x="572989" y="1448077"/>
                    <a:pt x="582079" y="1449178"/>
                    <a:pt x="582079" y="1441836"/>
                  </a:cubicBezTo>
                  <a:cubicBezTo>
                    <a:pt x="574080" y="1436697"/>
                    <a:pt x="564989" y="1431925"/>
                    <a:pt x="553353" y="1433026"/>
                  </a:cubicBezTo>
                  <a:close/>
                  <a:moveTo>
                    <a:pt x="1377668" y="1414608"/>
                  </a:moveTo>
                  <a:cubicBezTo>
                    <a:pt x="1374166" y="1415516"/>
                    <a:pt x="1370074" y="1417334"/>
                    <a:pt x="1366436" y="1416970"/>
                  </a:cubicBezTo>
                  <a:cubicBezTo>
                    <a:pt x="1342061" y="1424967"/>
                    <a:pt x="1334785" y="1449684"/>
                    <a:pt x="1331147" y="1471494"/>
                  </a:cubicBezTo>
                  <a:cubicBezTo>
                    <a:pt x="1323143" y="1504208"/>
                    <a:pt x="1310410" y="1539467"/>
                    <a:pt x="1280578" y="1561640"/>
                  </a:cubicBezTo>
                  <a:cubicBezTo>
                    <a:pt x="1291492" y="1565275"/>
                    <a:pt x="1300587" y="1553643"/>
                    <a:pt x="1311138" y="1552916"/>
                  </a:cubicBezTo>
                  <a:cubicBezTo>
                    <a:pt x="1358432" y="1533288"/>
                    <a:pt x="1372620" y="1480581"/>
                    <a:pt x="1379896" y="1436235"/>
                  </a:cubicBezTo>
                  <a:lnTo>
                    <a:pt x="1385353" y="1417697"/>
                  </a:lnTo>
                  <a:cubicBezTo>
                    <a:pt x="1384080" y="1413699"/>
                    <a:pt x="1381170" y="1413699"/>
                    <a:pt x="1377668" y="1414608"/>
                  </a:cubicBezTo>
                  <a:close/>
                  <a:moveTo>
                    <a:pt x="1102778" y="1414462"/>
                  </a:moveTo>
                  <a:cubicBezTo>
                    <a:pt x="1112978" y="1466238"/>
                    <a:pt x="1137384" y="1515076"/>
                    <a:pt x="1180732" y="1549960"/>
                  </a:cubicBezTo>
                  <a:cubicBezTo>
                    <a:pt x="1195303" y="1560609"/>
                    <a:pt x="1212424" y="1571625"/>
                    <a:pt x="1231366" y="1570524"/>
                  </a:cubicBezTo>
                  <a:cubicBezTo>
                    <a:pt x="1229545" y="1561711"/>
                    <a:pt x="1220438" y="1556203"/>
                    <a:pt x="1216067" y="1548124"/>
                  </a:cubicBezTo>
                  <a:cubicBezTo>
                    <a:pt x="1177090" y="1501857"/>
                    <a:pt x="1150134" y="1450815"/>
                    <a:pt x="1102778" y="1414462"/>
                  </a:cubicBezTo>
                  <a:close/>
                  <a:moveTo>
                    <a:pt x="480410" y="1408708"/>
                  </a:moveTo>
                  <a:cubicBezTo>
                    <a:pt x="437993" y="1415733"/>
                    <a:pt x="401948" y="1443832"/>
                    <a:pt x="367960" y="1471931"/>
                  </a:cubicBezTo>
                  <a:cubicBezTo>
                    <a:pt x="361381" y="1478175"/>
                    <a:pt x="350783" y="1476338"/>
                    <a:pt x="347128" y="1483684"/>
                  </a:cubicBezTo>
                  <a:cubicBezTo>
                    <a:pt x="359554" y="1488092"/>
                    <a:pt x="376000" y="1490663"/>
                    <a:pt x="390619" y="1489929"/>
                  </a:cubicBezTo>
                  <a:cubicBezTo>
                    <a:pt x="414374" y="1485521"/>
                    <a:pt x="437033" y="1471931"/>
                    <a:pt x="457865" y="1458708"/>
                  </a:cubicBezTo>
                  <a:cubicBezTo>
                    <a:pt x="487833" y="1445117"/>
                    <a:pt x="514147" y="1423814"/>
                    <a:pt x="549597" y="1425650"/>
                  </a:cubicBezTo>
                  <a:lnTo>
                    <a:pt x="550328" y="1423814"/>
                  </a:lnTo>
                  <a:cubicBezTo>
                    <a:pt x="543019" y="1415733"/>
                    <a:pt x="534248" y="1413162"/>
                    <a:pt x="525111" y="1409489"/>
                  </a:cubicBezTo>
                  <a:cubicBezTo>
                    <a:pt x="509396" y="1406367"/>
                    <a:pt x="494549" y="1406367"/>
                    <a:pt x="480410" y="1408708"/>
                  </a:cubicBezTo>
                  <a:close/>
                  <a:moveTo>
                    <a:pt x="1720316" y="1393646"/>
                  </a:moveTo>
                  <a:cubicBezTo>
                    <a:pt x="1690169" y="1402272"/>
                    <a:pt x="1660386" y="1398318"/>
                    <a:pt x="1628786" y="1394724"/>
                  </a:cubicBezTo>
                  <a:cubicBezTo>
                    <a:pt x="1596460" y="1384300"/>
                    <a:pt x="1560865" y="1396521"/>
                    <a:pt x="1536893" y="1420963"/>
                  </a:cubicBezTo>
                  <a:cubicBezTo>
                    <a:pt x="1536166" y="1423838"/>
                    <a:pt x="1537619" y="1424916"/>
                    <a:pt x="1539798" y="1425635"/>
                  </a:cubicBezTo>
                  <a:cubicBezTo>
                    <a:pt x="1550332" y="1423479"/>
                    <a:pt x="1561955" y="1431746"/>
                    <a:pt x="1571035" y="1429589"/>
                  </a:cubicBezTo>
                  <a:cubicBezTo>
                    <a:pt x="1600455" y="1441450"/>
                    <a:pt x="1628786" y="1438934"/>
                    <a:pt x="1658206" y="1435699"/>
                  </a:cubicBezTo>
                  <a:cubicBezTo>
                    <a:pt x="1669103" y="1431386"/>
                    <a:pt x="1678183" y="1428151"/>
                    <a:pt x="1687627" y="1423119"/>
                  </a:cubicBezTo>
                  <a:cubicBezTo>
                    <a:pt x="1699250" y="1414852"/>
                    <a:pt x="1712689" y="1406585"/>
                    <a:pt x="1720316" y="1393646"/>
                  </a:cubicBezTo>
                  <a:close/>
                  <a:moveTo>
                    <a:pt x="1330919" y="1366837"/>
                  </a:moveTo>
                  <a:cubicBezTo>
                    <a:pt x="1309110" y="1379225"/>
                    <a:pt x="1293843" y="1402179"/>
                    <a:pt x="1288390" y="1425497"/>
                  </a:cubicBezTo>
                  <a:cubicBezTo>
                    <a:pt x="1287300" y="1467032"/>
                    <a:pt x="1287300" y="1512211"/>
                    <a:pt x="1268398" y="1548281"/>
                  </a:cubicBezTo>
                  <a:cubicBezTo>
                    <a:pt x="1265854" y="1554475"/>
                    <a:pt x="1256766" y="1559211"/>
                    <a:pt x="1257493" y="1566862"/>
                  </a:cubicBezTo>
                  <a:cubicBezTo>
                    <a:pt x="1267671" y="1565405"/>
                    <a:pt x="1273851" y="1557389"/>
                    <a:pt x="1282938" y="1551924"/>
                  </a:cubicBezTo>
                  <a:cubicBezTo>
                    <a:pt x="1308383" y="1521684"/>
                    <a:pt x="1318197" y="1484520"/>
                    <a:pt x="1324376" y="1445536"/>
                  </a:cubicBezTo>
                  <a:cubicBezTo>
                    <a:pt x="1330919" y="1418938"/>
                    <a:pt x="1323649" y="1390884"/>
                    <a:pt x="1334554" y="1367930"/>
                  </a:cubicBezTo>
                  <a:close/>
                  <a:moveTo>
                    <a:pt x="413720" y="1361465"/>
                  </a:moveTo>
                  <a:cubicBezTo>
                    <a:pt x="379832" y="1366361"/>
                    <a:pt x="350453" y="1384697"/>
                    <a:pt x="320664" y="1403033"/>
                  </a:cubicBezTo>
                  <a:cubicBezTo>
                    <a:pt x="316291" y="1407478"/>
                    <a:pt x="306088" y="1403033"/>
                    <a:pt x="304266" y="1409330"/>
                  </a:cubicBezTo>
                  <a:cubicBezTo>
                    <a:pt x="311554" y="1417479"/>
                    <a:pt x="323579" y="1418961"/>
                    <a:pt x="332324" y="1424517"/>
                  </a:cubicBezTo>
                  <a:cubicBezTo>
                    <a:pt x="357832" y="1431925"/>
                    <a:pt x="382246" y="1422665"/>
                    <a:pt x="402288" y="1410071"/>
                  </a:cubicBezTo>
                  <a:cubicBezTo>
                    <a:pt x="432168" y="1391179"/>
                    <a:pt x="471886" y="1394883"/>
                    <a:pt x="506504" y="1400069"/>
                  </a:cubicBezTo>
                  <a:lnTo>
                    <a:pt x="509054" y="1397476"/>
                  </a:lnTo>
                  <a:cubicBezTo>
                    <a:pt x="498122" y="1385993"/>
                    <a:pt x="482818" y="1377844"/>
                    <a:pt x="470064" y="1367843"/>
                  </a:cubicBezTo>
                  <a:lnTo>
                    <a:pt x="449294" y="1361546"/>
                  </a:lnTo>
                  <a:cubicBezTo>
                    <a:pt x="436814" y="1359694"/>
                    <a:pt x="425017" y="1359833"/>
                    <a:pt x="413720" y="1361465"/>
                  </a:cubicBezTo>
                  <a:close/>
                  <a:moveTo>
                    <a:pt x="1174767" y="1360487"/>
                  </a:moveTo>
                  <a:cubicBezTo>
                    <a:pt x="1170356" y="1372801"/>
                    <a:pt x="1172929" y="1388736"/>
                    <a:pt x="1178444" y="1399962"/>
                  </a:cubicBezTo>
                  <a:cubicBezTo>
                    <a:pt x="1217045" y="1443421"/>
                    <a:pt x="1242411" y="1493399"/>
                    <a:pt x="1249764" y="1548809"/>
                  </a:cubicBezTo>
                  <a:lnTo>
                    <a:pt x="1247926" y="1551707"/>
                  </a:lnTo>
                  <a:cubicBezTo>
                    <a:pt x="1238000" y="1517302"/>
                    <a:pt x="1220354" y="1486518"/>
                    <a:pt x="1206016" y="1453924"/>
                  </a:cubicBezTo>
                  <a:cubicBezTo>
                    <a:pt x="1183958" y="1428211"/>
                    <a:pt x="1167415" y="1388736"/>
                    <a:pt x="1129181" y="1383303"/>
                  </a:cubicBezTo>
                  <a:cubicBezTo>
                    <a:pt x="1126240" y="1382579"/>
                    <a:pt x="1121828" y="1382579"/>
                    <a:pt x="1122931" y="1386200"/>
                  </a:cubicBezTo>
                  <a:cubicBezTo>
                    <a:pt x="1146460" y="1439800"/>
                    <a:pt x="1177708" y="1488329"/>
                    <a:pt x="1217045" y="1533961"/>
                  </a:cubicBezTo>
                  <a:cubicBezTo>
                    <a:pt x="1225133" y="1546999"/>
                    <a:pt x="1232485" y="1560398"/>
                    <a:pt x="1239838" y="1571625"/>
                  </a:cubicBezTo>
                  <a:cubicBezTo>
                    <a:pt x="1247191" y="1569090"/>
                    <a:pt x="1241676" y="1561123"/>
                    <a:pt x="1247191" y="1557863"/>
                  </a:cubicBezTo>
                  <a:cubicBezTo>
                    <a:pt x="1249029" y="1559312"/>
                    <a:pt x="1251602" y="1562209"/>
                    <a:pt x="1254176" y="1560398"/>
                  </a:cubicBezTo>
                  <a:cubicBezTo>
                    <a:pt x="1259690" y="1536496"/>
                    <a:pt x="1261528" y="1513680"/>
                    <a:pt x="1255279" y="1490864"/>
                  </a:cubicBezTo>
                  <a:cubicBezTo>
                    <a:pt x="1251602" y="1462616"/>
                    <a:pt x="1239838" y="1437265"/>
                    <a:pt x="1225133" y="1413362"/>
                  </a:cubicBezTo>
                  <a:cubicBezTo>
                    <a:pt x="1210427" y="1394892"/>
                    <a:pt x="1187634" y="1380768"/>
                    <a:pt x="1176605" y="1360487"/>
                  </a:cubicBezTo>
                  <a:close/>
                  <a:moveTo>
                    <a:pt x="1232954" y="1349375"/>
                  </a:moveTo>
                  <a:cubicBezTo>
                    <a:pt x="1227542" y="1366400"/>
                    <a:pt x="1225016" y="1384874"/>
                    <a:pt x="1229346" y="1401536"/>
                  </a:cubicBezTo>
                  <a:cubicBezTo>
                    <a:pt x="1250994" y="1440295"/>
                    <a:pt x="1267230" y="1485211"/>
                    <a:pt x="1263622" y="1531938"/>
                  </a:cubicBezTo>
                  <a:cubicBezTo>
                    <a:pt x="1265426" y="1531938"/>
                    <a:pt x="1267230" y="1530852"/>
                    <a:pt x="1267951" y="1530127"/>
                  </a:cubicBezTo>
                  <a:cubicBezTo>
                    <a:pt x="1269034" y="1522158"/>
                    <a:pt x="1273363" y="1514914"/>
                    <a:pt x="1273363" y="1508031"/>
                  </a:cubicBezTo>
                  <a:cubicBezTo>
                    <a:pt x="1280579" y="1458768"/>
                    <a:pt x="1270838" y="1405158"/>
                    <a:pt x="1241974" y="1363502"/>
                  </a:cubicBezTo>
                  <a:cubicBezTo>
                    <a:pt x="1237644" y="1360242"/>
                    <a:pt x="1240170" y="1350462"/>
                    <a:pt x="1232954" y="1349375"/>
                  </a:cubicBezTo>
                  <a:close/>
                  <a:moveTo>
                    <a:pt x="971897" y="1330891"/>
                  </a:moveTo>
                  <a:cubicBezTo>
                    <a:pt x="964359" y="1332212"/>
                    <a:pt x="956730" y="1334854"/>
                    <a:pt x="950008" y="1336130"/>
                  </a:cubicBezTo>
                  <a:lnTo>
                    <a:pt x="922761" y="1355807"/>
                  </a:lnTo>
                  <a:cubicBezTo>
                    <a:pt x="882071" y="1404636"/>
                    <a:pt x="838839" y="1461118"/>
                    <a:pt x="773081" y="1473508"/>
                  </a:cubicBezTo>
                  <a:cubicBezTo>
                    <a:pt x="734935" y="1485897"/>
                    <a:pt x="697878" y="1471686"/>
                    <a:pt x="663001" y="1467313"/>
                  </a:cubicBezTo>
                  <a:cubicBezTo>
                    <a:pt x="661185" y="1467313"/>
                    <a:pt x="658278" y="1468406"/>
                    <a:pt x="660095" y="1470957"/>
                  </a:cubicBezTo>
                  <a:cubicBezTo>
                    <a:pt x="704417" y="1499380"/>
                    <a:pt x="763999" y="1508125"/>
                    <a:pt x="818130" y="1500109"/>
                  </a:cubicBezTo>
                  <a:cubicBezTo>
                    <a:pt x="860637" y="1490270"/>
                    <a:pt x="902053" y="1469135"/>
                    <a:pt x="931843" y="1437432"/>
                  </a:cubicBezTo>
                  <a:cubicBezTo>
                    <a:pt x="950735" y="1421399"/>
                    <a:pt x="956185" y="1397348"/>
                    <a:pt x="962724" y="1374391"/>
                  </a:cubicBezTo>
                  <a:cubicBezTo>
                    <a:pt x="965267" y="1358358"/>
                    <a:pt x="977983" y="1340867"/>
                    <a:pt x="993241" y="1333579"/>
                  </a:cubicBezTo>
                  <a:cubicBezTo>
                    <a:pt x="986884" y="1329571"/>
                    <a:pt x="979436" y="1329571"/>
                    <a:pt x="971897" y="1330891"/>
                  </a:cubicBezTo>
                  <a:close/>
                  <a:moveTo>
                    <a:pt x="1617858" y="1319804"/>
                  </a:moveTo>
                  <a:cubicBezTo>
                    <a:pt x="1617128" y="1327794"/>
                    <a:pt x="1626252" y="1332515"/>
                    <a:pt x="1628806" y="1340141"/>
                  </a:cubicBezTo>
                  <a:cubicBezTo>
                    <a:pt x="1651798" y="1359388"/>
                    <a:pt x="1681358" y="1364109"/>
                    <a:pt x="1710918" y="1372825"/>
                  </a:cubicBezTo>
                  <a:cubicBezTo>
                    <a:pt x="1711648" y="1373188"/>
                    <a:pt x="1711648" y="1372099"/>
                    <a:pt x="1712378" y="1372462"/>
                  </a:cubicBezTo>
                  <a:lnTo>
                    <a:pt x="1709824" y="1368830"/>
                  </a:lnTo>
                  <a:cubicBezTo>
                    <a:pt x="1681723" y="1357936"/>
                    <a:pt x="1660921" y="1335783"/>
                    <a:pt x="1635740" y="1320167"/>
                  </a:cubicBezTo>
                  <a:cubicBezTo>
                    <a:pt x="1630631" y="1317625"/>
                    <a:pt x="1622967" y="1317625"/>
                    <a:pt x="1617858" y="1319804"/>
                  </a:cubicBezTo>
                  <a:close/>
                  <a:moveTo>
                    <a:pt x="673032" y="1308836"/>
                  </a:moveTo>
                  <a:cubicBezTo>
                    <a:pt x="644405" y="1317661"/>
                    <a:pt x="626287" y="1344505"/>
                    <a:pt x="615416" y="1371350"/>
                  </a:cubicBezTo>
                  <a:lnTo>
                    <a:pt x="617228" y="1373188"/>
                  </a:lnTo>
                  <a:cubicBezTo>
                    <a:pt x="631723" y="1358847"/>
                    <a:pt x="649841" y="1347447"/>
                    <a:pt x="668684" y="1341196"/>
                  </a:cubicBezTo>
                  <a:cubicBezTo>
                    <a:pt x="681367" y="1338254"/>
                    <a:pt x="678468" y="1323913"/>
                    <a:pt x="682091" y="1315087"/>
                  </a:cubicBezTo>
                  <a:cubicBezTo>
                    <a:pt x="681367" y="1310674"/>
                    <a:pt x="677743" y="1308100"/>
                    <a:pt x="673032" y="1308836"/>
                  </a:cubicBezTo>
                  <a:close/>
                  <a:moveTo>
                    <a:pt x="1539215" y="1306512"/>
                  </a:moveTo>
                  <a:cubicBezTo>
                    <a:pt x="1532991" y="1306876"/>
                    <a:pt x="1538483" y="1315254"/>
                    <a:pt x="1537019" y="1318896"/>
                  </a:cubicBezTo>
                  <a:cubicBezTo>
                    <a:pt x="1541778" y="1331644"/>
                    <a:pt x="1552029" y="1343300"/>
                    <a:pt x="1561182" y="1352041"/>
                  </a:cubicBezTo>
                  <a:cubicBezTo>
                    <a:pt x="1593766" y="1379723"/>
                    <a:pt x="1640995" y="1389193"/>
                    <a:pt x="1683099" y="1390650"/>
                  </a:cubicBezTo>
                  <a:cubicBezTo>
                    <a:pt x="1696645" y="1389193"/>
                    <a:pt x="1712754" y="1390650"/>
                    <a:pt x="1726666" y="1383730"/>
                  </a:cubicBezTo>
                  <a:cubicBezTo>
                    <a:pt x="1726666" y="1379723"/>
                    <a:pt x="1721175" y="1378631"/>
                    <a:pt x="1717513" y="1377902"/>
                  </a:cubicBezTo>
                  <a:cubicBezTo>
                    <a:pt x="1689322" y="1374260"/>
                    <a:pt x="1661864" y="1369160"/>
                    <a:pt x="1635504" y="1357141"/>
                  </a:cubicBezTo>
                  <a:cubicBezTo>
                    <a:pt x="1615733" y="1348763"/>
                    <a:pt x="1601821" y="1331644"/>
                    <a:pt x="1585712" y="1317803"/>
                  </a:cubicBezTo>
                  <a:cubicBezTo>
                    <a:pt x="1571067" y="1311612"/>
                    <a:pt x="1553128" y="1315618"/>
                    <a:pt x="1539215" y="1306512"/>
                  </a:cubicBezTo>
                  <a:close/>
                  <a:moveTo>
                    <a:pt x="833801" y="1277937"/>
                  </a:moveTo>
                  <a:cubicBezTo>
                    <a:pt x="810450" y="1300853"/>
                    <a:pt x="801329" y="1332498"/>
                    <a:pt x="786735" y="1360142"/>
                  </a:cubicBezTo>
                  <a:cubicBezTo>
                    <a:pt x="761196" y="1418340"/>
                    <a:pt x="696983" y="1444893"/>
                    <a:pt x="637877" y="1454714"/>
                  </a:cubicBezTo>
                  <a:cubicBezTo>
                    <a:pt x="636053" y="1455441"/>
                    <a:pt x="636053" y="1457987"/>
                    <a:pt x="637877" y="1459079"/>
                  </a:cubicBezTo>
                  <a:cubicBezTo>
                    <a:pt x="668890" y="1465262"/>
                    <a:pt x="701361" y="1460897"/>
                    <a:pt x="732373" y="1453623"/>
                  </a:cubicBezTo>
                  <a:cubicBezTo>
                    <a:pt x="767763" y="1442347"/>
                    <a:pt x="801329" y="1423796"/>
                    <a:pt x="822125" y="1391787"/>
                  </a:cubicBezTo>
                  <a:cubicBezTo>
                    <a:pt x="844016" y="1357232"/>
                    <a:pt x="838544" y="1316857"/>
                    <a:pt x="834895" y="1277937"/>
                  </a:cubicBezTo>
                  <a:close/>
                  <a:moveTo>
                    <a:pt x="1617928" y="1269851"/>
                  </a:moveTo>
                  <a:cubicBezTo>
                    <a:pt x="1608883" y="1270126"/>
                    <a:pt x="1599702" y="1271593"/>
                    <a:pt x="1590611" y="1272693"/>
                  </a:cubicBezTo>
                  <a:cubicBezTo>
                    <a:pt x="1573158" y="1278194"/>
                    <a:pt x="1555340" y="1282229"/>
                    <a:pt x="1539341" y="1292131"/>
                  </a:cubicBezTo>
                  <a:cubicBezTo>
                    <a:pt x="1542614" y="1305334"/>
                    <a:pt x="1558977" y="1304600"/>
                    <a:pt x="1568067" y="1309368"/>
                  </a:cubicBezTo>
                  <a:cubicBezTo>
                    <a:pt x="1589884" y="1313402"/>
                    <a:pt x="1609156" y="1306801"/>
                    <a:pt x="1629882" y="1310835"/>
                  </a:cubicBezTo>
                  <a:cubicBezTo>
                    <a:pt x="1649154" y="1308635"/>
                    <a:pt x="1665153" y="1318170"/>
                    <a:pt x="1683698" y="1322571"/>
                  </a:cubicBezTo>
                  <a:cubicBezTo>
                    <a:pt x="1705515" y="1331373"/>
                    <a:pt x="1721150" y="1351911"/>
                    <a:pt x="1726241" y="1374650"/>
                  </a:cubicBezTo>
                  <a:cubicBezTo>
                    <a:pt x="1727332" y="1376483"/>
                    <a:pt x="1727695" y="1377950"/>
                    <a:pt x="1730241" y="1377583"/>
                  </a:cubicBezTo>
                  <a:cubicBezTo>
                    <a:pt x="1734604" y="1365848"/>
                    <a:pt x="1728423" y="1354112"/>
                    <a:pt x="1725877" y="1342376"/>
                  </a:cubicBezTo>
                  <a:cubicBezTo>
                    <a:pt x="1714242" y="1321104"/>
                    <a:pt x="1700061" y="1300933"/>
                    <a:pt x="1680789" y="1289197"/>
                  </a:cubicBezTo>
                  <a:cubicBezTo>
                    <a:pt x="1668789" y="1285163"/>
                    <a:pt x="1657881" y="1274160"/>
                    <a:pt x="1644427" y="1274160"/>
                  </a:cubicBezTo>
                  <a:cubicBezTo>
                    <a:pt x="1635882" y="1270493"/>
                    <a:pt x="1626973" y="1269576"/>
                    <a:pt x="1617928" y="1269851"/>
                  </a:cubicBezTo>
                  <a:close/>
                  <a:moveTo>
                    <a:pt x="684179" y="1222604"/>
                  </a:moveTo>
                  <a:cubicBezTo>
                    <a:pt x="675115" y="1220787"/>
                    <a:pt x="667864" y="1226237"/>
                    <a:pt x="660976" y="1229507"/>
                  </a:cubicBezTo>
                  <a:cubicBezTo>
                    <a:pt x="598618" y="1265111"/>
                    <a:pt x="580491" y="1333776"/>
                    <a:pt x="587742" y="1399898"/>
                  </a:cubicBezTo>
                  <a:cubicBezTo>
                    <a:pt x="591368" y="1414067"/>
                    <a:pt x="592455" y="1430053"/>
                    <a:pt x="601519" y="1439862"/>
                  </a:cubicBezTo>
                  <a:lnTo>
                    <a:pt x="605869" y="1437319"/>
                  </a:lnTo>
                  <a:cubicBezTo>
                    <a:pt x="605869" y="1421334"/>
                    <a:pt x="601519" y="1400988"/>
                    <a:pt x="605869" y="1385003"/>
                  </a:cubicBezTo>
                  <a:cubicBezTo>
                    <a:pt x="605869" y="1380643"/>
                    <a:pt x="605869" y="1374467"/>
                    <a:pt x="609495" y="1370834"/>
                  </a:cubicBezTo>
                  <a:cubicBezTo>
                    <a:pt x="613120" y="1356665"/>
                    <a:pt x="620371" y="1344312"/>
                    <a:pt x="625809" y="1331233"/>
                  </a:cubicBezTo>
                  <a:cubicBezTo>
                    <a:pt x="639223" y="1302168"/>
                    <a:pt x="661701" y="1280007"/>
                    <a:pt x="679828" y="1254212"/>
                  </a:cubicBezTo>
                  <a:cubicBezTo>
                    <a:pt x="685266" y="1245492"/>
                    <a:pt x="681641" y="1234956"/>
                    <a:pt x="685266" y="1226963"/>
                  </a:cubicBezTo>
                  <a:close/>
                  <a:moveTo>
                    <a:pt x="761542" y="1217612"/>
                  </a:moveTo>
                  <a:cubicBezTo>
                    <a:pt x="747343" y="1236929"/>
                    <a:pt x="745522" y="1263535"/>
                    <a:pt x="744430" y="1288319"/>
                  </a:cubicBezTo>
                  <a:cubicBezTo>
                    <a:pt x="743702" y="1349549"/>
                    <a:pt x="706566" y="1399845"/>
                    <a:pt x="653047" y="1431189"/>
                  </a:cubicBezTo>
                  <a:cubicBezTo>
                    <a:pt x="642125" y="1438843"/>
                    <a:pt x="626105" y="1439936"/>
                    <a:pt x="617003" y="1449777"/>
                  </a:cubicBezTo>
                  <a:cubicBezTo>
                    <a:pt x="619552" y="1454150"/>
                    <a:pt x="626105" y="1450506"/>
                    <a:pt x="630474" y="1450506"/>
                  </a:cubicBezTo>
                  <a:cubicBezTo>
                    <a:pt x="656688" y="1446132"/>
                    <a:pt x="681081" y="1438843"/>
                    <a:pt x="704746" y="1429367"/>
                  </a:cubicBezTo>
                  <a:cubicBezTo>
                    <a:pt x="729867" y="1415152"/>
                    <a:pt x="754624" y="1398387"/>
                    <a:pt x="768823" y="1372510"/>
                  </a:cubicBezTo>
                  <a:cubicBezTo>
                    <a:pt x="793216" y="1334606"/>
                    <a:pt x="783386" y="1280300"/>
                    <a:pt x="765182" y="1242396"/>
                  </a:cubicBezTo>
                  <a:lnTo>
                    <a:pt x="764454" y="1217612"/>
                  </a:lnTo>
                  <a:close/>
                  <a:moveTo>
                    <a:pt x="713437" y="1195387"/>
                  </a:moveTo>
                  <a:cubicBezTo>
                    <a:pt x="706137" y="1195387"/>
                    <a:pt x="700662" y="1204120"/>
                    <a:pt x="698837" y="1210305"/>
                  </a:cubicBezTo>
                  <a:cubicBezTo>
                    <a:pt x="685332" y="1264519"/>
                    <a:pt x="706137" y="1327101"/>
                    <a:pt x="667812" y="1374038"/>
                  </a:cubicBezTo>
                  <a:cubicBezTo>
                    <a:pt x="651753" y="1396961"/>
                    <a:pt x="625473" y="1411151"/>
                    <a:pt x="609048" y="1435165"/>
                  </a:cubicBezTo>
                  <a:cubicBezTo>
                    <a:pt x="606128" y="1436984"/>
                    <a:pt x="604303" y="1443170"/>
                    <a:pt x="607953" y="1444625"/>
                  </a:cubicBezTo>
                  <a:cubicBezTo>
                    <a:pt x="625473" y="1437712"/>
                    <a:pt x="641533" y="1427160"/>
                    <a:pt x="657957" y="1417336"/>
                  </a:cubicBezTo>
                  <a:cubicBezTo>
                    <a:pt x="711612" y="1382043"/>
                    <a:pt x="736066" y="1323463"/>
                    <a:pt x="730591" y="1265247"/>
                  </a:cubicBezTo>
                  <a:cubicBezTo>
                    <a:pt x="726941" y="1240505"/>
                    <a:pt x="711612" y="1220857"/>
                    <a:pt x="713437" y="1195387"/>
                  </a:cubicBezTo>
                  <a:close/>
                  <a:moveTo>
                    <a:pt x="1635562" y="1193800"/>
                  </a:moveTo>
                  <a:lnTo>
                    <a:pt x="1633003" y="1194164"/>
                  </a:lnTo>
                  <a:cubicBezTo>
                    <a:pt x="1635562" y="1219233"/>
                    <a:pt x="1644337" y="1246119"/>
                    <a:pt x="1664080" y="1265739"/>
                  </a:cubicBezTo>
                  <a:cubicBezTo>
                    <a:pt x="1688941" y="1283905"/>
                    <a:pt x="1713802" y="1300255"/>
                    <a:pt x="1727695" y="1330047"/>
                  </a:cubicBezTo>
                  <a:cubicBezTo>
                    <a:pt x="1733545" y="1341311"/>
                    <a:pt x="1737201" y="1354754"/>
                    <a:pt x="1737201" y="1367470"/>
                  </a:cubicBezTo>
                  <a:cubicBezTo>
                    <a:pt x="1739029" y="1370013"/>
                    <a:pt x="1741588" y="1368197"/>
                    <a:pt x="1741954" y="1366017"/>
                  </a:cubicBezTo>
                  <a:cubicBezTo>
                    <a:pt x="1753653" y="1332227"/>
                    <a:pt x="1739395" y="1300255"/>
                    <a:pt x="1726233" y="1270825"/>
                  </a:cubicBezTo>
                  <a:cubicBezTo>
                    <a:pt x="1717093" y="1258109"/>
                    <a:pt x="1709049" y="1246482"/>
                    <a:pt x="1696984" y="1237036"/>
                  </a:cubicBezTo>
                  <a:cubicBezTo>
                    <a:pt x="1679070" y="1219960"/>
                    <a:pt x="1654940" y="1210877"/>
                    <a:pt x="1635562" y="1193800"/>
                  </a:cubicBezTo>
                  <a:close/>
                  <a:moveTo>
                    <a:pt x="604852" y="1171575"/>
                  </a:moveTo>
                  <a:cubicBezTo>
                    <a:pt x="597912" y="1203085"/>
                    <a:pt x="572343" y="1227713"/>
                    <a:pt x="562481" y="1258860"/>
                  </a:cubicBezTo>
                  <a:cubicBezTo>
                    <a:pt x="543122" y="1303407"/>
                    <a:pt x="542391" y="1363529"/>
                    <a:pt x="565038" y="1407352"/>
                  </a:cubicBezTo>
                  <a:cubicBezTo>
                    <a:pt x="572343" y="1417131"/>
                    <a:pt x="575996" y="1436688"/>
                    <a:pt x="591337" y="1433791"/>
                  </a:cubicBezTo>
                  <a:cubicBezTo>
                    <a:pt x="579648" y="1412785"/>
                    <a:pt x="575996" y="1388157"/>
                    <a:pt x="576726" y="1363529"/>
                  </a:cubicBezTo>
                  <a:cubicBezTo>
                    <a:pt x="576726" y="1340712"/>
                    <a:pt x="581475" y="1316084"/>
                    <a:pt x="589510" y="1293991"/>
                  </a:cubicBezTo>
                  <a:lnTo>
                    <a:pt x="592433" y="1291093"/>
                  </a:lnTo>
                  <a:cubicBezTo>
                    <a:pt x="596816" y="1276244"/>
                    <a:pt x="605947" y="1263206"/>
                    <a:pt x="612157" y="1249081"/>
                  </a:cubicBezTo>
                  <a:cubicBezTo>
                    <a:pt x="624941" y="1224453"/>
                    <a:pt x="620558" y="1195479"/>
                    <a:pt x="607774" y="1172300"/>
                  </a:cubicBezTo>
                  <a:close/>
                  <a:moveTo>
                    <a:pt x="545835" y="1155700"/>
                  </a:moveTo>
                  <a:cubicBezTo>
                    <a:pt x="536083" y="1185644"/>
                    <a:pt x="521636" y="1214127"/>
                    <a:pt x="509717" y="1243341"/>
                  </a:cubicBezTo>
                  <a:cubicBezTo>
                    <a:pt x="496353" y="1276206"/>
                    <a:pt x="498159" y="1316375"/>
                    <a:pt x="508995" y="1348875"/>
                  </a:cubicBezTo>
                  <a:cubicBezTo>
                    <a:pt x="519830" y="1375532"/>
                    <a:pt x="533194" y="1405111"/>
                    <a:pt x="560282" y="1420083"/>
                  </a:cubicBezTo>
                  <a:cubicBezTo>
                    <a:pt x="562810" y="1420813"/>
                    <a:pt x="563894" y="1418257"/>
                    <a:pt x="562810" y="1416431"/>
                  </a:cubicBezTo>
                  <a:cubicBezTo>
                    <a:pt x="548363" y="1395982"/>
                    <a:pt x="542945" y="1372246"/>
                    <a:pt x="538611" y="1348875"/>
                  </a:cubicBezTo>
                  <a:cubicBezTo>
                    <a:pt x="533194" y="1310897"/>
                    <a:pt x="542223" y="1269998"/>
                    <a:pt x="557393" y="1237133"/>
                  </a:cubicBezTo>
                  <a:cubicBezTo>
                    <a:pt x="564616" y="1207919"/>
                    <a:pt x="559199" y="1178706"/>
                    <a:pt x="545835" y="1155700"/>
                  </a:cubicBezTo>
                  <a:close/>
                  <a:moveTo>
                    <a:pt x="483350" y="1141412"/>
                  </a:moveTo>
                  <a:cubicBezTo>
                    <a:pt x="453269" y="1178515"/>
                    <a:pt x="436028" y="1223621"/>
                    <a:pt x="441531" y="1271273"/>
                  </a:cubicBezTo>
                  <a:cubicBezTo>
                    <a:pt x="450702" y="1321835"/>
                    <a:pt x="478948" y="1372033"/>
                    <a:pt x="525535" y="1398587"/>
                  </a:cubicBezTo>
                  <a:lnTo>
                    <a:pt x="528103" y="1397860"/>
                  </a:lnTo>
                  <a:cubicBezTo>
                    <a:pt x="518932" y="1378217"/>
                    <a:pt x="505360" y="1362212"/>
                    <a:pt x="498023" y="1342933"/>
                  </a:cubicBezTo>
                  <a:cubicBezTo>
                    <a:pt x="482616" y="1307648"/>
                    <a:pt x="483350" y="1263270"/>
                    <a:pt x="499857" y="1226167"/>
                  </a:cubicBezTo>
                  <a:cubicBezTo>
                    <a:pt x="509028" y="1197794"/>
                    <a:pt x="502792" y="1162510"/>
                    <a:pt x="483350" y="1141412"/>
                  </a:cubicBezTo>
                  <a:close/>
                  <a:moveTo>
                    <a:pt x="3396" y="1108075"/>
                  </a:moveTo>
                  <a:lnTo>
                    <a:pt x="1771949" y="1108075"/>
                  </a:lnTo>
                  <a:lnTo>
                    <a:pt x="1773451" y="1118009"/>
                  </a:lnTo>
                  <a:cubicBezTo>
                    <a:pt x="1780475" y="1209661"/>
                    <a:pt x="1768324" y="1319059"/>
                    <a:pt x="1731001" y="1487582"/>
                  </a:cubicBezTo>
                  <a:lnTo>
                    <a:pt x="1729180" y="1495103"/>
                  </a:lnTo>
                  <a:lnTo>
                    <a:pt x="1719970" y="1488109"/>
                  </a:lnTo>
                  <a:cubicBezTo>
                    <a:pt x="1714131" y="1484440"/>
                    <a:pt x="1708018" y="1481321"/>
                    <a:pt x="1705281" y="1481504"/>
                  </a:cubicBezTo>
                  <a:cubicBezTo>
                    <a:pt x="1664042" y="1486641"/>
                    <a:pt x="1619519" y="1503887"/>
                    <a:pt x="1606016" y="1548651"/>
                  </a:cubicBezTo>
                  <a:cubicBezTo>
                    <a:pt x="1614410" y="1558925"/>
                    <a:pt x="1626818" y="1545716"/>
                    <a:pt x="1637401" y="1544982"/>
                  </a:cubicBezTo>
                  <a:cubicBezTo>
                    <a:pt x="1647255" y="1535809"/>
                    <a:pt x="1657473" y="1526269"/>
                    <a:pt x="1661488" y="1512693"/>
                  </a:cubicBezTo>
                  <a:lnTo>
                    <a:pt x="1662582" y="1512693"/>
                  </a:lnTo>
                  <a:cubicBezTo>
                    <a:pt x="1667327" y="1520765"/>
                    <a:pt x="1658203" y="1532874"/>
                    <a:pt x="1668786" y="1539478"/>
                  </a:cubicBezTo>
                  <a:cubicBezTo>
                    <a:pt x="1675355" y="1540946"/>
                    <a:pt x="1681194" y="1542047"/>
                    <a:pt x="1687398" y="1541313"/>
                  </a:cubicBezTo>
                  <a:cubicBezTo>
                    <a:pt x="1692873" y="1533607"/>
                    <a:pt x="1689953" y="1522967"/>
                    <a:pt x="1696887" y="1517463"/>
                  </a:cubicBezTo>
                  <a:cubicBezTo>
                    <a:pt x="1700171" y="1523700"/>
                    <a:pt x="1698347" y="1531773"/>
                    <a:pt x="1700171" y="1538377"/>
                  </a:cubicBezTo>
                  <a:cubicBezTo>
                    <a:pt x="1710755" y="1537277"/>
                    <a:pt x="1714404" y="1524434"/>
                    <a:pt x="1718419" y="1515995"/>
                  </a:cubicBezTo>
                  <a:cubicBezTo>
                    <a:pt x="1719696" y="1512510"/>
                    <a:pt x="1721338" y="1508199"/>
                    <a:pt x="1723665" y="1504667"/>
                  </a:cubicBezTo>
                  <a:lnTo>
                    <a:pt x="1727531" y="1501918"/>
                  </a:lnTo>
                  <a:lnTo>
                    <a:pt x="1685064" y="1677347"/>
                  </a:lnTo>
                  <a:cubicBezTo>
                    <a:pt x="1666807" y="1748193"/>
                    <a:pt x="1645531" y="1827141"/>
                    <a:pt x="1621013" y="1915724"/>
                  </a:cubicBezTo>
                  <a:cubicBezTo>
                    <a:pt x="1473908" y="2447223"/>
                    <a:pt x="1407191" y="2748919"/>
                    <a:pt x="1394254" y="2950806"/>
                  </a:cubicBezTo>
                  <a:lnTo>
                    <a:pt x="1392145" y="3043999"/>
                  </a:lnTo>
                  <a:lnTo>
                    <a:pt x="1391834" y="3036887"/>
                  </a:lnTo>
                  <a:lnTo>
                    <a:pt x="383511" y="3036887"/>
                  </a:lnTo>
                  <a:lnTo>
                    <a:pt x="383200" y="3043996"/>
                  </a:lnTo>
                  <a:lnTo>
                    <a:pt x="381091" y="2950806"/>
                  </a:lnTo>
                  <a:cubicBezTo>
                    <a:pt x="368155" y="2748919"/>
                    <a:pt x="301438" y="2447223"/>
                    <a:pt x="154332" y="1915724"/>
                  </a:cubicBezTo>
                  <a:cubicBezTo>
                    <a:pt x="31744" y="1472809"/>
                    <a:pt x="-9812" y="1270763"/>
                    <a:pt x="1895" y="1118009"/>
                  </a:cubicBezTo>
                  <a:close/>
                  <a:moveTo>
                    <a:pt x="1669516" y="911225"/>
                  </a:moveTo>
                  <a:cubicBezTo>
                    <a:pt x="1656453" y="918240"/>
                    <a:pt x="1637948" y="920455"/>
                    <a:pt x="1631416" y="940022"/>
                  </a:cubicBezTo>
                  <a:cubicBezTo>
                    <a:pt x="1645205" y="942975"/>
                    <a:pt x="1659356" y="922301"/>
                    <a:pt x="1669516" y="911225"/>
                  </a:cubicBezTo>
                  <a:close/>
                  <a:moveTo>
                    <a:pt x="1132941" y="911225"/>
                  </a:moveTo>
                  <a:cubicBezTo>
                    <a:pt x="1119878" y="918240"/>
                    <a:pt x="1101736" y="920455"/>
                    <a:pt x="1094841" y="940022"/>
                  </a:cubicBezTo>
                  <a:cubicBezTo>
                    <a:pt x="1108630" y="942975"/>
                    <a:pt x="1123144" y="922301"/>
                    <a:pt x="1132941" y="911225"/>
                  </a:cubicBezTo>
                  <a:close/>
                  <a:moveTo>
                    <a:pt x="602716" y="911225"/>
                  </a:moveTo>
                  <a:cubicBezTo>
                    <a:pt x="589653" y="918240"/>
                    <a:pt x="571511" y="920455"/>
                    <a:pt x="564616" y="940022"/>
                  </a:cubicBezTo>
                  <a:cubicBezTo>
                    <a:pt x="578768" y="942975"/>
                    <a:pt x="592919" y="922301"/>
                    <a:pt x="602716" y="911225"/>
                  </a:cubicBezTo>
                  <a:close/>
                  <a:moveTo>
                    <a:pt x="1286558" y="813848"/>
                  </a:moveTo>
                  <a:cubicBezTo>
                    <a:pt x="1259955" y="819787"/>
                    <a:pt x="1233351" y="844570"/>
                    <a:pt x="1229521" y="883729"/>
                  </a:cubicBezTo>
                  <a:cubicBezTo>
                    <a:pt x="1226603" y="904906"/>
                    <a:pt x="1229886" y="925719"/>
                    <a:pt x="1241193" y="945800"/>
                  </a:cubicBezTo>
                  <a:cubicBezTo>
                    <a:pt x="1251406" y="955659"/>
                    <a:pt x="1260889" y="972455"/>
                    <a:pt x="1275479" y="964422"/>
                  </a:cubicBezTo>
                  <a:cubicBezTo>
                    <a:pt x="1288610" y="961866"/>
                    <a:pt x="1295540" y="946531"/>
                    <a:pt x="1302470" y="935577"/>
                  </a:cubicBezTo>
                  <a:cubicBezTo>
                    <a:pt x="1302106" y="927179"/>
                    <a:pt x="1297729" y="919511"/>
                    <a:pt x="1293716" y="913669"/>
                  </a:cubicBezTo>
                  <a:cubicBezTo>
                    <a:pt x="1289339" y="910383"/>
                    <a:pt x="1281680" y="911479"/>
                    <a:pt x="1281315" y="918051"/>
                  </a:cubicBezTo>
                  <a:cubicBezTo>
                    <a:pt x="1280221" y="927544"/>
                    <a:pt x="1290798" y="926449"/>
                    <a:pt x="1292622" y="931561"/>
                  </a:cubicBezTo>
                  <a:cubicBezTo>
                    <a:pt x="1295540" y="938133"/>
                    <a:pt x="1288610" y="945070"/>
                    <a:pt x="1282774" y="946896"/>
                  </a:cubicBezTo>
                  <a:cubicBezTo>
                    <a:pt x="1264537" y="948721"/>
                    <a:pt x="1257242" y="926084"/>
                    <a:pt x="1251406" y="907097"/>
                  </a:cubicBezTo>
                  <a:cubicBezTo>
                    <a:pt x="1248853" y="891762"/>
                    <a:pt x="1247758" y="873506"/>
                    <a:pt x="1256512" y="858901"/>
                  </a:cubicBezTo>
                  <a:cubicBezTo>
                    <a:pt x="1270737" y="834437"/>
                    <a:pt x="1296634" y="831151"/>
                    <a:pt x="1318519" y="837723"/>
                  </a:cubicBezTo>
                  <a:cubicBezTo>
                    <a:pt x="1373231" y="867664"/>
                    <a:pt x="1404234" y="935212"/>
                    <a:pt x="1452016" y="976471"/>
                  </a:cubicBezTo>
                  <a:cubicBezTo>
                    <a:pt x="1505634" y="1015904"/>
                    <a:pt x="1567640" y="1023937"/>
                    <a:pt x="1621987" y="991076"/>
                  </a:cubicBezTo>
                  <a:cubicBezTo>
                    <a:pt x="1655179" y="970264"/>
                    <a:pt x="1680347" y="940324"/>
                    <a:pt x="1699678" y="903811"/>
                  </a:cubicBezTo>
                  <a:lnTo>
                    <a:pt x="1691289" y="907462"/>
                  </a:lnTo>
                  <a:cubicBezTo>
                    <a:pt x="1673417" y="938863"/>
                    <a:pt x="1637307" y="952738"/>
                    <a:pt x="1613598" y="973550"/>
                  </a:cubicBezTo>
                  <a:cubicBezTo>
                    <a:pt x="1600832" y="973915"/>
                    <a:pt x="1588796" y="979757"/>
                    <a:pt x="1575665" y="986694"/>
                  </a:cubicBezTo>
                  <a:cubicBezTo>
                    <a:pt x="1551227" y="993267"/>
                    <a:pt x="1523871" y="988520"/>
                    <a:pt x="1497244" y="981583"/>
                  </a:cubicBezTo>
                  <a:cubicBezTo>
                    <a:pt x="1419554" y="950182"/>
                    <a:pt x="1388915" y="846486"/>
                    <a:pt x="1312318" y="814355"/>
                  </a:cubicBezTo>
                  <a:cubicBezTo>
                    <a:pt x="1304294" y="811982"/>
                    <a:pt x="1295426" y="811868"/>
                    <a:pt x="1286558" y="813848"/>
                  </a:cubicBezTo>
                  <a:close/>
                  <a:moveTo>
                    <a:pt x="749987" y="813848"/>
                  </a:moveTo>
                  <a:cubicBezTo>
                    <a:pt x="723404" y="819787"/>
                    <a:pt x="697026" y="844570"/>
                    <a:pt x="692936" y="883729"/>
                  </a:cubicBezTo>
                  <a:cubicBezTo>
                    <a:pt x="690028" y="904906"/>
                    <a:pt x="693663" y="925719"/>
                    <a:pt x="704569" y="945800"/>
                  </a:cubicBezTo>
                  <a:cubicBezTo>
                    <a:pt x="714748" y="955659"/>
                    <a:pt x="724199" y="972455"/>
                    <a:pt x="738740" y="964422"/>
                  </a:cubicBezTo>
                  <a:cubicBezTo>
                    <a:pt x="751827" y="961866"/>
                    <a:pt x="758734" y="946531"/>
                    <a:pt x="765641" y="935577"/>
                  </a:cubicBezTo>
                  <a:cubicBezTo>
                    <a:pt x="765641" y="927179"/>
                    <a:pt x="760915" y="919511"/>
                    <a:pt x="757280" y="913669"/>
                  </a:cubicBezTo>
                  <a:cubicBezTo>
                    <a:pt x="752554" y="910383"/>
                    <a:pt x="745284" y="911479"/>
                    <a:pt x="744557" y="918051"/>
                  </a:cubicBezTo>
                  <a:cubicBezTo>
                    <a:pt x="743466" y="927544"/>
                    <a:pt x="754008" y="926449"/>
                    <a:pt x="756189" y="931561"/>
                  </a:cubicBezTo>
                  <a:cubicBezTo>
                    <a:pt x="758734" y="938133"/>
                    <a:pt x="751827" y="945070"/>
                    <a:pt x="746011" y="946896"/>
                  </a:cubicBezTo>
                  <a:cubicBezTo>
                    <a:pt x="727835" y="948721"/>
                    <a:pt x="720564" y="926084"/>
                    <a:pt x="714748" y="907097"/>
                  </a:cubicBezTo>
                  <a:cubicBezTo>
                    <a:pt x="712203" y="891762"/>
                    <a:pt x="711113" y="873506"/>
                    <a:pt x="719837" y="858901"/>
                  </a:cubicBezTo>
                  <a:cubicBezTo>
                    <a:pt x="734378" y="834437"/>
                    <a:pt x="760188" y="831151"/>
                    <a:pt x="781636" y="837723"/>
                  </a:cubicBezTo>
                  <a:cubicBezTo>
                    <a:pt x="836164" y="867664"/>
                    <a:pt x="867063" y="935212"/>
                    <a:pt x="914685" y="976471"/>
                  </a:cubicBezTo>
                  <a:cubicBezTo>
                    <a:pt x="968123" y="1015904"/>
                    <a:pt x="1030285" y="1023937"/>
                    <a:pt x="1084086" y="991076"/>
                  </a:cubicBezTo>
                  <a:cubicBezTo>
                    <a:pt x="1117167" y="970264"/>
                    <a:pt x="1142250" y="940324"/>
                    <a:pt x="1161516" y="903811"/>
                  </a:cubicBezTo>
                  <a:lnTo>
                    <a:pt x="1153155" y="907462"/>
                  </a:lnTo>
                  <a:cubicBezTo>
                    <a:pt x="1135343" y="938863"/>
                    <a:pt x="1099354" y="952738"/>
                    <a:pt x="1075725" y="973550"/>
                  </a:cubicBezTo>
                  <a:cubicBezTo>
                    <a:pt x="1063002" y="973915"/>
                    <a:pt x="1051006" y="979757"/>
                    <a:pt x="1037919" y="986694"/>
                  </a:cubicBezTo>
                  <a:cubicBezTo>
                    <a:pt x="1013563" y="993267"/>
                    <a:pt x="986299" y="988520"/>
                    <a:pt x="959762" y="981583"/>
                  </a:cubicBezTo>
                  <a:cubicBezTo>
                    <a:pt x="882331" y="950182"/>
                    <a:pt x="851796" y="846486"/>
                    <a:pt x="775819" y="814355"/>
                  </a:cubicBezTo>
                  <a:cubicBezTo>
                    <a:pt x="767731" y="811982"/>
                    <a:pt x="758847" y="811868"/>
                    <a:pt x="749987" y="813848"/>
                  </a:cubicBezTo>
                  <a:close/>
                  <a:moveTo>
                    <a:pt x="219651" y="813848"/>
                  </a:moveTo>
                  <a:cubicBezTo>
                    <a:pt x="192975" y="819787"/>
                    <a:pt x="166556" y="844570"/>
                    <a:pt x="162723" y="883729"/>
                  </a:cubicBezTo>
                  <a:cubicBezTo>
                    <a:pt x="159803" y="904906"/>
                    <a:pt x="163088" y="925719"/>
                    <a:pt x="174039" y="945800"/>
                  </a:cubicBezTo>
                  <a:cubicBezTo>
                    <a:pt x="184260" y="955659"/>
                    <a:pt x="194116" y="972455"/>
                    <a:pt x="208352" y="964422"/>
                  </a:cubicBezTo>
                  <a:cubicBezTo>
                    <a:pt x="221858" y="961866"/>
                    <a:pt x="228428" y="946531"/>
                    <a:pt x="235364" y="935577"/>
                  </a:cubicBezTo>
                  <a:cubicBezTo>
                    <a:pt x="235364" y="927179"/>
                    <a:pt x="230984" y="919511"/>
                    <a:pt x="226968" y="913669"/>
                  </a:cubicBezTo>
                  <a:cubicBezTo>
                    <a:pt x="222588" y="910383"/>
                    <a:pt x="214922" y="911479"/>
                    <a:pt x="214192" y="918051"/>
                  </a:cubicBezTo>
                  <a:cubicBezTo>
                    <a:pt x="213097" y="927544"/>
                    <a:pt x="224048" y="926449"/>
                    <a:pt x="225873" y="931561"/>
                  </a:cubicBezTo>
                  <a:cubicBezTo>
                    <a:pt x="228428" y="938133"/>
                    <a:pt x="221493" y="945070"/>
                    <a:pt x="216017" y="946896"/>
                  </a:cubicBezTo>
                  <a:cubicBezTo>
                    <a:pt x="197401" y="948721"/>
                    <a:pt x="190466" y="926084"/>
                    <a:pt x="184260" y="907097"/>
                  </a:cubicBezTo>
                  <a:cubicBezTo>
                    <a:pt x="181704" y="891762"/>
                    <a:pt x="180974" y="873506"/>
                    <a:pt x="189735" y="858901"/>
                  </a:cubicBezTo>
                  <a:cubicBezTo>
                    <a:pt x="203972" y="834437"/>
                    <a:pt x="229888" y="831151"/>
                    <a:pt x="251425" y="837723"/>
                  </a:cubicBezTo>
                  <a:cubicBezTo>
                    <a:pt x="306179" y="867664"/>
                    <a:pt x="337571" y="935212"/>
                    <a:pt x="385390" y="976471"/>
                  </a:cubicBezTo>
                  <a:cubicBezTo>
                    <a:pt x="439049" y="1015904"/>
                    <a:pt x="501103" y="1023937"/>
                    <a:pt x="555127" y="991076"/>
                  </a:cubicBezTo>
                  <a:cubicBezTo>
                    <a:pt x="588710" y="970264"/>
                    <a:pt x="613532" y="940324"/>
                    <a:pt x="632878" y="903811"/>
                  </a:cubicBezTo>
                  <a:lnTo>
                    <a:pt x="624848" y="907462"/>
                  </a:lnTo>
                  <a:cubicBezTo>
                    <a:pt x="606596" y="938863"/>
                    <a:pt x="570824" y="952738"/>
                    <a:pt x="546732" y="973550"/>
                  </a:cubicBezTo>
                  <a:cubicBezTo>
                    <a:pt x="534321" y="973915"/>
                    <a:pt x="522275" y="979757"/>
                    <a:pt x="509134" y="986694"/>
                  </a:cubicBezTo>
                  <a:cubicBezTo>
                    <a:pt x="484312" y="993267"/>
                    <a:pt x="456935" y="988520"/>
                    <a:pt x="430288" y="981583"/>
                  </a:cubicBezTo>
                  <a:cubicBezTo>
                    <a:pt x="352903" y="950182"/>
                    <a:pt x="321875" y="846486"/>
                    <a:pt x="245585" y="814355"/>
                  </a:cubicBezTo>
                  <a:cubicBezTo>
                    <a:pt x="237463" y="811982"/>
                    <a:pt x="228543" y="811868"/>
                    <a:pt x="219651" y="813848"/>
                  </a:cubicBezTo>
                  <a:close/>
                  <a:moveTo>
                    <a:pt x="1564131" y="797190"/>
                  </a:moveTo>
                  <a:cubicBezTo>
                    <a:pt x="1554148" y="800351"/>
                    <a:pt x="1544348" y="806033"/>
                    <a:pt x="1534457" y="811715"/>
                  </a:cubicBezTo>
                  <a:cubicBezTo>
                    <a:pt x="1515773" y="828944"/>
                    <a:pt x="1494891" y="853872"/>
                    <a:pt x="1498555" y="887597"/>
                  </a:cubicBezTo>
                  <a:cubicBezTo>
                    <a:pt x="1497456" y="918023"/>
                    <a:pt x="1517605" y="944417"/>
                    <a:pt x="1532259" y="966412"/>
                  </a:cubicBezTo>
                  <a:cubicBezTo>
                    <a:pt x="1550942" y="981075"/>
                    <a:pt x="1571824" y="977409"/>
                    <a:pt x="1590874" y="964213"/>
                  </a:cubicBezTo>
                  <a:cubicBezTo>
                    <a:pt x="1582815" y="967878"/>
                    <a:pt x="1571824" y="956148"/>
                    <a:pt x="1563032" y="962380"/>
                  </a:cubicBezTo>
                  <a:cubicBezTo>
                    <a:pt x="1544348" y="955781"/>
                    <a:pt x="1532259" y="936719"/>
                    <a:pt x="1523466" y="915091"/>
                  </a:cubicBezTo>
                  <a:cubicBezTo>
                    <a:pt x="1516506" y="892363"/>
                    <a:pt x="1520536" y="865969"/>
                    <a:pt x="1529328" y="843241"/>
                  </a:cubicBezTo>
                  <a:cubicBezTo>
                    <a:pt x="1541784" y="813182"/>
                    <a:pt x="1573290" y="808416"/>
                    <a:pt x="1594904" y="802184"/>
                  </a:cubicBezTo>
                  <a:lnTo>
                    <a:pt x="1594904" y="797785"/>
                  </a:lnTo>
                  <a:cubicBezTo>
                    <a:pt x="1584280" y="793386"/>
                    <a:pt x="1574114" y="794028"/>
                    <a:pt x="1564131" y="797190"/>
                  </a:cubicBezTo>
                  <a:close/>
                  <a:moveTo>
                    <a:pt x="1026151" y="797190"/>
                  </a:moveTo>
                  <a:cubicBezTo>
                    <a:pt x="1016168" y="800351"/>
                    <a:pt x="1006368" y="806033"/>
                    <a:pt x="996660" y="811715"/>
                  </a:cubicBezTo>
                  <a:cubicBezTo>
                    <a:pt x="977610" y="828944"/>
                    <a:pt x="956728" y="853872"/>
                    <a:pt x="960392" y="887597"/>
                  </a:cubicBezTo>
                  <a:cubicBezTo>
                    <a:pt x="959293" y="918023"/>
                    <a:pt x="979442" y="944417"/>
                    <a:pt x="994462" y="966412"/>
                  </a:cubicBezTo>
                  <a:cubicBezTo>
                    <a:pt x="1012779" y="981075"/>
                    <a:pt x="1033661" y="977409"/>
                    <a:pt x="1052711" y="964213"/>
                  </a:cubicBezTo>
                  <a:cubicBezTo>
                    <a:pt x="1044652" y="967878"/>
                    <a:pt x="1033661" y="956148"/>
                    <a:pt x="1024869" y="962380"/>
                  </a:cubicBezTo>
                  <a:cubicBezTo>
                    <a:pt x="1006185" y="955781"/>
                    <a:pt x="994096" y="936719"/>
                    <a:pt x="985670" y="915091"/>
                  </a:cubicBezTo>
                  <a:cubicBezTo>
                    <a:pt x="978343" y="892363"/>
                    <a:pt x="982373" y="865969"/>
                    <a:pt x="991165" y="843241"/>
                  </a:cubicBezTo>
                  <a:cubicBezTo>
                    <a:pt x="1003621" y="813182"/>
                    <a:pt x="1035127" y="808416"/>
                    <a:pt x="1056741" y="802184"/>
                  </a:cubicBezTo>
                  <a:lnTo>
                    <a:pt x="1056741" y="797785"/>
                  </a:lnTo>
                  <a:cubicBezTo>
                    <a:pt x="1046300" y="793386"/>
                    <a:pt x="1036134" y="794028"/>
                    <a:pt x="1026151" y="797190"/>
                  </a:cubicBezTo>
                  <a:close/>
                  <a:moveTo>
                    <a:pt x="497148" y="797190"/>
                  </a:moveTo>
                  <a:cubicBezTo>
                    <a:pt x="487165" y="800351"/>
                    <a:pt x="477365" y="806033"/>
                    <a:pt x="467657" y="811715"/>
                  </a:cubicBezTo>
                  <a:cubicBezTo>
                    <a:pt x="448607" y="828944"/>
                    <a:pt x="428091" y="853872"/>
                    <a:pt x="431388" y="887597"/>
                  </a:cubicBezTo>
                  <a:cubicBezTo>
                    <a:pt x="430656" y="918023"/>
                    <a:pt x="450438" y="944417"/>
                    <a:pt x="465459" y="966412"/>
                  </a:cubicBezTo>
                  <a:cubicBezTo>
                    <a:pt x="484142" y="981075"/>
                    <a:pt x="505024" y="977409"/>
                    <a:pt x="524074" y="964213"/>
                  </a:cubicBezTo>
                  <a:cubicBezTo>
                    <a:pt x="515648" y="967878"/>
                    <a:pt x="504658" y="956148"/>
                    <a:pt x="495866" y="962380"/>
                  </a:cubicBezTo>
                  <a:cubicBezTo>
                    <a:pt x="477548" y="955781"/>
                    <a:pt x="465092" y="936719"/>
                    <a:pt x="456666" y="915091"/>
                  </a:cubicBezTo>
                  <a:cubicBezTo>
                    <a:pt x="449339" y="892363"/>
                    <a:pt x="453736" y="865969"/>
                    <a:pt x="462162" y="843241"/>
                  </a:cubicBezTo>
                  <a:cubicBezTo>
                    <a:pt x="474617" y="813182"/>
                    <a:pt x="506490" y="808416"/>
                    <a:pt x="528104" y="802184"/>
                  </a:cubicBezTo>
                  <a:lnTo>
                    <a:pt x="527738" y="797785"/>
                  </a:lnTo>
                  <a:cubicBezTo>
                    <a:pt x="517297" y="793386"/>
                    <a:pt x="507131" y="794028"/>
                    <a:pt x="497148" y="797190"/>
                  </a:cubicBezTo>
                  <a:close/>
                  <a:moveTo>
                    <a:pt x="1391138" y="764200"/>
                  </a:moveTo>
                  <a:cubicBezTo>
                    <a:pt x="1379003" y="762000"/>
                    <a:pt x="1382313" y="778869"/>
                    <a:pt x="1381577" y="785469"/>
                  </a:cubicBezTo>
                  <a:cubicBezTo>
                    <a:pt x="1380106" y="835341"/>
                    <a:pt x="1417615" y="865044"/>
                    <a:pt x="1444091" y="887413"/>
                  </a:cubicBezTo>
                  <a:lnTo>
                    <a:pt x="1440782" y="878979"/>
                  </a:lnTo>
                  <a:cubicBezTo>
                    <a:pt x="1428279" y="855510"/>
                    <a:pt x="1430118" y="826907"/>
                    <a:pt x="1420557" y="799037"/>
                  </a:cubicBezTo>
                  <a:cubicBezTo>
                    <a:pt x="1412099" y="785836"/>
                    <a:pt x="1404009" y="772268"/>
                    <a:pt x="1391138" y="764200"/>
                  </a:cubicBezTo>
                  <a:close/>
                  <a:moveTo>
                    <a:pt x="854563" y="764200"/>
                  </a:moveTo>
                  <a:cubicBezTo>
                    <a:pt x="842428" y="762000"/>
                    <a:pt x="845738" y="778869"/>
                    <a:pt x="845002" y="785469"/>
                  </a:cubicBezTo>
                  <a:cubicBezTo>
                    <a:pt x="843899" y="835341"/>
                    <a:pt x="881040" y="865044"/>
                    <a:pt x="907516" y="887413"/>
                  </a:cubicBezTo>
                  <a:lnTo>
                    <a:pt x="904207" y="878979"/>
                  </a:lnTo>
                  <a:cubicBezTo>
                    <a:pt x="891704" y="855510"/>
                    <a:pt x="893543" y="826907"/>
                    <a:pt x="884349" y="799037"/>
                  </a:cubicBezTo>
                  <a:cubicBezTo>
                    <a:pt x="875892" y="785836"/>
                    <a:pt x="867434" y="772268"/>
                    <a:pt x="854563" y="764200"/>
                  </a:cubicBezTo>
                  <a:close/>
                  <a:moveTo>
                    <a:pt x="324338" y="764200"/>
                  </a:moveTo>
                  <a:cubicBezTo>
                    <a:pt x="312203" y="762000"/>
                    <a:pt x="315513" y="778869"/>
                    <a:pt x="315145" y="785469"/>
                  </a:cubicBezTo>
                  <a:cubicBezTo>
                    <a:pt x="313674" y="835341"/>
                    <a:pt x="350815" y="865044"/>
                    <a:pt x="377291" y="887413"/>
                  </a:cubicBezTo>
                  <a:lnTo>
                    <a:pt x="373982" y="878979"/>
                  </a:lnTo>
                  <a:cubicBezTo>
                    <a:pt x="361847" y="855510"/>
                    <a:pt x="363318" y="826907"/>
                    <a:pt x="354124" y="799037"/>
                  </a:cubicBezTo>
                  <a:cubicBezTo>
                    <a:pt x="345667" y="785836"/>
                    <a:pt x="337209" y="772268"/>
                    <a:pt x="324338" y="764200"/>
                  </a:cubicBezTo>
                  <a:close/>
                  <a:moveTo>
                    <a:pt x="1220090" y="762847"/>
                  </a:moveTo>
                  <a:cubicBezTo>
                    <a:pt x="1223376" y="779667"/>
                    <a:pt x="1238710" y="773451"/>
                    <a:pt x="1245647" y="783324"/>
                  </a:cubicBezTo>
                  <a:cubicBezTo>
                    <a:pt x="1241996" y="811479"/>
                    <a:pt x="1215344" y="791734"/>
                    <a:pt x="1205487" y="815501"/>
                  </a:cubicBezTo>
                  <a:cubicBezTo>
                    <a:pt x="1187232" y="842559"/>
                    <a:pt x="1172628" y="886802"/>
                    <a:pt x="1185772" y="920076"/>
                  </a:cubicBezTo>
                  <a:cubicBezTo>
                    <a:pt x="1198550" y="962126"/>
                    <a:pt x="1220820" y="1001981"/>
                    <a:pt x="1258060" y="1008197"/>
                  </a:cubicBezTo>
                  <a:cubicBezTo>
                    <a:pt x="1282886" y="1014413"/>
                    <a:pt x="1308078" y="997228"/>
                    <a:pt x="1328888" y="976386"/>
                  </a:cubicBezTo>
                  <a:cubicBezTo>
                    <a:pt x="1335459" y="957006"/>
                    <a:pt x="1350428" y="942381"/>
                    <a:pt x="1350428" y="917151"/>
                  </a:cubicBezTo>
                  <a:cubicBezTo>
                    <a:pt x="1346777" y="887533"/>
                    <a:pt x="1333999" y="867057"/>
                    <a:pt x="1313554" y="855356"/>
                  </a:cubicBezTo>
                  <a:cubicBezTo>
                    <a:pt x="1295664" y="850603"/>
                    <a:pt x="1274854" y="850237"/>
                    <a:pt x="1264266" y="872542"/>
                  </a:cubicBezTo>
                  <a:cubicBezTo>
                    <a:pt x="1258790" y="886802"/>
                    <a:pt x="1258790" y="903622"/>
                    <a:pt x="1266822" y="915323"/>
                  </a:cubicBezTo>
                  <a:cubicBezTo>
                    <a:pt x="1271568" y="911666"/>
                    <a:pt x="1277410" y="897406"/>
                    <a:pt x="1286172" y="895578"/>
                  </a:cubicBezTo>
                  <a:cubicBezTo>
                    <a:pt x="1294934" y="893749"/>
                    <a:pt x="1304427" y="901794"/>
                    <a:pt x="1309173" y="909472"/>
                  </a:cubicBezTo>
                  <a:cubicBezTo>
                    <a:pt x="1316840" y="925195"/>
                    <a:pt x="1311728" y="941284"/>
                    <a:pt x="1305887" y="954081"/>
                  </a:cubicBezTo>
                  <a:cubicBezTo>
                    <a:pt x="1297125" y="964319"/>
                    <a:pt x="1286902" y="979677"/>
                    <a:pt x="1274124" y="980042"/>
                  </a:cubicBezTo>
                  <a:cubicBezTo>
                    <a:pt x="1258425" y="976020"/>
                    <a:pt x="1239440" y="972364"/>
                    <a:pt x="1230313" y="952984"/>
                  </a:cubicBezTo>
                  <a:cubicBezTo>
                    <a:pt x="1216804" y="922270"/>
                    <a:pt x="1216439" y="884243"/>
                    <a:pt x="1226662" y="849506"/>
                  </a:cubicBezTo>
                  <a:cubicBezTo>
                    <a:pt x="1240901" y="820620"/>
                    <a:pt x="1270473" y="798315"/>
                    <a:pt x="1295664" y="793562"/>
                  </a:cubicBezTo>
                  <a:cubicBezTo>
                    <a:pt x="1275949" y="771257"/>
                    <a:pt x="1247472" y="758825"/>
                    <a:pt x="1220090" y="762847"/>
                  </a:cubicBezTo>
                  <a:close/>
                  <a:moveTo>
                    <a:pt x="683418" y="762847"/>
                  </a:moveTo>
                  <a:cubicBezTo>
                    <a:pt x="686697" y="779667"/>
                    <a:pt x="702000" y="773451"/>
                    <a:pt x="708922" y="783324"/>
                  </a:cubicBezTo>
                  <a:cubicBezTo>
                    <a:pt x="705643" y="811479"/>
                    <a:pt x="678682" y="791734"/>
                    <a:pt x="668844" y="815501"/>
                  </a:cubicBezTo>
                  <a:cubicBezTo>
                    <a:pt x="650627" y="842559"/>
                    <a:pt x="636053" y="886802"/>
                    <a:pt x="649170" y="920076"/>
                  </a:cubicBezTo>
                  <a:cubicBezTo>
                    <a:pt x="662286" y="962126"/>
                    <a:pt x="684147" y="1001981"/>
                    <a:pt x="721310" y="1008197"/>
                  </a:cubicBezTo>
                  <a:cubicBezTo>
                    <a:pt x="746085" y="1014413"/>
                    <a:pt x="771225" y="997228"/>
                    <a:pt x="791993" y="976386"/>
                  </a:cubicBezTo>
                  <a:cubicBezTo>
                    <a:pt x="798551" y="957006"/>
                    <a:pt x="813853" y="942381"/>
                    <a:pt x="813489" y="917151"/>
                  </a:cubicBezTo>
                  <a:cubicBezTo>
                    <a:pt x="809845" y="887533"/>
                    <a:pt x="797093" y="867057"/>
                    <a:pt x="776690" y="855356"/>
                  </a:cubicBezTo>
                  <a:cubicBezTo>
                    <a:pt x="758837" y="850603"/>
                    <a:pt x="738070" y="850237"/>
                    <a:pt x="727504" y="872542"/>
                  </a:cubicBezTo>
                  <a:cubicBezTo>
                    <a:pt x="722038" y="886802"/>
                    <a:pt x="722403" y="903622"/>
                    <a:pt x="730054" y="915323"/>
                  </a:cubicBezTo>
                  <a:cubicBezTo>
                    <a:pt x="735155" y="911666"/>
                    <a:pt x="740620" y="897406"/>
                    <a:pt x="749364" y="895578"/>
                  </a:cubicBezTo>
                  <a:cubicBezTo>
                    <a:pt x="758109" y="893749"/>
                    <a:pt x="767582" y="901794"/>
                    <a:pt x="772318" y="909472"/>
                  </a:cubicBezTo>
                  <a:cubicBezTo>
                    <a:pt x="779969" y="925195"/>
                    <a:pt x="775233" y="941284"/>
                    <a:pt x="769039" y="954081"/>
                  </a:cubicBezTo>
                  <a:cubicBezTo>
                    <a:pt x="760295" y="964319"/>
                    <a:pt x="750093" y="979677"/>
                    <a:pt x="737705" y="980042"/>
                  </a:cubicBezTo>
                  <a:cubicBezTo>
                    <a:pt x="721674" y="976020"/>
                    <a:pt x="702728" y="972364"/>
                    <a:pt x="693620" y="952984"/>
                  </a:cubicBezTo>
                  <a:cubicBezTo>
                    <a:pt x="680139" y="922270"/>
                    <a:pt x="679775" y="884243"/>
                    <a:pt x="689976" y="849506"/>
                  </a:cubicBezTo>
                  <a:cubicBezTo>
                    <a:pt x="704186" y="820620"/>
                    <a:pt x="733698" y="798315"/>
                    <a:pt x="759202" y="793562"/>
                  </a:cubicBezTo>
                  <a:cubicBezTo>
                    <a:pt x="739163" y="771257"/>
                    <a:pt x="710744" y="758825"/>
                    <a:pt x="683418" y="762847"/>
                  </a:cubicBezTo>
                  <a:close/>
                  <a:moveTo>
                    <a:pt x="153557" y="762847"/>
                  </a:moveTo>
                  <a:cubicBezTo>
                    <a:pt x="156836" y="779667"/>
                    <a:pt x="171774" y="773451"/>
                    <a:pt x="179061" y="783324"/>
                  </a:cubicBezTo>
                  <a:cubicBezTo>
                    <a:pt x="175418" y="811479"/>
                    <a:pt x="148820" y="791734"/>
                    <a:pt x="138619" y="815501"/>
                  </a:cubicBezTo>
                  <a:cubicBezTo>
                    <a:pt x="120766" y="842559"/>
                    <a:pt x="105828" y="886802"/>
                    <a:pt x="118944" y="920076"/>
                  </a:cubicBezTo>
                  <a:cubicBezTo>
                    <a:pt x="132061" y="962126"/>
                    <a:pt x="153921" y="1001981"/>
                    <a:pt x="191449" y="1008197"/>
                  </a:cubicBezTo>
                  <a:cubicBezTo>
                    <a:pt x="216225" y="1014413"/>
                    <a:pt x="241000" y="997228"/>
                    <a:pt x="261768" y="976386"/>
                  </a:cubicBezTo>
                  <a:cubicBezTo>
                    <a:pt x="268690" y="957006"/>
                    <a:pt x="283628" y="942381"/>
                    <a:pt x="283264" y="917151"/>
                  </a:cubicBezTo>
                  <a:cubicBezTo>
                    <a:pt x="279985" y="887533"/>
                    <a:pt x="266868" y="867057"/>
                    <a:pt x="246829" y="855356"/>
                  </a:cubicBezTo>
                  <a:cubicBezTo>
                    <a:pt x="228977" y="850603"/>
                    <a:pt x="208209" y="850237"/>
                    <a:pt x="197643" y="872542"/>
                  </a:cubicBezTo>
                  <a:cubicBezTo>
                    <a:pt x="191813" y="886802"/>
                    <a:pt x="192178" y="903622"/>
                    <a:pt x="199829" y="915323"/>
                  </a:cubicBezTo>
                  <a:cubicBezTo>
                    <a:pt x="204930" y="911666"/>
                    <a:pt x="210395" y="897406"/>
                    <a:pt x="219139" y="895578"/>
                  </a:cubicBezTo>
                  <a:cubicBezTo>
                    <a:pt x="228248" y="893749"/>
                    <a:pt x="237721" y="901794"/>
                    <a:pt x="242093" y="909472"/>
                  </a:cubicBezTo>
                  <a:cubicBezTo>
                    <a:pt x="249744" y="925195"/>
                    <a:pt x="245008" y="941284"/>
                    <a:pt x="238814" y="954081"/>
                  </a:cubicBezTo>
                  <a:cubicBezTo>
                    <a:pt x="230070" y="964319"/>
                    <a:pt x="220232" y="979677"/>
                    <a:pt x="207480" y="980042"/>
                  </a:cubicBezTo>
                  <a:cubicBezTo>
                    <a:pt x="191813" y="976020"/>
                    <a:pt x="172503" y="972364"/>
                    <a:pt x="163758" y="952984"/>
                  </a:cubicBezTo>
                  <a:cubicBezTo>
                    <a:pt x="149913" y="922270"/>
                    <a:pt x="149549" y="884243"/>
                    <a:pt x="160115" y="849506"/>
                  </a:cubicBezTo>
                  <a:cubicBezTo>
                    <a:pt x="174324" y="820620"/>
                    <a:pt x="203837" y="798315"/>
                    <a:pt x="228977" y="793562"/>
                  </a:cubicBezTo>
                  <a:cubicBezTo>
                    <a:pt x="209302" y="771257"/>
                    <a:pt x="180518" y="758825"/>
                    <a:pt x="153557" y="762847"/>
                  </a:cubicBezTo>
                  <a:close/>
                  <a:moveTo>
                    <a:pt x="1554191" y="750600"/>
                  </a:moveTo>
                  <a:cubicBezTo>
                    <a:pt x="1542156" y="752335"/>
                    <a:pt x="1531690" y="767025"/>
                    <a:pt x="1521427" y="771106"/>
                  </a:cubicBezTo>
                  <a:cubicBezTo>
                    <a:pt x="1517466" y="769292"/>
                    <a:pt x="1517466" y="760949"/>
                    <a:pt x="1513505" y="759498"/>
                  </a:cubicBezTo>
                  <a:lnTo>
                    <a:pt x="1501621" y="752969"/>
                  </a:lnTo>
                  <a:cubicBezTo>
                    <a:pt x="1488657" y="768204"/>
                    <a:pt x="1483256" y="786703"/>
                    <a:pt x="1476774" y="810280"/>
                  </a:cubicBezTo>
                  <a:cubicBezTo>
                    <a:pt x="1474253" y="828779"/>
                    <a:pt x="1477854" y="849454"/>
                    <a:pt x="1487937" y="863600"/>
                  </a:cubicBezTo>
                  <a:cubicBezTo>
                    <a:pt x="1495139" y="858159"/>
                    <a:pt x="1495139" y="845827"/>
                    <a:pt x="1498380" y="837484"/>
                  </a:cubicBezTo>
                  <a:cubicBezTo>
                    <a:pt x="1520347" y="800849"/>
                    <a:pt x="1553837" y="781987"/>
                    <a:pt x="1586966" y="777997"/>
                  </a:cubicBezTo>
                  <a:cubicBezTo>
                    <a:pt x="1584806" y="764577"/>
                    <a:pt x="1574723" y="759136"/>
                    <a:pt x="1566800" y="754058"/>
                  </a:cubicBezTo>
                  <a:cubicBezTo>
                    <a:pt x="1562389" y="750884"/>
                    <a:pt x="1558203" y="750022"/>
                    <a:pt x="1554191" y="750600"/>
                  </a:cubicBezTo>
                  <a:close/>
                  <a:moveTo>
                    <a:pt x="1017154" y="750600"/>
                  </a:moveTo>
                  <a:cubicBezTo>
                    <a:pt x="1004950" y="752335"/>
                    <a:pt x="994337" y="767025"/>
                    <a:pt x="983929" y="771106"/>
                  </a:cubicBezTo>
                  <a:cubicBezTo>
                    <a:pt x="979912" y="769292"/>
                    <a:pt x="979912" y="760949"/>
                    <a:pt x="976261" y="759498"/>
                  </a:cubicBezTo>
                  <a:lnTo>
                    <a:pt x="963845" y="752969"/>
                  </a:lnTo>
                  <a:cubicBezTo>
                    <a:pt x="950698" y="768204"/>
                    <a:pt x="945221" y="786703"/>
                    <a:pt x="938647" y="810280"/>
                  </a:cubicBezTo>
                  <a:cubicBezTo>
                    <a:pt x="936091" y="828779"/>
                    <a:pt x="939743" y="849454"/>
                    <a:pt x="949968" y="863600"/>
                  </a:cubicBezTo>
                  <a:cubicBezTo>
                    <a:pt x="957637" y="858159"/>
                    <a:pt x="957271" y="845827"/>
                    <a:pt x="960558" y="837484"/>
                  </a:cubicBezTo>
                  <a:cubicBezTo>
                    <a:pt x="982834" y="800849"/>
                    <a:pt x="1016795" y="781987"/>
                    <a:pt x="1050391" y="777997"/>
                  </a:cubicBezTo>
                  <a:cubicBezTo>
                    <a:pt x="1048565" y="764577"/>
                    <a:pt x="1038340" y="759136"/>
                    <a:pt x="1029941" y="754058"/>
                  </a:cubicBezTo>
                  <a:cubicBezTo>
                    <a:pt x="1025468" y="750884"/>
                    <a:pt x="1021223" y="750022"/>
                    <a:pt x="1017154" y="750600"/>
                  </a:cubicBezTo>
                  <a:close/>
                  <a:moveTo>
                    <a:pt x="488151" y="750600"/>
                  </a:moveTo>
                  <a:cubicBezTo>
                    <a:pt x="475947" y="752335"/>
                    <a:pt x="465334" y="767025"/>
                    <a:pt x="454926" y="771106"/>
                  </a:cubicBezTo>
                  <a:cubicBezTo>
                    <a:pt x="451274" y="769292"/>
                    <a:pt x="450909" y="760949"/>
                    <a:pt x="447257" y="759498"/>
                  </a:cubicBezTo>
                  <a:lnTo>
                    <a:pt x="435207" y="752969"/>
                  </a:lnTo>
                  <a:cubicBezTo>
                    <a:pt x="422060" y="768204"/>
                    <a:pt x="416583" y="786703"/>
                    <a:pt x="409644" y="810280"/>
                  </a:cubicBezTo>
                  <a:cubicBezTo>
                    <a:pt x="407453" y="828779"/>
                    <a:pt x="410740" y="849454"/>
                    <a:pt x="420965" y="863600"/>
                  </a:cubicBezTo>
                  <a:cubicBezTo>
                    <a:pt x="428633" y="858159"/>
                    <a:pt x="428633" y="845827"/>
                    <a:pt x="431555" y="837484"/>
                  </a:cubicBezTo>
                  <a:cubicBezTo>
                    <a:pt x="454196" y="800849"/>
                    <a:pt x="488157" y="781987"/>
                    <a:pt x="521753" y="777997"/>
                  </a:cubicBezTo>
                  <a:cubicBezTo>
                    <a:pt x="519562" y="764577"/>
                    <a:pt x="509337" y="759136"/>
                    <a:pt x="500938" y="754058"/>
                  </a:cubicBezTo>
                  <a:cubicBezTo>
                    <a:pt x="496465" y="750884"/>
                    <a:pt x="492220" y="750022"/>
                    <a:pt x="488151" y="750600"/>
                  </a:cubicBezTo>
                  <a:close/>
                  <a:moveTo>
                    <a:pt x="1483514" y="749993"/>
                  </a:moveTo>
                  <a:cubicBezTo>
                    <a:pt x="1467356" y="744537"/>
                    <a:pt x="1450838" y="762360"/>
                    <a:pt x="1442938" y="778728"/>
                  </a:cubicBezTo>
                  <a:cubicBezTo>
                    <a:pt x="1428216" y="814010"/>
                    <a:pt x="1441143" y="855839"/>
                    <a:pt x="1457661" y="886393"/>
                  </a:cubicBezTo>
                  <a:cubicBezTo>
                    <a:pt x="1468792" y="895486"/>
                    <a:pt x="1474537" y="914400"/>
                    <a:pt x="1488541" y="913309"/>
                  </a:cubicBezTo>
                  <a:lnTo>
                    <a:pt x="1488182" y="900942"/>
                  </a:lnTo>
                  <a:cubicBezTo>
                    <a:pt x="1469869" y="865296"/>
                    <a:pt x="1453711" y="819466"/>
                    <a:pt x="1472742" y="778728"/>
                  </a:cubicBezTo>
                  <a:cubicBezTo>
                    <a:pt x="1474537" y="767089"/>
                    <a:pt x="1484950" y="761996"/>
                    <a:pt x="1483514" y="749993"/>
                  </a:cubicBezTo>
                  <a:close/>
                  <a:moveTo>
                    <a:pt x="946807" y="749993"/>
                  </a:moveTo>
                  <a:cubicBezTo>
                    <a:pt x="930223" y="744537"/>
                    <a:pt x="913271" y="762360"/>
                    <a:pt x="905163" y="778728"/>
                  </a:cubicBezTo>
                  <a:cubicBezTo>
                    <a:pt x="890053" y="814010"/>
                    <a:pt x="903320" y="855839"/>
                    <a:pt x="920273" y="886393"/>
                  </a:cubicBezTo>
                  <a:cubicBezTo>
                    <a:pt x="931697" y="895486"/>
                    <a:pt x="937962" y="914400"/>
                    <a:pt x="951966" y="913309"/>
                  </a:cubicBezTo>
                  <a:lnTo>
                    <a:pt x="951598" y="900942"/>
                  </a:lnTo>
                  <a:cubicBezTo>
                    <a:pt x="932803" y="865296"/>
                    <a:pt x="916219" y="819466"/>
                    <a:pt x="935751" y="778728"/>
                  </a:cubicBezTo>
                  <a:cubicBezTo>
                    <a:pt x="937594" y="767089"/>
                    <a:pt x="948281" y="761996"/>
                    <a:pt x="946807" y="749993"/>
                  </a:cubicBezTo>
                  <a:close/>
                  <a:moveTo>
                    <a:pt x="417073" y="749993"/>
                  </a:moveTo>
                  <a:cubicBezTo>
                    <a:pt x="400915" y="744537"/>
                    <a:pt x="384038" y="762360"/>
                    <a:pt x="376138" y="778728"/>
                  </a:cubicBezTo>
                  <a:cubicBezTo>
                    <a:pt x="361416" y="814010"/>
                    <a:pt x="374343" y="855839"/>
                    <a:pt x="390861" y="886393"/>
                  </a:cubicBezTo>
                  <a:cubicBezTo>
                    <a:pt x="402351" y="895486"/>
                    <a:pt x="408096" y="914400"/>
                    <a:pt x="421741" y="913309"/>
                  </a:cubicBezTo>
                  <a:lnTo>
                    <a:pt x="421741" y="900942"/>
                  </a:lnTo>
                  <a:cubicBezTo>
                    <a:pt x="403069" y="865296"/>
                    <a:pt x="387270" y="819466"/>
                    <a:pt x="405942" y="778728"/>
                  </a:cubicBezTo>
                  <a:cubicBezTo>
                    <a:pt x="407737" y="767089"/>
                    <a:pt x="418510" y="761996"/>
                    <a:pt x="417073" y="749993"/>
                  </a:cubicBezTo>
                  <a:close/>
                  <a:moveTo>
                    <a:pt x="1252576" y="729864"/>
                  </a:moveTo>
                  <a:cubicBezTo>
                    <a:pt x="1243645" y="731202"/>
                    <a:pt x="1234885" y="734740"/>
                    <a:pt x="1226603" y="740999"/>
                  </a:cubicBezTo>
                  <a:cubicBezTo>
                    <a:pt x="1231336" y="756602"/>
                    <a:pt x="1249538" y="746442"/>
                    <a:pt x="1260096" y="753699"/>
                  </a:cubicBezTo>
                  <a:cubicBezTo>
                    <a:pt x="1298321" y="761319"/>
                    <a:pt x="1319436" y="803411"/>
                    <a:pt x="1352565" y="823005"/>
                  </a:cubicBezTo>
                  <a:cubicBezTo>
                    <a:pt x="1386422" y="852397"/>
                    <a:pt x="1415910" y="891222"/>
                    <a:pt x="1443942" y="930774"/>
                  </a:cubicBezTo>
                  <a:cubicBezTo>
                    <a:pt x="1465057" y="947828"/>
                    <a:pt x="1491269" y="969962"/>
                    <a:pt x="1517116" y="967059"/>
                  </a:cubicBezTo>
                  <a:cubicBezTo>
                    <a:pt x="1505467" y="957988"/>
                    <a:pt x="1502190" y="920614"/>
                    <a:pt x="1483988" y="935128"/>
                  </a:cubicBezTo>
                  <a:cubicBezTo>
                    <a:pt x="1448311" y="912994"/>
                    <a:pt x="1412633" y="887231"/>
                    <a:pt x="1391883" y="846591"/>
                  </a:cubicBezTo>
                  <a:cubicBezTo>
                    <a:pt x="1365307" y="826997"/>
                    <a:pt x="1353293" y="784542"/>
                    <a:pt x="1329266" y="763134"/>
                  </a:cubicBezTo>
                  <a:cubicBezTo>
                    <a:pt x="1307696" y="741634"/>
                    <a:pt x="1279368" y="725850"/>
                    <a:pt x="1252576" y="729864"/>
                  </a:cubicBezTo>
                  <a:close/>
                  <a:moveTo>
                    <a:pt x="714414" y="729864"/>
                  </a:moveTo>
                  <a:cubicBezTo>
                    <a:pt x="705483" y="731202"/>
                    <a:pt x="696723" y="734740"/>
                    <a:pt x="688441" y="740999"/>
                  </a:cubicBezTo>
                  <a:cubicBezTo>
                    <a:pt x="693174" y="756602"/>
                    <a:pt x="711376" y="746442"/>
                    <a:pt x="722298" y="753699"/>
                  </a:cubicBezTo>
                  <a:cubicBezTo>
                    <a:pt x="760159" y="761319"/>
                    <a:pt x="781274" y="803411"/>
                    <a:pt x="814403" y="823005"/>
                  </a:cubicBezTo>
                  <a:cubicBezTo>
                    <a:pt x="848260" y="852397"/>
                    <a:pt x="877748" y="891222"/>
                    <a:pt x="905780" y="930774"/>
                  </a:cubicBezTo>
                  <a:cubicBezTo>
                    <a:pt x="926895" y="947828"/>
                    <a:pt x="953107" y="969962"/>
                    <a:pt x="978954" y="967059"/>
                  </a:cubicBezTo>
                  <a:cubicBezTo>
                    <a:pt x="967305" y="957988"/>
                    <a:pt x="964028" y="920614"/>
                    <a:pt x="945826" y="935128"/>
                  </a:cubicBezTo>
                  <a:cubicBezTo>
                    <a:pt x="910149" y="912994"/>
                    <a:pt x="874471" y="887231"/>
                    <a:pt x="853721" y="846591"/>
                  </a:cubicBezTo>
                  <a:cubicBezTo>
                    <a:pt x="827145" y="826997"/>
                    <a:pt x="815131" y="784542"/>
                    <a:pt x="791104" y="763134"/>
                  </a:cubicBezTo>
                  <a:cubicBezTo>
                    <a:pt x="769534" y="741634"/>
                    <a:pt x="741206" y="725850"/>
                    <a:pt x="714414" y="729864"/>
                  </a:cubicBezTo>
                  <a:close/>
                  <a:moveTo>
                    <a:pt x="185751" y="729864"/>
                  </a:moveTo>
                  <a:cubicBezTo>
                    <a:pt x="176843" y="731202"/>
                    <a:pt x="168095" y="734740"/>
                    <a:pt x="159803" y="740999"/>
                  </a:cubicBezTo>
                  <a:cubicBezTo>
                    <a:pt x="164177" y="756602"/>
                    <a:pt x="182402" y="746442"/>
                    <a:pt x="193338" y="753699"/>
                  </a:cubicBezTo>
                  <a:cubicBezTo>
                    <a:pt x="231247" y="761319"/>
                    <a:pt x="252753" y="803411"/>
                    <a:pt x="285923" y="823005"/>
                  </a:cubicBezTo>
                  <a:cubicBezTo>
                    <a:pt x="319458" y="852397"/>
                    <a:pt x="348983" y="891222"/>
                    <a:pt x="377415" y="930774"/>
                  </a:cubicBezTo>
                  <a:cubicBezTo>
                    <a:pt x="398556" y="947828"/>
                    <a:pt x="424436" y="969962"/>
                    <a:pt x="450316" y="967059"/>
                  </a:cubicBezTo>
                  <a:cubicBezTo>
                    <a:pt x="439016" y="957988"/>
                    <a:pt x="435371" y="920614"/>
                    <a:pt x="417146" y="935128"/>
                  </a:cubicBezTo>
                  <a:cubicBezTo>
                    <a:pt x="381424" y="912994"/>
                    <a:pt x="345702" y="887231"/>
                    <a:pt x="325290" y="846591"/>
                  </a:cubicBezTo>
                  <a:cubicBezTo>
                    <a:pt x="298316" y="826997"/>
                    <a:pt x="286652" y="784542"/>
                    <a:pt x="262230" y="763134"/>
                  </a:cubicBezTo>
                  <a:cubicBezTo>
                    <a:pt x="240633" y="741634"/>
                    <a:pt x="212475" y="725850"/>
                    <a:pt x="185751" y="729864"/>
                  </a:cubicBezTo>
                  <a:close/>
                  <a:moveTo>
                    <a:pt x="202362" y="668207"/>
                  </a:moveTo>
                  <a:lnTo>
                    <a:pt x="186791" y="684213"/>
                  </a:lnTo>
                  <a:lnTo>
                    <a:pt x="1588554" y="684213"/>
                  </a:lnTo>
                  <a:lnTo>
                    <a:pt x="1572990" y="668213"/>
                  </a:lnTo>
                  <a:lnTo>
                    <a:pt x="1587370" y="681938"/>
                  </a:lnTo>
                  <a:cubicBezTo>
                    <a:pt x="1634275" y="732539"/>
                    <a:pt x="1674606" y="789882"/>
                    <a:pt x="1700855" y="854909"/>
                  </a:cubicBezTo>
                  <a:cubicBezTo>
                    <a:pt x="1727105" y="919937"/>
                    <a:pt x="1747498" y="974460"/>
                    <a:pt x="1760258" y="1030740"/>
                  </a:cubicBezTo>
                  <a:lnTo>
                    <a:pt x="1767149" y="1076325"/>
                  </a:lnTo>
                  <a:lnTo>
                    <a:pt x="8196" y="1076325"/>
                  </a:lnTo>
                  <a:lnTo>
                    <a:pt x="15088" y="1030740"/>
                  </a:lnTo>
                  <a:cubicBezTo>
                    <a:pt x="27848" y="974460"/>
                    <a:pt x="48241" y="919937"/>
                    <a:pt x="74490" y="854909"/>
                  </a:cubicBezTo>
                  <a:cubicBezTo>
                    <a:pt x="100740" y="789882"/>
                    <a:pt x="141071" y="732539"/>
                    <a:pt x="187975" y="681938"/>
                  </a:cubicBezTo>
                  <a:close/>
                  <a:moveTo>
                    <a:pt x="674579" y="0"/>
                  </a:moveTo>
                  <a:lnTo>
                    <a:pt x="1100766" y="0"/>
                  </a:lnTo>
                  <a:cubicBezTo>
                    <a:pt x="1140140" y="0"/>
                    <a:pt x="1172223" y="43655"/>
                    <a:pt x="1172223" y="97132"/>
                  </a:cubicBezTo>
                  <a:cubicBezTo>
                    <a:pt x="1172223" y="133148"/>
                    <a:pt x="1157640" y="164434"/>
                    <a:pt x="1136130" y="181168"/>
                  </a:cubicBezTo>
                  <a:cubicBezTo>
                    <a:pt x="1134672" y="192446"/>
                    <a:pt x="1118630" y="311769"/>
                    <a:pt x="1190451" y="383072"/>
                  </a:cubicBezTo>
                  <a:cubicBezTo>
                    <a:pt x="1237390" y="429683"/>
                    <a:pt x="1384017" y="500736"/>
                    <a:pt x="1513021" y="610975"/>
                  </a:cubicBezTo>
                  <a:lnTo>
                    <a:pt x="1554825" y="650875"/>
                  </a:lnTo>
                  <a:lnTo>
                    <a:pt x="220520" y="650875"/>
                  </a:lnTo>
                  <a:lnTo>
                    <a:pt x="262324" y="610975"/>
                  </a:lnTo>
                  <a:cubicBezTo>
                    <a:pt x="391328" y="500736"/>
                    <a:pt x="537955" y="429683"/>
                    <a:pt x="584894" y="383072"/>
                  </a:cubicBezTo>
                  <a:cubicBezTo>
                    <a:pt x="656715" y="311769"/>
                    <a:pt x="641038" y="192446"/>
                    <a:pt x="639216" y="181168"/>
                  </a:cubicBezTo>
                  <a:cubicBezTo>
                    <a:pt x="617706" y="164434"/>
                    <a:pt x="603123" y="133148"/>
                    <a:pt x="603123" y="97132"/>
                  </a:cubicBezTo>
                  <a:cubicBezTo>
                    <a:pt x="603123" y="43655"/>
                    <a:pt x="635205" y="0"/>
                    <a:pt x="6745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aphicFrame>
        <p:nvGraphicFramePr>
          <p:cNvPr id="62" name="图表 61"/>
          <p:cNvGraphicFramePr/>
          <p:nvPr/>
        </p:nvGraphicFramePr>
        <p:xfrm>
          <a:off x="2568834" y="2137973"/>
          <a:ext cx="1537029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30" name="矩形 29"/>
          <p:cNvSpPr/>
          <p:nvPr/>
        </p:nvSpPr>
        <p:spPr>
          <a:xfrm>
            <a:off x="2081952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31" name="任意多边形 30"/>
          <p:cNvSpPr/>
          <p:nvPr/>
        </p:nvSpPr>
        <p:spPr bwMode="auto">
          <a:xfrm rot="10800000">
            <a:off x="2128118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32" name="任意多边形 31"/>
          <p:cNvSpPr/>
          <p:nvPr/>
        </p:nvSpPr>
        <p:spPr bwMode="auto">
          <a:xfrm flipH="1">
            <a:off x="2135571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>
            <a:off x="1205230" y="2419540"/>
            <a:ext cx="92333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aphicFrame>
        <p:nvGraphicFramePr>
          <p:cNvPr id="64" name="图表 63"/>
          <p:cNvGraphicFramePr/>
          <p:nvPr/>
        </p:nvGraphicFramePr>
        <p:xfrm>
          <a:off x="5932422" y="2137973"/>
          <a:ext cx="1537029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矩形 26"/>
          <p:cNvSpPr/>
          <p:nvPr/>
        </p:nvSpPr>
        <p:spPr>
          <a:xfrm>
            <a:off x="5462714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8" name="任意多边形 27"/>
          <p:cNvSpPr/>
          <p:nvPr/>
        </p:nvSpPr>
        <p:spPr bwMode="auto">
          <a:xfrm rot="10800000">
            <a:off x="5508880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9" name="任意多边形 28"/>
          <p:cNvSpPr/>
          <p:nvPr/>
        </p:nvSpPr>
        <p:spPr bwMode="auto">
          <a:xfrm flipH="1">
            <a:off x="5516333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74" name="矩形 73"/>
          <p:cNvSpPr/>
          <p:nvPr/>
        </p:nvSpPr>
        <p:spPr>
          <a:xfrm>
            <a:off x="4596475" y="2419540"/>
            <a:ext cx="92333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aphicFrame>
        <p:nvGraphicFramePr>
          <p:cNvPr id="67" name="图表 66"/>
          <p:cNvGraphicFramePr/>
          <p:nvPr/>
        </p:nvGraphicFramePr>
        <p:xfrm>
          <a:off x="9235281" y="2137973"/>
          <a:ext cx="1751490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矩形 23"/>
          <p:cNvSpPr/>
          <p:nvPr/>
        </p:nvSpPr>
        <p:spPr>
          <a:xfrm>
            <a:off x="8830936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5" name="任意多边形 24"/>
          <p:cNvSpPr/>
          <p:nvPr/>
        </p:nvSpPr>
        <p:spPr bwMode="auto">
          <a:xfrm rot="10800000">
            <a:off x="8877102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6" name="任意多边形 25"/>
          <p:cNvSpPr/>
          <p:nvPr/>
        </p:nvSpPr>
        <p:spPr bwMode="auto">
          <a:xfrm flipH="1">
            <a:off x="8884555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75" name="矩形 74"/>
          <p:cNvSpPr/>
          <p:nvPr/>
        </p:nvSpPr>
        <p:spPr>
          <a:xfrm>
            <a:off x="7960063" y="2419540"/>
            <a:ext cx="92333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2" grpId="0">
        <p:bldAsOne/>
      </p:bldGraphic>
      <p:bldP spid="30" grpId="0"/>
      <p:bldP spid="31" grpId="0" animBg="1"/>
      <p:bldP spid="32" grpId="0" animBg="1"/>
      <p:bldP spid="73" grpId="0"/>
      <p:bldGraphic spid="64" grpId="0">
        <p:bldAsOne/>
      </p:bldGraphic>
      <p:bldP spid="27" grpId="0"/>
      <p:bldP spid="28" grpId="0" animBg="1"/>
      <p:bldP spid="29" grpId="0" animBg="1"/>
      <p:bldP spid="74" grpId="0"/>
      <p:bldGraphic spid="67" grpId="0">
        <p:bldAsOne/>
      </p:bldGraphic>
      <p:bldP spid="24" grpId="0"/>
      <p:bldP spid="25" grpId="0" animBg="1"/>
      <p:bldP spid="26" grpId="0" animBg="1"/>
      <p:bldP spid="7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sp>
        <p:nvSpPr>
          <p:cNvPr id="4" name="任意多边形 3"/>
          <p:cNvSpPr/>
          <p:nvPr/>
        </p:nvSpPr>
        <p:spPr>
          <a:xfrm>
            <a:off x="5827556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5" name="图表 4"/>
          <p:cNvGraphicFramePr/>
          <p:nvPr/>
        </p:nvGraphicFramePr>
        <p:xfrm>
          <a:off x="5800469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7" name="任意多边形 6"/>
          <p:cNvSpPr/>
          <p:nvPr/>
        </p:nvSpPr>
        <p:spPr>
          <a:xfrm>
            <a:off x="4369364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8" name="图表 7"/>
          <p:cNvGraphicFramePr/>
          <p:nvPr/>
        </p:nvGraphicFramePr>
        <p:xfrm>
          <a:off x="4342278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任意多边形 9"/>
          <p:cNvSpPr/>
          <p:nvPr/>
        </p:nvSpPr>
        <p:spPr>
          <a:xfrm>
            <a:off x="2911173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1" name="图表 10"/>
          <p:cNvGraphicFramePr/>
          <p:nvPr/>
        </p:nvGraphicFramePr>
        <p:xfrm>
          <a:off x="2884085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任意多边形 12"/>
          <p:cNvSpPr/>
          <p:nvPr/>
        </p:nvSpPr>
        <p:spPr>
          <a:xfrm>
            <a:off x="1452982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4" name="图表 13"/>
          <p:cNvGraphicFramePr/>
          <p:nvPr/>
        </p:nvGraphicFramePr>
        <p:xfrm>
          <a:off x="1425894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文本框 14"/>
          <p:cNvSpPr txBox="1"/>
          <p:nvPr/>
        </p:nvSpPr>
        <p:spPr>
          <a:xfrm>
            <a:off x="1417847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一季度</a:t>
            </a:r>
            <a:endParaRPr lang="zh-CN" altLang="en-US" sz="2400" dirty="0"/>
          </a:p>
        </p:txBody>
      </p:sp>
      <p:sp>
        <p:nvSpPr>
          <p:cNvPr id="16" name="文本框 15"/>
          <p:cNvSpPr txBox="1"/>
          <p:nvPr/>
        </p:nvSpPr>
        <p:spPr>
          <a:xfrm>
            <a:off x="2876039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二季度</a:t>
            </a:r>
            <a:endParaRPr lang="zh-CN" altLang="en-US" sz="2400" dirty="0"/>
          </a:p>
        </p:txBody>
      </p:sp>
      <p:sp>
        <p:nvSpPr>
          <p:cNvPr id="17" name="文本框 16"/>
          <p:cNvSpPr txBox="1"/>
          <p:nvPr/>
        </p:nvSpPr>
        <p:spPr>
          <a:xfrm>
            <a:off x="4334231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三季度</a:t>
            </a:r>
            <a:endParaRPr lang="zh-CN" altLang="en-US" sz="2400" dirty="0"/>
          </a:p>
        </p:txBody>
      </p:sp>
      <p:sp>
        <p:nvSpPr>
          <p:cNvPr id="18" name="文本框 17"/>
          <p:cNvSpPr txBox="1"/>
          <p:nvPr/>
        </p:nvSpPr>
        <p:spPr>
          <a:xfrm>
            <a:off x="5792422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四季度</a:t>
            </a:r>
            <a:endParaRPr lang="zh-CN" altLang="en-US" sz="2400" dirty="0"/>
          </a:p>
        </p:txBody>
      </p:sp>
      <p:sp>
        <p:nvSpPr>
          <p:cNvPr id="19" name="矩形 18"/>
          <p:cNvSpPr/>
          <p:nvPr/>
        </p:nvSpPr>
        <p:spPr>
          <a:xfrm>
            <a:off x="7592884" y="2779743"/>
            <a:ext cx="3240923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0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6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Graphic spid="5" grpId="0">
        <p:bldAsOne/>
      </p:bldGraphic>
      <p:bldP spid="7" grpId="0" animBg="1"/>
      <p:bldGraphic spid="8" grpId="0">
        <p:bldAsOne/>
      </p:bldGraphic>
      <p:bldP spid="10" grpId="0" animBg="1"/>
      <p:bldGraphic spid="11" grpId="0">
        <p:bldAsOne/>
      </p:bldGraphic>
      <p:bldP spid="13" grpId="0" animBg="1"/>
      <p:bldGraphic spid="14" grpId="0">
        <p:bldAsOne/>
      </p:bldGraphic>
      <p:bldP spid="15" grpId="0"/>
      <p:bldP spid="16" grpId="0"/>
      <p:bldP spid="17" grpId="0"/>
      <p:bldP spid="18" grpId="0"/>
      <p:bldP spid="1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sp>
        <p:nvSpPr>
          <p:cNvPr id="3" name="任意多边形 2"/>
          <p:cNvSpPr/>
          <p:nvPr/>
        </p:nvSpPr>
        <p:spPr bwMode="auto">
          <a:xfrm>
            <a:off x="2400416" y="3067498"/>
            <a:ext cx="1874710" cy="1922878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scene3d>
            <a:camera prst="perspectiveFront">
              <a:rot lat="17699972" lon="0" rev="0"/>
            </a:camera>
            <a:lightRig rig="threePt" dir="t"/>
          </a:scene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2908458" y="2440290"/>
            <a:ext cx="858626" cy="1661384"/>
            <a:chOff x="5110709" y="3512126"/>
            <a:chExt cx="744811" cy="1441162"/>
          </a:xfrm>
        </p:grpSpPr>
        <p:sp>
          <p:nvSpPr>
            <p:cNvPr id="5" name="任意多边形 4"/>
            <p:cNvSpPr/>
            <p:nvPr/>
          </p:nvSpPr>
          <p:spPr bwMode="auto">
            <a:xfrm>
              <a:off x="5110709" y="3512126"/>
              <a:ext cx="744811" cy="1441162"/>
            </a:xfrm>
            <a:custGeom>
              <a:avLst/>
              <a:gdLst>
                <a:gd name="connsiteX0" fmla="*/ 412802 w 744811"/>
                <a:gd name="connsiteY0" fmla="*/ 1374204 h 1441162"/>
                <a:gd name="connsiteX1" fmla="*/ 412870 w 744811"/>
                <a:gd name="connsiteY1" fmla="*/ 1374268 h 1441162"/>
                <a:gd name="connsiteX2" fmla="*/ 412958 w 744811"/>
                <a:gd name="connsiteY2" fmla="*/ 1374268 h 1441162"/>
                <a:gd name="connsiteX3" fmla="*/ 413435 w 744811"/>
                <a:gd name="connsiteY3" fmla="*/ 1371062 h 1441162"/>
                <a:gd name="connsiteX4" fmla="*/ 413435 w 744811"/>
                <a:gd name="connsiteY4" fmla="*/ 1371062 h 1441162"/>
                <a:gd name="connsiteX5" fmla="*/ 414245 w 744811"/>
                <a:gd name="connsiteY5" fmla="*/ 1374268 h 1441162"/>
                <a:gd name="connsiteX6" fmla="*/ 414245 w 744811"/>
                <a:gd name="connsiteY6" fmla="*/ 1374268 h 1441162"/>
                <a:gd name="connsiteX7" fmla="*/ 301398 w 744811"/>
                <a:gd name="connsiteY7" fmla="*/ 1366479 h 1441162"/>
                <a:gd name="connsiteX8" fmla="*/ 298347 w 744811"/>
                <a:gd name="connsiteY8" fmla="*/ 1368009 h 1441162"/>
                <a:gd name="connsiteX9" fmla="*/ 298347 w 744811"/>
                <a:gd name="connsiteY9" fmla="*/ 1368010 h 1441162"/>
                <a:gd name="connsiteX10" fmla="*/ 301398 w 744811"/>
                <a:gd name="connsiteY10" fmla="*/ 1366480 h 1441162"/>
                <a:gd name="connsiteX11" fmla="*/ 304448 w 744811"/>
                <a:gd name="connsiteY11" fmla="*/ 1368010 h 1441162"/>
                <a:gd name="connsiteX12" fmla="*/ 304449 w 744811"/>
                <a:gd name="connsiteY12" fmla="*/ 1368009 h 1441162"/>
                <a:gd name="connsiteX13" fmla="*/ 301398 w 744811"/>
                <a:gd name="connsiteY13" fmla="*/ 1366479 h 1441162"/>
                <a:gd name="connsiteX14" fmla="*/ 294914 w 744811"/>
                <a:gd name="connsiteY14" fmla="*/ 1363995 h 1441162"/>
                <a:gd name="connsiteX15" fmla="*/ 293770 w 744811"/>
                <a:gd name="connsiteY15" fmla="*/ 1369538 h 1441162"/>
                <a:gd name="connsiteX16" fmla="*/ 293770 w 744811"/>
                <a:gd name="connsiteY16" fmla="*/ 1369539 h 1441162"/>
                <a:gd name="connsiteX17" fmla="*/ 294914 w 744811"/>
                <a:gd name="connsiteY17" fmla="*/ 1363995 h 1441162"/>
                <a:gd name="connsiteX18" fmla="*/ 415817 w 744811"/>
                <a:gd name="connsiteY18" fmla="*/ 1361922 h 1441162"/>
                <a:gd name="connsiteX19" fmla="*/ 411102 w 744811"/>
                <a:gd name="connsiteY19" fmla="*/ 1368095 h 1441162"/>
                <a:gd name="connsiteX20" fmla="*/ 410709 w 744811"/>
                <a:gd name="connsiteY20" fmla="*/ 1364817 h 1441162"/>
                <a:gd name="connsiteX21" fmla="*/ 411102 w 744811"/>
                <a:gd name="connsiteY21" fmla="*/ 1368096 h 1441162"/>
                <a:gd name="connsiteX22" fmla="*/ 415817 w 744811"/>
                <a:gd name="connsiteY22" fmla="*/ 1361923 h 1441162"/>
                <a:gd name="connsiteX23" fmla="*/ 418961 w 744811"/>
                <a:gd name="connsiteY23" fmla="*/ 1363467 h 1441162"/>
                <a:gd name="connsiteX24" fmla="*/ 418961 w 744811"/>
                <a:gd name="connsiteY24" fmla="*/ 1363466 h 1441162"/>
                <a:gd name="connsiteX25" fmla="*/ 415817 w 744811"/>
                <a:gd name="connsiteY25" fmla="*/ 1361922 h 1441162"/>
                <a:gd name="connsiteX26" fmla="*/ 412673 w 744811"/>
                <a:gd name="connsiteY26" fmla="*/ 1360379 h 1441162"/>
                <a:gd name="connsiteX27" fmla="*/ 407958 w 744811"/>
                <a:gd name="connsiteY27" fmla="*/ 1363466 h 1441162"/>
                <a:gd name="connsiteX28" fmla="*/ 407958 w 744811"/>
                <a:gd name="connsiteY28" fmla="*/ 1363467 h 1441162"/>
                <a:gd name="connsiteX29" fmla="*/ 412673 w 744811"/>
                <a:gd name="connsiteY29" fmla="*/ 1360381 h 1441162"/>
                <a:gd name="connsiteX30" fmla="*/ 371351 w 744811"/>
                <a:gd name="connsiteY30" fmla="*/ 1358994 h 1441162"/>
                <a:gd name="connsiteX31" fmla="*/ 371350 w 744811"/>
                <a:gd name="connsiteY31" fmla="*/ 1358995 h 1441162"/>
                <a:gd name="connsiteX32" fmla="*/ 375937 w 744811"/>
                <a:gd name="connsiteY32" fmla="*/ 1358995 h 1441162"/>
                <a:gd name="connsiteX33" fmla="*/ 375938 w 744811"/>
                <a:gd name="connsiteY33" fmla="*/ 1358994 h 1441162"/>
                <a:gd name="connsiteX34" fmla="*/ 295296 w 744811"/>
                <a:gd name="connsiteY34" fmla="*/ 1358833 h 1441162"/>
                <a:gd name="connsiteX35" fmla="*/ 295296 w 744811"/>
                <a:gd name="connsiteY35" fmla="*/ 1358833 h 1441162"/>
                <a:gd name="connsiteX36" fmla="*/ 298538 w 744811"/>
                <a:gd name="connsiteY36" fmla="*/ 1362083 h 1441162"/>
                <a:gd name="connsiteX37" fmla="*/ 298538 w 744811"/>
                <a:gd name="connsiteY37" fmla="*/ 1362082 h 1441162"/>
                <a:gd name="connsiteX38" fmla="*/ 357845 w 744811"/>
                <a:gd name="connsiteY38" fmla="*/ 1352715 h 1441162"/>
                <a:gd name="connsiteX39" fmla="*/ 351743 w 744811"/>
                <a:gd name="connsiteY39" fmla="*/ 1358832 h 1441162"/>
                <a:gd name="connsiteX40" fmla="*/ 347166 w 744811"/>
                <a:gd name="connsiteY40" fmla="*/ 1354244 h 1441162"/>
                <a:gd name="connsiteX41" fmla="*/ 345640 w 744811"/>
                <a:gd name="connsiteY41" fmla="*/ 1355774 h 1441162"/>
                <a:gd name="connsiteX42" fmla="*/ 345640 w 744811"/>
                <a:gd name="connsiteY42" fmla="*/ 1355775 h 1441162"/>
                <a:gd name="connsiteX43" fmla="*/ 347166 w 744811"/>
                <a:gd name="connsiteY43" fmla="*/ 1354245 h 1441162"/>
                <a:gd name="connsiteX44" fmla="*/ 351743 w 744811"/>
                <a:gd name="connsiteY44" fmla="*/ 1358833 h 1441162"/>
                <a:gd name="connsiteX45" fmla="*/ 357845 w 744811"/>
                <a:gd name="connsiteY45" fmla="*/ 1352716 h 1441162"/>
                <a:gd name="connsiteX46" fmla="*/ 374409 w 744811"/>
                <a:gd name="connsiteY46" fmla="*/ 1351328 h 1441162"/>
                <a:gd name="connsiteX47" fmla="*/ 374409 w 744811"/>
                <a:gd name="connsiteY47" fmla="*/ 1351329 h 1441162"/>
                <a:gd name="connsiteX48" fmla="*/ 377659 w 744811"/>
                <a:gd name="connsiteY48" fmla="*/ 1352862 h 1441162"/>
                <a:gd name="connsiteX49" fmla="*/ 377659 w 744811"/>
                <a:gd name="connsiteY49" fmla="*/ 1352861 h 1441162"/>
                <a:gd name="connsiteX50" fmla="*/ 374409 w 744811"/>
                <a:gd name="connsiteY50" fmla="*/ 1351328 h 1441162"/>
                <a:gd name="connsiteX51" fmla="*/ 408054 w 744811"/>
                <a:gd name="connsiteY51" fmla="*/ 1349795 h 1441162"/>
                <a:gd name="connsiteX52" fmla="*/ 406525 w 744811"/>
                <a:gd name="connsiteY52" fmla="*/ 1352861 h 1441162"/>
                <a:gd name="connsiteX53" fmla="*/ 406526 w 744811"/>
                <a:gd name="connsiteY53" fmla="*/ 1352861 h 1441162"/>
                <a:gd name="connsiteX54" fmla="*/ 408054 w 744811"/>
                <a:gd name="connsiteY54" fmla="*/ 1349795 h 1441162"/>
                <a:gd name="connsiteX55" fmla="*/ 394290 w 744811"/>
                <a:gd name="connsiteY55" fmla="*/ 1345194 h 1441162"/>
                <a:gd name="connsiteX56" fmla="*/ 394290 w 744811"/>
                <a:gd name="connsiteY56" fmla="*/ 1345195 h 1441162"/>
                <a:gd name="connsiteX57" fmla="*/ 397331 w 744811"/>
                <a:gd name="connsiteY57" fmla="*/ 1346719 h 1441162"/>
                <a:gd name="connsiteX58" fmla="*/ 397349 w 744811"/>
                <a:gd name="connsiteY58" fmla="*/ 1346727 h 1441162"/>
                <a:gd name="connsiteX59" fmla="*/ 394290 w 744811"/>
                <a:gd name="connsiteY59" fmla="*/ 1345194 h 1441162"/>
                <a:gd name="connsiteX60" fmla="*/ 377468 w 744811"/>
                <a:gd name="connsiteY60" fmla="*/ 1340595 h 1441162"/>
                <a:gd name="connsiteX61" fmla="*/ 376130 w 744811"/>
                <a:gd name="connsiteY61" fmla="*/ 1344236 h 1441162"/>
                <a:gd name="connsiteX62" fmla="*/ 371350 w 744811"/>
                <a:gd name="connsiteY62" fmla="*/ 1346727 h 1441162"/>
                <a:gd name="connsiteX63" fmla="*/ 368292 w 744811"/>
                <a:gd name="connsiteY63" fmla="*/ 1357461 h 1441162"/>
                <a:gd name="connsiteX64" fmla="*/ 368292 w 744811"/>
                <a:gd name="connsiteY64" fmla="*/ 1357462 h 1441162"/>
                <a:gd name="connsiteX65" fmla="*/ 371350 w 744811"/>
                <a:gd name="connsiteY65" fmla="*/ 1346728 h 1441162"/>
                <a:gd name="connsiteX66" fmla="*/ 377468 w 744811"/>
                <a:gd name="connsiteY66" fmla="*/ 1340595 h 1441162"/>
                <a:gd name="connsiteX67" fmla="*/ 333626 w 744811"/>
                <a:gd name="connsiteY67" fmla="*/ 1336849 h 1441162"/>
                <a:gd name="connsiteX68" fmla="*/ 331910 w 744811"/>
                <a:gd name="connsiteY68" fmla="*/ 1340480 h 1441162"/>
                <a:gd name="connsiteX69" fmla="*/ 331911 w 744811"/>
                <a:gd name="connsiteY69" fmla="*/ 1340480 h 1441162"/>
                <a:gd name="connsiteX70" fmla="*/ 333627 w 744811"/>
                <a:gd name="connsiteY70" fmla="*/ 1336849 h 1441162"/>
                <a:gd name="connsiteX71" fmla="*/ 377468 w 744811"/>
                <a:gd name="connsiteY71" fmla="*/ 1335995 h 1441162"/>
                <a:gd name="connsiteX72" fmla="*/ 380526 w 744811"/>
                <a:gd name="connsiteY72" fmla="*/ 1342129 h 1441162"/>
                <a:gd name="connsiteX73" fmla="*/ 385113 w 744811"/>
                <a:gd name="connsiteY73" fmla="*/ 1346727 h 1441162"/>
                <a:gd name="connsiteX74" fmla="*/ 385114 w 744811"/>
                <a:gd name="connsiteY74" fmla="*/ 1346727 h 1441162"/>
                <a:gd name="connsiteX75" fmla="*/ 380526 w 744811"/>
                <a:gd name="connsiteY75" fmla="*/ 1342128 h 1441162"/>
                <a:gd name="connsiteX76" fmla="*/ 377469 w 744811"/>
                <a:gd name="connsiteY76" fmla="*/ 1335996 h 1441162"/>
                <a:gd name="connsiteX77" fmla="*/ 346022 w 744811"/>
                <a:gd name="connsiteY77" fmla="*/ 1335893 h 1441162"/>
                <a:gd name="connsiteX78" fmla="*/ 344115 w 744811"/>
                <a:gd name="connsiteY78" fmla="*/ 1338951 h 1441162"/>
                <a:gd name="connsiteX79" fmla="*/ 344116 w 744811"/>
                <a:gd name="connsiteY79" fmla="*/ 1338951 h 1441162"/>
                <a:gd name="connsiteX80" fmla="*/ 346022 w 744811"/>
                <a:gd name="connsiteY80" fmla="*/ 1335894 h 1441162"/>
                <a:gd name="connsiteX81" fmla="*/ 348693 w 744811"/>
                <a:gd name="connsiteY81" fmla="*/ 1335892 h 1441162"/>
                <a:gd name="connsiteX82" fmla="*/ 348692 w 744811"/>
                <a:gd name="connsiteY82" fmla="*/ 1335893 h 1441162"/>
                <a:gd name="connsiteX83" fmla="*/ 357845 w 744811"/>
                <a:gd name="connsiteY83" fmla="*/ 1340481 h 1441162"/>
                <a:gd name="connsiteX84" fmla="*/ 363948 w 744811"/>
                <a:gd name="connsiteY84" fmla="*/ 1351187 h 1441162"/>
                <a:gd name="connsiteX85" fmla="*/ 363948 w 744811"/>
                <a:gd name="connsiteY85" fmla="*/ 1351186 h 1441162"/>
                <a:gd name="connsiteX86" fmla="*/ 357845 w 744811"/>
                <a:gd name="connsiteY86" fmla="*/ 1340480 h 1441162"/>
                <a:gd name="connsiteX87" fmla="*/ 460270 w 744811"/>
                <a:gd name="connsiteY87" fmla="*/ 1333293 h 1441162"/>
                <a:gd name="connsiteX88" fmla="*/ 461796 w 744811"/>
                <a:gd name="connsiteY88" fmla="*/ 1336347 h 1441162"/>
                <a:gd name="connsiteX89" fmla="*/ 461796 w 744811"/>
                <a:gd name="connsiteY89" fmla="*/ 1336346 h 1441162"/>
                <a:gd name="connsiteX90" fmla="*/ 460271 w 744811"/>
                <a:gd name="connsiteY90" fmla="*/ 1333293 h 1441162"/>
                <a:gd name="connsiteX91" fmla="*/ 426690 w 744811"/>
                <a:gd name="connsiteY91" fmla="*/ 1331765 h 1441162"/>
                <a:gd name="connsiteX92" fmla="*/ 420585 w 744811"/>
                <a:gd name="connsiteY92" fmla="*/ 1336346 h 1441162"/>
                <a:gd name="connsiteX93" fmla="*/ 420585 w 744811"/>
                <a:gd name="connsiteY93" fmla="*/ 1336347 h 1441162"/>
                <a:gd name="connsiteX94" fmla="*/ 426690 w 744811"/>
                <a:gd name="connsiteY94" fmla="*/ 1331766 h 1441162"/>
                <a:gd name="connsiteX95" fmla="*/ 434322 w 744811"/>
                <a:gd name="connsiteY95" fmla="*/ 1334820 h 1441162"/>
                <a:gd name="connsiteX96" fmla="*/ 437375 w 744811"/>
                <a:gd name="connsiteY96" fmla="*/ 1347038 h 1441162"/>
                <a:gd name="connsiteX97" fmla="*/ 443480 w 744811"/>
                <a:gd name="connsiteY97" fmla="*/ 1351619 h 1441162"/>
                <a:gd name="connsiteX98" fmla="*/ 457217 w 744811"/>
                <a:gd name="connsiteY98" fmla="*/ 1340929 h 1441162"/>
                <a:gd name="connsiteX99" fmla="*/ 457217 w 744811"/>
                <a:gd name="connsiteY99" fmla="*/ 1340928 h 1441162"/>
                <a:gd name="connsiteX100" fmla="*/ 443480 w 744811"/>
                <a:gd name="connsiteY100" fmla="*/ 1351618 h 1441162"/>
                <a:gd name="connsiteX101" fmla="*/ 437375 w 744811"/>
                <a:gd name="connsiteY101" fmla="*/ 1347037 h 1441162"/>
                <a:gd name="connsiteX102" fmla="*/ 434322 w 744811"/>
                <a:gd name="connsiteY102" fmla="*/ 1334819 h 1441162"/>
                <a:gd name="connsiteX103" fmla="*/ 426690 w 744811"/>
                <a:gd name="connsiteY103" fmla="*/ 1331765 h 1441162"/>
                <a:gd name="connsiteX104" fmla="*/ 362537 w 744811"/>
                <a:gd name="connsiteY104" fmla="*/ 1331422 h 1441162"/>
                <a:gd name="connsiteX105" fmla="*/ 362537 w 744811"/>
                <a:gd name="connsiteY105" fmla="*/ 1331423 h 1441162"/>
                <a:gd name="connsiteX106" fmla="*/ 362540 w 744811"/>
                <a:gd name="connsiteY106" fmla="*/ 1331427 h 1441162"/>
                <a:gd name="connsiteX107" fmla="*/ 366136 w 744811"/>
                <a:gd name="connsiteY107" fmla="*/ 1337896 h 1441162"/>
                <a:gd name="connsiteX108" fmla="*/ 370696 w 744811"/>
                <a:gd name="connsiteY108" fmla="*/ 1342117 h 1441162"/>
                <a:gd name="connsiteX109" fmla="*/ 370701 w 744811"/>
                <a:gd name="connsiteY109" fmla="*/ 1342123 h 1441162"/>
                <a:gd name="connsiteX110" fmla="*/ 370702 w 744811"/>
                <a:gd name="connsiteY110" fmla="*/ 1342122 h 1441162"/>
                <a:gd name="connsiteX111" fmla="*/ 370696 w 744811"/>
                <a:gd name="connsiteY111" fmla="*/ 1342117 h 1441162"/>
                <a:gd name="connsiteX112" fmla="*/ 368267 w 744811"/>
                <a:gd name="connsiteY112" fmla="*/ 1339413 h 1441162"/>
                <a:gd name="connsiteX113" fmla="*/ 362540 w 744811"/>
                <a:gd name="connsiteY113" fmla="*/ 1331427 h 1441162"/>
                <a:gd name="connsiteX114" fmla="*/ 397350 w 744811"/>
                <a:gd name="connsiteY114" fmla="*/ 1331395 h 1441162"/>
                <a:gd name="connsiteX115" fmla="*/ 397349 w 744811"/>
                <a:gd name="connsiteY115" fmla="*/ 1331395 h 1441162"/>
                <a:gd name="connsiteX116" fmla="*/ 421817 w 744811"/>
                <a:gd name="connsiteY116" fmla="*/ 1358994 h 1441162"/>
                <a:gd name="connsiteX117" fmla="*/ 421818 w 744811"/>
                <a:gd name="connsiteY117" fmla="*/ 1358994 h 1441162"/>
                <a:gd name="connsiteX118" fmla="*/ 218723 w 744811"/>
                <a:gd name="connsiteY118" fmla="*/ 1329991 h 1441162"/>
                <a:gd name="connsiteX119" fmla="*/ 236989 w 744811"/>
                <a:gd name="connsiteY119" fmla="*/ 1340375 h 1441162"/>
                <a:gd name="connsiteX120" fmla="*/ 236989 w 744811"/>
                <a:gd name="connsiteY120" fmla="*/ 1340375 h 1441162"/>
                <a:gd name="connsiteX121" fmla="*/ 240233 w 744811"/>
                <a:gd name="connsiteY121" fmla="*/ 1340644 h 1441162"/>
                <a:gd name="connsiteX122" fmla="*/ 243623 w 744811"/>
                <a:gd name="connsiteY122" fmla="*/ 1340925 h 1441162"/>
                <a:gd name="connsiteX123" fmla="*/ 243624 w 744811"/>
                <a:gd name="connsiteY123" fmla="*/ 1340925 h 1441162"/>
                <a:gd name="connsiteX124" fmla="*/ 243624 w 744811"/>
                <a:gd name="connsiteY124" fmla="*/ 1340925 h 1441162"/>
                <a:gd name="connsiteX125" fmla="*/ 266103 w 744811"/>
                <a:gd name="connsiteY125" fmla="*/ 1333032 h 1441162"/>
                <a:gd name="connsiteX126" fmla="*/ 243624 w 744811"/>
                <a:gd name="connsiteY126" fmla="*/ 1340925 h 1441162"/>
                <a:gd name="connsiteX127" fmla="*/ 240233 w 744811"/>
                <a:gd name="connsiteY127" fmla="*/ 1340644 h 1441162"/>
                <a:gd name="connsiteX128" fmla="*/ 236989 w 744811"/>
                <a:gd name="connsiteY128" fmla="*/ 1340375 h 1441162"/>
                <a:gd name="connsiteX129" fmla="*/ 236989 w 744811"/>
                <a:gd name="connsiteY129" fmla="*/ 1340375 h 1441162"/>
                <a:gd name="connsiteX130" fmla="*/ 365233 w 744811"/>
                <a:gd name="connsiteY130" fmla="*/ 1328327 h 1441162"/>
                <a:gd name="connsiteX131" fmla="*/ 365234 w 744811"/>
                <a:gd name="connsiteY131" fmla="*/ 1328328 h 1441162"/>
                <a:gd name="connsiteX132" fmla="*/ 391232 w 744811"/>
                <a:gd name="connsiteY132" fmla="*/ 1335995 h 1441162"/>
                <a:gd name="connsiteX133" fmla="*/ 397349 w 744811"/>
                <a:gd name="connsiteY133" fmla="*/ 1340595 h 1441162"/>
                <a:gd name="connsiteX134" fmla="*/ 397349 w 744811"/>
                <a:gd name="connsiteY134" fmla="*/ 1340594 h 1441162"/>
                <a:gd name="connsiteX135" fmla="*/ 391232 w 744811"/>
                <a:gd name="connsiteY135" fmla="*/ 1335994 h 1441162"/>
                <a:gd name="connsiteX136" fmla="*/ 365233 w 744811"/>
                <a:gd name="connsiteY136" fmla="*/ 1328327 h 1441162"/>
                <a:gd name="connsiteX137" fmla="*/ 322757 w 744811"/>
                <a:gd name="connsiteY137" fmla="*/ 1328247 h 1441162"/>
                <a:gd name="connsiteX138" fmla="*/ 319134 w 744811"/>
                <a:gd name="connsiteY138" fmla="*/ 1340099 h 1441162"/>
                <a:gd name="connsiteX139" fmla="*/ 312077 w 744811"/>
                <a:gd name="connsiteY139" fmla="*/ 1349657 h 1441162"/>
                <a:gd name="connsiteX140" fmla="*/ 312079 w 744811"/>
                <a:gd name="connsiteY140" fmla="*/ 1349656 h 1441162"/>
                <a:gd name="connsiteX141" fmla="*/ 319134 w 744811"/>
                <a:gd name="connsiteY141" fmla="*/ 1340099 h 1441162"/>
                <a:gd name="connsiteX142" fmla="*/ 322757 w 744811"/>
                <a:gd name="connsiteY142" fmla="*/ 1328247 h 1441162"/>
                <a:gd name="connsiteX143" fmla="*/ 348692 w 744811"/>
                <a:gd name="connsiteY143" fmla="*/ 1325187 h 1441162"/>
                <a:gd name="connsiteX144" fmla="*/ 325808 w 744811"/>
                <a:gd name="connsiteY144" fmla="*/ 1332834 h 1441162"/>
                <a:gd name="connsiteX145" fmla="*/ 325236 w 744811"/>
                <a:gd name="connsiteY145" fmla="*/ 1328820 h 1441162"/>
                <a:gd name="connsiteX146" fmla="*/ 325236 w 744811"/>
                <a:gd name="connsiteY146" fmla="*/ 1328821 h 1441162"/>
                <a:gd name="connsiteX147" fmla="*/ 325808 w 744811"/>
                <a:gd name="connsiteY147" fmla="*/ 1332835 h 1441162"/>
                <a:gd name="connsiteX148" fmla="*/ 348692 w 744811"/>
                <a:gd name="connsiteY148" fmla="*/ 1325188 h 1441162"/>
                <a:gd name="connsiteX149" fmla="*/ 353268 w 744811"/>
                <a:gd name="connsiteY149" fmla="*/ 1326717 h 1441162"/>
                <a:gd name="connsiteX150" fmla="*/ 353268 w 744811"/>
                <a:gd name="connsiteY150" fmla="*/ 1326716 h 1441162"/>
                <a:gd name="connsiteX151" fmla="*/ 348692 w 744811"/>
                <a:gd name="connsiteY151" fmla="*/ 1325187 h 1441162"/>
                <a:gd name="connsiteX152" fmla="*/ 356426 w 744811"/>
                <a:gd name="connsiteY152" fmla="*/ 1323814 h 1441162"/>
                <a:gd name="connsiteX153" fmla="*/ 354898 w 744811"/>
                <a:gd name="connsiteY153" fmla="*/ 1331422 h 1441162"/>
                <a:gd name="connsiteX154" fmla="*/ 354898 w 744811"/>
                <a:gd name="connsiteY154" fmla="*/ 1331423 h 1441162"/>
                <a:gd name="connsiteX155" fmla="*/ 356426 w 744811"/>
                <a:gd name="connsiteY155" fmla="*/ 1323814 h 1441162"/>
                <a:gd name="connsiteX156" fmla="*/ 293782 w 744811"/>
                <a:gd name="connsiteY156" fmla="*/ 1323814 h 1441162"/>
                <a:gd name="connsiteX157" fmla="*/ 293782 w 744811"/>
                <a:gd name="connsiteY157" fmla="*/ 1323814 h 1441162"/>
                <a:gd name="connsiteX158" fmla="*/ 296838 w 744811"/>
                <a:gd name="connsiteY158" fmla="*/ 1329900 h 1441162"/>
                <a:gd name="connsiteX159" fmla="*/ 296838 w 744811"/>
                <a:gd name="connsiteY159" fmla="*/ 1329900 h 1441162"/>
                <a:gd name="connsiteX160" fmla="*/ 395820 w 744811"/>
                <a:gd name="connsiteY160" fmla="*/ 1323727 h 1441162"/>
                <a:gd name="connsiteX161" fmla="*/ 394290 w 744811"/>
                <a:gd name="connsiteY161" fmla="*/ 1326794 h 1441162"/>
                <a:gd name="connsiteX162" fmla="*/ 394290 w 744811"/>
                <a:gd name="connsiteY162" fmla="*/ 1326795 h 1441162"/>
                <a:gd name="connsiteX163" fmla="*/ 395820 w 744811"/>
                <a:gd name="connsiteY163" fmla="*/ 1323728 h 1441162"/>
                <a:gd name="connsiteX164" fmla="*/ 415701 w 744811"/>
                <a:gd name="connsiteY164" fmla="*/ 1339062 h 1441162"/>
                <a:gd name="connsiteX165" fmla="*/ 417230 w 744811"/>
                <a:gd name="connsiteY165" fmla="*/ 1346727 h 1441162"/>
                <a:gd name="connsiteX166" fmla="*/ 417230 w 744811"/>
                <a:gd name="connsiteY166" fmla="*/ 1346727 h 1441162"/>
                <a:gd name="connsiteX167" fmla="*/ 415701 w 744811"/>
                <a:gd name="connsiteY167" fmla="*/ 1339061 h 1441162"/>
                <a:gd name="connsiteX168" fmla="*/ 395820 w 744811"/>
                <a:gd name="connsiteY168" fmla="*/ 1323727 h 1441162"/>
                <a:gd name="connsiteX169" fmla="*/ 323686 w 744811"/>
                <a:gd name="connsiteY169" fmla="*/ 1320241 h 1441162"/>
                <a:gd name="connsiteX170" fmla="*/ 313603 w 744811"/>
                <a:gd name="connsiteY170" fmla="*/ 1325187 h 1441162"/>
                <a:gd name="connsiteX171" fmla="*/ 307501 w 744811"/>
                <a:gd name="connsiteY171" fmla="*/ 1343539 h 1441162"/>
                <a:gd name="connsiteX172" fmla="*/ 286142 w 744811"/>
                <a:gd name="connsiteY172" fmla="*/ 1348127 h 1441162"/>
                <a:gd name="connsiteX173" fmla="*/ 286143 w 744811"/>
                <a:gd name="connsiteY173" fmla="*/ 1348128 h 1441162"/>
                <a:gd name="connsiteX174" fmla="*/ 307501 w 744811"/>
                <a:gd name="connsiteY174" fmla="*/ 1343540 h 1441162"/>
                <a:gd name="connsiteX175" fmla="*/ 313603 w 744811"/>
                <a:gd name="connsiteY175" fmla="*/ 1325188 h 1441162"/>
                <a:gd name="connsiteX176" fmla="*/ 323686 w 744811"/>
                <a:gd name="connsiteY176" fmla="*/ 1320242 h 1441162"/>
                <a:gd name="connsiteX177" fmla="*/ 325808 w 744811"/>
                <a:gd name="connsiteY177" fmla="*/ 1323659 h 1441162"/>
                <a:gd name="connsiteX178" fmla="*/ 325808 w 744811"/>
                <a:gd name="connsiteY178" fmla="*/ 1323658 h 1441162"/>
                <a:gd name="connsiteX179" fmla="*/ 323686 w 744811"/>
                <a:gd name="connsiteY179" fmla="*/ 1320241 h 1441162"/>
                <a:gd name="connsiteX180" fmla="*/ 342871 w 744811"/>
                <a:gd name="connsiteY180" fmla="*/ 1306758 h 1441162"/>
                <a:gd name="connsiteX181" fmla="*/ 342872 w 744811"/>
                <a:gd name="connsiteY181" fmla="*/ 1306758 h 1441162"/>
                <a:gd name="connsiteX182" fmla="*/ 342870 w 744811"/>
                <a:gd name="connsiteY182" fmla="*/ 1306759 h 1441162"/>
                <a:gd name="connsiteX183" fmla="*/ 342874 w 744811"/>
                <a:gd name="connsiteY183" fmla="*/ 1306758 h 1441162"/>
                <a:gd name="connsiteX184" fmla="*/ 342874 w 744811"/>
                <a:gd name="connsiteY184" fmla="*/ 1306758 h 1441162"/>
                <a:gd name="connsiteX185" fmla="*/ 342872 w 744811"/>
                <a:gd name="connsiteY185" fmla="*/ 1306758 h 1441162"/>
                <a:gd name="connsiteX186" fmla="*/ 342893 w 744811"/>
                <a:gd name="connsiteY186" fmla="*/ 1306754 h 1441162"/>
                <a:gd name="connsiteX187" fmla="*/ 342874 w 744811"/>
                <a:gd name="connsiteY187" fmla="*/ 1306758 h 1441162"/>
                <a:gd name="connsiteX188" fmla="*/ 342871 w 744811"/>
                <a:gd name="connsiteY188" fmla="*/ 1306758 h 1441162"/>
                <a:gd name="connsiteX189" fmla="*/ 342868 w 744811"/>
                <a:gd name="connsiteY189" fmla="*/ 1306759 h 1441162"/>
                <a:gd name="connsiteX190" fmla="*/ 342870 w 744811"/>
                <a:gd name="connsiteY190" fmla="*/ 1306759 h 1441162"/>
                <a:gd name="connsiteX191" fmla="*/ 342865 w 744811"/>
                <a:gd name="connsiteY191" fmla="*/ 1306759 h 1441162"/>
                <a:gd name="connsiteX192" fmla="*/ 342864 w 744811"/>
                <a:gd name="connsiteY192" fmla="*/ 1306760 h 1441162"/>
                <a:gd name="connsiteX193" fmla="*/ 342865 w 744811"/>
                <a:gd name="connsiteY193" fmla="*/ 1306759 h 1441162"/>
                <a:gd name="connsiteX194" fmla="*/ 318641 w 744811"/>
                <a:gd name="connsiteY194" fmla="*/ 1311365 h 1441162"/>
                <a:gd name="connsiteX195" fmla="*/ 342864 w 744811"/>
                <a:gd name="connsiteY195" fmla="*/ 1306760 h 1441162"/>
                <a:gd name="connsiteX196" fmla="*/ 309061 w 744811"/>
                <a:gd name="connsiteY196" fmla="*/ 1314682 h 1441162"/>
                <a:gd name="connsiteX197" fmla="*/ 290726 w 744811"/>
                <a:gd name="connsiteY197" fmla="*/ 1316204 h 1441162"/>
                <a:gd name="connsiteX198" fmla="*/ 286142 w 744811"/>
                <a:gd name="connsiteY198" fmla="*/ 1322291 h 1441162"/>
                <a:gd name="connsiteX199" fmla="*/ 286142 w 744811"/>
                <a:gd name="connsiteY199" fmla="*/ 1322292 h 1441162"/>
                <a:gd name="connsiteX200" fmla="*/ 290726 w 744811"/>
                <a:gd name="connsiteY200" fmla="*/ 1316205 h 1441162"/>
                <a:gd name="connsiteX201" fmla="*/ 309061 w 744811"/>
                <a:gd name="connsiteY201" fmla="*/ 1314683 h 1441162"/>
                <a:gd name="connsiteX202" fmla="*/ 373268 w 744811"/>
                <a:gd name="connsiteY202" fmla="*/ 1301222 h 1441162"/>
                <a:gd name="connsiteX203" fmla="*/ 367162 w 744811"/>
                <a:gd name="connsiteY203" fmla="*/ 1302749 h 1441162"/>
                <a:gd name="connsiteX204" fmla="*/ 367164 w 744811"/>
                <a:gd name="connsiteY204" fmla="*/ 1302750 h 1441162"/>
                <a:gd name="connsiteX205" fmla="*/ 373268 w 744811"/>
                <a:gd name="connsiteY205" fmla="*/ 1301223 h 1441162"/>
                <a:gd name="connsiteX206" fmla="*/ 382426 w 744811"/>
                <a:gd name="connsiteY206" fmla="*/ 1304277 h 1441162"/>
                <a:gd name="connsiteX207" fmla="*/ 396163 w 744811"/>
                <a:gd name="connsiteY207" fmla="*/ 1308858 h 1441162"/>
                <a:gd name="connsiteX208" fmla="*/ 438901 w 744811"/>
                <a:gd name="connsiteY208" fmla="*/ 1310386 h 1441162"/>
                <a:gd name="connsiteX209" fmla="*/ 478586 w 744811"/>
                <a:gd name="connsiteY209" fmla="*/ 1330239 h 1441162"/>
                <a:gd name="connsiteX210" fmla="*/ 507587 w 744811"/>
                <a:gd name="connsiteY210" fmla="*/ 1336347 h 1441162"/>
                <a:gd name="connsiteX211" fmla="*/ 513692 w 744811"/>
                <a:gd name="connsiteY211" fmla="*/ 1331766 h 1441162"/>
                <a:gd name="connsiteX212" fmla="*/ 515791 w 744811"/>
                <a:gd name="connsiteY212" fmla="*/ 1334057 h 1441162"/>
                <a:gd name="connsiteX213" fmla="*/ 516745 w 744811"/>
                <a:gd name="connsiteY213" fmla="*/ 1336346 h 1441162"/>
                <a:gd name="connsiteX214" fmla="*/ 516745 w 744811"/>
                <a:gd name="connsiteY214" fmla="*/ 1336346 h 1441162"/>
                <a:gd name="connsiteX215" fmla="*/ 513692 w 744811"/>
                <a:gd name="connsiteY215" fmla="*/ 1331765 h 1441162"/>
                <a:gd name="connsiteX216" fmla="*/ 507587 w 744811"/>
                <a:gd name="connsiteY216" fmla="*/ 1336346 h 1441162"/>
                <a:gd name="connsiteX217" fmla="*/ 478586 w 744811"/>
                <a:gd name="connsiteY217" fmla="*/ 1330238 h 1441162"/>
                <a:gd name="connsiteX218" fmla="*/ 438901 w 744811"/>
                <a:gd name="connsiteY218" fmla="*/ 1310385 h 1441162"/>
                <a:gd name="connsiteX219" fmla="*/ 396163 w 744811"/>
                <a:gd name="connsiteY219" fmla="*/ 1308857 h 1441162"/>
                <a:gd name="connsiteX220" fmla="*/ 382426 w 744811"/>
                <a:gd name="connsiteY220" fmla="*/ 1304276 h 1441162"/>
                <a:gd name="connsiteX221" fmla="*/ 373268 w 744811"/>
                <a:gd name="connsiteY221" fmla="*/ 1301222 h 1441162"/>
                <a:gd name="connsiteX222" fmla="*/ 203515 w 744811"/>
                <a:gd name="connsiteY222" fmla="*/ 1299694 h 1441162"/>
                <a:gd name="connsiteX223" fmla="*/ 203515 w 744811"/>
                <a:gd name="connsiteY223" fmla="*/ 1299695 h 1441162"/>
                <a:gd name="connsiteX224" fmla="*/ 209431 w 744811"/>
                <a:gd name="connsiteY224" fmla="*/ 1301222 h 1441162"/>
                <a:gd name="connsiteX225" fmla="*/ 209431 w 744811"/>
                <a:gd name="connsiteY225" fmla="*/ 1301221 h 1441162"/>
                <a:gd name="connsiteX226" fmla="*/ 356278 w 744811"/>
                <a:gd name="connsiteY226" fmla="*/ 1299580 h 1441162"/>
                <a:gd name="connsiteX227" fmla="*/ 349090 w 744811"/>
                <a:gd name="connsiteY227" fmla="*/ 1305301 h 1441162"/>
                <a:gd name="connsiteX228" fmla="*/ 349091 w 744811"/>
                <a:gd name="connsiteY228" fmla="*/ 1305301 h 1441162"/>
                <a:gd name="connsiteX229" fmla="*/ 349089 w 744811"/>
                <a:gd name="connsiteY229" fmla="*/ 1305302 h 1441162"/>
                <a:gd name="connsiteX230" fmla="*/ 361009 w 744811"/>
                <a:gd name="connsiteY230" fmla="*/ 1302508 h 1441162"/>
                <a:gd name="connsiteX231" fmla="*/ 362537 w 744811"/>
                <a:gd name="connsiteY231" fmla="*/ 1302508 h 1441162"/>
                <a:gd name="connsiteX232" fmla="*/ 412958 w 744811"/>
                <a:gd name="connsiteY232" fmla="*/ 1314683 h 1441162"/>
                <a:gd name="connsiteX233" fmla="*/ 443516 w 744811"/>
                <a:gd name="connsiteY233" fmla="*/ 1319249 h 1441162"/>
                <a:gd name="connsiteX234" fmla="*/ 450965 w 744811"/>
                <a:gd name="connsiteY234" fmla="*/ 1327238 h 1441162"/>
                <a:gd name="connsiteX235" fmla="*/ 452684 w 744811"/>
                <a:gd name="connsiteY235" fmla="*/ 1337509 h 1441162"/>
                <a:gd name="connsiteX236" fmla="*/ 452684 w 744811"/>
                <a:gd name="connsiteY236" fmla="*/ 1337509 h 1441162"/>
                <a:gd name="connsiteX237" fmla="*/ 443516 w 744811"/>
                <a:gd name="connsiteY237" fmla="*/ 1319248 h 1441162"/>
                <a:gd name="connsiteX238" fmla="*/ 412958 w 744811"/>
                <a:gd name="connsiteY238" fmla="*/ 1314682 h 1441162"/>
                <a:gd name="connsiteX239" fmla="*/ 362537 w 744811"/>
                <a:gd name="connsiteY239" fmla="*/ 1302507 h 1441162"/>
                <a:gd name="connsiteX240" fmla="*/ 361009 w 744811"/>
                <a:gd name="connsiteY240" fmla="*/ 1302507 h 1441162"/>
                <a:gd name="connsiteX241" fmla="*/ 349091 w 744811"/>
                <a:gd name="connsiteY241" fmla="*/ 1305301 h 1441162"/>
                <a:gd name="connsiteX242" fmla="*/ 483298 w 744811"/>
                <a:gd name="connsiteY242" fmla="*/ 1293505 h 1441162"/>
                <a:gd name="connsiteX243" fmla="*/ 476821 w 744811"/>
                <a:gd name="connsiteY243" fmla="*/ 1302363 h 1441162"/>
                <a:gd name="connsiteX244" fmla="*/ 469447 w 744811"/>
                <a:gd name="connsiteY244" fmla="*/ 1303906 h 1441162"/>
                <a:gd name="connsiteX245" fmla="*/ 467937 w 744811"/>
                <a:gd name="connsiteY245" fmla="*/ 1298007 h 1441162"/>
                <a:gd name="connsiteX246" fmla="*/ 464865 w 744811"/>
                <a:gd name="connsiteY246" fmla="*/ 1302507 h 1441162"/>
                <a:gd name="connsiteX247" fmla="*/ 461794 w 744811"/>
                <a:gd name="connsiteY247" fmla="*/ 1301008 h 1441162"/>
                <a:gd name="connsiteX248" fmla="*/ 461793 w 744811"/>
                <a:gd name="connsiteY248" fmla="*/ 1301008 h 1441162"/>
                <a:gd name="connsiteX249" fmla="*/ 464865 w 744811"/>
                <a:gd name="connsiteY249" fmla="*/ 1302508 h 1441162"/>
                <a:gd name="connsiteX250" fmla="*/ 467937 w 744811"/>
                <a:gd name="connsiteY250" fmla="*/ 1298008 h 1441162"/>
                <a:gd name="connsiteX251" fmla="*/ 469447 w 744811"/>
                <a:gd name="connsiteY251" fmla="*/ 1303906 h 1441162"/>
                <a:gd name="connsiteX252" fmla="*/ 469447 w 744811"/>
                <a:gd name="connsiteY252" fmla="*/ 1303906 h 1441162"/>
                <a:gd name="connsiteX253" fmla="*/ 469447 w 744811"/>
                <a:gd name="connsiteY253" fmla="*/ 1303907 h 1441162"/>
                <a:gd name="connsiteX254" fmla="*/ 476820 w 744811"/>
                <a:gd name="connsiteY254" fmla="*/ 1302364 h 1441162"/>
                <a:gd name="connsiteX255" fmla="*/ 476821 w 744811"/>
                <a:gd name="connsiteY255" fmla="*/ 1302363 h 1441162"/>
                <a:gd name="connsiteX256" fmla="*/ 476822 w 744811"/>
                <a:gd name="connsiteY256" fmla="*/ 1302363 h 1441162"/>
                <a:gd name="connsiteX257" fmla="*/ 483298 w 744811"/>
                <a:gd name="connsiteY257" fmla="*/ 1293506 h 1441162"/>
                <a:gd name="connsiteX258" fmla="*/ 461793 w 744811"/>
                <a:gd name="connsiteY258" fmla="*/ 1289004 h 1441162"/>
                <a:gd name="connsiteX259" fmla="*/ 458720 w 744811"/>
                <a:gd name="connsiteY259" fmla="*/ 1301007 h 1441162"/>
                <a:gd name="connsiteX260" fmla="*/ 458720 w 744811"/>
                <a:gd name="connsiteY260" fmla="*/ 1301008 h 1441162"/>
                <a:gd name="connsiteX261" fmla="*/ 461793 w 744811"/>
                <a:gd name="connsiteY261" fmla="*/ 1289005 h 1441162"/>
                <a:gd name="connsiteX262" fmla="*/ 477153 w 744811"/>
                <a:gd name="connsiteY262" fmla="*/ 1292006 h 1441162"/>
                <a:gd name="connsiteX263" fmla="*/ 477154 w 744811"/>
                <a:gd name="connsiteY263" fmla="*/ 1292005 h 1441162"/>
                <a:gd name="connsiteX264" fmla="*/ 197599 w 744811"/>
                <a:gd name="connsiteY264" fmla="*/ 1289004 h 1441162"/>
                <a:gd name="connsiteX265" fmla="*/ 196120 w 744811"/>
                <a:gd name="connsiteY265" fmla="*/ 1298167 h 1441162"/>
                <a:gd name="connsiteX266" fmla="*/ 196120 w 744811"/>
                <a:gd name="connsiteY266" fmla="*/ 1298168 h 1441162"/>
                <a:gd name="connsiteX267" fmla="*/ 197599 w 744811"/>
                <a:gd name="connsiteY267" fmla="*/ 1289005 h 1441162"/>
                <a:gd name="connsiteX268" fmla="*/ 199078 w 744811"/>
                <a:gd name="connsiteY268" fmla="*/ 1289005 h 1441162"/>
                <a:gd name="connsiteX269" fmla="*/ 200557 w 744811"/>
                <a:gd name="connsiteY269" fmla="*/ 1301222 h 1441162"/>
                <a:gd name="connsiteX270" fmla="*/ 203515 w 744811"/>
                <a:gd name="connsiteY270" fmla="*/ 1290532 h 1441162"/>
                <a:gd name="connsiteX271" fmla="*/ 205179 w 744811"/>
                <a:gd name="connsiteY271" fmla="*/ 1295113 h 1441162"/>
                <a:gd name="connsiteX272" fmla="*/ 205179 w 744811"/>
                <a:gd name="connsiteY272" fmla="*/ 1295113 h 1441162"/>
                <a:gd name="connsiteX273" fmla="*/ 203515 w 744811"/>
                <a:gd name="connsiteY273" fmla="*/ 1290531 h 1441162"/>
                <a:gd name="connsiteX274" fmla="*/ 200557 w 744811"/>
                <a:gd name="connsiteY274" fmla="*/ 1301221 h 1441162"/>
                <a:gd name="connsiteX275" fmla="*/ 199078 w 744811"/>
                <a:gd name="connsiteY275" fmla="*/ 1289004 h 1441162"/>
                <a:gd name="connsiteX276" fmla="*/ 197599 w 744811"/>
                <a:gd name="connsiteY276" fmla="*/ 1289004 h 1441162"/>
                <a:gd name="connsiteX277" fmla="*/ 252062 w 744811"/>
                <a:gd name="connsiteY277" fmla="*/ 1282574 h 1441162"/>
                <a:gd name="connsiteX278" fmla="*/ 252062 w 744811"/>
                <a:gd name="connsiteY278" fmla="*/ 1282575 h 1441162"/>
                <a:gd name="connsiteX279" fmla="*/ 273509 w 744811"/>
                <a:gd name="connsiteY279" fmla="*/ 1292006 h 1441162"/>
                <a:gd name="connsiteX280" fmla="*/ 298019 w 744811"/>
                <a:gd name="connsiteY280" fmla="*/ 1290434 h 1441162"/>
                <a:gd name="connsiteX281" fmla="*/ 304146 w 744811"/>
                <a:gd name="connsiteY281" fmla="*/ 1288863 h 1441162"/>
                <a:gd name="connsiteX282" fmla="*/ 304147 w 744811"/>
                <a:gd name="connsiteY282" fmla="*/ 1288861 h 1441162"/>
                <a:gd name="connsiteX283" fmla="*/ 298019 w 744811"/>
                <a:gd name="connsiteY283" fmla="*/ 1290433 h 1441162"/>
                <a:gd name="connsiteX284" fmla="*/ 273509 w 744811"/>
                <a:gd name="connsiteY284" fmla="*/ 1292005 h 1441162"/>
                <a:gd name="connsiteX285" fmla="*/ 252062 w 744811"/>
                <a:gd name="connsiteY285" fmla="*/ 1282574 h 1441162"/>
                <a:gd name="connsiteX286" fmla="*/ 277012 w 744811"/>
                <a:gd name="connsiteY286" fmla="*/ 1281417 h 1441162"/>
                <a:gd name="connsiteX287" fmla="*/ 271996 w 744811"/>
                <a:gd name="connsiteY287" fmla="*/ 1282831 h 1441162"/>
                <a:gd name="connsiteX288" fmla="*/ 272000 w 744811"/>
                <a:gd name="connsiteY288" fmla="*/ 1282831 h 1441162"/>
                <a:gd name="connsiteX289" fmla="*/ 277012 w 744811"/>
                <a:gd name="connsiteY289" fmla="*/ 1281418 h 1441162"/>
                <a:gd name="connsiteX290" fmla="*/ 279711 w 744811"/>
                <a:gd name="connsiteY290" fmla="*/ 1284246 h 1441162"/>
                <a:gd name="connsiteX291" fmla="*/ 279712 w 744811"/>
                <a:gd name="connsiteY291" fmla="*/ 1284246 h 1441162"/>
                <a:gd name="connsiteX292" fmla="*/ 277012 w 744811"/>
                <a:gd name="connsiteY292" fmla="*/ 1281417 h 1441162"/>
                <a:gd name="connsiteX293" fmla="*/ 262994 w 744811"/>
                <a:gd name="connsiteY293" fmla="*/ 1278073 h 1441162"/>
                <a:gd name="connsiteX294" fmla="*/ 262996 w 744811"/>
                <a:gd name="connsiteY294" fmla="*/ 1278075 h 1441162"/>
                <a:gd name="connsiteX295" fmla="*/ 269423 w 744811"/>
                <a:gd name="connsiteY295" fmla="*/ 1281074 h 1441162"/>
                <a:gd name="connsiteX296" fmla="*/ 269424 w 744811"/>
                <a:gd name="connsiteY296" fmla="*/ 1281073 h 1441162"/>
                <a:gd name="connsiteX297" fmla="*/ 262994 w 744811"/>
                <a:gd name="connsiteY297" fmla="*/ 1278073 h 1441162"/>
                <a:gd name="connsiteX298" fmla="*/ 347389 w 744811"/>
                <a:gd name="connsiteY298" fmla="*/ 1276787 h 1441162"/>
                <a:gd name="connsiteX299" fmla="*/ 330591 w 744811"/>
                <a:gd name="connsiteY299" fmla="*/ 1279873 h 1441162"/>
                <a:gd name="connsiteX300" fmla="*/ 326009 w 744811"/>
                <a:gd name="connsiteY300" fmla="*/ 1282960 h 1441162"/>
                <a:gd name="connsiteX301" fmla="*/ 326009 w 744811"/>
                <a:gd name="connsiteY301" fmla="*/ 1282961 h 1441162"/>
                <a:gd name="connsiteX302" fmla="*/ 330591 w 744811"/>
                <a:gd name="connsiteY302" fmla="*/ 1279874 h 1441162"/>
                <a:gd name="connsiteX303" fmla="*/ 347389 w 744811"/>
                <a:gd name="connsiteY303" fmla="*/ 1276788 h 1441162"/>
                <a:gd name="connsiteX304" fmla="*/ 350444 w 744811"/>
                <a:gd name="connsiteY304" fmla="*/ 1276788 h 1441162"/>
                <a:gd name="connsiteX305" fmla="*/ 350444 w 744811"/>
                <a:gd name="connsiteY305" fmla="*/ 1276787 h 1441162"/>
                <a:gd name="connsiteX306" fmla="*/ 370612 w 744811"/>
                <a:gd name="connsiteY306" fmla="*/ 1276068 h 1441162"/>
                <a:gd name="connsiteX307" fmla="*/ 356429 w 744811"/>
                <a:gd name="connsiteY307" fmla="*/ 1276825 h 1441162"/>
                <a:gd name="connsiteX308" fmla="*/ 348762 w 744811"/>
                <a:gd name="connsiteY308" fmla="*/ 1284390 h 1441162"/>
                <a:gd name="connsiteX309" fmla="*/ 348762 w 744811"/>
                <a:gd name="connsiteY309" fmla="*/ 1284391 h 1441162"/>
                <a:gd name="connsiteX310" fmla="*/ 355471 w 744811"/>
                <a:gd name="connsiteY310" fmla="*/ 1277772 h 1441162"/>
                <a:gd name="connsiteX311" fmla="*/ 356429 w 744811"/>
                <a:gd name="connsiteY311" fmla="*/ 1276826 h 1441162"/>
                <a:gd name="connsiteX312" fmla="*/ 370612 w 744811"/>
                <a:gd name="connsiteY312" fmla="*/ 1276069 h 1441162"/>
                <a:gd name="connsiteX313" fmla="*/ 382496 w 744811"/>
                <a:gd name="connsiteY313" fmla="*/ 1279852 h 1441162"/>
                <a:gd name="connsiteX314" fmla="*/ 387096 w 744811"/>
                <a:gd name="connsiteY314" fmla="*/ 1285904 h 1441162"/>
                <a:gd name="connsiteX315" fmla="*/ 387096 w 744811"/>
                <a:gd name="connsiteY315" fmla="*/ 1285903 h 1441162"/>
                <a:gd name="connsiteX316" fmla="*/ 382496 w 744811"/>
                <a:gd name="connsiteY316" fmla="*/ 1279851 h 1441162"/>
                <a:gd name="connsiteX317" fmla="*/ 370612 w 744811"/>
                <a:gd name="connsiteY317" fmla="*/ 1276068 h 1441162"/>
                <a:gd name="connsiteX318" fmla="*/ 336253 w 744811"/>
                <a:gd name="connsiteY318" fmla="*/ 1270700 h 1441162"/>
                <a:gd name="connsiteX319" fmla="*/ 336253 w 744811"/>
                <a:gd name="connsiteY319" fmla="*/ 1270700 h 1441162"/>
                <a:gd name="connsiteX320" fmla="*/ 339307 w 744811"/>
                <a:gd name="connsiteY320" fmla="*/ 1275265 h 1441162"/>
                <a:gd name="connsiteX321" fmla="*/ 339308 w 744811"/>
                <a:gd name="connsiteY321" fmla="*/ 1275265 h 1441162"/>
                <a:gd name="connsiteX322" fmla="*/ 391239 w 744811"/>
                <a:gd name="connsiteY322" fmla="*/ 1267656 h 1441162"/>
                <a:gd name="connsiteX323" fmla="*/ 391239 w 744811"/>
                <a:gd name="connsiteY323" fmla="*/ 1267656 h 1441162"/>
                <a:gd name="connsiteX324" fmla="*/ 398875 w 744811"/>
                <a:gd name="connsiteY324" fmla="*/ 1273743 h 1441162"/>
                <a:gd name="connsiteX325" fmla="*/ 398876 w 744811"/>
                <a:gd name="connsiteY325" fmla="*/ 1273743 h 1441162"/>
                <a:gd name="connsiteX326" fmla="*/ 345414 w 744811"/>
                <a:gd name="connsiteY326" fmla="*/ 1267013 h 1441162"/>
                <a:gd name="connsiteX327" fmla="*/ 340798 w 744811"/>
                <a:gd name="connsiteY327" fmla="*/ 1268942 h 1441162"/>
                <a:gd name="connsiteX328" fmla="*/ 340798 w 744811"/>
                <a:gd name="connsiteY328" fmla="*/ 1268943 h 1441162"/>
                <a:gd name="connsiteX329" fmla="*/ 345414 w 744811"/>
                <a:gd name="connsiteY329" fmla="*/ 1267014 h 1441162"/>
                <a:gd name="connsiteX330" fmla="*/ 350030 w 744811"/>
                <a:gd name="connsiteY330" fmla="*/ 1267400 h 1441162"/>
                <a:gd name="connsiteX331" fmla="*/ 383881 w 744811"/>
                <a:gd name="connsiteY331" fmla="*/ 1268943 h 1441162"/>
                <a:gd name="connsiteX332" fmla="*/ 383881 w 744811"/>
                <a:gd name="connsiteY332" fmla="*/ 1268942 h 1441162"/>
                <a:gd name="connsiteX333" fmla="*/ 350030 w 744811"/>
                <a:gd name="connsiteY333" fmla="*/ 1267399 h 1441162"/>
                <a:gd name="connsiteX334" fmla="*/ 345414 w 744811"/>
                <a:gd name="connsiteY334" fmla="*/ 1267013 h 1441162"/>
                <a:gd name="connsiteX335" fmla="*/ 432479 w 744811"/>
                <a:gd name="connsiteY335" fmla="*/ 1264612 h 1441162"/>
                <a:gd name="connsiteX336" fmla="*/ 430951 w 744811"/>
                <a:gd name="connsiteY336" fmla="*/ 1270699 h 1441162"/>
                <a:gd name="connsiteX337" fmla="*/ 430951 w 744811"/>
                <a:gd name="connsiteY337" fmla="*/ 1270699 h 1441162"/>
                <a:gd name="connsiteX338" fmla="*/ 432479 w 744811"/>
                <a:gd name="connsiteY338" fmla="*/ 1264612 h 1441162"/>
                <a:gd name="connsiteX339" fmla="*/ 333198 w 744811"/>
                <a:gd name="connsiteY339" fmla="*/ 1264612 h 1441162"/>
                <a:gd name="connsiteX340" fmla="*/ 328616 w 744811"/>
                <a:gd name="connsiteY340" fmla="*/ 1270699 h 1441162"/>
                <a:gd name="connsiteX341" fmla="*/ 313342 w 744811"/>
                <a:gd name="connsiteY341" fmla="*/ 1266133 h 1441162"/>
                <a:gd name="connsiteX342" fmla="*/ 311815 w 744811"/>
                <a:gd name="connsiteY342" fmla="*/ 1269177 h 1441162"/>
                <a:gd name="connsiteX343" fmla="*/ 311816 w 744811"/>
                <a:gd name="connsiteY343" fmla="*/ 1269177 h 1441162"/>
                <a:gd name="connsiteX344" fmla="*/ 313342 w 744811"/>
                <a:gd name="connsiteY344" fmla="*/ 1266134 h 1441162"/>
                <a:gd name="connsiteX345" fmla="*/ 328616 w 744811"/>
                <a:gd name="connsiteY345" fmla="*/ 1270700 h 1441162"/>
                <a:gd name="connsiteX346" fmla="*/ 333198 w 744811"/>
                <a:gd name="connsiteY346" fmla="*/ 1264612 h 1441162"/>
                <a:gd name="connsiteX347" fmla="*/ 200337 w 744811"/>
                <a:gd name="connsiteY347" fmla="*/ 1247752 h 1441162"/>
                <a:gd name="connsiteX348" fmla="*/ 197286 w 744811"/>
                <a:gd name="connsiteY348" fmla="*/ 1249285 h 1441162"/>
                <a:gd name="connsiteX349" fmla="*/ 197287 w 744811"/>
                <a:gd name="connsiteY349" fmla="*/ 1249286 h 1441162"/>
                <a:gd name="connsiteX350" fmla="*/ 200337 w 744811"/>
                <a:gd name="connsiteY350" fmla="*/ 1247753 h 1441162"/>
                <a:gd name="connsiteX351" fmla="*/ 203388 w 744811"/>
                <a:gd name="connsiteY351" fmla="*/ 1247753 h 1441162"/>
                <a:gd name="connsiteX352" fmla="*/ 203388 w 744811"/>
                <a:gd name="connsiteY352" fmla="*/ 1247752 h 1441162"/>
                <a:gd name="connsiteX353" fmla="*/ 200337 w 744811"/>
                <a:gd name="connsiteY353" fmla="*/ 1247752 h 1441162"/>
                <a:gd name="connsiteX354" fmla="*/ 502738 w 744811"/>
                <a:gd name="connsiteY354" fmla="*/ 1241560 h 1441162"/>
                <a:gd name="connsiteX355" fmla="*/ 502737 w 744811"/>
                <a:gd name="connsiteY355" fmla="*/ 1241560 h 1441162"/>
                <a:gd name="connsiteX356" fmla="*/ 505783 w 744811"/>
                <a:gd name="connsiteY356" fmla="*/ 1246107 h 1441162"/>
                <a:gd name="connsiteX357" fmla="*/ 505783 w 744811"/>
                <a:gd name="connsiteY357" fmla="*/ 1246106 h 1441162"/>
                <a:gd name="connsiteX358" fmla="*/ 227792 w 744811"/>
                <a:gd name="connsiteY358" fmla="*/ 1238552 h 1441162"/>
                <a:gd name="connsiteX359" fmla="*/ 215590 w 744811"/>
                <a:gd name="connsiteY359" fmla="*/ 1240085 h 1441162"/>
                <a:gd name="connsiteX360" fmla="*/ 203388 w 744811"/>
                <a:gd name="connsiteY360" fmla="*/ 1241618 h 1441162"/>
                <a:gd name="connsiteX361" fmla="*/ 203388 w 744811"/>
                <a:gd name="connsiteY361" fmla="*/ 1241619 h 1441162"/>
                <a:gd name="connsiteX362" fmla="*/ 215590 w 744811"/>
                <a:gd name="connsiteY362" fmla="*/ 1240086 h 1441162"/>
                <a:gd name="connsiteX363" fmla="*/ 227792 w 744811"/>
                <a:gd name="connsiteY363" fmla="*/ 1238553 h 1441162"/>
                <a:gd name="connsiteX364" fmla="*/ 423314 w 744811"/>
                <a:gd name="connsiteY364" fmla="*/ 1235694 h 1441162"/>
                <a:gd name="connsiteX365" fmla="*/ 417205 w 744811"/>
                <a:gd name="connsiteY365" fmla="*/ 1243303 h 1441162"/>
                <a:gd name="connsiteX366" fmla="*/ 385130 w 744811"/>
                <a:gd name="connsiteY366" fmla="*/ 1260045 h 1441162"/>
                <a:gd name="connsiteX367" fmla="*/ 383793 w 744811"/>
                <a:gd name="connsiteY367" fmla="*/ 1264421 h 1441162"/>
                <a:gd name="connsiteX368" fmla="*/ 383794 w 744811"/>
                <a:gd name="connsiteY368" fmla="*/ 1264421 h 1441162"/>
                <a:gd name="connsiteX369" fmla="*/ 385130 w 744811"/>
                <a:gd name="connsiteY369" fmla="*/ 1260046 h 1441162"/>
                <a:gd name="connsiteX370" fmla="*/ 417205 w 744811"/>
                <a:gd name="connsiteY370" fmla="*/ 1243304 h 1441162"/>
                <a:gd name="connsiteX371" fmla="*/ 423314 w 744811"/>
                <a:gd name="connsiteY371" fmla="*/ 1235694 h 1441162"/>
                <a:gd name="connsiteX372" fmla="*/ 291959 w 744811"/>
                <a:gd name="connsiteY372" fmla="*/ 1234172 h 1441162"/>
                <a:gd name="connsiteX373" fmla="*/ 307233 w 744811"/>
                <a:gd name="connsiteY373" fmla="*/ 1246348 h 1441162"/>
                <a:gd name="connsiteX374" fmla="*/ 326325 w 744811"/>
                <a:gd name="connsiteY374" fmla="*/ 1252436 h 1441162"/>
                <a:gd name="connsiteX375" fmla="*/ 340834 w 744811"/>
                <a:gd name="connsiteY375" fmla="*/ 1263090 h 1441162"/>
                <a:gd name="connsiteX376" fmla="*/ 340835 w 744811"/>
                <a:gd name="connsiteY376" fmla="*/ 1263089 h 1441162"/>
                <a:gd name="connsiteX377" fmla="*/ 307233 w 744811"/>
                <a:gd name="connsiteY377" fmla="*/ 1246347 h 1441162"/>
                <a:gd name="connsiteX378" fmla="*/ 291960 w 744811"/>
                <a:gd name="connsiteY378" fmla="*/ 1234172 h 1441162"/>
                <a:gd name="connsiteX379" fmla="*/ 409458 w 744811"/>
                <a:gd name="connsiteY379" fmla="*/ 1233705 h 1441162"/>
                <a:gd name="connsiteX380" fmla="*/ 377451 w 744811"/>
                <a:gd name="connsiteY380" fmla="*/ 1263284 h 1441162"/>
                <a:gd name="connsiteX381" fmla="*/ 377453 w 744811"/>
                <a:gd name="connsiteY381" fmla="*/ 1263283 h 1441162"/>
                <a:gd name="connsiteX382" fmla="*/ 389454 w 744811"/>
                <a:gd name="connsiteY382" fmla="*/ 1244409 h 1441162"/>
                <a:gd name="connsiteX383" fmla="*/ 409458 w 744811"/>
                <a:gd name="connsiteY383" fmla="*/ 1233706 h 1441162"/>
                <a:gd name="connsiteX384" fmla="*/ 418603 w 744811"/>
                <a:gd name="connsiteY384" fmla="*/ 1236820 h 1441162"/>
                <a:gd name="connsiteX385" fmla="*/ 418604 w 744811"/>
                <a:gd name="connsiteY385" fmla="*/ 1236819 h 1441162"/>
                <a:gd name="connsiteX386" fmla="*/ 409458 w 744811"/>
                <a:gd name="connsiteY386" fmla="*/ 1233705 h 1441162"/>
                <a:gd name="connsiteX387" fmla="*/ 524058 w 744811"/>
                <a:gd name="connsiteY387" fmla="*/ 1230949 h 1441162"/>
                <a:gd name="connsiteX388" fmla="*/ 510351 w 744811"/>
                <a:gd name="connsiteY388" fmla="*/ 1232465 h 1441162"/>
                <a:gd name="connsiteX389" fmla="*/ 508829 w 744811"/>
                <a:gd name="connsiteY389" fmla="*/ 1232465 h 1441162"/>
                <a:gd name="connsiteX390" fmla="*/ 508828 w 744811"/>
                <a:gd name="connsiteY390" fmla="*/ 1232466 h 1441162"/>
                <a:gd name="connsiteX391" fmla="*/ 510351 w 744811"/>
                <a:gd name="connsiteY391" fmla="*/ 1232466 h 1441162"/>
                <a:gd name="connsiteX392" fmla="*/ 524057 w 744811"/>
                <a:gd name="connsiteY392" fmla="*/ 1230950 h 1441162"/>
                <a:gd name="connsiteX393" fmla="*/ 513397 w 744811"/>
                <a:gd name="connsiteY393" fmla="*/ 1227918 h 1441162"/>
                <a:gd name="connsiteX394" fmla="*/ 501214 w 744811"/>
                <a:gd name="connsiteY394" fmla="*/ 1237012 h 1441162"/>
                <a:gd name="connsiteX395" fmla="*/ 496645 w 744811"/>
                <a:gd name="connsiteY395" fmla="*/ 1246106 h 1441162"/>
                <a:gd name="connsiteX396" fmla="*/ 496645 w 744811"/>
                <a:gd name="connsiteY396" fmla="*/ 1246107 h 1441162"/>
                <a:gd name="connsiteX397" fmla="*/ 498930 w 744811"/>
                <a:gd name="connsiteY397" fmla="*/ 1241560 h 1441162"/>
                <a:gd name="connsiteX398" fmla="*/ 501214 w 744811"/>
                <a:gd name="connsiteY398" fmla="*/ 1237013 h 1441162"/>
                <a:gd name="connsiteX399" fmla="*/ 513393 w 744811"/>
                <a:gd name="connsiteY399" fmla="*/ 1227922 h 1441162"/>
                <a:gd name="connsiteX400" fmla="*/ 198467 w 744811"/>
                <a:gd name="connsiteY400" fmla="*/ 1224737 h 1441162"/>
                <a:gd name="connsiteX401" fmla="*/ 201779 w 744811"/>
                <a:gd name="connsiteY401" fmla="*/ 1229419 h 1441162"/>
                <a:gd name="connsiteX402" fmla="*/ 201779 w 744811"/>
                <a:gd name="connsiteY402" fmla="*/ 1229418 h 1441162"/>
                <a:gd name="connsiteX403" fmla="*/ 198468 w 744811"/>
                <a:gd name="connsiteY403" fmla="*/ 1224738 h 1441162"/>
                <a:gd name="connsiteX404" fmla="*/ 197170 w 744811"/>
                <a:gd name="connsiteY404" fmla="*/ 1224193 h 1441162"/>
                <a:gd name="connsiteX405" fmla="*/ 196120 w 744811"/>
                <a:gd name="connsiteY405" fmla="*/ 1226417 h 1441162"/>
                <a:gd name="connsiteX406" fmla="*/ 196120 w 744811"/>
                <a:gd name="connsiteY406" fmla="*/ 1226418 h 1441162"/>
                <a:gd name="connsiteX407" fmla="*/ 197170 w 744811"/>
                <a:gd name="connsiteY407" fmla="*/ 1224193 h 1441162"/>
                <a:gd name="connsiteX408" fmla="*/ 354462 w 744811"/>
                <a:gd name="connsiteY408" fmla="*/ 1218818 h 1441162"/>
                <a:gd name="connsiteX409" fmla="*/ 352935 w 744811"/>
                <a:gd name="connsiteY409" fmla="*/ 1221884 h 1441162"/>
                <a:gd name="connsiteX410" fmla="*/ 352935 w 744811"/>
                <a:gd name="connsiteY410" fmla="*/ 1221885 h 1441162"/>
                <a:gd name="connsiteX411" fmla="*/ 354462 w 744811"/>
                <a:gd name="connsiteY411" fmla="*/ 1218818 h 1441162"/>
                <a:gd name="connsiteX412" fmla="*/ 236972 w 744811"/>
                <a:gd name="connsiteY412" fmla="*/ 1217429 h 1441162"/>
                <a:gd name="connsiteX413" fmla="*/ 236974 w 744811"/>
                <a:gd name="connsiteY413" fmla="*/ 1217431 h 1441162"/>
                <a:gd name="connsiteX414" fmla="*/ 265993 w 744811"/>
                <a:gd name="connsiteY414" fmla="*/ 1223518 h 1441162"/>
                <a:gd name="connsiteX415" fmla="*/ 265993 w 744811"/>
                <a:gd name="connsiteY415" fmla="*/ 1223517 h 1441162"/>
                <a:gd name="connsiteX416" fmla="*/ 553466 w 744811"/>
                <a:gd name="connsiteY416" fmla="*/ 1215792 h 1441162"/>
                <a:gd name="connsiteX417" fmla="*/ 550422 w 744811"/>
                <a:gd name="connsiteY417" fmla="*/ 1227918 h 1441162"/>
                <a:gd name="connsiteX418" fmla="*/ 550422 w 744811"/>
                <a:gd name="connsiteY418" fmla="*/ 1227918 h 1441162"/>
                <a:gd name="connsiteX419" fmla="*/ 553466 w 744811"/>
                <a:gd name="connsiteY419" fmla="*/ 1215793 h 1441162"/>
                <a:gd name="connsiteX420" fmla="*/ 450809 w 744811"/>
                <a:gd name="connsiteY420" fmla="*/ 1214385 h 1441162"/>
                <a:gd name="connsiteX421" fmla="*/ 450808 w 744811"/>
                <a:gd name="connsiteY421" fmla="*/ 1214386 h 1441162"/>
                <a:gd name="connsiteX422" fmla="*/ 472191 w 744811"/>
                <a:gd name="connsiteY422" fmla="*/ 1220474 h 1441162"/>
                <a:gd name="connsiteX423" fmla="*/ 472191 w 744811"/>
                <a:gd name="connsiteY423" fmla="*/ 1220473 h 1441162"/>
                <a:gd name="connsiteX424" fmla="*/ 340718 w 744811"/>
                <a:gd name="connsiteY424" fmla="*/ 1214218 h 1441162"/>
                <a:gd name="connsiteX425" fmla="*/ 342245 w 744811"/>
                <a:gd name="connsiteY425" fmla="*/ 1218817 h 1441162"/>
                <a:gd name="connsiteX426" fmla="*/ 342245 w 744811"/>
                <a:gd name="connsiteY426" fmla="*/ 1218817 h 1441162"/>
                <a:gd name="connsiteX427" fmla="*/ 340719 w 744811"/>
                <a:gd name="connsiteY427" fmla="*/ 1214218 h 1441162"/>
                <a:gd name="connsiteX428" fmla="*/ 166780 w 744811"/>
                <a:gd name="connsiteY428" fmla="*/ 1214018 h 1441162"/>
                <a:gd name="connsiteX429" fmla="*/ 165255 w 744811"/>
                <a:gd name="connsiteY429" fmla="*/ 1217085 h 1441162"/>
                <a:gd name="connsiteX430" fmla="*/ 165256 w 744811"/>
                <a:gd name="connsiteY430" fmla="*/ 1217085 h 1441162"/>
                <a:gd name="connsiteX431" fmla="*/ 166780 w 744811"/>
                <a:gd name="connsiteY431" fmla="*/ 1214019 h 1441162"/>
                <a:gd name="connsiteX432" fmla="*/ 188134 w 744811"/>
                <a:gd name="connsiteY432" fmla="*/ 1220153 h 1441162"/>
                <a:gd name="connsiteX433" fmla="*/ 197286 w 744811"/>
                <a:gd name="connsiteY433" fmla="*/ 1218619 h 1441162"/>
                <a:gd name="connsiteX434" fmla="*/ 217115 w 744811"/>
                <a:gd name="connsiteY434" fmla="*/ 1232419 h 1441162"/>
                <a:gd name="connsiteX435" fmla="*/ 218640 w 744811"/>
                <a:gd name="connsiteY435" fmla="*/ 1232419 h 1441162"/>
                <a:gd name="connsiteX436" fmla="*/ 220166 w 744811"/>
                <a:gd name="connsiteY436" fmla="*/ 1229353 h 1441162"/>
                <a:gd name="connsiteX437" fmla="*/ 229317 w 744811"/>
                <a:gd name="connsiteY437" fmla="*/ 1232419 h 1441162"/>
                <a:gd name="connsiteX438" fmla="*/ 229317 w 744811"/>
                <a:gd name="connsiteY438" fmla="*/ 1232418 h 1441162"/>
                <a:gd name="connsiteX439" fmla="*/ 220166 w 744811"/>
                <a:gd name="connsiteY439" fmla="*/ 1229352 h 1441162"/>
                <a:gd name="connsiteX440" fmla="*/ 218640 w 744811"/>
                <a:gd name="connsiteY440" fmla="*/ 1232418 h 1441162"/>
                <a:gd name="connsiteX441" fmla="*/ 217115 w 744811"/>
                <a:gd name="connsiteY441" fmla="*/ 1232418 h 1441162"/>
                <a:gd name="connsiteX442" fmla="*/ 197286 w 744811"/>
                <a:gd name="connsiteY442" fmla="*/ 1218618 h 1441162"/>
                <a:gd name="connsiteX443" fmla="*/ 188134 w 744811"/>
                <a:gd name="connsiteY443" fmla="*/ 1220152 h 1441162"/>
                <a:gd name="connsiteX444" fmla="*/ 166780 w 744811"/>
                <a:gd name="connsiteY444" fmla="*/ 1214018 h 1441162"/>
                <a:gd name="connsiteX445" fmla="*/ 562599 w 744811"/>
                <a:gd name="connsiteY445" fmla="*/ 1212762 h 1441162"/>
                <a:gd name="connsiteX446" fmla="*/ 556511 w 744811"/>
                <a:gd name="connsiteY446" fmla="*/ 1221855 h 1441162"/>
                <a:gd name="connsiteX447" fmla="*/ 556511 w 744811"/>
                <a:gd name="connsiteY447" fmla="*/ 1221856 h 1441162"/>
                <a:gd name="connsiteX448" fmla="*/ 562600 w 744811"/>
                <a:gd name="connsiteY448" fmla="*/ 1212762 h 1441162"/>
                <a:gd name="connsiteX449" fmla="*/ 593076 w 744811"/>
                <a:gd name="connsiteY449" fmla="*/ 1212578 h 1441162"/>
                <a:gd name="connsiteX450" fmla="*/ 593075 w 744811"/>
                <a:gd name="connsiteY450" fmla="*/ 1212578 h 1441162"/>
                <a:gd name="connsiteX451" fmla="*/ 594647 w 744811"/>
                <a:gd name="connsiteY451" fmla="*/ 1214140 h 1441162"/>
                <a:gd name="connsiteX452" fmla="*/ 594647 w 744811"/>
                <a:gd name="connsiteY452" fmla="*/ 1214139 h 1441162"/>
                <a:gd name="connsiteX453" fmla="*/ 298359 w 744811"/>
                <a:gd name="connsiteY453" fmla="*/ 1212485 h 1441162"/>
                <a:gd name="connsiteX454" fmla="*/ 298359 w 744811"/>
                <a:gd name="connsiteY454" fmla="*/ 1212486 h 1441162"/>
                <a:gd name="connsiteX455" fmla="*/ 318097 w 744811"/>
                <a:gd name="connsiteY455" fmla="*/ 1227880 h 1441162"/>
                <a:gd name="connsiteX456" fmla="*/ 339542 w 744811"/>
                <a:gd name="connsiteY456" fmla="*/ 1241542 h 1441162"/>
                <a:gd name="connsiteX457" fmla="*/ 353016 w 744811"/>
                <a:gd name="connsiteY457" fmla="*/ 1263284 h 1441162"/>
                <a:gd name="connsiteX458" fmla="*/ 353016 w 744811"/>
                <a:gd name="connsiteY458" fmla="*/ 1263284 h 1441162"/>
                <a:gd name="connsiteX459" fmla="*/ 318097 w 744811"/>
                <a:gd name="connsiteY459" fmla="*/ 1227879 h 1441162"/>
                <a:gd name="connsiteX460" fmla="*/ 298359 w 744811"/>
                <a:gd name="connsiteY460" fmla="*/ 1212485 h 1441162"/>
                <a:gd name="connsiteX461" fmla="*/ 475454 w 744811"/>
                <a:gd name="connsiteY461" fmla="*/ 1212463 h 1441162"/>
                <a:gd name="connsiteX462" fmla="*/ 475453 w 744811"/>
                <a:gd name="connsiteY462" fmla="*/ 1212464 h 1441162"/>
                <a:gd name="connsiteX463" fmla="*/ 478478 w 744811"/>
                <a:gd name="connsiteY463" fmla="*/ 1212464 h 1441162"/>
                <a:gd name="connsiteX464" fmla="*/ 478479 w 744811"/>
                <a:gd name="connsiteY464" fmla="*/ 1212463 h 1441162"/>
                <a:gd name="connsiteX465" fmla="*/ 424842 w 744811"/>
                <a:gd name="connsiteY465" fmla="*/ 1211342 h 1441162"/>
                <a:gd name="connsiteX466" fmla="*/ 423124 w 744811"/>
                <a:gd name="connsiteY466" fmla="*/ 1222376 h 1441162"/>
                <a:gd name="connsiteX467" fmla="*/ 415678 w 744811"/>
                <a:gd name="connsiteY467" fmla="*/ 1231127 h 1441162"/>
                <a:gd name="connsiteX468" fmla="*/ 415679 w 744811"/>
                <a:gd name="connsiteY468" fmla="*/ 1231128 h 1441162"/>
                <a:gd name="connsiteX469" fmla="*/ 423124 w 744811"/>
                <a:gd name="connsiteY469" fmla="*/ 1222377 h 1441162"/>
                <a:gd name="connsiteX470" fmla="*/ 424842 w 744811"/>
                <a:gd name="connsiteY470" fmla="*/ 1211342 h 1441162"/>
                <a:gd name="connsiteX471" fmla="*/ 140606 w 744811"/>
                <a:gd name="connsiteY471" fmla="*/ 1209834 h 1441162"/>
                <a:gd name="connsiteX472" fmla="*/ 169695 w 744811"/>
                <a:gd name="connsiteY472" fmla="*/ 1229687 h 1441162"/>
                <a:gd name="connsiteX473" fmla="*/ 185005 w 744811"/>
                <a:gd name="connsiteY473" fmla="*/ 1246485 h 1441162"/>
                <a:gd name="connsiteX474" fmla="*/ 186535 w 744811"/>
                <a:gd name="connsiteY474" fmla="*/ 1249539 h 1441162"/>
                <a:gd name="connsiteX475" fmla="*/ 186536 w 744811"/>
                <a:gd name="connsiteY475" fmla="*/ 1249539 h 1441162"/>
                <a:gd name="connsiteX476" fmla="*/ 185005 w 744811"/>
                <a:gd name="connsiteY476" fmla="*/ 1246484 h 1441162"/>
                <a:gd name="connsiteX477" fmla="*/ 169695 w 744811"/>
                <a:gd name="connsiteY477" fmla="*/ 1229686 h 1441162"/>
                <a:gd name="connsiteX478" fmla="*/ 140610 w 744811"/>
                <a:gd name="connsiteY478" fmla="*/ 1209836 h 1441162"/>
                <a:gd name="connsiteX479" fmla="*/ 295013 w 744811"/>
                <a:gd name="connsiteY479" fmla="*/ 1206776 h 1441162"/>
                <a:gd name="connsiteX480" fmla="*/ 296159 w 744811"/>
                <a:gd name="connsiteY480" fmla="*/ 1220665 h 1441162"/>
                <a:gd name="connsiteX481" fmla="*/ 304178 w 744811"/>
                <a:gd name="connsiteY481" fmla="*/ 1231127 h 1441162"/>
                <a:gd name="connsiteX482" fmla="*/ 304178 w 744811"/>
                <a:gd name="connsiteY482" fmla="*/ 1231127 h 1441162"/>
                <a:gd name="connsiteX483" fmla="*/ 296159 w 744811"/>
                <a:gd name="connsiteY483" fmla="*/ 1220663 h 1441162"/>
                <a:gd name="connsiteX484" fmla="*/ 576300 w 744811"/>
                <a:gd name="connsiteY484" fmla="*/ 1206699 h 1441162"/>
                <a:gd name="connsiteX485" fmla="*/ 575348 w 744811"/>
                <a:gd name="connsiteY485" fmla="*/ 1211814 h 1441162"/>
                <a:gd name="connsiteX486" fmla="*/ 573255 w 744811"/>
                <a:gd name="connsiteY486" fmla="*/ 1215792 h 1441162"/>
                <a:gd name="connsiteX487" fmla="*/ 571733 w 744811"/>
                <a:gd name="connsiteY487" fmla="*/ 1208214 h 1441162"/>
                <a:gd name="connsiteX488" fmla="*/ 553466 w 744811"/>
                <a:gd name="connsiteY488" fmla="*/ 1212761 h 1441162"/>
                <a:gd name="connsiteX489" fmla="*/ 553466 w 744811"/>
                <a:gd name="connsiteY489" fmla="*/ 1212762 h 1441162"/>
                <a:gd name="connsiteX490" fmla="*/ 571733 w 744811"/>
                <a:gd name="connsiteY490" fmla="*/ 1208215 h 1441162"/>
                <a:gd name="connsiteX491" fmla="*/ 573255 w 744811"/>
                <a:gd name="connsiteY491" fmla="*/ 1215793 h 1441162"/>
                <a:gd name="connsiteX492" fmla="*/ 576300 w 744811"/>
                <a:gd name="connsiteY492" fmla="*/ 1206699 h 1441162"/>
                <a:gd name="connsiteX493" fmla="*/ 469401 w 744811"/>
                <a:gd name="connsiteY493" fmla="*/ 1204926 h 1441162"/>
                <a:gd name="connsiteX494" fmla="*/ 470914 w 744811"/>
                <a:gd name="connsiteY494" fmla="*/ 1207941 h 1441162"/>
                <a:gd name="connsiteX495" fmla="*/ 478479 w 744811"/>
                <a:gd name="connsiteY495" fmla="*/ 1206433 h 1441162"/>
                <a:gd name="connsiteX496" fmla="*/ 478479 w 744811"/>
                <a:gd name="connsiteY496" fmla="*/ 1206432 h 1441162"/>
                <a:gd name="connsiteX497" fmla="*/ 470914 w 744811"/>
                <a:gd name="connsiteY497" fmla="*/ 1207940 h 1441162"/>
                <a:gd name="connsiteX498" fmla="*/ 469402 w 744811"/>
                <a:gd name="connsiteY498" fmla="*/ 1204926 h 1441162"/>
                <a:gd name="connsiteX499" fmla="*/ 463349 w 744811"/>
                <a:gd name="connsiteY499" fmla="*/ 1204926 h 1441162"/>
                <a:gd name="connsiteX500" fmla="*/ 457298 w 744811"/>
                <a:gd name="connsiteY500" fmla="*/ 1212463 h 1441162"/>
                <a:gd name="connsiteX501" fmla="*/ 457299 w 744811"/>
                <a:gd name="connsiteY501" fmla="*/ 1212463 h 1441162"/>
                <a:gd name="connsiteX502" fmla="*/ 463349 w 744811"/>
                <a:gd name="connsiteY502" fmla="*/ 1204926 h 1441162"/>
                <a:gd name="connsiteX503" fmla="*/ 602506 w 744811"/>
                <a:gd name="connsiteY503" fmla="*/ 1204769 h 1441162"/>
                <a:gd name="connsiteX504" fmla="*/ 591853 w 744811"/>
                <a:gd name="connsiteY504" fmla="*/ 1210061 h 1441162"/>
                <a:gd name="connsiteX505" fmla="*/ 591849 w 744811"/>
                <a:gd name="connsiteY505" fmla="*/ 1210064 h 1441162"/>
                <a:gd name="connsiteX506" fmla="*/ 602506 w 744811"/>
                <a:gd name="connsiteY506" fmla="*/ 1204770 h 1441162"/>
                <a:gd name="connsiteX507" fmla="*/ 269048 w 744811"/>
                <a:gd name="connsiteY507" fmla="*/ 1203732 h 1441162"/>
                <a:gd name="connsiteX508" fmla="*/ 265611 w 744811"/>
                <a:gd name="connsiteY508" fmla="*/ 1207917 h 1441162"/>
                <a:gd name="connsiteX509" fmla="*/ 259883 w 744811"/>
                <a:gd name="connsiteY509" fmla="*/ 1209819 h 1441162"/>
                <a:gd name="connsiteX510" fmla="*/ 259884 w 744811"/>
                <a:gd name="connsiteY510" fmla="*/ 1209820 h 1441162"/>
                <a:gd name="connsiteX511" fmla="*/ 265611 w 744811"/>
                <a:gd name="connsiteY511" fmla="*/ 1207918 h 1441162"/>
                <a:gd name="connsiteX512" fmla="*/ 269048 w 744811"/>
                <a:gd name="connsiteY512" fmla="*/ 1203732 h 1441162"/>
                <a:gd name="connsiteX513" fmla="*/ 131420 w 744811"/>
                <a:gd name="connsiteY513" fmla="*/ 1202197 h 1441162"/>
                <a:gd name="connsiteX514" fmla="*/ 131421 w 744811"/>
                <a:gd name="connsiteY514" fmla="*/ 1202199 h 1441162"/>
                <a:gd name="connsiteX515" fmla="*/ 155294 w 744811"/>
                <a:gd name="connsiteY515" fmla="*/ 1215693 h 1441162"/>
                <a:gd name="connsiteX516" fmla="*/ 155300 w 744811"/>
                <a:gd name="connsiteY516" fmla="*/ 1215696 h 1441162"/>
                <a:gd name="connsiteX517" fmla="*/ 155307 w 744811"/>
                <a:gd name="connsiteY517" fmla="*/ 1215699 h 1441162"/>
                <a:gd name="connsiteX518" fmla="*/ 155916 w 744811"/>
                <a:gd name="connsiteY518" fmla="*/ 1215942 h 1441162"/>
                <a:gd name="connsiteX519" fmla="*/ 156352 w 744811"/>
                <a:gd name="connsiteY519" fmla="*/ 1216290 h 1441162"/>
                <a:gd name="connsiteX520" fmla="*/ 156356 w 744811"/>
                <a:gd name="connsiteY520" fmla="*/ 1216292 h 1441162"/>
                <a:gd name="connsiteX521" fmla="*/ 156360 w 744811"/>
                <a:gd name="connsiteY521" fmla="*/ 1216295 h 1441162"/>
                <a:gd name="connsiteX522" fmla="*/ 177350 w 744811"/>
                <a:gd name="connsiteY522" fmla="*/ 1228160 h 1441162"/>
                <a:gd name="connsiteX523" fmla="*/ 194191 w 744811"/>
                <a:gd name="connsiteY523" fmla="*/ 1249540 h 1441162"/>
                <a:gd name="connsiteX524" fmla="*/ 194191 w 744811"/>
                <a:gd name="connsiteY524" fmla="*/ 1249539 h 1441162"/>
                <a:gd name="connsiteX525" fmla="*/ 177350 w 744811"/>
                <a:gd name="connsiteY525" fmla="*/ 1228159 h 1441162"/>
                <a:gd name="connsiteX526" fmla="*/ 156356 w 744811"/>
                <a:gd name="connsiteY526" fmla="*/ 1216292 h 1441162"/>
                <a:gd name="connsiteX527" fmla="*/ 155916 w 744811"/>
                <a:gd name="connsiteY527" fmla="*/ 1215941 h 1441162"/>
                <a:gd name="connsiteX528" fmla="*/ 155300 w 744811"/>
                <a:gd name="connsiteY528" fmla="*/ 1215696 h 1441162"/>
                <a:gd name="connsiteX529" fmla="*/ 395851 w 744811"/>
                <a:gd name="connsiteY529" fmla="*/ 1201791 h 1441162"/>
                <a:gd name="connsiteX530" fmla="*/ 385117 w 744811"/>
                <a:gd name="connsiteY530" fmla="*/ 1204837 h 1441162"/>
                <a:gd name="connsiteX531" fmla="*/ 377451 w 744811"/>
                <a:gd name="connsiteY531" fmla="*/ 1226158 h 1441162"/>
                <a:gd name="connsiteX532" fmla="*/ 377451 w 744811"/>
                <a:gd name="connsiteY532" fmla="*/ 1226159 h 1441162"/>
                <a:gd name="connsiteX533" fmla="*/ 385117 w 744811"/>
                <a:gd name="connsiteY533" fmla="*/ 1204838 h 1441162"/>
                <a:gd name="connsiteX534" fmla="*/ 395851 w 744811"/>
                <a:gd name="connsiteY534" fmla="*/ 1201792 h 1441162"/>
                <a:gd name="connsiteX535" fmla="*/ 400404 w 744811"/>
                <a:gd name="connsiteY535" fmla="*/ 1200688 h 1441162"/>
                <a:gd name="connsiteX536" fmla="*/ 399640 w 744811"/>
                <a:gd name="connsiteY536" fmla="*/ 1212102 h 1441162"/>
                <a:gd name="connsiteX537" fmla="*/ 394294 w 744811"/>
                <a:gd name="connsiteY537" fmla="*/ 1223517 h 1441162"/>
                <a:gd name="connsiteX538" fmla="*/ 394295 w 744811"/>
                <a:gd name="connsiteY538" fmla="*/ 1223517 h 1441162"/>
                <a:gd name="connsiteX539" fmla="*/ 399640 w 744811"/>
                <a:gd name="connsiteY539" fmla="*/ 1212103 h 1441162"/>
                <a:gd name="connsiteX540" fmla="*/ 400404 w 744811"/>
                <a:gd name="connsiteY540" fmla="*/ 1200688 h 1441162"/>
                <a:gd name="connsiteX541" fmla="*/ 317924 w 744811"/>
                <a:gd name="connsiteY541" fmla="*/ 1200688 h 1441162"/>
                <a:gd name="connsiteX542" fmla="*/ 320979 w 744811"/>
                <a:gd name="connsiteY542" fmla="*/ 1218952 h 1441162"/>
                <a:gd name="connsiteX543" fmla="*/ 339304 w 744811"/>
                <a:gd name="connsiteY543" fmla="*/ 1235690 h 1441162"/>
                <a:gd name="connsiteX544" fmla="*/ 339308 w 744811"/>
                <a:gd name="connsiteY544" fmla="*/ 1235693 h 1441162"/>
                <a:gd name="connsiteX545" fmla="*/ 320979 w 744811"/>
                <a:gd name="connsiteY545" fmla="*/ 1218951 h 1441162"/>
                <a:gd name="connsiteX546" fmla="*/ 317924 w 744811"/>
                <a:gd name="connsiteY546" fmla="*/ 1200688 h 1441162"/>
                <a:gd name="connsiteX547" fmla="*/ 438589 w 744811"/>
                <a:gd name="connsiteY547" fmla="*/ 1196122 h 1441162"/>
                <a:gd name="connsiteX548" fmla="*/ 438588 w 744811"/>
                <a:gd name="connsiteY548" fmla="*/ 1196122 h 1441162"/>
                <a:gd name="connsiteX549" fmla="*/ 455390 w 744811"/>
                <a:gd name="connsiteY549" fmla="*/ 1208298 h 1441162"/>
                <a:gd name="connsiteX550" fmla="*/ 455390 w 744811"/>
                <a:gd name="connsiteY550" fmla="*/ 1208297 h 1441162"/>
                <a:gd name="connsiteX551" fmla="*/ 250663 w 744811"/>
                <a:gd name="connsiteY551" fmla="*/ 1195767 h 1441162"/>
                <a:gd name="connsiteX552" fmla="*/ 238559 w 744811"/>
                <a:gd name="connsiteY552" fmla="*/ 1198890 h 1441162"/>
                <a:gd name="connsiteX553" fmla="*/ 238561 w 744811"/>
                <a:gd name="connsiteY553" fmla="*/ 1198891 h 1441162"/>
                <a:gd name="connsiteX554" fmla="*/ 250663 w 744811"/>
                <a:gd name="connsiteY554" fmla="*/ 1195768 h 1441162"/>
                <a:gd name="connsiteX555" fmla="*/ 264279 w 744811"/>
                <a:gd name="connsiteY555" fmla="*/ 1203576 h 1441162"/>
                <a:gd name="connsiteX556" fmla="*/ 264280 w 744811"/>
                <a:gd name="connsiteY556" fmla="*/ 1203575 h 1441162"/>
                <a:gd name="connsiteX557" fmla="*/ 250663 w 744811"/>
                <a:gd name="connsiteY557" fmla="*/ 1195767 h 1441162"/>
                <a:gd name="connsiteX558" fmla="*/ 502839 w 744811"/>
                <a:gd name="connsiteY558" fmla="*/ 1194481 h 1441162"/>
                <a:gd name="connsiteX559" fmla="*/ 490621 w 744811"/>
                <a:gd name="connsiteY559" fmla="*/ 1198821 h 1441162"/>
                <a:gd name="connsiteX560" fmla="*/ 490622 w 744811"/>
                <a:gd name="connsiteY560" fmla="*/ 1198822 h 1441162"/>
                <a:gd name="connsiteX561" fmla="*/ 502834 w 744811"/>
                <a:gd name="connsiteY561" fmla="*/ 1194484 h 1441162"/>
                <a:gd name="connsiteX562" fmla="*/ 483018 w 744811"/>
                <a:gd name="connsiteY562" fmla="*/ 1194370 h 1441162"/>
                <a:gd name="connsiteX563" fmla="*/ 470914 w 744811"/>
                <a:gd name="connsiteY563" fmla="*/ 1201909 h 1441162"/>
                <a:gd name="connsiteX564" fmla="*/ 455785 w 744811"/>
                <a:gd name="connsiteY564" fmla="*/ 1198893 h 1441162"/>
                <a:gd name="connsiteX565" fmla="*/ 455785 w 744811"/>
                <a:gd name="connsiteY565" fmla="*/ 1198894 h 1441162"/>
                <a:gd name="connsiteX566" fmla="*/ 470914 w 744811"/>
                <a:gd name="connsiteY566" fmla="*/ 1201910 h 1441162"/>
                <a:gd name="connsiteX567" fmla="*/ 483018 w 744811"/>
                <a:gd name="connsiteY567" fmla="*/ 1194371 h 1441162"/>
                <a:gd name="connsiteX568" fmla="*/ 484531 w 744811"/>
                <a:gd name="connsiteY568" fmla="*/ 1195879 h 1441162"/>
                <a:gd name="connsiteX569" fmla="*/ 484531 w 744811"/>
                <a:gd name="connsiteY569" fmla="*/ 1195878 h 1441162"/>
                <a:gd name="connsiteX570" fmla="*/ 483018 w 744811"/>
                <a:gd name="connsiteY570" fmla="*/ 1194370 h 1441162"/>
                <a:gd name="connsiteX571" fmla="*/ 153038 w 744811"/>
                <a:gd name="connsiteY571" fmla="*/ 1193194 h 1441162"/>
                <a:gd name="connsiteX572" fmla="*/ 153038 w 744811"/>
                <a:gd name="connsiteY572" fmla="*/ 1193195 h 1441162"/>
                <a:gd name="connsiteX573" fmla="*/ 170013 w 744811"/>
                <a:gd name="connsiteY573" fmla="*/ 1199275 h 1441162"/>
                <a:gd name="connsiteX574" fmla="*/ 171556 w 744811"/>
                <a:gd name="connsiteY574" fmla="*/ 1194715 h 1441162"/>
                <a:gd name="connsiteX575" fmla="*/ 174064 w 744811"/>
                <a:gd name="connsiteY575" fmla="*/ 1200225 h 1441162"/>
                <a:gd name="connsiteX576" fmla="*/ 174064 w 744811"/>
                <a:gd name="connsiteY576" fmla="*/ 1200224 h 1441162"/>
                <a:gd name="connsiteX577" fmla="*/ 171556 w 744811"/>
                <a:gd name="connsiteY577" fmla="*/ 1194714 h 1441162"/>
                <a:gd name="connsiteX578" fmla="*/ 170013 w 744811"/>
                <a:gd name="connsiteY578" fmla="*/ 1199274 h 1441162"/>
                <a:gd name="connsiteX579" fmla="*/ 153038 w 744811"/>
                <a:gd name="connsiteY579" fmla="*/ 1193194 h 1441162"/>
                <a:gd name="connsiteX580" fmla="*/ 470915 w 744811"/>
                <a:gd name="connsiteY580" fmla="*/ 1192862 h 1441162"/>
                <a:gd name="connsiteX581" fmla="*/ 470914 w 744811"/>
                <a:gd name="connsiteY581" fmla="*/ 1192863 h 1441162"/>
                <a:gd name="connsiteX582" fmla="*/ 476964 w 744811"/>
                <a:gd name="connsiteY582" fmla="*/ 1194371 h 1441162"/>
                <a:gd name="connsiteX583" fmla="*/ 476966 w 744811"/>
                <a:gd name="connsiteY583" fmla="*/ 1194370 h 1441162"/>
                <a:gd name="connsiteX584" fmla="*/ 555515 w 744811"/>
                <a:gd name="connsiteY584" fmla="*/ 1190038 h 1441162"/>
                <a:gd name="connsiteX585" fmla="*/ 553569 w 744811"/>
                <a:gd name="connsiteY585" fmla="*/ 1200268 h 1441162"/>
                <a:gd name="connsiteX586" fmla="*/ 553569 w 744811"/>
                <a:gd name="connsiteY586" fmla="*/ 1200268 h 1441162"/>
                <a:gd name="connsiteX587" fmla="*/ 555515 w 744811"/>
                <a:gd name="connsiteY587" fmla="*/ 1190038 h 1441162"/>
                <a:gd name="connsiteX588" fmla="*/ 172927 w 744811"/>
                <a:gd name="connsiteY588" fmla="*/ 1187218 h 1441162"/>
                <a:gd name="connsiteX589" fmla="*/ 172370 w 744811"/>
                <a:gd name="connsiteY589" fmla="*/ 1187283 h 1441162"/>
                <a:gd name="connsiteX590" fmla="*/ 166541 w 744811"/>
                <a:gd name="connsiteY590" fmla="*/ 1191159 h 1441162"/>
                <a:gd name="connsiteX591" fmla="*/ 166562 w 744811"/>
                <a:gd name="connsiteY591" fmla="*/ 1191146 h 1441162"/>
                <a:gd name="connsiteX592" fmla="*/ 172370 w 744811"/>
                <a:gd name="connsiteY592" fmla="*/ 1187284 h 1441162"/>
                <a:gd name="connsiteX593" fmla="*/ 172925 w 744811"/>
                <a:gd name="connsiteY593" fmla="*/ 1187219 h 1441162"/>
                <a:gd name="connsiteX594" fmla="*/ 241774 w 744811"/>
                <a:gd name="connsiteY594" fmla="*/ 1186604 h 1441162"/>
                <a:gd name="connsiteX595" fmla="*/ 238559 w 744811"/>
                <a:gd name="connsiteY595" fmla="*/ 1188479 h 1441162"/>
                <a:gd name="connsiteX596" fmla="*/ 238560 w 744811"/>
                <a:gd name="connsiteY596" fmla="*/ 1188480 h 1441162"/>
                <a:gd name="connsiteX597" fmla="*/ 241774 w 744811"/>
                <a:gd name="connsiteY597" fmla="*/ 1186605 h 1441162"/>
                <a:gd name="connsiteX598" fmla="*/ 244988 w 744811"/>
                <a:gd name="connsiteY598" fmla="*/ 1186980 h 1441162"/>
                <a:gd name="connsiteX599" fmla="*/ 244989 w 744811"/>
                <a:gd name="connsiteY599" fmla="*/ 1186979 h 1441162"/>
                <a:gd name="connsiteX600" fmla="*/ 241774 w 744811"/>
                <a:gd name="connsiteY600" fmla="*/ 1186604 h 1441162"/>
                <a:gd name="connsiteX601" fmla="*/ 625011 w 744811"/>
                <a:gd name="connsiteY601" fmla="*/ 1185479 h 1441162"/>
                <a:gd name="connsiteX602" fmla="*/ 608267 w 744811"/>
                <a:gd name="connsiteY602" fmla="*/ 1193057 h 1441162"/>
                <a:gd name="connsiteX603" fmla="*/ 562600 w 744811"/>
                <a:gd name="connsiteY603" fmla="*/ 1191541 h 1441162"/>
                <a:gd name="connsiteX604" fmla="*/ 561077 w 744811"/>
                <a:gd name="connsiteY604" fmla="*/ 1193057 h 1441162"/>
                <a:gd name="connsiteX605" fmla="*/ 561077 w 744811"/>
                <a:gd name="connsiteY605" fmla="*/ 1193058 h 1441162"/>
                <a:gd name="connsiteX606" fmla="*/ 562600 w 744811"/>
                <a:gd name="connsiteY606" fmla="*/ 1191542 h 1441162"/>
                <a:gd name="connsiteX607" fmla="*/ 608267 w 744811"/>
                <a:gd name="connsiteY607" fmla="*/ 1193058 h 1441162"/>
                <a:gd name="connsiteX608" fmla="*/ 625008 w 744811"/>
                <a:gd name="connsiteY608" fmla="*/ 1185482 h 1441162"/>
                <a:gd name="connsiteX609" fmla="*/ 471442 w 744811"/>
                <a:gd name="connsiteY609" fmla="*/ 1184132 h 1441162"/>
                <a:gd name="connsiteX610" fmla="*/ 466375 w 744811"/>
                <a:gd name="connsiteY610" fmla="*/ 1188339 h 1441162"/>
                <a:gd name="connsiteX611" fmla="*/ 443681 w 744811"/>
                <a:gd name="connsiteY611" fmla="*/ 1197386 h 1441162"/>
                <a:gd name="connsiteX612" fmla="*/ 443682 w 744811"/>
                <a:gd name="connsiteY612" fmla="*/ 1197387 h 1441162"/>
                <a:gd name="connsiteX613" fmla="*/ 466375 w 744811"/>
                <a:gd name="connsiteY613" fmla="*/ 1188340 h 1441162"/>
                <a:gd name="connsiteX614" fmla="*/ 471442 w 744811"/>
                <a:gd name="connsiteY614" fmla="*/ 1184133 h 1441162"/>
                <a:gd name="connsiteX615" fmla="*/ 478478 w 744811"/>
                <a:gd name="connsiteY615" fmla="*/ 1188340 h 1441162"/>
                <a:gd name="connsiteX616" fmla="*/ 478479 w 744811"/>
                <a:gd name="connsiteY616" fmla="*/ 1188339 h 1441162"/>
                <a:gd name="connsiteX617" fmla="*/ 354462 w 744811"/>
                <a:gd name="connsiteY617" fmla="*/ 1183550 h 1441162"/>
                <a:gd name="connsiteX618" fmla="*/ 339191 w 744811"/>
                <a:gd name="connsiteY618" fmla="*/ 1195817 h 1441162"/>
                <a:gd name="connsiteX619" fmla="*/ 334991 w 744811"/>
                <a:gd name="connsiteY619" fmla="*/ 1208275 h 1441162"/>
                <a:gd name="connsiteX620" fmla="*/ 334991 w 744811"/>
                <a:gd name="connsiteY620" fmla="*/ 1208276 h 1441162"/>
                <a:gd name="connsiteX621" fmla="*/ 339191 w 744811"/>
                <a:gd name="connsiteY621" fmla="*/ 1195818 h 1441162"/>
                <a:gd name="connsiteX622" fmla="*/ 354462 w 744811"/>
                <a:gd name="connsiteY622" fmla="*/ 1183551 h 1441162"/>
                <a:gd name="connsiteX623" fmla="*/ 370879 w 744811"/>
                <a:gd name="connsiteY623" fmla="*/ 1191601 h 1441162"/>
                <a:gd name="connsiteX624" fmla="*/ 380424 w 744811"/>
                <a:gd name="connsiteY624" fmla="*/ 1206551 h 1441162"/>
                <a:gd name="connsiteX625" fmla="*/ 380424 w 744811"/>
                <a:gd name="connsiteY625" fmla="*/ 1206550 h 1441162"/>
                <a:gd name="connsiteX626" fmla="*/ 354462 w 744811"/>
                <a:gd name="connsiteY626" fmla="*/ 1183550 h 1441162"/>
                <a:gd name="connsiteX627" fmla="*/ 637229 w 744811"/>
                <a:gd name="connsiteY627" fmla="*/ 1180978 h 1441162"/>
                <a:gd name="connsiteX628" fmla="*/ 619225 w 744811"/>
                <a:gd name="connsiteY628" fmla="*/ 1194481 h 1441162"/>
                <a:gd name="connsiteX629" fmla="*/ 619227 w 744811"/>
                <a:gd name="connsiteY629" fmla="*/ 1194481 h 1441162"/>
                <a:gd name="connsiteX630" fmla="*/ 637227 w 744811"/>
                <a:gd name="connsiteY630" fmla="*/ 1180981 h 1441162"/>
                <a:gd name="connsiteX631" fmla="*/ 642146 w 744811"/>
                <a:gd name="connsiteY631" fmla="*/ 1180739 h 1441162"/>
                <a:gd name="connsiteX632" fmla="*/ 614707 w 744811"/>
                <a:gd name="connsiteY632" fmla="*/ 1202046 h 1441162"/>
                <a:gd name="connsiteX633" fmla="*/ 607085 w 744811"/>
                <a:gd name="connsiteY633" fmla="*/ 1208133 h 1441162"/>
                <a:gd name="connsiteX634" fmla="*/ 604036 w 744811"/>
                <a:gd name="connsiteY634" fmla="*/ 1209655 h 1441162"/>
                <a:gd name="connsiteX635" fmla="*/ 599463 w 744811"/>
                <a:gd name="connsiteY635" fmla="*/ 1217265 h 1441162"/>
                <a:gd name="connsiteX636" fmla="*/ 599463 w 744811"/>
                <a:gd name="connsiteY636" fmla="*/ 1217266 h 1441162"/>
                <a:gd name="connsiteX637" fmla="*/ 604036 w 744811"/>
                <a:gd name="connsiteY637" fmla="*/ 1209656 h 1441162"/>
                <a:gd name="connsiteX638" fmla="*/ 607085 w 744811"/>
                <a:gd name="connsiteY638" fmla="*/ 1208134 h 1441162"/>
                <a:gd name="connsiteX639" fmla="*/ 614707 w 744811"/>
                <a:gd name="connsiteY639" fmla="*/ 1202047 h 1441162"/>
                <a:gd name="connsiteX640" fmla="*/ 642146 w 744811"/>
                <a:gd name="connsiteY640" fmla="*/ 1180740 h 1441162"/>
                <a:gd name="connsiteX641" fmla="*/ 542672 w 744811"/>
                <a:gd name="connsiteY641" fmla="*/ 1179427 h 1441162"/>
                <a:gd name="connsiteX642" fmla="*/ 531774 w 744811"/>
                <a:gd name="connsiteY642" fmla="*/ 1180564 h 1441162"/>
                <a:gd name="connsiteX643" fmla="*/ 531780 w 744811"/>
                <a:gd name="connsiteY643" fmla="*/ 1180565 h 1441162"/>
                <a:gd name="connsiteX644" fmla="*/ 542672 w 744811"/>
                <a:gd name="connsiteY644" fmla="*/ 1179428 h 1441162"/>
                <a:gd name="connsiteX645" fmla="*/ 553569 w 744811"/>
                <a:gd name="connsiteY645" fmla="*/ 1180565 h 1441162"/>
                <a:gd name="connsiteX646" fmla="*/ 558240 w 744811"/>
                <a:gd name="connsiteY646" fmla="*/ 1185112 h 1441162"/>
                <a:gd name="connsiteX647" fmla="*/ 558240 w 744811"/>
                <a:gd name="connsiteY647" fmla="*/ 1185111 h 1441162"/>
                <a:gd name="connsiteX648" fmla="*/ 553569 w 744811"/>
                <a:gd name="connsiteY648" fmla="*/ 1180564 h 1441162"/>
                <a:gd name="connsiteX649" fmla="*/ 542672 w 744811"/>
                <a:gd name="connsiteY649" fmla="*/ 1179427 h 1441162"/>
                <a:gd name="connsiteX650" fmla="*/ 220172 w 744811"/>
                <a:gd name="connsiteY650" fmla="*/ 1177858 h 1441162"/>
                <a:gd name="connsiteX651" fmla="*/ 220171 w 744811"/>
                <a:gd name="connsiteY651" fmla="*/ 1177858 h 1441162"/>
                <a:gd name="connsiteX652" fmla="*/ 224753 w 744811"/>
                <a:gd name="connsiteY652" fmla="*/ 1185468 h 1441162"/>
                <a:gd name="connsiteX653" fmla="*/ 229335 w 744811"/>
                <a:gd name="connsiteY653" fmla="*/ 1193077 h 1441162"/>
                <a:gd name="connsiteX654" fmla="*/ 229335 w 744811"/>
                <a:gd name="connsiteY654" fmla="*/ 1193077 h 1441162"/>
                <a:gd name="connsiteX655" fmla="*/ 224753 w 744811"/>
                <a:gd name="connsiteY655" fmla="*/ 1185467 h 1441162"/>
                <a:gd name="connsiteX656" fmla="*/ 230120 w 744811"/>
                <a:gd name="connsiteY656" fmla="*/ 1174938 h 1441162"/>
                <a:gd name="connsiteX657" fmla="*/ 224680 w 744811"/>
                <a:gd name="connsiteY657" fmla="*/ 1176109 h 1441162"/>
                <a:gd name="connsiteX658" fmla="*/ 224680 w 744811"/>
                <a:gd name="connsiteY658" fmla="*/ 1176110 h 1441162"/>
                <a:gd name="connsiteX659" fmla="*/ 230120 w 744811"/>
                <a:gd name="connsiteY659" fmla="*/ 1174939 h 1441162"/>
                <a:gd name="connsiteX660" fmla="*/ 235558 w 744811"/>
                <a:gd name="connsiteY660" fmla="*/ 1176110 h 1441162"/>
                <a:gd name="connsiteX661" fmla="*/ 241773 w 744811"/>
                <a:gd name="connsiteY661" fmla="*/ 1182357 h 1441162"/>
                <a:gd name="connsiteX662" fmla="*/ 241774 w 744811"/>
                <a:gd name="connsiteY662" fmla="*/ 1182356 h 1441162"/>
                <a:gd name="connsiteX663" fmla="*/ 235558 w 744811"/>
                <a:gd name="connsiteY663" fmla="*/ 1176109 h 1441162"/>
                <a:gd name="connsiteX664" fmla="*/ 230120 w 744811"/>
                <a:gd name="connsiteY664" fmla="*/ 1174938 h 1441162"/>
                <a:gd name="connsiteX665" fmla="*/ 498157 w 744811"/>
                <a:gd name="connsiteY665" fmla="*/ 1174814 h 1441162"/>
                <a:gd name="connsiteX666" fmla="*/ 496629 w 744811"/>
                <a:gd name="connsiteY666" fmla="*/ 1182423 h 1441162"/>
                <a:gd name="connsiteX667" fmla="*/ 488992 w 744811"/>
                <a:gd name="connsiteY667" fmla="*/ 1186989 h 1441162"/>
                <a:gd name="connsiteX668" fmla="*/ 488995 w 744811"/>
                <a:gd name="connsiteY668" fmla="*/ 1186988 h 1441162"/>
                <a:gd name="connsiteX669" fmla="*/ 496629 w 744811"/>
                <a:gd name="connsiteY669" fmla="*/ 1182424 h 1441162"/>
                <a:gd name="connsiteX670" fmla="*/ 498157 w 744811"/>
                <a:gd name="connsiteY670" fmla="*/ 1174814 h 1441162"/>
                <a:gd name="connsiteX671" fmla="*/ 654341 w 744811"/>
                <a:gd name="connsiteY671" fmla="*/ 1174651 h 1441162"/>
                <a:gd name="connsiteX672" fmla="*/ 642146 w 744811"/>
                <a:gd name="connsiteY672" fmla="*/ 1177695 h 1441162"/>
                <a:gd name="connsiteX673" fmla="*/ 642146 w 744811"/>
                <a:gd name="connsiteY673" fmla="*/ 1177696 h 1441162"/>
                <a:gd name="connsiteX674" fmla="*/ 654341 w 744811"/>
                <a:gd name="connsiteY674" fmla="*/ 1174652 h 1441162"/>
                <a:gd name="connsiteX675" fmla="*/ 393670 w 744811"/>
                <a:gd name="connsiteY675" fmla="*/ 1173172 h 1441162"/>
                <a:gd name="connsiteX676" fmla="*/ 405968 w 744811"/>
                <a:gd name="connsiteY676" fmla="*/ 1178800 h 1441162"/>
                <a:gd name="connsiteX677" fmla="*/ 393670 w 744811"/>
                <a:gd name="connsiteY677" fmla="*/ 1173172 h 1441162"/>
                <a:gd name="connsiteX678" fmla="*/ 636047 w 744811"/>
                <a:gd name="connsiteY678" fmla="*/ 1171608 h 1441162"/>
                <a:gd name="connsiteX679" fmla="*/ 628426 w 744811"/>
                <a:gd name="connsiteY679" fmla="*/ 1182261 h 1441162"/>
                <a:gd name="connsiteX680" fmla="*/ 628428 w 744811"/>
                <a:gd name="connsiteY680" fmla="*/ 1182260 h 1441162"/>
                <a:gd name="connsiteX681" fmla="*/ 636048 w 744811"/>
                <a:gd name="connsiteY681" fmla="*/ 1171608 h 1441162"/>
                <a:gd name="connsiteX682" fmla="*/ 634524 w 744811"/>
                <a:gd name="connsiteY682" fmla="*/ 1162477 h 1441162"/>
                <a:gd name="connsiteX683" fmla="*/ 628617 w 744811"/>
                <a:gd name="connsiteY683" fmla="*/ 1172178 h 1441162"/>
                <a:gd name="connsiteX684" fmla="*/ 619280 w 744811"/>
                <a:gd name="connsiteY684" fmla="*/ 1180739 h 1441162"/>
                <a:gd name="connsiteX685" fmla="*/ 562878 w 744811"/>
                <a:gd name="connsiteY685" fmla="*/ 1182261 h 1441162"/>
                <a:gd name="connsiteX686" fmla="*/ 562878 w 744811"/>
                <a:gd name="connsiteY686" fmla="*/ 1182262 h 1441162"/>
                <a:gd name="connsiteX687" fmla="*/ 619280 w 744811"/>
                <a:gd name="connsiteY687" fmla="*/ 1180740 h 1441162"/>
                <a:gd name="connsiteX688" fmla="*/ 634524 w 744811"/>
                <a:gd name="connsiteY688" fmla="*/ 1162477 h 1441162"/>
                <a:gd name="connsiteX689" fmla="*/ 640622 w 744811"/>
                <a:gd name="connsiteY689" fmla="*/ 1158862 h 1441162"/>
                <a:gd name="connsiteX690" fmla="*/ 640622 w 744811"/>
                <a:gd name="connsiteY690" fmla="*/ 1158863 h 1441162"/>
                <a:gd name="connsiteX691" fmla="*/ 643671 w 744811"/>
                <a:gd name="connsiteY691" fmla="*/ 1163999 h 1441162"/>
                <a:gd name="connsiteX692" fmla="*/ 645195 w 744811"/>
                <a:gd name="connsiteY692" fmla="*/ 1163999 h 1441162"/>
                <a:gd name="connsiteX693" fmla="*/ 645195 w 744811"/>
                <a:gd name="connsiteY693" fmla="*/ 1163998 h 1441162"/>
                <a:gd name="connsiteX694" fmla="*/ 643671 w 744811"/>
                <a:gd name="connsiteY694" fmla="*/ 1163998 h 1441162"/>
                <a:gd name="connsiteX695" fmla="*/ 586746 w 744811"/>
                <a:gd name="connsiteY695" fmla="*/ 1150461 h 1441162"/>
                <a:gd name="connsiteX696" fmla="*/ 586746 w 744811"/>
                <a:gd name="connsiteY696" fmla="*/ 1150462 h 1441162"/>
                <a:gd name="connsiteX697" fmla="*/ 600492 w 744811"/>
                <a:gd name="connsiteY697" fmla="*/ 1164160 h 1441162"/>
                <a:gd name="connsiteX698" fmla="*/ 624931 w 744811"/>
                <a:gd name="connsiteY698" fmla="*/ 1159594 h 1441162"/>
                <a:gd name="connsiteX699" fmla="*/ 629512 w 744811"/>
                <a:gd name="connsiteY699" fmla="*/ 1164160 h 1441162"/>
                <a:gd name="connsiteX700" fmla="*/ 629513 w 744811"/>
                <a:gd name="connsiteY700" fmla="*/ 1164159 h 1441162"/>
                <a:gd name="connsiteX701" fmla="*/ 624931 w 744811"/>
                <a:gd name="connsiteY701" fmla="*/ 1159593 h 1441162"/>
                <a:gd name="connsiteX702" fmla="*/ 600492 w 744811"/>
                <a:gd name="connsiteY702" fmla="*/ 1164159 h 1441162"/>
                <a:gd name="connsiteX703" fmla="*/ 562307 w 744811"/>
                <a:gd name="connsiteY703" fmla="*/ 1150461 h 1441162"/>
                <a:gd name="connsiteX704" fmla="*/ 553143 w 744811"/>
                <a:gd name="connsiteY704" fmla="*/ 1159593 h 1441162"/>
                <a:gd name="connsiteX705" fmla="*/ 539396 w 744811"/>
                <a:gd name="connsiteY705" fmla="*/ 1165681 h 1441162"/>
                <a:gd name="connsiteX706" fmla="*/ 516486 w 744811"/>
                <a:gd name="connsiteY706" fmla="*/ 1162637 h 1441162"/>
                <a:gd name="connsiteX707" fmla="*/ 514195 w 744811"/>
                <a:gd name="connsiteY707" fmla="*/ 1151984 h 1441162"/>
                <a:gd name="connsiteX708" fmla="*/ 514195 w 744811"/>
                <a:gd name="connsiteY708" fmla="*/ 1151984 h 1441162"/>
                <a:gd name="connsiteX709" fmla="*/ 516486 w 744811"/>
                <a:gd name="connsiteY709" fmla="*/ 1162638 h 1441162"/>
                <a:gd name="connsiteX710" fmla="*/ 539396 w 744811"/>
                <a:gd name="connsiteY710" fmla="*/ 1165682 h 1441162"/>
                <a:gd name="connsiteX711" fmla="*/ 553143 w 744811"/>
                <a:gd name="connsiteY711" fmla="*/ 1159594 h 1441162"/>
                <a:gd name="connsiteX712" fmla="*/ 562307 w 744811"/>
                <a:gd name="connsiteY712" fmla="*/ 1150462 h 1441162"/>
                <a:gd name="connsiteX713" fmla="*/ 250126 w 744811"/>
                <a:gd name="connsiteY713" fmla="*/ 1150449 h 1441162"/>
                <a:gd name="connsiteX714" fmla="*/ 273702 w 744811"/>
                <a:gd name="connsiteY714" fmla="*/ 1162534 h 1441162"/>
                <a:gd name="connsiteX715" fmla="*/ 321147 w 744811"/>
                <a:gd name="connsiteY715" fmla="*/ 1165580 h 1441162"/>
                <a:gd name="connsiteX716" fmla="*/ 328799 w 744811"/>
                <a:gd name="connsiteY716" fmla="*/ 1159489 h 1441162"/>
                <a:gd name="connsiteX717" fmla="*/ 331860 w 744811"/>
                <a:gd name="connsiteY717" fmla="*/ 1154920 h 1441162"/>
                <a:gd name="connsiteX718" fmla="*/ 337982 w 744811"/>
                <a:gd name="connsiteY718" fmla="*/ 1159489 h 1441162"/>
                <a:gd name="connsiteX719" fmla="*/ 337982 w 744811"/>
                <a:gd name="connsiteY719" fmla="*/ 1159488 h 1441162"/>
                <a:gd name="connsiteX720" fmla="*/ 331860 w 744811"/>
                <a:gd name="connsiteY720" fmla="*/ 1154919 h 1441162"/>
                <a:gd name="connsiteX721" fmla="*/ 328799 w 744811"/>
                <a:gd name="connsiteY721" fmla="*/ 1159488 h 1441162"/>
                <a:gd name="connsiteX722" fmla="*/ 321147 w 744811"/>
                <a:gd name="connsiteY722" fmla="*/ 1165579 h 1441162"/>
                <a:gd name="connsiteX723" fmla="*/ 273702 w 744811"/>
                <a:gd name="connsiteY723" fmla="*/ 1162533 h 1441162"/>
                <a:gd name="connsiteX724" fmla="*/ 250130 w 744811"/>
                <a:gd name="connsiteY724" fmla="*/ 1150451 h 1441162"/>
                <a:gd name="connsiteX725" fmla="*/ 642146 w 744811"/>
                <a:gd name="connsiteY725" fmla="*/ 1150300 h 1441162"/>
                <a:gd name="connsiteX726" fmla="*/ 631475 w 744811"/>
                <a:gd name="connsiteY726" fmla="*/ 1157910 h 1441162"/>
                <a:gd name="connsiteX727" fmla="*/ 631476 w 744811"/>
                <a:gd name="connsiteY727" fmla="*/ 1157911 h 1441162"/>
                <a:gd name="connsiteX728" fmla="*/ 642146 w 744811"/>
                <a:gd name="connsiteY728" fmla="*/ 1150301 h 1441162"/>
                <a:gd name="connsiteX729" fmla="*/ 145902 w 744811"/>
                <a:gd name="connsiteY729" fmla="*/ 1149320 h 1441162"/>
                <a:gd name="connsiteX730" fmla="*/ 140747 w 744811"/>
                <a:gd name="connsiteY730" fmla="*/ 1159593 h 1441162"/>
                <a:gd name="connsiteX731" fmla="*/ 114781 w 744811"/>
                <a:gd name="connsiteY731" fmla="*/ 1164159 h 1441162"/>
                <a:gd name="connsiteX732" fmla="*/ 96452 w 744811"/>
                <a:gd name="connsiteY732" fmla="*/ 1155027 h 1441162"/>
                <a:gd name="connsiteX733" fmla="*/ 96454 w 744811"/>
                <a:gd name="connsiteY733" fmla="*/ 1155029 h 1441162"/>
                <a:gd name="connsiteX734" fmla="*/ 114781 w 744811"/>
                <a:gd name="connsiteY734" fmla="*/ 1164160 h 1441162"/>
                <a:gd name="connsiteX735" fmla="*/ 140747 w 744811"/>
                <a:gd name="connsiteY735" fmla="*/ 1159594 h 1441162"/>
                <a:gd name="connsiteX736" fmla="*/ 145902 w 744811"/>
                <a:gd name="connsiteY736" fmla="*/ 1149321 h 1441162"/>
                <a:gd name="connsiteX737" fmla="*/ 203370 w 744811"/>
                <a:gd name="connsiteY737" fmla="*/ 1147417 h 1441162"/>
                <a:gd name="connsiteX738" fmla="*/ 203371 w 744811"/>
                <a:gd name="connsiteY738" fmla="*/ 1147419 h 1441162"/>
                <a:gd name="connsiteX739" fmla="*/ 244610 w 744811"/>
                <a:gd name="connsiteY739" fmla="*/ 1174814 h 1441162"/>
                <a:gd name="connsiteX740" fmla="*/ 258158 w 744811"/>
                <a:gd name="connsiteY740" fmla="*/ 1177707 h 1441162"/>
                <a:gd name="connsiteX741" fmla="*/ 258155 w 744811"/>
                <a:gd name="connsiteY741" fmla="*/ 1177706 h 1441162"/>
                <a:gd name="connsiteX742" fmla="*/ 244610 w 744811"/>
                <a:gd name="connsiteY742" fmla="*/ 1174813 h 1441162"/>
                <a:gd name="connsiteX743" fmla="*/ 203370 w 744811"/>
                <a:gd name="connsiteY743" fmla="*/ 1147417 h 1441162"/>
                <a:gd name="connsiteX744" fmla="*/ 87450 w 744811"/>
                <a:gd name="connsiteY744" fmla="*/ 1147343 h 1441162"/>
                <a:gd name="connsiteX745" fmla="*/ 87451 w 744811"/>
                <a:gd name="connsiteY745" fmla="*/ 1147345 h 1441162"/>
                <a:gd name="connsiteX746" fmla="*/ 93525 w 744811"/>
                <a:gd name="connsiteY746" fmla="*/ 1151870 h 1441162"/>
                <a:gd name="connsiteX747" fmla="*/ 101118 w 744811"/>
                <a:gd name="connsiteY747" fmla="*/ 1166956 h 1441162"/>
                <a:gd name="connsiteX748" fmla="*/ 140602 w 744811"/>
                <a:gd name="connsiteY748" fmla="*/ 1174499 h 1441162"/>
                <a:gd name="connsiteX749" fmla="*/ 158825 w 744811"/>
                <a:gd name="connsiteY749" fmla="*/ 1180533 h 1441162"/>
                <a:gd name="connsiteX750" fmla="*/ 158825 w 744811"/>
                <a:gd name="connsiteY750" fmla="*/ 1180532 h 1441162"/>
                <a:gd name="connsiteX751" fmla="*/ 140602 w 744811"/>
                <a:gd name="connsiteY751" fmla="*/ 1174498 h 1441162"/>
                <a:gd name="connsiteX752" fmla="*/ 101118 w 744811"/>
                <a:gd name="connsiteY752" fmla="*/ 1166955 h 1441162"/>
                <a:gd name="connsiteX753" fmla="*/ 93525 w 744811"/>
                <a:gd name="connsiteY753" fmla="*/ 1151869 h 1441162"/>
                <a:gd name="connsiteX754" fmla="*/ 87450 w 744811"/>
                <a:gd name="connsiteY754" fmla="*/ 1147343 h 1441162"/>
                <a:gd name="connsiteX755" fmla="*/ 163658 w 744811"/>
                <a:gd name="connsiteY755" fmla="*/ 1144374 h 1441162"/>
                <a:gd name="connsiteX756" fmla="*/ 165185 w 744811"/>
                <a:gd name="connsiteY756" fmla="*/ 1151984 h 1441162"/>
                <a:gd name="connsiteX757" fmla="*/ 178932 w 744811"/>
                <a:gd name="connsiteY757" fmla="*/ 1162638 h 1441162"/>
                <a:gd name="connsiteX758" fmla="*/ 197260 w 744811"/>
                <a:gd name="connsiteY758" fmla="*/ 1170248 h 1441162"/>
                <a:gd name="connsiteX759" fmla="*/ 207952 w 744811"/>
                <a:gd name="connsiteY759" fmla="*/ 1162638 h 1441162"/>
                <a:gd name="connsiteX760" fmla="*/ 207952 w 744811"/>
                <a:gd name="connsiteY760" fmla="*/ 1162637 h 1441162"/>
                <a:gd name="connsiteX761" fmla="*/ 197260 w 744811"/>
                <a:gd name="connsiteY761" fmla="*/ 1170247 h 1441162"/>
                <a:gd name="connsiteX762" fmla="*/ 178932 w 744811"/>
                <a:gd name="connsiteY762" fmla="*/ 1162637 h 1441162"/>
                <a:gd name="connsiteX763" fmla="*/ 165185 w 744811"/>
                <a:gd name="connsiteY763" fmla="*/ 1151983 h 1441162"/>
                <a:gd name="connsiteX764" fmla="*/ 163658 w 744811"/>
                <a:gd name="connsiteY764" fmla="*/ 1144374 h 1441162"/>
                <a:gd name="connsiteX765" fmla="*/ 516486 w 744811"/>
                <a:gd name="connsiteY765" fmla="*/ 1141329 h 1441162"/>
                <a:gd name="connsiteX766" fmla="*/ 490520 w 744811"/>
                <a:gd name="connsiteY766" fmla="*/ 1161115 h 1441162"/>
                <a:gd name="connsiteX767" fmla="*/ 408041 w 744811"/>
                <a:gd name="connsiteY767" fmla="*/ 1186989 h 1441162"/>
                <a:gd name="connsiteX768" fmla="*/ 362219 w 744811"/>
                <a:gd name="connsiteY768" fmla="*/ 1174813 h 1441162"/>
                <a:gd name="connsiteX769" fmla="*/ 357636 w 744811"/>
                <a:gd name="connsiteY769" fmla="*/ 1168725 h 1441162"/>
                <a:gd name="connsiteX770" fmla="*/ 308760 w 744811"/>
                <a:gd name="connsiteY770" fmla="*/ 1188511 h 1441162"/>
                <a:gd name="connsiteX771" fmla="*/ 259132 w 744811"/>
                <a:gd name="connsiteY771" fmla="*/ 1177914 h 1441162"/>
                <a:gd name="connsiteX772" fmla="*/ 259123 w 744811"/>
                <a:gd name="connsiteY772" fmla="*/ 1177913 h 1441162"/>
                <a:gd name="connsiteX773" fmla="*/ 308760 w 744811"/>
                <a:gd name="connsiteY773" fmla="*/ 1188512 h 1441162"/>
                <a:gd name="connsiteX774" fmla="*/ 357636 w 744811"/>
                <a:gd name="connsiteY774" fmla="*/ 1168726 h 1441162"/>
                <a:gd name="connsiteX775" fmla="*/ 362219 w 744811"/>
                <a:gd name="connsiteY775" fmla="*/ 1174814 h 1441162"/>
                <a:gd name="connsiteX776" fmla="*/ 408041 w 744811"/>
                <a:gd name="connsiteY776" fmla="*/ 1186990 h 1441162"/>
                <a:gd name="connsiteX777" fmla="*/ 490520 w 744811"/>
                <a:gd name="connsiteY777" fmla="*/ 1161116 h 1441162"/>
                <a:gd name="connsiteX778" fmla="*/ 516486 w 744811"/>
                <a:gd name="connsiteY778" fmla="*/ 1141330 h 1441162"/>
                <a:gd name="connsiteX779" fmla="*/ 334831 w 744811"/>
                <a:gd name="connsiteY779" fmla="*/ 1139610 h 1441162"/>
                <a:gd name="connsiteX780" fmla="*/ 325660 w 744811"/>
                <a:gd name="connsiteY780" fmla="*/ 1145726 h 1441162"/>
                <a:gd name="connsiteX781" fmla="*/ 325660 w 744811"/>
                <a:gd name="connsiteY781" fmla="*/ 1145727 h 1441162"/>
                <a:gd name="connsiteX782" fmla="*/ 334831 w 744811"/>
                <a:gd name="connsiteY782" fmla="*/ 1139611 h 1441162"/>
                <a:gd name="connsiteX783" fmla="*/ 354703 w 744811"/>
                <a:gd name="connsiteY783" fmla="*/ 1151843 h 1441162"/>
                <a:gd name="connsiteX784" fmla="*/ 354703 w 744811"/>
                <a:gd name="connsiteY784" fmla="*/ 1151842 h 1441162"/>
                <a:gd name="connsiteX785" fmla="*/ 334831 w 744811"/>
                <a:gd name="connsiteY785" fmla="*/ 1139610 h 1441162"/>
                <a:gd name="connsiteX786" fmla="*/ 394239 w 744811"/>
                <a:gd name="connsiteY786" fmla="*/ 1139425 h 1441162"/>
                <a:gd name="connsiteX787" fmla="*/ 392902 w 744811"/>
                <a:gd name="connsiteY787" fmla="*/ 1147609 h 1441162"/>
                <a:gd name="connsiteX788" fmla="*/ 388125 w 744811"/>
                <a:gd name="connsiteY788" fmla="*/ 1154651 h 1441162"/>
                <a:gd name="connsiteX789" fmla="*/ 388125 w 744811"/>
                <a:gd name="connsiteY789" fmla="*/ 1154652 h 1441162"/>
                <a:gd name="connsiteX790" fmla="*/ 392902 w 744811"/>
                <a:gd name="connsiteY790" fmla="*/ 1147610 h 1441162"/>
                <a:gd name="connsiteX791" fmla="*/ 394239 w 744811"/>
                <a:gd name="connsiteY791" fmla="*/ 1139425 h 1441162"/>
                <a:gd name="connsiteX792" fmla="*/ 317811 w 744811"/>
                <a:gd name="connsiteY792" fmla="*/ 1136380 h 1441162"/>
                <a:gd name="connsiteX793" fmla="*/ 319340 w 744811"/>
                <a:gd name="connsiteY793" fmla="*/ 1150084 h 1441162"/>
                <a:gd name="connsiteX794" fmla="*/ 323926 w 744811"/>
                <a:gd name="connsiteY794" fmla="*/ 1157697 h 1441162"/>
                <a:gd name="connsiteX795" fmla="*/ 323926 w 744811"/>
                <a:gd name="connsiteY795" fmla="*/ 1157696 h 1441162"/>
                <a:gd name="connsiteX796" fmla="*/ 319340 w 744811"/>
                <a:gd name="connsiteY796" fmla="*/ 1150083 h 1441162"/>
                <a:gd name="connsiteX797" fmla="*/ 318576 w 744811"/>
                <a:gd name="connsiteY797" fmla="*/ 1143231 h 1441162"/>
                <a:gd name="connsiteX798" fmla="*/ 269424 w 744811"/>
                <a:gd name="connsiteY798" fmla="*/ 1130180 h 1441162"/>
                <a:gd name="connsiteX799" fmla="*/ 267709 w 744811"/>
                <a:gd name="connsiteY799" fmla="*/ 1134680 h 1441162"/>
                <a:gd name="connsiteX800" fmla="*/ 264280 w 744811"/>
                <a:gd name="connsiteY800" fmla="*/ 1131679 h 1441162"/>
                <a:gd name="connsiteX801" fmla="*/ 264280 w 744811"/>
                <a:gd name="connsiteY801" fmla="*/ 1131680 h 1441162"/>
                <a:gd name="connsiteX802" fmla="*/ 267709 w 744811"/>
                <a:gd name="connsiteY802" fmla="*/ 1134681 h 1441162"/>
                <a:gd name="connsiteX803" fmla="*/ 269424 w 744811"/>
                <a:gd name="connsiteY803" fmla="*/ 1130180 h 1441162"/>
                <a:gd name="connsiteX804" fmla="*/ 674158 w 744811"/>
                <a:gd name="connsiteY804" fmla="*/ 1128994 h 1441162"/>
                <a:gd name="connsiteX805" fmla="*/ 663487 w 744811"/>
                <a:gd name="connsiteY805" fmla="*/ 1136603 h 1441162"/>
                <a:gd name="connsiteX806" fmla="*/ 655866 w 744811"/>
                <a:gd name="connsiteY806" fmla="*/ 1153344 h 1441162"/>
                <a:gd name="connsiteX807" fmla="*/ 649768 w 744811"/>
                <a:gd name="connsiteY807" fmla="*/ 1156388 h 1441162"/>
                <a:gd name="connsiteX808" fmla="*/ 646719 w 744811"/>
                <a:gd name="connsiteY808" fmla="*/ 1154866 h 1441162"/>
                <a:gd name="connsiteX809" fmla="*/ 644814 w 744811"/>
                <a:gd name="connsiteY809" fmla="*/ 1159432 h 1441162"/>
                <a:gd name="connsiteX810" fmla="*/ 644814 w 744811"/>
                <a:gd name="connsiteY810" fmla="*/ 1159433 h 1441162"/>
                <a:gd name="connsiteX811" fmla="*/ 646719 w 744811"/>
                <a:gd name="connsiteY811" fmla="*/ 1154867 h 1441162"/>
                <a:gd name="connsiteX812" fmla="*/ 649768 w 744811"/>
                <a:gd name="connsiteY812" fmla="*/ 1156389 h 1441162"/>
                <a:gd name="connsiteX813" fmla="*/ 655866 w 744811"/>
                <a:gd name="connsiteY813" fmla="*/ 1153345 h 1441162"/>
                <a:gd name="connsiteX814" fmla="*/ 663487 w 744811"/>
                <a:gd name="connsiteY814" fmla="*/ 1136604 h 1441162"/>
                <a:gd name="connsiteX815" fmla="*/ 674158 w 744811"/>
                <a:gd name="connsiteY815" fmla="*/ 1128995 h 1441162"/>
                <a:gd name="connsiteX816" fmla="*/ 331968 w 744811"/>
                <a:gd name="connsiteY816" fmla="*/ 1128893 h 1441162"/>
                <a:gd name="connsiteX817" fmla="*/ 324323 w 744811"/>
                <a:gd name="connsiteY817" fmla="*/ 1135027 h 1441162"/>
                <a:gd name="connsiteX818" fmla="*/ 324323 w 744811"/>
                <a:gd name="connsiteY818" fmla="*/ 1135028 h 1441162"/>
                <a:gd name="connsiteX819" fmla="*/ 331968 w 744811"/>
                <a:gd name="connsiteY819" fmla="*/ 1128894 h 1441162"/>
                <a:gd name="connsiteX820" fmla="*/ 350315 w 744811"/>
                <a:gd name="connsiteY820" fmla="*/ 1136561 h 1441162"/>
                <a:gd name="connsiteX821" fmla="*/ 361018 w 744811"/>
                <a:gd name="connsiteY821" fmla="*/ 1133494 h 1441162"/>
                <a:gd name="connsiteX822" fmla="*/ 388539 w 744811"/>
                <a:gd name="connsiteY822" fmla="*/ 1136561 h 1441162"/>
                <a:gd name="connsiteX823" fmla="*/ 390068 w 744811"/>
                <a:gd name="connsiteY823" fmla="*/ 1145760 h 1441162"/>
                <a:gd name="connsiteX824" fmla="*/ 390068 w 744811"/>
                <a:gd name="connsiteY824" fmla="*/ 1145760 h 1441162"/>
                <a:gd name="connsiteX825" fmla="*/ 388539 w 744811"/>
                <a:gd name="connsiteY825" fmla="*/ 1136560 h 1441162"/>
                <a:gd name="connsiteX826" fmla="*/ 361018 w 744811"/>
                <a:gd name="connsiteY826" fmla="*/ 1133493 h 1441162"/>
                <a:gd name="connsiteX827" fmla="*/ 350315 w 744811"/>
                <a:gd name="connsiteY827" fmla="*/ 1136560 h 1441162"/>
                <a:gd name="connsiteX828" fmla="*/ 331968 w 744811"/>
                <a:gd name="connsiteY828" fmla="*/ 1128893 h 1441162"/>
                <a:gd name="connsiteX829" fmla="*/ 146736 w 744811"/>
                <a:gd name="connsiteY829" fmla="*/ 1124264 h 1441162"/>
                <a:gd name="connsiteX830" fmla="*/ 145193 w 744811"/>
                <a:gd name="connsiteY830" fmla="*/ 1128893 h 1441162"/>
                <a:gd name="connsiteX831" fmla="*/ 145193 w 744811"/>
                <a:gd name="connsiteY831" fmla="*/ 1128894 h 1441162"/>
                <a:gd name="connsiteX832" fmla="*/ 146736 w 744811"/>
                <a:gd name="connsiteY832" fmla="*/ 1124264 h 1441162"/>
                <a:gd name="connsiteX833" fmla="*/ 292090 w 744811"/>
                <a:gd name="connsiteY833" fmla="*/ 1124177 h 1441162"/>
                <a:gd name="connsiteX834" fmla="*/ 292090 w 744811"/>
                <a:gd name="connsiteY834" fmla="*/ 1124178 h 1441162"/>
                <a:gd name="connsiteX835" fmla="*/ 294983 w 744811"/>
                <a:gd name="connsiteY835" fmla="*/ 1124178 h 1441162"/>
                <a:gd name="connsiteX836" fmla="*/ 294983 w 744811"/>
                <a:gd name="connsiteY836" fmla="*/ 1124177 h 1441162"/>
                <a:gd name="connsiteX837" fmla="*/ 163658 w 744811"/>
                <a:gd name="connsiteY837" fmla="*/ 1123066 h 1441162"/>
                <a:gd name="connsiteX838" fmla="*/ 162131 w 744811"/>
                <a:gd name="connsiteY838" fmla="*/ 1132007 h 1441162"/>
                <a:gd name="connsiteX839" fmla="*/ 156021 w 744811"/>
                <a:gd name="connsiteY839" fmla="*/ 1139807 h 1441162"/>
                <a:gd name="connsiteX840" fmla="*/ 145329 w 744811"/>
                <a:gd name="connsiteY840" fmla="*/ 1136763 h 1441162"/>
                <a:gd name="connsiteX841" fmla="*/ 145329 w 744811"/>
                <a:gd name="connsiteY841" fmla="*/ 1136764 h 1441162"/>
                <a:gd name="connsiteX842" fmla="*/ 156021 w 744811"/>
                <a:gd name="connsiteY842" fmla="*/ 1139808 h 1441162"/>
                <a:gd name="connsiteX843" fmla="*/ 163658 w 744811"/>
                <a:gd name="connsiteY843" fmla="*/ 1123066 h 1441162"/>
                <a:gd name="connsiteX844" fmla="*/ 81858 w 744811"/>
                <a:gd name="connsiteY844" fmla="*/ 1121503 h 1441162"/>
                <a:gd name="connsiteX845" fmla="*/ 81858 w 744811"/>
                <a:gd name="connsiteY845" fmla="*/ 1121503 h 1441162"/>
                <a:gd name="connsiteX846" fmla="*/ 84145 w 744811"/>
                <a:gd name="connsiteY846" fmla="*/ 1128939 h 1441162"/>
                <a:gd name="connsiteX847" fmla="*/ 125328 w 744811"/>
                <a:gd name="connsiteY847" fmla="*/ 1157920 h 1441162"/>
                <a:gd name="connsiteX848" fmla="*/ 134480 w 744811"/>
                <a:gd name="connsiteY848" fmla="*/ 1154869 h 1441162"/>
                <a:gd name="connsiteX849" fmla="*/ 137722 w 744811"/>
                <a:gd name="connsiteY849" fmla="*/ 1134278 h 1441162"/>
                <a:gd name="connsiteX850" fmla="*/ 137722 w 744811"/>
                <a:gd name="connsiteY850" fmla="*/ 1134277 h 1441162"/>
                <a:gd name="connsiteX851" fmla="*/ 134480 w 744811"/>
                <a:gd name="connsiteY851" fmla="*/ 1154868 h 1441162"/>
                <a:gd name="connsiteX852" fmla="*/ 125328 w 744811"/>
                <a:gd name="connsiteY852" fmla="*/ 1157919 h 1441162"/>
                <a:gd name="connsiteX853" fmla="*/ 84145 w 744811"/>
                <a:gd name="connsiteY853" fmla="*/ 1128938 h 1441162"/>
                <a:gd name="connsiteX854" fmla="*/ 281641 w 744811"/>
                <a:gd name="connsiteY854" fmla="*/ 1121391 h 1441162"/>
                <a:gd name="connsiteX855" fmla="*/ 278427 w 744811"/>
                <a:gd name="connsiteY855" fmla="*/ 1123106 h 1441162"/>
                <a:gd name="connsiteX856" fmla="*/ 278426 w 744811"/>
                <a:gd name="connsiteY856" fmla="*/ 1123107 h 1441162"/>
                <a:gd name="connsiteX857" fmla="*/ 281641 w 744811"/>
                <a:gd name="connsiteY857" fmla="*/ 1121392 h 1441162"/>
                <a:gd name="connsiteX858" fmla="*/ 639144 w 744811"/>
                <a:gd name="connsiteY858" fmla="*/ 1119904 h 1441162"/>
                <a:gd name="connsiteX859" fmla="*/ 633050 w 744811"/>
                <a:gd name="connsiteY859" fmla="*/ 1132147 h 1441162"/>
                <a:gd name="connsiteX860" fmla="*/ 626955 w 744811"/>
                <a:gd name="connsiteY860" fmla="*/ 1133677 h 1441162"/>
                <a:gd name="connsiteX861" fmla="*/ 622384 w 744811"/>
                <a:gd name="connsiteY861" fmla="*/ 1124496 h 1441162"/>
                <a:gd name="connsiteX862" fmla="*/ 622384 w 744811"/>
                <a:gd name="connsiteY862" fmla="*/ 1124496 h 1441162"/>
                <a:gd name="connsiteX863" fmla="*/ 626955 w 744811"/>
                <a:gd name="connsiteY863" fmla="*/ 1133678 h 1441162"/>
                <a:gd name="connsiteX864" fmla="*/ 633050 w 744811"/>
                <a:gd name="connsiteY864" fmla="*/ 1132148 h 1441162"/>
                <a:gd name="connsiteX865" fmla="*/ 639144 w 744811"/>
                <a:gd name="connsiteY865" fmla="*/ 1119905 h 1441162"/>
                <a:gd name="connsiteX866" fmla="*/ 641620 w 744811"/>
                <a:gd name="connsiteY866" fmla="*/ 1123922 h 1441162"/>
                <a:gd name="connsiteX867" fmla="*/ 641620 w 744811"/>
                <a:gd name="connsiteY867" fmla="*/ 1123921 h 1441162"/>
                <a:gd name="connsiteX868" fmla="*/ 639144 w 744811"/>
                <a:gd name="connsiteY868" fmla="*/ 1119904 h 1441162"/>
                <a:gd name="connsiteX869" fmla="*/ 87048 w 744811"/>
                <a:gd name="connsiteY869" fmla="*/ 1118364 h 1441162"/>
                <a:gd name="connsiteX870" fmla="*/ 85521 w 744811"/>
                <a:gd name="connsiteY870" fmla="*/ 1119891 h 1441162"/>
                <a:gd name="connsiteX871" fmla="*/ 85521 w 744811"/>
                <a:gd name="connsiteY871" fmla="*/ 1119892 h 1441162"/>
                <a:gd name="connsiteX872" fmla="*/ 87048 w 744811"/>
                <a:gd name="connsiteY872" fmla="*/ 1118365 h 1441162"/>
                <a:gd name="connsiteX873" fmla="*/ 91630 w 744811"/>
                <a:gd name="connsiteY873" fmla="*/ 1124473 h 1441162"/>
                <a:gd name="connsiteX874" fmla="*/ 91630 w 744811"/>
                <a:gd name="connsiteY874" fmla="*/ 1124472 h 1441162"/>
                <a:gd name="connsiteX875" fmla="*/ 87048 w 744811"/>
                <a:gd name="connsiteY875" fmla="*/ 1118364 h 1441162"/>
                <a:gd name="connsiteX876" fmla="*/ 103847 w 744811"/>
                <a:gd name="connsiteY876" fmla="*/ 1116838 h 1441162"/>
                <a:gd name="connsiteX877" fmla="*/ 100793 w 744811"/>
                <a:gd name="connsiteY877" fmla="*/ 1130581 h 1441162"/>
                <a:gd name="connsiteX878" fmla="*/ 94684 w 744811"/>
                <a:gd name="connsiteY878" fmla="*/ 1130581 h 1441162"/>
                <a:gd name="connsiteX879" fmla="*/ 91439 w 744811"/>
                <a:gd name="connsiteY879" fmla="*/ 1127527 h 1441162"/>
                <a:gd name="connsiteX880" fmla="*/ 91439 w 744811"/>
                <a:gd name="connsiteY880" fmla="*/ 1127528 h 1441162"/>
                <a:gd name="connsiteX881" fmla="*/ 94684 w 744811"/>
                <a:gd name="connsiteY881" fmla="*/ 1130582 h 1441162"/>
                <a:gd name="connsiteX882" fmla="*/ 100793 w 744811"/>
                <a:gd name="connsiteY882" fmla="*/ 1130582 h 1441162"/>
                <a:gd name="connsiteX883" fmla="*/ 103847 w 744811"/>
                <a:gd name="connsiteY883" fmla="*/ 1116838 h 1441162"/>
                <a:gd name="connsiteX884" fmla="*/ 181974 w 744811"/>
                <a:gd name="connsiteY884" fmla="*/ 1116676 h 1441162"/>
                <a:gd name="connsiteX885" fmla="*/ 181975 w 744811"/>
                <a:gd name="connsiteY885" fmla="*/ 1116677 h 1441162"/>
                <a:gd name="connsiteX886" fmla="*/ 183502 w 744811"/>
                <a:gd name="connsiteY886" fmla="*/ 1116677 h 1441162"/>
                <a:gd name="connsiteX887" fmla="*/ 232417 w 744811"/>
                <a:gd name="connsiteY887" fmla="*/ 1157959 h 1441162"/>
                <a:gd name="connsiteX888" fmla="*/ 313431 w 744811"/>
                <a:gd name="connsiteY888" fmla="*/ 1177835 h 1441162"/>
                <a:gd name="connsiteX889" fmla="*/ 337888 w 744811"/>
                <a:gd name="connsiteY889" fmla="*/ 1170190 h 1441162"/>
                <a:gd name="connsiteX890" fmla="*/ 342474 w 744811"/>
                <a:gd name="connsiteY890" fmla="*/ 1161017 h 1441162"/>
                <a:gd name="connsiteX891" fmla="*/ 342474 w 744811"/>
                <a:gd name="connsiteY891" fmla="*/ 1161017 h 1441162"/>
                <a:gd name="connsiteX892" fmla="*/ 337888 w 744811"/>
                <a:gd name="connsiteY892" fmla="*/ 1170189 h 1441162"/>
                <a:gd name="connsiteX893" fmla="*/ 313431 w 744811"/>
                <a:gd name="connsiteY893" fmla="*/ 1177834 h 1441162"/>
                <a:gd name="connsiteX894" fmla="*/ 232417 w 744811"/>
                <a:gd name="connsiteY894" fmla="*/ 1157958 h 1441162"/>
                <a:gd name="connsiteX895" fmla="*/ 183502 w 744811"/>
                <a:gd name="connsiteY895" fmla="*/ 1116676 h 1441162"/>
                <a:gd name="connsiteX896" fmla="*/ 152909 w 744811"/>
                <a:gd name="connsiteY896" fmla="*/ 1116547 h 1441162"/>
                <a:gd name="connsiteX897" fmla="*/ 152909 w 744811"/>
                <a:gd name="connsiteY897" fmla="*/ 1116548 h 1441162"/>
                <a:gd name="connsiteX898" fmla="*/ 155996 w 744811"/>
                <a:gd name="connsiteY898" fmla="*/ 1128894 h 1441162"/>
                <a:gd name="connsiteX899" fmla="*/ 157539 w 744811"/>
                <a:gd name="connsiteY899" fmla="*/ 1133523 h 1441162"/>
                <a:gd name="connsiteX900" fmla="*/ 157539 w 744811"/>
                <a:gd name="connsiteY900" fmla="*/ 1133523 h 1441162"/>
                <a:gd name="connsiteX901" fmla="*/ 155996 w 744811"/>
                <a:gd name="connsiteY901" fmla="*/ 1128893 h 1441162"/>
                <a:gd name="connsiteX902" fmla="*/ 152909 w 744811"/>
                <a:gd name="connsiteY902" fmla="*/ 1116547 h 1441162"/>
                <a:gd name="connsiteX903" fmla="*/ 73437 w 744811"/>
                <a:gd name="connsiteY903" fmla="*/ 1116529 h 1441162"/>
                <a:gd name="connsiteX904" fmla="*/ 73437 w 744811"/>
                <a:gd name="connsiteY904" fmla="*/ 1116530 h 1441162"/>
                <a:gd name="connsiteX905" fmla="*/ 85675 w 744811"/>
                <a:gd name="connsiteY905" fmla="*/ 1142397 h 1441162"/>
                <a:gd name="connsiteX906" fmla="*/ 85676 w 744811"/>
                <a:gd name="connsiteY906" fmla="*/ 1142397 h 1441162"/>
                <a:gd name="connsiteX907" fmla="*/ 73437 w 744811"/>
                <a:gd name="connsiteY907" fmla="*/ 1116529 h 1441162"/>
                <a:gd name="connsiteX908" fmla="*/ 157548 w 744811"/>
                <a:gd name="connsiteY908" fmla="*/ 1115455 h 1441162"/>
                <a:gd name="connsiteX909" fmla="*/ 157548 w 744811"/>
                <a:gd name="connsiteY909" fmla="*/ 1115456 h 1441162"/>
                <a:gd name="connsiteX910" fmla="*/ 166903 w 744811"/>
                <a:gd name="connsiteY910" fmla="*/ 1122686 h 1441162"/>
                <a:gd name="connsiteX911" fmla="*/ 172822 w 744811"/>
                <a:gd name="connsiteY911" fmla="*/ 1132198 h 1441162"/>
                <a:gd name="connsiteX912" fmla="*/ 177404 w 744811"/>
                <a:gd name="connsiteY912" fmla="*/ 1142852 h 1441162"/>
                <a:gd name="connsiteX913" fmla="*/ 177404 w 744811"/>
                <a:gd name="connsiteY913" fmla="*/ 1142851 h 1441162"/>
                <a:gd name="connsiteX914" fmla="*/ 172822 w 744811"/>
                <a:gd name="connsiteY914" fmla="*/ 1132197 h 1441162"/>
                <a:gd name="connsiteX915" fmla="*/ 157548 w 744811"/>
                <a:gd name="connsiteY915" fmla="*/ 1115455 h 1441162"/>
                <a:gd name="connsiteX916" fmla="*/ 253592 w 744811"/>
                <a:gd name="connsiteY916" fmla="*/ 1113916 h 1441162"/>
                <a:gd name="connsiteX917" fmla="*/ 254510 w 744811"/>
                <a:gd name="connsiteY917" fmla="*/ 1115754 h 1441162"/>
                <a:gd name="connsiteX918" fmla="*/ 254510 w 744811"/>
                <a:gd name="connsiteY918" fmla="*/ 1115753 h 1441162"/>
                <a:gd name="connsiteX919" fmla="*/ 253593 w 744811"/>
                <a:gd name="connsiteY919" fmla="*/ 1113916 h 1441162"/>
                <a:gd name="connsiteX920" fmla="*/ 655905 w 744811"/>
                <a:gd name="connsiteY920" fmla="*/ 1113784 h 1441162"/>
                <a:gd name="connsiteX921" fmla="*/ 653048 w 744811"/>
                <a:gd name="connsiteY921" fmla="*/ 1132339 h 1441162"/>
                <a:gd name="connsiteX922" fmla="*/ 642192 w 744811"/>
                <a:gd name="connsiteY922" fmla="*/ 1147451 h 1441162"/>
                <a:gd name="connsiteX923" fmla="*/ 642193 w 744811"/>
                <a:gd name="connsiteY923" fmla="*/ 1147452 h 1441162"/>
                <a:gd name="connsiteX924" fmla="*/ 653048 w 744811"/>
                <a:gd name="connsiteY924" fmla="*/ 1132340 h 1441162"/>
                <a:gd name="connsiteX925" fmla="*/ 655905 w 744811"/>
                <a:gd name="connsiteY925" fmla="*/ 1113784 h 1441162"/>
                <a:gd name="connsiteX926" fmla="*/ 657428 w 744811"/>
                <a:gd name="connsiteY926" fmla="*/ 1113783 h 1441162"/>
                <a:gd name="connsiteX927" fmla="*/ 657428 w 744811"/>
                <a:gd name="connsiteY927" fmla="*/ 1113784 h 1441162"/>
                <a:gd name="connsiteX928" fmla="*/ 665047 w 744811"/>
                <a:gd name="connsiteY928" fmla="*/ 1115314 h 1441162"/>
                <a:gd name="connsiteX929" fmla="*/ 668094 w 744811"/>
                <a:gd name="connsiteY929" fmla="*/ 1124496 h 1441162"/>
                <a:gd name="connsiteX930" fmla="*/ 668094 w 744811"/>
                <a:gd name="connsiteY930" fmla="*/ 1124495 h 1441162"/>
                <a:gd name="connsiteX931" fmla="*/ 665047 w 744811"/>
                <a:gd name="connsiteY931" fmla="*/ 1115313 h 1441162"/>
                <a:gd name="connsiteX932" fmla="*/ 669380 w 744811"/>
                <a:gd name="connsiteY932" fmla="*/ 1113461 h 1441162"/>
                <a:gd name="connsiteX933" fmla="*/ 669381 w 744811"/>
                <a:gd name="connsiteY933" fmla="*/ 1113463 h 1441162"/>
                <a:gd name="connsiteX934" fmla="*/ 672594 w 744811"/>
                <a:gd name="connsiteY934" fmla="*/ 1115070 h 1441162"/>
                <a:gd name="connsiteX935" fmla="*/ 672595 w 744811"/>
                <a:gd name="connsiteY935" fmla="*/ 1115069 h 1441162"/>
                <a:gd name="connsiteX936" fmla="*/ 669380 w 744811"/>
                <a:gd name="connsiteY936" fmla="*/ 1113461 h 1441162"/>
                <a:gd name="connsiteX937" fmla="*/ 145000 w 744811"/>
                <a:gd name="connsiteY937" fmla="*/ 1111738 h 1441162"/>
                <a:gd name="connsiteX938" fmla="*/ 145001 w 744811"/>
                <a:gd name="connsiteY938" fmla="*/ 1111740 h 1441162"/>
                <a:gd name="connsiteX939" fmla="*/ 147508 w 744811"/>
                <a:gd name="connsiteY939" fmla="*/ 1116934 h 1441162"/>
                <a:gd name="connsiteX940" fmla="*/ 148280 w 744811"/>
                <a:gd name="connsiteY940" fmla="*/ 1130437 h 1441162"/>
                <a:gd name="connsiteX941" fmla="*/ 149823 w 744811"/>
                <a:gd name="connsiteY941" fmla="*/ 1131980 h 1441162"/>
                <a:gd name="connsiteX942" fmla="*/ 152909 w 744811"/>
                <a:gd name="connsiteY942" fmla="*/ 1127351 h 1441162"/>
                <a:gd name="connsiteX943" fmla="*/ 152909 w 744811"/>
                <a:gd name="connsiteY943" fmla="*/ 1127350 h 1441162"/>
                <a:gd name="connsiteX944" fmla="*/ 149823 w 744811"/>
                <a:gd name="connsiteY944" fmla="*/ 1131979 h 1441162"/>
                <a:gd name="connsiteX945" fmla="*/ 148280 w 744811"/>
                <a:gd name="connsiteY945" fmla="*/ 1130436 h 1441162"/>
                <a:gd name="connsiteX946" fmla="*/ 147508 w 744811"/>
                <a:gd name="connsiteY946" fmla="*/ 1116933 h 1441162"/>
                <a:gd name="connsiteX947" fmla="*/ 592855 w 744811"/>
                <a:gd name="connsiteY947" fmla="*/ 1110889 h 1441162"/>
                <a:gd name="connsiteX948" fmla="*/ 576054 w 744811"/>
                <a:gd name="connsiteY948" fmla="*/ 1135241 h 1441162"/>
                <a:gd name="connsiteX949" fmla="*/ 566890 w 744811"/>
                <a:gd name="connsiteY949" fmla="*/ 1135241 h 1441162"/>
                <a:gd name="connsiteX950" fmla="*/ 560780 w 744811"/>
                <a:gd name="connsiteY950" fmla="*/ 1121543 h 1441162"/>
                <a:gd name="connsiteX951" fmla="*/ 557725 w 744811"/>
                <a:gd name="connsiteY951" fmla="*/ 1121543 h 1441162"/>
                <a:gd name="connsiteX952" fmla="*/ 542451 w 744811"/>
                <a:gd name="connsiteY952" fmla="*/ 1136763 h 1441162"/>
                <a:gd name="connsiteX953" fmla="*/ 542451 w 744811"/>
                <a:gd name="connsiteY953" fmla="*/ 1136764 h 1441162"/>
                <a:gd name="connsiteX954" fmla="*/ 557725 w 744811"/>
                <a:gd name="connsiteY954" fmla="*/ 1121544 h 1441162"/>
                <a:gd name="connsiteX955" fmla="*/ 560780 w 744811"/>
                <a:gd name="connsiteY955" fmla="*/ 1121544 h 1441162"/>
                <a:gd name="connsiteX956" fmla="*/ 566890 w 744811"/>
                <a:gd name="connsiteY956" fmla="*/ 1135242 h 1441162"/>
                <a:gd name="connsiteX957" fmla="*/ 576054 w 744811"/>
                <a:gd name="connsiteY957" fmla="*/ 1135242 h 1441162"/>
                <a:gd name="connsiteX958" fmla="*/ 586173 w 744811"/>
                <a:gd name="connsiteY958" fmla="*/ 1123637 h 1441162"/>
                <a:gd name="connsiteX959" fmla="*/ 592855 w 744811"/>
                <a:gd name="connsiteY959" fmla="*/ 1110891 h 1441162"/>
                <a:gd name="connsiteX960" fmla="*/ 149823 w 744811"/>
                <a:gd name="connsiteY960" fmla="*/ 1108960 h 1441162"/>
                <a:gd name="connsiteX961" fmla="*/ 149824 w 744811"/>
                <a:gd name="connsiteY961" fmla="*/ 1108962 h 1441162"/>
                <a:gd name="connsiteX962" fmla="*/ 153037 w 744811"/>
                <a:gd name="connsiteY962" fmla="*/ 1112175 h 1441162"/>
                <a:gd name="connsiteX963" fmla="*/ 153038 w 744811"/>
                <a:gd name="connsiteY963" fmla="*/ 1112175 h 1441162"/>
                <a:gd name="connsiteX964" fmla="*/ 149823 w 744811"/>
                <a:gd name="connsiteY964" fmla="*/ 1108960 h 1441162"/>
                <a:gd name="connsiteX965" fmla="*/ 138313 w 744811"/>
                <a:gd name="connsiteY965" fmla="*/ 1107674 h 1441162"/>
                <a:gd name="connsiteX966" fmla="*/ 138313 w 744811"/>
                <a:gd name="connsiteY966" fmla="*/ 1107675 h 1441162"/>
                <a:gd name="connsiteX967" fmla="*/ 139534 w 744811"/>
                <a:gd name="connsiteY967" fmla="*/ 1109024 h 1441162"/>
                <a:gd name="connsiteX968" fmla="*/ 99266 w 744811"/>
                <a:gd name="connsiteY968" fmla="*/ 1107674 h 1441162"/>
                <a:gd name="connsiteX969" fmla="*/ 99267 w 744811"/>
                <a:gd name="connsiteY969" fmla="*/ 1107676 h 1441162"/>
                <a:gd name="connsiteX970" fmla="*/ 100793 w 744811"/>
                <a:gd name="connsiteY970" fmla="*/ 1109202 h 1441162"/>
                <a:gd name="connsiteX971" fmla="*/ 116065 w 744811"/>
                <a:gd name="connsiteY971" fmla="*/ 1126001 h 1441162"/>
                <a:gd name="connsiteX972" fmla="*/ 123700 w 744811"/>
                <a:gd name="connsiteY972" fmla="*/ 1121419 h 1441162"/>
                <a:gd name="connsiteX973" fmla="*/ 125227 w 744811"/>
                <a:gd name="connsiteY973" fmla="*/ 1110729 h 1441162"/>
                <a:gd name="connsiteX974" fmla="*/ 132672 w 744811"/>
                <a:gd name="connsiteY974" fmla="*/ 1126383 h 1441162"/>
                <a:gd name="connsiteX975" fmla="*/ 134390 w 744811"/>
                <a:gd name="connsiteY975" fmla="*/ 1144325 h 1441162"/>
                <a:gd name="connsiteX976" fmla="*/ 125227 w 744811"/>
                <a:gd name="connsiteY976" fmla="*/ 1110728 h 1441162"/>
                <a:gd name="connsiteX977" fmla="*/ 123700 w 744811"/>
                <a:gd name="connsiteY977" fmla="*/ 1121418 h 1441162"/>
                <a:gd name="connsiteX978" fmla="*/ 116065 w 744811"/>
                <a:gd name="connsiteY978" fmla="*/ 1126000 h 1441162"/>
                <a:gd name="connsiteX979" fmla="*/ 100793 w 744811"/>
                <a:gd name="connsiteY979" fmla="*/ 1109201 h 1441162"/>
                <a:gd name="connsiteX980" fmla="*/ 128379 w 744811"/>
                <a:gd name="connsiteY980" fmla="*/ 1106059 h 1441162"/>
                <a:gd name="connsiteX981" fmla="*/ 128381 w 744811"/>
                <a:gd name="connsiteY981" fmla="*/ 1106063 h 1441162"/>
                <a:gd name="connsiteX982" fmla="*/ 136006 w 744811"/>
                <a:gd name="connsiteY982" fmla="*/ 1115211 h 1441162"/>
                <a:gd name="connsiteX983" fmla="*/ 140581 w 744811"/>
                <a:gd name="connsiteY983" fmla="*/ 1128939 h 1441162"/>
                <a:gd name="connsiteX984" fmla="*/ 140581 w 744811"/>
                <a:gd name="connsiteY984" fmla="*/ 1128938 h 1441162"/>
                <a:gd name="connsiteX985" fmla="*/ 136006 w 744811"/>
                <a:gd name="connsiteY985" fmla="*/ 1115210 h 1441162"/>
                <a:gd name="connsiteX986" fmla="*/ 128379 w 744811"/>
                <a:gd name="connsiteY986" fmla="*/ 1106059 h 1441162"/>
                <a:gd name="connsiteX987" fmla="*/ 278169 w 744811"/>
                <a:gd name="connsiteY987" fmla="*/ 1105745 h 1441162"/>
                <a:gd name="connsiteX988" fmla="*/ 276433 w 744811"/>
                <a:gd name="connsiteY988" fmla="*/ 1114370 h 1441162"/>
                <a:gd name="connsiteX989" fmla="*/ 273539 w 744811"/>
                <a:gd name="connsiteY989" fmla="*/ 1124145 h 1441162"/>
                <a:gd name="connsiteX990" fmla="*/ 270453 w 744811"/>
                <a:gd name="connsiteY990" fmla="*/ 1125678 h 1441162"/>
                <a:gd name="connsiteX991" fmla="*/ 268717 w 744811"/>
                <a:gd name="connsiteY991" fmla="*/ 1118587 h 1441162"/>
                <a:gd name="connsiteX992" fmla="*/ 268717 w 744811"/>
                <a:gd name="connsiteY992" fmla="*/ 1118587 h 1441162"/>
                <a:gd name="connsiteX993" fmla="*/ 270453 w 744811"/>
                <a:gd name="connsiteY993" fmla="*/ 1125679 h 1441162"/>
                <a:gd name="connsiteX994" fmla="*/ 273539 w 744811"/>
                <a:gd name="connsiteY994" fmla="*/ 1124146 h 1441162"/>
                <a:gd name="connsiteX995" fmla="*/ 278169 w 744811"/>
                <a:gd name="connsiteY995" fmla="*/ 1105745 h 1441162"/>
                <a:gd name="connsiteX996" fmla="*/ 154580 w 744811"/>
                <a:gd name="connsiteY996" fmla="*/ 1103223 h 1441162"/>
                <a:gd name="connsiteX997" fmla="*/ 153038 w 744811"/>
                <a:gd name="connsiteY997" fmla="*/ 1104756 h 1441162"/>
                <a:gd name="connsiteX998" fmla="*/ 153039 w 744811"/>
                <a:gd name="connsiteY998" fmla="*/ 1104756 h 1441162"/>
                <a:gd name="connsiteX999" fmla="*/ 154581 w 744811"/>
                <a:gd name="connsiteY999" fmla="*/ 1103223 h 1441162"/>
                <a:gd name="connsiteX1000" fmla="*/ 84598 w 744811"/>
                <a:gd name="connsiteY1000" fmla="*/ 1103199 h 1441162"/>
                <a:gd name="connsiteX1001" fmla="*/ 78044 w 744811"/>
                <a:gd name="connsiteY1001" fmla="*/ 1104533 h 1441162"/>
                <a:gd name="connsiteX1002" fmla="*/ 78044 w 744811"/>
                <a:gd name="connsiteY1002" fmla="*/ 1104534 h 1441162"/>
                <a:gd name="connsiteX1003" fmla="*/ 84598 w 744811"/>
                <a:gd name="connsiteY1003" fmla="*/ 1103200 h 1441162"/>
                <a:gd name="connsiteX1004" fmla="*/ 99398 w 744811"/>
                <a:gd name="connsiteY1004" fmla="*/ 1115211 h 1441162"/>
                <a:gd name="connsiteX1005" fmla="*/ 100542 w 744811"/>
                <a:gd name="connsiteY1005" fmla="*/ 1121122 h 1441162"/>
                <a:gd name="connsiteX1006" fmla="*/ 100542 w 744811"/>
                <a:gd name="connsiteY1006" fmla="*/ 1121121 h 1441162"/>
                <a:gd name="connsiteX1007" fmla="*/ 99398 w 744811"/>
                <a:gd name="connsiteY1007" fmla="*/ 1115210 h 1441162"/>
                <a:gd name="connsiteX1008" fmla="*/ 84598 w 744811"/>
                <a:gd name="connsiteY1008" fmla="*/ 1103199 h 1441162"/>
                <a:gd name="connsiteX1009" fmla="*/ 307362 w 744811"/>
                <a:gd name="connsiteY1009" fmla="*/ 1102851 h 1441162"/>
                <a:gd name="connsiteX1010" fmla="*/ 307362 w 744811"/>
                <a:gd name="connsiteY1010" fmla="*/ 1102852 h 1441162"/>
                <a:gd name="connsiteX1011" fmla="*/ 311943 w 744811"/>
                <a:gd name="connsiteY1011" fmla="*/ 1108940 h 1441162"/>
                <a:gd name="connsiteX1012" fmla="*/ 311943 w 744811"/>
                <a:gd name="connsiteY1012" fmla="*/ 1108939 h 1441162"/>
                <a:gd name="connsiteX1013" fmla="*/ 307362 w 744811"/>
                <a:gd name="connsiteY1013" fmla="*/ 1102851 h 1441162"/>
                <a:gd name="connsiteX1014" fmla="*/ 99667 w 744811"/>
                <a:gd name="connsiteY1014" fmla="*/ 1101388 h 1441162"/>
                <a:gd name="connsiteX1015" fmla="*/ 99667 w 744811"/>
                <a:gd name="connsiteY1015" fmla="*/ 1101389 h 1441162"/>
                <a:gd name="connsiteX1016" fmla="*/ 100052 w 744811"/>
                <a:gd name="connsiteY1016" fmla="*/ 1101605 h 1441162"/>
                <a:gd name="connsiteX1017" fmla="*/ 100054 w 744811"/>
                <a:gd name="connsiteY1017" fmla="*/ 1101605 h 1441162"/>
                <a:gd name="connsiteX1018" fmla="*/ 100056 w 744811"/>
                <a:gd name="connsiteY1018" fmla="*/ 1101606 h 1441162"/>
                <a:gd name="connsiteX1019" fmla="*/ 102754 w 744811"/>
                <a:gd name="connsiteY1019" fmla="*/ 1101606 h 1441162"/>
                <a:gd name="connsiteX1020" fmla="*/ 102754 w 744811"/>
                <a:gd name="connsiteY1020" fmla="*/ 1101605 h 1441162"/>
                <a:gd name="connsiteX1021" fmla="*/ 100054 w 744811"/>
                <a:gd name="connsiteY1021" fmla="*/ 1101605 h 1441162"/>
                <a:gd name="connsiteX1022" fmla="*/ 68847 w 744811"/>
                <a:gd name="connsiteY1022" fmla="*/ 1101313 h 1441162"/>
                <a:gd name="connsiteX1023" fmla="*/ 62727 w 744811"/>
                <a:gd name="connsiteY1023" fmla="*/ 1110442 h 1441162"/>
                <a:gd name="connsiteX1024" fmla="*/ 61197 w 744811"/>
                <a:gd name="connsiteY1024" fmla="*/ 1119572 h 1441162"/>
                <a:gd name="connsiteX1025" fmla="*/ 61197 w 744811"/>
                <a:gd name="connsiteY1025" fmla="*/ 1119572 h 1441162"/>
                <a:gd name="connsiteX1026" fmla="*/ 62727 w 744811"/>
                <a:gd name="connsiteY1026" fmla="*/ 1110443 h 1441162"/>
                <a:gd name="connsiteX1027" fmla="*/ 68847 w 744811"/>
                <a:gd name="connsiteY1027" fmla="*/ 1101313 h 1441162"/>
                <a:gd name="connsiteX1028" fmla="*/ 302971 w 744811"/>
                <a:gd name="connsiteY1028" fmla="*/ 1099999 h 1441162"/>
                <a:gd name="connsiteX1029" fmla="*/ 302780 w 744811"/>
                <a:gd name="connsiteY1029" fmla="*/ 1121113 h 1441162"/>
                <a:gd name="connsiteX1030" fmla="*/ 302971 w 744811"/>
                <a:gd name="connsiteY1030" fmla="*/ 1099999 h 1441162"/>
                <a:gd name="connsiteX1031" fmla="*/ 590075 w 744811"/>
                <a:gd name="connsiteY1031" fmla="*/ 1099958 h 1441162"/>
                <a:gd name="connsiteX1032" fmla="*/ 587074 w 744811"/>
                <a:gd name="connsiteY1032" fmla="*/ 1110889 h 1441162"/>
                <a:gd name="connsiteX1033" fmla="*/ 587075 w 744811"/>
                <a:gd name="connsiteY1033" fmla="*/ 1110888 h 1441162"/>
                <a:gd name="connsiteX1034" fmla="*/ 590075 w 744811"/>
                <a:gd name="connsiteY1034" fmla="*/ 1099959 h 1441162"/>
                <a:gd name="connsiteX1035" fmla="*/ 590262 w 744811"/>
                <a:gd name="connsiteY1035" fmla="*/ 1105424 h 1441162"/>
                <a:gd name="connsiteX1036" fmla="*/ 590075 w 744811"/>
                <a:gd name="connsiteY1036" fmla="*/ 1099958 h 1441162"/>
                <a:gd name="connsiteX1037" fmla="*/ 616077 w 744811"/>
                <a:gd name="connsiteY1037" fmla="*/ 1095425 h 1441162"/>
                <a:gd name="connsiteX1038" fmla="*/ 614350 w 744811"/>
                <a:gd name="connsiteY1038" fmla="*/ 1100178 h 1441162"/>
                <a:gd name="connsiteX1039" fmla="*/ 611281 w 744811"/>
                <a:gd name="connsiteY1039" fmla="*/ 1097135 h 1441162"/>
                <a:gd name="connsiteX1040" fmla="*/ 611281 w 744811"/>
                <a:gd name="connsiteY1040" fmla="*/ 1097136 h 1441162"/>
                <a:gd name="connsiteX1041" fmla="*/ 614350 w 744811"/>
                <a:gd name="connsiteY1041" fmla="*/ 1100179 h 1441162"/>
                <a:gd name="connsiteX1042" fmla="*/ 616077 w 744811"/>
                <a:gd name="connsiteY1042" fmla="*/ 1095425 h 1441162"/>
                <a:gd name="connsiteX1043" fmla="*/ 147588 w 744811"/>
                <a:gd name="connsiteY1043" fmla="*/ 1094310 h 1441162"/>
                <a:gd name="connsiteX1044" fmla="*/ 137605 w 744811"/>
                <a:gd name="connsiteY1044" fmla="*/ 1098622 h 1441162"/>
                <a:gd name="connsiteX1045" fmla="*/ 137606 w 744811"/>
                <a:gd name="connsiteY1045" fmla="*/ 1098623 h 1441162"/>
                <a:gd name="connsiteX1046" fmla="*/ 147588 w 744811"/>
                <a:gd name="connsiteY1046" fmla="*/ 1094311 h 1441162"/>
                <a:gd name="connsiteX1047" fmla="*/ 151495 w 744811"/>
                <a:gd name="connsiteY1047" fmla="*/ 1095556 h 1441162"/>
                <a:gd name="connsiteX1048" fmla="*/ 168468 w 744811"/>
                <a:gd name="connsiteY1048" fmla="*/ 1109356 h 1441162"/>
                <a:gd name="connsiteX1049" fmla="*/ 168470 w 744811"/>
                <a:gd name="connsiteY1049" fmla="*/ 1109356 h 1441162"/>
                <a:gd name="connsiteX1050" fmla="*/ 151495 w 744811"/>
                <a:gd name="connsiteY1050" fmla="*/ 1095555 h 1441162"/>
                <a:gd name="connsiteX1051" fmla="*/ 147588 w 744811"/>
                <a:gd name="connsiteY1051" fmla="*/ 1094310 h 1441162"/>
                <a:gd name="connsiteX1052" fmla="*/ 486121 w 744811"/>
                <a:gd name="connsiteY1052" fmla="*/ 1094170 h 1441162"/>
                <a:gd name="connsiteX1053" fmla="*/ 486120 w 744811"/>
                <a:gd name="connsiteY1053" fmla="*/ 1094171 h 1441162"/>
                <a:gd name="connsiteX1054" fmla="*/ 487406 w 744811"/>
                <a:gd name="connsiteY1054" fmla="*/ 1094171 h 1441162"/>
                <a:gd name="connsiteX1055" fmla="*/ 487406 w 744811"/>
                <a:gd name="connsiteY1055" fmla="*/ 1094170 h 1441162"/>
                <a:gd name="connsiteX1056" fmla="*/ 551708 w 744811"/>
                <a:gd name="connsiteY1056" fmla="*/ 1092241 h 1441162"/>
                <a:gd name="connsiteX1057" fmla="*/ 466226 w 744811"/>
                <a:gd name="connsiteY1057" fmla="*/ 1153328 h 1441162"/>
                <a:gd name="connsiteX1058" fmla="*/ 421958 w 744811"/>
                <a:gd name="connsiteY1058" fmla="*/ 1168600 h 1441162"/>
                <a:gd name="connsiteX1059" fmla="*/ 385323 w 744811"/>
                <a:gd name="connsiteY1059" fmla="*/ 1159437 h 1441162"/>
                <a:gd name="connsiteX1060" fmla="*/ 377691 w 744811"/>
                <a:gd name="connsiteY1060" fmla="*/ 1160964 h 1441162"/>
                <a:gd name="connsiteX1061" fmla="*/ 377691 w 744811"/>
                <a:gd name="connsiteY1061" fmla="*/ 1160965 h 1441162"/>
                <a:gd name="connsiteX1062" fmla="*/ 385323 w 744811"/>
                <a:gd name="connsiteY1062" fmla="*/ 1159438 h 1441162"/>
                <a:gd name="connsiteX1063" fmla="*/ 421958 w 744811"/>
                <a:gd name="connsiteY1063" fmla="*/ 1168601 h 1441162"/>
                <a:gd name="connsiteX1064" fmla="*/ 466226 w 744811"/>
                <a:gd name="connsiteY1064" fmla="*/ 1153329 h 1441162"/>
                <a:gd name="connsiteX1065" fmla="*/ 551707 w 744811"/>
                <a:gd name="connsiteY1065" fmla="*/ 1092243 h 1441162"/>
                <a:gd name="connsiteX1066" fmla="*/ 155854 w 744811"/>
                <a:gd name="connsiteY1066" fmla="*/ 1090955 h 1441162"/>
                <a:gd name="connsiteX1067" fmla="*/ 154324 w 744811"/>
                <a:gd name="connsiteY1067" fmla="*/ 1092478 h 1441162"/>
                <a:gd name="connsiteX1068" fmla="*/ 154325 w 744811"/>
                <a:gd name="connsiteY1068" fmla="*/ 1092479 h 1441162"/>
                <a:gd name="connsiteX1069" fmla="*/ 155854 w 744811"/>
                <a:gd name="connsiteY1069" fmla="*/ 1090956 h 1441162"/>
                <a:gd name="connsiteX1070" fmla="*/ 192586 w 744811"/>
                <a:gd name="connsiteY1070" fmla="*/ 1112278 h 1441162"/>
                <a:gd name="connsiteX1071" fmla="*/ 223196 w 744811"/>
                <a:gd name="connsiteY1071" fmla="*/ 1136645 h 1441162"/>
                <a:gd name="connsiteX1072" fmla="*/ 240722 w 744811"/>
                <a:gd name="connsiteY1072" fmla="*/ 1145629 h 1441162"/>
                <a:gd name="connsiteX1073" fmla="*/ 240718 w 744811"/>
                <a:gd name="connsiteY1073" fmla="*/ 1145626 h 1441162"/>
                <a:gd name="connsiteX1074" fmla="*/ 223196 w 744811"/>
                <a:gd name="connsiteY1074" fmla="*/ 1136644 h 1441162"/>
                <a:gd name="connsiteX1075" fmla="*/ 192586 w 744811"/>
                <a:gd name="connsiteY1075" fmla="*/ 1112277 h 1441162"/>
                <a:gd name="connsiteX1076" fmla="*/ 155854 w 744811"/>
                <a:gd name="connsiteY1076" fmla="*/ 1090955 h 1441162"/>
                <a:gd name="connsiteX1077" fmla="*/ 48811 w 744811"/>
                <a:gd name="connsiteY1077" fmla="*/ 1089461 h 1441162"/>
                <a:gd name="connsiteX1078" fmla="*/ 51851 w 744811"/>
                <a:gd name="connsiteY1078" fmla="*/ 1103173 h 1441162"/>
                <a:gd name="connsiteX1079" fmla="*/ 51851 w 744811"/>
                <a:gd name="connsiteY1079" fmla="*/ 1103173 h 1441162"/>
                <a:gd name="connsiteX1080" fmla="*/ 48811 w 744811"/>
                <a:gd name="connsiteY1080" fmla="*/ 1089461 h 1441162"/>
                <a:gd name="connsiteX1081" fmla="*/ 692528 w 744811"/>
                <a:gd name="connsiteY1081" fmla="*/ 1089241 h 1441162"/>
                <a:gd name="connsiteX1082" fmla="*/ 684812 w 744811"/>
                <a:gd name="connsiteY1082" fmla="*/ 1093742 h 1441162"/>
                <a:gd name="connsiteX1083" fmla="*/ 684813 w 744811"/>
                <a:gd name="connsiteY1083" fmla="*/ 1093743 h 1441162"/>
                <a:gd name="connsiteX1084" fmla="*/ 692527 w 744811"/>
                <a:gd name="connsiteY1084" fmla="*/ 1089243 h 1441162"/>
                <a:gd name="connsiteX1085" fmla="*/ 295144 w 744811"/>
                <a:gd name="connsiteY1085" fmla="*/ 1087634 h 1441162"/>
                <a:gd name="connsiteX1086" fmla="*/ 296672 w 744811"/>
                <a:gd name="connsiteY1086" fmla="*/ 1110461 h 1441162"/>
                <a:gd name="connsiteX1087" fmla="*/ 299726 w 744811"/>
                <a:gd name="connsiteY1087" fmla="*/ 1125679 h 1441162"/>
                <a:gd name="connsiteX1088" fmla="*/ 305834 w 744811"/>
                <a:gd name="connsiteY1088" fmla="*/ 1119593 h 1441162"/>
                <a:gd name="connsiteX1089" fmla="*/ 305835 w 744811"/>
                <a:gd name="connsiteY1089" fmla="*/ 1119592 h 1441162"/>
                <a:gd name="connsiteX1090" fmla="*/ 305835 w 744811"/>
                <a:gd name="connsiteY1090" fmla="*/ 1119592 h 1441162"/>
                <a:gd name="connsiteX1091" fmla="*/ 314998 w 744811"/>
                <a:gd name="connsiteY1091" fmla="*/ 1110461 h 1441162"/>
                <a:gd name="connsiteX1092" fmla="*/ 314998 w 744811"/>
                <a:gd name="connsiteY1092" fmla="*/ 1110460 h 1441162"/>
                <a:gd name="connsiteX1093" fmla="*/ 305835 w 744811"/>
                <a:gd name="connsiteY1093" fmla="*/ 1119591 h 1441162"/>
                <a:gd name="connsiteX1094" fmla="*/ 305835 w 744811"/>
                <a:gd name="connsiteY1094" fmla="*/ 1119591 h 1441162"/>
                <a:gd name="connsiteX1095" fmla="*/ 305835 w 744811"/>
                <a:gd name="connsiteY1095" fmla="*/ 1119592 h 1441162"/>
                <a:gd name="connsiteX1096" fmla="*/ 305834 w 744811"/>
                <a:gd name="connsiteY1096" fmla="*/ 1119593 h 1441162"/>
                <a:gd name="connsiteX1097" fmla="*/ 305832 w 744811"/>
                <a:gd name="connsiteY1097" fmla="*/ 1119594 h 1441162"/>
                <a:gd name="connsiteX1098" fmla="*/ 299726 w 744811"/>
                <a:gd name="connsiteY1098" fmla="*/ 1125678 h 1441162"/>
                <a:gd name="connsiteX1099" fmla="*/ 296672 w 744811"/>
                <a:gd name="connsiteY1099" fmla="*/ 1110460 h 1441162"/>
                <a:gd name="connsiteX1100" fmla="*/ 611281 w 744811"/>
                <a:gd name="connsiteY1100" fmla="*/ 1083444 h 1441162"/>
                <a:gd name="connsiteX1101" fmla="*/ 608210 w 744811"/>
                <a:gd name="connsiteY1101" fmla="*/ 1092571 h 1441162"/>
                <a:gd name="connsiteX1102" fmla="*/ 605141 w 744811"/>
                <a:gd name="connsiteY1102" fmla="*/ 1103220 h 1441162"/>
                <a:gd name="connsiteX1103" fmla="*/ 603606 w 744811"/>
                <a:gd name="connsiteY1103" fmla="*/ 1091050 h 1441162"/>
                <a:gd name="connsiteX1104" fmla="*/ 602071 w 744811"/>
                <a:gd name="connsiteY1104" fmla="*/ 1092571 h 1441162"/>
                <a:gd name="connsiteX1105" fmla="*/ 599001 w 744811"/>
                <a:gd name="connsiteY1105" fmla="*/ 1103220 h 1441162"/>
                <a:gd name="connsiteX1106" fmla="*/ 597466 w 744811"/>
                <a:gd name="connsiteY1106" fmla="*/ 1092571 h 1441162"/>
                <a:gd name="connsiteX1107" fmla="*/ 595931 w 744811"/>
                <a:gd name="connsiteY1107" fmla="*/ 1094093 h 1441162"/>
                <a:gd name="connsiteX1108" fmla="*/ 594396 w 744811"/>
                <a:gd name="connsiteY1108" fmla="*/ 1103220 h 1441162"/>
                <a:gd name="connsiteX1109" fmla="*/ 594396 w 744811"/>
                <a:gd name="connsiteY1109" fmla="*/ 1103220 h 1441162"/>
                <a:gd name="connsiteX1110" fmla="*/ 595164 w 744811"/>
                <a:gd name="connsiteY1110" fmla="*/ 1099229 h 1441162"/>
                <a:gd name="connsiteX1111" fmla="*/ 595931 w 744811"/>
                <a:gd name="connsiteY1111" fmla="*/ 1094094 h 1441162"/>
                <a:gd name="connsiteX1112" fmla="*/ 597466 w 744811"/>
                <a:gd name="connsiteY1112" fmla="*/ 1092572 h 1441162"/>
                <a:gd name="connsiteX1113" fmla="*/ 599001 w 744811"/>
                <a:gd name="connsiteY1113" fmla="*/ 1103221 h 1441162"/>
                <a:gd name="connsiteX1114" fmla="*/ 602071 w 744811"/>
                <a:gd name="connsiteY1114" fmla="*/ 1092572 h 1441162"/>
                <a:gd name="connsiteX1115" fmla="*/ 603606 w 744811"/>
                <a:gd name="connsiteY1115" fmla="*/ 1091051 h 1441162"/>
                <a:gd name="connsiteX1116" fmla="*/ 605141 w 744811"/>
                <a:gd name="connsiteY1116" fmla="*/ 1103221 h 1441162"/>
                <a:gd name="connsiteX1117" fmla="*/ 608210 w 744811"/>
                <a:gd name="connsiteY1117" fmla="*/ 1092572 h 1441162"/>
                <a:gd name="connsiteX1118" fmla="*/ 611281 w 744811"/>
                <a:gd name="connsiteY1118" fmla="*/ 1083445 h 1441162"/>
                <a:gd name="connsiteX1119" fmla="*/ 338227 w 744811"/>
                <a:gd name="connsiteY1119" fmla="*/ 1083240 h 1441162"/>
                <a:gd name="connsiteX1120" fmla="*/ 343885 w 744811"/>
                <a:gd name="connsiteY1120" fmla="*/ 1098672 h 1441162"/>
                <a:gd name="connsiteX1121" fmla="*/ 343885 w 744811"/>
                <a:gd name="connsiteY1121" fmla="*/ 1098671 h 1441162"/>
                <a:gd name="connsiteX1122" fmla="*/ 338228 w 744811"/>
                <a:gd name="connsiteY1122" fmla="*/ 1083241 h 1441162"/>
                <a:gd name="connsiteX1123" fmla="*/ 354945 w 744811"/>
                <a:gd name="connsiteY1123" fmla="*/ 1083204 h 1441162"/>
                <a:gd name="connsiteX1124" fmla="*/ 354945 w 744811"/>
                <a:gd name="connsiteY1124" fmla="*/ 1083204 h 1441162"/>
                <a:gd name="connsiteX1125" fmla="*/ 363819 w 744811"/>
                <a:gd name="connsiteY1125" fmla="*/ 1103173 h 1441162"/>
                <a:gd name="connsiteX1126" fmla="*/ 368256 w 744811"/>
                <a:gd name="connsiteY1126" fmla="*/ 1086276 h 1441162"/>
                <a:gd name="connsiteX1127" fmla="*/ 368256 w 744811"/>
                <a:gd name="connsiteY1127" fmla="*/ 1086276 h 1441162"/>
                <a:gd name="connsiteX1128" fmla="*/ 363819 w 744811"/>
                <a:gd name="connsiteY1128" fmla="*/ 1103172 h 1441162"/>
                <a:gd name="connsiteX1129" fmla="*/ 515640 w 744811"/>
                <a:gd name="connsiteY1129" fmla="*/ 1081405 h 1441162"/>
                <a:gd name="connsiteX1130" fmla="*/ 513762 w 744811"/>
                <a:gd name="connsiteY1130" fmla="*/ 1083400 h 1441162"/>
                <a:gd name="connsiteX1131" fmla="*/ 513763 w 744811"/>
                <a:gd name="connsiteY1131" fmla="*/ 1083400 h 1441162"/>
                <a:gd name="connsiteX1132" fmla="*/ 515640 w 744811"/>
                <a:gd name="connsiteY1132" fmla="*/ 1081406 h 1441162"/>
                <a:gd name="connsiteX1133" fmla="*/ 518271 w 744811"/>
                <a:gd name="connsiteY1133" fmla="*/ 1081954 h 1441162"/>
                <a:gd name="connsiteX1134" fmla="*/ 518270 w 744811"/>
                <a:gd name="connsiteY1134" fmla="*/ 1081953 h 1441162"/>
                <a:gd name="connsiteX1135" fmla="*/ 101211 w 744811"/>
                <a:gd name="connsiteY1135" fmla="*/ 1080359 h 1441162"/>
                <a:gd name="connsiteX1136" fmla="*/ 101211 w 744811"/>
                <a:gd name="connsiteY1136" fmla="*/ 1080361 h 1441162"/>
                <a:gd name="connsiteX1137" fmla="*/ 105840 w 744811"/>
                <a:gd name="connsiteY1137" fmla="*/ 1094018 h 1441162"/>
                <a:gd name="connsiteX1138" fmla="*/ 107384 w 744811"/>
                <a:gd name="connsiteY1138" fmla="*/ 1106157 h 1441162"/>
                <a:gd name="connsiteX1139" fmla="*/ 107384 w 744811"/>
                <a:gd name="connsiteY1139" fmla="*/ 1106157 h 1441162"/>
                <a:gd name="connsiteX1140" fmla="*/ 105840 w 744811"/>
                <a:gd name="connsiteY1140" fmla="*/ 1094017 h 1441162"/>
                <a:gd name="connsiteX1141" fmla="*/ 101211 w 744811"/>
                <a:gd name="connsiteY1141" fmla="*/ 1080359 h 1441162"/>
                <a:gd name="connsiteX1142" fmla="*/ 310470 w 744811"/>
                <a:gd name="connsiteY1142" fmla="*/ 1080179 h 1441162"/>
                <a:gd name="connsiteX1143" fmla="*/ 316686 w 744811"/>
                <a:gd name="connsiteY1143" fmla="*/ 1101425 h 1441162"/>
                <a:gd name="connsiteX1144" fmla="*/ 324456 w 744811"/>
                <a:gd name="connsiteY1144" fmla="*/ 1102942 h 1441162"/>
                <a:gd name="connsiteX1145" fmla="*/ 326010 w 744811"/>
                <a:gd name="connsiteY1145" fmla="*/ 1089284 h 1441162"/>
                <a:gd name="connsiteX1146" fmla="*/ 324456 w 744811"/>
                <a:gd name="connsiteY1146" fmla="*/ 1102941 h 1441162"/>
                <a:gd name="connsiteX1147" fmla="*/ 316686 w 744811"/>
                <a:gd name="connsiteY1147" fmla="*/ 1101424 h 1441162"/>
                <a:gd name="connsiteX1148" fmla="*/ 310664 w 744811"/>
                <a:gd name="connsiteY1148" fmla="*/ 1091371 h 1441162"/>
                <a:gd name="connsiteX1149" fmla="*/ 278425 w 744811"/>
                <a:gd name="connsiteY1149" fmla="*/ 1080025 h 1441162"/>
                <a:gd name="connsiteX1150" fmla="*/ 267549 w 744811"/>
                <a:gd name="connsiteY1150" fmla="*/ 1095223 h 1441162"/>
                <a:gd name="connsiteX1151" fmla="*/ 259779 w 744811"/>
                <a:gd name="connsiteY1151" fmla="*/ 1095223 h 1441162"/>
                <a:gd name="connsiteX1152" fmla="*/ 259779 w 744811"/>
                <a:gd name="connsiteY1152" fmla="*/ 1095224 h 1441162"/>
                <a:gd name="connsiteX1153" fmla="*/ 267549 w 744811"/>
                <a:gd name="connsiteY1153" fmla="*/ 1095224 h 1441162"/>
                <a:gd name="connsiteX1154" fmla="*/ 278426 w 744811"/>
                <a:gd name="connsiteY1154" fmla="*/ 1080025 h 1441162"/>
                <a:gd name="connsiteX1155" fmla="*/ 504768 w 744811"/>
                <a:gd name="connsiteY1155" fmla="*/ 1075792 h 1441162"/>
                <a:gd name="connsiteX1156" fmla="*/ 493871 w 744811"/>
                <a:gd name="connsiteY1156" fmla="*/ 1090025 h 1441162"/>
                <a:gd name="connsiteX1157" fmla="*/ 487107 w 744811"/>
                <a:gd name="connsiteY1157" fmla="*/ 1093498 h 1441162"/>
                <a:gd name="connsiteX1158" fmla="*/ 487107 w 744811"/>
                <a:gd name="connsiteY1158" fmla="*/ 1093499 h 1441162"/>
                <a:gd name="connsiteX1159" fmla="*/ 493871 w 744811"/>
                <a:gd name="connsiteY1159" fmla="*/ 1090026 h 1441162"/>
                <a:gd name="connsiteX1160" fmla="*/ 504768 w 744811"/>
                <a:gd name="connsiteY1160" fmla="*/ 1075792 h 1441162"/>
                <a:gd name="connsiteX1161" fmla="*/ 360855 w 744811"/>
                <a:gd name="connsiteY1161" fmla="*/ 1075661 h 1441162"/>
                <a:gd name="connsiteX1162" fmla="*/ 357518 w 744811"/>
                <a:gd name="connsiteY1162" fmla="*/ 1076808 h 1441162"/>
                <a:gd name="connsiteX1163" fmla="*/ 357517 w 744811"/>
                <a:gd name="connsiteY1163" fmla="*/ 1076809 h 1441162"/>
                <a:gd name="connsiteX1164" fmla="*/ 360855 w 744811"/>
                <a:gd name="connsiteY1164" fmla="*/ 1075662 h 1441162"/>
                <a:gd name="connsiteX1165" fmla="*/ 365153 w 744811"/>
                <a:gd name="connsiteY1165" fmla="*/ 1077269 h 1441162"/>
                <a:gd name="connsiteX1166" fmla="*/ 367162 w 744811"/>
                <a:gd name="connsiteY1166" fmla="*/ 1080025 h 1441162"/>
                <a:gd name="connsiteX1167" fmla="*/ 367162 w 744811"/>
                <a:gd name="connsiteY1167" fmla="*/ 1080024 h 1441162"/>
                <a:gd name="connsiteX1168" fmla="*/ 365153 w 744811"/>
                <a:gd name="connsiteY1168" fmla="*/ 1077268 h 1441162"/>
                <a:gd name="connsiteX1169" fmla="*/ 645239 w 744811"/>
                <a:gd name="connsiteY1169" fmla="*/ 1075523 h 1441162"/>
                <a:gd name="connsiteX1170" fmla="*/ 639144 w 744811"/>
                <a:gd name="connsiteY1170" fmla="*/ 1089296 h 1441162"/>
                <a:gd name="connsiteX1171" fmla="*/ 620860 w 744811"/>
                <a:gd name="connsiteY1171" fmla="*/ 1104600 h 1441162"/>
                <a:gd name="connsiteX1172" fmla="*/ 604100 w 744811"/>
                <a:gd name="connsiteY1172" fmla="*/ 1119904 h 1441162"/>
                <a:gd name="connsiteX1173" fmla="*/ 600100 w 744811"/>
                <a:gd name="connsiteY1173" fmla="*/ 1133678 h 1441162"/>
                <a:gd name="connsiteX1174" fmla="*/ 600101 w 744811"/>
                <a:gd name="connsiteY1174" fmla="*/ 1133678 h 1441162"/>
                <a:gd name="connsiteX1175" fmla="*/ 604100 w 744811"/>
                <a:gd name="connsiteY1175" fmla="*/ 1119905 h 1441162"/>
                <a:gd name="connsiteX1176" fmla="*/ 620860 w 744811"/>
                <a:gd name="connsiteY1176" fmla="*/ 1104601 h 1441162"/>
                <a:gd name="connsiteX1177" fmla="*/ 639144 w 744811"/>
                <a:gd name="connsiteY1177" fmla="*/ 1089297 h 1441162"/>
                <a:gd name="connsiteX1178" fmla="*/ 645239 w 744811"/>
                <a:gd name="connsiteY1178" fmla="*/ 1075524 h 1441162"/>
                <a:gd name="connsiteX1179" fmla="*/ 651334 w 744811"/>
                <a:gd name="connsiteY1179" fmla="*/ 1086237 h 1441162"/>
                <a:gd name="connsiteX1180" fmla="*/ 665047 w 744811"/>
                <a:gd name="connsiteY1180" fmla="*/ 1083176 h 1441162"/>
                <a:gd name="connsiteX1181" fmla="*/ 665047 w 744811"/>
                <a:gd name="connsiteY1181" fmla="*/ 1083175 h 1441162"/>
                <a:gd name="connsiteX1182" fmla="*/ 651334 w 744811"/>
                <a:gd name="connsiteY1182" fmla="*/ 1086236 h 1441162"/>
                <a:gd name="connsiteX1183" fmla="*/ 645239 w 744811"/>
                <a:gd name="connsiteY1183" fmla="*/ 1075523 h 1441162"/>
                <a:gd name="connsiteX1184" fmla="*/ 325596 w 744811"/>
                <a:gd name="connsiteY1184" fmla="*/ 1074238 h 1441162"/>
                <a:gd name="connsiteX1185" fmla="*/ 327112 w 744811"/>
                <a:gd name="connsiteY1185" fmla="*/ 1083357 h 1441162"/>
                <a:gd name="connsiteX1186" fmla="*/ 334690 w 744811"/>
                <a:gd name="connsiteY1186" fmla="*/ 1101595 h 1441162"/>
                <a:gd name="connsiteX1187" fmla="*/ 345300 w 744811"/>
                <a:gd name="connsiteY1187" fmla="*/ 1107674 h 1441162"/>
                <a:gd name="connsiteX1188" fmla="*/ 345299 w 744811"/>
                <a:gd name="connsiteY1188" fmla="*/ 1107673 h 1441162"/>
                <a:gd name="connsiteX1189" fmla="*/ 334690 w 744811"/>
                <a:gd name="connsiteY1189" fmla="*/ 1101594 h 1441162"/>
                <a:gd name="connsiteX1190" fmla="*/ 327112 w 744811"/>
                <a:gd name="connsiteY1190" fmla="*/ 1083356 h 1441162"/>
                <a:gd name="connsiteX1191" fmla="*/ 325596 w 744811"/>
                <a:gd name="connsiteY1191" fmla="*/ 1074239 h 1441162"/>
                <a:gd name="connsiteX1192" fmla="*/ 609981 w 744811"/>
                <a:gd name="connsiteY1192" fmla="*/ 1074237 h 1441162"/>
                <a:gd name="connsiteX1193" fmla="*/ 599291 w 744811"/>
                <a:gd name="connsiteY1193" fmla="*/ 1080024 h 1441162"/>
                <a:gd name="connsiteX1194" fmla="*/ 599292 w 744811"/>
                <a:gd name="connsiteY1194" fmla="*/ 1080024 h 1441162"/>
                <a:gd name="connsiteX1195" fmla="*/ 602918 w 744811"/>
                <a:gd name="connsiteY1195" fmla="*/ 1074962 h 1441162"/>
                <a:gd name="connsiteX1196" fmla="*/ 609981 w 744811"/>
                <a:gd name="connsiteY1196" fmla="*/ 1074238 h 1441162"/>
                <a:gd name="connsiteX1197" fmla="*/ 611507 w 744811"/>
                <a:gd name="connsiteY1197" fmla="*/ 1074238 h 1441162"/>
                <a:gd name="connsiteX1198" fmla="*/ 611509 w 744811"/>
                <a:gd name="connsiteY1198" fmla="*/ 1074237 h 1441162"/>
                <a:gd name="connsiteX1199" fmla="*/ 47291 w 744811"/>
                <a:gd name="connsiteY1199" fmla="*/ 1072701 h 1441162"/>
                <a:gd name="connsiteX1200" fmla="*/ 47291 w 744811"/>
                <a:gd name="connsiteY1200" fmla="*/ 1072701 h 1441162"/>
                <a:gd name="connsiteX1201" fmla="*/ 53370 w 744811"/>
                <a:gd name="connsiteY1201" fmla="*/ 1086413 h 1441162"/>
                <a:gd name="connsiteX1202" fmla="*/ 53370 w 744811"/>
                <a:gd name="connsiteY1202" fmla="*/ 1086413 h 1441162"/>
                <a:gd name="connsiteX1203" fmla="*/ 394184 w 744811"/>
                <a:gd name="connsiteY1203" fmla="*/ 1072667 h 1441162"/>
                <a:gd name="connsiteX1204" fmla="*/ 394169 w 744811"/>
                <a:gd name="connsiteY1204" fmla="*/ 1072693 h 1441162"/>
                <a:gd name="connsiteX1205" fmla="*/ 394217 w 744811"/>
                <a:gd name="connsiteY1205" fmla="*/ 1072737 h 1441162"/>
                <a:gd name="connsiteX1206" fmla="*/ 394218 w 744811"/>
                <a:gd name="connsiteY1206" fmla="*/ 1072739 h 1441162"/>
                <a:gd name="connsiteX1207" fmla="*/ 395884 w 744811"/>
                <a:gd name="connsiteY1207" fmla="*/ 1074238 h 1441162"/>
                <a:gd name="connsiteX1208" fmla="*/ 396382 w 744811"/>
                <a:gd name="connsiteY1208" fmla="*/ 1073041 h 1441162"/>
                <a:gd name="connsiteX1209" fmla="*/ 398288 w 744811"/>
                <a:gd name="connsiteY1209" fmla="*/ 1075792 h 1441162"/>
                <a:gd name="connsiteX1210" fmla="*/ 399244 w 744811"/>
                <a:gd name="connsiteY1210" fmla="*/ 1078828 h 1441162"/>
                <a:gd name="connsiteX1211" fmla="*/ 411478 w 744811"/>
                <a:gd name="connsiteY1211" fmla="*/ 1094011 h 1441162"/>
                <a:gd name="connsiteX1212" fmla="*/ 477240 w 744811"/>
                <a:gd name="connsiteY1212" fmla="*/ 1098565 h 1441162"/>
                <a:gd name="connsiteX1213" fmla="*/ 486216 w 744811"/>
                <a:gd name="connsiteY1213" fmla="*/ 1093957 h 1441162"/>
                <a:gd name="connsiteX1214" fmla="*/ 486216 w 744811"/>
                <a:gd name="connsiteY1214" fmla="*/ 1093955 h 1441162"/>
                <a:gd name="connsiteX1215" fmla="*/ 477240 w 744811"/>
                <a:gd name="connsiteY1215" fmla="*/ 1098564 h 1441162"/>
                <a:gd name="connsiteX1216" fmla="*/ 411478 w 744811"/>
                <a:gd name="connsiteY1216" fmla="*/ 1094010 h 1441162"/>
                <a:gd name="connsiteX1217" fmla="*/ 399244 w 744811"/>
                <a:gd name="connsiteY1217" fmla="*/ 1078827 h 1441162"/>
                <a:gd name="connsiteX1218" fmla="*/ 398288 w 744811"/>
                <a:gd name="connsiteY1218" fmla="*/ 1075791 h 1441162"/>
                <a:gd name="connsiteX1219" fmla="*/ 396382 w 744811"/>
                <a:gd name="connsiteY1219" fmla="*/ 1073040 h 1441162"/>
                <a:gd name="connsiteX1220" fmla="*/ 395884 w 744811"/>
                <a:gd name="connsiteY1220" fmla="*/ 1074237 h 1441162"/>
                <a:gd name="connsiteX1221" fmla="*/ 394217 w 744811"/>
                <a:gd name="connsiteY1221" fmla="*/ 1072737 h 1441162"/>
                <a:gd name="connsiteX1222" fmla="*/ 394184 w 744811"/>
                <a:gd name="connsiteY1222" fmla="*/ 1072667 h 1441162"/>
                <a:gd name="connsiteX1223" fmla="*/ 394184 w 744811"/>
                <a:gd name="connsiteY1223" fmla="*/ 1072667 h 1441162"/>
                <a:gd name="connsiteX1224" fmla="*/ 88951 w 744811"/>
                <a:gd name="connsiteY1224" fmla="*/ 1071022 h 1441162"/>
                <a:gd name="connsiteX1225" fmla="*/ 88763 w 744811"/>
                <a:gd name="connsiteY1225" fmla="*/ 1083240 h 1441162"/>
                <a:gd name="connsiteX1226" fmla="*/ 88951 w 744811"/>
                <a:gd name="connsiteY1226" fmla="*/ 1071023 h 1441162"/>
                <a:gd name="connsiteX1227" fmla="*/ 91952 w 744811"/>
                <a:gd name="connsiteY1227" fmla="*/ 1093931 h 1441162"/>
                <a:gd name="connsiteX1228" fmla="*/ 91952 w 744811"/>
                <a:gd name="connsiteY1228" fmla="*/ 1093930 h 1441162"/>
                <a:gd name="connsiteX1229" fmla="*/ 88951 w 744811"/>
                <a:gd name="connsiteY1229" fmla="*/ 1071022 h 1441162"/>
                <a:gd name="connsiteX1230" fmla="*/ 625095 w 744811"/>
                <a:gd name="connsiteY1230" fmla="*/ 1069752 h 1441162"/>
                <a:gd name="connsiteX1231" fmla="*/ 623560 w 744811"/>
                <a:gd name="connsiteY1231" fmla="*/ 1089529 h 1441162"/>
                <a:gd name="connsiteX1232" fmla="*/ 620490 w 744811"/>
                <a:gd name="connsiteY1232" fmla="*/ 1092571 h 1441162"/>
                <a:gd name="connsiteX1233" fmla="*/ 618955 w 744811"/>
                <a:gd name="connsiteY1233" fmla="*/ 1074316 h 1441162"/>
                <a:gd name="connsiteX1234" fmla="*/ 614350 w 744811"/>
                <a:gd name="connsiteY1234" fmla="*/ 1089529 h 1441162"/>
                <a:gd name="connsiteX1235" fmla="*/ 614350 w 744811"/>
                <a:gd name="connsiteY1235" fmla="*/ 1089530 h 1441162"/>
                <a:gd name="connsiteX1236" fmla="*/ 618955 w 744811"/>
                <a:gd name="connsiteY1236" fmla="*/ 1074317 h 1441162"/>
                <a:gd name="connsiteX1237" fmla="*/ 620490 w 744811"/>
                <a:gd name="connsiteY1237" fmla="*/ 1092572 h 1441162"/>
                <a:gd name="connsiteX1238" fmla="*/ 623560 w 744811"/>
                <a:gd name="connsiteY1238" fmla="*/ 1089530 h 1441162"/>
                <a:gd name="connsiteX1239" fmla="*/ 625095 w 744811"/>
                <a:gd name="connsiteY1239" fmla="*/ 1069753 h 1441162"/>
                <a:gd name="connsiteX1240" fmla="*/ 626630 w 744811"/>
                <a:gd name="connsiteY1240" fmla="*/ 1086487 h 1441162"/>
                <a:gd name="connsiteX1241" fmla="*/ 631235 w 744811"/>
                <a:gd name="connsiteY1241" fmla="*/ 1088009 h 1441162"/>
                <a:gd name="connsiteX1242" fmla="*/ 631235 w 744811"/>
                <a:gd name="connsiteY1242" fmla="*/ 1088008 h 1441162"/>
                <a:gd name="connsiteX1243" fmla="*/ 626630 w 744811"/>
                <a:gd name="connsiteY1243" fmla="*/ 1086486 h 1441162"/>
                <a:gd name="connsiteX1244" fmla="*/ 625095 w 744811"/>
                <a:gd name="connsiteY1244" fmla="*/ 1069752 h 1441162"/>
                <a:gd name="connsiteX1245" fmla="*/ 270683 w 744811"/>
                <a:gd name="connsiteY1245" fmla="*/ 1067834 h 1441162"/>
                <a:gd name="connsiteX1246" fmla="*/ 267495 w 744811"/>
                <a:gd name="connsiteY1246" fmla="*/ 1077023 h 1441162"/>
                <a:gd name="connsiteX1247" fmla="*/ 258494 w 744811"/>
                <a:gd name="connsiteY1247" fmla="*/ 1080024 h 1441162"/>
                <a:gd name="connsiteX1248" fmla="*/ 258493 w 744811"/>
                <a:gd name="connsiteY1248" fmla="*/ 1080025 h 1441162"/>
                <a:gd name="connsiteX1249" fmla="*/ 267495 w 744811"/>
                <a:gd name="connsiteY1249" fmla="*/ 1077024 h 1441162"/>
                <a:gd name="connsiteX1250" fmla="*/ 270684 w 744811"/>
                <a:gd name="connsiteY1250" fmla="*/ 1067835 h 1441162"/>
                <a:gd name="connsiteX1251" fmla="*/ 380666 w 744811"/>
                <a:gd name="connsiteY1251" fmla="*/ 1066440 h 1441162"/>
                <a:gd name="connsiteX1252" fmla="*/ 394427 w 744811"/>
                <a:gd name="connsiteY1252" fmla="*/ 1100134 h 1441162"/>
                <a:gd name="connsiteX1253" fmla="*/ 412776 w 744811"/>
                <a:gd name="connsiteY1253" fmla="*/ 1113918 h 1441162"/>
                <a:gd name="connsiteX1254" fmla="*/ 437241 w 744811"/>
                <a:gd name="connsiteY1254" fmla="*/ 1121576 h 1441162"/>
                <a:gd name="connsiteX1255" fmla="*/ 475468 w 744811"/>
                <a:gd name="connsiteY1255" fmla="*/ 1116981 h 1441162"/>
                <a:gd name="connsiteX1256" fmla="*/ 497830 w 744811"/>
                <a:gd name="connsiteY1256" fmla="*/ 1100325 h 1441162"/>
                <a:gd name="connsiteX1257" fmla="*/ 511778 w 744811"/>
                <a:gd name="connsiteY1257" fmla="*/ 1085508 h 1441162"/>
                <a:gd name="connsiteX1258" fmla="*/ 512504 w 744811"/>
                <a:gd name="connsiteY1258" fmla="*/ 1086859 h 1441162"/>
                <a:gd name="connsiteX1259" fmla="*/ 513770 w 744811"/>
                <a:gd name="connsiteY1259" fmla="*/ 1087741 h 1441162"/>
                <a:gd name="connsiteX1260" fmla="*/ 513770 w 744811"/>
                <a:gd name="connsiteY1260" fmla="*/ 1087740 h 1441162"/>
                <a:gd name="connsiteX1261" fmla="*/ 512504 w 744811"/>
                <a:gd name="connsiteY1261" fmla="*/ 1086858 h 1441162"/>
                <a:gd name="connsiteX1262" fmla="*/ 511778 w 744811"/>
                <a:gd name="connsiteY1262" fmla="*/ 1085507 h 1441162"/>
                <a:gd name="connsiteX1263" fmla="*/ 497830 w 744811"/>
                <a:gd name="connsiteY1263" fmla="*/ 1100324 h 1441162"/>
                <a:gd name="connsiteX1264" fmla="*/ 475468 w 744811"/>
                <a:gd name="connsiteY1264" fmla="*/ 1116980 h 1441162"/>
                <a:gd name="connsiteX1265" fmla="*/ 437241 w 744811"/>
                <a:gd name="connsiteY1265" fmla="*/ 1121575 h 1441162"/>
                <a:gd name="connsiteX1266" fmla="*/ 412776 w 744811"/>
                <a:gd name="connsiteY1266" fmla="*/ 1113917 h 1441162"/>
                <a:gd name="connsiteX1267" fmla="*/ 394427 w 744811"/>
                <a:gd name="connsiteY1267" fmla="*/ 1100133 h 1441162"/>
                <a:gd name="connsiteX1268" fmla="*/ 380666 w 744811"/>
                <a:gd name="connsiteY1268" fmla="*/ 1066440 h 1441162"/>
                <a:gd name="connsiteX1269" fmla="*/ 258493 w 744811"/>
                <a:gd name="connsiteY1269" fmla="*/ 1065235 h 1441162"/>
                <a:gd name="connsiteX1270" fmla="*/ 258493 w 744811"/>
                <a:gd name="connsiteY1270" fmla="*/ 1065236 h 1441162"/>
                <a:gd name="connsiteX1271" fmla="*/ 254414 w 744811"/>
                <a:gd name="connsiteY1271" fmla="*/ 1076981 h 1441162"/>
                <a:gd name="connsiteX1272" fmla="*/ 244507 w 744811"/>
                <a:gd name="connsiteY1272" fmla="*/ 1086454 h 1441162"/>
                <a:gd name="connsiteX1273" fmla="*/ 239846 w 744811"/>
                <a:gd name="connsiteY1273" fmla="*/ 1077361 h 1441162"/>
                <a:gd name="connsiteX1274" fmla="*/ 239845 w 744811"/>
                <a:gd name="connsiteY1274" fmla="*/ 1077361 h 1441162"/>
                <a:gd name="connsiteX1275" fmla="*/ 244507 w 744811"/>
                <a:gd name="connsiteY1275" fmla="*/ 1086455 h 1441162"/>
                <a:gd name="connsiteX1276" fmla="*/ 258493 w 744811"/>
                <a:gd name="connsiteY1276" fmla="*/ 1065235 h 1441162"/>
                <a:gd name="connsiteX1277" fmla="*/ 600577 w 744811"/>
                <a:gd name="connsiteY1277" fmla="*/ 1063431 h 1441162"/>
                <a:gd name="connsiteX1278" fmla="*/ 600577 w 744811"/>
                <a:gd name="connsiteY1278" fmla="*/ 1063432 h 1441162"/>
                <a:gd name="connsiteX1279" fmla="*/ 618902 w 744811"/>
                <a:gd name="connsiteY1279" fmla="*/ 1064950 h 1441162"/>
                <a:gd name="connsiteX1280" fmla="*/ 618903 w 744811"/>
                <a:gd name="connsiteY1280" fmla="*/ 1064949 h 1441162"/>
                <a:gd name="connsiteX1281" fmla="*/ 600577 w 744811"/>
                <a:gd name="connsiteY1281" fmla="*/ 1063431 h 1441162"/>
                <a:gd name="connsiteX1282" fmla="*/ 586074 w 744811"/>
                <a:gd name="connsiteY1282" fmla="*/ 1060818 h 1441162"/>
                <a:gd name="connsiteX1283" fmla="*/ 586838 w 744811"/>
                <a:gd name="connsiteY1283" fmla="*/ 1066337 h 1441162"/>
                <a:gd name="connsiteX1284" fmla="*/ 592570 w 744811"/>
                <a:gd name="connsiteY1284" fmla="*/ 1069573 h 1441162"/>
                <a:gd name="connsiteX1285" fmla="*/ 596009 w 744811"/>
                <a:gd name="connsiteY1285" fmla="*/ 1073951 h 1441162"/>
                <a:gd name="connsiteX1286" fmla="*/ 596009 w 744811"/>
                <a:gd name="connsiteY1286" fmla="*/ 1073950 h 1441162"/>
                <a:gd name="connsiteX1287" fmla="*/ 586838 w 744811"/>
                <a:gd name="connsiteY1287" fmla="*/ 1066336 h 1441162"/>
                <a:gd name="connsiteX1288" fmla="*/ 631235 w 744811"/>
                <a:gd name="connsiteY1288" fmla="*/ 1060624 h 1441162"/>
                <a:gd name="connsiteX1289" fmla="*/ 629700 w 744811"/>
                <a:gd name="connsiteY1289" fmla="*/ 1075837 h 1441162"/>
                <a:gd name="connsiteX1290" fmla="*/ 629700 w 744811"/>
                <a:gd name="connsiteY1290" fmla="*/ 1075838 h 1441162"/>
                <a:gd name="connsiteX1291" fmla="*/ 631235 w 744811"/>
                <a:gd name="connsiteY1291" fmla="*/ 1060625 h 1441162"/>
                <a:gd name="connsiteX1292" fmla="*/ 493816 w 744811"/>
                <a:gd name="connsiteY1292" fmla="*/ 1060313 h 1441162"/>
                <a:gd name="connsiteX1293" fmla="*/ 493816 w 744811"/>
                <a:gd name="connsiteY1293" fmla="*/ 1060314 h 1441162"/>
                <a:gd name="connsiteX1294" fmla="*/ 498404 w 744811"/>
                <a:gd name="connsiteY1294" fmla="*/ 1063377 h 1441162"/>
                <a:gd name="connsiteX1295" fmla="*/ 509107 w 744811"/>
                <a:gd name="connsiteY1295" fmla="*/ 1075629 h 1441162"/>
                <a:gd name="connsiteX1296" fmla="*/ 509107 w 744811"/>
                <a:gd name="connsiteY1296" fmla="*/ 1075628 h 1441162"/>
                <a:gd name="connsiteX1297" fmla="*/ 498404 w 744811"/>
                <a:gd name="connsiteY1297" fmla="*/ 1063376 h 1441162"/>
                <a:gd name="connsiteX1298" fmla="*/ 493816 w 744811"/>
                <a:gd name="connsiteY1298" fmla="*/ 1060313 h 1441162"/>
                <a:gd name="connsiteX1299" fmla="*/ 162264 w 744811"/>
                <a:gd name="connsiteY1299" fmla="*/ 1059047 h 1441162"/>
                <a:gd name="connsiteX1300" fmla="*/ 162074 w 744811"/>
                <a:gd name="connsiteY1300" fmla="*/ 1064729 h 1441162"/>
                <a:gd name="connsiteX1301" fmla="*/ 162265 w 744811"/>
                <a:gd name="connsiteY1301" fmla="*/ 1059047 h 1441162"/>
                <a:gd name="connsiteX1302" fmla="*/ 672702 w 744811"/>
                <a:gd name="connsiteY1302" fmla="*/ 1055590 h 1441162"/>
                <a:gd name="connsiteX1303" fmla="*/ 669594 w 744811"/>
                <a:gd name="connsiteY1303" fmla="*/ 1067936 h 1441162"/>
                <a:gd name="connsiteX1304" fmla="*/ 657163 w 744811"/>
                <a:gd name="connsiteY1304" fmla="*/ 1075652 h 1441162"/>
                <a:gd name="connsiteX1305" fmla="*/ 657164 w 744811"/>
                <a:gd name="connsiteY1305" fmla="*/ 1075652 h 1441162"/>
                <a:gd name="connsiteX1306" fmla="*/ 669594 w 744811"/>
                <a:gd name="connsiteY1306" fmla="*/ 1067937 h 1441162"/>
                <a:gd name="connsiteX1307" fmla="*/ 672702 w 744811"/>
                <a:gd name="connsiteY1307" fmla="*/ 1055591 h 1441162"/>
                <a:gd name="connsiteX1308" fmla="*/ 675810 w 744811"/>
                <a:gd name="connsiteY1308" fmla="*/ 1060221 h 1441162"/>
                <a:gd name="connsiteX1309" fmla="*/ 675810 w 744811"/>
                <a:gd name="connsiteY1309" fmla="*/ 1060220 h 1441162"/>
                <a:gd name="connsiteX1310" fmla="*/ 672702 w 744811"/>
                <a:gd name="connsiteY1310" fmla="*/ 1055590 h 1441162"/>
                <a:gd name="connsiteX1311" fmla="*/ 554979 w 744811"/>
                <a:gd name="connsiteY1311" fmla="*/ 1054186 h 1441162"/>
                <a:gd name="connsiteX1312" fmla="*/ 524876 w 744811"/>
                <a:gd name="connsiteY1312" fmla="*/ 1071417 h 1441162"/>
                <a:gd name="connsiteX1313" fmla="*/ 517044 w 744811"/>
                <a:gd name="connsiteY1313" fmla="*/ 1079907 h 1441162"/>
                <a:gd name="connsiteX1314" fmla="*/ 517044 w 744811"/>
                <a:gd name="connsiteY1314" fmla="*/ 1079908 h 1441162"/>
                <a:gd name="connsiteX1315" fmla="*/ 524876 w 744811"/>
                <a:gd name="connsiteY1315" fmla="*/ 1071418 h 1441162"/>
                <a:gd name="connsiteX1316" fmla="*/ 554979 w 744811"/>
                <a:gd name="connsiteY1316" fmla="*/ 1054187 h 1441162"/>
                <a:gd name="connsiteX1317" fmla="*/ 564153 w 744811"/>
                <a:gd name="connsiteY1317" fmla="*/ 1061845 h 1441162"/>
                <a:gd name="connsiteX1318" fmla="*/ 573328 w 744811"/>
                <a:gd name="connsiteY1318" fmla="*/ 1058782 h 1441162"/>
                <a:gd name="connsiteX1319" fmla="*/ 573328 w 744811"/>
                <a:gd name="connsiteY1319" fmla="*/ 1058781 h 1441162"/>
                <a:gd name="connsiteX1320" fmla="*/ 564153 w 744811"/>
                <a:gd name="connsiteY1320" fmla="*/ 1061844 h 1441162"/>
                <a:gd name="connsiteX1321" fmla="*/ 554979 w 744811"/>
                <a:gd name="connsiteY1321" fmla="*/ 1054186 h 1441162"/>
                <a:gd name="connsiteX1322" fmla="*/ 637374 w 744811"/>
                <a:gd name="connsiteY1322" fmla="*/ 1053018 h 1441162"/>
                <a:gd name="connsiteX1323" fmla="*/ 635839 w 744811"/>
                <a:gd name="connsiteY1323" fmla="*/ 1065188 h 1441162"/>
                <a:gd name="connsiteX1324" fmla="*/ 634305 w 744811"/>
                <a:gd name="connsiteY1324" fmla="*/ 1072795 h 1441162"/>
                <a:gd name="connsiteX1325" fmla="*/ 631235 w 744811"/>
                <a:gd name="connsiteY1325" fmla="*/ 1072795 h 1441162"/>
                <a:gd name="connsiteX1326" fmla="*/ 631235 w 744811"/>
                <a:gd name="connsiteY1326" fmla="*/ 1072796 h 1441162"/>
                <a:gd name="connsiteX1327" fmla="*/ 634305 w 744811"/>
                <a:gd name="connsiteY1327" fmla="*/ 1072796 h 1441162"/>
                <a:gd name="connsiteX1328" fmla="*/ 635839 w 744811"/>
                <a:gd name="connsiteY1328" fmla="*/ 1065189 h 1441162"/>
                <a:gd name="connsiteX1329" fmla="*/ 637374 w 744811"/>
                <a:gd name="connsiteY1329" fmla="*/ 1053019 h 1441162"/>
                <a:gd name="connsiteX1330" fmla="*/ 640444 w 744811"/>
                <a:gd name="connsiteY1330" fmla="*/ 1074317 h 1441162"/>
                <a:gd name="connsiteX1331" fmla="*/ 640444 w 744811"/>
                <a:gd name="connsiteY1331" fmla="*/ 1074316 h 1441162"/>
                <a:gd name="connsiteX1332" fmla="*/ 637374 w 744811"/>
                <a:gd name="connsiteY1332" fmla="*/ 1053018 h 1441162"/>
                <a:gd name="connsiteX1333" fmla="*/ 391597 w 744811"/>
                <a:gd name="connsiteY1333" fmla="*/ 1053018 h 1441162"/>
                <a:gd name="connsiteX1334" fmla="*/ 393891 w 744811"/>
                <a:gd name="connsiteY1334" fmla="*/ 1063456 h 1441162"/>
                <a:gd name="connsiteX1335" fmla="*/ 395555 w 744811"/>
                <a:gd name="connsiteY1335" fmla="*/ 1070200 h 1441162"/>
                <a:gd name="connsiteX1336" fmla="*/ 395555 w 744811"/>
                <a:gd name="connsiteY1336" fmla="*/ 1070199 h 1441162"/>
                <a:gd name="connsiteX1337" fmla="*/ 393891 w 744811"/>
                <a:gd name="connsiteY1337" fmla="*/ 1063455 h 1441162"/>
                <a:gd name="connsiteX1338" fmla="*/ 391597 w 744811"/>
                <a:gd name="connsiteY1338" fmla="*/ 1053018 h 1441162"/>
                <a:gd name="connsiteX1339" fmla="*/ 605158 w 744811"/>
                <a:gd name="connsiteY1339" fmla="*/ 1052804 h 1441162"/>
                <a:gd name="connsiteX1340" fmla="*/ 606686 w 744811"/>
                <a:gd name="connsiteY1340" fmla="*/ 1055841 h 1441162"/>
                <a:gd name="connsiteX1341" fmla="*/ 626537 w 744811"/>
                <a:gd name="connsiteY1341" fmla="*/ 1055841 h 1441162"/>
                <a:gd name="connsiteX1342" fmla="*/ 626539 w 744811"/>
                <a:gd name="connsiteY1342" fmla="*/ 1055840 h 1441162"/>
                <a:gd name="connsiteX1343" fmla="*/ 606686 w 744811"/>
                <a:gd name="connsiteY1343" fmla="*/ 1055840 h 1441162"/>
                <a:gd name="connsiteX1344" fmla="*/ 605159 w 744811"/>
                <a:gd name="connsiteY1344" fmla="*/ 1052804 h 1441162"/>
                <a:gd name="connsiteX1345" fmla="*/ 163407 w 744811"/>
                <a:gd name="connsiteY1345" fmla="*/ 1052604 h 1441162"/>
                <a:gd name="connsiteX1346" fmla="*/ 163407 w 744811"/>
                <a:gd name="connsiteY1346" fmla="*/ 1052605 h 1441162"/>
                <a:gd name="connsiteX1347" fmla="*/ 166643 w 744811"/>
                <a:gd name="connsiteY1347" fmla="*/ 1063214 h 1441162"/>
                <a:gd name="connsiteX1348" fmla="*/ 166643 w 744811"/>
                <a:gd name="connsiteY1348" fmla="*/ 1063214 h 1441162"/>
                <a:gd name="connsiteX1349" fmla="*/ 121582 w 744811"/>
                <a:gd name="connsiteY1349" fmla="*/ 1050159 h 1441162"/>
                <a:gd name="connsiteX1350" fmla="*/ 120627 w 744811"/>
                <a:gd name="connsiteY1350" fmla="*/ 1055678 h 1441162"/>
                <a:gd name="connsiteX1351" fmla="*/ 108399 w 744811"/>
                <a:gd name="connsiteY1351" fmla="*/ 1063291 h 1441162"/>
                <a:gd name="connsiteX1352" fmla="*/ 108400 w 744811"/>
                <a:gd name="connsiteY1352" fmla="*/ 1063292 h 1441162"/>
                <a:gd name="connsiteX1353" fmla="*/ 113940 w 744811"/>
                <a:gd name="connsiteY1353" fmla="*/ 1058915 h 1441162"/>
                <a:gd name="connsiteX1354" fmla="*/ 120627 w 744811"/>
                <a:gd name="connsiteY1354" fmla="*/ 1055679 h 1441162"/>
                <a:gd name="connsiteX1355" fmla="*/ 121583 w 744811"/>
                <a:gd name="connsiteY1355" fmla="*/ 1050159 h 1441162"/>
                <a:gd name="connsiteX1356" fmla="*/ 145322 w 744811"/>
                <a:gd name="connsiteY1356" fmla="*/ 1049573 h 1441162"/>
                <a:gd name="connsiteX1357" fmla="*/ 145322 w 744811"/>
                <a:gd name="connsiteY1357" fmla="*/ 1049573 h 1441162"/>
                <a:gd name="connsiteX1358" fmla="*/ 171212 w 744811"/>
                <a:gd name="connsiteY1358" fmla="*/ 1070793 h 1441162"/>
                <a:gd name="connsiteX1359" fmla="*/ 174258 w 744811"/>
                <a:gd name="connsiteY1359" fmla="*/ 1070793 h 1441162"/>
                <a:gd name="connsiteX1360" fmla="*/ 174258 w 744811"/>
                <a:gd name="connsiteY1360" fmla="*/ 1070792 h 1441162"/>
                <a:gd name="connsiteX1361" fmla="*/ 171212 w 744811"/>
                <a:gd name="connsiteY1361" fmla="*/ 1070792 h 1441162"/>
                <a:gd name="connsiteX1362" fmla="*/ 155983 w 744811"/>
                <a:gd name="connsiteY1362" fmla="*/ 1061887 h 1441162"/>
                <a:gd name="connsiteX1363" fmla="*/ 67317 w 744811"/>
                <a:gd name="connsiteY1363" fmla="*/ 1048054 h 1441162"/>
                <a:gd name="connsiteX1364" fmla="*/ 65787 w 744811"/>
                <a:gd name="connsiteY1364" fmla="*/ 1064792 h 1441162"/>
                <a:gd name="connsiteX1365" fmla="*/ 56608 w 744811"/>
                <a:gd name="connsiteY1365" fmla="*/ 1072400 h 1441162"/>
                <a:gd name="connsiteX1366" fmla="*/ 56608 w 744811"/>
                <a:gd name="connsiteY1366" fmla="*/ 1072401 h 1441162"/>
                <a:gd name="connsiteX1367" fmla="*/ 65787 w 744811"/>
                <a:gd name="connsiteY1367" fmla="*/ 1064793 h 1441162"/>
                <a:gd name="connsiteX1368" fmla="*/ 67317 w 744811"/>
                <a:gd name="connsiteY1368" fmla="*/ 1048054 h 1441162"/>
                <a:gd name="connsiteX1369" fmla="*/ 319579 w 744811"/>
                <a:gd name="connsiteY1369" fmla="*/ 1047874 h 1441162"/>
                <a:gd name="connsiteX1370" fmla="*/ 325688 w 744811"/>
                <a:gd name="connsiteY1370" fmla="*/ 1055510 h 1441162"/>
                <a:gd name="connsiteX1371" fmla="*/ 331797 w 744811"/>
                <a:gd name="connsiteY1371" fmla="*/ 1058564 h 1441162"/>
                <a:gd name="connsiteX1372" fmla="*/ 331797 w 744811"/>
                <a:gd name="connsiteY1372" fmla="*/ 1058563 h 1441162"/>
                <a:gd name="connsiteX1373" fmla="*/ 325688 w 744811"/>
                <a:gd name="connsiteY1373" fmla="*/ 1055509 h 1441162"/>
                <a:gd name="connsiteX1374" fmla="*/ 319580 w 744811"/>
                <a:gd name="connsiteY1374" fmla="*/ 1047875 h 1441162"/>
                <a:gd name="connsiteX1375" fmla="*/ 18647 w 744811"/>
                <a:gd name="connsiteY1375" fmla="*/ 1046588 h 1441162"/>
                <a:gd name="connsiteX1376" fmla="*/ 18647 w 744811"/>
                <a:gd name="connsiteY1376" fmla="*/ 1046590 h 1441162"/>
                <a:gd name="connsiteX1377" fmla="*/ 27834 w 744811"/>
                <a:gd name="connsiteY1377" fmla="*/ 1057268 h 1441162"/>
                <a:gd name="connsiteX1378" fmla="*/ 29364 w 744811"/>
                <a:gd name="connsiteY1378" fmla="*/ 1067947 h 1441162"/>
                <a:gd name="connsiteX1379" fmla="*/ 40081 w 744811"/>
                <a:gd name="connsiteY1379" fmla="*/ 1096933 h 1441162"/>
                <a:gd name="connsiteX1380" fmla="*/ 50798 w 744811"/>
                <a:gd name="connsiteY1380" fmla="*/ 1115240 h 1441162"/>
                <a:gd name="connsiteX1381" fmla="*/ 50798 w 744811"/>
                <a:gd name="connsiteY1381" fmla="*/ 1115239 h 1441162"/>
                <a:gd name="connsiteX1382" fmla="*/ 40081 w 744811"/>
                <a:gd name="connsiteY1382" fmla="*/ 1096932 h 1441162"/>
                <a:gd name="connsiteX1383" fmla="*/ 29364 w 744811"/>
                <a:gd name="connsiteY1383" fmla="*/ 1067946 h 1441162"/>
                <a:gd name="connsiteX1384" fmla="*/ 27834 w 744811"/>
                <a:gd name="connsiteY1384" fmla="*/ 1057267 h 1441162"/>
                <a:gd name="connsiteX1385" fmla="*/ 18647 w 744811"/>
                <a:gd name="connsiteY1385" fmla="*/ 1046588 h 1441162"/>
                <a:gd name="connsiteX1386" fmla="*/ 96258 w 744811"/>
                <a:gd name="connsiteY1386" fmla="*/ 1046574 h 1441162"/>
                <a:gd name="connsiteX1387" fmla="*/ 84027 w 744811"/>
                <a:gd name="connsiteY1387" fmla="*/ 1048102 h 1441162"/>
                <a:gd name="connsiteX1388" fmla="*/ 84028 w 744811"/>
                <a:gd name="connsiteY1388" fmla="*/ 1048103 h 1441162"/>
                <a:gd name="connsiteX1389" fmla="*/ 96261 w 744811"/>
                <a:gd name="connsiteY1389" fmla="*/ 1046574 h 1441162"/>
                <a:gd name="connsiteX1390" fmla="*/ 632648 w 744811"/>
                <a:gd name="connsiteY1390" fmla="*/ 1045212 h 1441162"/>
                <a:gd name="connsiteX1391" fmla="*/ 622721 w 744811"/>
                <a:gd name="connsiteY1391" fmla="*/ 1047110 h 1441162"/>
                <a:gd name="connsiteX1392" fmla="*/ 618811 w 744811"/>
                <a:gd name="connsiteY1392" fmla="*/ 1046960 h 1441162"/>
                <a:gd name="connsiteX1393" fmla="*/ 618811 w 744811"/>
                <a:gd name="connsiteY1393" fmla="*/ 1046961 h 1441162"/>
                <a:gd name="connsiteX1394" fmla="*/ 622721 w 744811"/>
                <a:gd name="connsiteY1394" fmla="*/ 1047111 h 1441162"/>
                <a:gd name="connsiteX1395" fmla="*/ 632646 w 744811"/>
                <a:gd name="connsiteY1395" fmla="*/ 1045214 h 1441162"/>
                <a:gd name="connsiteX1396" fmla="*/ 393067 w 744811"/>
                <a:gd name="connsiteY1396" fmla="*/ 1043620 h 1441162"/>
                <a:gd name="connsiteX1397" fmla="*/ 416031 w 744811"/>
                <a:gd name="connsiteY1397" fmla="*/ 1062020 h 1441162"/>
                <a:gd name="connsiteX1398" fmla="*/ 416031 w 744811"/>
                <a:gd name="connsiteY1398" fmla="*/ 1062019 h 1441162"/>
                <a:gd name="connsiteX1399" fmla="*/ 402252 w 744811"/>
                <a:gd name="connsiteY1399" fmla="*/ 1055694 h 1441162"/>
                <a:gd name="connsiteX1400" fmla="*/ 393068 w 744811"/>
                <a:gd name="connsiteY1400" fmla="*/ 1043620 h 1441162"/>
                <a:gd name="connsiteX1401" fmla="*/ 675810 w 744811"/>
                <a:gd name="connsiteY1401" fmla="*/ 1043373 h 1441162"/>
                <a:gd name="connsiteX1402" fmla="*/ 668211 w 744811"/>
                <a:gd name="connsiteY1402" fmla="*/ 1048196 h 1441162"/>
                <a:gd name="connsiteX1403" fmla="*/ 659092 w 744811"/>
                <a:gd name="connsiteY1403" fmla="*/ 1044980 h 1441162"/>
                <a:gd name="connsiteX1404" fmla="*/ 659092 w 744811"/>
                <a:gd name="connsiteY1404" fmla="*/ 1044981 h 1441162"/>
                <a:gd name="connsiteX1405" fmla="*/ 668211 w 744811"/>
                <a:gd name="connsiteY1405" fmla="*/ 1048197 h 1441162"/>
                <a:gd name="connsiteX1406" fmla="*/ 675809 w 744811"/>
                <a:gd name="connsiteY1406" fmla="*/ 1043375 h 1441162"/>
                <a:gd name="connsiteX1407" fmla="*/ 243362 w 744811"/>
                <a:gd name="connsiteY1407" fmla="*/ 1043305 h 1441162"/>
                <a:gd name="connsiteX1408" fmla="*/ 232772 w 744811"/>
                <a:gd name="connsiteY1408" fmla="*/ 1047873 h 1441162"/>
                <a:gd name="connsiteX1409" fmla="*/ 232772 w 744811"/>
                <a:gd name="connsiteY1409" fmla="*/ 1047874 h 1441162"/>
                <a:gd name="connsiteX1410" fmla="*/ 243363 w 744811"/>
                <a:gd name="connsiteY1410" fmla="*/ 1043305 h 1441162"/>
                <a:gd name="connsiteX1411" fmla="*/ 617205 w 744811"/>
                <a:gd name="connsiteY1411" fmla="*/ 1043245 h 1441162"/>
                <a:gd name="connsiteX1412" fmla="*/ 618967 w 744811"/>
                <a:gd name="connsiteY1412" fmla="*/ 1046497 h 1441162"/>
                <a:gd name="connsiteX1413" fmla="*/ 618967 w 744811"/>
                <a:gd name="connsiteY1413" fmla="*/ 1046496 h 1441162"/>
                <a:gd name="connsiteX1414" fmla="*/ 617206 w 744811"/>
                <a:gd name="connsiteY1414" fmla="*/ 1043245 h 1441162"/>
                <a:gd name="connsiteX1415" fmla="*/ 275211 w 744811"/>
                <a:gd name="connsiteY1415" fmla="*/ 1042321 h 1441162"/>
                <a:gd name="connsiteX1416" fmla="*/ 270630 w 744811"/>
                <a:gd name="connsiteY1416" fmla="*/ 1052959 h 1441162"/>
                <a:gd name="connsiteX1417" fmla="*/ 258412 w 744811"/>
                <a:gd name="connsiteY1417" fmla="*/ 1055998 h 1441162"/>
                <a:gd name="connsiteX1418" fmla="*/ 250777 w 744811"/>
                <a:gd name="connsiteY1418" fmla="*/ 1046880 h 1441162"/>
                <a:gd name="connsiteX1419" fmla="*/ 250776 w 744811"/>
                <a:gd name="connsiteY1419" fmla="*/ 1046880 h 1441162"/>
                <a:gd name="connsiteX1420" fmla="*/ 258412 w 744811"/>
                <a:gd name="connsiteY1420" fmla="*/ 1055999 h 1441162"/>
                <a:gd name="connsiteX1421" fmla="*/ 270630 w 744811"/>
                <a:gd name="connsiteY1421" fmla="*/ 1052960 h 1441162"/>
                <a:gd name="connsiteX1422" fmla="*/ 275211 w 744811"/>
                <a:gd name="connsiteY1422" fmla="*/ 1042321 h 1441162"/>
                <a:gd name="connsiteX1423" fmla="*/ 320866 w 744811"/>
                <a:gd name="connsiteY1423" fmla="*/ 1041959 h 1441162"/>
                <a:gd name="connsiteX1424" fmla="*/ 320865 w 744811"/>
                <a:gd name="connsiteY1424" fmla="*/ 1041959 h 1441162"/>
                <a:gd name="connsiteX1425" fmla="*/ 327295 w 744811"/>
                <a:gd name="connsiteY1425" fmla="*/ 1046588 h 1441162"/>
                <a:gd name="connsiteX1426" fmla="*/ 327295 w 744811"/>
                <a:gd name="connsiteY1426" fmla="*/ 1046587 h 1441162"/>
                <a:gd name="connsiteX1427" fmla="*/ 652464 w 744811"/>
                <a:gd name="connsiteY1427" fmla="*/ 1039208 h 1441162"/>
                <a:gd name="connsiteX1428" fmla="*/ 652464 w 744811"/>
                <a:gd name="connsiteY1428" fmla="*/ 1039208 h 1441162"/>
                <a:gd name="connsiteX1429" fmla="*/ 653997 w 744811"/>
                <a:gd name="connsiteY1429" fmla="*/ 1049892 h 1441162"/>
                <a:gd name="connsiteX1430" fmla="*/ 155982 w 744811"/>
                <a:gd name="connsiteY1430" fmla="*/ 1037447 h 1441162"/>
                <a:gd name="connsiteX1431" fmla="*/ 155982 w 744811"/>
                <a:gd name="connsiteY1431" fmla="*/ 1037448 h 1441162"/>
                <a:gd name="connsiteX1432" fmla="*/ 159028 w 744811"/>
                <a:gd name="connsiteY1432" fmla="*/ 1037448 h 1441162"/>
                <a:gd name="connsiteX1433" fmla="*/ 159028 w 744811"/>
                <a:gd name="connsiteY1433" fmla="*/ 1037447 h 1441162"/>
                <a:gd name="connsiteX1434" fmla="*/ 76380 w 744811"/>
                <a:gd name="connsiteY1434" fmla="*/ 1037399 h 1441162"/>
                <a:gd name="connsiteX1435" fmla="*/ 76382 w 744811"/>
                <a:gd name="connsiteY1435" fmla="*/ 1037400 h 1441162"/>
                <a:gd name="connsiteX1436" fmla="*/ 90144 w 744811"/>
                <a:gd name="connsiteY1436" fmla="*/ 1037400 h 1441162"/>
                <a:gd name="connsiteX1437" fmla="*/ 90140 w 744811"/>
                <a:gd name="connsiteY1437" fmla="*/ 1037399 h 1441162"/>
                <a:gd name="connsiteX1438" fmla="*/ 617376 w 744811"/>
                <a:gd name="connsiteY1438" fmla="*/ 1036103 h 1441162"/>
                <a:gd name="connsiteX1439" fmla="*/ 620430 w 744811"/>
                <a:gd name="connsiteY1439" fmla="*/ 1039140 h 1441162"/>
                <a:gd name="connsiteX1440" fmla="*/ 638753 w 744811"/>
                <a:gd name="connsiteY1440" fmla="*/ 1037623 h 1441162"/>
                <a:gd name="connsiteX1441" fmla="*/ 638756 w 744811"/>
                <a:gd name="connsiteY1441" fmla="*/ 1037621 h 1441162"/>
                <a:gd name="connsiteX1442" fmla="*/ 620430 w 744811"/>
                <a:gd name="connsiteY1442" fmla="*/ 1039139 h 1441162"/>
                <a:gd name="connsiteX1443" fmla="*/ 617377 w 744811"/>
                <a:gd name="connsiteY1443" fmla="*/ 1036103 h 1441162"/>
                <a:gd name="connsiteX1444" fmla="*/ 619333 w 744811"/>
                <a:gd name="connsiteY1444" fmla="*/ 1035825 h 1441162"/>
                <a:gd name="connsiteX1445" fmla="*/ 619225 w 744811"/>
                <a:gd name="connsiteY1445" fmla="*/ 1035978 h 1441162"/>
                <a:gd name="connsiteX1446" fmla="*/ 619226 w 744811"/>
                <a:gd name="connsiteY1446" fmla="*/ 1035979 h 1441162"/>
                <a:gd name="connsiteX1447" fmla="*/ 619334 w 744811"/>
                <a:gd name="connsiteY1447" fmla="*/ 1035825 h 1441162"/>
                <a:gd name="connsiteX1448" fmla="*/ 253953 w 744811"/>
                <a:gd name="connsiteY1448" fmla="*/ 1032644 h 1441162"/>
                <a:gd name="connsiteX1449" fmla="*/ 249415 w 744811"/>
                <a:gd name="connsiteY1449" fmla="*/ 1034167 h 1441162"/>
                <a:gd name="connsiteX1450" fmla="*/ 244876 w 744811"/>
                <a:gd name="connsiteY1450" fmla="*/ 1037213 h 1441162"/>
                <a:gd name="connsiteX1451" fmla="*/ 240337 w 744811"/>
                <a:gd name="connsiteY1451" fmla="*/ 1040259 h 1441162"/>
                <a:gd name="connsiteX1452" fmla="*/ 240337 w 744811"/>
                <a:gd name="connsiteY1452" fmla="*/ 1040260 h 1441162"/>
                <a:gd name="connsiteX1453" fmla="*/ 244876 w 744811"/>
                <a:gd name="connsiteY1453" fmla="*/ 1037214 h 1441162"/>
                <a:gd name="connsiteX1454" fmla="*/ 249415 w 744811"/>
                <a:gd name="connsiteY1454" fmla="*/ 1034168 h 1441162"/>
                <a:gd name="connsiteX1455" fmla="*/ 253954 w 744811"/>
                <a:gd name="connsiteY1455" fmla="*/ 1032645 h 1441162"/>
                <a:gd name="connsiteX1456" fmla="*/ 716841 w 744811"/>
                <a:gd name="connsiteY1456" fmla="*/ 1031592 h 1441162"/>
                <a:gd name="connsiteX1457" fmla="*/ 716460 w 744811"/>
                <a:gd name="connsiteY1457" fmla="*/ 1033684 h 1441162"/>
                <a:gd name="connsiteX1458" fmla="*/ 713792 w 744811"/>
                <a:gd name="connsiteY1458" fmla="*/ 1048332 h 1441162"/>
                <a:gd name="connsiteX1459" fmla="*/ 703122 w 744811"/>
                <a:gd name="connsiteY1459" fmla="*/ 1065073 h 1441162"/>
                <a:gd name="connsiteX1460" fmla="*/ 689402 w 744811"/>
                <a:gd name="connsiteY1460" fmla="*/ 1100077 h 1441162"/>
                <a:gd name="connsiteX1461" fmla="*/ 674158 w 744811"/>
                <a:gd name="connsiteY1461" fmla="*/ 1121384 h 1441162"/>
                <a:gd name="connsiteX1462" fmla="*/ 674158 w 744811"/>
                <a:gd name="connsiteY1462" fmla="*/ 1121385 h 1441162"/>
                <a:gd name="connsiteX1463" fmla="*/ 689402 w 744811"/>
                <a:gd name="connsiteY1463" fmla="*/ 1100078 h 1441162"/>
                <a:gd name="connsiteX1464" fmla="*/ 703122 w 744811"/>
                <a:gd name="connsiteY1464" fmla="*/ 1065074 h 1441162"/>
                <a:gd name="connsiteX1465" fmla="*/ 713792 w 744811"/>
                <a:gd name="connsiteY1465" fmla="*/ 1048333 h 1441162"/>
                <a:gd name="connsiteX1466" fmla="*/ 716841 w 744811"/>
                <a:gd name="connsiteY1466" fmla="*/ 1031592 h 1441162"/>
                <a:gd name="connsiteX1467" fmla="*/ 614724 w 744811"/>
                <a:gd name="connsiteY1467" fmla="*/ 1031482 h 1441162"/>
                <a:gd name="connsiteX1468" fmla="*/ 612794 w 744811"/>
                <a:gd name="connsiteY1468" fmla="*/ 1034205 h 1441162"/>
                <a:gd name="connsiteX1469" fmla="*/ 609740 w 744811"/>
                <a:gd name="connsiteY1469" fmla="*/ 1043694 h 1441162"/>
                <a:gd name="connsiteX1470" fmla="*/ 591414 w 744811"/>
                <a:gd name="connsiteY1470" fmla="*/ 1060394 h 1441162"/>
                <a:gd name="connsiteX1471" fmla="*/ 591414 w 744811"/>
                <a:gd name="connsiteY1471" fmla="*/ 1060395 h 1441162"/>
                <a:gd name="connsiteX1472" fmla="*/ 600577 w 744811"/>
                <a:gd name="connsiteY1472" fmla="*/ 1052045 h 1441162"/>
                <a:gd name="connsiteX1473" fmla="*/ 609740 w 744811"/>
                <a:gd name="connsiteY1473" fmla="*/ 1043695 h 1441162"/>
                <a:gd name="connsiteX1474" fmla="*/ 612794 w 744811"/>
                <a:gd name="connsiteY1474" fmla="*/ 1034206 h 1441162"/>
                <a:gd name="connsiteX1475" fmla="*/ 614724 w 744811"/>
                <a:gd name="connsiteY1475" fmla="*/ 1031483 h 1441162"/>
                <a:gd name="connsiteX1476" fmla="*/ 174257 w 744811"/>
                <a:gd name="connsiteY1476" fmla="*/ 1031156 h 1441162"/>
                <a:gd name="connsiteX1477" fmla="*/ 180259 w 744811"/>
                <a:gd name="connsiteY1477" fmla="*/ 1046355 h 1441162"/>
                <a:gd name="connsiteX1478" fmla="*/ 183260 w 744811"/>
                <a:gd name="connsiteY1478" fmla="*/ 1046355 h 1441162"/>
                <a:gd name="connsiteX1479" fmla="*/ 183260 w 744811"/>
                <a:gd name="connsiteY1479" fmla="*/ 1046354 h 1441162"/>
                <a:gd name="connsiteX1480" fmla="*/ 180259 w 744811"/>
                <a:gd name="connsiteY1480" fmla="*/ 1046354 h 1441162"/>
                <a:gd name="connsiteX1481" fmla="*/ 174258 w 744811"/>
                <a:gd name="connsiteY1481" fmla="*/ 1031158 h 1441162"/>
                <a:gd name="connsiteX1482" fmla="*/ 636535 w 744811"/>
                <a:gd name="connsiteY1482" fmla="*/ 1030720 h 1441162"/>
                <a:gd name="connsiteX1483" fmla="*/ 632648 w 744811"/>
                <a:gd name="connsiteY1483" fmla="*/ 1031927 h 1441162"/>
                <a:gd name="connsiteX1484" fmla="*/ 626539 w 744811"/>
                <a:gd name="connsiteY1484" fmla="*/ 1031548 h 1441162"/>
                <a:gd name="connsiteX1485" fmla="*/ 626539 w 744811"/>
                <a:gd name="connsiteY1485" fmla="*/ 1031549 h 1441162"/>
                <a:gd name="connsiteX1486" fmla="*/ 632648 w 744811"/>
                <a:gd name="connsiteY1486" fmla="*/ 1031928 h 1441162"/>
                <a:gd name="connsiteX1487" fmla="*/ 636536 w 744811"/>
                <a:gd name="connsiteY1487" fmla="*/ 1030720 h 1441162"/>
                <a:gd name="connsiteX1488" fmla="*/ 732084 w 744811"/>
                <a:gd name="connsiteY1488" fmla="*/ 1030070 h 1441162"/>
                <a:gd name="connsiteX1489" fmla="*/ 722939 w 744811"/>
                <a:gd name="connsiteY1489" fmla="*/ 1034635 h 1441162"/>
                <a:gd name="connsiteX1490" fmla="*/ 716841 w 744811"/>
                <a:gd name="connsiteY1490" fmla="*/ 1054420 h 1441162"/>
                <a:gd name="connsiteX1491" fmla="*/ 715317 w 744811"/>
                <a:gd name="connsiteY1491" fmla="*/ 1057464 h 1441162"/>
                <a:gd name="connsiteX1492" fmla="*/ 712268 w 744811"/>
                <a:gd name="connsiteY1492" fmla="*/ 1054420 h 1441162"/>
                <a:gd name="connsiteX1493" fmla="*/ 712268 w 744811"/>
                <a:gd name="connsiteY1493" fmla="*/ 1054421 h 1441162"/>
                <a:gd name="connsiteX1494" fmla="*/ 715317 w 744811"/>
                <a:gd name="connsiteY1494" fmla="*/ 1057465 h 1441162"/>
                <a:gd name="connsiteX1495" fmla="*/ 716841 w 744811"/>
                <a:gd name="connsiteY1495" fmla="*/ 1054421 h 1441162"/>
                <a:gd name="connsiteX1496" fmla="*/ 722939 w 744811"/>
                <a:gd name="connsiteY1496" fmla="*/ 1034636 h 1441162"/>
                <a:gd name="connsiteX1497" fmla="*/ 732085 w 744811"/>
                <a:gd name="connsiteY1497" fmla="*/ 1030070 h 1441162"/>
                <a:gd name="connsiteX1498" fmla="*/ 638756 w 744811"/>
                <a:gd name="connsiteY1498" fmla="*/ 1030030 h 1441162"/>
                <a:gd name="connsiteX1499" fmla="*/ 637230 w 744811"/>
                <a:gd name="connsiteY1499" fmla="*/ 1030504 h 1441162"/>
                <a:gd name="connsiteX1500" fmla="*/ 637230 w 744811"/>
                <a:gd name="connsiteY1500" fmla="*/ 1030505 h 1441162"/>
                <a:gd name="connsiteX1501" fmla="*/ 638748 w 744811"/>
                <a:gd name="connsiteY1501" fmla="*/ 1030034 h 1441162"/>
                <a:gd name="connsiteX1502" fmla="*/ 160754 w 744811"/>
                <a:gd name="connsiteY1502" fmla="*/ 1029870 h 1441162"/>
                <a:gd name="connsiteX1503" fmla="*/ 163755 w 744811"/>
                <a:gd name="connsiteY1503" fmla="*/ 1039129 h 1441162"/>
                <a:gd name="connsiteX1504" fmla="*/ 174258 w 744811"/>
                <a:gd name="connsiteY1504" fmla="*/ 1045302 h 1441162"/>
                <a:gd name="connsiteX1505" fmla="*/ 174257 w 744811"/>
                <a:gd name="connsiteY1505" fmla="*/ 1045301 h 1441162"/>
                <a:gd name="connsiteX1506" fmla="*/ 163755 w 744811"/>
                <a:gd name="connsiteY1506" fmla="*/ 1039128 h 1441162"/>
                <a:gd name="connsiteX1507" fmla="*/ 160755 w 744811"/>
                <a:gd name="connsiteY1507" fmla="*/ 1029871 h 1441162"/>
                <a:gd name="connsiteX1508" fmla="*/ 658770 w 744811"/>
                <a:gd name="connsiteY1508" fmla="*/ 1029869 h 1441162"/>
                <a:gd name="connsiteX1509" fmla="*/ 656359 w 744811"/>
                <a:gd name="connsiteY1509" fmla="*/ 1032870 h 1441162"/>
                <a:gd name="connsiteX1510" fmla="*/ 656360 w 744811"/>
                <a:gd name="connsiteY1510" fmla="*/ 1032870 h 1441162"/>
                <a:gd name="connsiteX1511" fmla="*/ 658770 w 744811"/>
                <a:gd name="connsiteY1511" fmla="*/ 1029870 h 1441162"/>
                <a:gd name="connsiteX1512" fmla="*/ 660378 w 744811"/>
                <a:gd name="connsiteY1512" fmla="*/ 1032870 h 1441162"/>
                <a:gd name="connsiteX1513" fmla="*/ 660378 w 744811"/>
                <a:gd name="connsiteY1513" fmla="*/ 1032870 h 1441162"/>
                <a:gd name="connsiteX1514" fmla="*/ 658770 w 744811"/>
                <a:gd name="connsiteY1514" fmla="*/ 1029869 h 1441162"/>
                <a:gd name="connsiteX1515" fmla="*/ 292222 w 744811"/>
                <a:gd name="connsiteY1515" fmla="*/ 1028861 h 1441162"/>
                <a:gd name="connsiteX1516" fmla="*/ 290643 w 744811"/>
                <a:gd name="connsiteY1516" fmla="*/ 1029869 h 1441162"/>
                <a:gd name="connsiteX1517" fmla="*/ 290643 w 744811"/>
                <a:gd name="connsiteY1517" fmla="*/ 1029870 h 1441162"/>
                <a:gd name="connsiteX1518" fmla="*/ 292222 w 744811"/>
                <a:gd name="connsiteY1518" fmla="*/ 1028862 h 1441162"/>
                <a:gd name="connsiteX1519" fmla="*/ 294029 w 744811"/>
                <a:gd name="connsiteY1519" fmla="*/ 1031334 h 1441162"/>
                <a:gd name="connsiteX1520" fmla="*/ 304147 w 744811"/>
                <a:gd name="connsiteY1520" fmla="*/ 1034555 h 1441162"/>
                <a:gd name="connsiteX1521" fmla="*/ 304146 w 744811"/>
                <a:gd name="connsiteY1521" fmla="*/ 1034554 h 1441162"/>
                <a:gd name="connsiteX1522" fmla="*/ 294029 w 744811"/>
                <a:gd name="connsiteY1522" fmla="*/ 1031333 h 1441162"/>
                <a:gd name="connsiteX1523" fmla="*/ 73321 w 744811"/>
                <a:gd name="connsiteY1523" fmla="*/ 1028226 h 1441162"/>
                <a:gd name="connsiteX1524" fmla="*/ 73323 w 744811"/>
                <a:gd name="connsiteY1524" fmla="*/ 1028227 h 1441162"/>
                <a:gd name="connsiteX1525" fmla="*/ 88615 w 744811"/>
                <a:gd name="connsiteY1525" fmla="*/ 1029756 h 1441162"/>
                <a:gd name="connsiteX1526" fmla="*/ 88608 w 744811"/>
                <a:gd name="connsiteY1526" fmla="*/ 1029755 h 1441162"/>
                <a:gd name="connsiteX1527" fmla="*/ 633068 w 744811"/>
                <a:gd name="connsiteY1527" fmla="*/ 1027791 h 1441162"/>
                <a:gd name="connsiteX1528" fmla="*/ 632728 w 744811"/>
                <a:gd name="connsiteY1528" fmla="*/ 1028326 h 1441162"/>
                <a:gd name="connsiteX1529" fmla="*/ 632729 w 744811"/>
                <a:gd name="connsiteY1529" fmla="*/ 1028327 h 1441162"/>
                <a:gd name="connsiteX1530" fmla="*/ 633069 w 744811"/>
                <a:gd name="connsiteY1530" fmla="*/ 1027791 h 1441162"/>
                <a:gd name="connsiteX1531" fmla="*/ 408376 w 744811"/>
                <a:gd name="connsiteY1531" fmla="*/ 1025220 h 1441162"/>
                <a:gd name="connsiteX1532" fmla="*/ 406846 w 744811"/>
                <a:gd name="connsiteY1532" fmla="*/ 1029819 h 1441162"/>
                <a:gd name="connsiteX1533" fmla="*/ 406846 w 744811"/>
                <a:gd name="connsiteY1533" fmla="*/ 1029819 h 1441162"/>
                <a:gd name="connsiteX1534" fmla="*/ 408376 w 744811"/>
                <a:gd name="connsiteY1534" fmla="*/ 1025220 h 1441162"/>
                <a:gd name="connsiteX1535" fmla="*/ 637230 w 744811"/>
                <a:gd name="connsiteY1535" fmla="*/ 1024082 h 1441162"/>
                <a:gd name="connsiteX1536" fmla="*/ 635047 w 744811"/>
                <a:gd name="connsiteY1536" fmla="*/ 1025317 h 1441162"/>
                <a:gd name="connsiteX1537" fmla="*/ 620430 w 744811"/>
                <a:gd name="connsiteY1537" fmla="*/ 1026993 h 1441162"/>
                <a:gd name="connsiteX1538" fmla="*/ 615753 w 744811"/>
                <a:gd name="connsiteY1538" fmla="*/ 1030030 h 1441162"/>
                <a:gd name="connsiteX1539" fmla="*/ 615715 w 744811"/>
                <a:gd name="connsiteY1539" fmla="*/ 1030083 h 1441162"/>
                <a:gd name="connsiteX1540" fmla="*/ 614724 w 744811"/>
                <a:gd name="connsiteY1540" fmla="*/ 1030083 h 1441162"/>
                <a:gd name="connsiteX1541" fmla="*/ 614724 w 744811"/>
                <a:gd name="connsiteY1541" fmla="*/ 1030084 h 1441162"/>
                <a:gd name="connsiteX1542" fmla="*/ 615715 w 744811"/>
                <a:gd name="connsiteY1542" fmla="*/ 1030084 h 1441162"/>
                <a:gd name="connsiteX1543" fmla="*/ 615753 w 744811"/>
                <a:gd name="connsiteY1543" fmla="*/ 1030031 h 1441162"/>
                <a:gd name="connsiteX1544" fmla="*/ 620430 w 744811"/>
                <a:gd name="connsiteY1544" fmla="*/ 1026994 h 1441162"/>
                <a:gd name="connsiteX1545" fmla="*/ 635047 w 744811"/>
                <a:gd name="connsiteY1545" fmla="*/ 1025318 h 1441162"/>
                <a:gd name="connsiteX1546" fmla="*/ 637230 w 744811"/>
                <a:gd name="connsiteY1546" fmla="*/ 1024083 h 1441162"/>
                <a:gd name="connsiteX1547" fmla="*/ 298322 w 744811"/>
                <a:gd name="connsiteY1547" fmla="*/ 1023695 h 1441162"/>
                <a:gd name="connsiteX1548" fmla="*/ 298280 w 744811"/>
                <a:gd name="connsiteY1548" fmla="*/ 1023867 h 1441162"/>
                <a:gd name="connsiteX1549" fmla="*/ 295045 w 744811"/>
                <a:gd name="connsiteY1549" fmla="*/ 1026886 h 1441162"/>
                <a:gd name="connsiteX1550" fmla="*/ 295046 w 744811"/>
                <a:gd name="connsiteY1550" fmla="*/ 1026887 h 1441162"/>
                <a:gd name="connsiteX1551" fmla="*/ 298280 w 744811"/>
                <a:gd name="connsiteY1551" fmla="*/ 1023868 h 1441162"/>
                <a:gd name="connsiteX1552" fmla="*/ 298322 w 744811"/>
                <a:gd name="connsiteY1552" fmla="*/ 1023696 h 1441162"/>
                <a:gd name="connsiteX1553" fmla="*/ 299646 w 744811"/>
                <a:gd name="connsiteY1553" fmla="*/ 1024082 h 1441162"/>
                <a:gd name="connsiteX1554" fmla="*/ 299646 w 744811"/>
                <a:gd name="connsiteY1554" fmla="*/ 1024081 h 1441162"/>
                <a:gd name="connsiteX1555" fmla="*/ 463243 w 744811"/>
                <a:gd name="connsiteY1555" fmla="*/ 1023594 h 1441162"/>
                <a:gd name="connsiteX1556" fmla="*/ 458681 w 744811"/>
                <a:gd name="connsiteY1556" fmla="*/ 1025119 h 1441162"/>
                <a:gd name="connsiteX1557" fmla="*/ 458681 w 744811"/>
                <a:gd name="connsiteY1557" fmla="*/ 1025120 h 1441162"/>
                <a:gd name="connsiteX1558" fmla="*/ 463244 w 744811"/>
                <a:gd name="connsiteY1558" fmla="*/ 1023595 h 1441162"/>
                <a:gd name="connsiteX1559" fmla="*/ 151752 w 744811"/>
                <a:gd name="connsiteY1559" fmla="*/ 1022475 h 1441162"/>
                <a:gd name="connsiteX1560" fmla="*/ 143714 w 744811"/>
                <a:gd name="connsiteY1560" fmla="*/ 1040800 h 1441162"/>
                <a:gd name="connsiteX1561" fmla="*/ 143714 w 744811"/>
                <a:gd name="connsiteY1561" fmla="*/ 1040801 h 1441162"/>
                <a:gd name="connsiteX1562" fmla="*/ 151752 w 744811"/>
                <a:gd name="connsiteY1562" fmla="*/ 1022475 h 1441162"/>
                <a:gd name="connsiteX1563" fmla="*/ 290643 w 744811"/>
                <a:gd name="connsiteY1563" fmla="*/ 1022368 h 1441162"/>
                <a:gd name="connsiteX1564" fmla="*/ 290789 w 744811"/>
                <a:gd name="connsiteY1564" fmla="*/ 1023319 h 1441162"/>
                <a:gd name="connsiteX1565" fmla="*/ 290789 w 744811"/>
                <a:gd name="connsiteY1565" fmla="*/ 1023319 h 1441162"/>
                <a:gd name="connsiteX1566" fmla="*/ 290643 w 744811"/>
                <a:gd name="connsiteY1566" fmla="*/ 1022368 h 1441162"/>
                <a:gd name="connsiteX1567" fmla="*/ 703460 w 744811"/>
                <a:gd name="connsiteY1567" fmla="*/ 1022154 h 1441162"/>
                <a:gd name="connsiteX1568" fmla="*/ 703461 w 744811"/>
                <a:gd name="connsiteY1568" fmla="*/ 1022155 h 1441162"/>
                <a:gd name="connsiteX1569" fmla="*/ 707960 w 744811"/>
                <a:gd name="connsiteY1569" fmla="*/ 1022155 h 1441162"/>
                <a:gd name="connsiteX1570" fmla="*/ 707961 w 744811"/>
                <a:gd name="connsiteY1570" fmla="*/ 1022154 h 1441162"/>
                <a:gd name="connsiteX1571" fmla="*/ 452597 w 744811"/>
                <a:gd name="connsiteY1571" fmla="*/ 1022071 h 1441162"/>
                <a:gd name="connsiteX1572" fmla="*/ 454118 w 744811"/>
                <a:gd name="connsiteY1572" fmla="*/ 1023595 h 1441162"/>
                <a:gd name="connsiteX1573" fmla="*/ 454118 w 744811"/>
                <a:gd name="connsiteY1573" fmla="*/ 1023594 h 1441162"/>
                <a:gd name="connsiteX1574" fmla="*/ 452598 w 744811"/>
                <a:gd name="connsiteY1574" fmla="*/ 1022071 h 1441162"/>
                <a:gd name="connsiteX1575" fmla="*/ 454118 w 744811"/>
                <a:gd name="connsiteY1575" fmla="*/ 1022070 h 1441162"/>
                <a:gd name="connsiteX1576" fmla="*/ 454118 w 744811"/>
                <a:gd name="connsiteY1576" fmla="*/ 1022071 h 1441162"/>
                <a:gd name="connsiteX1577" fmla="*/ 458681 w 744811"/>
                <a:gd name="connsiteY1577" fmla="*/ 1022071 h 1441162"/>
                <a:gd name="connsiteX1578" fmla="*/ 458681 w 744811"/>
                <a:gd name="connsiteY1578" fmla="*/ 1022070 h 1441162"/>
                <a:gd name="connsiteX1579" fmla="*/ 454118 w 744811"/>
                <a:gd name="connsiteY1579" fmla="*/ 1022070 h 1441162"/>
                <a:gd name="connsiteX1580" fmla="*/ 29053 w 744811"/>
                <a:gd name="connsiteY1580" fmla="*/ 1020895 h 1441162"/>
                <a:gd name="connsiteX1581" fmla="*/ 24683 w 744811"/>
                <a:gd name="connsiteY1581" fmla="*/ 1024705 h 1441162"/>
                <a:gd name="connsiteX1582" fmla="*/ 21453 w 744811"/>
                <a:gd name="connsiteY1582" fmla="*/ 1028514 h 1441162"/>
                <a:gd name="connsiteX1583" fmla="*/ 21454 w 744811"/>
                <a:gd name="connsiteY1583" fmla="*/ 1028515 h 1441162"/>
                <a:gd name="connsiteX1584" fmla="*/ 24683 w 744811"/>
                <a:gd name="connsiteY1584" fmla="*/ 1024706 h 1441162"/>
                <a:gd name="connsiteX1585" fmla="*/ 29053 w 744811"/>
                <a:gd name="connsiteY1585" fmla="*/ 1020896 h 1441162"/>
                <a:gd name="connsiteX1586" fmla="*/ 293858 w 744811"/>
                <a:gd name="connsiteY1586" fmla="*/ 1020868 h 1441162"/>
                <a:gd name="connsiteX1587" fmla="*/ 293858 w 744811"/>
                <a:gd name="connsiteY1587" fmla="*/ 1020868 h 1441162"/>
                <a:gd name="connsiteX1588" fmla="*/ 295255 w 744811"/>
                <a:gd name="connsiteY1588" fmla="*/ 1022180 h 1441162"/>
                <a:gd name="connsiteX1589" fmla="*/ 295255 w 744811"/>
                <a:gd name="connsiteY1589" fmla="*/ 1022179 h 1441162"/>
                <a:gd name="connsiteX1590" fmla="*/ 315077 w 744811"/>
                <a:gd name="connsiteY1590" fmla="*/ 1020500 h 1441162"/>
                <a:gd name="connsiteX1591" fmla="*/ 308397 w 744811"/>
                <a:gd name="connsiteY1591" fmla="*/ 1028698 h 1441162"/>
                <a:gd name="connsiteX1592" fmla="*/ 307442 w 744811"/>
                <a:gd name="connsiteY1592" fmla="*/ 1029869 h 1441162"/>
                <a:gd name="connsiteX1593" fmla="*/ 304388 w 744811"/>
                <a:gd name="connsiteY1593" fmla="*/ 1026746 h 1441162"/>
                <a:gd name="connsiteX1594" fmla="*/ 304388 w 744811"/>
                <a:gd name="connsiteY1594" fmla="*/ 1026747 h 1441162"/>
                <a:gd name="connsiteX1595" fmla="*/ 307442 w 744811"/>
                <a:gd name="connsiteY1595" fmla="*/ 1029870 h 1441162"/>
                <a:gd name="connsiteX1596" fmla="*/ 315078 w 744811"/>
                <a:gd name="connsiteY1596" fmla="*/ 1020500 h 1441162"/>
                <a:gd name="connsiteX1597" fmla="*/ 193079 w 744811"/>
                <a:gd name="connsiteY1597" fmla="*/ 1020336 h 1441162"/>
                <a:gd name="connsiteX1598" fmla="*/ 193079 w 744811"/>
                <a:gd name="connsiteY1598" fmla="*/ 1020337 h 1441162"/>
                <a:gd name="connsiteX1599" fmla="*/ 195564 w 744811"/>
                <a:gd name="connsiteY1599" fmla="*/ 1030081 h 1441162"/>
                <a:gd name="connsiteX1600" fmla="*/ 210857 w 744811"/>
                <a:gd name="connsiteY1600" fmla="*/ 1054536 h 1441162"/>
                <a:gd name="connsiteX1601" fmla="*/ 212387 w 744811"/>
                <a:gd name="connsiteY1601" fmla="*/ 1062179 h 1441162"/>
                <a:gd name="connsiteX1602" fmla="*/ 218504 w 744811"/>
                <a:gd name="connsiteY1602" fmla="*/ 1063707 h 1441162"/>
                <a:gd name="connsiteX1603" fmla="*/ 232268 w 744811"/>
                <a:gd name="connsiteY1603" fmla="*/ 1034666 h 1441162"/>
                <a:gd name="connsiteX1604" fmla="*/ 242973 w 744811"/>
                <a:gd name="connsiteY1604" fmla="*/ 1028552 h 1441162"/>
                <a:gd name="connsiteX1605" fmla="*/ 247561 w 744811"/>
                <a:gd name="connsiteY1605" fmla="*/ 1022438 h 1441162"/>
                <a:gd name="connsiteX1606" fmla="*/ 247558 w 744811"/>
                <a:gd name="connsiteY1606" fmla="*/ 1022441 h 1441162"/>
                <a:gd name="connsiteX1607" fmla="*/ 242973 w 744811"/>
                <a:gd name="connsiteY1607" fmla="*/ 1028551 h 1441162"/>
                <a:gd name="connsiteX1608" fmla="*/ 232268 w 744811"/>
                <a:gd name="connsiteY1608" fmla="*/ 1034665 h 1441162"/>
                <a:gd name="connsiteX1609" fmla="*/ 218504 w 744811"/>
                <a:gd name="connsiteY1609" fmla="*/ 1063706 h 1441162"/>
                <a:gd name="connsiteX1610" fmla="*/ 212387 w 744811"/>
                <a:gd name="connsiteY1610" fmla="*/ 1062178 h 1441162"/>
                <a:gd name="connsiteX1611" fmla="*/ 210857 w 744811"/>
                <a:gd name="connsiteY1611" fmla="*/ 1054535 h 1441162"/>
                <a:gd name="connsiteX1612" fmla="*/ 195564 w 744811"/>
                <a:gd name="connsiteY1612" fmla="*/ 1030080 h 1441162"/>
                <a:gd name="connsiteX1613" fmla="*/ 215444 w 744811"/>
                <a:gd name="connsiteY1613" fmla="*/ 1019381 h 1441162"/>
                <a:gd name="connsiteX1614" fmla="*/ 209328 w 744811"/>
                <a:gd name="connsiteY1614" fmla="*/ 1022437 h 1441162"/>
                <a:gd name="connsiteX1615" fmla="*/ 207799 w 744811"/>
                <a:gd name="connsiteY1615" fmla="*/ 1023966 h 1441162"/>
                <a:gd name="connsiteX1616" fmla="*/ 207800 w 744811"/>
                <a:gd name="connsiteY1616" fmla="*/ 1023967 h 1441162"/>
                <a:gd name="connsiteX1617" fmla="*/ 209328 w 744811"/>
                <a:gd name="connsiteY1617" fmla="*/ 1022438 h 1441162"/>
                <a:gd name="connsiteX1618" fmla="*/ 215445 w 744811"/>
                <a:gd name="connsiteY1618" fmla="*/ 1019381 h 1441162"/>
                <a:gd name="connsiteX1619" fmla="*/ 258493 w 744811"/>
                <a:gd name="connsiteY1619" fmla="*/ 1018938 h 1441162"/>
                <a:gd name="connsiteX1620" fmla="*/ 252441 w 744811"/>
                <a:gd name="connsiteY1620" fmla="*/ 1031121 h 1441162"/>
                <a:gd name="connsiteX1621" fmla="*/ 252441 w 744811"/>
                <a:gd name="connsiteY1621" fmla="*/ 1031122 h 1441162"/>
                <a:gd name="connsiteX1622" fmla="*/ 258493 w 744811"/>
                <a:gd name="connsiteY1622" fmla="*/ 1018938 h 1441162"/>
                <a:gd name="connsiteX1623" fmla="*/ 163602 w 744811"/>
                <a:gd name="connsiteY1623" fmla="*/ 1018938 h 1441162"/>
                <a:gd name="connsiteX1624" fmla="*/ 165164 w 744811"/>
                <a:gd name="connsiteY1624" fmla="*/ 1028101 h 1441162"/>
                <a:gd name="connsiteX1625" fmla="*/ 169849 w 744811"/>
                <a:gd name="connsiteY1625" fmla="*/ 1031156 h 1441162"/>
                <a:gd name="connsiteX1626" fmla="*/ 169849 w 744811"/>
                <a:gd name="connsiteY1626" fmla="*/ 1031155 h 1441162"/>
                <a:gd name="connsiteX1627" fmla="*/ 165164 w 744811"/>
                <a:gd name="connsiteY1627" fmla="*/ 1028100 h 1441162"/>
                <a:gd name="connsiteX1628" fmla="*/ 163602 w 744811"/>
                <a:gd name="connsiteY1628" fmla="*/ 1018938 h 1441162"/>
                <a:gd name="connsiteX1629" fmla="*/ 155637 w 744811"/>
                <a:gd name="connsiteY1629" fmla="*/ 1018777 h 1441162"/>
                <a:gd name="connsiteX1630" fmla="*/ 155637 w 744811"/>
                <a:gd name="connsiteY1630" fmla="*/ 1018778 h 1441162"/>
                <a:gd name="connsiteX1631" fmla="*/ 158826 w 744811"/>
                <a:gd name="connsiteY1631" fmla="*/ 1022153 h 1441162"/>
                <a:gd name="connsiteX1632" fmla="*/ 158826 w 744811"/>
                <a:gd name="connsiteY1632" fmla="*/ 1022152 h 1441162"/>
                <a:gd name="connsiteX1633" fmla="*/ 36652 w 744811"/>
                <a:gd name="connsiteY1633" fmla="*/ 1017849 h 1441162"/>
                <a:gd name="connsiteX1634" fmla="*/ 42731 w 744811"/>
                <a:gd name="connsiteY1634" fmla="*/ 1039180 h 1441162"/>
                <a:gd name="connsiteX1635" fmla="*/ 48811 w 744811"/>
                <a:gd name="connsiteY1635" fmla="*/ 1065083 h 1441162"/>
                <a:gd name="connsiteX1636" fmla="*/ 48811 w 744811"/>
                <a:gd name="connsiteY1636" fmla="*/ 1065082 h 1441162"/>
                <a:gd name="connsiteX1637" fmla="*/ 42731 w 744811"/>
                <a:gd name="connsiteY1637" fmla="*/ 1039179 h 1441162"/>
                <a:gd name="connsiteX1638" fmla="*/ 36652 w 744811"/>
                <a:gd name="connsiteY1638" fmla="*/ 1017849 h 1441162"/>
                <a:gd name="connsiteX1639" fmla="*/ 245753 w 744811"/>
                <a:gd name="connsiteY1639" fmla="*/ 1017652 h 1441162"/>
                <a:gd name="connsiteX1640" fmla="*/ 244668 w 744811"/>
                <a:gd name="connsiteY1640" fmla="*/ 1018937 h 1441162"/>
                <a:gd name="connsiteX1641" fmla="*/ 243583 w 744811"/>
                <a:gd name="connsiteY1641" fmla="*/ 1018134 h 1441162"/>
                <a:gd name="connsiteX1642" fmla="*/ 243583 w 744811"/>
                <a:gd name="connsiteY1642" fmla="*/ 1018135 h 1441162"/>
                <a:gd name="connsiteX1643" fmla="*/ 244668 w 744811"/>
                <a:gd name="connsiteY1643" fmla="*/ 1018938 h 1441162"/>
                <a:gd name="connsiteX1644" fmla="*/ 245753 w 744811"/>
                <a:gd name="connsiteY1644" fmla="*/ 1017652 h 1441162"/>
                <a:gd name="connsiteX1645" fmla="*/ 295225 w 744811"/>
                <a:gd name="connsiteY1645" fmla="*/ 1016366 h 1441162"/>
                <a:gd name="connsiteX1646" fmla="*/ 295527 w 744811"/>
                <a:gd name="connsiteY1646" fmla="*/ 1017651 h 1441162"/>
                <a:gd name="connsiteX1647" fmla="*/ 295527 w 744811"/>
                <a:gd name="connsiteY1647" fmla="*/ 1017651 h 1441162"/>
                <a:gd name="connsiteX1648" fmla="*/ 295225 w 744811"/>
                <a:gd name="connsiteY1648" fmla="*/ 1016366 h 1441162"/>
                <a:gd name="connsiteX1649" fmla="*/ 279712 w 744811"/>
                <a:gd name="connsiteY1649" fmla="*/ 1016366 h 1441162"/>
                <a:gd name="connsiteX1650" fmla="*/ 287348 w 744811"/>
                <a:gd name="connsiteY1650" fmla="*/ 1022429 h 1441162"/>
                <a:gd name="connsiteX1651" fmla="*/ 290617 w 744811"/>
                <a:gd name="connsiteY1651" fmla="*/ 1026668 h 1441162"/>
                <a:gd name="connsiteX1652" fmla="*/ 291043 w 744811"/>
                <a:gd name="connsiteY1652" fmla="*/ 1027251 h 1441162"/>
                <a:gd name="connsiteX1653" fmla="*/ 291043 w 744811"/>
                <a:gd name="connsiteY1653" fmla="*/ 1027250 h 1441162"/>
                <a:gd name="connsiteX1654" fmla="*/ 290617 w 744811"/>
                <a:gd name="connsiteY1654" fmla="*/ 1026667 h 1441162"/>
                <a:gd name="connsiteX1655" fmla="*/ 287348 w 744811"/>
                <a:gd name="connsiteY1655" fmla="*/ 1022428 h 1441162"/>
                <a:gd name="connsiteX1656" fmla="*/ 280667 w 744811"/>
                <a:gd name="connsiteY1656" fmla="*/ 1017123 h 1441162"/>
                <a:gd name="connsiteX1657" fmla="*/ 279713 w 744811"/>
                <a:gd name="connsiteY1657" fmla="*/ 1016366 h 1441162"/>
                <a:gd name="connsiteX1658" fmla="*/ 649446 w 744811"/>
                <a:gd name="connsiteY1658" fmla="*/ 1016365 h 1441162"/>
                <a:gd name="connsiteX1659" fmla="*/ 647919 w 744811"/>
                <a:gd name="connsiteY1659" fmla="*/ 1017884 h 1441162"/>
                <a:gd name="connsiteX1660" fmla="*/ 642336 w 744811"/>
                <a:gd name="connsiteY1660" fmla="*/ 1023364 h 1441162"/>
                <a:gd name="connsiteX1661" fmla="*/ 637230 w 744811"/>
                <a:gd name="connsiteY1661" fmla="*/ 1024762 h 1441162"/>
                <a:gd name="connsiteX1662" fmla="*/ 637230 w 744811"/>
                <a:gd name="connsiteY1662" fmla="*/ 1024763 h 1441162"/>
                <a:gd name="connsiteX1663" fmla="*/ 642336 w 744811"/>
                <a:gd name="connsiteY1663" fmla="*/ 1023365 h 1441162"/>
                <a:gd name="connsiteX1664" fmla="*/ 647919 w 744811"/>
                <a:gd name="connsiteY1664" fmla="*/ 1017885 h 1441162"/>
                <a:gd name="connsiteX1665" fmla="*/ 649440 w 744811"/>
                <a:gd name="connsiteY1665" fmla="*/ 1016372 h 1441162"/>
                <a:gd name="connsiteX1666" fmla="*/ 733610 w 744811"/>
                <a:gd name="connsiteY1666" fmla="*/ 1013328 h 1441162"/>
                <a:gd name="connsiteX1667" fmla="*/ 725988 w 744811"/>
                <a:gd name="connsiteY1667" fmla="*/ 1022460 h 1441162"/>
                <a:gd name="connsiteX1668" fmla="*/ 724463 w 744811"/>
                <a:gd name="connsiteY1668" fmla="*/ 1030069 h 1441162"/>
                <a:gd name="connsiteX1669" fmla="*/ 724463 w 744811"/>
                <a:gd name="connsiteY1669" fmla="*/ 1030069 h 1441162"/>
                <a:gd name="connsiteX1670" fmla="*/ 725988 w 744811"/>
                <a:gd name="connsiteY1670" fmla="*/ 1022461 h 1441162"/>
                <a:gd name="connsiteX1671" fmla="*/ 733610 w 744811"/>
                <a:gd name="connsiteY1671" fmla="*/ 1013329 h 1441162"/>
                <a:gd name="connsiteX1672" fmla="*/ 177473 w 744811"/>
                <a:gd name="connsiteY1672" fmla="*/ 1013151 h 1441162"/>
                <a:gd name="connsiteX1673" fmla="*/ 192905 w 744811"/>
                <a:gd name="connsiteY1673" fmla="*/ 1033085 h 1441162"/>
                <a:gd name="connsiteX1674" fmla="*/ 192905 w 744811"/>
                <a:gd name="connsiteY1674" fmla="*/ 1033084 h 1441162"/>
                <a:gd name="connsiteX1675" fmla="*/ 184032 w 744811"/>
                <a:gd name="connsiteY1675" fmla="*/ 1023693 h 1441162"/>
                <a:gd name="connsiteX1676" fmla="*/ 177474 w 744811"/>
                <a:gd name="connsiteY1676" fmla="*/ 1013152 h 1441162"/>
                <a:gd name="connsiteX1677" fmla="*/ 203211 w 744811"/>
                <a:gd name="connsiteY1677" fmla="*/ 1011738 h 1441162"/>
                <a:gd name="connsiteX1678" fmla="*/ 198623 w 744811"/>
                <a:gd name="connsiteY1678" fmla="*/ 1013266 h 1441162"/>
                <a:gd name="connsiteX1679" fmla="*/ 198624 w 744811"/>
                <a:gd name="connsiteY1679" fmla="*/ 1013267 h 1441162"/>
                <a:gd name="connsiteX1680" fmla="*/ 203211 w 744811"/>
                <a:gd name="connsiteY1680" fmla="*/ 1011739 h 1441162"/>
                <a:gd name="connsiteX1681" fmla="*/ 258396 w 744811"/>
                <a:gd name="connsiteY1681" fmla="*/ 1010787 h 1441162"/>
                <a:gd name="connsiteX1682" fmla="*/ 257716 w 744811"/>
                <a:gd name="connsiteY1682" fmla="*/ 1011837 h 1441162"/>
                <a:gd name="connsiteX1683" fmla="*/ 256778 w 744811"/>
                <a:gd name="connsiteY1683" fmla="*/ 1011650 h 1441162"/>
                <a:gd name="connsiteX1684" fmla="*/ 256778 w 744811"/>
                <a:gd name="connsiteY1684" fmla="*/ 1011651 h 1441162"/>
                <a:gd name="connsiteX1685" fmla="*/ 257716 w 744811"/>
                <a:gd name="connsiteY1685" fmla="*/ 1011838 h 1441162"/>
                <a:gd name="connsiteX1686" fmla="*/ 258396 w 744811"/>
                <a:gd name="connsiteY1686" fmla="*/ 1010788 h 1441162"/>
                <a:gd name="connsiteX1687" fmla="*/ 262085 w 744811"/>
                <a:gd name="connsiteY1687" fmla="*/ 1011977 h 1441162"/>
                <a:gd name="connsiteX1688" fmla="*/ 262086 w 744811"/>
                <a:gd name="connsiteY1688" fmla="*/ 1011976 h 1441162"/>
                <a:gd name="connsiteX1689" fmla="*/ 142107 w 744811"/>
                <a:gd name="connsiteY1689" fmla="*/ 1010258 h 1441162"/>
                <a:gd name="connsiteX1690" fmla="*/ 143714 w 744811"/>
                <a:gd name="connsiteY1690" fmla="*/ 1036220 h 1441162"/>
                <a:gd name="connsiteX1691" fmla="*/ 143714 w 744811"/>
                <a:gd name="connsiteY1691" fmla="*/ 1036219 h 1441162"/>
                <a:gd name="connsiteX1692" fmla="*/ 181974 w 744811"/>
                <a:gd name="connsiteY1692" fmla="*/ 1010150 h 1441162"/>
                <a:gd name="connsiteX1693" fmla="*/ 181974 w 744811"/>
                <a:gd name="connsiteY1693" fmla="*/ 1010151 h 1441162"/>
                <a:gd name="connsiteX1694" fmla="*/ 189475 w 744811"/>
                <a:gd name="connsiteY1694" fmla="*/ 1013151 h 1441162"/>
                <a:gd name="connsiteX1695" fmla="*/ 189475 w 744811"/>
                <a:gd name="connsiteY1695" fmla="*/ 1013150 h 1441162"/>
                <a:gd name="connsiteX1696" fmla="*/ 181974 w 744811"/>
                <a:gd name="connsiteY1696" fmla="*/ 1010150 h 1441162"/>
                <a:gd name="connsiteX1697" fmla="*/ 350443 w 744811"/>
                <a:gd name="connsiteY1697" fmla="*/ 1009978 h 1441162"/>
                <a:gd name="connsiteX1698" fmla="*/ 325757 w 744811"/>
                <a:gd name="connsiteY1698" fmla="*/ 1016637 h 1441162"/>
                <a:gd name="connsiteX1699" fmla="*/ 299921 w 744811"/>
                <a:gd name="connsiteY1699" fmla="*/ 1013022 h 1441162"/>
                <a:gd name="connsiteX1700" fmla="*/ 274469 w 744811"/>
                <a:gd name="connsiteY1700" fmla="*/ 1012261 h 1441162"/>
                <a:gd name="connsiteX1701" fmla="*/ 268791 w 744811"/>
                <a:gd name="connsiteY1701" fmla="*/ 1012215 h 1441162"/>
                <a:gd name="connsiteX1702" fmla="*/ 267782 w 744811"/>
                <a:gd name="connsiteY1702" fmla="*/ 1013279 h 1441162"/>
                <a:gd name="connsiteX1703" fmla="*/ 266025 w 744811"/>
                <a:gd name="connsiteY1703" fmla="*/ 1016365 h 1441162"/>
                <a:gd name="connsiteX1704" fmla="*/ 259780 w 744811"/>
                <a:gd name="connsiteY1704" fmla="*/ 1013280 h 1441162"/>
                <a:gd name="connsiteX1705" fmla="*/ 259779 w 744811"/>
                <a:gd name="connsiteY1705" fmla="*/ 1013280 h 1441162"/>
                <a:gd name="connsiteX1706" fmla="*/ 266025 w 744811"/>
                <a:gd name="connsiteY1706" fmla="*/ 1016366 h 1441162"/>
                <a:gd name="connsiteX1707" fmla="*/ 267782 w 744811"/>
                <a:gd name="connsiteY1707" fmla="*/ 1013280 h 1441162"/>
                <a:gd name="connsiteX1708" fmla="*/ 268791 w 744811"/>
                <a:gd name="connsiteY1708" fmla="*/ 1012216 h 1441162"/>
                <a:gd name="connsiteX1709" fmla="*/ 274469 w 744811"/>
                <a:gd name="connsiteY1709" fmla="*/ 1012262 h 1441162"/>
                <a:gd name="connsiteX1710" fmla="*/ 299921 w 744811"/>
                <a:gd name="connsiteY1710" fmla="*/ 1013023 h 1441162"/>
                <a:gd name="connsiteX1711" fmla="*/ 350444 w 744811"/>
                <a:gd name="connsiteY1711" fmla="*/ 1009979 h 1441162"/>
                <a:gd name="connsiteX1712" fmla="*/ 201681 w 744811"/>
                <a:gd name="connsiteY1712" fmla="*/ 1002568 h 1441162"/>
                <a:gd name="connsiteX1713" fmla="*/ 198623 w 744811"/>
                <a:gd name="connsiteY1713" fmla="*/ 1005624 h 1441162"/>
                <a:gd name="connsiteX1714" fmla="*/ 198624 w 744811"/>
                <a:gd name="connsiteY1714" fmla="*/ 1005624 h 1441162"/>
                <a:gd name="connsiteX1715" fmla="*/ 201681 w 744811"/>
                <a:gd name="connsiteY1715" fmla="*/ 1002568 h 1441162"/>
                <a:gd name="connsiteX1716" fmla="*/ 383881 w 744811"/>
                <a:gd name="connsiteY1716" fmla="*/ 1002220 h 1441162"/>
                <a:gd name="connsiteX1717" fmla="*/ 397659 w 744811"/>
                <a:gd name="connsiteY1717" fmla="*/ 1012953 h 1441162"/>
                <a:gd name="connsiteX1718" fmla="*/ 400722 w 744811"/>
                <a:gd name="connsiteY1718" fmla="*/ 1028287 h 1441162"/>
                <a:gd name="connsiteX1719" fmla="*/ 405314 w 744811"/>
                <a:gd name="connsiteY1719" fmla="*/ 1034420 h 1441162"/>
                <a:gd name="connsiteX1720" fmla="*/ 405314 w 744811"/>
                <a:gd name="connsiteY1720" fmla="*/ 1034419 h 1441162"/>
                <a:gd name="connsiteX1721" fmla="*/ 400722 w 744811"/>
                <a:gd name="connsiteY1721" fmla="*/ 1028286 h 1441162"/>
                <a:gd name="connsiteX1722" fmla="*/ 397659 w 744811"/>
                <a:gd name="connsiteY1722" fmla="*/ 1012952 h 1441162"/>
                <a:gd name="connsiteX1723" fmla="*/ 390196 w 744811"/>
                <a:gd name="connsiteY1723" fmla="*/ 1009310 h 1441162"/>
                <a:gd name="connsiteX1724" fmla="*/ 383883 w 744811"/>
                <a:gd name="connsiteY1724" fmla="*/ 1002221 h 1441162"/>
                <a:gd name="connsiteX1725" fmla="*/ 192505 w 744811"/>
                <a:gd name="connsiteY1725" fmla="*/ 999702 h 1441162"/>
                <a:gd name="connsiteX1726" fmla="*/ 194035 w 744811"/>
                <a:gd name="connsiteY1726" fmla="*/ 1011739 h 1441162"/>
                <a:gd name="connsiteX1727" fmla="*/ 194035 w 744811"/>
                <a:gd name="connsiteY1727" fmla="*/ 1011738 h 1441162"/>
                <a:gd name="connsiteX1728" fmla="*/ 735134 w 744811"/>
                <a:gd name="connsiteY1728" fmla="*/ 998110 h 1441162"/>
                <a:gd name="connsiteX1729" fmla="*/ 725988 w 744811"/>
                <a:gd name="connsiteY1729" fmla="*/ 1010284 h 1441162"/>
                <a:gd name="connsiteX1730" fmla="*/ 725988 w 744811"/>
                <a:gd name="connsiteY1730" fmla="*/ 1010285 h 1441162"/>
                <a:gd name="connsiteX1731" fmla="*/ 735134 w 744811"/>
                <a:gd name="connsiteY1731" fmla="*/ 998110 h 1441162"/>
                <a:gd name="connsiteX1732" fmla="*/ 378951 w 744811"/>
                <a:gd name="connsiteY1732" fmla="*/ 997718 h 1441162"/>
                <a:gd name="connsiteX1733" fmla="*/ 378951 w 744811"/>
                <a:gd name="connsiteY1733" fmla="*/ 997719 h 1441162"/>
                <a:gd name="connsiteX1734" fmla="*/ 380451 w 744811"/>
                <a:gd name="connsiteY1734" fmla="*/ 997719 h 1441162"/>
                <a:gd name="connsiteX1735" fmla="*/ 380451 w 744811"/>
                <a:gd name="connsiteY1735" fmla="*/ 997718 h 1441162"/>
                <a:gd name="connsiteX1736" fmla="*/ 716841 w 744811"/>
                <a:gd name="connsiteY1736" fmla="*/ 996588 h 1441162"/>
                <a:gd name="connsiteX1737" fmla="*/ 716651 w 744811"/>
                <a:gd name="connsiteY1737" fmla="*/ 999060 h 1441162"/>
                <a:gd name="connsiteX1738" fmla="*/ 715317 w 744811"/>
                <a:gd name="connsiteY1738" fmla="*/ 1016372 h 1441162"/>
                <a:gd name="connsiteX1739" fmla="*/ 715317 w 744811"/>
                <a:gd name="connsiteY1739" fmla="*/ 1016373 h 1441162"/>
                <a:gd name="connsiteX1740" fmla="*/ 716651 w 744811"/>
                <a:gd name="connsiteY1740" fmla="*/ 999061 h 1441162"/>
                <a:gd name="connsiteX1741" fmla="*/ 716841 w 744811"/>
                <a:gd name="connsiteY1741" fmla="*/ 996588 h 1441162"/>
                <a:gd name="connsiteX1742" fmla="*/ 203210 w 744811"/>
                <a:gd name="connsiteY1742" fmla="*/ 994925 h 1441162"/>
                <a:gd name="connsiteX1743" fmla="*/ 198623 w 744811"/>
                <a:gd name="connsiteY1743" fmla="*/ 996453 h 1441162"/>
                <a:gd name="connsiteX1744" fmla="*/ 198624 w 744811"/>
                <a:gd name="connsiteY1744" fmla="*/ 996454 h 1441162"/>
                <a:gd name="connsiteX1745" fmla="*/ 203211 w 744811"/>
                <a:gd name="connsiteY1745" fmla="*/ 994925 h 1441162"/>
                <a:gd name="connsiteX1746" fmla="*/ 679001 w 744811"/>
                <a:gd name="connsiteY1746" fmla="*/ 993276 h 1441162"/>
                <a:gd name="connsiteX1747" fmla="*/ 679002 w 744811"/>
                <a:gd name="connsiteY1747" fmla="*/ 993278 h 1441162"/>
                <a:gd name="connsiteX1748" fmla="*/ 686621 w 744811"/>
                <a:gd name="connsiteY1748" fmla="*/ 997837 h 1441162"/>
                <a:gd name="connsiteX1749" fmla="*/ 686622 w 744811"/>
                <a:gd name="connsiteY1749" fmla="*/ 997836 h 1441162"/>
                <a:gd name="connsiteX1750" fmla="*/ 679001 w 744811"/>
                <a:gd name="connsiteY1750" fmla="*/ 993276 h 1441162"/>
                <a:gd name="connsiteX1751" fmla="*/ 733610 w 744811"/>
                <a:gd name="connsiteY1751" fmla="*/ 992021 h 1441162"/>
                <a:gd name="connsiteX1752" fmla="*/ 732657 w 744811"/>
                <a:gd name="connsiteY1752" fmla="*/ 995065 h 1441162"/>
                <a:gd name="connsiteX1753" fmla="*/ 732657 w 744811"/>
                <a:gd name="connsiteY1753" fmla="*/ 995066 h 1441162"/>
                <a:gd name="connsiteX1754" fmla="*/ 733610 w 744811"/>
                <a:gd name="connsiteY1754" fmla="*/ 992022 h 1441162"/>
                <a:gd name="connsiteX1755" fmla="*/ 738183 w 744811"/>
                <a:gd name="connsiteY1755" fmla="*/ 993544 h 1441162"/>
                <a:gd name="connsiteX1756" fmla="*/ 738183 w 744811"/>
                <a:gd name="connsiteY1756" fmla="*/ 993543 h 1441162"/>
                <a:gd name="connsiteX1757" fmla="*/ 733610 w 744811"/>
                <a:gd name="connsiteY1757" fmla="*/ 992021 h 1441162"/>
                <a:gd name="connsiteX1758" fmla="*/ 729019 w 744811"/>
                <a:gd name="connsiteY1758" fmla="*/ 991932 h 1441162"/>
                <a:gd name="connsiteX1759" fmla="*/ 724679 w 744811"/>
                <a:gd name="connsiteY1759" fmla="*/ 997719 h 1441162"/>
                <a:gd name="connsiteX1760" fmla="*/ 724680 w 744811"/>
                <a:gd name="connsiteY1760" fmla="*/ 997719 h 1441162"/>
                <a:gd name="connsiteX1761" fmla="*/ 729018 w 744811"/>
                <a:gd name="connsiteY1761" fmla="*/ 991935 h 1441162"/>
                <a:gd name="connsiteX1762" fmla="*/ 61087 w 744811"/>
                <a:gd name="connsiteY1762" fmla="*/ 990002 h 1441162"/>
                <a:gd name="connsiteX1763" fmla="*/ 61087 w 744811"/>
                <a:gd name="connsiteY1763" fmla="*/ 990003 h 1441162"/>
                <a:gd name="connsiteX1764" fmla="*/ 62616 w 744811"/>
                <a:gd name="connsiteY1764" fmla="*/ 990003 h 1441162"/>
                <a:gd name="connsiteX1765" fmla="*/ 87085 w 744811"/>
                <a:gd name="connsiteY1765" fmla="*/ 1023640 h 1441162"/>
                <a:gd name="connsiteX1766" fmla="*/ 97791 w 744811"/>
                <a:gd name="connsiteY1766" fmla="*/ 1038929 h 1441162"/>
                <a:gd name="connsiteX1767" fmla="*/ 99320 w 744811"/>
                <a:gd name="connsiteY1767" fmla="*/ 1040458 h 1441162"/>
                <a:gd name="connsiteX1768" fmla="*/ 114613 w 744811"/>
                <a:gd name="connsiteY1768" fmla="*/ 1046574 h 1441162"/>
                <a:gd name="connsiteX1769" fmla="*/ 117672 w 744811"/>
                <a:gd name="connsiteY1769" fmla="*/ 1054218 h 1441162"/>
                <a:gd name="connsiteX1770" fmla="*/ 117672 w 744811"/>
                <a:gd name="connsiteY1770" fmla="*/ 1054218 h 1441162"/>
                <a:gd name="connsiteX1771" fmla="*/ 114613 w 744811"/>
                <a:gd name="connsiteY1771" fmla="*/ 1046573 h 1441162"/>
                <a:gd name="connsiteX1772" fmla="*/ 99320 w 744811"/>
                <a:gd name="connsiteY1772" fmla="*/ 1040457 h 1441162"/>
                <a:gd name="connsiteX1773" fmla="*/ 97791 w 744811"/>
                <a:gd name="connsiteY1773" fmla="*/ 1038928 h 1441162"/>
                <a:gd name="connsiteX1774" fmla="*/ 87085 w 744811"/>
                <a:gd name="connsiteY1774" fmla="*/ 1023639 h 1441162"/>
                <a:gd name="connsiteX1775" fmla="*/ 62616 w 744811"/>
                <a:gd name="connsiteY1775" fmla="*/ 990002 h 1441162"/>
                <a:gd name="connsiteX1776" fmla="*/ 138097 w 744811"/>
                <a:gd name="connsiteY1776" fmla="*/ 988686 h 1441162"/>
                <a:gd name="connsiteX1777" fmla="*/ 139421 w 744811"/>
                <a:gd name="connsiteY1777" fmla="*/ 997674 h 1441162"/>
                <a:gd name="connsiteX1778" fmla="*/ 139421 w 744811"/>
                <a:gd name="connsiteY1778" fmla="*/ 997673 h 1441162"/>
                <a:gd name="connsiteX1779" fmla="*/ 371663 w 744811"/>
                <a:gd name="connsiteY1779" fmla="*/ 987431 h 1441162"/>
                <a:gd name="connsiteX1780" fmla="*/ 371662 w 744811"/>
                <a:gd name="connsiteY1780" fmla="*/ 987432 h 1441162"/>
                <a:gd name="connsiteX1781" fmla="*/ 357838 w 744811"/>
                <a:gd name="connsiteY1781" fmla="*/ 1005236 h 1441162"/>
                <a:gd name="connsiteX1782" fmla="*/ 344015 w 744811"/>
                <a:gd name="connsiteY1782" fmla="*/ 1000785 h 1441162"/>
                <a:gd name="connsiteX1783" fmla="*/ 344014 w 744811"/>
                <a:gd name="connsiteY1783" fmla="*/ 1000785 h 1441162"/>
                <a:gd name="connsiteX1784" fmla="*/ 357838 w 744811"/>
                <a:gd name="connsiteY1784" fmla="*/ 1005237 h 1441162"/>
                <a:gd name="connsiteX1785" fmla="*/ 371663 w 744811"/>
                <a:gd name="connsiteY1785" fmla="*/ 987431 h 1441162"/>
                <a:gd name="connsiteX1786" fmla="*/ 353016 w 744811"/>
                <a:gd name="connsiteY1786" fmla="*/ 987269 h 1441162"/>
                <a:gd name="connsiteX1787" fmla="*/ 353016 w 744811"/>
                <a:gd name="connsiteY1787" fmla="*/ 987270 h 1441162"/>
                <a:gd name="connsiteX1788" fmla="*/ 356231 w 744811"/>
                <a:gd name="connsiteY1788" fmla="*/ 987270 h 1441162"/>
                <a:gd name="connsiteX1789" fmla="*/ 356230 w 744811"/>
                <a:gd name="connsiteY1789" fmla="*/ 987269 h 1441162"/>
                <a:gd name="connsiteX1790" fmla="*/ 623523 w 744811"/>
                <a:gd name="connsiteY1790" fmla="*/ 985636 h 1441162"/>
                <a:gd name="connsiteX1791" fmla="*/ 623523 w 744811"/>
                <a:gd name="connsiteY1791" fmla="*/ 985636 h 1441162"/>
                <a:gd name="connsiteX1792" fmla="*/ 628109 w 744811"/>
                <a:gd name="connsiteY1792" fmla="*/ 1003908 h 1441162"/>
                <a:gd name="connsiteX1793" fmla="*/ 646451 w 744811"/>
                <a:gd name="connsiteY1793" fmla="*/ 1008476 h 1441162"/>
                <a:gd name="connsiteX1794" fmla="*/ 646452 w 744811"/>
                <a:gd name="connsiteY1794" fmla="*/ 1008475 h 1441162"/>
                <a:gd name="connsiteX1795" fmla="*/ 628109 w 744811"/>
                <a:gd name="connsiteY1795" fmla="*/ 1003907 h 1441162"/>
                <a:gd name="connsiteX1796" fmla="*/ 36652 w 744811"/>
                <a:gd name="connsiteY1796" fmla="*/ 982804 h 1441162"/>
                <a:gd name="connsiteX1797" fmla="*/ 36652 w 744811"/>
                <a:gd name="connsiteY1797" fmla="*/ 982805 h 1441162"/>
                <a:gd name="connsiteX1798" fmla="*/ 39692 w 744811"/>
                <a:gd name="connsiteY1798" fmla="*/ 985852 h 1441162"/>
                <a:gd name="connsiteX1799" fmla="*/ 44251 w 744811"/>
                <a:gd name="connsiteY1799" fmla="*/ 1013277 h 1441162"/>
                <a:gd name="connsiteX1800" fmla="*/ 44251 w 744811"/>
                <a:gd name="connsiteY1800" fmla="*/ 1013277 h 1441162"/>
                <a:gd name="connsiteX1801" fmla="*/ 39692 w 744811"/>
                <a:gd name="connsiteY1801" fmla="*/ 985851 h 1441162"/>
                <a:gd name="connsiteX1802" fmla="*/ 36652 w 744811"/>
                <a:gd name="connsiteY1802" fmla="*/ 982804 h 1441162"/>
                <a:gd name="connsiteX1803" fmla="*/ 85470 w 744811"/>
                <a:gd name="connsiteY1803" fmla="*/ 982590 h 1441162"/>
                <a:gd name="connsiteX1804" fmla="*/ 74770 w 744811"/>
                <a:gd name="connsiteY1804" fmla="*/ 991726 h 1441162"/>
                <a:gd name="connsiteX1805" fmla="*/ 67128 w 744811"/>
                <a:gd name="connsiteY1805" fmla="*/ 993249 h 1441162"/>
                <a:gd name="connsiteX1806" fmla="*/ 67129 w 744811"/>
                <a:gd name="connsiteY1806" fmla="*/ 993250 h 1441162"/>
                <a:gd name="connsiteX1807" fmla="*/ 74770 w 744811"/>
                <a:gd name="connsiteY1807" fmla="*/ 991727 h 1441162"/>
                <a:gd name="connsiteX1808" fmla="*/ 85470 w 744811"/>
                <a:gd name="connsiteY1808" fmla="*/ 982591 h 1441162"/>
                <a:gd name="connsiteX1809" fmla="*/ 120887 w 744811"/>
                <a:gd name="connsiteY1809" fmla="*/ 982544 h 1441162"/>
                <a:gd name="connsiteX1810" fmla="*/ 117373 w 744811"/>
                <a:gd name="connsiteY1810" fmla="*/ 990066 h 1441162"/>
                <a:gd name="connsiteX1811" fmla="*/ 111517 w 744811"/>
                <a:gd name="connsiteY1811" fmla="*/ 996432 h 1441162"/>
                <a:gd name="connsiteX1812" fmla="*/ 109955 w 744811"/>
                <a:gd name="connsiteY1812" fmla="*/ 990260 h 1441162"/>
                <a:gd name="connsiteX1813" fmla="*/ 109955 w 744811"/>
                <a:gd name="connsiteY1813" fmla="*/ 990260 h 1441162"/>
                <a:gd name="connsiteX1814" fmla="*/ 111517 w 744811"/>
                <a:gd name="connsiteY1814" fmla="*/ 996433 h 1441162"/>
                <a:gd name="connsiteX1815" fmla="*/ 120887 w 744811"/>
                <a:gd name="connsiteY1815" fmla="*/ 982544 h 1441162"/>
                <a:gd name="connsiteX1816" fmla="*/ 33612 w 744811"/>
                <a:gd name="connsiteY1816" fmla="*/ 981281 h 1441162"/>
                <a:gd name="connsiteX1817" fmla="*/ 36652 w 744811"/>
                <a:gd name="connsiteY1817" fmla="*/ 984328 h 1441162"/>
                <a:gd name="connsiteX1818" fmla="*/ 36652 w 744811"/>
                <a:gd name="connsiteY1818" fmla="*/ 984327 h 1441162"/>
                <a:gd name="connsiteX1819" fmla="*/ 33613 w 744811"/>
                <a:gd name="connsiteY1819" fmla="*/ 981281 h 1441162"/>
                <a:gd name="connsiteX1820" fmla="*/ 641866 w 744811"/>
                <a:gd name="connsiteY1820" fmla="*/ 981068 h 1441162"/>
                <a:gd name="connsiteX1821" fmla="*/ 640337 w 744811"/>
                <a:gd name="connsiteY1821" fmla="*/ 984874 h 1441162"/>
                <a:gd name="connsiteX1822" fmla="*/ 638809 w 744811"/>
                <a:gd name="connsiteY1822" fmla="*/ 988681 h 1441162"/>
                <a:gd name="connsiteX1823" fmla="*/ 638809 w 744811"/>
                <a:gd name="connsiteY1823" fmla="*/ 988682 h 1441162"/>
                <a:gd name="connsiteX1824" fmla="*/ 640337 w 744811"/>
                <a:gd name="connsiteY1824" fmla="*/ 984875 h 1441162"/>
                <a:gd name="connsiteX1825" fmla="*/ 641866 w 744811"/>
                <a:gd name="connsiteY1825" fmla="*/ 981068 h 1441162"/>
                <a:gd name="connsiteX1826" fmla="*/ 680150 w 744811"/>
                <a:gd name="connsiteY1826" fmla="*/ 981000 h 1441162"/>
                <a:gd name="connsiteX1827" fmla="*/ 675810 w 744811"/>
                <a:gd name="connsiteY1827" fmla="*/ 985823 h 1441162"/>
                <a:gd name="connsiteX1828" fmla="*/ 675811 w 744811"/>
                <a:gd name="connsiteY1828" fmla="*/ 985823 h 1441162"/>
                <a:gd name="connsiteX1829" fmla="*/ 680150 w 744811"/>
                <a:gd name="connsiteY1829" fmla="*/ 981001 h 1441162"/>
                <a:gd name="connsiteX1830" fmla="*/ 681597 w 744811"/>
                <a:gd name="connsiteY1830" fmla="*/ 984215 h 1441162"/>
                <a:gd name="connsiteX1831" fmla="*/ 681597 w 744811"/>
                <a:gd name="connsiteY1831" fmla="*/ 984215 h 1441162"/>
                <a:gd name="connsiteX1832" fmla="*/ 680150 w 744811"/>
                <a:gd name="connsiteY1832" fmla="*/ 981000 h 1441162"/>
                <a:gd name="connsiteX1833" fmla="*/ 153038 w 744811"/>
                <a:gd name="connsiteY1833" fmla="*/ 980845 h 1441162"/>
                <a:gd name="connsiteX1834" fmla="*/ 147743 w 744811"/>
                <a:gd name="connsiteY1834" fmla="*/ 988877 h 1441162"/>
                <a:gd name="connsiteX1835" fmla="*/ 146986 w 744811"/>
                <a:gd name="connsiteY1835" fmla="*/ 990024 h 1441162"/>
                <a:gd name="connsiteX1836" fmla="*/ 133369 w 744811"/>
                <a:gd name="connsiteY1836" fmla="*/ 1022152 h 1441162"/>
                <a:gd name="connsiteX1837" fmla="*/ 130343 w 744811"/>
                <a:gd name="connsiteY1837" fmla="*/ 1018902 h 1441162"/>
                <a:gd name="connsiteX1838" fmla="*/ 130343 w 744811"/>
                <a:gd name="connsiteY1838" fmla="*/ 1018903 h 1441162"/>
                <a:gd name="connsiteX1839" fmla="*/ 133369 w 744811"/>
                <a:gd name="connsiteY1839" fmla="*/ 1022153 h 1441162"/>
                <a:gd name="connsiteX1840" fmla="*/ 146986 w 744811"/>
                <a:gd name="connsiteY1840" fmla="*/ 990025 h 1441162"/>
                <a:gd name="connsiteX1841" fmla="*/ 153038 w 744811"/>
                <a:gd name="connsiteY1841" fmla="*/ 980845 h 1441162"/>
                <a:gd name="connsiteX1842" fmla="*/ 664879 w 744811"/>
                <a:gd name="connsiteY1842" fmla="*/ 979746 h 1441162"/>
                <a:gd name="connsiteX1843" fmla="*/ 661844 w 744811"/>
                <a:gd name="connsiteY1843" fmla="*/ 984279 h 1441162"/>
                <a:gd name="connsiteX1844" fmla="*/ 645151 w 744811"/>
                <a:gd name="connsiteY1844" fmla="*/ 996368 h 1441162"/>
                <a:gd name="connsiteX1845" fmla="*/ 636046 w 744811"/>
                <a:gd name="connsiteY1845" fmla="*/ 991835 h 1441162"/>
                <a:gd name="connsiteX1846" fmla="*/ 635097 w 744811"/>
                <a:gd name="connsiteY1846" fmla="*/ 984469 h 1441162"/>
                <a:gd name="connsiteX1847" fmla="*/ 635097 w 744811"/>
                <a:gd name="connsiteY1847" fmla="*/ 984469 h 1441162"/>
                <a:gd name="connsiteX1848" fmla="*/ 636046 w 744811"/>
                <a:gd name="connsiteY1848" fmla="*/ 991836 h 1441162"/>
                <a:gd name="connsiteX1849" fmla="*/ 645151 w 744811"/>
                <a:gd name="connsiteY1849" fmla="*/ 996369 h 1441162"/>
                <a:gd name="connsiteX1850" fmla="*/ 661844 w 744811"/>
                <a:gd name="connsiteY1850" fmla="*/ 984280 h 1441162"/>
                <a:gd name="connsiteX1851" fmla="*/ 664878 w 744811"/>
                <a:gd name="connsiteY1851" fmla="*/ 979749 h 1441162"/>
                <a:gd name="connsiteX1852" fmla="*/ 232266 w 744811"/>
                <a:gd name="connsiteY1852" fmla="*/ 979640 h 1441162"/>
                <a:gd name="connsiteX1853" fmla="*/ 207799 w 744811"/>
                <a:gd name="connsiteY1853" fmla="*/ 981168 h 1441162"/>
                <a:gd name="connsiteX1854" fmla="*/ 203211 w 744811"/>
                <a:gd name="connsiteY1854" fmla="*/ 987282 h 1441162"/>
                <a:gd name="connsiteX1855" fmla="*/ 200152 w 744811"/>
                <a:gd name="connsiteY1855" fmla="*/ 991867 h 1441162"/>
                <a:gd name="connsiteX1856" fmla="*/ 200153 w 744811"/>
                <a:gd name="connsiteY1856" fmla="*/ 991868 h 1441162"/>
                <a:gd name="connsiteX1857" fmla="*/ 201682 w 744811"/>
                <a:gd name="connsiteY1857" fmla="*/ 990149 h 1441162"/>
                <a:gd name="connsiteX1858" fmla="*/ 203211 w 744811"/>
                <a:gd name="connsiteY1858" fmla="*/ 987283 h 1441162"/>
                <a:gd name="connsiteX1859" fmla="*/ 207799 w 744811"/>
                <a:gd name="connsiteY1859" fmla="*/ 981169 h 1441162"/>
                <a:gd name="connsiteX1860" fmla="*/ 232268 w 744811"/>
                <a:gd name="connsiteY1860" fmla="*/ 979641 h 1441162"/>
                <a:gd name="connsiteX1861" fmla="*/ 29053 w 744811"/>
                <a:gd name="connsiteY1861" fmla="*/ 978233 h 1441162"/>
                <a:gd name="connsiteX1862" fmla="*/ 22973 w 744811"/>
                <a:gd name="connsiteY1862" fmla="*/ 979756 h 1441162"/>
                <a:gd name="connsiteX1863" fmla="*/ 21834 w 744811"/>
                <a:gd name="connsiteY1863" fmla="*/ 991184 h 1441162"/>
                <a:gd name="connsiteX1864" fmla="*/ 21834 w 744811"/>
                <a:gd name="connsiteY1864" fmla="*/ 991185 h 1441162"/>
                <a:gd name="connsiteX1865" fmla="*/ 22973 w 744811"/>
                <a:gd name="connsiteY1865" fmla="*/ 979757 h 1441162"/>
                <a:gd name="connsiteX1866" fmla="*/ 29053 w 744811"/>
                <a:gd name="connsiteY1866" fmla="*/ 978234 h 1441162"/>
                <a:gd name="connsiteX1867" fmla="*/ 137605 w 744811"/>
                <a:gd name="connsiteY1867" fmla="*/ 977785 h 1441162"/>
                <a:gd name="connsiteX1868" fmla="*/ 131497 w 744811"/>
                <a:gd name="connsiteY1868" fmla="*/ 987001 h 1441162"/>
                <a:gd name="connsiteX1869" fmla="*/ 128443 w 744811"/>
                <a:gd name="connsiteY1869" fmla="*/ 994681 h 1441162"/>
                <a:gd name="connsiteX1870" fmla="*/ 116225 w 744811"/>
                <a:gd name="connsiteY1870" fmla="*/ 1005434 h 1441162"/>
                <a:gd name="connsiteX1871" fmla="*/ 114698 w 744811"/>
                <a:gd name="connsiteY1871" fmla="*/ 999291 h 1441162"/>
                <a:gd name="connsiteX1872" fmla="*/ 114698 w 744811"/>
                <a:gd name="connsiteY1872" fmla="*/ 999291 h 1441162"/>
                <a:gd name="connsiteX1873" fmla="*/ 116225 w 744811"/>
                <a:gd name="connsiteY1873" fmla="*/ 1005435 h 1441162"/>
                <a:gd name="connsiteX1874" fmla="*/ 128443 w 744811"/>
                <a:gd name="connsiteY1874" fmla="*/ 994682 h 1441162"/>
                <a:gd name="connsiteX1875" fmla="*/ 131497 w 744811"/>
                <a:gd name="connsiteY1875" fmla="*/ 987002 h 1441162"/>
                <a:gd name="connsiteX1876" fmla="*/ 137606 w 744811"/>
                <a:gd name="connsiteY1876" fmla="*/ 977785 h 1441162"/>
                <a:gd name="connsiteX1877" fmla="*/ 710744 w 744811"/>
                <a:gd name="connsiteY1877" fmla="*/ 976804 h 1441162"/>
                <a:gd name="connsiteX1878" fmla="*/ 709791 w 744811"/>
                <a:gd name="connsiteY1878" fmla="*/ 980037 h 1441162"/>
                <a:gd name="connsiteX1879" fmla="*/ 709791 w 744811"/>
                <a:gd name="connsiteY1879" fmla="*/ 980037 h 1441162"/>
                <a:gd name="connsiteX1880" fmla="*/ 710744 w 744811"/>
                <a:gd name="connsiteY1880" fmla="*/ 976804 h 1441162"/>
                <a:gd name="connsiteX1881" fmla="*/ 634529 w 744811"/>
                <a:gd name="connsiteY1881" fmla="*/ 976724 h 1441162"/>
                <a:gd name="connsiteX1882" fmla="*/ 626941 w 744811"/>
                <a:gd name="connsiteY1882" fmla="*/ 987301 h 1441162"/>
                <a:gd name="connsiteX1883" fmla="*/ 626941 w 744811"/>
                <a:gd name="connsiteY1883" fmla="*/ 987302 h 1441162"/>
                <a:gd name="connsiteX1884" fmla="*/ 634529 w 744811"/>
                <a:gd name="connsiteY1884" fmla="*/ 976725 h 1441162"/>
                <a:gd name="connsiteX1885" fmla="*/ 637563 w 744811"/>
                <a:gd name="connsiteY1885" fmla="*/ 978236 h 1441162"/>
                <a:gd name="connsiteX1886" fmla="*/ 637563 w 744811"/>
                <a:gd name="connsiteY1886" fmla="*/ 978235 h 1441162"/>
                <a:gd name="connsiteX1887" fmla="*/ 634529 w 744811"/>
                <a:gd name="connsiteY1887" fmla="*/ 976724 h 1441162"/>
                <a:gd name="connsiteX1888" fmla="*/ 29053 w 744811"/>
                <a:gd name="connsiteY1888" fmla="*/ 975186 h 1441162"/>
                <a:gd name="connsiteX1889" fmla="*/ 36652 w 744811"/>
                <a:gd name="connsiteY1889" fmla="*/ 978234 h 1441162"/>
                <a:gd name="connsiteX1890" fmla="*/ 36652 w 744811"/>
                <a:gd name="connsiteY1890" fmla="*/ 978233 h 1441162"/>
                <a:gd name="connsiteX1891" fmla="*/ 32283 w 744811"/>
                <a:gd name="connsiteY1891" fmla="*/ 977852 h 1441162"/>
                <a:gd name="connsiteX1892" fmla="*/ 29054 w 744811"/>
                <a:gd name="connsiteY1892" fmla="*/ 975186 h 1441162"/>
                <a:gd name="connsiteX1893" fmla="*/ 168469 w 744811"/>
                <a:gd name="connsiteY1893" fmla="*/ 975052 h 1441162"/>
                <a:gd name="connsiteX1894" fmla="*/ 163969 w 744811"/>
                <a:gd name="connsiteY1894" fmla="*/ 976499 h 1441162"/>
                <a:gd name="connsiteX1895" fmla="*/ 163969 w 744811"/>
                <a:gd name="connsiteY1895" fmla="*/ 976500 h 1441162"/>
                <a:gd name="connsiteX1896" fmla="*/ 168470 w 744811"/>
                <a:gd name="connsiteY1896" fmla="*/ 975053 h 1441162"/>
                <a:gd name="connsiteX1897" fmla="*/ 317941 w 744811"/>
                <a:gd name="connsiteY1897" fmla="*/ 972155 h 1441162"/>
                <a:gd name="connsiteX1898" fmla="*/ 317941 w 744811"/>
                <a:gd name="connsiteY1898" fmla="*/ 972156 h 1441162"/>
                <a:gd name="connsiteX1899" fmla="*/ 330132 w 744811"/>
                <a:gd name="connsiteY1899" fmla="*/ 999454 h 1441162"/>
                <a:gd name="connsiteX1900" fmla="*/ 335656 w 744811"/>
                <a:gd name="connsiteY1900" fmla="*/ 1004383 h 1441162"/>
                <a:gd name="connsiteX1901" fmla="*/ 337751 w 744811"/>
                <a:gd name="connsiteY1901" fmla="*/ 1011585 h 1441162"/>
                <a:gd name="connsiteX1902" fmla="*/ 337751 w 744811"/>
                <a:gd name="connsiteY1902" fmla="*/ 1011585 h 1441162"/>
                <a:gd name="connsiteX1903" fmla="*/ 330132 w 744811"/>
                <a:gd name="connsiteY1903" fmla="*/ 999453 h 1441162"/>
                <a:gd name="connsiteX1904" fmla="*/ 317941 w 744811"/>
                <a:gd name="connsiteY1904" fmla="*/ 972155 h 1441162"/>
                <a:gd name="connsiteX1905" fmla="*/ 673931 w 744811"/>
                <a:gd name="connsiteY1905" fmla="*/ 972044 h 1441162"/>
                <a:gd name="connsiteX1906" fmla="*/ 666264 w 744811"/>
                <a:gd name="connsiteY1906" fmla="*/ 988834 h 1441162"/>
                <a:gd name="connsiteX1907" fmla="*/ 664730 w 744811"/>
                <a:gd name="connsiteY1907" fmla="*/ 996466 h 1441162"/>
                <a:gd name="connsiteX1908" fmla="*/ 658597 w 744811"/>
                <a:gd name="connsiteY1908" fmla="*/ 1010204 h 1441162"/>
                <a:gd name="connsiteX1909" fmla="*/ 643264 w 744811"/>
                <a:gd name="connsiteY1909" fmla="*/ 1042260 h 1441162"/>
                <a:gd name="connsiteX1910" fmla="*/ 643264 w 744811"/>
                <a:gd name="connsiteY1910" fmla="*/ 1042261 h 1441162"/>
                <a:gd name="connsiteX1911" fmla="*/ 658597 w 744811"/>
                <a:gd name="connsiteY1911" fmla="*/ 1010205 h 1441162"/>
                <a:gd name="connsiteX1912" fmla="*/ 664730 w 744811"/>
                <a:gd name="connsiteY1912" fmla="*/ 996467 h 1441162"/>
                <a:gd name="connsiteX1913" fmla="*/ 666264 w 744811"/>
                <a:gd name="connsiteY1913" fmla="*/ 988835 h 1441162"/>
                <a:gd name="connsiteX1914" fmla="*/ 673931 w 744811"/>
                <a:gd name="connsiteY1914" fmla="*/ 972044 h 1441162"/>
                <a:gd name="connsiteX1915" fmla="*/ 550291 w 744811"/>
                <a:gd name="connsiteY1915" fmla="*/ 970896 h 1441162"/>
                <a:gd name="connsiteX1916" fmla="*/ 550289 w 744811"/>
                <a:gd name="connsiteY1916" fmla="*/ 970898 h 1441162"/>
                <a:gd name="connsiteX1917" fmla="*/ 543964 w 744811"/>
                <a:gd name="connsiteY1917" fmla="*/ 977951 h 1441162"/>
                <a:gd name="connsiteX1918" fmla="*/ 537236 w 744811"/>
                <a:gd name="connsiteY1918" fmla="*/ 980618 h 1441162"/>
                <a:gd name="connsiteX1919" fmla="*/ 536278 w 744811"/>
                <a:gd name="connsiteY1919" fmla="*/ 980998 h 1441162"/>
                <a:gd name="connsiteX1920" fmla="*/ 536275 w 744811"/>
                <a:gd name="connsiteY1920" fmla="*/ 981000 h 1441162"/>
                <a:gd name="connsiteX1921" fmla="*/ 543964 w 744811"/>
                <a:gd name="connsiteY1921" fmla="*/ 977952 h 1441162"/>
                <a:gd name="connsiteX1922" fmla="*/ 496863 w 744811"/>
                <a:gd name="connsiteY1922" fmla="*/ 970555 h 1441162"/>
                <a:gd name="connsiteX1923" fmla="*/ 496862 w 744811"/>
                <a:gd name="connsiteY1923" fmla="*/ 970555 h 1441162"/>
                <a:gd name="connsiteX1924" fmla="*/ 499914 w 744811"/>
                <a:gd name="connsiteY1924" fmla="*/ 973629 h 1441162"/>
                <a:gd name="connsiteX1925" fmla="*/ 499914 w 744811"/>
                <a:gd name="connsiteY1925" fmla="*/ 973628 h 1441162"/>
                <a:gd name="connsiteX1926" fmla="*/ 562639 w 744811"/>
                <a:gd name="connsiteY1926" fmla="*/ 969212 h 1441162"/>
                <a:gd name="connsiteX1927" fmla="*/ 564182 w 744811"/>
                <a:gd name="connsiteY1927" fmla="*/ 979715 h 1441162"/>
                <a:gd name="connsiteX1928" fmla="*/ 568812 w 744811"/>
                <a:gd name="connsiteY1928" fmla="*/ 970712 h 1441162"/>
                <a:gd name="connsiteX1929" fmla="*/ 568812 w 744811"/>
                <a:gd name="connsiteY1929" fmla="*/ 970712 h 1441162"/>
                <a:gd name="connsiteX1930" fmla="*/ 564182 w 744811"/>
                <a:gd name="connsiteY1930" fmla="*/ 979714 h 1441162"/>
                <a:gd name="connsiteX1931" fmla="*/ 562639 w 744811"/>
                <a:gd name="connsiteY1931" fmla="*/ 969212 h 1441162"/>
                <a:gd name="connsiteX1932" fmla="*/ 600577 w 744811"/>
                <a:gd name="connsiteY1932" fmla="*/ 968783 h 1441162"/>
                <a:gd name="connsiteX1933" fmla="*/ 605400 w 744811"/>
                <a:gd name="connsiteY1933" fmla="*/ 982929 h 1441162"/>
                <a:gd name="connsiteX1934" fmla="*/ 607007 w 744811"/>
                <a:gd name="connsiteY1934" fmla="*/ 971926 h 1441162"/>
                <a:gd name="connsiteX1935" fmla="*/ 607007 w 744811"/>
                <a:gd name="connsiteY1935" fmla="*/ 971926 h 1441162"/>
                <a:gd name="connsiteX1936" fmla="*/ 605400 w 744811"/>
                <a:gd name="connsiteY1936" fmla="*/ 982928 h 1441162"/>
                <a:gd name="connsiteX1937" fmla="*/ 600578 w 744811"/>
                <a:gd name="connsiteY1937" fmla="*/ 968783 h 1441162"/>
                <a:gd name="connsiteX1938" fmla="*/ 235652 w 744811"/>
                <a:gd name="connsiteY1938" fmla="*/ 967606 h 1441162"/>
                <a:gd name="connsiteX1939" fmla="*/ 235081 w 744811"/>
                <a:gd name="connsiteY1939" fmla="*/ 971397 h 1441162"/>
                <a:gd name="connsiteX1940" fmla="*/ 235081 w 744811"/>
                <a:gd name="connsiteY1940" fmla="*/ 971397 h 1441162"/>
                <a:gd name="connsiteX1941" fmla="*/ 235652 w 744811"/>
                <a:gd name="connsiteY1941" fmla="*/ 967606 h 1441162"/>
                <a:gd name="connsiteX1942" fmla="*/ 33612 w 744811"/>
                <a:gd name="connsiteY1942" fmla="*/ 967567 h 1441162"/>
                <a:gd name="connsiteX1943" fmla="*/ 33612 w 744811"/>
                <a:gd name="connsiteY1943" fmla="*/ 967568 h 1441162"/>
                <a:gd name="connsiteX1944" fmla="*/ 36652 w 744811"/>
                <a:gd name="connsiteY1944" fmla="*/ 975185 h 1441162"/>
                <a:gd name="connsiteX1945" fmla="*/ 36652 w 744811"/>
                <a:gd name="connsiteY1945" fmla="*/ 975185 h 1441162"/>
                <a:gd name="connsiteX1946" fmla="*/ 33612 w 744811"/>
                <a:gd name="connsiteY1946" fmla="*/ 967567 h 1441162"/>
                <a:gd name="connsiteX1947" fmla="*/ 27533 w 744811"/>
                <a:gd name="connsiteY1947" fmla="*/ 967567 h 1441162"/>
                <a:gd name="connsiteX1948" fmla="*/ 24493 w 744811"/>
                <a:gd name="connsiteY1948" fmla="*/ 969091 h 1441162"/>
                <a:gd name="connsiteX1949" fmla="*/ 24493 w 744811"/>
                <a:gd name="connsiteY1949" fmla="*/ 969092 h 1441162"/>
                <a:gd name="connsiteX1950" fmla="*/ 27533 w 744811"/>
                <a:gd name="connsiteY1950" fmla="*/ 967568 h 1441162"/>
                <a:gd name="connsiteX1951" fmla="*/ 33612 w 744811"/>
                <a:gd name="connsiteY1951" fmla="*/ 972139 h 1441162"/>
                <a:gd name="connsiteX1952" fmla="*/ 33612 w 744811"/>
                <a:gd name="connsiteY1952" fmla="*/ 972138 h 1441162"/>
                <a:gd name="connsiteX1953" fmla="*/ 27533 w 744811"/>
                <a:gd name="connsiteY1953" fmla="*/ 967567 h 1441162"/>
                <a:gd name="connsiteX1954" fmla="*/ 159749 w 744811"/>
                <a:gd name="connsiteY1954" fmla="*/ 967526 h 1441162"/>
                <a:gd name="connsiteX1955" fmla="*/ 158986 w 744811"/>
                <a:gd name="connsiteY1955" fmla="*/ 976264 h 1441162"/>
                <a:gd name="connsiteX1956" fmla="*/ 157458 w 744811"/>
                <a:gd name="connsiteY1956" fmla="*/ 977784 h 1441162"/>
                <a:gd name="connsiteX1957" fmla="*/ 153259 w 744811"/>
                <a:gd name="connsiteY1957" fmla="*/ 974554 h 1441162"/>
                <a:gd name="connsiteX1958" fmla="*/ 151350 w 744811"/>
                <a:gd name="connsiteY1958" fmla="*/ 970186 h 1441162"/>
                <a:gd name="connsiteX1959" fmla="*/ 151350 w 744811"/>
                <a:gd name="connsiteY1959" fmla="*/ 970186 h 1441162"/>
                <a:gd name="connsiteX1960" fmla="*/ 157458 w 744811"/>
                <a:gd name="connsiteY1960" fmla="*/ 977785 h 1441162"/>
                <a:gd name="connsiteX1961" fmla="*/ 158986 w 744811"/>
                <a:gd name="connsiteY1961" fmla="*/ 976265 h 1441162"/>
                <a:gd name="connsiteX1962" fmla="*/ 159750 w 744811"/>
                <a:gd name="connsiteY1962" fmla="*/ 967526 h 1441162"/>
                <a:gd name="connsiteX1963" fmla="*/ 502965 w 744811"/>
                <a:gd name="connsiteY1963" fmla="*/ 967480 h 1441162"/>
                <a:gd name="connsiteX1964" fmla="*/ 499914 w 744811"/>
                <a:gd name="connsiteY1964" fmla="*/ 969017 h 1441162"/>
                <a:gd name="connsiteX1965" fmla="*/ 499915 w 744811"/>
                <a:gd name="connsiteY1965" fmla="*/ 969018 h 1441162"/>
                <a:gd name="connsiteX1966" fmla="*/ 502965 w 744811"/>
                <a:gd name="connsiteY1966" fmla="*/ 967481 h 1441162"/>
                <a:gd name="connsiteX1967" fmla="*/ 70185 w 744811"/>
                <a:gd name="connsiteY1967" fmla="*/ 967365 h 1441162"/>
                <a:gd name="connsiteX1968" fmla="*/ 71714 w 744811"/>
                <a:gd name="connsiteY1968" fmla="*/ 976500 h 1441162"/>
                <a:gd name="connsiteX1969" fmla="*/ 71714 w 744811"/>
                <a:gd name="connsiteY1969" fmla="*/ 976500 h 1441162"/>
                <a:gd name="connsiteX1970" fmla="*/ 70185 w 744811"/>
                <a:gd name="connsiteY1970" fmla="*/ 967365 h 1441162"/>
                <a:gd name="connsiteX1971" fmla="*/ 507543 w 744811"/>
                <a:gd name="connsiteY1971" fmla="*/ 965945 h 1441162"/>
                <a:gd name="connsiteX1972" fmla="*/ 507542 w 744811"/>
                <a:gd name="connsiteY1972" fmla="*/ 965945 h 1441162"/>
                <a:gd name="connsiteX1973" fmla="*/ 512118 w 744811"/>
                <a:gd name="connsiteY1973" fmla="*/ 969018 h 1441162"/>
                <a:gd name="connsiteX1974" fmla="*/ 512118 w 744811"/>
                <a:gd name="connsiteY1974" fmla="*/ 969017 h 1441162"/>
                <a:gd name="connsiteX1975" fmla="*/ 547207 w 744811"/>
                <a:gd name="connsiteY1975" fmla="*/ 965944 h 1441162"/>
                <a:gd name="connsiteX1976" fmla="*/ 532523 w 744811"/>
                <a:gd name="connsiteY1976" fmla="*/ 978432 h 1441162"/>
                <a:gd name="connsiteX1977" fmla="*/ 516695 w 744811"/>
                <a:gd name="connsiteY1977" fmla="*/ 987461 h 1441162"/>
                <a:gd name="connsiteX1978" fmla="*/ 507542 w 744811"/>
                <a:gd name="connsiteY1978" fmla="*/ 987461 h 1441162"/>
                <a:gd name="connsiteX1979" fmla="*/ 486183 w 744811"/>
                <a:gd name="connsiteY1979" fmla="*/ 992072 h 1441162"/>
                <a:gd name="connsiteX1980" fmla="*/ 480081 w 744811"/>
                <a:gd name="connsiteY1980" fmla="*/ 988998 h 1441162"/>
                <a:gd name="connsiteX1981" fmla="*/ 478555 w 744811"/>
                <a:gd name="connsiteY1981" fmla="*/ 984388 h 1441162"/>
                <a:gd name="connsiteX1982" fmla="*/ 478555 w 744811"/>
                <a:gd name="connsiteY1982" fmla="*/ 984388 h 1441162"/>
                <a:gd name="connsiteX1983" fmla="*/ 480081 w 744811"/>
                <a:gd name="connsiteY1983" fmla="*/ 988999 h 1441162"/>
                <a:gd name="connsiteX1984" fmla="*/ 486183 w 744811"/>
                <a:gd name="connsiteY1984" fmla="*/ 992073 h 1441162"/>
                <a:gd name="connsiteX1985" fmla="*/ 507542 w 744811"/>
                <a:gd name="connsiteY1985" fmla="*/ 987462 h 1441162"/>
                <a:gd name="connsiteX1986" fmla="*/ 516695 w 744811"/>
                <a:gd name="connsiteY1986" fmla="*/ 987462 h 1441162"/>
                <a:gd name="connsiteX1987" fmla="*/ 547207 w 744811"/>
                <a:gd name="connsiteY1987" fmla="*/ 965945 h 1441162"/>
                <a:gd name="connsiteX1988" fmla="*/ 395893 w 744811"/>
                <a:gd name="connsiteY1988" fmla="*/ 965184 h 1441162"/>
                <a:gd name="connsiteX1989" fmla="*/ 392086 w 744811"/>
                <a:gd name="connsiteY1989" fmla="*/ 970055 h 1441162"/>
                <a:gd name="connsiteX1990" fmla="*/ 367200 w 744811"/>
                <a:gd name="connsiteY1990" fmla="*/ 984214 h 1441162"/>
                <a:gd name="connsiteX1991" fmla="*/ 351562 w 744811"/>
                <a:gd name="connsiteY1991" fmla="*/ 982689 h 1441162"/>
                <a:gd name="connsiteX1992" fmla="*/ 345054 w 744811"/>
                <a:gd name="connsiteY1992" fmla="*/ 979713 h 1441162"/>
                <a:gd name="connsiteX1993" fmla="*/ 343451 w 744811"/>
                <a:gd name="connsiteY1993" fmla="*/ 979713 h 1441162"/>
                <a:gd name="connsiteX1994" fmla="*/ 341013 w 744811"/>
                <a:gd name="connsiteY1994" fmla="*/ 979713 h 1441162"/>
                <a:gd name="connsiteX1995" fmla="*/ 340673 w 744811"/>
                <a:gd name="connsiteY1995" fmla="*/ 977710 h 1441162"/>
                <a:gd name="connsiteX1996" fmla="*/ 338214 w 744811"/>
                <a:gd name="connsiteY1996" fmla="*/ 976586 h 1441162"/>
                <a:gd name="connsiteX1997" fmla="*/ 336688 w 744811"/>
                <a:gd name="connsiteY1997" fmla="*/ 973535 h 1441162"/>
                <a:gd name="connsiteX1998" fmla="*/ 336688 w 744811"/>
                <a:gd name="connsiteY1998" fmla="*/ 973536 h 1441162"/>
                <a:gd name="connsiteX1999" fmla="*/ 338214 w 744811"/>
                <a:gd name="connsiteY1999" fmla="*/ 976587 h 1441162"/>
                <a:gd name="connsiteX2000" fmla="*/ 340673 w 744811"/>
                <a:gd name="connsiteY2000" fmla="*/ 977711 h 1441162"/>
                <a:gd name="connsiteX2001" fmla="*/ 341013 w 744811"/>
                <a:gd name="connsiteY2001" fmla="*/ 979714 h 1441162"/>
                <a:gd name="connsiteX2002" fmla="*/ 343451 w 744811"/>
                <a:gd name="connsiteY2002" fmla="*/ 979714 h 1441162"/>
                <a:gd name="connsiteX2003" fmla="*/ 345054 w 744811"/>
                <a:gd name="connsiteY2003" fmla="*/ 979714 h 1441162"/>
                <a:gd name="connsiteX2004" fmla="*/ 351562 w 744811"/>
                <a:gd name="connsiteY2004" fmla="*/ 982690 h 1441162"/>
                <a:gd name="connsiteX2005" fmla="*/ 367200 w 744811"/>
                <a:gd name="connsiteY2005" fmla="*/ 984215 h 1441162"/>
                <a:gd name="connsiteX2006" fmla="*/ 392086 w 744811"/>
                <a:gd name="connsiteY2006" fmla="*/ 970056 h 1441162"/>
                <a:gd name="connsiteX2007" fmla="*/ 395893 w 744811"/>
                <a:gd name="connsiteY2007" fmla="*/ 965185 h 1441162"/>
                <a:gd name="connsiteX2008" fmla="*/ 396354 w 744811"/>
                <a:gd name="connsiteY2008" fmla="*/ 968759 h 1441162"/>
                <a:gd name="connsiteX2009" fmla="*/ 403814 w 744811"/>
                <a:gd name="connsiteY2009" fmla="*/ 967282 h 1441162"/>
                <a:gd name="connsiteX2010" fmla="*/ 403814 w 744811"/>
                <a:gd name="connsiteY2010" fmla="*/ 967282 h 1441162"/>
                <a:gd name="connsiteX2011" fmla="*/ 400847 w 744811"/>
                <a:gd name="connsiteY2011" fmla="*/ 970947 h 1441162"/>
                <a:gd name="connsiteX2012" fmla="*/ 396354 w 744811"/>
                <a:gd name="connsiteY2012" fmla="*/ 968758 h 1441162"/>
                <a:gd name="connsiteX2013" fmla="*/ 111885 w 744811"/>
                <a:gd name="connsiteY2013" fmla="*/ 964409 h 1441162"/>
                <a:gd name="connsiteX2014" fmla="*/ 111885 w 744811"/>
                <a:gd name="connsiteY2014" fmla="*/ 964410 h 1441162"/>
                <a:gd name="connsiteX2015" fmla="*/ 122524 w 744811"/>
                <a:gd name="connsiteY2015" fmla="*/ 967497 h 1441162"/>
                <a:gd name="connsiteX2016" fmla="*/ 128603 w 744811"/>
                <a:gd name="connsiteY2016" fmla="*/ 965954 h 1441162"/>
                <a:gd name="connsiteX2017" fmla="*/ 128602 w 744811"/>
                <a:gd name="connsiteY2017" fmla="*/ 965954 h 1441162"/>
                <a:gd name="connsiteX2018" fmla="*/ 122524 w 744811"/>
                <a:gd name="connsiteY2018" fmla="*/ 967496 h 1441162"/>
                <a:gd name="connsiteX2019" fmla="*/ 111885 w 744811"/>
                <a:gd name="connsiteY2019" fmla="*/ 964409 h 1441162"/>
                <a:gd name="connsiteX2020" fmla="*/ 31523 w 744811"/>
                <a:gd name="connsiteY2020" fmla="*/ 963948 h 1441162"/>
                <a:gd name="connsiteX2021" fmla="*/ 30573 w 744811"/>
                <a:gd name="connsiteY2021" fmla="*/ 964520 h 1441162"/>
                <a:gd name="connsiteX2022" fmla="*/ 30574 w 744811"/>
                <a:gd name="connsiteY2022" fmla="*/ 964521 h 1441162"/>
                <a:gd name="connsiteX2023" fmla="*/ 31523 w 744811"/>
                <a:gd name="connsiteY2023" fmla="*/ 963949 h 1441162"/>
                <a:gd name="connsiteX2024" fmla="*/ 33612 w 744811"/>
                <a:gd name="connsiteY2024" fmla="*/ 964521 h 1441162"/>
                <a:gd name="connsiteX2025" fmla="*/ 33612 w 744811"/>
                <a:gd name="connsiteY2025" fmla="*/ 964520 h 1441162"/>
                <a:gd name="connsiteX2026" fmla="*/ 31523 w 744811"/>
                <a:gd name="connsiteY2026" fmla="*/ 963948 h 1441162"/>
                <a:gd name="connsiteX2027" fmla="*/ 323747 w 744811"/>
                <a:gd name="connsiteY2027" fmla="*/ 963344 h 1441162"/>
                <a:gd name="connsiteX2028" fmla="*/ 322695 w 744811"/>
                <a:gd name="connsiteY2028" fmla="*/ 967605 h 1441162"/>
                <a:gd name="connsiteX2029" fmla="*/ 322695 w 744811"/>
                <a:gd name="connsiteY2029" fmla="*/ 967606 h 1441162"/>
                <a:gd name="connsiteX2030" fmla="*/ 323747 w 744811"/>
                <a:gd name="connsiteY2030" fmla="*/ 963345 h 1441162"/>
                <a:gd name="connsiteX2031" fmla="*/ 325446 w 744811"/>
                <a:gd name="connsiteY2031" fmla="*/ 968783 h 1441162"/>
                <a:gd name="connsiteX2032" fmla="*/ 328930 w 744811"/>
                <a:gd name="connsiteY2032" fmla="*/ 967757 h 1441162"/>
                <a:gd name="connsiteX2033" fmla="*/ 329156 w 744811"/>
                <a:gd name="connsiteY2033" fmla="*/ 966004 h 1441162"/>
                <a:gd name="connsiteX2034" fmla="*/ 333637 w 744811"/>
                <a:gd name="connsiteY2034" fmla="*/ 970485 h 1441162"/>
                <a:gd name="connsiteX2035" fmla="*/ 336688 w 744811"/>
                <a:gd name="connsiteY2035" fmla="*/ 975062 h 1441162"/>
                <a:gd name="connsiteX2036" fmla="*/ 336688 w 744811"/>
                <a:gd name="connsiteY2036" fmla="*/ 975061 h 1441162"/>
                <a:gd name="connsiteX2037" fmla="*/ 333637 w 744811"/>
                <a:gd name="connsiteY2037" fmla="*/ 970484 h 1441162"/>
                <a:gd name="connsiteX2038" fmla="*/ 329156 w 744811"/>
                <a:gd name="connsiteY2038" fmla="*/ 966003 h 1441162"/>
                <a:gd name="connsiteX2039" fmla="*/ 328930 w 744811"/>
                <a:gd name="connsiteY2039" fmla="*/ 967756 h 1441162"/>
                <a:gd name="connsiteX2040" fmla="*/ 325446 w 744811"/>
                <a:gd name="connsiteY2040" fmla="*/ 968782 h 1441162"/>
                <a:gd name="connsiteX2041" fmla="*/ 578007 w 744811"/>
                <a:gd name="connsiteY2041" fmla="*/ 963132 h 1441162"/>
                <a:gd name="connsiteX2042" fmla="*/ 577814 w 744811"/>
                <a:gd name="connsiteY2042" fmla="*/ 968881 h 1441162"/>
                <a:gd name="connsiteX2043" fmla="*/ 576271 w 744811"/>
                <a:gd name="connsiteY2043" fmla="*/ 974817 h 1441162"/>
                <a:gd name="connsiteX2044" fmla="*/ 571641 w 744811"/>
                <a:gd name="connsiteY2044" fmla="*/ 977784 h 1441162"/>
                <a:gd name="connsiteX2045" fmla="*/ 571641 w 744811"/>
                <a:gd name="connsiteY2045" fmla="*/ 977785 h 1441162"/>
                <a:gd name="connsiteX2046" fmla="*/ 576271 w 744811"/>
                <a:gd name="connsiteY2046" fmla="*/ 974818 h 1441162"/>
                <a:gd name="connsiteX2047" fmla="*/ 577814 w 744811"/>
                <a:gd name="connsiteY2047" fmla="*/ 968882 h 1441162"/>
                <a:gd name="connsiteX2048" fmla="*/ 578007 w 744811"/>
                <a:gd name="connsiteY2048" fmla="*/ 963132 h 1441162"/>
                <a:gd name="connsiteX2049" fmla="*/ 316418 w 744811"/>
                <a:gd name="connsiteY2049" fmla="*/ 963057 h 1441162"/>
                <a:gd name="connsiteX2050" fmla="*/ 316417 w 744811"/>
                <a:gd name="connsiteY2050" fmla="*/ 963057 h 1441162"/>
                <a:gd name="connsiteX2051" fmla="*/ 319464 w 744811"/>
                <a:gd name="connsiteY2051" fmla="*/ 967605 h 1441162"/>
                <a:gd name="connsiteX2052" fmla="*/ 319465 w 744811"/>
                <a:gd name="connsiteY2052" fmla="*/ 967605 h 1441162"/>
                <a:gd name="connsiteX2053" fmla="*/ 78156 w 744811"/>
                <a:gd name="connsiteY2053" fmla="*/ 962879 h 1441162"/>
                <a:gd name="connsiteX2054" fmla="*/ 75686 w 744811"/>
                <a:gd name="connsiteY2054" fmla="*/ 967819 h 1441162"/>
                <a:gd name="connsiteX2055" fmla="*/ 75686 w 744811"/>
                <a:gd name="connsiteY2055" fmla="*/ 967820 h 1441162"/>
                <a:gd name="connsiteX2056" fmla="*/ 78156 w 744811"/>
                <a:gd name="connsiteY2056" fmla="*/ 962880 h 1441162"/>
                <a:gd name="connsiteX2057" fmla="*/ 82145 w 744811"/>
                <a:gd name="connsiteY2057" fmla="*/ 967820 h 1441162"/>
                <a:gd name="connsiteX2058" fmla="*/ 82145 w 744811"/>
                <a:gd name="connsiteY2058" fmla="*/ 967819 h 1441162"/>
                <a:gd name="connsiteX2059" fmla="*/ 78156 w 744811"/>
                <a:gd name="connsiteY2059" fmla="*/ 962879 h 1441162"/>
                <a:gd name="connsiteX2060" fmla="*/ 234128 w 744811"/>
                <a:gd name="connsiteY2060" fmla="*/ 961540 h 1441162"/>
                <a:gd name="connsiteX2061" fmla="*/ 231081 w 744811"/>
                <a:gd name="connsiteY2061" fmla="*/ 964572 h 1441162"/>
                <a:gd name="connsiteX2062" fmla="*/ 231082 w 744811"/>
                <a:gd name="connsiteY2062" fmla="*/ 964573 h 1441162"/>
                <a:gd name="connsiteX2063" fmla="*/ 234128 w 744811"/>
                <a:gd name="connsiteY2063" fmla="*/ 961540 h 1441162"/>
                <a:gd name="connsiteX2064" fmla="*/ 136319 w 744811"/>
                <a:gd name="connsiteY2064" fmla="*/ 961462 h 1441162"/>
                <a:gd name="connsiteX2065" fmla="*/ 133765 w 744811"/>
                <a:gd name="connsiteY2065" fmla="*/ 962612 h 1441162"/>
                <a:gd name="connsiteX2066" fmla="*/ 133056 w 744811"/>
                <a:gd name="connsiteY2066" fmla="*/ 962393 h 1441162"/>
                <a:gd name="connsiteX2067" fmla="*/ 133056 w 744811"/>
                <a:gd name="connsiteY2067" fmla="*/ 962394 h 1441162"/>
                <a:gd name="connsiteX2068" fmla="*/ 133765 w 744811"/>
                <a:gd name="connsiteY2068" fmla="*/ 962613 h 1441162"/>
                <a:gd name="connsiteX2069" fmla="*/ 136319 w 744811"/>
                <a:gd name="connsiteY2069" fmla="*/ 961463 h 1441162"/>
                <a:gd name="connsiteX2070" fmla="*/ 506018 w 744811"/>
                <a:gd name="connsiteY2070" fmla="*/ 961333 h 1441162"/>
                <a:gd name="connsiteX2071" fmla="*/ 506016 w 744811"/>
                <a:gd name="connsiteY2071" fmla="*/ 961334 h 1441162"/>
                <a:gd name="connsiteX2072" fmla="*/ 510593 w 744811"/>
                <a:gd name="connsiteY2072" fmla="*/ 961334 h 1441162"/>
                <a:gd name="connsiteX2073" fmla="*/ 512118 w 744811"/>
                <a:gd name="connsiteY2073" fmla="*/ 962871 h 1441162"/>
                <a:gd name="connsiteX2074" fmla="*/ 512118 w 744811"/>
                <a:gd name="connsiteY2074" fmla="*/ 962870 h 1441162"/>
                <a:gd name="connsiteX2075" fmla="*/ 510593 w 744811"/>
                <a:gd name="connsiteY2075" fmla="*/ 961333 h 1441162"/>
                <a:gd name="connsiteX2076" fmla="*/ 317941 w 744811"/>
                <a:gd name="connsiteY2076" fmla="*/ 956991 h 1441162"/>
                <a:gd name="connsiteX2077" fmla="*/ 317941 w 744811"/>
                <a:gd name="connsiteY2077" fmla="*/ 956991 h 1441162"/>
                <a:gd name="connsiteX2078" fmla="*/ 319465 w 744811"/>
                <a:gd name="connsiteY2078" fmla="*/ 960024 h 1441162"/>
                <a:gd name="connsiteX2079" fmla="*/ 319465 w 744811"/>
                <a:gd name="connsiteY2079" fmla="*/ 960023 h 1441162"/>
                <a:gd name="connsiteX2080" fmla="*/ 234128 w 744811"/>
                <a:gd name="connsiteY2080" fmla="*/ 955473 h 1441162"/>
                <a:gd name="connsiteX2081" fmla="*/ 229557 w 744811"/>
                <a:gd name="connsiteY2081" fmla="*/ 958506 h 1441162"/>
                <a:gd name="connsiteX2082" fmla="*/ 229558 w 744811"/>
                <a:gd name="connsiteY2082" fmla="*/ 958507 h 1441162"/>
                <a:gd name="connsiteX2083" fmla="*/ 234128 w 744811"/>
                <a:gd name="connsiteY2083" fmla="*/ 955474 h 1441162"/>
                <a:gd name="connsiteX2084" fmla="*/ 240224 w 744811"/>
                <a:gd name="connsiteY2084" fmla="*/ 955474 h 1441162"/>
                <a:gd name="connsiteX2085" fmla="*/ 240224 w 744811"/>
                <a:gd name="connsiteY2085" fmla="*/ 955473 h 1441162"/>
                <a:gd name="connsiteX2086" fmla="*/ 30865 w 744811"/>
                <a:gd name="connsiteY2086" fmla="*/ 955280 h 1441162"/>
                <a:gd name="connsiteX2087" fmla="*/ 27650 w 744811"/>
                <a:gd name="connsiteY2087" fmla="*/ 959781 h 1441162"/>
                <a:gd name="connsiteX2088" fmla="*/ 27651 w 744811"/>
                <a:gd name="connsiteY2088" fmla="*/ 959781 h 1441162"/>
                <a:gd name="connsiteX2089" fmla="*/ 30865 w 744811"/>
                <a:gd name="connsiteY2089" fmla="*/ 955281 h 1441162"/>
                <a:gd name="connsiteX2090" fmla="*/ 34080 w 744811"/>
                <a:gd name="connsiteY2090" fmla="*/ 958282 h 1441162"/>
                <a:gd name="connsiteX2091" fmla="*/ 34080 w 744811"/>
                <a:gd name="connsiteY2091" fmla="*/ 958281 h 1441162"/>
                <a:gd name="connsiteX2092" fmla="*/ 30865 w 744811"/>
                <a:gd name="connsiteY2092" fmla="*/ 955280 h 1441162"/>
                <a:gd name="connsiteX2093" fmla="*/ 507542 w 744811"/>
                <a:gd name="connsiteY2093" fmla="*/ 955185 h 1441162"/>
                <a:gd name="connsiteX2094" fmla="*/ 502965 w 744811"/>
                <a:gd name="connsiteY2094" fmla="*/ 956722 h 1441162"/>
                <a:gd name="connsiteX2095" fmla="*/ 502965 w 744811"/>
                <a:gd name="connsiteY2095" fmla="*/ 956723 h 1441162"/>
                <a:gd name="connsiteX2096" fmla="*/ 507542 w 744811"/>
                <a:gd name="connsiteY2096" fmla="*/ 955186 h 1441162"/>
                <a:gd name="connsiteX2097" fmla="*/ 510593 w 744811"/>
                <a:gd name="connsiteY2097" fmla="*/ 958260 h 1441162"/>
                <a:gd name="connsiteX2098" fmla="*/ 510593 w 744811"/>
                <a:gd name="connsiteY2098" fmla="*/ 958259 h 1441162"/>
                <a:gd name="connsiteX2099" fmla="*/ 507542 w 744811"/>
                <a:gd name="connsiteY2099" fmla="*/ 955185 h 1441162"/>
                <a:gd name="connsiteX2100" fmla="*/ 146608 w 744811"/>
                <a:gd name="connsiteY2100" fmla="*/ 953994 h 1441162"/>
                <a:gd name="connsiteX2101" fmla="*/ 148322 w 744811"/>
                <a:gd name="connsiteY2101" fmla="*/ 962996 h 1441162"/>
                <a:gd name="connsiteX2102" fmla="*/ 151752 w 744811"/>
                <a:gd name="connsiteY2102" fmla="*/ 956994 h 1441162"/>
                <a:gd name="connsiteX2103" fmla="*/ 151752 w 744811"/>
                <a:gd name="connsiteY2103" fmla="*/ 956994 h 1441162"/>
                <a:gd name="connsiteX2104" fmla="*/ 148322 w 744811"/>
                <a:gd name="connsiteY2104" fmla="*/ 962995 h 1441162"/>
                <a:gd name="connsiteX2105" fmla="*/ 146608 w 744811"/>
                <a:gd name="connsiteY2105" fmla="*/ 953994 h 1441162"/>
                <a:gd name="connsiteX2106" fmla="*/ 109956 w 744811"/>
                <a:gd name="connsiteY2106" fmla="*/ 953672 h 1441162"/>
                <a:gd name="connsiteX2107" fmla="*/ 109955 w 744811"/>
                <a:gd name="connsiteY2107" fmla="*/ 953672 h 1441162"/>
                <a:gd name="connsiteX2108" fmla="*/ 115099 w 744811"/>
                <a:gd name="connsiteY2108" fmla="*/ 956566 h 1441162"/>
                <a:gd name="connsiteX2109" fmla="*/ 115098 w 744811"/>
                <a:gd name="connsiteY2109" fmla="*/ 956565 h 1441162"/>
                <a:gd name="connsiteX2110" fmla="*/ 676614 w 744811"/>
                <a:gd name="connsiteY2110" fmla="*/ 952199 h 1441162"/>
                <a:gd name="connsiteX2111" fmla="*/ 675464 w 744811"/>
                <a:gd name="connsiteY2111" fmla="*/ 956778 h 1441162"/>
                <a:gd name="connsiteX2112" fmla="*/ 673931 w 744811"/>
                <a:gd name="connsiteY2112" fmla="*/ 964410 h 1441162"/>
                <a:gd name="connsiteX2113" fmla="*/ 672781 w 744811"/>
                <a:gd name="connsiteY2113" fmla="*/ 968799 h 1441162"/>
                <a:gd name="connsiteX2114" fmla="*/ 673931 w 744811"/>
                <a:gd name="connsiteY2114" fmla="*/ 964411 h 1441162"/>
                <a:gd name="connsiteX2115" fmla="*/ 675464 w 744811"/>
                <a:gd name="connsiteY2115" fmla="*/ 956779 h 1441162"/>
                <a:gd name="connsiteX2116" fmla="*/ 676614 w 744811"/>
                <a:gd name="connsiteY2116" fmla="*/ 952200 h 1441162"/>
                <a:gd name="connsiteX2117" fmla="*/ 307275 w 744811"/>
                <a:gd name="connsiteY2117" fmla="*/ 950924 h 1441162"/>
                <a:gd name="connsiteX2118" fmla="*/ 307274 w 744811"/>
                <a:gd name="connsiteY2118" fmla="*/ 950924 h 1441162"/>
                <a:gd name="connsiteX2119" fmla="*/ 314893 w 744811"/>
                <a:gd name="connsiteY2119" fmla="*/ 955474 h 1441162"/>
                <a:gd name="connsiteX2120" fmla="*/ 317941 w 744811"/>
                <a:gd name="connsiteY2120" fmla="*/ 953957 h 1441162"/>
                <a:gd name="connsiteX2121" fmla="*/ 319465 w 744811"/>
                <a:gd name="connsiteY2121" fmla="*/ 953957 h 1441162"/>
                <a:gd name="connsiteX2122" fmla="*/ 319465 w 744811"/>
                <a:gd name="connsiteY2122" fmla="*/ 953956 h 1441162"/>
                <a:gd name="connsiteX2123" fmla="*/ 317941 w 744811"/>
                <a:gd name="connsiteY2123" fmla="*/ 953956 h 1441162"/>
                <a:gd name="connsiteX2124" fmla="*/ 314893 w 744811"/>
                <a:gd name="connsiteY2124" fmla="*/ 955473 h 1441162"/>
                <a:gd name="connsiteX2125" fmla="*/ 313941 w 744811"/>
                <a:gd name="connsiteY2125" fmla="*/ 954904 h 1441162"/>
                <a:gd name="connsiteX2126" fmla="*/ 402670 w 744811"/>
                <a:gd name="connsiteY2126" fmla="*/ 950461 h 1441162"/>
                <a:gd name="connsiteX2127" fmla="*/ 397712 w 744811"/>
                <a:gd name="connsiteY2127" fmla="*/ 962856 h 1441162"/>
                <a:gd name="connsiteX2128" fmla="*/ 396241 w 744811"/>
                <a:gd name="connsiteY2128" fmla="*/ 964738 h 1441162"/>
                <a:gd name="connsiteX2129" fmla="*/ 396242 w 744811"/>
                <a:gd name="connsiteY2129" fmla="*/ 964738 h 1441162"/>
                <a:gd name="connsiteX2130" fmla="*/ 397712 w 744811"/>
                <a:gd name="connsiteY2130" fmla="*/ 962857 h 1441162"/>
                <a:gd name="connsiteX2131" fmla="*/ 402670 w 744811"/>
                <a:gd name="connsiteY2131" fmla="*/ 950462 h 1441162"/>
                <a:gd name="connsiteX2132" fmla="*/ 298131 w 744811"/>
                <a:gd name="connsiteY2132" fmla="*/ 949407 h 1441162"/>
                <a:gd name="connsiteX2133" fmla="*/ 298131 w 744811"/>
                <a:gd name="connsiteY2133" fmla="*/ 949408 h 1441162"/>
                <a:gd name="connsiteX2134" fmla="*/ 301178 w 744811"/>
                <a:gd name="connsiteY2134" fmla="*/ 952441 h 1441162"/>
                <a:gd name="connsiteX2135" fmla="*/ 299655 w 744811"/>
                <a:gd name="connsiteY2135" fmla="*/ 950924 h 1441162"/>
                <a:gd name="connsiteX2136" fmla="*/ 502965 w 744811"/>
                <a:gd name="connsiteY2136" fmla="*/ 949037 h 1441162"/>
                <a:gd name="connsiteX2137" fmla="*/ 502965 w 744811"/>
                <a:gd name="connsiteY2137" fmla="*/ 949038 h 1441162"/>
                <a:gd name="connsiteX2138" fmla="*/ 507542 w 744811"/>
                <a:gd name="connsiteY2138" fmla="*/ 950575 h 1441162"/>
                <a:gd name="connsiteX2139" fmla="*/ 512118 w 744811"/>
                <a:gd name="connsiteY2139" fmla="*/ 949038 h 1441162"/>
                <a:gd name="connsiteX2140" fmla="*/ 515169 w 744811"/>
                <a:gd name="connsiteY2140" fmla="*/ 949038 h 1441162"/>
                <a:gd name="connsiteX2141" fmla="*/ 515169 w 744811"/>
                <a:gd name="connsiteY2141" fmla="*/ 949037 h 1441162"/>
                <a:gd name="connsiteX2142" fmla="*/ 512118 w 744811"/>
                <a:gd name="connsiteY2142" fmla="*/ 949037 h 1441162"/>
                <a:gd name="connsiteX2143" fmla="*/ 507542 w 744811"/>
                <a:gd name="connsiteY2143" fmla="*/ 950574 h 1441162"/>
                <a:gd name="connsiteX2144" fmla="*/ 139534 w 744811"/>
                <a:gd name="connsiteY2144" fmla="*/ 948850 h 1441162"/>
                <a:gd name="connsiteX2145" fmla="*/ 143875 w 744811"/>
                <a:gd name="connsiteY2145" fmla="*/ 964282 h 1441162"/>
                <a:gd name="connsiteX2146" fmla="*/ 143875 w 744811"/>
                <a:gd name="connsiteY2146" fmla="*/ 964279 h 1441162"/>
                <a:gd name="connsiteX2147" fmla="*/ 139534 w 744811"/>
                <a:gd name="connsiteY2147" fmla="*/ 948850 h 1441162"/>
                <a:gd name="connsiteX2148" fmla="*/ 302702 w 744811"/>
                <a:gd name="connsiteY2148" fmla="*/ 947890 h 1441162"/>
                <a:gd name="connsiteX2149" fmla="*/ 299655 w 744811"/>
                <a:gd name="connsiteY2149" fmla="*/ 950923 h 1441162"/>
                <a:gd name="connsiteX2150" fmla="*/ 299656 w 744811"/>
                <a:gd name="connsiteY2150" fmla="*/ 950924 h 1441162"/>
                <a:gd name="connsiteX2151" fmla="*/ 302702 w 744811"/>
                <a:gd name="connsiteY2151" fmla="*/ 947891 h 1441162"/>
                <a:gd name="connsiteX2152" fmla="*/ 223181 w 744811"/>
                <a:gd name="connsiteY2152" fmla="*/ 947585 h 1441162"/>
                <a:gd name="connsiteX2153" fmla="*/ 223181 w 744811"/>
                <a:gd name="connsiteY2153" fmla="*/ 947585 h 1441162"/>
                <a:gd name="connsiteX2154" fmla="*/ 227964 w 744811"/>
                <a:gd name="connsiteY2154" fmla="*/ 967369 h 1441162"/>
                <a:gd name="connsiteX2155" fmla="*/ 243274 w 744811"/>
                <a:gd name="connsiteY2155" fmla="*/ 994761 h 1441162"/>
                <a:gd name="connsiteX2156" fmla="*/ 252460 w 744811"/>
                <a:gd name="connsiteY2156" fmla="*/ 1006936 h 1441162"/>
                <a:gd name="connsiteX2157" fmla="*/ 257117 w 744811"/>
                <a:gd name="connsiteY2157" fmla="*/ 1010293 h 1441162"/>
                <a:gd name="connsiteX2158" fmla="*/ 257117 w 744811"/>
                <a:gd name="connsiteY2158" fmla="*/ 1010292 h 1441162"/>
                <a:gd name="connsiteX2159" fmla="*/ 252460 w 744811"/>
                <a:gd name="connsiteY2159" fmla="*/ 1006935 h 1441162"/>
                <a:gd name="connsiteX2160" fmla="*/ 243274 w 744811"/>
                <a:gd name="connsiteY2160" fmla="*/ 994760 h 1441162"/>
                <a:gd name="connsiteX2161" fmla="*/ 227964 w 744811"/>
                <a:gd name="connsiteY2161" fmla="*/ 967368 h 1441162"/>
                <a:gd name="connsiteX2162" fmla="*/ 253939 w 744811"/>
                <a:gd name="connsiteY2162" fmla="*/ 946375 h 1441162"/>
                <a:gd name="connsiteX2163" fmla="*/ 252415 w 744811"/>
                <a:gd name="connsiteY2163" fmla="*/ 949407 h 1441162"/>
                <a:gd name="connsiteX2164" fmla="*/ 249367 w 744811"/>
                <a:gd name="connsiteY2164" fmla="*/ 949407 h 1441162"/>
                <a:gd name="connsiteX2165" fmla="*/ 244795 w 744811"/>
                <a:gd name="connsiteY2165" fmla="*/ 949407 h 1441162"/>
                <a:gd name="connsiteX2166" fmla="*/ 238700 w 744811"/>
                <a:gd name="connsiteY2166" fmla="*/ 952440 h 1441162"/>
                <a:gd name="connsiteX2167" fmla="*/ 238701 w 744811"/>
                <a:gd name="connsiteY2167" fmla="*/ 952441 h 1441162"/>
                <a:gd name="connsiteX2168" fmla="*/ 243462 w 744811"/>
                <a:gd name="connsiteY2168" fmla="*/ 952062 h 1441162"/>
                <a:gd name="connsiteX2169" fmla="*/ 244795 w 744811"/>
                <a:gd name="connsiteY2169" fmla="*/ 949408 h 1441162"/>
                <a:gd name="connsiteX2170" fmla="*/ 249367 w 744811"/>
                <a:gd name="connsiteY2170" fmla="*/ 949408 h 1441162"/>
                <a:gd name="connsiteX2171" fmla="*/ 252415 w 744811"/>
                <a:gd name="connsiteY2171" fmla="*/ 949408 h 1441162"/>
                <a:gd name="connsiteX2172" fmla="*/ 253939 w 744811"/>
                <a:gd name="connsiteY2172" fmla="*/ 946375 h 1441162"/>
                <a:gd name="connsiteX2173" fmla="*/ 305751 w 744811"/>
                <a:gd name="connsiteY2173" fmla="*/ 946374 h 1441162"/>
                <a:gd name="connsiteX2174" fmla="*/ 305750 w 744811"/>
                <a:gd name="connsiteY2174" fmla="*/ 946375 h 1441162"/>
                <a:gd name="connsiteX2175" fmla="*/ 314893 w 744811"/>
                <a:gd name="connsiteY2175" fmla="*/ 947891 h 1441162"/>
                <a:gd name="connsiteX2176" fmla="*/ 317940 w 744811"/>
                <a:gd name="connsiteY2176" fmla="*/ 949408 h 1441162"/>
                <a:gd name="connsiteX2177" fmla="*/ 317941 w 744811"/>
                <a:gd name="connsiteY2177" fmla="*/ 949407 h 1441162"/>
                <a:gd name="connsiteX2178" fmla="*/ 314893 w 744811"/>
                <a:gd name="connsiteY2178" fmla="*/ 947890 h 1441162"/>
                <a:gd name="connsiteX2179" fmla="*/ 541849 w 744811"/>
                <a:gd name="connsiteY2179" fmla="*/ 945275 h 1441162"/>
                <a:gd name="connsiteX2180" fmla="*/ 543413 w 744811"/>
                <a:gd name="connsiteY2180" fmla="*/ 948243 h 1441162"/>
                <a:gd name="connsiteX2181" fmla="*/ 544187 w 744811"/>
                <a:gd name="connsiteY2181" fmla="*/ 949140 h 1441162"/>
                <a:gd name="connsiteX2182" fmla="*/ 544370 w 744811"/>
                <a:gd name="connsiteY2182" fmla="*/ 947692 h 1441162"/>
                <a:gd name="connsiteX2183" fmla="*/ 545737 w 744811"/>
                <a:gd name="connsiteY2183" fmla="*/ 946149 h 1441162"/>
                <a:gd name="connsiteX2184" fmla="*/ 545737 w 744811"/>
                <a:gd name="connsiteY2184" fmla="*/ 946149 h 1441162"/>
                <a:gd name="connsiteX2185" fmla="*/ 544370 w 744811"/>
                <a:gd name="connsiteY2185" fmla="*/ 947691 h 1441162"/>
                <a:gd name="connsiteX2186" fmla="*/ 544187 w 744811"/>
                <a:gd name="connsiteY2186" fmla="*/ 949139 h 1441162"/>
                <a:gd name="connsiteX2187" fmla="*/ 543413 w 744811"/>
                <a:gd name="connsiteY2187" fmla="*/ 948242 h 1441162"/>
                <a:gd name="connsiteX2188" fmla="*/ 541850 w 744811"/>
                <a:gd name="connsiteY2188" fmla="*/ 945275 h 1441162"/>
                <a:gd name="connsiteX2189" fmla="*/ 13761 w 744811"/>
                <a:gd name="connsiteY2189" fmla="*/ 944696 h 1441162"/>
                <a:gd name="connsiteX2190" fmla="*/ 10674 w 744811"/>
                <a:gd name="connsiteY2190" fmla="*/ 956931 h 1441162"/>
                <a:gd name="connsiteX2191" fmla="*/ 4501 w 744811"/>
                <a:gd name="connsiteY2191" fmla="*/ 961519 h 1441162"/>
                <a:gd name="connsiteX2192" fmla="*/ 4501 w 744811"/>
                <a:gd name="connsiteY2192" fmla="*/ 961520 h 1441162"/>
                <a:gd name="connsiteX2193" fmla="*/ 10674 w 744811"/>
                <a:gd name="connsiteY2193" fmla="*/ 956932 h 1441162"/>
                <a:gd name="connsiteX2194" fmla="*/ 13761 w 744811"/>
                <a:gd name="connsiteY2194" fmla="*/ 944697 h 1441162"/>
                <a:gd name="connsiteX2195" fmla="*/ 122173 w 744811"/>
                <a:gd name="connsiteY2195" fmla="*/ 944595 h 1441162"/>
                <a:gd name="connsiteX2196" fmla="*/ 130032 w 744811"/>
                <a:gd name="connsiteY2196" fmla="*/ 961463 h 1441162"/>
                <a:gd name="connsiteX2197" fmla="*/ 132150 w 744811"/>
                <a:gd name="connsiteY2197" fmla="*/ 962115 h 1441162"/>
                <a:gd name="connsiteX2198" fmla="*/ 132461 w 744811"/>
                <a:gd name="connsiteY2198" fmla="*/ 962795 h 1441162"/>
                <a:gd name="connsiteX2199" fmla="*/ 133104 w 744811"/>
                <a:gd name="connsiteY2199" fmla="*/ 962996 h 1441162"/>
                <a:gd name="connsiteX2200" fmla="*/ 133104 w 744811"/>
                <a:gd name="connsiteY2200" fmla="*/ 962995 h 1441162"/>
                <a:gd name="connsiteX2201" fmla="*/ 132461 w 744811"/>
                <a:gd name="connsiteY2201" fmla="*/ 962794 h 1441162"/>
                <a:gd name="connsiteX2202" fmla="*/ 132150 w 744811"/>
                <a:gd name="connsiteY2202" fmla="*/ 962114 h 1441162"/>
                <a:gd name="connsiteX2203" fmla="*/ 130032 w 744811"/>
                <a:gd name="connsiteY2203" fmla="*/ 961462 h 1441162"/>
                <a:gd name="connsiteX2204" fmla="*/ 122174 w 744811"/>
                <a:gd name="connsiteY2204" fmla="*/ 944595 h 1441162"/>
                <a:gd name="connsiteX2205" fmla="*/ 504062 w 744811"/>
                <a:gd name="connsiteY2205" fmla="*/ 944314 h 1441162"/>
                <a:gd name="connsiteX2206" fmla="*/ 503964 w 744811"/>
                <a:gd name="connsiteY2206" fmla="*/ 944669 h 1441162"/>
                <a:gd name="connsiteX2207" fmla="*/ 503159 w 744811"/>
                <a:gd name="connsiteY2207" fmla="*/ 947563 h 1441162"/>
                <a:gd name="connsiteX2208" fmla="*/ 503159 w 744811"/>
                <a:gd name="connsiteY2208" fmla="*/ 947564 h 1441162"/>
                <a:gd name="connsiteX2209" fmla="*/ 503964 w 744811"/>
                <a:gd name="connsiteY2209" fmla="*/ 944670 h 1441162"/>
                <a:gd name="connsiteX2210" fmla="*/ 504062 w 744811"/>
                <a:gd name="connsiteY2210" fmla="*/ 944315 h 1441162"/>
                <a:gd name="connsiteX2211" fmla="*/ 504490 w 744811"/>
                <a:gd name="connsiteY2211" fmla="*/ 944427 h 1441162"/>
                <a:gd name="connsiteX2212" fmla="*/ 504490 w 744811"/>
                <a:gd name="connsiteY2212" fmla="*/ 944426 h 1441162"/>
                <a:gd name="connsiteX2213" fmla="*/ 127318 w 744811"/>
                <a:gd name="connsiteY2213" fmla="*/ 943223 h 1441162"/>
                <a:gd name="connsiteX2214" fmla="*/ 127317 w 744811"/>
                <a:gd name="connsiteY2214" fmla="*/ 943223 h 1441162"/>
                <a:gd name="connsiteX2215" fmla="*/ 133104 w 744811"/>
                <a:gd name="connsiteY2215" fmla="*/ 947564 h 1441162"/>
                <a:gd name="connsiteX2216" fmla="*/ 133102 w 744811"/>
                <a:gd name="connsiteY2216" fmla="*/ 947562 h 1441162"/>
                <a:gd name="connsiteX2217" fmla="*/ 308798 w 744811"/>
                <a:gd name="connsiteY2217" fmla="*/ 941824 h 1441162"/>
                <a:gd name="connsiteX2218" fmla="*/ 302702 w 744811"/>
                <a:gd name="connsiteY2218" fmla="*/ 943341 h 1441162"/>
                <a:gd name="connsiteX2219" fmla="*/ 302702 w 744811"/>
                <a:gd name="connsiteY2219" fmla="*/ 943342 h 1441162"/>
                <a:gd name="connsiteX2220" fmla="*/ 308797 w 744811"/>
                <a:gd name="connsiteY2220" fmla="*/ 941825 h 1441162"/>
                <a:gd name="connsiteX2221" fmla="*/ 256986 w 744811"/>
                <a:gd name="connsiteY2221" fmla="*/ 941824 h 1441162"/>
                <a:gd name="connsiteX2222" fmla="*/ 252415 w 744811"/>
                <a:gd name="connsiteY2222" fmla="*/ 943341 h 1441162"/>
                <a:gd name="connsiteX2223" fmla="*/ 247843 w 744811"/>
                <a:gd name="connsiteY2223" fmla="*/ 946374 h 1441162"/>
                <a:gd name="connsiteX2224" fmla="*/ 247844 w 744811"/>
                <a:gd name="connsiteY2224" fmla="*/ 946375 h 1441162"/>
                <a:gd name="connsiteX2225" fmla="*/ 252415 w 744811"/>
                <a:gd name="connsiteY2225" fmla="*/ 943342 h 1441162"/>
                <a:gd name="connsiteX2226" fmla="*/ 256986 w 744811"/>
                <a:gd name="connsiteY2226" fmla="*/ 941825 h 1441162"/>
                <a:gd name="connsiteX2227" fmla="*/ 733682 w 744811"/>
                <a:gd name="connsiteY2227" fmla="*/ 941776 h 1441162"/>
                <a:gd name="connsiteX2228" fmla="*/ 732074 w 744811"/>
                <a:gd name="connsiteY2228" fmla="*/ 952367 h 1441162"/>
                <a:gd name="connsiteX2229" fmla="*/ 732074 w 744811"/>
                <a:gd name="connsiteY2229" fmla="*/ 952368 h 1441162"/>
                <a:gd name="connsiteX2230" fmla="*/ 733682 w 744811"/>
                <a:gd name="connsiteY2230" fmla="*/ 941777 h 1441162"/>
                <a:gd name="connsiteX2231" fmla="*/ 736897 w 744811"/>
                <a:gd name="connsiteY2231" fmla="*/ 954070 h 1441162"/>
                <a:gd name="connsiteX2232" fmla="*/ 740112 w 744811"/>
                <a:gd name="connsiteY2232" fmla="*/ 967497 h 1441162"/>
                <a:gd name="connsiteX2233" fmla="*/ 740112 w 744811"/>
                <a:gd name="connsiteY2233" fmla="*/ 967497 h 1441162"/>
                <a:gd name="connsiteX2234" fmla="*/ 733682 w 744811"/>
                <a:gd name="connsiteY2234" fmla="*/ 941776 h 1441162"/>
                <a:gd name="connsiteX2235" fmla="*/ 492286 w 744811"/>
                <a:gd name="connsiteY2235" fmla="*/ 941352 h 1441162"/>
                <a:gd name="connsiteX2236" fmla="*/ 469409 w 744811"/>
                <a:gd name="connsiteY2236" fmla="*/ 947498 h 1441162"/>
                <a:gd name="connsiteX2237" fmla="*/ 469402 w 744811"/>
                <a:gd name="connsiteY2237" fmla="*/ 947501 h 1441162"/>
                <a:gd name="connsiteX2238" fmla="*/ 492286 w 744811"/>
                <a:gd name="connsiteY2238" fmla="*/ 941353 h 1441162"/>
                <a:gd name="connsiteX2239" fmla="*/ 494574 w 744811"/>
                <a:gd name="connsiteY2239" fmla="*/ 941929 h 1441162"/>
                <a:gd name="connsiteX2240" fmla="*/ 495129 w 744811"/>
                <a:gd name="connsiteY2240" fmla="*/ 941790 h 1441162"/>
                <a:gd name="connsiteX2241" fmla="*/ 496729 w 744811"/>
                <a:gd name="connsiteY2241" fmla="*/ 944670 h 1441162"/>
                <a:gd name="connsiteX2242" fmla="*/ 498337 w 744811"/>
                <a:gd name="connsiteY2242" fmla="*/ 947564 h 1441162"/>
                <a:gd name="connsiteX2243" fmla="*/ 503159 w 744811"/>
                <a:gd name="connsiteY2243" fmla="*/ 946117 h 1441162"/>
                <a:gd name="connsiteX2244" fmla="*/ 503159 w 744811"/>
                <a:gd name="connsiteY2244" fmla="*/ 946116 h 1441162"/>
                <a:gd name="connsiteX2245" fmla="*/ 498337 w 744811"/>
                <a:gd name="connsiteY2245" fmla="*/ 947563 h 1441162"/>
                <a:gd name="connsiteX2246" fmla="*/ 496729 w 744811"/>
                <a:gd name="connsiteY2246" fmla="*/ 944669 h 1441162"/>
                <a:gd name="connsiteX2247" fmla="*/ 495129 w 744811"/>
                <a:gd name="connsiteY2247" fmla="*/ 941789 h 1441162"/>
                <a:gd name="connsiteX2248" fmla="*/ 494574 w 744811"/>
                <a:gd name="connsiteY2248" fmla="*/ 941928 h 1441162"/>
                <a:gd name="connsiteX2249" fmla="*/ 492286 w 744811"/>
                <a:gd name="connsiteY2249" fmla="*/ 941352 h 1441162"/>
                <a:gd name="connsiteX2250" fmla="*/ 38179 w 744811"/>
                <a:gd name="connsiteY2250" fmla="*/ 938561 h 1441162"/>
                <a:gd name="connsiteX2251" fmla="*/ 36652 w 744811"/>
                <a:gd name="connsiteY2251" fmla="*/ 947715 h 1441162"/>
                <a:gd name="connsiteX2252" fmla="*/ 36652 w 744811"/>
                <a:gd name="connsiteY2252" fmla="*/ 947716 h 1441162"/>
                <a:gd name="connsiteX2253" fmla="*/ 38179 w 744811"/>
                <a:gd name="connsiteY2253" fmla="*/ 938562 h 1441162"/>
                <a:gd name="connsiteX2254" fmla="*/ 39706 w 744811"/>
                <a:gd name="connsiteY2254" fmla="*/ 946190 h 1441162"/>
                <a:gd name="connsiteX2255" fmla="*/ 48870 w 744811"/>
                <a:gd name="connsiteY2255" fmla="*/ 1010265 h 1441162"/>
                <a:gd name="connsiteX2256" fmla="*/ 48870 w 744811"/>
                <a:gd name="connsiteY2256" fmla="*/ 1010264 h 1441162"/>
                <a:gd name="connsiteX2257" fmla="*/ 39706 w 744811"/>
                <a:gd name="connsiteY2257" fmla="*/ 946189 h 1441162"/>
                <a:gd name="connsiteX2258" fmla="*/ 38179 w 744811"/>
                <a:gd name="connsiteY2258" fmla="*/ 938561 h 1441162"/>
                <a:gd name="connsiteX2259" fmla="*/ 256986 w 744811"/>
                <a:gd name="connsiteY2259" fmla="*/ 937274 h 1441162"/>
                <a:gd name="connsiteX2260" fmla="*/ 256986 w 744811"/>
                <a:gd name="connsiteY2260" fmla="*/ 937275 h 1441162"/>
                <a:gd name="connsiteX2261" fmla="*/ 263082 w 744811"/>
                <a:gd name="connsiteY2261" fmla="*/ 940308 h 1441162"/>
                <a:gd name="connsiteX2262" fmla="*/ 267653 w 744811"/>
                <a:gd name="connsiteY2262" fmla="*/ 940308 h 1441162"/>
                <a:gd name="connsiteX2263" fmla="*/ 269177 w 744811"/>
                <a:gd name="connsiteY2263" fmla="*/ 944858 h 1441162"/>
                <a:gd name="connsiteX2264" fmla="*/ 275273 w 744811"/>
                <a:gd name="connsiteY2264" fmla="*/ 946375 h 1441162"/>
                <a:gd name="connsiteX2265" fmla="*/ 278320 w 744811"/>
                <a:gd name="connsiteY2265" fmla="*/ 940308 h 1441162"/>
                <a:gd name="connsiteX2266" fmla="*/ 285940 w 744811"/>
                <a:gd name="connsiteY2266" fmla="*/ 943342 h 1441162"/>
                <a:gd name="connsiteX2267" fmla="*/ 290511 w 744811"/>
                <a:gd name="connsiteY2267" fmla="*/ 944858 h 1441162"/>
                <a:gd name="connsiteX2268" fmla="*/ 292035 w 744811"/>
                <a:gd name="connsiteY2268" fmla="*/ 941825 h 1441162"/>
                <a:gd name="connsiteX2269" fmla="*/ 299655 w 744811"/>
                <a:gd name="connsiteY2269" fmla="*/ 944858 h 1441162"/>
                <a:gd name="connsiteX2270" fmla="*/ 299655 w 744811"/>
                <a:gd name="connsiteY2270" fmla="*/ 944857 h 1441162"/>
                <a:gd name="connsiteX2271" fmla="*/ 292035 w 744811"/>
                <a:gd name="connsiteY2271" fmla="*/ 941824 h 1441162"/>
                <a:gd name="connsiteX2272" fmla="*/ 290511 w 744811"/>
                <a:gd name="connsiteY2272" fmla="*/ 944857 h 1441162"/>
                <a:gd name="connsiteX2273" fmla="*/ 285940 w 744811"/>
                <a:gd name="connsiteY2273" fmla="*/ 943341 h 1441162"/>
                <a:gd name="connsiteX2274" fmla="*/ 278320 w 744811"/>
                <a:gd name="connsiteY2274" fmla="*/ 940307 h 1441162"/>
                <a:gd name="connsiteX2275" fmla="*/ 275273 w 744811"/>
                <a:gd name="connsiteY2275" fmla="*/ 946374 h 1441162"/>
                <a:gd name="connsiteX2276" fmla="*/ 269177 w 744811"/>
                <a:gd name="connsiteY2276" fmla="*/ 944857 h 1441162"/>
                <a:gd name="connsiteX2277" fmla="*/ 267653 w 744811"/>
                <a:gd name="connsiteY2277" fmla="*/ 940307 h 1441162"/>
                <a:gd name="connsiteX2278" fmla="*/ 263082 w 744811"/>
                <a:gd name="connsiteY2278" fmla="*/ 940307 h 1441162"/>
                <a:gd name="connsiteX2279" fmla="*/ 256986 w 744811"/>
                <a:gd name="connsiteY2279" fmla="*/ 937274 h 1441162"/>
                <a:gd name="connsiteX2280" fmla="*/ 716279 w 744811"/>
                <a:gd name="connsiteY2280" fmla="*/ 934368 h 1441162"/>
                <a:gd name="connsiteX2281" fmla="*/ 716279 w 744811"/>
                <a:gd name="connsiteY2281" fmla="*/ 934368 h 1441162"/>
                <a:gd name="connsiteX2282" fmla="*/ 718581 w 744811"/>
                <a:gd name="connsiteY2282" fmla="*/ 941409 h 1441162"/>
                <a:gd name="connsiteX2283" fmla="*/ 724721 w 744811"/>
                <a:gd name="connsiteY2283" fmla="*/ 944454 h 1441162"/>
                <a:gd name="connsiteX2284" fmla="*/ 724721 w 744811"/>
                <a:gd name="connsiteY2284" fmla="*/ 944453 h 1441162"/>
                <a:gd name="connsiteX2285" fmla="*/ 718581 w 744811"/>
                <a:gd name="connsiteY2285" fmla="*/ 941408 h 1441162"/>
                <a:gd name="connsiteX2286" fmla="*/ 676997 w 744811"/>
                <a:gd name="connsiteY2286" fmla="*/ 930829 h 1441162"/>
                <a:gd name="connsiteX2287" fmla="*/ 675464 w 744811"/>
                <a:gd name="connsiteY2287" fmla="*/ 947619 h 1441162"/>
                <a:gd name="connsiteX2288" fmla="*/ 675464 w 744811"/>
                <a:gd name="connsiteY2288" fmla="*/ 947620 h 1441162"/>
                <a:gd name="connsiteX2289" fmla="*/ 625011 w 744811"/>
                <a:gd name="connsiteY2289" fmla="*/ 927844 h 1441162"/>
                <a:gd name="connsiteX2290" fmla="*/ 631091 w 744811"/>
                <a:gd name="connsiteY2290" fmla="*/ 939847 h 1441162"/>
                <a:gd name="connsiteX2291" fmla="*/ 640210 w 744811"/>
                <a:gd name="connsiteY2291" fmla="*/ 941348 h 1441162"/>
                <a:gd name="connsiteX2292" fmla="*/ 640210 w 744811"/>
                <a:gd name="connsiteY2292" fmla="*/ 941347 h 1441162"/>
                <a:gd name="connsiteX2293" fmla="*/ 631091 w 744811"/>
                <a:gd name="connsiteY2293" fmla="*/ 939846 h 1441162"/>
                <a:gd name="connsiteX2294" fmla="*/ 625012 w 744811"/>
                <a:gd name="connsiteY2294" fmla="*/ 927844 h 1441162"/>
                <a:gd name="connsiteX2295" fmla="*/ 734967 w 744811"/>
                <a:gd name="connsiteY2295" fmla="*/ 926344 h 1441162"/>
                <a:gd name="connsiteX2296" fmla="*/ 734967 w 744811"/>
                <a:gd name="connsiteY2296" fmla="*/ 926345 h 1441162"/>
                <a:gd name="connsiteX2297" fmla="*/ 739468 w 744811"/>
                <a:gd name="connsiteY2297" fmla="*/ 926345 h 1441162"/>
                <a:gd name="connsiteX2298" fmla="*/ 740111 w 744811"/>
                <a:gd name="connsiteY2298" fmla="*/ 926345 h 1441162"/>
                <a:gd name="connsiteX2299" fmla="*/ 740111 w 744811"/>
                <a:gd name="connsiteY2299" fmla="*/ 926344 h 1441162"/>
                <a:gd name="connsiteX2300" fmla="*/ 734967 w 744811"/>
                <a:gd name="connsiteY2300" fmla="*/ 926344 h 1441162"/>
                <a:gd name="connsiteX2301" fmla="*/ 18390 w 744811"/>
                <a:gd name="connsiteY2301" fmla="*/ 926344 h 1441162"/>
                <a:gd name="connsiteX2302" fmla="*/ 13761 w 744811"/>
                <a:gd name="connsiteY2302" fmla="*/ 935520 h 1441162"/>
                <a:gd name="connsiteX2303" fmla="*/ 7588 w 744811"/>
                <a:gd name="connsiteY2303" fmla="*/ 933991 h 1441162"/>
                <a:gd name="connsiteX2304" fmla="*/ 7588 w 744811"/>
                <a:gd name="connsiteY2304" fmla="*/ 933992 h 1441162"/>
                <a:gd name="connsiteX2305" fmla="*/ 13761 w 744811"/>
                <a:gd name="connsiteY2305" fmla="*/ 935521 h 1441162"/>
                <a:gd name="connsiteX2306" fmla="*/ 18390 w 744811"/>
                <a:gd name="connsiteY2306" fmla="*/ 926346 h 1441162"/>
                <a:gd name="connsiteX2307" fmla="*/ 690927 w 744811"/>
                <a:gd name="connsiteY2307" fmla="*/ 925057 h 1441162"/>
                <a:gd name="connsiteX2308" fmla="*/ 690927 w 744811"/>
                <a:gd name="connsiteY2308" fmla="*/ 925059 h 1441162"/>
                <a:gd name="connsiteX2309" fmla="*/ 716841 w 744811"/>
                <a:gd name="connsiteY2309" fmla="*/ 985935 h 1441162"/>
                <a:gd name="connsiteX2310" fmla="*/ 720843 w 744811"/>
                <a:gd name="connsiteY2310" fmla="*/ 1020748 h 1441162"/>
                <a:gd name="connsiteX2311" fmla="*/ 720843 w 744811"/>
                <a:gd name="connsiteY2311" fmla="*/ 1020748 h 1441162"/>
                <a:gd name="connsiteX2312" fmla="*/ 716841 w 744811"/>
                <a:gd name="connsiteY2312" fmla="*/ 985934 h 1441162"/>
                <a:gd name="connsiteX2313" fmla="*/ 690927 w 744811"/>
                <a:gd name="connsiteY2313" fmla="*/ 925057 h 1441162"/>
                <a:gd name="connsiteX2314" fmla="*/ 397383 w 744811"/>
                <a:gd name="connsiteY2314" fmla="*/ 924736 h 1441162"/>
                <a:gd name="connsiteX2315" fmla="*/ 394297 w 744811"/>
                <a:gd name="connsiteY2315" fmla="*/ 926343 h 1441162"/>
                <a:gd name="connsiteX2316" fmla="*/ 393060 w 744811"/>
                <a:gd name="connsiteY2316" fmla="*/ 925655 h 1441162"/>
                <a:gd name="connsiteX2317" fmla="*/ 393061 w 744811"/>
                <a:gd name="connsiteY2317" fmla="*/ 925657 h 1441162"/>
                <a:gd name="connsiteX2318" fmla="*/ 394297 w 744811"/>
                <a:gd name="connsiteY2318" fmla="*/ 926344 h 1441162"/>
                <a:gd name="connsiteX2319" fmla="*/ 397384 w 744811"/>
                <a:gd name="connsiteY2319" fmla="*/ 924736 h 1441162"/>
                <a:gd name="connsiteX2320" fmla="*/ 676997 w 744811"/>
                <a:gd name="connsiteY2320" fmla="*/ 924723 h 1441162"/>
                <a:gd name="connsiteX2321" fmla="*/ 675847 w 744811"/>
                <a:gd name="connsiteY2321" fmla="*/ 927775 h 1441162"/>
                <a:gd name="connsiteX2322" fmla="*/ 675848 w 744811"/>
                <a:gd name="connsiteY2322" fmla="*/ 927776 h 1441162"/>
                <a:gd name="connsiteX2323" fmla="*/ 676997 w 744811"/>
                <a:gd name="connsiteY2323" fmla="*/ 924723 h 1441162"/>
                <a:gd name="connsiteX2324" fmla="*/ 568608 w 744811"/>
                <a:gd name="connsiteY2324" fmla="*/ 923547 h 1441162"/>
                <a:gd name="connsiteX2325" fmla="*/ 567707 w 744811"/>
                <a:gd name="connsiteY2325" fmla="*/ 925422 h 1441162"/>
                <a:gd name="connsiteX2326" fmla="*/ 565712 w 744811"/>
                <a:gd name="connsiteY2326" fmla="*/ 924629 h 1441162"/>
                <a:gd name="connsiteX2327" fmla="*/ 565711 w 744811"/>
                <a:gd name="connsiteY2327" fmla="*/ 924629 h 1441162"/>
                <a:gd name="connsiteX2328" fmla="*/ 567707 w 744811"/>
                <a:gd name="connsiteY2328" fmla="*/ 925423 h 1441162"/>
                <a:gd name="connsiteX2329" fmla="*/ 568608 w 744811"/>
                <a:gd name="connsiteY2329" fmla="*/ 923547 h 1441162"/>
                <a:gd name="connsiteX2330" fmla="*/ 559424 w 744811"/>
                <a:gd name="connsiteY2330" fmla="*/ 923129 h 1441162"/>
                <a:gd name="connsiteX2331" fmla="*/ 560995 w 744811"/>
                <a:gd name="connsiteY2331" fmla="*/ 924629 h 1441162"/>
                <a:gd name="connsiteX2332" fmla="*/ 561773 w 744811"/>
                <a:gd name="connsiteY2332" fmla="*/ 924149 h 1441162"/>
                <a:gd name="connsiteX2333" fmla="*/ 561772 w 744811"/>
                <a:gd name="connsiteY2333" fmla="*/ 924149 h 1441162"/>
                <a:gd name="connsiteX2334" fmla="*/ 560995 w 744811"/>
                <a:gd name="connsiteY2334" fmla="*/ 924628 h 1441162"/>
                <a:gd name="connsiteX2335" fmla="*/ 559426 w 744811"/>
                <a:gd name="connsiteY2335" fmla="*/ 923130 h 1441162"/>
                <a:gd name="connsiteX2336" fmla="*/ 50798 w 744811"/>
                <a:gd name="connsiteY2336" fmla="*/ 921843 h 1441162"/>
                <a:gd name="connsiteX2337" fmla="*/ 50798 w 744811"/>
                <a:gd name="connsiteY2337" fmla="*/ 921844 h 1441162"/>
                <a:gd name="connsiteX2338" fmla="*/ 62957 w 744811"/>
                <a:gd name="connsiteY2338" fmla="*/ 978078 h 1441162"/>
                <a:gd name="connsiteX2339" fmla="*/ 70556 w 744811"/>
                <a:gd name="connsiteY2339" fmla="*/ 981118 h 1441162"/>
                <a:gd name="connsiteX2340" fmla="*/ 76636 w 744811"/>
                <a:gd name="connsiteY2340" fmla="*/ 975039 h 1441162"/>
                <a:gd name="connsiteX2341" fmla="*/ 76636 w 744811"/>
                <a:gd name="connsiteY2341" fmla="*/ 975038 h 1441162"/>
                <a:gd name="connsiteX2342" fmla="*/ 70556 w 744811"/>
                <a:gd name="connsiteY2342" fmla="*/ 981117 h 1441162"/>
                <a:gd name="connsiteX2343" fmla="*/ 62957 w 744811"/>
                <a:gd name="connsiteY2343" fmla="*/ 978077 h 1441162"/>
                <a:gd name="connsiteX2344" fmla="*/ 50798 w 744811"/>
                <a:gd name="connsiteY2344" fmla="*/ 921843 h 1441162"/>
                <a:gd name="connsiteX2345" fmla="*/ 448182 w 744811"/>
                <a:gd name="connsiteY2345" fmla="*/ 918628 h 1441162"/>
                <a:gd name="connsiteX2346" fmla="*/ 435965 w 744811"/>
                <a:gd name="connsiteY2346" fmla="*/ 926344 h 1441162"/>
                <a:gd name="connsiteX2347" fmla="*/ 448182 w 744811"/>
                <a:gd name="connsiteY2347" fmla="*/ 918628 h 1441162"/>
                <a:gd name="connsiteX2348" fmla="*/ 394950 w 744811"/>
                <a:gd name="connsiteY2348" fmla="*/ 917662 h 1441162"/>
                <a:gd name="connsiteX2349" fmla="*/ 394490 w 744811"/>
                <a:gd name="connsiteY2349" fmla="*/ 917876 h 1441162"/>
                <a:gd name="connsiteX2350" fmla="*/ 392883 w 744811"/>
                <a:gd name="connsiteY2350" fmla="*/ 918627 h 1441162"/>
                <a:gd name="connsiteX2351" fmla="*/ 392883 w 744811"/>
                <a:gd name="connsiteY2351" fmla="*/ 918628 h 1441162"/>
                <a:gd name="connsiteX2352" fmla="*/ 394490 w 744811"/>
                <a:gd name="connsiteY2352" fmla="*/ 917877 h 1441162"/>
                <a:gd name="connsiteX2353" fmla="*/ 394950 w 744811"/>
                <a:gd name="connsiteY2353" fmla="*/ 917663 h 1441162"/>
                <a:gd name="connsiteX2354" fmla="*/ 396098 w 744811"/>
                <a:gd name="connsiteY2354" fmla="*/ 918628 h 1441162"/>
                <a:gd name="connsiteX2355" fmla="*/ 396098 w 744811"/>
                <a:gd name="connsiteY2355" fmla="*/ 918627 h 1441162"/>
                <a:gd name="connsiteX2356" fmla="*/ 568953 w 744811"/>
                <a:gd name="connsiteY2356" fmla="*/ 917455 h 1441162"/>
                <a:gd name="connsiteX2357" fmla="*/ 567675 w 744811"/>
                <a:gd name="connsiteY2357" fmla="*/ 920502 h 1441162"/>
                <a:gd name="connsiteX2358" fmla="*/ 563751 w 744811"/>
                <a:gd name="connsiteY2358" fmla="*/ 922927 h 1441162"/>
                <a:gd name="connsiteX2359" fmla="*/ 563750 w 744811"/>
                <a:gd name="connsiteY2359" fmla="*/ 922928 h 1441162"/>
                <a:gd name="connsiteX2360" fmla="*/ 567675 w 744811"/>
                <a:gd name="connsiteY2360" fmla="*/ 920503 h 1441162"/>
                <a:gd name="connsiteX2361" fmla="*/ 568953 w 744811"/>
                <a:gd name="connsiteY2361" fmla="*/ 917455 h 1441162"/>
                <a:gd name="connsiteX2362" fmla="*/ 396097 w 744811"/>
                <a:gd name="connsiteY2362" fmla="*/ 917127 h 1441162"/>
                <a:gd name="connsiteX2363" fmla="*/ 395969 w 744811"/>
                <a:gd name="connsiteY2363" fmla="*/ 917186 h 1441162"/>
                <a:gd name="connsiteX2364" fmla="*/ 395969 w 744811"/>
                <a:gd name="connsiteY2364" fmla="*/ 917187 h 1441162"/>
                <a:gd name="connsiteX2365" fmla="*/ 396098 w 744811"/>
                <a:gd name="connsiteY2365" fmla="*/ 917127 h 1441162"/>
                <a:gd name="connsiteX2366" fmla="*/ 741140 w 744811"/>
                <a:gd name="connsiteY2366" fmla="*/ 915413 h 1441162"/>
                <a:gd name="connsiteX2367" fmla="*/ 737282 w 744811"/>
                <a:gd name="connsiteY2367" fmla="*/ 917101 h 1441162"/>
                <a:gd name="connsiteX2368" fmla="*/ 737282 w 744811"/>
                <a:gd name="connsiteY2368" fmla="*/ 917102 h 1441162"/>
                <a:gd name="connsiteX2369" fmla="*/ 741140 w 744811"/>
                <a:gd name="connsiteY2369" fmla="*/ 915414 h 1441162"/>
                <a:gd name="connsiteX2370" fmla="*/ 583858 w 744811"/>
                <a:gd name="connsiteY2370" fmla="*/ 915411 h 1441162"/>
                <a:gd name="connsiteX2371" fmla="*/ 583858 w 744811"/>
                <a:gd name="connsiteY2371" fmla="*/ 915412 h 1441162"/>
                <a:gd name="connsiteX2372" fmla="*/ 584098 w 744811"/>
                <a:gd name="connsiteY2372" fmla="*/ 915412 h 1441162"/>
                <a:gd name="connsiteX2373" fmla="*/ 584098 w 744811"/>
                <a:gd name="connsiteY2373" fmla="*/ 915411 h 1441162"/>
                <a:gd name="connsiteX2374" fmla="*/ 313793 w 744811"/>
                <a:gd name="connsiteY2374" fmla="*/ 913933 h 1441162"/>
                <a:gd name="connsiteX2375" fmla="*/ 313792 w 744811"/>
                <a:gd name="connsiteY2375" fmla="*/ 913934 h 1441162"/>
                <a:gd name="connsiteX2376" fmla="*/ 315303 w 744811"/>
                <a:gd name="connsiteY2376" fmla="*/ 913934 h 1441162"/>
                <a:gd name="connsiteX2377" fmla="*/ 322858 w 744811"/>
                <a:gd name="connsiteY2377" fmla="*/ 913934 h 1441162"/>
                <a:gd name="connsiteX2378" fmla="*/ 322856 w 744811"/>
                <a:gd name="connsiteY2378" fmla="*/ 913933 h 1441162"/>
                <a:gd name="connsiteX2379" fmla="*/ 315303 w 744811"/>
                <a:gd name="connsiteY2379" fmla="*/ 913933 h 1441162"/>
                <a:gd name="connsiteX2380" fmla="*/ 608182 w 744811"/>
                <a:gd name="connsiteY2380" fmla="*/ 912642 h 1441162"/>
                <a:gd name="connsiteX2381" fmla="*/ 600532 w 744811"/>
                <a:gd name="connsiteY2381" fmla="*/ 917242 h 1441162"/>
                <a:gd name="connsiteX2382" fmla="*/ 580644 w 744811"/>
                <a:gd name="connsiteY2382" fmla="*/ 921842 h 1441162"/>
                <a:gd name="connsiteX2383" fmla="*/ 580643 w 744811"/>
                <a:gd name="connsiteY2383" fmla="*/ 921843 h 1441162"/>
                <a:gd name="connsiteX2384" fmla="*/ 600532 w 744811"/>
                <a:gd name="connsiteY2384" fmla="*/ 917243 h 1441162"/>
                <a:gd name="connsiteX2385" fmla="*/ 608182 w 744811"/>
                <a:gd name="connsiteY2385" fmla="*/ 912643 h 1441162"/>
                <a:gd name="connsiteX2386" fmla="*/ 625011 w 744811"/>
                <a:gd name="connsiteY2386" fmla="*/ 912643 h 1441162"/>
                <a:gd name="connsiteX2387" fmla="*/ 625009 w 744811"/>
                <a:gd name="connsiteY2387" fmla="*/ 912642 h 1441162"/>
                <a:gd name="connsiteX2388" fmla="*/ 151750 w 744811"/>
                <a:gd name="connsiteY2388" fmla="*/ 912412 h 1441162"/>
                <a:gd name="connsiteX2389" fmla="*/ 146610 w 744811"/>
                <a:gd name="connsiteY2389" fmla="*/ 913911 h 1441162"/>
                <a:gd name="connsiteX2390" fmla="*/ 146608 w 744811"/>
                <a:gd name="connsiteY2390" fmla="*/ 913912 h 1441162"/>
                <a:gd name="connsiteX2391" fmla="*/ 151752 w 744811"/>
                <a:gd name="connsiteY2391" fmla="*/ 912412 h 1441162"/>
                <a:gd name="connsiteX2392" fmla="*/ 176836 w 744811"/>
                <a:gd name="connsiteY2392" fmla="*/ 912248 h 1441162"/>
                <a:gd name="connsiteX2393" fmla="*/ 177258 w 744811"/>
                <a:gd name="connsiteY2393" fmla="*/ 915413 h 1441162"/>
                <a:gd name="connsiteX2394" fmla="*/ 178759 w 744811"/>
                <a:gd name="connsiteY2394" fmla="*/ 912412 h 1441162"/>
                <a:gd name="connsiteX2395" fmla="*/ 178759 w 744811"/>
                <a:gd name="connsiteY2395" fmla="*/ 912412 h 1441162"/>
                <a:gd name="connsiteX2396" fmla="*/ 177258 w 744811"/>
                <a:gd name="connsiteY2396" fmla="*/ 915412 h 1441162"/>
                <a:gd name="connsiteX2397" fmla="*/ 176836 w 744811"/>
                <a:gd name="connsiteY2397" fmla="*/ 912248 h 1441162"/>
                <a:gd name="connsiteX2398" fmla="*/ 426150 w 744811"/>
                <a:gd name="connsiteY2398" fmla="*/ 912189 h 1441162"/>
                <a:gd name="connsiteX2399" fmla="*/ 426151 w 744811"/>
                <a:gd name="connsiteY2399" fmla="*/ 912190 h 1441162"/>
                <a:gd name="connsiteX2400" fmla="*/ 432750 w 744811"/>
                <a:gd name="connsiteY2400" fmla="*/ 914127 h 1441162"/>
                <a:gd name="connsiteX2401" fmla="*/ 432750 w 744811"/>
                <a:gd name="connsiteY2401" fmla="*/ 914126 h 1441162"/>
                <a:gd name="connsiteX2402" fmla="*/ 388382 w 744811"/>
                <a:gd name="connsiteY2402" fmla="*/ 911126 h 1441162"/>
                <a:gd name="connsiteX2403" fmla="*/ 389989 w 744811"/>
                <a:gd name="connsiteY2403" fmla="*/ 914127 h 1441162"/>
                <a:gd name="connsiteX2404" fmla="*/ 391597 w 744811"/>
                <a:gd name="connsiteY2404" fmla="*/ 914127 h 1441162"/>
                <a:gd name="connsiteX2405" fmla="*/ 391597 w 744811"/>
                <a:gd name="connsiteY2405" fmla="*/ 914126 h 1441162"/>
                <a:gd name="connsiteX2406" fmla="*/ 389989 w 744811"/>
                <a:gd name="connsiteY2406" fmla="*/ 914126 h 1441162"/>
                <a:gd name="connsiteX2407" fmla="*/ 388383 w 744811"/>
                <a:gd name="connsiteY2407" fmla="*/ 911126 h 1441162"/>
                <a:gd name="connsiteX2408" fmla="*/ 325880 w 744811"/>
                <a:gd name="connsiteY2408" fmla="*/ 909496 h 1441162"/>
                <a:gd name="connsiteX2409" fmla="*/ 325880 w 744811"/>
                <a:gd name="connsiteY2409" fmla="*/ 909497 h 1441162"/>
                <a:gd name="connsiteX2410" fmla="*/ 330414 w 744811"/>
                <a:gd name="connsiteY2410" fmla="*/ 910976 h 1441162"/>
                <a:gd name="connsiteX2411" fmla="*/ 339480 w 744811"/>
                <a:gd name="connsiteY2411" fmla="*/ 913934 h 1441162"/>
                <a:gd name="connsiteX2412" fmla="*/ 344014 w 744811"/>
                <a:gd name="connsiteY2412" fmla="*/ 909497 h 1441162"/>
                <a:gd name="connsiteX2413" fmla="*/ 344013 w 744811"/>
                <a:gd name="connsiteY2413" fmla="*/ 909497 h 1441162"/>
                <a:gd name="connsiteX2414" fmla="*/ 339480 w 744811"/>
                <a:gd name="connsiteY2414" fmla="*/ 913933 h 1441162"/>
                <a:gd name="connsiteX2415" fmla="*/ 330414 w 744811"/>
                <a:gd name="connsiteY2415" fmla="*/ 910975 h 1441162"/>
                <a:gd name="connsiteX2416" fmla="*/ 325880 w 744811"/>
                <a:gd name="connsiteY2416" fmla="*/ 909496 h 1441162"/>
                <a:gd name="connsiteX2417" fmla="*/ 321347 w 744811"/>
                <a:gd name="connsiteY2417" fmla="*/ 909496 h 1441162"/>
                <a:gd name="connsiteX2418" fmla="*/ 319836 w 744811"/>
                <a:gd name="connsiteY2418" fmla="*/ 912454 h 1441162"/>
                <a:gd name="connsiteX2419" fmla="*/ 319837 w 744811"/>
                <a:gd name="connsiteY2419" fmla="*/ 912454 h 1441162"/>
                <a:gd name="connsiteX2420" fmla="*/ 321347 w 744811"/>
                <a:gd name="connsiteY2420" fmla="*/ 909497 h 1441162"/>
                <a:gd name="connsiteX2421" fmla="*/ 325880 w 744811"/>
                <a:gd name="connsiteY2421" fmla="*/ 910976 h 1441162"/>
                <a:gd name="connsiteX2422" fmla="*/ 325880 w 744811"/>
                <a:gd name="connsiteY2422" fmla="*/ 910975 h 1441162"/>
                <a:gd name="connsiteX2423" fmla="*/ 321347 w 744811"/>
                <a:gd name="connsiteY2423" fmla="*/ 909496 h 1441162"/>
                <a:gd name="connsiteX2424" fmla="*/ 382100 w 744811"/>
                <a:gd name="connsiteY2424" fmla="*/ 909360 h 1441162"/>
                <a:gd name="connsiteX2425" fmla="*/ 382101 w 744811"/>
                <a:gd name="connsiteY2425" fmla="*/ 909361 h 1441162"/>
                <a:gd name="connsiteX2426" fmla="*/ 386700 w 744811"/>
                <a:gd name="connsiteY2426" fmla="*/ 909361 h 1441162"/>
                <a:gd name="connsiteX2427" fmla="*/ 386700 w 744811"/>
                <a:gd name="connsiteY2427" fmla="*/ 909360 h 1441162"/>
                <a:gd name="connsiteX2428" fmla="*/ 382100 w 744811"/>
                <a:gd name="connsiteY2428" fmla="*/ 909360 h 1441162"/>
                <a:gd name="connsiteX2429" fmla="*/ 543991 w 744811"/>
                <a:gd name="connsiteY2429" fmla="*/ 906625 h 1441162"/>
                <a:gd name="connsiteX2430" fmla="*/ 550279 w 744811"/>
                <a:gd name="connsiteY2430" fmla="*/ 927630 h 1441162"/>
                <a:gd name="connsiteX2431" fmla="*/ 558138 w 744811"/>
                <a:gd name="connsiteY2431" fmla="*/ 930631 h 1441162"/>
                <a:gd name="connsiteX2432" fmla="*/ 558138 w 744811"/>
                <a:gd name="connsiteY2432" fmla="*/ 930630 h 1441162"/>
                <a:gd name="connsiteX2433" fmla="*/ 550279 w 744811"/>
                <a:gd name="connsiteY2433" fmla="*/ 927629 h 1441162"/>
                <a:gd name="connsiteX2434" fmla="*/ 544777 w 744811"/>
                <a:gd name="connsiteY2434" fmla="*/ 917690 h 1441162"/>
                <a:gd name="connsiteX2435" fmla="*/ 365233 w 744811"/>
                <a:gd name="connsiteY2435" fmla="*/ 906334 h 1441162"/>
                <a:gd name="connsiteX2436" fmla="*/ 365233 w 744811"/>
                <a:gd name="connsiteY2436" fmla="*/ 906335 h 1441162"/>
                <a:gd name="connsiteX2437" fmla="*/ 388233 w 744811"/>
                <a:gd name="connsiteY2437" fmla="*/ 915413 h 1441162"/>
                <a:gd name="connsiteX2438" fmla="*/ 388233 w 744811"/>
                <a:gd name="connsiteY2438" fmla="*/ 915412 h 1441162"/>
                <a:gd name="connsiteX2439" fmla="*/ 368108 w 744811"/>
                <a:gd name="connsiteY2439" fmla="*/ 907469 h 1441162"/>
                <a:gd name="connsiteX2440" fmla="*/ 394365 w 744811"/>
                <a:gd name="connsiteY2440" fmla="*/ 904821 h 1441162"/>
                <a:gd name="connsiteX2441" fmla="*/ 390589 w 744811"/>
                <a:gd name="connsiteY2441" fmla="*/ 905537 h 1441162"/>
                <a:gd name="connsiteX2442" fmla="*/ 388690 w 744811"/>
                <a:gd name="connsiteY2442" fmla="*/ 906304 h 1441162"/>
                <a:gd name="connsiteX2443" fmla="*/ 386700 w 744811"/>
                <a:gd name="connsiteY2443" fmla="*/ 907847 h 1441162"/>
                <a:gd name="connsiteX2444" fmla="*/ 386700 w 744811"/>
                <a:gd name="connsiteY2444" fmla="*/ 907848 h 1441162"/>
                <a:gd name="connsiteX2445" fmla="*/ 388690 w 744811"/>
                <a:gd name="connsiteY2445" fmla="*/ 906305 h 1441162"/>
                <a:gd name="connsiteX2446" fmla="*/ 390589 w 744811"/>
                <a:gd name="connsiteY2446" fmla="*/ 905538 h 1441162"/>
                <a:gd name="connsiteX2447" fmla="*/ 394366 w 744811"/>
                <a:gd name="connsiteY2447" fmla="*/ 904822 h 1441162"/>
                <a:gd name="connsiteX2448" fmla="*/ 394358 w 744811"/>
                <a:gd name="connsiteY2448" fmla="*/ 902111 h 1441162"/>
                <a:gd name="connsiteX2449" fmla="*/ 392236 w 744811"/>
                <a:gd name="connsiteY2449" fmla="*/ 904569 h 1441162"/>
                <a:gd name="connsiteX2450" fmla="*/ 392237 w 744811"/>
                <a:gd name="connsiteY2450" fmla="*/ 904569 h 1441162"/>
                <a:gd name="connsiteX2451" fmla="*/ 394358 w 744811"/>
                <a:gd name="connsiteY2451" fmla="*/ 902112 h 1441162"/>
                <a:gd name="connsiteX2452" fmla="*/ 396667 w 744811"/>
                <a:gd name="connsiteY2452" fmla="*/ 902741 h 1441162"/>
                <a:gd name="connsiteX2453" fmla="*/ 405100 w 744811"/>
                <a:gd name="connsiteY2453" fmla="*/ 904822 h 1441162"/>
                <a:gd name="connsiteX2454" fmla="*/ 405097 w 744811"/>
                <a:gd name="connsiteY2454" fmla="*/ 904821 h 1441162"/>
                <a:gd name="connsiteX2455" fmla="*/ 396667 w 744811"/>
                <a:gd name="connsiteY2455" fmla="*/ 902740 h 1441162"/>
                <a:gd name="connsiteX2456" fmla="*/ 466186 w 744811"/>
                <a:gd name="connsiteY2456" fmla="*/ 902070 h 1441162"/>
                <a:gd name="connsiteX2457" fmla="*/ 461846 w 744811"/>
                <a:gd name="connsiteY2457" fmla="*/ 906410 h 1441162"/>
                <a:gd name="connsiteX2458" fmla="*/ 461846 w 744811"/>
                <a:gd name="connsiteY2458" fmla="*/ 906411 h 1441162"/>
                <a:gd name="connsiteX2459" fmla="*/ 466187 w 744811"/>
                <a:gd name="connsiteY2459" fmla="*/ 902070 h 1441162"/>
                <a:gd name="connsiteX2460" fmla="*/ 223125 w 744811"/>
                <a:gd name="connsiteY2460" fmla="*/ 901909 h 1441162"/>
                <a:gd name="connsiteX2461" fmla="*/ 221679 w 744811"/>
                <a:gd name="connsiteY2461" fmla="*/ 903194 h 1441162"/>
                <a:gd name="connsiteX2462" fmla="*/ 218786 w 744811"/>
                <a:gd name="connsiteY2462" fmla="*/ 903194 h 1441162"/>
                <a:gd name="connsiteX2463" fmla="*/ 218786 w 744811"/>
                <a:gd name="connsiteY2463" fmla="*/ 903195 h 1441162"/>
                <a:gd name="connsiteX2464" fmla="*/ 221679 w 744811"/>
                <a:gd name="connsiteY2464" fmla="*/ 903195 h 1441162"/>
                <a:gd name="connsiteX2465" fmla="*/ 223126 w 744811"/>
                <a:gd name="connsiteY2465" fmla="*/ 901909 h 1441162"/>
                <a:gd name="connsiteX2466" fmla="*/ 45898 w 744811"/>
                <a:gd name="connsiteY2466" fmla="*/ 897408 h 1441162"/>
                <a:gd name="connsiteX2467" fmla="*/ 44368 w 744811"/>
                <a:gd name="connsiteY2467" fmla="*/ 906538 h 1441162"/>
                <a:gd name="connsiteX2468" fmla="*/ 44368 w 744811"/>
                <a:gd name="connsiteY2468" fmla="*/ 906539 h 1441162"/>
                <a:gd name="connsiteX2469" fmla="*/ 45898 w 744811"/>
                <a:gd name="connsiteY2469" fmla="*/ 897409 h 1441162"/>
                <a:gd name="connsiteX2470" fmla="*/ 48958 w 744811"/>
                <a:gd name="connsiteY2470" fmla="*/ 953711 h 1441162"/>
                <a:gd name="connsiteX2471" fmla="*/ 50488 w 744811"/>
                <a:gd name="connsiteY2471" fmla="*/ 968928 h 1441162"/>
                <a:gd name="connsiteX2472" fmla="*/ 53548 w 744811"/>
                <a:gd name="connsiteY2472" fmla="*/ 975014 h 1441162"/>
                <a:gd name="connsiteX2473" fmla="*/ 59668 w 744811"/>
                <a:gd name="connsiteY2473" fmla="*/ 1002404 h 1441162"/>
                <a:gd name="connsiteX2474" fmla="*/ 62727 w 744811"/>
                <a:gd name="connsiteY2474" fmla="*/ 1013056 h 1441162"/>
                <a:gd name="connsiteX2475" fmla="*/ 82617 w 744811"/>
                <a:gd name="connsiteY2475" fmla="*/ 1066315 h 1441162"/>
                <a:gd name="connsiteX2476" fmla="*/ 83955 w 744811"/>
                <a:gd name="connsiteY2476" fmla="*/ 1083624 h 1441162"/>
                <a:gd name="connsiteX2477" fmla="*/ 88736 w 744811"/>
                <a:gd name="connsiteY2477" fmla="*/ 1099790 h 1441162"/>
                <a:gd name="connsiteX2478" fmla="*/ 88736 w 744811"/>
                <a:gd name="connsiteY2478" fmla="*/ 1099790 h 1441162"/>
                <a:gd name="connsiteX2479" fmla="*/ 82617 w 744811"/>
                <a:gd name="connsiteY2479" fmla="*/ 1066314 h 1441162"/>
                <a:gd name="connsiteX2480" fmla="*/ 62727 w 744811"/>
                <a:gd name="connsiteY2480" fmla="*/ 1013055 h 1441162"/>
                <a:gd name="connsiteX2481" fmla="*/ 59668 w 744811"/>
                <a:gd name="connsiteY2481" fmla="*/ 1002403 h 1441162"/>
                <a:gd name="connsiteX2482" fmla="*/ 53548 w 744811"/>
                <a:gd name="connsiteY2482" fmla="*/ 975013 h 1441162"/>
                <a:gd name="connsiteX2483" fmla="*/ 50488 w 744811"/>
                <a:gd name="connsiteY2483" fmla="*/ 968927 h 1441162"/>
                <a:gd name="connsiteX2484" fmla="*/ 48958 w 744811"/>
                <a:gd name="connsiteY2484" fmla="*/ 953710 h 1441162"/>
                <a:gd name="connsiteX2485" fmla="*/ 45898 w 744811"/>
                <a:gd name="connsiteY2485" fmla="*/ 897408 h 1441162"/>
                <a:gd name="connsiteX2486" fmla="*/ 445120 w 744811"/>
                <a:gd name="connsiteY2486" fmla="*/ 895947 h 1441162"/>
                <a:gd name="connsiteX2487" fmla="*/ 438996 w 744811"/>
                <a:gd name="connsiteY2487" fmla="*/ 912855 h 1441162"/>
                <a:gd name="connsiteX2488" fmla="*/ 428279 w 744811"/>
                <a:gd name="connsiteY2488" fmla="*/ 926343 h 1441162"/>
                <a:gd name="connsiteX2489" fmla="*/ 426748 w 744811"/>
                <a:gd name="connsiteY2489" fmla="*/ 926343 h 1441162"/>
                <a:gd name="connsiteX2490" fmla="*/ 424643 w 744811"/>
                <a:gd name="connsiteY2490" fmla="*/ 917414 h 1441162"/>
                <a:gd name="connsiteX2491" fmla="*/ 420395 w 744811"/>
                <a:gd name="connsiteY2491" fmla="*/ 911451 h 1441162"/>
                <a:gd name="connsiteX2492" fmla="*/ 417551 w 744811"/>
                <a:gd name="connsiteY2492" fmla="*/ 911125 h 1441162"/>
                <a:gd name="connsiteX2493" fmla="*/ 417551 w 744811"/>
                <a:gd name="connsiteY2493" fmla="*/ 911126 h 1441162"/>
                <a:gd name="connsiteX2494" fmla="*/ 420395 w 744811"/>
                <a:gd name="connsiteY2494" fmla="*/ 911452 h 1441162"/>
                <a:gd name="connsiteX2495" fmla="*/ 424643 w 744811"/>
                <a:gd name="connsiteY2495" fmla="*/ 917415 h 1441162"/>
                <a:gd name="connsiteX2496" fmla="*/ 426748 w 744811"/>
                <a:gd name="connsiteY2496" fmla="*/ 926344 h 1441162"/>
                <a:gd name="connsiteX2497" fmla="*/ 428279 w 744811"/>
                <a:gd name="connsiteY2497" fmla="*/ 926344 h 1441162"/>
                <a:gd name="connsiteX2498" fmla="*/ 445120 w 744811"/>
                <a:gd name="connsiteY2498" fmla="*/ 895947 h 1441162"/>
                <a:gd name="connsiteX2499" fmla="*/ 411439 w 744811"/>
                <a:gd name="connsiteY2499" fmla="*/ 895946 h 1441162"/>
                <a:gd name="connsiteX2500" fmla="*/ 411440 w 744811"/>
                <a:gd name="connsiteY2500" fmla="*/ 895947 h 1441162"/>
                <a:gd name="connsiteX2501" fmla="*/ 412969 w 744811"/>
                <a:gd name="connsiteY2501" fmla="*/ 895947 h 1441162"/>
                <a:gd name="connsiteX2502" fmla="*/ 412968 w 744811"/>
                <a:gd name="connsiteY2502" fmla="*/ 895946 h 1441162"/>
                <a:gd name="connsiteX2503" fmla="*/ 330260 w 744811"/>
                <a:gd name="connsiteY2503" fmla="*/ 895712 h 1441162"/>
                <a:gd name="connsiteX2504" fmla="*/ 317971 w 744811"/>
                <a:gd name="connsiteY2504" fmla="*/ 897232 h 1441162"/>
                <a:gd name="connsiteX2505" fmla="*/ 314899 w 744811"/>
                <a:gd name="connsiteY2505" fmla="*/ 898752 h 1441162"/>
                <a:gd name="connsiteX2506" fmla="*/ 311827 w 744811"/>
                <a:gd name="connsiteY2506" fmla="*/ 906351 h 1441162"/>
                <a:gd name="connsiteX2507" fmla="*/ 310291 w 744811"/>
                <a:gd name="connsiteY2507" fmla="*/ 910910 h 1441162"/>
                <a:gd name="connsiteX2508" fmla="*/ 294931 w 744811"/>
                <a:gd name="connsiteY2508" fmla="*/ 898753 h 1441162"/>
                <a:gd name="connsiteX2509" fmla="*/ 294930 w 744811"/>
                <a:gd name="connsiteY2509" fmla="*/ 898753 h 1441162"/>
                <a:gd name="connsiteX2510" fmla="*/ 310291 w 744811"/>
                <a:gd name="connsiteY2510" fmla="*/ 910911 h 1441162"/>
                <a:gd name="connsiteX2511" fmla="*/ 311827 w 744811"/>
                <a:gd name="connsiteY2511" fmla="*/ 906352 h 1441162"/>
                <a:gd name="connsiteX2512" fmla="*/ 314899 w 744811"/>
                <a:gd name="connsiteY2512" fmla="*/ 898753 h 1441162"/>
                <a:gd name="connsiteX2513" fmla="*/ 317971 w 744811"/>
                <a:gd name="connsiteY2513" fmla="*/ 897233 h 1441162"/>
                <a:gd name="connsiteX2514" fmla="*/ 330260 w 744811"/>
                <a:gd name="connsiteY2514" fmla="*/ 895713 h 1441162"/>
                <a:gd name="connsiteX2515" fmla="*/ 345621 w 744811"/>
                <a:gd name="connsiteY2515" fmla="*/ 906352 h 1441162"/>
                <a:gd name="connsiteX2516" fmla="*/ 353301 w 744811"/>
                <a:gd name="connsiteY2516" fmla="*/ 901792 h 1441162"/>
                <a:gd name="connsiteX2517" fmla="*/ 360982 w 744811"/>
                <a:gd name="connsiteY2517" fmla="*/ 904832 h 1441162"/>
                <a:gd name="connsiteX2518" fmla="*/ 362518 w 744811"/>
                <a:gd name="connsiteY2518" fmla="*/ 900272 h 1441162"/>
                <a:gd name="connsiteX2519" fmla="*/ 362518 w 744811"/>
                <a:gd name="connsiteY2519" fmla="*/ 900272 h 1441162"/>
                <a:gd name="connsiteX2520" fmla="*/ 360982 w 744811"/>
                <a:gd name="connsiteY2520" fmla="*/ 904831 h 1441162"/>
                <a:gd name="connsiteX2521" fmla="*/ 353301 w 744811"/>
                <a:gd name="connsiteY2521" fmla="*/ 901791 h 1441162"/>
                <a:gd name="connsiteX2522" fmla="*/ 345621 w 744811"/>
                <a:gd name="connsiteY2522" fmla="*/ 906351 h 1441162"/>
                <a:gd name="connsiteX2523" fmla="*/ 330260 w 744811"/>
                <a:gd name="connsiteY2523" fmla="*/ 895712 h 1441162"/>
                <a:gd name="connsiteX2524" fmla="*/ 672397 w 744811"/>
                <a:gd name="connsiteY2524" fmla="*/ 894193 h 1441162"/>
                <a:gd name="connsiteX2525" fmla="*/ 672398 w 744811"/>
                <a:gd name="connsiteY2525" fmla="*/ 894197 h 1441162"/>
                <a:gd name="connsiteX2526" fmla="*/ 678531 w 744811"/>
                <a:gd name="connsiteY2526" fmla="*/ 921670 h 1441162"/>
                <a:gd name="connsiteX2527" fmla="*/ 678531 w 744811"/>
                <a:gd name="connsiteY2527" fmla="*/ 921669 h 1441162"/>
                <a:gd name="connsiteX2528" fmla="*/ 672397 w 744811"/>
                <a:gd name="connsiteY2528" fmla="*/ 894193 h 1441162"/>
                <a:gd name="connsiteX2529" fmla="*/ 394021 w 744811"/>
                <a:gd name="connsiteY2529" fmla="*/ 893726 h 1441162"/>
                <a:gd name="connsiteX2530" fmla="*/ 393965 w 744811"/>
                <a:gd name="connsiteY2530" fmla="*/ 894017 h 1441162"/>
                <a:gd name="connsiteX2531" fmla="*/ 393965 w 744811"/>
                <a:gd name="connsiteY2531" fmla="*/ 894018 h 1441162"/>
                <a:gd name="connsiteX2532" fmla="*/ 394021 w 744811"/>
                <a:gd name="connsiteY2532" fmla="*/ 893727 h 1441162"/>
                <a:gd name="connsiteX2533" fmla="*/ 394962 w 744811"/>
                <a:gd name="connsiteY2533" fmla="*/ 894694 h 1441162"/>
                <a:gd name="connsiteX2534" fmla="*/ 409764 w 744811"/>
                <a:gd name="connsiteY2534" fmla="*/ 902549 h 1441162"/>
                <a:gd name="connsiteX2535" fmla="*/ 417649 w 744811"/>
                <a:gd name="connsiteY2535" fmla="*/ 908530 h 1441162"/>
                <a:gd name="connsiteX2536" fmla="*/ 417649 w 744811"/>
                <a:gd name="connsiteY2536" fmla="*/ 908529 h 1441162"/>
                <a:gd name="connsiteX2537" fmla="*/ 409764 w 744811"/>
                <a:gd name="connsiteY2537" fmla="*/ 902548 h 1441162"/>
                <a:gd name="connsiteX2538" fmla="*/ 394962 w 744811"/>
                <a:gd name="connsiteY2538" fmla="*/ 894693 h 1441162"/>
                <a:gd name="connsiteX2539" fmla="*/ 666808 w 744811"/>
                <a:gd name="connsiteY2539" fmla="*/ 890978 h 1441162"/>
                <a:gd name="connsiteX2540" fmla="*/ 666810 w 744811"/>
                <a:gd name="connsiteY2540" fmla="*/ 890989 h 1441162"/>
                <a:gd name="connsiteX2541" fmla="*/ 669809 w 744811"/>
                <a:gd name="connsiteY2541" fmla="*/ 906411 h 1441162"/>
                <a:gd name="connsiteX2542" fmla="*/ 669809 w 744811"/>
                <a:gd name="connsiteY2542" fmla="*/ 906410 h 1441162"/>
                <a:gd name="connsiteX2543" fmla="*/ 666808 w 744811"/>
                <a:gd name="connsiteY2543" fmla="*/ 890978 h 1441162"/>
                <a:gd name="connsiteX2544" fmla="*/ 413829 w 744811"/>
                <a:gd name="connsiteY2544" fmla="*/ 889311 h 1441162"/>
                <a:gd name="connsiteX2545" fmla="*/ 412778 w 744811"/>
                <a:gd name="connsiteY2545" fmla="*/ 890816 h 1441162"/>
                <a:gd name="connsiteX2546" fmla="*/ 409907 w 744811"/>
                <a:gd name="connsiteY2546" fmla="*/ 889866 h 1441162"/>
                <a:gd name="connsiteX2547" fmla="*/ 408376 w 744811"/>
                <a:gd name="connsiteY2547" fmla="*/ 891386 h 1441162"/>
                <a:gd name="connsiteX2548" fmla="*/ 408377 w 744811"/>
                <a:gd name="connsiteY2548" fmla="*/ 891387 h 1441162"/>
                <a:gd name="connsiteX2549" fmla="*/ 409907 w 744811"/>
                <a:gd name="connsiteY2549" fmla="*/ 889867 h 1441162"/>
                <a:gd name="connsiteX2550" fmla="*/ 412778 w 744811"/>
                <a:gd name="connsiteY2550" fmla="*/ 890817 h 1441162"/>
                <a:gd name="connsiteX2551" fmla="*/ 413829 w 744811"/>
                <a:gd name="connsiteY2551" fmla="*/ 889311 h 1441162"/>
                <a:gd name="connsiteX2552" fmla="*/ 681758 w 744811"/>
                <a:gd name="connsiteY2552" fmla="*/ 888406 h 1441162"/>
                <a:gd name="connsiteX2553" fmla="*/ 680311 w 744811"/>
                <a:gd name="connsiteY2553" fmla="*/ 889885 h 1441162"/>
                <a:gd name="connsiteX2554" fmla="*/ 680311 w 744811"/>
                <a:gd name="connsiteY2554" fmla="*/ 889886 h 1441162"/>
                <a:gd name="connsiteX2555" fmla="*/ 681758 w 744811"/>
                <a:gd name="connsiteY2555" fmla="*/ 888407 h 1441162"/>
                <a:gd name="connsiteX2556" fmla="*/ 686098 w 744811"/>
                <a:gd name="connsiteY2556" fmla="*/ 903193 h 1441162"/>
                <a:gd name="connsiteX2557" fmla="*/ 686099 w 744811"/>
                <a:gd name="connsiteY2557" fmla="*/ 903195 h 1441162"/>
                <a:gd name="connsiteX2558" fmla="*/ 681758 w 744811"/>
                <a:gd name="connsiteY2558" fmla="*/ 888406 h 1441162"/>
                <a:gd name="connsiteX2559" fmla="*/ 422155 w 744811"/>
                <a:gd name="connsiteY2559" fmla="*/ 888347 h 1441162"/>
                <a:gd name="connsiteX2560" fmla="*/ 416773 w 744811"/>
                <a:gd name="connsiteY2560" fmla="*/ 889415 h 1441162"/>
                <a:gd name="connsiteX2561" fmla="*/ 415931 w 744811"/>
                <a:gd name="connsiteY2561" fmla="*/ 889019 h 1441162"/>
                <a:gd name="connsiteX2562" fmla="*/ 415930 w 744811"/>
                <a:gd name="connsiteY2562" fmla="*/ 889019 h 1441162"/>
                <a:gd name="connsiteX2563" fmla="*/ 416773 w 744811"/>
                <a:gd name="connsiteY2563" fmla="*/ 889416 h 1441162"/>
                <a:gd name="connsiteX2564" fmla="*/ 422156 w 744811"/>
                <a:gd name="connsiteY2564" fmla="*/ 888347 h 1441162"/>
                <a:gd name="connsiteX2565" fmla="*/ 290322 w 744811"/>
                <a:gd name="connsiteY2565" fmla="*/ 888113 h 1441162"/>
                <a:gd name="connsiteX2566" fmla="*/ 288786 w 744811"/>
                <a:gd name="connsiteY2566" fmla="*/ 889632 h 1441162"/>
                <a:gd name="connsiteX2567" fmla="*/ 288786 w 744811"/>
                <a:gd name="connsiteY2567" fmla="*/ 889633 h 1441162"/>
                <a:gd name="connsiteX2568" fmla="*/ 290322 w 744811"/>
                <a:gd name="connsiteY2568" fmla="*/ 888114 h 1441162"/>
                <a:gd name="connsiteX2569" fmla="*/ 293393 w 744811"/>
                <a:gd name="connsiteY2569" fmla="*/ 889633 h 1441162"/>
                <a:gd name="connsiteX2570" fmla="*/ 293394 w 744811"/>
                <a:gd name="connsiteY2570" fmla="*/ 889632 h 1441162"/>
                <a:gd name="connsiteX2571" fmla="*/ 290322 w 744811"/>
                <a:gd name="connsiteY2571" fmla="*/ 888113 h 1441162"/>
                <a:gd name="connsiteX2572" fmla="*/ 443252 w 744811"/>
                <a:gd name="connsiteY2572" fmla="*/ 888084 h 1441162"/>
                <a:gd name="connsiteX2573" fmla="*/ 443252 w 744811"/>
                <a:gd name="connsiteY2573" fmla="*/ 888084 h 1441162"/>
                <a:gd name="connsiteX2574" fmla="*/ 444753 w 744811"/>
                <a:gd name="connsiteY2574" fmla="*/ 894193 h 1441162"/>
                <a:gd name="connsiteX2575" fmla="*/ 444753 w 744811"/>
                <a:gd name="connsiteY2575" fmla="*/ 894192 h 1441162"/>
                <a:gd name="connsiteX2576" fmla="*/ 443440 w 744811"/>
                <a:gd name="connsiteY2576" fmla="*/ 891138 h 1441162"/>
                <a:gd name="connsiteX2577" fmla="*/ 198691 w 744811"/>
                <a:gd name="connsiteY2577" fmla="*/ 885282 h 1441162"/>
                <a:gd name="connsiteX2578" fmla="*/ 198358 w 744811"/>
                <a:gd name="connsiteY2578" fmla="*/ 885369 h 1441162"/>
                <a:gd name="connsiteX2579" fmla="*/ 197442 w 744811"/>
                <a:gd name="connsiteY2579" fmla="*/ 885607 h 1441162"/>
                <a:gd name="connsiteX2580" fmla="*/ 197442 w 744811"/>
                <a:gd name="connsiteY2580" fmla="*/ 885608 h 1441162"/>
                <a:gd name="connsiteX2581" fmla="*/ 198358 w 744811"/>
                <a:gd name="connsiteY2581" fmla="*/ 885370 h 1441162"/>
                <a:gd name="connsiteX2582" fmla="*/ 198691 w 744811"/>
                <a:gd name="connsiteY2582" fmla="*/ 885283 h 1441162"/>
                <a:gd name="connsiteX2583" fmla="*/ 686313 w 744811"/>
                <a:gd name="connsiteY2583" fmla="*/ 885191 h 1441162"/>
                <a:gd name="connsiteX2584" fmla="*/ 686314 w 744811"/>
                <a:gd name="connsiteY2584" fmla="*/ 885194 h 1441162"/>
                <a:gd name="connsiteX2585" fmla="*/ 689313 w 744811"/>
                <a:gd name="connsiteY2585" fmla="*/ 896120 h 1441162"/>
                <a:gd name="connsiteX2586" fmla="*/ 689314 w 744811"/>
                <a:gd name="connsiteY2586" fmla="*/ 896122 h 1441162"/>
                <a:gd name="connsiteX2587" fmla="*/ 686313 w 744811"/>
                <a:gd name="connsiteY2587" fmla="*/ 885191 h 1441162"/>
                <a:gd name="connsiteX2588" fmla="*/ 54054 w 744811"/>
                <a:gd name="connsiteY2588" fmla="*/ 885086 h 1441162"/>
                <a:gd name="connsiteX2589" fmla="*/ 54081 w 744811"/>
                <a:gd name="connsiteY2589" fmla="*/ 885126 h 1441162"/>
                <a:gd name="connsiteX2590" fmla="*/ 54710 w 744811"/>
                <a:gd name="connsiteY2590" fmla="*/ 886028 h 1441162"/>
                <a:gd name="connsiteX2591" fmla="*/ 55198 w 744811"/>
                <a:gd name="connsiteY2591" fmla="*/ 886519 h 1441162"/>
                <a:gd name="connsiteX2592" fmla="*/ 55198 w 744811"/>
                <a:gd name="connsiteY2592" fmla="*/ 886518 h 1441162"/>
                <a:gd name="connsiteX2593" fmla="*/ 54710 w 744811"/>
                <a:gd name="connsiteY2593" fmla="*/ 886027 h 1441162"/>
                <a:gd name="connsiteX2594" fmla="*/ 54054 w 744811"/>
                <a:gd name="connsiteY2594" fmla="*/ 885086 h 1441162"/>
                <a:gd name="connsiteX2595" fmla="*/ 365590 w 744811"/>
                <a:gd name="connsiteY2595" fmla="*/ 885073 h 1441162"/>
                <a:gd name="connsiteX2596" fmla="*/ 364054 w 744811"/>
                <a:gd name="connsiteY2596" fmla="*/ 892672 h 1441162"/>
                <a:gd name="connsiteX2597" fmla="*/ 360982 w 744811"/>
                <a:gd name="connsiteY2597" fmla="*/ 897232 h 1441162"/>
                <a:gd name="connsiteX2598" fmla="*/ 357910 w 744811"/>
                <a:gd name="connsiteY2598" fmla="*/ 897232 h 1441162"/>
                <a:gd name="connsiteX2599" fmla="*/ 357910 w 744811"/>
                <a:gd name="connsiteY2599" fmla="*/ 897233 h 1441162"/>
                <a:gd name="connsiteX2600" fmla="*/ 360982 w 744811"/>
                <a:gd name="connsiteY2600" fmla="*/ 897233 h 1441162"/>
                <a:gd name="connsiteX2601" fmla="*/ 364054 w 744811"/>
                <a:gd name="connsiteY2601" fmla="*/ 892673 h 1441162"/>
                <a:gd name="connsiteX2602" fmla="*/ 365590 w 744811"/>
                <a:gd name="connsiteY2602" fmla="*/ 885074 h 1441162"/>
                <a:gd name="connsiteX2603" fmla="*/ 370198 w 744811"/>
                <a:gd name="connsiteY2603" fmla="*/ 886594 h 1441162"/>
                <a:gd name="connsiteX2604" fmla="*/ 384023 w 744811"/>
                <a:gd name="connsiteY2604" fmla="*/ 886594 h 1441162"/>
                <a:gd name="connsiteX2605" fmla="*/ 384023 w 744811"/>
                <a:gd name="connsiteY2605" fmla="*/ 886593 h 1441162"/>
                <a:gd name="connsiteX2606" fmla="*/ 370198 w 744811"/>
                <a:gd name="connsiteY2606" fmla="*/ 886593 h 1441162"/>
                <a:gd name="connsiteX2607" fmla="*/ 365590 w 744811"/>
                <a:gd name="connsiteY2607" fmla="*/ 885073 h 1441162"/>
                <a:gd name="connsiteX2608" fmla="*/ 712249 w 744811"/>
                <a:gd name="connsiteY2608" fmla="*/ 883368 h 1441162"/>
                <a:gd name="connsiteX2609" fmla="*/ 712249 w 744811"/>
                <a:gd name="connsiteY2609" fmla="*/ 883369 h 1441162"/>
                <a:gd name="connsiteX2610" fmla="*/ 717046 w 744811"/>
                <a:gd name="connsiteY2610" fmla="*/ 904872 h 1441162"/>
                <a:gd name="connsiteX2611" fmla="*/ 730861 w 744811"/>
                <a:gd name="connsiteY2611" fmla="*/ 909439 h 1441162"/>
                <a:gd name="connsiteX2612" fmla="*/ 730861 w 744811"/>
                <a:gd name="connsiteY2612" fmla="*/ 909438 h 1441162"/>
                <a:gd name="connsiteX2613" fmla="*/ 717046 w 744811"/>
                <a:gd name="connsiteY2613" fmla="*/ 904871 h 1441162"/>
                <a:gd name="connsiteX2614" fmla="*/ 651037 w 744811"/>
                <a:gd name="connsiteY2614" fmla="*/ 880572 h 1441162"/>
                <a:gd name="connsiteX2615" fmla="*/ 651037 w 744811"/>
                <a:gd name="connsiteY2615" fmla="*/ 880573 h 1441162"/>
                <a:gd name="connsiteX2616" fmla="*/ 661737 w 744811"/>
                <a:gd name="connsiteY2616" fmla="*/ 892754 h 1441162"/>
                <a:gd name="connsiteX2617" fmla="*/ 666323 w 744811"/>
                <a:gd name="connsiteY2617" fmla="*/ 921685 h 1441162"/>
                <a:gd name="connsiteX2618" fmla="*/ 666896 w 744811"/>
                <a:gd name="connsiteY2618" fmla="*/ 924159 h 1441162"/>
                <a:gd name="connsiteX2619" fmla="*/ 666896 w 744811"/>
                <a:gd name="connsiteY2619" fmla="*/ 924158 h 1441162"/>
                <a:gd name="connsiteX2620" fmla="*/ 666323 w 744811"/>
                <a:gd name="connsiteY2620" fmla="*/ 921684 h 1441162"/>
                <a:gd name="connsiteX2621" fmla="*/ 661737 w 744811"/>
                <a:gd name="connsiteY2621" fmla="*/ 892753 h 1441162"/>
                <a:gd name="connsiteX2622" fmla="*/ 656961 w 744811"/>
                <a:gd name="connsiteY2622" fmla="*/ 886663 h 1441162"/>
                <a:gd name="connsiteX2623" fmla="*/ 193080 w 744811"/>
                <a:gd name="connsiteY2623" fmla="*/ 880166 h 1441162"/>
                <a:gd name="connsiteX2624" fmla="*/ 191900 w 744811"/>
                <a:gd name="connsiteY2624" fmla="*/ 880367 h 1441162"/>
                <a:gd name="connsiteX2625" fmla="*/ 191423 w 744811"/>
                <a:gd name="connsiteY2625" fmla="*/ 880432 h 1441162"/>
                <a:gd name="connsiteX2626" fmla="*/ 191423 w 744811"/>
                <a:gd name="connsiteY2626" fmla="*/ 880433 h 1441162"/>
                <a:gd name="connsiteX2627" fmla="*/ 191900 w 744811"/>
                <a:gd name="connsiteY2627" fmla="*/ 880368 h 1441162"/>
                <a:gd name="connsiteX2628" fmla="*/ 193080 w 744811"/>
                <a:gd name="connsiteY2628" fmla="*/ 880167 h 1441162"/>
                <a:gd name="connsiteX2629" fmla="*/ 419092 w 744811"/>
                <a:gd name="connsiteY2629" fmla="*/ 877708 h 1441162"/>
                <a:gd name="connsiteX2630" fmla="*/ 414501 w 744811"/>
                <a:gd name="connsiteY2630" fmla="*/ 880747 h 1441162"/>
                <a:gd name="connsiteX2631" fmla="*/ 411439 w 744811"/>
                <a:gd name="connsiteY2631" fmla="*/ 888346 h 1441162"/>
                <a:gd name="connsiteX2632" fmla="*/ 411439 w 744811"/>
                <a:gd name="connsiteY2632" fmla="*/ 888346 h 1441162"/>
                <a:gd name="connsiteX2633" fmla="*/ 412395 w 744811"/>
                <a:gd name="connsiteY2633" fmla="*/ 884548 h 1441162"/>
                <a:gd name="connsiteX2634" fmla="*/ 414501 w 744811"/>
                <a:gd name="connsiteY2634" fmla="*/ 880748 h 1441162"/>
                <a:gd name="connsiteX2635" fmla="*/ 419093 w 744811"/>
                <a:gd name="connsiteY2635" fmla="*/ 877708 h 1441162"/>
                <a:gd name="connsiteX2636" fmla="*/ 285713 w 744811"/>
                <a:gd name="connsiteY2636" fmla="*/ 872915 h 1441162"/>
                <a:gd name="connsiteX2637" fmla="*/ 285713 w 744811"/>
                <a:gd name="connsiteY2637" fmla="*/ 872915 h 1441162"/>
                <a:gd name="connsiteX2638" fmla="*/ 287249 w 744811"/>
                <a:gd name="connsiteY2638" fmla="*/ 883554 h 1441162"/>
                <a:gd name="connsiteX2639" fmla="*/ 288786 w 744811"/>
                <a:gd name="connsiteY2639" fmla="*/ 891153 h 1441162"/>
                <a:gd name="connsiteX2640" fmla="*/ 290322 w 744811"/>
                <a:gd name="connsiteY2640" fmla="*/ 892673 h 1441162"/>
                <a:gd name="connsiteX2641" fmla="*/ 293394 w 744811"/>
                <a:gd name="connsiteY2641" fmla="*/ 892673 h 1441162"/>
                <a:gd name="connsiteX2642" fmla="*/ 298002 w 744811"/>
                <a:gd name="connsiteY2642" fmla="*/ 894193 h 1441162"/>
                <a:gd name="connsiteX2643" fmla="*/ 298002 w 744811"/>
                <a:gd name="connsiteY2643" fmla="*/ 894192 h 1441162"/>
                <a:gd name="connsiteX2644" fmla="*/ 293394 w 744811"/>
                <a:gd name="connsiteY2644" fmla="*/ 892672 h 1441162"/>
                <a:gd name="connsiteX2645" fmla="*/ 290322 w 744811"/>
                <a:gd name="connsiteY2645" fmla="*/ 892672 h 1441162"/>
                <a:gd name="connsiteX2646" fmla="*/ 288787 w 744811"/>
                <a:gd name="connsiteY2646" fmla="*/ 891153 h 1441162"/>
                <a:gd name="connsiteX2647" fmla="*/ 288786 w 744811"/>
                <a:gd name="connsiteY2647" fmla="*/ 891153 h 1441162"/>
                <a:gd name="connsiteX2648" fmla="*/ 288786 w 744811"/>
                <a:gd name="connsiteY2648" fmla="*/ 891152 h 1441162"/>
                <a:gd name="connsiteX2649" fmla="*/ 287249 w 744811"/>
                <a:gd name="connsiteY2649" fmla="*/ 883553 h 1441162"/>
                <a:gd name="connsiteX2650" fmla="*/ 414501 w 744811"/>
                <a:gd name="connsiteY2650" fmla="*/ 867068 h 1441162"/>
                <a:gd name="connsiteX2651" fmla="*/ 411439 w 744811"/>
                <a:gd name="connsiteY2651" fmla="*/ 873148 h 1441162"/>
                <a:gd name="connsiteX2652" fmla="*/ 411439 w 744811"/>
                <a:gd name="connsiteY2652" fmla="*/ 873148 h 1441162"/>
                <a:gd name="connsiteX2653" fmla="*/ 412396 w 744811"/>
                <a:gd name="connsiteY2653" fmla="*/ 870109 h 1441162"/>
                <a:gd name="connsiteX2654" fmla="*/ 414501 w 744811"/>
                <a:gd name="connsiteY2654" fmla="*/ 867069 h 1441162"/>
                <a:gd name="connsiteX2655" fmla="*/ 419093 w 744811"/>
                <a:gd name="connsiteY2655" fmla="*/ 867069 h 1441162"/>
                <a:gd name="connsiteX2656" fmla="*/ 419092 w 744811"/>
                <a:gd name="connsiteY2656" fmla="*/ 867068 h 1441162"/>
                <a:gd name="connsiteX2657" fmla="*/ 209483 w 744811"/>
                <a:gd name="connsiteY2657" fmla="*/ 865475 h 1441162"/>
                <a:gd name="connsiteX2658" fmla="*/ 209483 w 744811"/>
                <a:gd name="connsiteY2658" fmla="*/ 865476 h 1441162"/>
                <a:gd name="connsiteX2659" fmla="*/ 215634 w 744811"/>
                <a:gd name="connsiteY2659" fmla="*/ 876189 h 1441162"/>
                <a:gd name="connsiteX2660" fmla="*/ 215634 w 744811"/>
                <a:gd name="connsiteY2660" fmla="*/ 876187 h 1441162"/>
                <a:gd name="connsiteX2661" fmla="*/ 686238 w 744811"/>
                <a:gd name="connsiteY2661" fmla="*/ 865257 h 1441162"/>
                <a:gd name="connsiteX2662" fmla="*/ 677012 w 744811"/>
                <a:gd name="connsiteY2662" fmla="*/ 872973 h 1441162"/>
                <a:gd name="connsiteX2663" fmla="*/ 655485 w 744811"/>
                <a:gd name="connsiteY2663" fmla="*/ 872973 h 1441162"/>
                <a:gd name="connsiteX2664" fmla="*/ 655485 w 744811"/>
                <a:gd name="connsiteY2664" fmla="*/ 872974 h 1441162"/>
                <a:gd name="connsiteX2665" fmla="*/ 677012 w 744811"/>
                <a:gd name="connsiteY2665" fmla="*/ 872974 h 1441162"/>
                <a:gd name="connsiteX2666" fmla="*/ 686238 w 744811"/>
                <a:gd name="connsiteY2666" fmla="*/ 865258 h 1441162"/>
                <a:gd name="connsiteX2667" fmla="*/ 687776 w 744811"/>
                <a:gd name="connsiteY2667" fmla="*/ 879146 h 1441162"/>
                <a:gd name="connsiteX2668" fmla="*/ 686238 w 744811"/>
                <a:gd name="connsiteY2668" fmla="*/ 865257 h 1441162"/>
                <a:gd name="connsiteX2669" fmla="*/ 65158 w 744811"/>
                <a:gd name="connsiteY2669" fmla="*/ 864417 h 1441162"/>
                <a:gd name="connsiteX2670" fmla="*/ 64835 w 744811"/>
                <a:gd name="connsiteY2670" fmla="*/ 868200 h 1441162"/>
                <a:gd name="connsiteX2671" fmla="*/ 59485 w 744811"/>
                <a:gd name="connsiteY2671" fmla="*/ 876004 h 1441162"/>
                <a:gd name="connsiteX2672" fmla="*/ 55091 w 744811"/>
                <a:gd name="connsiteY2672" fmla="*/ 903602 h 1441162"/>
                <a:gd name="connsiteX2673" fmla="*/ 55091 w 744811"/>
                <a:gd name="connsiteY2673" fmla="*/ 903603 h 1441162"/>
                <a:gd name="connsiteX2674" fmla="*/ 59485 w 744811"/>
                <a:gd name="connsiteY2674" fmla="*/ 876005 h 1441162"/>
                <a:gd name="connsiteX2675" fmla="*/ 64835 w 744811"/>
                <a:gd name="connsiteY2675" fmla="*/ 868201 h 1441162"/>
                <a:gd name="connsiteX2676" fmla="*/ 732395 w 744811"/>
                <a:gd name="connsiteY2676" fmla="*/ 863971 h 1441162"/>
                <a:gd name="connsiteX2677" fmla="*/ 732396 w 744811"/>
                <a:gd name="connsiteY2677" fmla="*/ 863975 h 1441162"/>
                <a:gd name="connsiteX2678" fmla="*/ 736897 w 744811"/>
                <a:gd name="connsiteY2678" fmla="*/ 888406 h 1441162"/>
                <a:gd name="connsiteX2679" fmla="*/ 736897 w 744811"/>
                <a:gd name="connsiteY2679" fmla="*/ 888406 h 1441162"/>
                <a:gd name="connsiteX2680" fmla="*/ 732395 w 744811"/>
                <a:gd name="connsiteY2680" fmla="*/ 863971 h 1441162"/>
                <a:gd name="connsiteX2681" fmla="*/ 65599 w 744811"/>
                <a:gd name="connsiteY2681" fmla="*/ 859256 h 1441162"/>
                <a:gd name="connsiteX2682" fmla="*/ 65320 w 744811"/>
                <a:gd name="connsiteY2682" fmla="*/ 862521 h 1441162"/>
                <a:gd name="connsiteX2683" fmla="*/ 64516 w 744811"/>
                <a:gd name="connsiteY2683" fmla="*/ 862042 h 1441162"/>
                <a:gd name="connsiteX2684" fmla="*/ 64516 w 744811"/>
                <a:gd name="connsiteY2684" fmla="*/ 862043 h 1441162"/>
                <a:gd name="connsiteX2685" fmla="*/ 65320 w 744811"/>
                <a:gd name="connsiteY2685" fmla="*/ 862522 h 1441162"/>
                <a:gd name="connsiteX2686" fmla="*/ 285713 w 744811"/>
                <a:gd name="connsiteY2686" fmla="*/ 859235 h 1441162"/>
                <a:gd name="connsiteX2687" fmla="*/ 285713 w 744811"/>
                <a:gd name="connsiteY2687" fmla="*/ 859236 h 1441162"/>
                <a:gd name="connsiteX2688" fmla="*/ 291858 w 744811"/>
                <a:gd name="connsiteY2688" fmla="*/ 860756 h 1441162"/>
                <a:gd name="connsiteX2689" fmla="*/ 291858 w 744811"/>
                <a:gd name="connsiteY2689" fmla="*/ 860755 h 1441162"/>
                <a:gd name="connsiteX2690" fmla="*/ 285713 w 744811"/>
                <a:gd name="connsiteY2690" fmla="*/ 859235 h 1441162"/>
                <a:gd name="connsiteX2691" fmla="*/ 276498 w 744811"/>
                <a:gd name="connsiteY2691" fmla="*/ 857716 h 1441162"/>
                <a:gd name="connsiteX2692" fmla="*/ 276497 w 744811"/>
                <a:gd name="connsiteY2692" fmla="*/ 857716 h 1441162"/>
                <a:gd name="connsiteX2693" fmla="*/ 285713 w 744811"/>
                <a:gd name="connsiteY2693" fmla="*/ 863796 h 1441162"/>
                <a:gd name="connsiteX2694" fmla="*/ 285713 w 744811"/>
                <a:gd name="connsiteY2694" fmla="*/ 863795 h 1441162"/>
                <a:gd name="connsiteX2695" fmla="*/ 412969 w 744811"/>
                <a:gd name="connsiteY2695" fmla="*/ 854910 h 1441162"/>
                <a:gd name="connsiteX2696" fmla="*/ 409907 w 744811"/>
                <a:gd name="connsiteY2696" fmla="*/ 856430 h 1441162"/>
                <a:gd name="connsiteX2697" fmla="*/ 408951 w 744811"/>
                <a:gd name="connsiteY2697" fmla="*/ 860039 h 1441162"/>
                <a:gd name="connsiteX2698" fmla="*/ 408951 w 744811"/>
                <a:gd name="connsiteY2698" fmla="*/ 860040 h 1441162"/>
                <a:gd name="connsiteX2699" fmla="*/ 409907 w 744811"/>
                <a:gd name="connsiteY2699" fmla="*/ 856431 h 1441162"/>
                <a:gd name="connsiteX2700" fmla="*/ 412969 w 744811"/>
                <a:gd name="connsiteY2700" fmla="*/ 854911 h 1441162"/>
                <a:gd name="connsiteX2701" fmla="*/ 414501 w 744811"/>
                <a:gd name="connsiteY2701" fmla="*/ 857950 h 1441162"/>
                <a:gd name="connsiteX2702" fmla="*/ 419093 w 744811"/>
                <a:gd name="connsiteY2702" fmla="*/ 856431 h 1441162"/>
                <a:gd name="connsiteX2703" fmla="*/ 419090 w 744811"/>
                <a:gd name="connsiteY2703" fmla="*/ 856431 h 1441162"/>
                <a:gd name="connsiteX2704" fmla="*/ 414501 w 744811"/>
                <a:gd name="connsiteY2704" fmla="*/ 857949 h 1441162"/>
                <a:gd name="connsiteX2705" fmla="*/ 412969 w 744811"/>
                <a:gd name="connsiteY2705" fmla="*/ 854910 h 1441162"/>
                <a:gd name="connsiteX2706" fmla="*/ 385411 w 744811"/>
                <a:gd name="connsiteY2706" fmla="*/ 851871 h 1441162"/>
                <a:gd name="connsiteX2707" fmla="*/ 386942 w 744811"/>
                <a:gd name="connsiteY2707" fmla="*/ 880748 h 1441162"/>
                <a:gd name="connsiteX2708" fmla="*/ 389560 w 744811"/>
                <a:gd name="connsiteY2708" fmla="*/ 889144 h 1441162"/>
                <a:gd name="connsiteX2709" fmla="*/ 391558 w 744811"/>
                <a:gd name="connsiteY2709" fmla="*/ 891196 h 1441162"/>
                <a:gd name="connsiteX2710" fmla="*/ 391559 w 744811"/>
                <a:gd name="connsiteY2710" fmla="*/ 891196 h 1441162"/>
                <a:gd name="connsiteX2711" fmla="*/ 389560 w 744811"/>
                <a:gd name="connsiteY2711" fmla="*/ 889143 h 1441162"/>
                <a:gd name="connsiteX2712" fmla="*/ 386942 w 744811"/>
                <a:gd name="connsiteY2712" fmla="*/ 880747 h 1441162"/>
                <a:gd name="connsiteX2713" fmla="*/ 386177 w 744811"/>
                <a:gd name="connsiteY2713" fmla="*/ 866309 h 1441162"/>
                <a:gd name="connsiteX2714" fmla="*/ 137973 w 744811"/>
                <a:gd name="connsiteY2714" fmla="*/ 851754 h 1441162"/>
                <a:gd name="connsiteX2715" fmla="*/ 137973 w 744811"/>
                <a:gd name="connsiteY2715" fmla="*/ 851755 h 1441162"/>
                <a:gd name="connsiteX2716" fmla="*/ 136411 w 744811"/>
                <a:gd name="connsiteY2716" fmla="*/ 862255 h 1441162"/>
                <a:gd name="connsiteX2717" fmla="*/ 128603 w 744811"/>
                <a:gd name="connsiteY2717" fmla="*/ 862255 h 1441162"/>
                <a:gd name="connsiteX2718" fmla="*/ 117673 w 744811"/>
                <a:gd name="connsiteY2718" fmla="*/ 860755 h 1441162"/>
                <a:gd name="connsiteX2719" fmla="*/ 117672 w 744811"/>
                <a:gd name="connsiteY2719" fmla="*/ 860756 h 1441162"/>
                <a:gd name="connsiteX2720" fmla="*/ 128603 w 744811"/>
                <a:gd name="connsiteY2720" fmla="*/ 862256 h 1441162"/>
                <a:gd name="connsiteX2721" fmla="*/ 136411 w 744811"/>
                <a:gd name="connsiteY2721" fmla="*/ 862256 h 1441162"/>
                <a:gd name="connsiteX2722" fmla="*/ 137973 w 744811"/>
                <a:gd name="connsiteY2722" fmla="*/ 851754 h 1441162"/>
                <a:gd name="connsiteX2723" fmla="*/ 125480 w 744811"/>
                <a:gd name="connsiteY2723" fmla="*/ 851753 h 1441162"/>
                <a:gd name="connsiteX2724" fmla="*/ 122357 w 744811"/>
                <a:gd name="connsiteY2724" fmla="*/ 859255 h 1441162"/>
                <a:gd name="connsiteX2725" fmla="*/ 122358 w 744811"/>
                <a:gd name="connsiteY2725" fmla="*/ 859255 h 1441162"/>
                <a:gd name="connsiteX2726" fmla="*/ 125480 w 744811"/>
                <a:gd name="connsiteY2726" fmla="*/ 851754 h 1441162"/>
                <a:gd name="connsiteX2727" fmla="*/ 687882 w 744811"/>
                <a:gd name="connsiteY2727" fmla="*/ 851587 h 1441162"/>
                <a:gd name="connsiteX2728" fmla="*/ 687690 w 744811"/>
                <a:gd name="connsiteY2728" fmla="*/ 858058 h 1441162"/>
                <a:gd name="connsiteX2729" fmla="*/ 687690 w 744811"/>
                <a:gd name="connsiteY2729" fmla="*/ 858058 h 1441162"/>
                <a:gd name="connsiteX2730" fmla="*/ 687882 w 744811"/>
                <a:gd name="connsiteY2730" fmla="*/ 851588 h 1441162"/>
                <a:gd name="connsiteX2731" fmla="*/ 119601 w 744811"/>
                <a:gd name="connsiteY2731" fmla="*/ 851368 h 1441162"/>
                <a:gd name="connsiteX2732" fmla="*/ 114778 w 744811"/>
                <a:gd name="connsiteY2732" fmla="*/ 857540 h 1441162"/>
                <a:gd name="connsiteX2733" fmla="*/ 114778 w 744811"/>
                <a:gd name="connsiteY2733" fmla="*/ 857541 h 1441162"/>
                <a:gd name="connsiteX2734" fmla="*/ 119601 w 744811"/>
                <a:gd name="connsiteY2734" fmla="*/ 851368 h 1441162"/>
                <a:gd name="connsiteX2735" fmla="*/ 133288 w 744811"/>
                <a:gd name="connsiteY2735" fmla="*/ 848753 h 1441162"/>
                <a:gd name="connsiteX2736" fmla="*/ 128603 w 744811"/>
                <a:gd name="connsiteY2736" fmla="*/ 859255 h 1441162"/>
                <a:gd name="connsiteX2737" fmla="*/ 128604 w 744811"/>
                <a:gd name="connsiteY2737" fmla="*/ 859255 h 1441162"/>
                <a:gd name="connsiteX2738" fmla="*/ 133288 w 744811"/>
                <a:gd name="connsiteY2738" fmla="*/ 848753 h 1441162"/>
                <a:gd name="connsiteX2739" fmla="*/ 659092 w 744811"/>
                <a:gd name="connsiteY2739" fmla="*/ 848539 h 1441162"/>
                <a:gd name="connsiteX2740" fmla="*/ 659094 w 744811"/>
                <a:gd name="connsiteY2740" fmla="*/ 848540 h 1441162"/>
                <a:gd name="connsiteX2741" fmla="*/ 660378 w 744811"/>
                <a:gd name="connsiteY2741" fmla="*/ 848540 h 1441162"/>
                <a:gd name="connsiteX2742" fmla="*/ 661663 w 744811"/>
                <a:gd name="connsiteY2742" fmla="*/ 850145 h 1441162"/>
                <a:gd name="connsiteX2743" fmla="*/ 661664 w 744811"/>
                <a:gd name="connsiteY2743" fmla="*/ 850146 h 1441162"/>
                <a:gd name="connsiteX2744" fmla="*/ 660378 w 744811"/>
                <a:gd name="connsiteY2744" fmla="*/ 848539 h 1441162"/>
                <a:gd name="connsiteX2745" fmla="*/ 659092 w 744811"/>
                <a:gd name="connsiteY2745" fmla="*/ 848539 h 1441162"/>
                <a:gd name="connsiteX2746" fmla="*/ 516985 w 744811"/>
                <a:gd name="connsiteY2746" fmla="*/ 847161 h 1441162"/>
                <a:gd name="connsiteX2747" fmla="*/ 521394 w 744811"/>
                <a:gd name="connsiteY2747" fmla="*/ 848723 h 1441162"/>
                <a:gd name="connsiteX2748" fmla="*/ 527273 w 744811"/>
                <a:gd name="connsiteY2748" fmla="*/ 854969 h 1441162"/>
                <a:gd name="connsiteX2749" fmla="*/ 527273 w 744811"/>
                <a:gd name="connsiteY2749" fmla="*/ 854968 h 1441162"/>
                <a:gd name="connsiteX2750" fmla="*/ 521394 w 744811"/>
                <a:gd name="connsiteY2750" fmla="*/ 848722 h 1441162"/>
                <a:gd name="connsiteX2751" fmla="*/ 516988 w 744811"/>
                <a:gd name="connsiteY2751" fmla="*/ 847161 h 1441162"/>
                <a:gd name="connsiteX2752" fmla="*/ 195644 w 744811"/>
                <a:gd name="connsiteY2752" fmla="*/ 847111 h 1441162"/>
                <a:gd name="connsiteX2753" fmla="*/ 194107 w 744811"/>
                <a:gd name="connsiteY2753" fmla="*/ 848641 h 1441162"/>
                <a:gd name="connsiteX2754" fmla="*/ 194108 w 744811"/>
                <a:gd name="connsiteY2754" fmla="*/ 848642 h 1441162"/>
                <a:gd name="connsiteX2755" fmla="*/ 195644 w 744811"/>
                <a:gd name="connsiteY2755" fmla="*/ 847112 h 1441162"/>
                <a:gd name="connsiteX2756" fmla="*/ 201795 w 744811"/>
                <a:gd name="connsiteY2756" fmla="*/ 850173 h 1441162"/>
                <a:gd name="connsiteX2757" fmla="*/ 204870 w 744811"/>
                <a:gd name="connsiteY2757" fmla="*/ 847112 h 1441162"/>
                <a:gd name="connsiteX2758" fmla="*/ 211021 w 744811"/>
                <a:gd name="connsiteY2758" fmla="*/ 850173 h 1441162"/>
                <a:gd name="connsiteX2759" fmla="*/ 215634 w 744811"/>
                <a:gd name="connsiteY2759" fmla="*/ 850173 h 1441162"/>
                <a:gd name="connsiteX2760" fmla="*/ 215633 w 744811"/>
                <a:gd name="connsiteY2760" fmla="*/ 850172 h 1441162"/>
                <a:gd name="connsiteX2761" fmla="*/ 211021 w 744811"/>
                <a:gd name="connsiteY2761" fmla="*/ 850172 h 1441162"/>
                <a:gd name="connsiteX2762" fmla="*/ 204870 w 744811"/>
                <a:gd name="connsiteY2762" fmla="*/ 847111 h 1441162"/>
                <a:gd name="connsiteX2763" fmla="*/ 201795 w 744811"/>
                <a:gd name="connsiteY2763" fmla="*/ 850172 h 1441162"/>
                <a:gd name="connsiteX2764" fmla="*/ 195644 w 744811"/>
                <a:gd name="connsiteY2764" fmla="*/ 847111 h 1441162"/>
                <a:gd name="connsiteX2765" fmla="*/ 387095 w 744811"/>
                <a:gd name="connsiteY2765" fmla="*/ 847076 h 1441162"/>
                <a:gd name="connsiteX2766" fmla="*/ 381527 w 744811"/>
                <a:gd name="connsiteY2766" fmla="*/ 847457 h 1441162"/>
                <a:gd name="connsiteX2767" fmla="*/ 379415 w 744811"/>
                <a:gd name="connsiteY2767" fmla="*/ 850116 h 1441162"/>
                <a:gd name="connsiteX2768" fmla="*/ 379415 w 744811"/>
                <a:gd name="connsiteY2768" fmla="*/ 850117 h 1441162"/>
                <a:gd name="connsiteX2769" fmla="*/ 381527 w 744811"/>
                <a:gd name="connsiteY2769" fmla="*/ 847458 h 1441162"/>
                <a:gd name="connsiteX2770" fmla="*/ 387096 w 744811"/>
                <a:gd name="connsiteY2770" fmla="*/ 847077 h 1441162"/>
                <a:gd name="connsiteX2771" fmla="*/ 422156 w 744811"/>
                <a:gd name="connsiteY2771" fmla="*/ 845791 h 1441162"/>
                <a:gd name="connsiteX2772" fmla="*/ 419093 w 744811"/>
                <a:gd name="connsiteY2772" fmla="*/ 848830 h 1441162"/>
                <a:gd name="connsiteX2773" fmla="*/ 416605 w 744811"/>
                <a:gd name="connsiteY2773" fmla="*/ 851300 h 1441162"/>
                <a:gd name="connsiteX2774" fmla="*/ 416605 w 744811"/>
                <a:gd name="connsiteY2774" fmla="*/ 851301 h 1441162"/>
                <a:gd name="connsiteX2775" fmla="*/ 419093 w 744811"/>
                <a:gd name="connsiteY2775" fmla="*/ 848831 h 1441162"/>
                <a:gd name="connsiteX2776" fmla="*/ 422156 w 744811"/>
                <a:gd name="connsiteY2776" fmla="*/ 845792 h 1441162"/>
                <a:gd name="connsiteX2777" fmla="*/ 437465 w 744811"/>
                <a:gd name="connsiteY2777" fmla="*/ 854911 h 1441162"/>
                <a:gd name="connsiteX2778" fmla="*/ 446651 w 744811"/>
                <a:gd name="connsiteY2778" fmla="*/ 873149 h 1441162"/>
                <a:gd name="connsiteX2779" fmla="*/ 446651 w 744811"/>
                <a:gd name="connsiteY2779" fmla="*/ 873148 h 1441162"/>
                <a:gd name="connsiteX2780" fmla="*/ 437465 w 744811"/>
                <a:gd name="connsiteY2780" fmla="*/ 854910 h 1441162"/>
                <a:gd name="connsiteX2781" fmla="*/ 422156 w 744811"/>
                <a:gd name="connsiteY2781" fmla="*/ 845791 h 1441162"/>
                <a:gd name="connsiteX2782" fmla="*/ 527272 w 744811"/>
                <a:gd name="connsiteY2782" fmla="*/ 845599 h 1441162"/>
                <a:gd name="connsiteX2783" fmla="*/ 522864 w 744811"/>
                <a:gd name="connsiteY2783" fmla="*/ 848722 h 1441162"/>
                <a:gd name="connsiteX2784" fmla="*/ 522865 w 744811"/>
                <a:gd name="connsiteY2784" fmla="*/ 848723 h 1441162"/>
                <a:gd name="connsiteX2785" fmla="*/ 527273 w 744811"/>
                <a:gd name="connsiteY2785" fmla="*/ 845599 h 1441162"/>
                <a:gd name="connsiteX2786" fmla="*/ 229473 w 744811"/>
                <a:gd name="connsiteY2786" fmla="*/ 845581 h 1441162"/>
                <a:gd name="connsiteX2787" fmla="*/ 229473 w 744811"/>
                <a:gd name="connsiteY2787" fmla="*/ 845582 h 1441162"/>
                <a:gd name="connsiteX2788" fmla="*/ 240236 w 744811"/>
                <a:gd name="connsiteY2788" fmla="*/ 854764 h 1441162"/>
                <a:gd name="connsiteX2789" fmla="*/ 241774 w 744811"/>
                <a:gd name="connsiteY2789" fmla="*/ 854764 h 1441162"/>
                <a:gd name="connsiteX2790" fmla="*/ 241774 w 744811"/>
                <a:gd name="connsiteY2790" fmla="*/ 854763 h 1441162"/>
                <a:gd name="connsiteX2791" fmla="*/ 240236 w 744811"/>
                <a:gd name="connsiteY2791" fmla="*/ 854763 h 1441162"/>
                <a:gd name="connsiteX2792" fmla="*/ 229473 w 744811"/>
                <a:gd name="connsiteY2792" fmla="*/ 845581 h 1441162"/>
                <a:gd name="connsiteX2793" fmla="*/ 252312 w 744811"/>
                <a:gd name="connsiteY2793" fmla="*/ 844020 h 1441162"/>
                <a:gd name="connsiteX2794" fmla="*/ 252312 w 744811"/>
                <a:gd name="connsiteY2794" fmla="*/ 844021 h 1441162"/>
                <a:gd name="connsiteX2795" fmla="*/ 258457 w 744811"/>
                <a:gd name="connsiteY2795" fmla="*/ 848609 h 1441162"/>
                <a:gd name="connsiteX2796" fmla="*/ 258457 w 744811"/>
                <a:gd name="connsiteY2796" fmla="*/ 848608 h 1441162"/>
                <a:gd name="connsiteX2797" fmla="*/ 211021 w 744811"/>
                <a:gd name="connsiteY2797" fmla="*/ 840989 h 1441162"/>
                <a:gd name="connsiteX2798" fmla="*/ 206408 w 744811"/>
                <a:gd name="connsiteY2798" fmla="*/ 844050 h 1441162"/>
                <a:gd name="connsiteX2799" fmla="*/ 198720 w 744811"/>
                <a:gd name="connsiteY2799" fmla="*/ 842520 h 1441162"/>
                <a:gd name="connsiteX2800" fmla="*/ 197182 w 744811"/>
                <a:gd name="connsiteY2800" fmla="*/ 844050 h 1441162"/>
                <a:gd name="connsiteX2801" fmla="*/ 197183 w 744811"/>
                <a:gd name="connsiteY2801" fmla="*/ 844051 h 1441162"/>
                <a:gd name="connsiteX2802" fmla="*/ 198720 w 744811"/>
                <a:gd name="connsiteY2802" fmla="*/ 842521 h 1441162"/>
                <a:gd name="connsiteX2803" fmla="*/ 206408 w 744811"/>
                <a:gd name="connsiteY2803" fmla="*/ 844051 h 1441162"/>
                <a:gd name="connsiteX2804" fmla="*/ 211021 w 744811"/>
                <a:gd name="connsiteY2804" fmla="*/ 840990 h 1441162"/>
                <a:gd name="connsiteX2805" fmla="*/ 212559 w 744811"/>
                <a:gd name="connsiteY2805" fmla="*/ 844051 h 1441162"/>
                <a:gd name="connsiteX2806" fmla="*/ 221784 w 744811"/>
                <a:gd name="connsiteY2806" fmla="*/ 847112 h 1441162"/>
                <a:gd name="connsiteX2807" fmla="*/ 221783 w 744811"/>
                <a:gd name="connsiteY2807" fmla="*/ 847111 h 1441162"/>
                <a:gd name="connsiteX2808" fmla="*/ 212559 w 744811"/>
                <a:gd name="connsiteY2808" fmla="*/ 844050 h 1441162"/>
                <a:gd name="connsiteX2809" fmla="*/ 211021 w 744811"/>
                <a:gd name="connsiteY2809" fmla="*/ 840989 h 1441162"/>
                <a:gd name="connsiteX2810" fmla="*/ 159289 w 744811"/>
                <a:gd name="connsiteY2810" fmla="*/ 840868 h 1441162"/>
                <a:gd name="connsiteX2811" fmla="*/ 159289 w 744811"/>
                <a:gd name="connsiteY2811" fmla="*/ 840869 h 1441162"/>
                <a:gd name="connsiteX2812" fmla="*/ 161401 w 744811"/>
                <a:gd name="connsiteY2812" fmla="*/ 844469 h 1441162"/>
                <a:gd name="connsiteX2813" fmla="*/ 162361 w 744811"/>
                <a:gd name="connsiteY2813" fmla="*/ 846931 h 1441162"/>
                <a:gd name="connsiteX2814" fmla="*/ 162361 w 744811"/>
                <a:gd name="connsiteY2814" fmla="*/ 846931 h 1441162"/>
                <a:gd name="connsiteX2815" fmla="*/ 159289 w 744811"/>
                <a:gd name="connsiteY2815" fmla="*/ 840868 h 1441162"/>
                <a:gd name="connsiteX2816" fmla="*/ 629512 w 744811"/>
                <a:gd name="connsiteY2816" fmla="*/ 839537 h 1441162"/>
                <a:gd name="connsiteX2817" fmla="*/ 629512 w 744811"/>
                <a:gd name="connsiteY2817" fmla="*/ 839538 h 1441162"/>
                <a:gd name="connsiteX2818" fmla="*/ 632726 w 744811"/>
                <a:gd name="connsiteY2818" fmla="*/ 844036 h 1441162"/>
                <a:gd name="connsiteX2819" fmla="*/ 632728 w 744811"/>
                <a:gd name="connsiteY2819" fmla="*/ 844038 h 1441162"/>
                <a:gd name="connsiteX2820" fmla="*/ 629512 w 744811"/>
                <a:gd name="connsiteY2820" fmla="*/ 839537 h 1441162"/>
                <a:gd name="connsiteX2821" fmla="*/ 221784 w 744811"/>
                <a:gd name="connsiteY2821" fmla="*/ 839459 h 1441162"/>
                <a:gd name="connsiteX2822" fmla="*/ 218709 w 744811"/>
                <a:gd name="connsiteY2822" fmla="*/ 844050 h 1441162"/>
                <a:gd name="connsiteX2823" fmla="*/ 218710 w 744811"/>
                <a:gd name="connsiteY2823" fmla="*/ 844051 h 1441162"/>
                <a:gd name="connsiteX2824" fmla="*/ 221784 w 744811"/>
                <a:gd name="connsiteY2824" fmla="*/ 839460 h 1441162"/>
                <a:gd name="connsiteX2825" fmla="*/ 229473 w 744811"/>
                <a:gd name="connsiteY2825" fmla="*/ 842521 h 1441162"/>
                <a:gd name="connsiteX2826" fmla="*/ 229473 w 744811"/>
                <a:gd name="connsiteY2826" fmla="*/ 842520 h 1441162"/>
                <a:gd name="connsiteX2827" fmla="*/ 221784 w 744811"/>
                <a:gd name="connsiteY2827" fmla="*/ 839459 h 1441162"/>
                <a:gd name="connsiteX2828" fmla="*/ 421820 w 744811"/>
                <a:gd name="connsiteY2828" fmla="*/ 839375 h 1441162"/>
                <a:gd name="connsiteX2829" fmla="*/ 421819 w 744811"/>
                <a:gd name="connsiteY2829" fmla="*/ 839376 h 1441162"/>
                <a:gd name="connsiteX2830" fmla="*/ 427992 w 744811"/>
                <a:gd name="connsiteY2830" fmla="*/ 840823 h 1441162"/>
                <a:gd name="connsiteX2831" fmla="*/ 427992 w 744811"/>
                <a:gd name="connsiteY2831" fmla="*/ 840822 h 1441162"/>
                <a:gd name="connsiteX2832" fmla="*/ 495598 w 744811"/>
                <a:gd name="connsiteY2832" fmla="*/ 839333 h 1441162"/>
                <a:gd name="connsiteX2833" fmla="*/ 497153 w 744811"/>
                <a:gd name="connsiteY2833" fmla="*/ 839527 h 1441162"/>
                <a:gd name="connsiteX2834" fmla="*/ 497153 w 744811"/>
                <a:gd name="connsiteY2834" fmla="*/ 839526 h 1441162"/>
                <a:gd name="connsiteX2835" fmla="*/ 495606 w 744811"/>
                <a:gd name="connsiteY2835" fmla="*/ 839333 h 1441162"/>
                <a:gd name="connsiteX2836" fmla="*/ 173926 w 744811"/>
                <a:gd name="connsiteY2836" fmla="*/ 838121 h 1441162"/>
                <a:gd name="connsiteX2837" fmla="*/ 173926 w 744811"/>
                <a:gd name="connsiteY2837" fmla="*/ 838121 h 1441162"/>
                <a:gd name="connsiteX2838" fmla="*/ 175655 w 744811"/>
                <a:gd name="connsiteY2838" fmla="*/ 850173 h 1441162"/>
                <a:gd name="connsiteX2839" fmla="*/ 181806 w 744811"/>
                <a:gd name="connsiteY2839" fmla="*/ 854764 h 1441162"/>
                <a:gd name="connsiteX2840" fmla="*/ 189494 w 744811"/>
                <a:gd name="connsiteY2840" fmla="*/ 851703 h 1441162"/>
                <a:gd name="connsiteX2841" fmla="*/ 209483 w 744811"/>
                <a:gd name="connsiteY2841" fmla="*/ 862416 h 1441162"/>
                <a:gd name="connsiteX2842" fmla="*/ 209483 w 744811"/>
                <a:gd name="connsiteY2842" fmla="*/ 862415 h 1441162"/>
                <a:gd name="connsiteX2843" fmla="*/ 189494 w 744811"/>
                <a:gd name="connsiteY2843" fmla="*/ 851702 h 1441162"/>
                <a:gd name="connsiteX2844" fmla="*/ 181806 w 744811"/>
                <a:gd name="connsiteY2844" fmla="*/ 854763 h 1441162"/>
                <a:gd name="connsiteX2845" fmla="*/ 175655 w 744811"/>
                <a:gd name="connsiteY2845" fmla="*/ 850172 h 1441162"/>
                <a:gd name="connsiteX2846" fmla="*/ 150073 w 744811"/>
                <a:gd name="connsiteY2846" fmla="*/ 837837 h 1441162"/>
                <a:gd name="connsiteX2847" fmla="*/ 151609 w 744811"/>
                <a:gd name="connsiteY2847" fmla="*/ 849963 h 1441162"/>
                <a:gd name="connsiteX2848" fmla="*/ 159289 w 744811"/>
                <a:gd name="connsiteY2848" fmla="*/ 848447 h 1441162"/>
                <a:gd name="connsiteX2849" fmla="*/ 176186 w 744811"/>
                <a:gd name="connsiteY2849" fmla="*/ 856025 h 1441162"/>
                <a:gd name="connsiteX2850" fmla="*/ 176186 w 744811"/>
                <a:gd name="connsiteY2850" fmla="*/ 856024 h 1441162"/>
                <a:gd name="connsiteX2851" fmla="*/ 159289 w 744811"/>
                <a:gd name="connsiteY2851" fmla="*/ 848446 h 1441162"/>
                <a:gd name="connsiteX2852" fmla="*/ 151609 w 744811"/>
                <a:gd name="connsiteY2852" fmla="*/ 849962 h 1441162"/>
                <a:gd name="connsiteX2853" fmla="*/ 387096 w 744811"/>
                <a:gd name="connsiteY2853" fmla="*/ 836536 h 1441162"/>
                <a:gd name="connsiteX2854" fmla="*/ 393097 w 744811"/>
                <a:gd name="connsiteY2854" fmla="*/ 844038 h 1441162"/>
                <a:gd name="connsiteX2855" fmla="*/ 402100 w 744811"/>
                <a:gd name="connsiteY2855" fmla="*/ 841037 h 1441162"/>
                <a:gd name="connsiteX2856" fmla="*/ 417103 w 744811"/>
                <a:gd name="connsiteY2856" fmla="*/ 838036 h 1441162"/>
                <a:gd name="connsiteX2857" fmla="*/ 417093 w 744811"/>
                <a:gd name="connsiteY2857" fmla="*/ 838037 h 1441162"/>
                <a:gd name="connsiteX2858" fmla="*/ 402100 w 744811"/>
                <a:gd name="connsiteY2858" fmla="*/ 841036 h 1441162"/>
                <a:gd name="connsiteX2859" fmla="*/ 393097 w 744811"/>
                <a:gd name="connsiteY2859" fmla="*/ 844037 h 1441162"/>
                <a:gd name="connsiteX2860" fmla="*/ 387097 w 744811"/>
                <a:gd name="connsiteY2860" fmla="*/ 836536 h 1441162"/>
                <a:gd name="connsiteX2861" fmla="*/ 452512 w 744811"/>
                <a:gd name="connsiteY2861" fmla="*/ 836483 h 1441162"/>
                <a:gd name="connsiteX2862" fmla="*/ 452512 w 744811"/>
                <a:gd name="connsiteY2862" fmla="*/ 836483 h 1441162"/>
                <a:gd name="connsiteX2863" fmla="*/ 458599 w 744811"/>
                <a:gd name="connsiteY2863" fmla="*/ 853281 h 1441162"/>
                <a:gd name="connsiteX2864" fmla="*/ 460121 w 744811"/>
                <a:gd name="connsiteY2864" fmla="*/ 853281 h 1441162"/>
                <a:gd name="connsiteX2865" fmla="*/ 460121 w 744811"/>
                <a:gd name="connsiteY2865" fmla="*/ 853280 h 1441162"/>
                <a:gd name="connsiteX2866" fmla="*/ 458599 w 744811"/>
                <a:gd name="connsiteY2866" fmla="*/ 853280 h 1441162"/>
                <a:gd name="connsiteX2867" fmla="*/ 453273 w 744811"/>
                <a:gd name="connsiteY2867" fmla="*/ 838582 h 1441162"/>
                <a:gd name="connsiteX2868" fmla="*/ 418602 w 744811"/>
                <a:gd name="connsiteY2868" fmla="*/ 833535 h 1441162"/>
                <a:gd name="connsiteX2869" fmla="*/ 402100 w 744811"/>
                <a:gd name="connsiteY2869" fmla="*/ 836535 h 1441162"/>
                <a:gd name="connsiteX2870" fmla="*/ 394598 w 744811"/>
                <a:gd name="connsiteY2870" fmla="*/ 838035 h 1441162"/>
                <a:gd name="connsiteX2871" fmla="*/ 394598 w 744811"/>
                <a:gd name="connsiteY2871" fmla="*/ 838036 h 1441162"/>
                <a:gd name="connsiteX2872" fmla="*/ 402100 w 744811"/>
                <a:gd name="connsiteY2872" fmla="*/ 836536 h 1441162"/>
                <a:gd name="connsiteX2873" fmla="*/ 418604 w 744811"/>
                <a:gd name="connsiteY2873" fmla="*/ 833535 h 1441162"/>
                <a:gd name="connsiteX2874" fmla="*/ 382486 w 744811"/>
                <a:gd name="connsiteY2874" fmla="*/ 833399 h 1441162"/>
                <a:gd name="connsiteX2875" fmla="*/ 379799 w 744811"/>
                <a:gd name="connsiteY2875" fmla="*/ 836437 h 1441162"/>
                <a:gd name="connsiteX2876" fmla="*/ 379415 w 744811"/>
                <a:gd name="connsiteY2876" fmla="*/ 839477 h 1441162"/>
                <a:gd name="connsiteX2877" fmla="*/ 379799 w 744811"/>
                <a:gd name="connsiteY2877" fmla="*/ 836438 h 1441162"/>
                <a:gd name="connsiteX2878" fmla="*/ 382487 w 744811"/>
                <a:gd name="connsiteY2878" fmla="*/ 833399 h 1441162"/>
                <a:gd name="connsiteX2879" fmla="*/ 153038 w 744811"/>
                <a:gd name="connsiteY2879" fmla="*/ 832077 h 1441162"/>
                <a:gd name="connsiteX2880" fmla="*/ 156038 w 744811"/>
                <a:gd name="connsiteY2880" fmla="*/ 835164 h 1441162"/>
                <a:gd name="connsiteX2881" fmla="*/ 169542 w 744811"/>
                <a:gd name="connsiteY2881" fmla="*/ 838250 h 1441162"/>
                <a:gd name="connsiteX2882" fmla="*/ 171042 w 744811"/>
                <a:gd name="connsiteY2882" fmla="*/ 835164 h 1441162"/>
                <a:gd name="connsiteX2883" fmla="*/ 171042 w 744811"/>
                <a:gd name="connsiteY2883" fmla="*/ 835164 h 1441162"/>
                <a:gd name="connsiteX2884" fmla="*/ 169542 w 744811"/>
                <a:gd name="connsiteY2884" fmla="*/ 838249 h 1441162"/>
                <a:gd name="connsiteX2885" fmla="*/ 156038 w 744811"/>
                <a:gd name="connsiteY2885" fmla="*/ 835163 h 1441162"/>
                <a:gd name="connsiteX2886" fmla="*/ 153039 w 744811"/>
                <a:gd name="connsiteY2886" fmla="*/ 832077 h 1441162"/>
                <a:gd name="connsiteX2887" fmla="*/ 475339 w 744811"/>
                <a:gd name="connsiteY2887" fmla="*/ 828846 h 1441162"/>
                <a:gd name="connsiteX2888" fmla="*/ 475339 w 744811"/>
                <a:gd name="connsiteY2888" fmla="*/ 828847 h 1441162"/>
                <a:gd name="connsiteX2889" fmla="*/ 476861 w 744811"/>
                <a:gd name="connsiteY2889" fmla="*/ 828847 h 1441162"/>
                <a:gd name="connsiteX2890" fmla="*/ 476861 w 744811"/>
                <a:gd name="connsiteY2890" fmla="*/ 828846 h 1441162"/>
                <a:gd name="connsiteX2891" fmla="*/ 475339 w 744811"/>
                <a:gd name="connsiteY2891" fmla="*/ 828846 h 1441162"/>
                <a:gd name="connsiteX2892" fmla="*/ 421691 w 744811"/>
                <a:gd name="connsiteY2892" fmla="*/ 828754 h 1441162"/>
                <a:gd name="connsiteX2893" fmla="*/ 421690 w 744811"/>
                <a:gd name="connsiteY2893" fmla="*/ 828754 h 1441162"/>
                <a:gd name="connsiteX2894" fmla="*/ 426320 w 744811"/>
                <a:gd name="connsiteY2894" fmla="*/ 831821 h 1441162"/>
                <a:gd name="connsiteX2895" fmla="*/ 426320 w 744811"/>
                <a:gd name="connsiteY2895" fmla="*/ 831820 h 1441162"/>
                <a:gd name="connsiteX2896" fmla="*/ 304915 w 744811"/>
                <a:gd name="connsiteY2896" fmla="*/ 827698 h 1441162"/>
                <a:gd name="connsiteX2897" fmla="*/ 304915 w 744811"/>
                <a:gd name="connsiteY2897" fmla="*/ 827699 h 1441162"/>
                <a:gd name="connsiteX2898" fmla="*/ 308755 w 744811"/>
                <a:gd name="connsiteY2898" fmla="*/ 828839 h 1441162"/>
                <a:gd name="connsiteX2899" fmla="*/ 308755 w 744811"/>
                <a:gd name="connsiteY2899" fmla="*/ 828838 h 1441162"/>
                <a:gd name="connsiteX2900" fmla="*/ 581677 w 744811"/>
                <a:gd name="connsiteY2900" fmla="*/ 827433 h 1441162"/>
                <a:gd name="connsiteX2901" fmla="*/ 576303 w 744811"/>
                <a:gd name="connsiteY2901" fmla="*/ 835035 h 1441162"/>
                <a:gd name="connsiteX2902" fmla="*/ 573281 w 744811"/>
                <a:gd name="connsiteY2902" fmla="*/ 833508 h 1441162"/>
                <a:gd name="connsiteX2903" fmla="*/ 573281 w 744811"/>
                <a:gd name="connsiteY2903" fmla="*/ 833509 h 1441162"/>
                <a:gd name="connsiteX2904" fmla="*/ 576303 w 744811"/>
                <a:gd name="connsiteY2904" fmla="*/ 835036 h 1441162"/>
                <a:gd name="connsiteX2905" fmla="*/ 581678 w 744811"/>
                <a:gd name="connsiteY2905" fmla="*/ 827433 h 1441162"/>
                <a:gd name="connsiteX2906" fmla="*/ 646745 w 744811"/>
                <a:gd name="connsiteY2906" fmla="*/ 827320 h 1441162"/>
                <a:gd name="connsiteX2907" fmla="*/ 646360 w 744811"/>
                <a:gd name="connsiteY2907" fmla="*/ 832005 h 1441162"/>
                <a:gd name="connsiteX2908" fmla="*/ 646745 w 744811"/>
                <a:gd name="connsiteY2908" fmla="*/ 827321 h 1441162"/>
                <a:gd name="connsiteX2909" fmla="*/ 649832 w 744811"/>
                <a:gd name="connsiteY2909" fmla="*/ 835129 h 1441162"/>
                <a:gd name="connsiteX2910" fmla="*/ 651374 w 744811"/>
                <a:gd name="connsiteY2910" fmla="*/ 836689 h 1441162"/>
                <a:gd name="connsiteX2911" fmla="*/ 651375 w 744811"/>
                <a:gd name="connsiteY2911" fmla="*/ 836689 h 1441162"/>
                <a:gd name="connsiteX2912" fmla="*/ 649832 w 744811"/>
                <a:gd name="connsiteY2912" fmla="*/ 835128 h 1441162"/>
                <a:gd name="connsiteX2913" fmla="*/ 646745 w 744811"/>
                <a:gd name="connsiteY2913" fmla="*/ 827320 h 1441162"/>
                <a:gd name="connsiteX2914" fmla="*/ 484470 w 744811"/>
                <a:gd name="connsiteY2914" fmla="*/ 825791 h 1441162"/>
                <a:gd name="connsiteX2915" fmla="*/ 476861 w 744811"/>
                <a:gd name="connsiteY2915" fmla="*/ 827319 h 1441162"/>
                <a:gd name="connsiteX2916" fmla="*/ 476861 w 744811"/>
                <a:gd name="connsiteY2916" fmla="*/ 827320 h 1441162"/>
                <a:gd name="connsiteX2917" fmla="*/ 484470 w 744811"/>
                <a:gd name="connsiteY2917" fmla="*/ 825792 h 1441162"/>
                <a:gd name="connsiteX2918" fmla="*/ 90264 w 744811"/>
                <a:gd name="connsiteY2918" fmla="*/ 825627 h 1441162"/>
                <a:gd name="connsiteX2919" fmla="*/ 87071 w 744811"/>
                <a:gd name="connsiteY2919" fmla="*/ 832679 h 1441162"/>
                <a:gd name="connsiteX2920" fmla="*/ 64071 w 744811"/>
                <a:gd name="connsiteY2920" fmla="*/ 857732 h 1441162"/>
                <a:gd name="connsiteX2921" fmla="*/ 64072 w 744811"/>
                <a:gd name="connsiteY2921" fmla="*/ 857733 h 1441162"/>
                <a:gd name="connsiteX2922" fmla="*/ 87071 w 744811"/>
                <a:gd name="connsiteY2922" fmla="*/ 832680 h 1441162"/>
                <a:gd name="connsiteX2923" fmla="*/ 90264 w 744811"/>
                <a:gd name="connsiteY2923" fmla="*/ 825627 h 1441162"/>
                <a:gd name="connsiteX2924" fmla="*/ 179713 w 744811"/>
                <a:gd name="connsiteY2924" fmla="*/ 824669 h 1441162"/>
                <a:gd name="connsiteX2925" fmla="*/ 179713 w 744811"/>
                <a:gd name="connsiteY2925" fmla="*/ 824670 h 1441162"/>
                <a:gd name="connsiteX2926" fmla="*/ 180268 w 744811"/>
                <a:gd name="connsiteY2926" fmla="*/ 824917 h 1441162"/>
                <a:gd name="connsiteX2927" fmla="*/ 180268 w 744811"/>
                <a:gd name="connsiteY2927" fmla="*/ 824916 h 1441162"/>
                <a:gd name="connsiteX2928" fmla="*/ 573281 w 744811"/>
                <a:gd name="connsiteY2928" fmla="*/ 824346 h 1441162"/>
                <a:gd name="connsiteX2929" fmla="*/ 573848 w 744811"/>
                <a:gd name="connsiteY2929" fmla="*/ 828927 h 1441162"/>
                <a:gd name="connsiteX2930" fmla="*/ 573848 w 744811"/>
                <a:gd name="connsiteY2930" fmla="*/ 828926 h 1441162"/>
                <a:gd name="connsiteX2931" fmla="*/ 573281 w 744811"/>
                <a:gd name="connsiteY2931" fmla="*/ 824346 h 1441162"/>
                <a:gd name="connsiteX2932" fmla="*/ 177472 w 744811"/>
                <a:gd name="connsiteY2932" fmla="*/ 824105 h 1441162"/>
                <a:gd name="connsiteX2933" fmla="*/ 171471 w 744811"/>
                <a:gd name="connsiteY2933" fmla="*/ 830534 h 1441162"/>
                <a:gd name="connsiteX2934" fmla="*/ 168471 w 744811"/>
                <a:gd name="connsiteY2934" fmla="*/ 828927 h 1441162"/>
                <a:gd name="connsiteX2935" fmla="*/ 168470 w 744811"/>
                <a:gd name="connsiteY2935" fmla="*/ 828927 h 1441162"/>
                <a:gd name="connsiteX2936" fmla="*/ 171471 w 744811"/>
                <a:gd name="connsiteY2936" fmla="*/ 830535 h 1441162"/>
                <a:gd name="connsiteX2937" fmla="*/ 177472 w 744811"/>
                <a:gd name="connsiteY2937" fmla="*/ 824105 h 1441162"/>
                <a:gd name="connsiteX2938" fmla="*/ 487894 w 744811"/>
                <a:gd name="connsiteY2938" fmla="*/ 822547 h 1441162"/>
                <a:gd name="connsiteX2939" fmla="*/ 484470 w 744811"/>
                <a:gd name="connsiteY2939" fmla="*/ 854395 h 1441162"/>
                <a:gd name="connsiteX2940" fmla="*/ 484470 w 744811"/>
                <a:gd name="connsiteY2940" fmla="*/ 854396 h 1441162"/>
                <a:gd name="connsiteX2941" fmla="*/ 484393 w 744811"/>
                <a:gd name="connsiteY2941" fmla="*/ 855114 h 1441162"/>
                <a:gd name="connsiteX2942" fmla="*/ 484470 w 744811"/>
                <a:gd name="connsiteY2942" fmla="*/ 854809 h 1441162"/>
                <a:gd name="connsiteX2943" fmla="*/ 484470 w 744811"/>
                <a:gd name="connsiteY2943" fmla="*/ 854396 h 1441162"/>
                <a:gd name="connsiteX2944" fmla="*/ 394643 w 744811"/>
                <a:gd name="connsiteY2944" fmla="*/ 821211 h 1441162"/>
                <a:gd name="connsiteX2945" fmla="*/ 393120 w 744811"/>
                <a:gd name="connsiteY2945" fmla="*/ 825757 h 1441162"/>
                <a:gd name="connsiteX2946" fmla="*/ 393120 w 744811"/>
                <a:gd name="connsiteY2946" fmla="*/ 825757 h 1441162"/>
                <a:gd name="connsiteX2947" fmla="*/ 394643 w 744811"/>
                <a:gd name="connsiteY2947" fmla="*/ 821211 h 1441162"/>
                <a:gd name="connsiteX2948" fmla="*/ 469252 w 744811"/>
                <a:gd name="connsiteY2948" fmla="*/ 821210 h 1441162"/>
                <a:gd name="connsiteX2949" fmla="*/ 458599 w 744811"/>
                <a:gd name="connsiteY2949" fmla="*/ 824264 h 1441162"/>
                <a:gd name="connsiteX2950" fmla="*/ 457077 w 744811"/>
                <a:gd name="connsiteY2950" fmla="*/ 830373 h 1441162"/>
                <a:gd name="connsiteX2951" fmla="*/ 455556 w 744811"/>
                <a:gd name="connsiteY2951" fmla="*/ 842590 h 1441162"/>
                <a:gd name="connsiteX2952" fmla="*/ 457077 w 744811"/>
                <a:gd name="connsiteY2952" fmla="*/ 830374 h 1441162"/>
                <a:gd name="connsiteX2953" fmla="*/ 458599 w 744811"/>
                <a:gd name="connsiteY2953" fmla="*/ 824265 h 1441162"/>
                <a:gd name="connsiteX2954" fmla="*/ 469252 w 744811"/>
                <a:gd name="connsiteY2954" fmla="*/ 821211 h 1441162"/>
                <a:gd name="connsiteX2955" fmla="*/ 94641 w 744811"/>
                <a:gd name="connsiteY2955" fmla="*/ 821189 h 1441162"/>
                <a:gd name="connsiteX2956" fmla="*/ 91585 w 744811"/>
                <a:gd name="connsiteY2956" fmla="*/ 822711 h 1441162"/>
                <a:gd name="connsiteX2957" fmla="*/ 90523 w 744811"/>
                <a:gd name="connsiteY2957" fmla="*/ 825056 h 1441162"/>
                <a:gd name="connsiteX2958" fmla="*/ 89326 w 744811"/>
                <a:gd name="connsiteY2958" fmla="*/ 824506 h 1441162"/>
                <a:gd name="connsiteX2959" fmla="*/ 89138 w 744811"/>
                <a:gd name="connsiteY2959" fmla="*/ 825109 h 1441162"/>
                <a:gd name="connsiteX2960" fmla="*/ 89138 w 744811"/>
                <a:gd name="connsiteY2960" fmla="*/ 825109 h 1441162"/>
                <a:gd name="connsiteX2961" fmla="*/ 89326 w 744811"/>
                <a:gd name="connsiteY2961" fmla="*/ 824507 h 1441162"/>
                <a:gd name="connsiteX2962" fmla="*/ 90523 w 744811"/>
                <a:gd name="connsiteY2962" fmla="*/ 825057 h 1441162"/>
                <a:gd name="connsiteX2963" fmla="*/ 91585 w 744811"/>
                <a:gd name="connsiteY2963" fmla="*/ 822712 h 1441162"/>
                <a:gd name="connsiteX2964" fmla="*/ 94642 w 744811"/>
                <a:gd name="connsiteY2964" fmla="*/ 821189 h 1441162"/>
                <a:gd name="connsiteX2965" fmla="*/ 701697 w 744811"/>
                <a:gd name="connsiteY2965" fmla="*/ 821140 h 1441162"/>
                <a:gd name="connsiteX2966" fmla="*/ 701697 w 744811"/>
                <a:gd name="connsiteY2966" fmla="*/ 821141 h 1441162"/>
                <a:gd name="connsiteX2967" fmla="*/ 707836 w 744811"/>
                <a:gd name="connsiteY2967" fmla="*/ 842454 h 1441162"/>
                <a:gd name="connsiteX2968" fmla="*/ 718581 w 744811"/>
                <a:gd name="connsiteY2968" fmla="*/ 856156 h 1441162"/>
                <a:gd name="connsiteX2969" fmla="*/ 718581 w 744811"/>
                <a:gd name="connsiteY2969" fmla="*/ 856155 h 1441162"/>
                <a:gd name="connsiteX2970" fmla="*/ 707836 w 744811"/>
                <a:gd name="connsiteY2970" fmla="*/ 842453 h 1441162"/>
                <a:gd name="connsiteX2971" fmla="*/ 701697 w 744811"/>
                <a:gd name="connsiteY2971" fmla="*/ 821140 h 1441162"/>
                <a:gd name="connsiteX2972" fmla="*/ 115101 w 744811"/>
                <a:gd name="connsiteY2972" fmla="*/ 819818 h 1441162"/>
                <a:gd name="connsiteX2973" fmla="*/ 115100 w 744811"/>
                <a:gd name="connsiteY2973" fmla="*/ 819818 h 1441162"/>
                <a:gd name="connsiteX2974" fmla="*/ 123918 w 744811"/>
                <a:gd name="connsiteY2974" fmla="*/ 824319 h 1441162"/>
                <a:gd name="connsiteX2975" fmla="*/ 123918 w 744811"/>
                <a:gd name="connsiteY2975" fmla="*/ 824318 h 1441162"/>
                <a:gd name="connsiteX2976" fmla="*/ 614352 w 744811"/>
                <a:gd name="connsiteY2976" fmla="*/ 819666 h 1441162"/>
                <a:gd name="connsiteX2977" fmla="*/ 617409 w 744811"/>
                <a:gd name="connsiteY2977" fmla="*/ 824234 h 1441162"/>
                <a:gd name="connsiteX2978" fmla="*/ 625052 w 744811"/>
                <a:gd name="connsiteY2978" fmla="*/ 844029 h 1441162"/>
                <a:gd name="connsiteX2979" fmla="*/ 639382 w 744811"/>
                <a:gd name="connsiteY2979" fmla="*/ 856211 h 1441162"/>
                <a:gd name="connsiteX2980" fmla="*/ 652566 w 744811"/>
                <a:gd name="connsiteY2980" fmla="*/ 868392 h 1441162"/>
                <a:gd name="connsiteX2981" fmla="*/ 652566 w 744811"/>
                <a:gd name="connsiteY2981" fmla="*/ 868391 h 1441162"/>
                <a:gd name="connsiteX2982" fmla="*/ 625052 w 744811"/>
                <a:gd name="connsiteY2982" fmla="*/ 844028 h 1441162"/>
                <a:gd name="connsiteX2983" fmla="*/ 617409 w 744811"/>
                <a:gd name="connsiteY2983" fmla="*/ 824233 h 1441162"/>
                <a:gd name="connsiteX2984" fmla="*/ 615307 w 744811"/>
                <a:gd name="connsiteY2984" fmla="*/ 821950 h 1441162"/>
                <a:gd name="connsiteX2985" fmla="*/ 614353 w 744811"/>
                <a:gd name="connsiteY2985" fmla="*/ 819666 h 1441162"/>
                <a:gd name="connsiteX2986" fmla="*/ 81235 w 744811"/>
                <a:gd name="connsiteY2986" fmla="*/ 818317 h 1441162"/>
                <a:gd name="connsiteX2987" fmla="*/ 75233 w 744811"/>
                <a:gd name="connsiteY2987" fmla="*/ 822818 h 1441162"/>
                <a:gd name="connsiteX2988" fmla="*/ 75234 w 744811"/>
                <a:gd name="connsiteY2988" fmla="*/ 822818 h 1441162"/>
                <a:gd name="connsiteX2989" fmla="*/ 81235 w 744811"/>
                <a:gd name="connsiteY2989" fmla="*/ 818318 h 1441162"/>
                <a:gd name="connsiteX2990" fmla="*/ 88736 w 744811"/>
                <a:gd name="connsiteY2990" fmla="*/ 821319 h 1441162"/>
                <a:gd name="connsiteX2991" fmla="*/ 88737 w 744811"/>
                <a:gd name="connsiteY2991" fmla="*/ 821318 h 1441162"/>
                <a:gd name="connsiteX2992" fmla="*/ 81235 w 744811"/>
                <a:gd name="connsiteY2992" fmla="*/ 818317 h 1441162"/>
                <a:gd name="connsiteX2993" fmla="*/ 338789 w 744811"/>
                <a:gd name="connsiteY2993" fmla="*/ 816415 h 1441162"/>
                <a:gd name="connsiteX2994" fmla="*/ 339512 w 744811"/>
                <a:gd name="connsiteY2994" fmla="*/ 818103 h 1441162"/>
                <a:gd name="connsiteX2995" fmla="*/ 339512 w 744811"/>
                <a:gd name="connsiteY2995" fmla="*/ 818102 h 1441162"/>
                <a:gd name="connsiteX2996" fmla="*/ 338790 w 744811"/>
                <a:gd name="connsiteY2996" fmla="*/ 816415 h 1441162"/>
                <a:gd name="connsiteX2997" fmla="*/ 177473 w 744811"/>
                <a:gd name="connsiteY2997" fmla="*/ 816387 h 1441162"/>
                <a:gd name="connsiteX2998" fmla="*/ 177472 w 744811"/>
                <a:gd name="connsiteY2998" fmla="*/ 816388 h 1441162"/>
                <a:gd name="connsiteX2999" fmla="*/ 179080 w 744811"/>
                <a:gd name="connsiteY2999" fmla="*/ 816388 h 1441162"/>
                <a:gd name="connsiteX3000" fmla="*/ 180268 w 744811"/>
                <a:gd name="connsiteY3000" fmla="*/ 816388 h 1441162"/>
                <a:gd name="connsiteX3001" fmla="*/ 180268 w 744811"/>
                <a:gd name="connsiteY3001" fmla="*/ 816387 h 1441162"/>
                <a:gd name="connsiteX3002" fmla="*/ 179080 w 744811"/>
                <a:gd name="connsiteY3002" fmla="*/ 816387 h 1441162"/>
                <a:gd name="connsiteX3003" fmla="*/ 553638 w 744811"/>
                <a:gd name="connsiteY3003" fmla="*/ 815183 h 1441162"/>
                <a:gd name="connsiteX3004" fmla="*/ 553637 w 744811"/>
                <a:gd name="connsiteY3004" fmla="*/ 815183 h 1441162"/>
                <a:gd name="connsiteX3005" fmla="*/ 558170 w 744811"/>
                <a:gd name="connsiteY3005" fmla="*/ 819764 h 1441162"/>
                <a:gd name="connsiteX3006" fmla="*/ 571392 w 744811"/>
                <a:gd name="connsiteY3006" fmla="*/ 820146 h 1441162"/>
                <a:gd name="connsiteX3007" fmla="*/ 581907 w 744811"/>
                <a:gd name="connsiteY3007" fmla="*/ 827108 h 1441162"/>
                <a:gd name="connsiteX3008" fmla="*/ 583859 w 744811"/>
                <a:gd name="connsiteY3008" fmla="*/ 824346 h 1441162"/>
                <a:gd name="connsiteX3009" fmla="*/ 583859 w 744811"/>
                <a:gd name="connsiteY3009" fmla="*/ 824346 h 1441162"/>
                <a:gd name="connsiteX3010" fmla="*/ 581907 w 744811"/>
                <a:gd name="connsiteY3010" fmla="*/ 827107 h 1441162"/>
                <a:gd name="connsiteX3011" fmla="*/ 571392 w 744811"/>
                <a:gd name="connsiteY3011" fmla="*/ 820145 h 1441162"/>
                <a:gd name="connsiteX3012" fmla="*/ 558170 w 744811"/>
                <a:gd name="connsiteY3012" fmla="*/ 819763 h 1441162"/>
                <a:gd name="connsiteX3013" fmla="*/ 481426 w 744811"/>
                <a:gd name="connsiteY3013" fmla="*/ 815102 h 1441162"/>
                <a:gd name="connsiteX3014" fmla="*/ 482758 w 744811"/>
                <a:gd name="connsiteY3014" fmla="*/ 819493 h 1441162"/>
                <a:gd name="connsiteX3015" fmla="*/ 482948 w 744811"/>
                <a:gd name="connsiteY3015" fmla="*/ 822737 h 1441162"/>
                <a:gd name="connsiteX3016" fmla="*/ 482758 w 744811"/>
                <a:gd name="connsiteY3016" fmla="*/ 819492 h 1441162"/>
                <a:gd name="connsiteX3017" fmla="*/ 481426 w 744811"/>
                <a:gd name="connsiteY3017" fmla="*/ 815102 h 1441162"/>
                <a:gd name="connsiteX3018" fmla="*/ 466208 w 744811"/>
                <a:gd name="connsiteY3018" fmla="*/ 813574 h 1441162"/>
                <a:gd name="connsiteX3019" fmla="*/ 461643 w 744811"/>
                <a:gd name="connsiteY3019" fmla="*/ 816628 h 1441162"/>
                <a:gd name="connsiteX3020" fmla="*/ 460121 w 744811"/>
                <a:gd name="connsiteY3020" fmla="*/ 818156 h 1441162"/>
                <a:gd name="connsiteX3021" fmla="*/ 460122 w 744811"/>
                <a:gd name="connsiteY3021" fmla="*/ 818156 h 1441162"/>
                <a:gd name="connsiteX3022" fmla="*/ 461643 w 744811"/>
                <a:gd name="connsiteY3022" fmla="*/ 816629 h 1441162"/>
                <a:gd name="connsiteX3023" fmla="*/ 466208 w 744811"/>
                <a:gd name="connsiteY3023" fmla="*/ 813575 h 1441162"/>
                <a:gd name="connsiteX3024" fmla="*/ 472295 w 744811"/>
                <a:gd name="connsiteY3024" fmla="*/ 819684 h 1441162"/>
                <a:gd name="connsiteX3025" fmla="*/ 475339 w 744811"/>
                <a:gd name="connsiteY3025" fmla="*/ 818157 h 1441162"/>
                <a:gd name="connsiteX3026" fmla="*/ 475338 w 744811"/>
                <a:gd name="connsiteY3026" fmla="*/ 818157 h 1441162"/>
                <a:gd name="connsiteX3027" fmla="*/ 472295 w 744811"/>
                <a:gd name="connsiteY3027" fmla="*/ 819683 h 1441162"/>
                <a:gd name="connsiteX3028" fmla="*/ 466208 w 744811"/>
                <a:gd name="connsiteY3028" fmla="*/ 813574 h 1441162"/>
                <a:gd name="connsiteX3029" fmla="*/ 383982 w 744811"/>
                <a:gd name="connsiteY3029" fmla="*/ 812116 h 1441162"/>
                <a:gd name="connsiteX3030" fmla="*/ 382459 w 744811"/>
                <a:gd name="connsiteY3030" fmla="*/ 815147 h 1441162"/>
                <a:gd name="connsiteX3031" fmla="*/ 382460 w 744811"/>
                <a:gd name="connsiteY3031" fmla="*/ 815147 h 1441162"/>
                <a:gd name="connsiteX3032" fmla="*/ 383982 w 744811"/>
                <a:gd name="connsiteY3032" fmla="*/ 812117 h 1441162"/>
                <a:gd name="connsiteX3033" fmla="*/ 388551 w 744811"/>
                <a:gd name="connsiteY3033" fmla="*/ 813633 h 1441162"/>
                <a:gd name="connsiteX3034" fmla="*/ 393120 w 744811"/>
                <a:gd name="connsiteY3034" fmla="*/ 816664 h 1441162"/>
                <a:gd name="connsiteX3035" fmla="*/ 393120 w 744811"/>
                <a:gd name="connsiteY3035" fmla="*/ 816663 h 1441162"/>
                <a:gd name="connsiteX3036" fmla="*/ 388551 w 744811"/>
                <a:gd name="connsiteY3036" fmla="*/ 813632 h 1441162"/>
                <a:gd name="connsiteX3037" fmla="*/ 383982 w 744811"/>
                <a:gd name="connsiteY3037" fmla="*/ 812116 h 1441162"/>
                <a:gd name="connsiteX3038" fmla="*/ 516986 w 744811"/>
                <a:gd name="connsiteY3038" fmla="*/ 812101 h 1441162"/>
                <a:gd name="connsiteX3039" fmla="*/ 516985 w 744811"/>
                <a:gd name="connsiteY3039" fmla="*/ 812101 h 1441162"/>
                <a:gd name="connsiteX3040" fmla="*/ 521486 w 744811"/>
                <a:gd name="connsiteY3040" fmla="*/ 813602 h 1441162"/>
                <a:gd name="connsiteX3041" fmla="*/ 521485 w 744811"/>
                <a:gd name="connsiteY3041" fmla="*/ 813601 h 1441162"/>
                <a:gd name="connsiteX3042" fmla="*/ 418604 w 744811"/>
                <a:gd name="connsiteY3042" fmla="*/ 811887 h 1441162"/>
                <a:gd name="connsiteX3043" fmla="*/ 423233 w 744811"/>
                <a:gd name="connsiteY3043" fmla="*/ 825687 h 1441162"/>
                <a:gd name="connsiteX3044" fmla="*/ 423233 w 744811"/>
                <a:gd name="connsiteY3044" fmla="*/ 825686 h 1441162"/>
                <a:gd name="connsiteX3045" fmla="*/ 418607 w 744811"/>
                <a:gd name="connsiteY3045" fmla="*/ 811894 h 1441162"/>
                <a:gd name="connsiteX3046" fmla="*/ 73072 w 744811"/>
                <a:gd name="connsiteY3046" fmla="*/ 811620 h 1441162"/>
                <a:gd name="connsiteX3047" fmla="*/ 67551 w 744811"/>
                <a:gd name="connsiteY3047" fmla="*/ 828820 h 1441162"/>
                <a:gd name="connsiteX3048" fmla="*/ 56890 w 744811"/>
                <a:gd name="connsiteY3048" fmla="*/ 851755 h 1441162"/>
                <a:gd name="connsiteX3049" fmla="*/ 56897 w 744811"/>
                <a:gd name="connsiteY3049" fmla="*/ 851741 h 1441162"/>
                <a:gd name="connsiteX3050" fmla="*/ 67551 w 744811"/>
                <a:gd name="connsiteY3050" fmla="*/ 828821 h 1441162"/>
                <a:gd name="connsiteX3051" fmla="*/ 73072 w 744811"/>
                <a:gd name="connsiteY3051" fmla="*/ 811621 h 1441162"/>
                <a:gd name="connsiteX3052" fmla="*/ 474388 w 744811"/>
                <a:gd name="connsiteY3052" fmla="*/ 811093 h 1441162"/>
                <a:gd name="connsiteX3053" fmla="*/ 469252 w 744811"/>
                <a:gd name="connsiteY3053" fmla="*/ 812047 h 1441162"/>
                <a:gd name="connsiteX3054" fmla="*/ 469253 w 744811"/>
                <a:gd name="connsiteY3054" fmla="*/ 812048 h 1441162"/>
                <a:gd name="connsiteX3055" fmla="*/ 474388 w 744811"/>
                <a:gd name="connsiteY3055" fmla="*/ 811094 h 1441162"/>
                <a:gd name="connsiteX3056" fmla="*/ 478383 w 744811"/>
                <a:gd name="connsiteY3056" fmla="*/ 813575 h 1441162"/>
                <a:gd name="connsiteX3057" fmla="*/ 479904 w 744811"/>
                <a:gd name="connsiteY3057" fmla="*/ 812048 h 1441162"/>
                <a:gd name="connsiteX3058" fmla="*/ 484469 w 744811"/>
                <a:gd name="connsiteY3058" fmla="*/ 813575 h 1441162"/>
                <a:gd name="connsiteX3059" fmla="*/ 484470 w 744811"/>
                <a:gd name="connsiteY3059" fmla="*/ 813574 h 1441162"/>
                <a:gd name="connsiteX3060" fmla="*/ 479904 w 744811"/>
                <a:gd name="connsiteY3060" fmla="*/ 812047 h 1441162"/>
                <a:gd name="connsiteX3061" fmla="*/ 478383 w 744811"/>
                <a:gd name="connsiteY3061" fmla="*/ 813574 h 1441162"/>
                <a:gd name="connsiteX3062" fmla="*/ 474388 w 744811"/>
                <a:gd name="connsiteY3062" fmla="*/ 811093 h 1441162"/>
                <a:gd name="connsiteX3063" fmla="*/ 579358 w 744811"/>
                <a:gd name="connsiteY3063" fmla="*/ 810417 h 1441162"/>
                <a:gd name="connsiteX3064" fmla="*/ 573295 w 744811"/>
                <a:gd name="connsiteY3064" fmla="*/ 811886 h 1441162"/>
                <a:gd name="connsiteX3065" fmla="*/ 571780 w 744811"/>
                <a:gd name="connsiteY3065" fmla="*/ 811886 h 1441162"/>
                <a:gd name="connsiteX3066" fmla="*/ 571779 w 744811"/>
                <a:gd name="connsiteY3066" fmla="*/ 811887 h 1441162"/>
                <a:gd name="connsiteX3067" fmla="*/ 573295 w 744811"/>
                <a:gd name="connsiteY3067" fmla="*/ 811887 h 1441162"/>
                <a:gd name="connsiteX3068" fmla="*/ 579358 w 744811"/>
                <a:gd name="connsiteY3068" fmla="*/ 810418 h 1441162"/>
                <a:gd name="connsiteX3069" fmla="*/ 250991 w 744811"/>
                <a:gd name="connsiteY3069" fmla="*/ 807513 h 1441162"/>
                <a:gd name="connsiteX3070" fmla="*/ 250991 w 744811"/>
                <a:gd name="connsiteY3070" fmla="*/ 807514 h 1441162"/>
                <a:gd name="connsiteX3071" fmla="*/ 258492 w 744811"/>
                <a:gd name="connsiteY3071" fmla="*/ 810601 h 1441162"/>
                <a:gd name="connsiteX3072" fmla="*/ 258492 w 744811"/>
                <a:gd name="connsiteY3072" fmla="*/ 810600 h 1441162"/>
                <a:gd name="connsiteX3073" fmla="*/ 250991 w 744811"/>
                <a:gd name="connsiteY3073" fmla="*/ 807513 h 1441162"/>
                <a:gd name="connsiteX3074" fmla="*/ 144036 w 744811"/>
                <a:gd name="connsiteY3074" fmla="*/ 806066 h 1441162"/>
                <a:gd name="connsiteX3075" fmla="*/ 145536 w 744811"/>
                <a:gd name="connsiteY3075" fmla="*/ 822819 h 1441162"/>
                <a:gd name="connsiteX3076" fmla="*/ 153038 w 744811"/>
                <a:gd name="connsiteY3076" fmla="*/ 809112 h 1441162"/>
                <a:gd name="connsiteX3077" fmla="*/ 153038 w 744811"/>
                <a:gd name="connsiteY3077" fmla="*/ 809112 h 1441162"/>
                <a:gd name="connsiteX3078" fmla="*/ 145536 w 744811"/>
                <a:gd name="connsiteY3078" fmla="*/ 822818 h 1441162"/>
                <a:gd name="connsiteX3079" fmla="*/ 391597 w 744811"/>
                <a:gd name="connsiteY3079" fmla="*/ 806054 h 1441162"/>
                <a:gd name="connsiteX3080" fmla="*/ 391596 w 744811"/>
                <a:gd name="connsiteY3080" fmla="*/ 806055 h 1441162"/>
                <a:gd name="connsiteX3081" fmla="*/ 390074 w 744811"/>
                <a:gd name="connsiteY3081" fmla="*/ 809085 h 1441162"/>
                <a:gd name="connsiteX3082" fmla="*/ 390075 w 744811"/>
                <a:gd name="connsiteY3082" fmla="*/ 809085 h 1441162"/>
                <a:gd name="connsiteX3083" fmla="*/ 364184 w 744811"/>
                <a:gd name="connsiteY3083" fmla="*/ 806054 h 1441162"/>
                <a:gd name="connsiteX3084" fmla="*/ 364184 w 744811"/>
                <a:gd name="connsiteY3084" fmla="*/ 806054 h 1441162"/>
                <a:gd name="connsiteX3085" fmla="*/ 367230 w 744811"/>
                <a:gd name="connsiteY3085" fmla="*/ 816664 h 1441162"/>
                <a:gd name="connsiteX3086" fmla="*/ 393120 w 744811"/>
                <a:gd name="connsiteY3086" fmla="*/ 831821 h 1441162"/>
                <a:gd name="connsiteX3087" fmla="*/ 411395 w 744811"/>
                <a:gd name="connsiteY3087" fmla="*/ 827274 h 1441162"/>
                <a:gd name="connsiteX3088" fmla="*/ 420533 w 744811"/>
                <a:gd name="connsiteY3088" fmla="*/ 827274 h 1441162"/>
                <a:gd name="connsiteX3089" fmla="*/ 420530 w 744811"/>
                <a:gd name="connsiteY3089" fmla="*/ 827273 h 1441162"/>
                <a:gd name="connsiteX3090" fmla="*/ 411395 w 744811"/>
                <a:gd name="connsiteY3090" fmla="*/ 827273 h 1441162"/>
                <a:gd name="connsiteX3091" fmla="*/ 393120 w 744811"/>
                <a:gd name="connsiteY3091" fmla="*/ 831820 h 1441162"/>
                <a:gd name="connsiteX3092" fmla="*/ 367230 w 744811"/>
                <a:gd name="connsiteY3092" fmla="*/ 816663 h 1441162"/>
                <a:gd name="connsiteX3093" fmla="*/ 571779 w 744811"/>
                <a:gd name="connsiteY3093" fmla="*/ 806007 h 1441162"/>
                <a:gd name="connsiteX3094" fmla="*/ 567232 w 744811"/>
                <a:gd name="connsiteY3094" fmla="*/ 810417 h 1441162"/>
                <a:gd name="connsiteX3095" fmla="*/ 558139 w 744811"/>
                <a:gd name="connsiteY3095" fmla="*/ 807477 h 1441162"/>
                <a:gd name="connsiteX3096" fmla="*/ 558138 w 744811"/>
                <a:gd name="connsiteY3096" fmla="*/ 807478 h 1441162"/>
                <a:gd name="connsiteX3097" fmla="*/ 567232 w 744811"/>
                <a:gd name="connsiteY3097" fmla="*/ 810418 h 1441162"/>
                <a:gd name="connsiteX3098" fmla="*/ 571779 w 744811"/>
                <a:gd name="connsiteY3098" fmla="*/ 806008 h 1441162"/>
                <a:gd name="connsiteX3099" fmla="*/ 574811 w 744811"/>
                <a:gd name="connsiteY3099" fmla="*/ 806008 h 1441162"/>
                <a:gd name="connsiteX3100" fmla="*/ 574811 w 744811"/>
                <a:gd name="connsiteY3100" fmla="*/ 806007 h 1441162"/>
                <a:gd name="connsiteX3101" fmla="*/ 571779 w 744811"/>
                <a:gd name="connsiteY3101" fmla="*/ 806007 h 1441162"/>
                <a:gd name="connsiteX3102" fmla="*/ 166863 w 744811"/>
                <a:gd name="connsiteY3102" fmla="*/ 805761 h 1441162"/>
                <a:gd name="connsiteX3103" fmla="*/ 165335 w 744811"/>
                <a:gd name="connsiteY3103" fmla="*/ 807284 h 1441162"/>
                <a:gd name="connsiteX3104" fmla="*/ 159227 w 744811"/>
                <a:gd name="connsiteY3104" fmla="*/ 824036 h 1441162"/>
                <a:gd name="connsiteX3105" fmla="*/ 150064 w 744811"/>
                <a:gd name="connsiteY3105" fmla="*/ 828605 h 1441162"/>
                <a:gd name="connsiteX3106" fmla="*/ 150064 w 744811"/>
                <a:gd name="connsiteY3106" fmla="*/ 828606 h 1441162"/>
                <a:gd name="connsiteX3107" fmla="*/ 159227 w 744811"/>
                <a:gd name="connsiteY3107" fmla="*/ 824037 h 1441162"/>
                <a:gd name="connsiteX3108" fmla="*/ 165335 w 744811"/>
                <a:gd name="connsiteY3108" fmla="*/ 807285 h 1441162"/>
                <a:gd name="connsiteX3109" fmla="*/ 166863 w 744811"/>
                <a:gd name="connsiteY3109" fmla="*/ 805762 h 1441162"/>
                <a:gd name="connsiteX3110" fmla="*/ 168390 w 744811"/>
                <a:gd name="connsiteY3110" fmla="*/ 810331 h 1441162"/>
                <a:gd name="connsiteX3111" fmla="*/ 168390 w 744811"/>
                <a:gd name="connsiteY3111" fmla="*/ 810330 h 1441162"/>
                <a:gd name="connsiteX3112" fmla="*/ 166863 w 744811"/>
                <a:gd name="connsiteY3112" fmla="*/ 805761 h 1441162"/>
                <a:gd name="connsiteX3113" fmla="*/ 377510 w 744811"/>
                <a:gd name="connsiteY3113" fmla="*/ 805107 h 1441162"/>
                <a:gd name="connsiteX3114" fmla="*/ 377510 w 744811"/>
                <a:gd name="connsiteY3114" fmla="*/ 805107 h 1441162"/>
                <a:gd name="connsiteX3115" fmla="*/ 377891 w 744811"/>
                <a:gd name="connsiteY3115" fmla="*/ 806054 h 1441162"/>
                <a:gd name="connsiteX3116" fmla="*/ 377891 w 744811"/>
                <a:gd name="connsiteY3116" fmla="*/ 806053 h 1441162"/>
                <a:gd name="connsiteX3117" fmla="*/ 676394 w 744811"/>
                <a:gd name="connsiteY3117" fmla="*/ 804541 h 1441162"/>
                <a:gd name="connsiteX3118" fmla="*/ 678811 w 744811"/>
                <a:gd name="connsiteY3118" fmla="*/ 805912 h 1441162"/>
                <a:gd name="connsiteX3119" fmla="*/ 683312 w 744811"/>
                <a:gd name="connsiteY3119" fmla="*/ 828605 h 1441162"/>
                <a:gd name="connsiteX3120" fmla="*/ 683312 w 744811"/>
                <a:gd name="connsiteY3120" fmla="*/ 828606 h 1441162"/>
                <a:gd name="connsiteX3121" fmla="*/ 678811 w 744811"/>
                <a:gd name="connsiteY3121" fmla="*/ 805911 h 1441162"/>
                <a:gd name="connsiteX3122" fmla="*/ 676396 w 744811"/>
                <a:gd name="connsiteY3122" fmla="*/ 804541 h 1441162"/>
                <a:gd name="connsiteX3123" fmla="*/ 385504 w 744811"/>
                <a:gd name="connsiteY3123" fmla="*/ 804539 h 1441162"/>
                <a:gd name="connsiteX3124" fmla="*/ 383982 w 744811"/>
                <a:gd name="connsiteY3124" fmla="*/ 806053 h 1441162"/>
                <a:gd name="connsiteX3125" fmla="*/ 382459 w 744811"/>
                <a:gd name="connsiteY3125" fmla="*/ 809085 h 1441162"/>
                <a:gd name="connsiteX3126" fmla="*/ 382460 w 744811"/>
                <a:gd name="connsiteY3126" fmla="*/ 809085 h 1441162"/>
                <a:gd name="connsiteX3127" fmla="*/ 383982 w 744811"/>
                <a:gd name="connsiteY3127" fmla="*/ 806054 h 1441162"/>
                <a:gd name="connsiteX3128" fmla="*/ 385505 w 744811"/>
                <a:gd name="connsiteY3128" fmla="*/ 804539 h 1441162"/>
                <a:gd name="connsiteX3129" fmla="*/ 373322 w 744811"/>
                <a:gd name="connsiteY3129" fmla="*/ 804538 h 1441162"/>
                <a:gd name="connsiteX3130" fmla="*/ 373322 w 744811"/>
                <a:gd name="connsiteY3130" fmla="*/ 804539 h 1441162"/>
                <a:gd name="connsiteX3131" fmla="*/ 376368 w 744811"/>
                <a:gd name="connsiteY3131" fmla="*/ 804539 h 1441162"/>
                <a:gd name="connsiteX3132" fmla="*/ 376368 w 744811"/>
                <a:gd name="connsiteY3132" fmla="*/ 804538 h 1441162"/>
                <a:gd name="connsiteX3133" fmla="*/ 373322 w 744811"/>
                <a:gd name="connsiteY3133" fmla="*/ 804538 h 1441162"/>
                <a:gd name="connsiteX3134" fmla="*/ 675377 w 744811"/>
                <a:gd name="connsiteY3134" fmla="*/ 804455 h 1441162"/>
                <a:gd name="connsiteX3135" fmla="*/ 672809 w 744811"/>
                <a:gd name="connsiteY3135" fmla="*/ 805911 h 1441162"/>
                <a:gd name="connsiteX3136" fmla="*/ 672809 w 744811"/>
                <a:gd name="connsiteY3136" fmla="*/ 805912 h 1441162"/>
                <a:gd name="connsiteX3137" fmla="*/ 675378 w 744811"/>
                <a:gd name="connsiteY3137" fmla="*/ 804455 h 1441162"/>
                <a:gd name="connsiteX3138" fmla="*/ 554682 w 744811"/>
                <a:gd name="connsiteY3138" fmla="*/ 803849 h 1441162"/>
                <a:gd name="connsiteX3139" fmla="*/ 550101 w 744811"/>
                <a:gd name="connsiteY3139" fmla="*/ 810601 h 1441162"/>
                <a:gd name="connsiteX3140" fmla="*/ 543993 w 744811"/>
                <a:gd name="connsiteY3140" fmla="*/ 809100 h 1441162"/>
                <a:gd name="connsiteX3141" fmla="*/ 543992 w 744811"/>
                <a:gd name="connsiteY3141" fmla="*/ 809101 h 1441162"/>
                <a:gd name="connsiteX3142" fmla="*/ 550101 w 744811"/>
                <a:gd name="connsiteY3142" fmla="*/ 810602 h 1441162"/>
                <a:gd name="connsiteX3143" fmla="*/ 554682 w 744811"/>
                <a:gd name="connsiteY3143" fmla="*/ 803850 h 1441162"/>
                <a:gd name="connsiteX3144" fmla="*/ 673881 w 744811"/>
                <a:gd name="connsiteY3144" fmla="*/ 803099 h 1441162"/>
                <a:gd name="connsiteX3145" fmla="*/ 673882 w 744811"/>
                <a:gd name="connsiteY3145" fmla="*/ 803101 h 1441162"/>
                <a:gd name="connsiteX3146" fmla="*/ 677093 w 744811"/>
                <a:gd name="connsiteY3146" fmla="*/ 804600 h 1441162"/>
                <a:gd name="connsiteX3147" fmla="*/ 677096 w 744811"/>
                <a:gd name="connsiteY3147" fmla="*/ 804600 h 1441162"/>
                <a:gd name="connsiteX3148" fmla="*/ 673881 w 744811"/>
                <a:gd name="connsiteY3148" fmla="*/ 803099 h 1441162"/>
                <a:gd name="connsiteX3149" fmla="*/ 454034 w 744811"/>
                <a:gd name="connsiteY3149" fmla="*/ 803076 h 1441162"/>
                <a:gd name="connsiteX3150" fmla="*/ 454034 w 744811"/>
                <a:gd name="connsiteY3150" fmla="*/ 803076 h 1441162"/>
                <a:gd name="connsiteX3151" fmla="*/ 457077 w 744811"/>
                <a:gd name="connsiteY3151" fmla="*/ 816629 h 1441162"/>
                <a:gd name="connsiteX3152" fmla="*/ 457077 w 744811"/>
                <a:gd name="connsiteY3152" fmla="*/ 816628 h 1441162"/>
                <a:gd name="connsiteX3153" fmla="*/ 286299 w 744811"/>
                <a:gd name="connsiteY3153" fmla="*/ 801772 h 1441162"/>
                <a:gd name="connsiteX3154" fmla="*/ 278426 w 744811"/>
                <a:gd name="connsiteY3154" fmla="*/ 804257 h 1441162"/>
                <a:gd name="connsiteX3155" fmla="*/ 255384 w 744811"/>
                <a:gd name="connsiteY3155" fmla="*/ 839432 h 1441162"/>
                <a:gd name="connsiteX3156" fmla="*/ 255384 w 744811"/>
                <a:gd name="connsiteY3156" fmla="*/ 839433 h 1441162"/>
                <a:gd name="connsiteX3157" fmla="*/ 262873 w 744811"/>
                <a:gd name="connsiteY3157" fmla="*/ 818978 h 1441162"/>
                <a:gd name="connsiteX3158" fmla="*/ 278426 w 744811"/>
                <a:gd name="connsiteY3158" fmla="*/ 804258 h 1441162"/>
                <a:gd name="connsiteX3159" fmla="*/ 286299 w 744811"/>
                <a:gd name="connsiteY3159" fmla="*/ 801773 h 1441162"/>
                <a:gd name="connsiteX3160" fmla="*/ 293496 w 744811"/>
                <a:gd name="connsiteY3160" fmla="*/ 802536 h 1441162"/>
                <a:gd name="connsiteX3161" fmla="*/ 296920 w 744811"/>
                <a:gd name="connsiteY3161" fmla="*/ 804808 h 1441162"/>
                <a:gd name="connsiteX3162" fmla="*/ 296919 w 744811"/>
                <a:gd name="connsiteY3162" fmla="*/ 804806 h 1441162"/>
                <a:gd name="connsiteX3163" fmla="*/ 293498 w 744811"/>
                <a:gd name="connsiteY3163" fmla="*/ 802536 h 1441162"/>
                <a:gd name="connsiteX3164" fmla="*/ 293496 w 744811"/>
                <a:gd name="connsiteY3164" fmla="*/ 802536 h 1441162"/>
                <a:gd name="connsiteX3165" fmla="*/ 293494 w 744811"/>
                <a:gd name="connsiteY3165" fmla="*/ 802535 h 1441162"/>
                <a:gd name="connsiteX3166" fmla="*/ 184964 w 744811"/>
                <a:gd name="connsiteY3166" fmla="*/ 799860 h 1441162"/>
                <a:gd name="connsiteX3167" fmla="*/ 175897 w 744811"/>
                <a:gd name="connsiteY3167" fmla="*/ 815101 h 1441162"/>
                <a:gd name="connsiteX3168" fmla="*/ 175897 w 744811"/>
                <a:gd name="connsiteY3168" fmla="*/ 815102 h 1441162"/>
                <a:gd name="connsiteX3169" fmla="*/ 184964 w 744811"/>
                <a:gd name="connsiteY3169" fmla="*/ 799861 h 1441162"/>
                <a:gd name="connsiteX3170" fmla="*/ 172971 w 744811"/>
                <a:gd name="connsiteY3170" fmla="*/ 799670 h 1441162"/>
                <a:gd name="connsiteX3171" fmla="*/ 171444 w 744811"/>
                <a:gd name="connsiteY3171" fmla="*/ 816422 h 1441162"/>
                <a:gd name="connsiteX3172" fmla="*/ 169917 w 744811"/>
                <a:gd name="connsiteY3172" fmla="*/ 822513 h 1441162"/>
                <a:gd name="connsiteX3173" fmla="*/ 162282 w 744811"/>
                <a:gd name="connsiteY3173" fmla="*/ 825559 h 1441162"/>
                <a:gd name="connsiteX3174" fmla="*/ 162281 w 744811"/>
                <a:gd name="connsiteY3174" fmla="*/ 825560 h 1441162"/>
                <a:gd name="connsiteX3175" fmla="*/ 169917 w 744811"/>
                <a:gd name="connsiteY3175" fmla="*/ 822514 h 1441162"/>
                <a:gd name="connsiteX3176" fmla="*/ 171444 w 744811"/>
                <a:gd name="connsiteY3176" fmla="*/ 816423 h 1441162"/>
                <a:gd name="connsiteX3177" fmla="*/ 172971 w 744811"/>
                <a:gd name="connsiteY3177" fmla="*/ 799670 h 1441162"/>
                <a:gd name="connsiteX3178" fmla="*/ 509108 w 744811"/>
                <a:gd name="connsiteY3178" fmla="*/ 799541 h 1441162"/>
                <a:gd name="connsiteX3179" fmla="*/ 509108 w 744811"/>
                <a:gd name="connsiteY3179" fmla="*/ 799541 h 1441162"/>
                <a:gd name="connsiteX3180" fmla="*/ 510635 w 744811"/>
                <a:gd name="connsiteY3180" fmla="*/ 802585 h 1441162"/>
                <a:gd name="connsiteX3181" fmla="*/ 510635 w 744811"/>
                <a:gd name="connsiteY3181" fmla="*/ 802584 h 1441162"/>
                <a:gd name="connsiteX3182" fmla="*/ 82640 w 744811"/>
                <a:gd name="connsiteY3182" fmla="*/ 798340 h 1441162"/>
                <a:gd name="connsiteX3183" fmla="*/ 81349 w 744811"/>
                <a:gd name="connsiteY3183" fmla="*/ 804126 h 1441162"/>
                <a:gd name="connsiteX3184" fmla="*/ 80050 w 744811"/>
                <a:gd name="connsiteY3184" fmla="*/ 809945 h 1441162"/>
                <a:gd name="connsiteX3185" fmla="*/ 79579 w 744811"/>
                <a:gd name="connsiteY3185" fmla="*/ 810531 h 1441162"/>
                <a:gd name="connsiteX3186" fmla="*/ 79580 w 744811"/>
                <a:gd name="connsiteY3186" fmla="*/ 810532 h 1441162"/>
                <a:gd name="connsiteX3187" fmla="*/ 80050 w 744811"/>
                <a:gd name="connsiteY3187" fmla="*/ 809947 h 1441162"/>
                <a:gd name="connsiteX3188" fmla="*/ 80050 w 744811"/>
                <a:gd name="connsiteY3188" fmla="*/ 809945 h 1441162"/>
                <a:gd name="connsiteX3189" fmla="*/ 80050 w 744811"/>
                <a:gd name="connsiteY3189" fmla="*/ 809945 h 1441162"/>
                <a:gd name="connsiteX3190" fmla="*/ 81349 w 744811"/>
                <a:gd name="connsiteY3190" fmla="*/ 804127 h 1441162"/>
                <a:gd name="connsiteX3191" fmla="*/ 82640 w 744811"/>
                <a:gd name="connsiteY3191" fmla="*/ 798341 h 1441162"/>
                <a:gd name="connsiteX3192" fmla="*/ 507963 w 744811"/>
                <a:gd name="connsiteY3192" fmla="*/ 795546 h 1441162"/>
                <a:gd name="connsiteX3193" fmla="*/ 506056 w 744811"/>
                <a:gd name="connsiteY3193" fmla="*/ 796496 h 1441162"/>
                <a:gd name="connsiteX3194" fmla="*/ 506054 w 744811"/>
                <a:gd name="connsiteY3194" fmla="*/ 796498 h 1441162"/>
                <a:gd name="connsiteX3195" fmla="*/ 507963 w 744811"/>
                <a:gd name="connsiteY3195" fmla="*/ 795547 h 1441162"/>
                <a:gd name="connsiteX3196" fmla="*/ 380936 w 744811"/>
                <a:gd name="connsiteY3196" fmla="*/ 795444 h 1441162"/>
                <a:gd name="connsiteX3197" fmla="*/ 373322 w 744811"/>
                <a:gd name="connsiteY3197" fmla="*/ 796959 h 1441162"/>
                <a:gd name="connsiteX3198" fmla="*/ 373323 w 744811"/>
                <a:gd name="connsiteY3198" fmla="*/ 796960 h 1441162"/>
                <a:gd name="connsiteX3199" fmla="*/ 380936 w 744811"/>
                <a:gd name="connsiteY3199" fmla="*/ 795445 h 1441162"/>
                <a:gd name="connsiteX3200" fmla="*/ 392839 w 744811"/>
                <a:gd name="connsiteY3200" fmla="*/ 795609 h 1441162"/>
                <a:gd name="connsiteX3201" fmla="*/ 408349 w 744811"/>
                <a:gd name="connsiteY3201" fmla="*/ 801507 h 1441162"/>
                <a:gd name="connsiteX3202" fmla="*/ 408329 w 744811"/>
                <a:gd name="connsiteY3202" fmla="*/ 801498 h 1441162"/>
                <a:gd name="connsiteX3203" fmla="*/ 392842 w 744811"/>
                <a:gd name="connsiteY3203" fmla="*/ 795609 h 1441162"/>
                <a:gd name="connsiteX3204" fmla="*/ 392839 w 744811"/>
                <a:gd name="connsiteY3204" fmla="*/ 795609 h 1441162"/>
                <a:gd name="connsiteX3205" fmla="*/ 392836 w 744811"/>
                <a:gd name="connsiteY3205" fmla="*/ 795608 h 1441162"/>
                <a:gd name="connsiteX3206" fmla="*/ 175897 w 744811"/>
                <a:gd name="connsiteY3206" fmla="*/ 793763 h 1441162"/>
                <a:gd name="connsiteX3207" fmla="*/ 174386 w 744811"/>
                <a:gd name="connsiteY3207" fmla="*/ 796811 h 1441162"/>
                <a:gd name="connsiteX3208" fmla="*/ 174386 w 744811"/>
                <a:gd name="connsiteY3208" fmla="*/ 796812 h 1441162"/>
                <a:gd name="connsiteX3209" fmla="*/ 175897 w 744811"/>
                <a:gd name="connsiteY3209" fmla="*/ 793764 h 1441162"/>
                <a:gd name="connsiteX3210" fmla="*/ 177408 w 744811"/>
                <a:gd name="connsiteY3210" fmla="*/ 793764 h 1441162"/>
                <a:gd name="connsiteX3211" fmla="*/ 177408 w 744811"/>
                <a:gd name="connsiteY3211" fmla="*/ 793763 h 1441162"/>
                <a:gd name="connsiteX3212" fmla="*/ 175897 w 744811"/>
                <a:gd name="connsiteY3212" fmla="*/ 793763 h 1441162"/>
                <a:gd name="connsiteX3213" fmla="*/ 516744 w 744811"/>
                <a:gd name="connsiteY3213" fmla="*/ 793454 h 1441162"/>
                <a:gd name="connsiteX3214" fmla="*/ 513690 w 744811"/>
                <a:gd name="connsiteY3214" fmla="*/ 808671 h 1441162"/>
                <a:gd name="connsiteX3215" fmla="*/ 509109 w 744811"/>
                <a:gd name="connsiteY3215" fmla="*/ 804107 h 1441162"/>
                <a:gd name="connsiteX3216" fmla="*/ 509108 w 744811"/>
                <a:gd name="connsiteY3216" fmla="*/ 804107 h 1441162"/>
                <a:gd name="connsiteX3217" fmla="*/ 513690 w 744811"/>
                <a:gd name="connsiteY3217" fmla="*/ 808672 h 1441162"/>
                <a:gd name="connsiteX3218" fmla="*/ 516744 w 744811"/>
                <a:gd name="connsiteY3218" fmla="*/ 793454 h 1441162"/>
                <a:gd name="connsiteX3219" fmla="*/ 69980 w 744811"/>
                <a:gd name="connsiteY3219" fmla="*/ 793205 h 1441162"/>
                <a:gd name="connsiteX3220" fmla="*/ 57651 w 744811"/>
                <a:gd name="connsiteY3220" fmla="*/ 808562 h 1441162"/>
                <a:gd name="connsiteX3221" fmla="*/ 50798 w 744811"/>
                <a:gd name="connsiteY3221" fmla="*/ 841052 h 1441162"/>
                <a:gd name="connsiteX3222" fmla="*/ 50799 w 744811"/>
                <a:gd name="connsiteY3222" fmla="*/ 841047 h 1441162"/>
                <a:gd name="connsiteX3223" fmla="*/ 57651 w 744811"/>
                <a:gd name="connsiteY3223" fmla="*/ 808563 h 1441162"/>
                <a:gd name="connsiteX3224" fmla="*/ 69978 w 744811"/>
                <a:gd name="connsiteY3224" fmla="*/ 793209 h 1441162"/>
                <a:gd name="connsiteX3225" fmla="*/ 87230 w 744811"/>
                <a:gd name="connsiteY3225" fmla="*/ 792244 h 1441162"/>
                <a:gd name="connsiteX3226" fmla="*/ 82640 w 744811"/>
                <a:gd name="connsiteY3226" fmla="*/ 793768 h 1441162"/>
                <a:gd name="connsiteX3227" fmla="*/ 82640 w 744811"/>
                <a:gd name="connsiteY3227" fmla="*/ 793769 h 1441162"/>
                <a:gd name="connsiteX3228" fmla="*/ 87230 w 744811"/>
                <a:gd name="connsiteY3228" fmla="*/ 792245 h 1441162"/>
                <a:gd name="connsiteX3229" fmla="*/ 568777 w 744811"/>
                <a:gd name="connsiteY3229" fmla="*/ 792167 h 1441162"/>
                <a:gd name="connsiteX3230" fmla="*/ 559658 w 744811"/>
                <a:gd name="connsiteY3230" fmla="*/ 798168 h 1441162"/>
                <a:gd name="connsiteX3231" fmla="*/ 558138 w 744811"/>
                <a:gd name="connsiteY3231" fmla="*/ 792168 h 1441162"/>
                <a:gd name="connsiteX3232" fmla="*/ 558138 w 744811"/>
                <a:gd name="connsiteY3232" fmla="*/ 792168 h 1441162"/>
                <a:gd name="connsiteX3233" fmla="*/ 559658 w 744811"/>
                <a:gd name="connsiteY3233" fmla="*/ 798169 h 1441162"/>
                <a:gd name="connsiteX3234" fmla="*/ 568777 w 744811"/>
                <a:gd name="connsiteY3234" fmla="*/ 792168 h 1441162"/>
                <a:gd name="connsiteX3235" fmla="*/ 574857 w 744811"/>
                <a:gd name="connsiteY3235" fmla="*/ 790668 h 1441162"/>
                <a:gd name="connsiteX3236" fmla="*/ 571817 w 744811"/>
                <a:gd name="connsiteY3236" fmla="*/ 796668 h 1441162"/>
                <a:gd name="connsiteX3237" fmla="*/ 565738 w 744811"/>
                <a:gd name="connsiteY3237" fmla="*/ 799669 h 1441162"/>
                <a:gd name="connsiteX3238" fmla="*/ 565737 w 744811"/>
                <a:gd name="connsiteY3238" fmla="*/ 799670 h 1441162"/>
                <a:gd name="connsiteX3239" fmla="*/ 571817 w 744811"/>
                <a:gd name="connsiteY3239" fmla="*/ 796669 h 1441162"/>
                <a:gd name="connsiteX3240" fmla="*/ 574857 w 744811"/>
                <a:gd name="connsiteY3240" fmla="*/ 790668 h 1441162"/>
                <a:gd name="connsiteX3241" fmla="*/ 53692 w 744811"/>
                <a:gd name="connsiteY3241" fmla="*/ 790668 h 1441162"/>
                <a:gd name="connsiteX3242" fmla="*/ 50678 w 744811"/>
                <a:gd name="connsiteY3242" fmla="*/ 796134 h 1441162"/>
                <a:gd name="connsiteX3243" fmla="*/ 49516 w 744811"/>
                <a:gd name="connsiteY3243" fmla="*/ 799645 h 1441162"/>
                <a:gd name="connsiteX3244" fmla="*/ 49517 w 744811"/>
                <a:gd name="connsiteY3244" fmla="*/ 799645 h 1441162"/>
                <a:gd name="connsiteX3245" fmla="*/ 50678 w 744811"/>
                <a:gd name="connsiteY3245" fmla="*/ 796135 h 1441162"/>
                <a:gd name="connsiteX3246" fmla="*/ 53692 w 744811"/>
                <a:gd name="connsiteY3246" fmla="*/ 790669 h 1441162"/>
                <a:gd name="connsiteX3247" fmla="*/ 55300 w 744811"/>
                <a:gd name="connsiteY3247" fmla="*/ 798476 h 1441162"/>
                <a:gd name="connsiteX3248" fmla="*/ 55300 w 744811"/>
                <a:gd name="connsiteY3248" fmla="*/ 798476 h 1441162"/>
                <a:gd name="connsiteX3249" fmla="*/ 53692 w 744811"/>
                <a:gd name="connsiteY3249" fmla="*/ 790668 h 1441162"/>
                <a:gd name="connsiteX3250" fmla="*/ 502999 w 744811"/>
                <a:gd name="connsiteY3250" fmla="*/ 790411 h 1441162"/>
                <a:gd name="connsiteX3251" fmla="*/ 507581 w 744811"/>
                <a:gd name="connsiteY3251" fmla="*/ 793454 h 1441162"/>
                <a:gd name="connsiteX3252" fmla="*/ 507878 w 744811"/>
                <a:gd name="connsiteY3252" fmla="*/ 795083 h 1441162"/>
                <a:gd name="connsiteX3253" fmla="*/ 507878 w 744811"/>
                <a:gd name="connsiteY3253" fmla="*/ 795083 h 1441162"/>
                <a:gd name="connsiteX3254" fmla="*/ 507878 w 744811"/>
                <a:gd name="connsiteY3254" fmla="*/ 795084 h 1441162"/>
                <a:gd name="connsiteX3255" fmla="*/ 509681 w 744811"/>
                <a:gd name="connsiteY3255" fmla="*/ 795737 h 1441162"/>
                <a:gd name="connsiteX3256" fmla="*/ 510635 w 744811"/>
                <a:gd name="connsiteY3256" fmla="*/ 796498 h 1441162"/>
                <a:gd name="connsiteX3257" fmla="*/ 510635 w 744811"/>
                <a:gd name="connsiteY3257" fmla="*/ 796497 h 1441162"/>
                <a:gd name="connsiteX3258" fmla="*/ 509681 w 744811"/>
                <a:gd name="connsiteY3258" fmla="*/ 795736 h 1441162"/>
                <a:gd name="connsiteX3259" fmla="*/ 507878 w 744811"/>
                <a:gd name="connsiteY3259" fmla="*/ 795083 h 1441162"/>
                <a:gd name="connsiteX3260" fmla="*/ 507581 w 744811"/>
                <a:gd name="connsiteY3260" fmla="*/ 793453 h 1441162"/>
                <a:gd name="connsiteX3261" fmla="*/ 503000 w 744811"/>
                <a:gd name="connsiteY3261" fmla="*/ 790411 h 1441162"/>
                <a:gd name="connsiteX3262" fmla="*/ 521487 w 744811"/>
                <a:gd name="connsiteY3262" fmla="*/ 788953 h 1441162"/>
                <a:gd name="connsiteX3263" fmla="*/ 521486 w 744811"/>
                <a:gd name="connsiteY3263" fmla="*/ 788953 h 1441162"/>
                <a:gd name="connsiteX3264" fmla="*/ 525827 w 744811"/>
                <a:gd name="connsiteY3264" fmla="*/ 791954 h 1441162"/>
                <a:gd name="connsiteX3265" fmla="*/ 525827 w 744811"/>
                <a:gd name="connsiteY3265" fmla="*/ 791953 h 1441162"/>
                <a:gd name="connsiteX3266" fmla="*/ 623854 w 744811"/>
                <a:gd name="connsiteY3266" fmla="*/ 787453 h 1441162"/>
                <a:gd name="connsiteX3267" fmla="*/ 623854 w 744811"/>
                <a:gd name="connsiteY3267" fmla="*/ 787455 h 1441162"/>
                <a:gd name="connsiteX3268" fmla="*/ 629512 w 744811"/>
                <a:gd name="connsiteY3268" fmla="*/ 797097 h 1441162"/>
                <a:gd name="connsiteX3269" fmla="*/ 629513 w 744811"/>
                <a:gd name="connsiteY3269" fmla="*/ 797098 h 1441162"/>
                <a:gd name="connsiteX3270" fmla="*/ 623854 w 744811"/>
                <a:gd name="connsiteY3270" fmla="*/ 787453 h 1441162"/>
                <a:gd name="connsiteX3271" fmla="*/ 159192 w 744811"/>
                <a:gd name="connsiteY3271" fmla="*/ 786242 h 1441162"/>
                <a:gd name="connsiteX3272" fmla="*/ 152946 w 744811"/>
                <a:gd name="connsiteY3272" fmla="*/ 797097 h 1441162"/>
                <a:gd name="connsiteX3273" fmla="*/ 151775 w 744811"/>
                <a:gd name="connsiteY3273" fmla="*/ 789149 h 1441162"/>
                <a:gd name="connsiteX3274" fmla="*/ 151775 w 744811"/>
                <a:gd name="connsiteY3274" fmla="*/ 789150 h 1441162"/>
                <a:gd name="connsiteX3275" fmla="*/ 152946 w 744811"/>
                <a:gd name="connsiteY3275" fmla="*/ 797098 h 1441162"/>
                <a:gd name="connsiteX3276" fmla="*/ 159192 w 744811"/>
                <a:gd name="connsiteY3276" fmla="*/ 786242 h 1441162"/>
                <a:gd name="connsiteX3277" fmla="*/ 91738 w 744811"/>
                <a:gd name="connsiteY3277" fmla="*/ 786167 h 1441162"/>
                <a:gd name="connsiteX3278" fmla="*/ 90237 w 744811"/>
                <a:gd name="connsiteY3278" fmla="*/ 790668 h 1441162"/>
                <a:gd name="connsiteX3279" fmla="*/ 90238 w 744811"/>
                <a:gd name="connsiteY3279" fmla="*/ 790668 h 1441162"/>
                <a:gd name="connsiteX3280" fmla="*/ 91738 w 744811"/>
                <a:gd name="connsiteY3280" fmla="*/ 786168 h 1441162"/>
                <a:gd name="connsiteX3281" fmla="*/ 651401 w 744811"/>
                <a:gd name="connsiteY3281" fmla="*/ 784860 h 1441162"/>
                <a:gd name="connsiteX3282" fmla="*/ 652661 w 744811"/>
                <a:gd name="connsiteY3282" fmla="*/ 790443 h 1441162"/>
                <a:gd name="connsiteX3283" fmla="*/ 652661 w 744811"/>
                <a:gd name="connsiteY3283" fmla="*/ 790442 h 1441162"/>
                <a:gd name="connsiteX3284" fmla="*/ 651401 w 744811"/>
                <a:gd name="connsiteY3284" fmla="*/ 784860 h 1441162"/>
                <a:gd name="connsiteX3285" fmla="*/ 486582 w 744811"/>
                <a:gd name="connsiteY3285" fmla="*/ 784323 h 1441162"/>
                <a:gd name="connsiteX3286" fmla="*/ 486201 w 744811"/>
                <a:gd name="connsiteY3286" fmla="*/ 785844 h 1441162"/>
                <a:gd name="connsiteX3287" fmla="*/ 483146 w 744811"/>
                <a:gd name="connsiteY3287" fmla="*/ 787366 h 1441162"/>
                <a:gd name="connsiteX3288" fmla="*/ 483146 w 744811"/>
                <a:gd name="connsiteY3288" fmla="*/ 787367 h 1441162"/>
                <a:gd name="connsiteX3289" fmla="*/ 486201 w 744811"/>
                <a:gd name="connsiteY3289" fmla="*/ 785845 h 1441162"/>
                <a:gd name="connsiteX3290" fmla="*/ 486582 w 744811"/>
                <a:gd name="connsiteY3290" fmla="*/ 784323 h 1441162"/>
                <a:gd name="connsiteX3291" fmla="*/ 168341 w 744811"/>
                <a:gd name="connsiteY3291" fmla="*/ 783094 h 1441162"/>
                <a:gd name="connsiteX3292" fmla="*/ 163808 w 744811"/>
                <a:gd name="connsiteY3292" fmla="*/ 793763 h 1441162"/>
                <a:gd name="connsiteX3293" fmla="*/ 161919 w 744811"/>
                <a:gd name="connsiteY3293" fmla="*/ 800241 h 1441162"/>
                <a:gd name="connsiteX3294" fmla="*/ 157765 w 744811"/>
                <a:gd name="connsiteY3294" fmla="*/ 804432 h 1441162"/>
                <a:gd name="connsiteX3295" fmla="*/ 157764 w 744811"/>
                <a:gd name="connsiteY3295" fmla="*/ 804433 h 1441162"/>
                <a:gd name="connsiteX3296" fmla="*/ 163808 w 744811"/>
                <a:gd name="connsiteY3296" fmla="*/ 793764 h 1441162"/>
                <a:gd name="connsiteX3297" fmla="*/ 168341 w 744811"/>
                <a:gd name="connsiteY3297" fmla="*/ 783095 h 1441162"/>
                <a:gd name="connsiteX3298" fmla="*/ 169853 w 744811"/>
                <a:gd name="connsiteY3298" fmla="*/ 789191 h 1441162"/>
                <a:gd name="connsiteX3299" fmla="*/ 169853 w 744811"/>
                <a:gd name="connsiteY3299" fmla="*/ 789190 h 1441162"/>
                <a:gd name="connsiteX3300" fmla="*/ 168341 w 744811"/>
                <a:gd name="connsiteY3300" fmla="*/ 783094 h 1441162"/>
                <a:gd name="connsiteX3301" fmla="*/ 542920 w 744811"/>
                <a:gd name="connsiteY3301" fmla="*/ 782952 h 1441162"/>
                <a:gd name="connsiteX3302" fmla="*/ 548922 w 744811"/>
                <a:gd name="connsiteY3302" fmla="*/ 797098 h 1441162"/>
                <a:gd name="connsiteX3303" fmla="*/ 550422 w 744811"/>
                <a:gd name="connsiteY3303" fmla="*/ 792383 h 1441162"/>
                <a:gd name="connsiteX3304" fmla="*/ 554923 w 744811"/>
                <a:gd name="connsiteY3304" fmla="*/ 793954 h 1441162"/>
                <a:gd name="connsiteX3305" fmla="*/ 554923 w 744811"/>
                <a:gd name="connsiteY3305" fmla="*/ 793953 h 1441162"/>
                <a:gd name="connsiteX3306" fmla="*/ 550422 w 744811"/>
                <a:gd name="connsiteY3306" fmla="*/ 792382 h 1441162"/>
                <a:gd name="connsiteX3307" fmla="*/ 548922 w 744811"/>
                <a:gd name="connsiteY3307" fmla="*/ 797097 h 1441162"/>
                <a:gd name="connsiteX3308" fmla="*/ 544796 w 744811"/>
                <a:gd name="connsiteY3308" fmla="*/ 790024 h 1441162"/>
                <a:gd name="connsiteX3309" fmla="*/ 542920 w 744811"/>
                <a:gd name="connsiteY3309" fmla="*/ 782952 h 1441162"/>
                <a:gd name="connsiteX3310" fmla="*/ 78211 w 744811"/>
                <a:gd name="connsiteY3310" fmla="*/ 782952 h 1441162"/>
                <a:gd name="connsiteX3311" fmla="*/ 70847 w 744811"/>
                <a:gd name="connsiteY3311" fmla="*/ 792125 h 1441162"/>
                <a:gd name="connsiteX3312" fmla="*/ 70848 w 744811"/>
                <a:gd name="connsiteY3312" fmla="*/ 792125 h 1441162"/>
                <a:gd name="connsiteX3313" fmla="*/ 78211 w 744811"/>
                <a:gd name="connsiteY3313" fmla="*/ 782953 h 1441162"/>
                <a:gd name="connsiteX3314" fmla="*/ 79734 w 744811"/>
                <a:gd name="connsiteY3314" fmla="*/ 782953 h 1441162"/>
                <a:gd name="connsiteX3315" fmla="*/ 79734 w 744811"/>
                <a:gd name="connsiteY3315" fmla="*/ 782952 h 1441162"/>
                <a:gd name="connsiteX3316" fmla="*/ 494051 w 744811"/>
                <a:gd name="connsiteY3316" fmla="*/ 781450 h 1441162"/>
                <a:gd name="connsiteX3317" fmla="*/ 494051 w 744811"/>
                <a:gd name="connsiteY3317" fmla="*/ 781451 h 1441162"/>
                <a:gd name="connsiteX3318" fmla="*/ 497052 w 744811"/>
                <a:gd name="connsiteY3318" fmla="*/ 784880 h 1441162"/>
                <a:gd name="connsiteX3319" fmla="*/ 497050 w 744811"/>
                <a:gd name="connsiteY3319" fmla="*/ 784877 h 1441162"/>
                <a:gd name="connsiteX3320" fmla="*/ 174386 w 744811"/>
                <a:gd name="connsiteY3320" fmla="*/ 780045 h 1441162"/>
                <a:gd name="connsiteX3321" fmla="*/ 169853 w 744811"/>
                <a:gd name="connsiteY3321" fmla="*/ 796811 h 1441162"/>
                <a:gd name="connsiteX3322" fmla="*/ 166831 w 744811"/>
                <a:gd name="connsiteY3322" fmla="*/ 798335 h 1441162"/>
                <a:gd name="connsiteX3323" fmla="*/ 166830 w 744811"/>
                <a:gd name="connsiteY3323" fmla="*/ 798336 h 1441162"/>
                <a:gd name="connsiteX3324" fmla="*/ 169853 w 744811"/>
                <a:gd name="connsiteY3324" fmla="*/ 796812 h 1441162"/>
                <a:gd name="connsiteX3325" fmla="*/ 174386 w 744811"/>
                <a:gd name="connsiteY3325" fmla="*/ 780046 h 1441162"/>
                <a:gd name="connsiteX3326" fmla="*/ 175897 w 744811"/>
                <a:gd name="connsiteY3326" fmla="*/ 783095 h 1441162"/>
                <a:gd name="connsiteX3327" fmla="*/ 175897 w 744811"/>
                <a:gd name="connsiteY3327" fmla="*/ 783094 h 1441162"/>
                <a:gd name="connsiteX3328" fmla="*/ 174386 w 744811"/>
                <a:gd name="connsiteY3328" fmla="*/ 780045 h 1441162"/>
                <a:gd name="connsiteX3329" fmla="*/ 335014 w 744811"/>
                <a:gd name="connsiteY3329" fmla="*/ 780012 h 1441162"/>
                <a:gd name="connsiteX3330" fmla="*/ 335011 w 744811"/>
                <a:gd name="connsiteY3330" fmla="*/ 780012 h 1441162"/>
                <a:gd name="connsiteX3331" fmla="*/ 358869 w 744811"/>
                <a:gd name="connsiteY3331" fmla="*/ 784307 h 1441162"/>
                <a:gd name="connsiteX3332" fmla="*/ 358867 w 744811"/>
                <a:gd name="connsiteY3332" fmla="*/ 784306 h 1441162"/>
                <a:gd name="connsiteX3333" fmla="*/ 239973 w 744811"/>
                <a:gd name="connsiteY3333" fmla="*/ 779993 h 1441162"/>
                <a:gd name="connsiteX3334" fmla="*/ 243017 w 744811"/>
                <a:gd name="connsiteY3334" fmla="*/ 787618 h 1441162"/>
                <a:gd name="connsiteX3335" fmla="*/ 252147 w 744811"/>
                <a:gd name="connsiteY3335" fmla="*/ 792192 h 1441162"/>
                <a:gd name="connsiteX3336" fmla="*/ 252148 w 744811"/>
                <a:gd name="connsiteY3336" fmla="*/ 792191 h 1441162"/>
                <a:gd name="connsiteX3337" fmla="*/ 243017 w 744811"/>
                <a:gd name="connsiteY3337" fmla="*/ 787617 h 1441162"/>
                <a:gd name="connsiteX3338" fmla="*/ 239974 w 744811"/>
                <a:gd name="connsiteY3338" fmla="*/ 779993 h 1441162"/>
                <a:gd name="connsiteX3339" fmla="*/ 487727 w 744811"/>
                <a:gd name="connsiteY3339" fmla="*/ 779758 h 1441162"/>
                <a:gd name="connsiteX3340" fmla="*/ 484673 w 744811"/>
                <a:gd name="connsiteY3340" fmla="*/ 782800 h 1441162"/>
                <a:gd name="connsiteX3341" fmla="*/ 484674 w 744811"/>
                <a:gd name="connsiteY3341" fmla="*/ 782801 h 1441162"/>
                <a:gd name="connsiteX3342" fmla="*/ 487728 w 744811"/>
                <a:gd name="connsiteY3342" fmla="*/ 779758 h 1441162"/>
                <a:gd name="connsiteX3343" fmla="*/ 617295 w 744811"/>
                <a:gd name="connsiteY3343" fmla="*/ 779736 h 1441162"/>
                <a:gd name="connsiteX3344" fmla="*/ 617295 w 744811"/>
                <a:gd name="connsiteY3344" fmla="*/ 779737 h 1441162"/>
                <a:gd name="connsiteX3345" fmla="*/ 618903 w 744811"/>
                <a:gd name="connsiteY3345" fmla="*/ 786167 h 1441162"/>
                <a:gd name="connsiteX3346" fmla="*/ 618903 w 744811"/>
                <a:gd name="connsiteY3346" fmla="*/ 786167 h 1441162"/>
                <a:gd name="connsiteX3347" fmla="*/ 617295 w 744811"/>
                <a:gd name="connsiteY3347" fmla="*/ 779736 h 1441162"/>
                <a:gd name="connsiteX3348" fmla="*/ 534990 w 744811"/>
                <a:gd name="connsiteY3348" fmla="*/ 779736 h 1441162"/>
                <a:gd name="connsiteX3349" fmla="*/ 538205 w 744811"/>
                <a:gd name="connsiteY3349" fmla="*/ 782952 h 1441162"/>
                <a:gd name="connsiteX3350" fmla="*/ 538205 w 744811"/>
                <a:gd name="connsiteY3350" fmla="*/ 782951 h 1441162"/>
                <a:gd name="connsiteX3351" fmla="*/ 534991 w 744811"/>
                <a:gd name="connsiteY3351" fmla="*/ 779736 h 1441162"/>
                <a:gd name="connsiteX3352" fmla="*/ 69017 w 744811"/>
                <a:gd name="connsiteY3352" fmla="*/ 779736 h 1441162"/>
                <a:gd name="connsiteX3353" fmla="*/ 65588 w 744811"/>
                <a:gd name="connsiteY3353" fmla="*/ 787453 h 1441162"/>
                <a:gd name="connsiteX3354" fmla="*/ 65589 w 744811"/>
                <a:gd name="connsiteY3354" fmla="*/ 787453 h 1441162"/>
                <a:gd name="connsiteX3355" fmla="*/ 66660 w 744811"/>
                <a:gd name="connsiteY3355" fmla="*/ 783596 h 1441162"/>
                <a:gd name="connsiteX3356" fmla="*/ 69017 w 744811"/>
                <a:gd name="connsiteY3356" fmla="*/ 779737 h 1441162"/>
                <a:gd name="connsiteX3357" fmla="*/ 640619 w 744811"/>
                <a:gd name="connsiteY3357" fmla="*/ 778747 h 1441162"/>
                <a:gd name="connsiteX3358" fmla="*/ 640619 w 744811"/>
                <a:gd name="connsiteY3358" fmla="*/ 778747 h 1441162"/>
                <a:gd name="connsiteX3359" fmla="*/ 642139 w 744811"/>
                <a:gd name="connsiteY3359" fmla="*/ 784864 h 1441162"/>
                <a:gd name="connsiteX3360" fmla="*/ 642139 w 744811"/>
                <a:gd name="connsiteY3360" fmla="*/ 784863 h 1441162"/>
                <a:gd name="connsiteX3361" fmla="*/ 163969 w 744811"/>
                <a:gd name="connsiteY3361" fmla="*/ 778449 h 1441162"/>
                <a:gd name="connsiteX3362" fmla="*/ 163969 w 744811"/>
                <a:gd name="connsiteY3362" fmla="*/ 778450 h 1441162"/>
                <a:gd name="connsiteX3363" fmla="*/ 165469 w 744811"/>
                <a:gd name="connsiteY3363" fmla="*/ 778450 h 1441162"/>
                <a:gd name="connsiteX3364" fmla="*/ 165469 w 744811"/>
                <a:gd name="connsiteY3364" fmla="*/ 778449 h 1441162"/>
                <a:gd name="connsiteX3365" fmla="*/ 83994 w 744811"/>
                <a:gd name="connsiteY3365" fmla="*/ 777037 h 1441162"/>
                <a:gd name="connsiteX3366" fmla="*/ 83803 w 744811"/>
                <a:gd name="connsiteY3366" fmla="*/ 778579 h 1441162"/>
                <a:gd name="connsiteX3367" fmla="*/ 82467 w 744811"/>
                <a:gd name="connsiteY3367" fmla="*/ 789382 h 1441162"/>
                <a:gd name="connsiteX3368" fmla="*/ 82467 w 744811"/>
                <a:gd name="connsiteY3368" fmla="*/ 789382 h 1441162"/>
                <a:gd name="connsiteX3369" fmla="*/ 83803 w 744811"/>
                <a:gd name="connsiteY3369" fmla="*/ 778581 h 1441162"/>
                <a:gd name="connsiteX3370" fmla="*/ 83994 w 744811"/>
                <a:gd name="connsiteY3370" fmla="*/ 777037 h 1441162"/>
                <a:gd name="connsiteX3371" fmla="*/ 487728 w 744811"/>
                <a:gd name="connsiteY3371" fmla="*/ 776713 h 1441162"/>
                <a:gd name="connsiteX3372" fmla="*/ 486201 w 744811"/>
                <a:gd name="connsiteY3372" fmla="*/ 779757 h 1441162"/>
                <a:gd name="connsiteX3373" fmla="*/ 486202 w 744811"/>
                <a:gd name="connsiteY3373" fmla="*/ 779757 h 1441162"/>
                <a:gd name="connsiteX3374" fmla="*/ 487728 w 744811"/>
                <a:gd name="connsiteY3374" fmla="*/ 776714 h 1441162"/>
                <a:gd name="connsiteX3375" fmla="*/ 492309 w 744811"/>
                <a:gd name="connsiteY3375" fmla="*/ 778236 h 1441162"/>
                <a:gd name="connsiteX3376" fmla="*/ 495364 w 744811"/>
                <a:gd name="connsiteY3376" fmla="*/ 776714 h 1441162"/>
                <a:gd name="connsiteX3377" fmla="*/ 499945 w 744811"/>
                <a:gd name="connsiteY3377" fmla="*/ 781280 h 1441162"/>
                <a:gd name="connsiteX3378" fmla="*/ 504527 w 744811"/>
                <a:gd name="connsiteY3378" fmla="*/ 781280 h 1441162"/>
                <a:gd name="connsiteX3379" fmla="*/ 507581 w 744811"/>
                <a:gd name="connsiteY3379" fmla="*/ 787367 h 1441162"/>
                <a:gd name="connsiteX3380" fmla="*/ 507581 w 744811"/>
                <a:gd name="connsiteY3380" fmla="*/ 787366 h 1441162"/>
                <a:gd name="connsiteX3381" fmla="*/ 504527 w 744811"/>
                <a:gd name="connsiteY3381" fmla="*/ 781279 h 1441162"/>
                <a:gd name="connsiteX3382" fmla="*/ 499945 w 744811"/>
                <a:gd name="connsiteY3382" fmla="*/ 781279 h 1441162"/>
                <a:gd name="connsiteX3383" fmla="*/ 495364 w 744811"/>
                <a:gd name="connsiteY3383" fmla="*/ 776713 h 1441162"/>
                <a:gd name="connsiteX3384" fmla="*/ 492309 w 744811"/>
                <a:gd name="connsiteY3384" fmla="*/ 778235 h 1441162"/>
                <a:gd name="connsiteX3385" fmla="*/ 487728 w 744811"/>
                <a:gd name="connsiteY3385" fmla="*/ 776713 h 1441162"/>
                <a:gd name="connsiteX3386" fmla="*/ 150198 w 744811"/>
                <a:gd name="connsiteY3386" fmla="*/ 775235 h 1441162"/>
                <a:gd name="connsiteX3387" fmla="*/ 148644 w 744811"/>
                <a:gd name="connsiteY3387" fmla="*/ 784372 h 1441162"/>
                <a:gd name="connsiteX3388" fmla="*/ 145536 w 744811"/>
                <a:gd name="connsiteY3388" fmla="*/ 781326 h 1441162"/>
                <a:gd name="connsiteX3389" fmla="*/ 143982 w 744811"/>
                <a:gd name="connsiteY3389" fmla="*/ 793510 h 1441162"/>
                <a:gd name="connsiteX3390" fmla="*/ 140874 w 744811"/>
                <a:gd name="connsiteY3390" fmla="*/ 804170 h 1441162"/>
                <a:gd name="connsiteX3391" fmla="*/ 134658 w 744811"/>
                <a:gd name="connsiteY3391" fmla="*/ 798078 h 1441162"/>
                <a:gd name="connsiteX3392" fmla="*/ 133104 w 744811"/>
                <a:gd name="connsiteY3392" fmla="*/ 788942 h 1441162"/>
                <a:gd name="connsiteX3393" fmla="*/ 133104 w 744811"/>
                <a:gd name="connsiteY3393" fmla="*/ 788942 h 1441162"/>
                <a:gd name="connsiteX3394" fmla="*/ 134658 w 744811"/>
                <a:gd name="connsiteY3394" fmla="*/ 798079 h 1441162"/>
                <a:gd name="connsiteX3395" fmla="*/ 140874 w 744811"/>
                <a:gd name="connsiteY3395" fmla="*/ 804171 h 1441162"/>
                <a:gd name="connsiteX3396" fmla="*/ 143982 w 744811"/>
                <a:gd name="connsiteY3396" fmla="*/ 793511 h 1441162"/>
                <a:gd name="connsiteX3397" fmla="*/ 145536 w 744811"/>
                <a:gd name="connsiteY3397" fmla="*/ 781327 h 1441162"/>
                <a:gd name="connsiteX3398" fmla="*/ 148644 w 744811"/>
                <a:gd name="connsiteY3398" fmla="*/ 784373 h 1441162"/>
                <a:gd name="connsiteX3399" fmla="*/ 150198 w 744811"/>
                <a:gd name="connsiteY3399" fmla="*/ 775235 h 1441162"/>
                <a:gd name="connsiteX3400" fmla="*/ 152946 w 744811"/>
                <a:gd name="connsiteY3400" fmla="*/ 773836 h 1441162"/>
                <a:gd name="connsiteX3401" fmla="*/ 154507 w 744811"/>
                <a:gd name="connsiteY3401" fmla="*/ 776937 h 1441162"/>
                <a:gd name="connsiteX3402" fmla="*/ 154507 w 744811"/>
                <a:gd name="connsiteY3402" fmla="*/ 776936 h 1441162"/>
                <a:gd name="connsiteX3403" fmla="*/ 152947 w 744811"/>
                <a:gd name="connsiteY3403" fmla="*/ 773836 h 1441162"/>
                <a:gd name="connsiteX3404" fmla="*/ 642159 w 744811"/>
                <a:gd name="connsiteY3404" fmla="*/ 772663 h 1441162"/>
                <a:gd name="connsiteX3405" fmla="*/ 641109 w 744811"/>
                <a:gd name="connsiteY3405" fmla="*/ 773492 h 1441162"/>
                <a:gd name="connsiteX3406" fmla="*/ 641109 w 744811"/>
                <a:gd name="connsiteY3406" fmla="*/ 773493 h 1441162"/>
                <a:gd name="connsiteX3407" fmla="*/ 642159 w 744811"/>
                <a:gd name="connsiteY3407" fmla="*/ 772664 h 1441162"/>
                <a:gd name="connsiteX3408" fmla="*/ 643659 w 744811"/>
                <a:gd name="connsiteY3408" fmla="*/ 777004 h 1441162"/>
                <a:gd name="connsiteX3409" fmla="*/ 643659 w 744811"/>
                <a:gd name="connsiteY3409" fmla="*/ 777004 h 1441162"/>
                <a:gd name="connsiteX3410" fmla="*/ 642159 w 744811"/>
                <a:gd name="connsiteY3410" fmla="*/ 772663 h 1441162"/>
                <a:gd name="connsiteX3411" fmla="*/ 246061 w 744811"/>
                <a:gd name="connsiteY3411" fmla="*/ 772368 h 1441162"/>
                <a:gd name="connsiteX3412" fmla="*/ 243017 w 744811"/>
                <a:gd name="connsiteY3412" fmla="*/ 773893 h 1441162"/>
                <a:gd name="connsiteX3413" fmla="*/ 239974 w 744811"/>
                <a:gd name="connsiteY3413" fmla="*/ 773893 h 1441162"/>
                <a:gd name="connsiteX3414" fmla="*/ 239973 w 744811"/>
                <a:gd name="connsiteY3414" fmla="*/ 773894 h 1441162"/>
                <a:gd name="connsiteX3415" fmla="*/ 243017 w 744811"/>
                <a:gd name="connsiteY3415" fmla="*/ 773894 h 1441162"/>
                <a:gd name="connsiteX3416" fmla="*/ 246061 w 744811"/>
                <a:gd name="connsiteY3416" fmla="*/ 772369 h 1441162"/>
                <a:gd name="connsiteX3417" fmla="*/ 247582 w 744811"/>
                <a:gd name="connsiteY3417" fmla="*/ 775419 h 1441162"/>
                <a:gd name="connsiteX3418" fmla="*/ 247582 w 744811"/>
                <a:gd name="connsiteY3418" fmla="*/ 775418 h 1441162"/>
                <a:gd name="connsiteX3419" fmla="*/ 246061 w 744811"/>
                <a:gd name="connsiteY3419" fmla="*/ 772368 h 1441162"/>
                <a:gd name="connsiteX3420" fmla="*/ 684620 w 744811"/>
                <a:gd name="connsiteY3420" fmla="*/ 771005 h 1441162"/>
                <a:gd name="connsiteX3421" fmla="*/ 683141 w 744811"/>
                <a:gd name="connsiteY3421" fmla="*/ 774051 h 1441162"/>
                <a:gd name="connsiteX3422" fmla="*/ 680183 w 744811"/>
                <a:gd name="connsiteY3422" fmla="*/ 772528 h 1441162"/>
                <a:gd name="connsiteX3423" fmla="*/ 680183 w 744811"/>
                <a:gd name="connsiteY3423" fmla="*/ 772529 h 1441162"/>
                <a:gd name="connsiteX3424" fmla="*/ 683141 w 744811"/>
                <a:gd name="connsiteY3424" fmla="*/ 774052 h 1441162"/>
                <a:gd name="connsiteX3425" fmla="*/ 684620 w 744811"/>
                <a:gd name="connsiteY3425" fmla="*/ 771006 h 1441162"/>
                <a:gd name="connsiteX3426" fmla="*/ 686098 w 744811"/>
                <a:gd name="connsiteY3426" fmla="*/ 778621 h 1441162"/>
                <a:gd name="connsiteX3427" fmla="*/ 686098 w 744811"/>
                <a:gd name="connsiteY3427" fmla="*/ 778620 h 1441162"/>
                <a:gd name="connsiteX3428" fmla="*/ 684620 w 744811"/>
                <a:gd name="connsiteY3428" fmla="*/ 771005 h 1441162"/>
                <a:gd name="connsiteX3429" fmla="*/ 490276 w 744811"/>
                <a:gd name="connsiteY3429" fmla="*/ 768087 h 1441162"/>
                <a:gd name="connsiteX3430" fmla="*/ 481653 w 744811"/>
                <a:gd name="connsiteY3430" fmla="*/ 772714 h 1441162"/>
                <a:gd name="connsiteX3431" fmla="*/ 490275 w 744811"/>
                <a:gd name="connsiteY3431" fmla="*/ 768087 h 1441162"/>
                <a:gd name="connsiteX3432" fmla="*/ 331731 w 744811"/>
                <a:gd name="connsiteY3432" fmla="*/ 767892 h 1441162"/>
                <a:gd name="connsiteX3433" fmla="*/ 331731 w 744811"/>
                <a:gd name="connsiteY3433" fmla="*/ 767893 h 1441162"/>
                <a:gd name="connsiteX3434" fmla="*/ 336308 w 744811"/>
                <a:gd name="connsiteY3434" fmla="*/ 770942 h 1441162"/>
                <a:gd name="connsiteX3435" fmla="*/ 339360 w 744811"/>
                <a:gd name="connsiteY3435" fmla="*/ 773991 h 1441162"/>
                <a:gd name="connsiteX3436" fmla="*/ 348515 w 744811"/>
                <a:gd name="connsiteY3436" fmla="*/ 773991 h 1441162"/>
                <a:gd name="connsiteX3437" fmla="*/ 348515 w 744811"/>
                <a:gd name="connsiteY3437" fmla="*/ 773990 h 1441162"/>
                <a:gd name="connsiteX3438" fmla="*/ 339360 w 744811"/>
                <a:gd name="connsiteY3438" fmla="*/ 773990 h 1441162"/>
                <a:gd name="connsiteX3439" fmla="*/ 336308 w 744811"/>
                <a:gd name="connsiteY3439" fmla="*/ 770941 h 1441162"/>
                <a:gd name="connsiteX3440" fmla="*/ 244539 w 744811"/>
                <a:gd name="connsiteY3440" fmla="*/ 767793 h 1441162"/>
                <a:gd name="connsiteX3441" fmla="*/ 244539 w 744811"/>
                <a:gd name="connsiteY3441" fmla="*/ 767794 h 1441162"/>
                <a:gd name="connsiteX3442" fmla="*/ 247581 w 744811"/>
                <a:gd name="connsiteY3442" fmla="*/ 769319 h 1441162"/>
                <a:gd name="connsiteX3443" fmla="*/ 247582 w 744811"/>
                <a:gd name="connsiteY3443" fmla="*/ 769318 h 1441162"/>
                <a:gd name="connsiteX3444" fmla="*/ 685777 w 744811"/>
                <a:gd name="connsiteY3444" fmla="*/ 767069 h 1441162"/>
                <a:gd name="connsiteX3445" fmla="*/ 683526 w 744811"/>
                <a:gd name="connsiteY3445" fmla="*/ 768033 h 1441162"/>
                <a:gd name="connsiteX3446" fmla="*/ 683527 w 744811"/>
                <a:gd name="connsiteY3446" fmla="*/ 768034 h 1441162"/>
                <a:gd name="connsiteX3447" fmla="*/ 685777 w 744811"/>
                <a:gd name="connsiteY3447" fmla="*/ 767070 h 1441162"/>
                <a:gd name="connsiteX3448" fmla="*/ 688026 w 744811"/>
                <a:gd name="connsiteY3448" fmla="*/ 769576 h 1441162"/>
                <a:gd name="connsiteX3449" fmla="*/ 688027 w 744811"/>
                <a:gd name="connsiteY3449" fmla="*/ 769576 h 1441162"/>
                <a:gd name="connsiteX3450" fmla="*/ 685777 w 744811"/>
                <a:gd name="connsiteY3450" fmla="*/ 767069 h 1441162"/>
                <a:gd name="connsiteX3451" fmla="*/ 509108 w 744811"/>
                <a:gd name="connsiteY3451" fmla="*/ 764538 h 1441162"/>
                <a:gd name="connsiteX3452" fmla="*/ 508727 w 744811"/>
                <a:gd name="connsiteY3452" fmla="*/ 776523 h 1441162"/>
                <a:gd name="connsiteX3453" fmla="*/ 509108 w 744811"/>
                <a:gd name="connsiteY3453" fmla="*/ 764539 h 1441162"/>
                <a:gd name="connsiteX3454" fmla="*/ 185188 w 744811"/>
                <a:gd name="connsiteY3454" fmla="*/ 761973 h 1441162"/>
                <a:gd name="connsiteX3455" fmla="*/ 177329 w 744811"/>
                <a:gd name="connsiteY3455" fmla="*/ 769608 h 1441162"/>
                <a:gd name="connsiteX3456" fmla="*/ 172614 w 744811"/>
                <a:gd name="connsiteY3456" fmla="*/ 769608 h 1441162"/>
                <a:gd name="connsiteX3457" fmla="*/ 171043 w 744811"/>
                <a:gd name="connsiteY3457" fmla="*/ 772662 h 1441162"/>
                <a:gd name="connsiteX3458" fmla="*/ 171042 w 744811"/>
                <a:gd name="connsiteY3458" fmla="*/ 772664 h 1441162"/>
                <a:gd name="connsiteX3459" fmla="*/ 172614 w 744811"/>
                <a:gd name="connsiteY3459" fmla="*/ 769609 h 1441162"/>
                <a:gd name="connsiteX3460" fmla="*/ 177329 w 744811"/>
                <a:gd name="connsiteY3460" fmla="*/ 769609 h 1441162"/>
                <a:gd name="connsiteX3461" fmla="*/ 185189 w 744811"/>
                <a:gd name="connsiteY3461" fmla="*/ 761973 h 1441162"/>
                <a:gd name="connsiteX3462" fmla="*/ 324102 w 744811"/>
                <a:gd name="connsiteY3462" fmla="*/ 761794 h 1441162"/>
                <a:gd name="connsiteX3463" fmla="*/ 328679 w 744811"/>
                <a:gd name="connsiteY3463" fmla="*/ 766368 h 1441162"/>
                <a:gd name="connsiteX3464" fmla="*/ 328679 w 744811"/>
                <a:gd name="connsiteY3464" fmla="*/ 766367 h 1441162"/>
                <a:gd name="connsiteX3465" fmla="*/ 324103 w 744811"/>
                <a:gd name="connsiteY3465" fmla="*/ 761794 h 1441162"/>
                <a:gd name="connsiteX3466" fmla="*/ 675810 w 744811"/>
                <a:gd name="connsiteY3466" fmla="*/ 760446 h 1441162"/>
                <a:gd name="connsiteX3467" fmla="*/ 675810 w 744811"/>
                <a:gd name="connsiteY3467" fmla="*/ 760447 h 1441162"/>
                <a:gd name="connsiteX3468" fmla="*/ 677095 w 744811"/>
                <a:gd name="connsiteY3468" fmla="*/ 760447 h 1441162"/>
                <a:gd name="connsiteX3469" fmla="*/ 677096 w 744811"/>
                <a:gd name="connsiteY3469" fmla="*/ 760446 h 1441162"/>
                <a:gd name="connsiteX3470" fmla="*/ 675810 w 744811"/>
                <a:gd name="connsiteY3470" fmla="*/ 760446 h 1441162"/>
                <a:gd name="connsiteX3471" fmla="*/ 283477 w 744811"/>
                <a:gd name="connsiteY3471" fmla="*/ 758745 h 1441162"/>
                <a:gd name="connsiteX3472" fmla="*/ 282905 w 744811"/>
                <a:gd name="connsiteY3472" fmla="*/ 761793 h 1441162"/>
                <a:gd name="connsiteX3473" fmla="*/ 276802 w 744811"/>
                <a:gd name="connsiteY3473" fmla="*/ 772465 h 1441162"/>
                <a:gd name="connsiteX3474" fmla="*/ 266121 w 744811"/>
                <a:gd name="connsiteY3474" fmla="*/ 793809 h 1441162"/>
                <a:gd name="connsiteX3475" fmla="*/ 259446 w 744811"/>
                <a:gd name="connsiteY3475" fmla="*/ 797812 h 1441162"/>
                <a:gd name="connsiteX3476" fmla="*/ 258494 w 744811"/>
                <a:gd name="connsiteY3476" fmla="*/ 798382 h 1441162"/>
                <a:gd name="connsiteX3477" fmla="*/ 258492 w 744811"/>
                <a:gd name="connsiteY3477" fmla="*/ 798384 h 1441162"/>
                <a:gd name="connsiteX3478" fmla="*/ 266121 w 744811"/>
                <a:gd name="connsiteY3478" fmla="*/ 793810 h 1441162"/>
                <a:gd name="connsiteX3479" fmla="*/ 276802 w 744811"/>
                <a:gd name="connsiteY3479" fmla="*/ 772466 h 1441162"/>
                <a:gd name="connsiteX3480" fmla="*/ 282905 w 744811"/>
                <a:gd name="connsiteY3480" fmla="*/ 761794 h 1441162"/>
                <a:gd name="connsiteX3481" fmla="*/ 283477 w 744811"/>
                <a:gd name="connsiteY3481" fmla="*/ 758745 h 1441162"/>
                <a:gd name="connsiteX3482" fmla="*/ 333257 w 744811"/>
                <a:gd name="connsiteY3482" fmla="*/ 758744 h 1441162"/>
                <a:gd name="connsiteX3483" fmla="*/ 328679 w 744811"/>
                <a:gd name="connsiteY3483" fmla="*/ 763318 h 1441162"/>
                <a:gd name="connsiteX3484" fmla="*/ 328679 w 744811"/>
                <a:gd name="connsiteY3484" fmla="*/ 763319 h 1441162"/>
                <a:gd name="connsiteX3485" fmla="*/ 333257 w 744811"/>
                <a:gd name="connsiteY3485" fmla="*/ 758745 h 1441162"/>
                <a:gd name="connsiteX3486" fmla="*/ 334783 w 744811"/>
                <a:gd name="connsiteY3486" fmla="*/ 760270 h 1441162"/>
                <a:gd name="connsiteX3487" fmla="*/ 334783 w 744811"/>
                <a:gd name="connsiteY3487" fmla="*/ 760269 h 1441162"/>
                <a:gd name="connsiteX3488" fmla="*/ 333257 w 744811"/>
                <a:gd name="connsiteY3488" fmla="*/ 758744 h 1441162"/>
                <a:gd name="connsiteX3489" fmla="*/ 312023 w 744811"/>
                <a:gd name="connsiteY3489" fmla="*/ 757392 h 1441162"/>
                <a:gd name="connsiteX3490" fmla="*/ 312023 w 744811"/>
                <a:gd name="connsiteY3490" fmla="*/ 757392 h 1441162"/>
                <a:gd name="connsiteX3491" fmla="*/ 313470 w 744811"/>
                <a:gd name="connsiteY3491" fmla="*/ 758919 h 1441162"/>
                <a:gd name="connsiteX3492" fmla="*/ 313468 w 744811"/>
                <a:gd name="connsiteY3492" fmla="*/ 758916 h 1441162"/>
                <a:gd name="connsiteX3493" fmla="*/ 327154 w 744811"/>
                <a:gd name="connsiteY3493" fmla="*/ 755695 h 1441162"/>
                <a:gd name="connsiteX3494" fmla="*/ 322576 w 744811"/>
                <a:gd name="connsiteY3494" fmla="*/ 757219 h 1441162"/>
                <a:gd name="connsiteX3495" fmla="*/ 322576 w 744811"/>
                <a:gd name="connsiteY3495" fmla="*/ 757220 h 1441162"/>
                <a:gd name="connsiteX3496" fmla="*/ 327154 w 744811"/>
                <a:gd name="connsiteY3496" fmla="*/ 755696 h 1441162"/>
                <a:gd name="connsiteX3497" fmla="*/ 328489 w 744811"/>
                <a:gd name="connsiteY3497" fmla="*/ 758745 h 1441162"/>
                <a:gd name="connsiteX3498" fmla="*/ 328679 w 744811"/>
                <a:gd name="connsiteY3498" fmla="*/ 761793 h 1441162"/>
                <a:gd name="connsiteX3499" fmla="*/ 327154 w 744811"/>
                <a:gd name="connsiteY3499" fmla="*/ 755695 h 1441162"/>
                <a:gd name="connsiteX3500" fmla="*/ 313470 w 744811"/>
                <a:gd name="connsiteY3500" fmla="*/ 754337 h 1441162"/>
                <a:gd name="connsiteX3501" fmla="*/ 312230 w 744811"/>
                <a:gd name="connsiteY3501" fmla="*/ 756955 h 1441162"/>
                <a:gd name="connsiteX3502" fmla="*/ 310577 w 744811"/>
                <a:gd name="connsiteY3502" fmla="*/ 754338 h 1441162"/>
                <a:gd name="connsiteX3503" fmla="*/ 310576 w 744811"/>
                <a:gd name="connsiteY3503" fmla="*/ 754338 h 1441162"/>
                <a:gd name="connsiteX3504" fmla="*/ 312230 w 744811"/>
                <a:gd name="connsiteY3504" fmla="*/ 756955 h 1441162"/>
                <a:gd name="connsiteX3505" fmla="*/ 312230 w 744811"/>
                <a:gd name="connsiteY3505" fmla="*/ 756955 h 1441162"/>
                <a:gd name="connsiteX3506" fmla="*/ 312230 w 744811"/>
                <a:gd name="connsiteY3506" fmla="*/ 756955 h 1441162"/>
                <a:gd name="connsiteX3507" fmla="*/ 313470 w 744811"/>
                <a:gd name="connsiteY3507" fmla="*/ 754338 h 1441162"/>
                <a:gd name="connsiteX3508" fmla="*/ 316364 w 744811"/>
                <a:gd name="connsiteY3508" fmla="*/ 754338 h 1441162"/>
                <a:gd name="connsiteX3509" fmla="*/ 316364 w 744811"/>
                <a:gd name="connsiteY3509" fmla="*/ 754337 h 1441162"/>
                <a:gd name="connsiteX3510" fmla="*/ 605399 w 744811"/>
                <a:gd name="connsiteY3510" fmla="*/ 754016 h 1441162"/>
                <a:gd name="connsiteX3511" fmla="*/ 603953 w 744811"/>
                <a:gd name="connsiteY3511" fmla="*/ 766233 h 1441162"/>
                <a:gd name="connsiteX3512" fmla="*/ 603953 w 744811"/>
                <a:gd name="connsiteY3512" fmla="*/ 766233 h 1441162"/>
                <a:gd name="connsiteX3513" fmla="*/ 605399 w 744811"/>
                <a:gd name="connsiteY3513" fmla="*/ 754017 h 1441162"/>
                <a:gd name="connsiteX3514" fmla="*/ 608293 w 744811"/>
                <a:gd name="connsiteY3514" fmla="*/ 764706 h 1441162"/>
                <a:gd name="connsiteX3515" fmla="*/ 608293 w 744811"/>
                <a:gd name="connsiteY3515" fmla="*/ 764706 h 1441162"/>
                <a:gd name="connsiteX3516" fmla="*/ 665644 w 744811"/>
                <a:gd name="connsiteY3516" fmla="*/ 753741 h 1441162"/>
                <a:gd name="connsiteX3517" fmla="*/ 665644 w 744811"/>
                <a:gd name="connsiteY3517" fmla="*/ 753742 h 1441162"/>
                <a:gd name="connsiteX3518" fmla="*/ 669463 w 744811"/>
                <a:gd name="connsiteY3518" fmla="*/ 758723 h 1441162"/>
                <a:gd name="connsiteX3519" fmla="*/ 672533 w 744811"/>
                <a:gd name="connsiteY3519" fmla="*/ 772424 h 1441162"/>
                <a:gd name="connsiteX3520" fmla="*/ 675603 w 744811"/>
                <a:gd name="connsiteY3520" fmla="*/ 775469 h 1441162"/>
                <a:gd name="connsiteX3521" fmla="*/ 680207 w 744811"/>
                <a:gd name="connsiteY3521" fmla="*/ 786126 h 1441162"/>
                <a:gd name="connsiteX3522" fmla="*/ 684812 w 744811"/>
                <a:gd name="connsiteY3522" fmla="*/ 786126 h 1441162"/>
                <a:gd name="connsiteX3523" fmla="*/ 694022 w 744811"/>
                <a:gd name="connsiteY3523" fmla="*/ 805917 h 1441162"/>
                <a:gd name="connsiteX3524" fmla="*/ 700162 w 744811"/>
                <a:gd name="connsiteY3524" fmla="*/ 816573 h 1441162"/>
                <a:gd name="connsiteX3525" fmla="*/ 701697 w 744811"/>
                <a:gd name="connsiteY3525" fmla="*/ 804394 h 1441162"/>
                <a:gd name="connsiteX3526" fmla="*/ 701697 w 744811"/>
                <a:gd name="connsiteY3526" fmla="*/ 804393 h 1441162"/>
                <a:gd name="connsiteX3527" fmla="*/ 700162 w 744811"/>
                <a:gd name="connsiteY3527" fmla="*/ 816572 h 1441162"/>
                <a:gd name="connsiteX3528" fmla="*/ 694022 w 744811"/>
                <a:gd name="connsiteY3528" fmla="*/ 805916 h 1441162"/>
                <a:gd name="connsiteX3529" fmla="*/ 684812 w 744811"/>
                <a:gd name="connsiteY3529" fmla="*/ 786125 h 1441162"/>
                <a:gd name="connsiteX3530" fmla="*/ 680207 w 744811"/>
                <a:gd name="connsiteY3530" fmla="*/ 786125 h 1441162"/>
                <a:gd name="connsiteX3531" fmla="*/ 675603 w 744811"/>
                <a:gd name="connsiteY3531" fmla="*/ 775468 h 1441162"/>
                <a:gd name="connsiteX3532" fmla="*/ 672533 w 744811"/>
                <a:gd name="connsiteY3532" fmla="*/ 772423 h 1441162"/>
                <a:gd name="connsiteX3533" fmla="*/ 669463 w 744811"/>
                <a:gd name="connsiteY3533" fmla="*/ 758722 h 1441162"/>
                <a:gd name="connsiteX3534" fmla="*/ 274214 w 744811"/>
                <a:gd name="connsiteY3534" fmla="*/ 753308 h 1441162"/>
                <a:gd name="connsiteX3535" fmla="*/ 268888 w 744811"/>
                <a:gd name="connsiteY3535" fmla="*/ 769318 h 1441162"/>
                <a:gd name="connsiteX3536" fmla="*/ 267366 w 744811"/>
                <a:gd name="connsiteY3536" fmla="*/ 781517 h 1441162"/>
                <a:gd name="connsiteX3537" fmla="*/ 239973 w 744811"/>
                <a:gd name="connsiteY3537" fmla="*/ 807440 h 1441162"/>
                <a:gd name="connsiteX3538" fmla="*/ 234997 w 744811"/>
                <a:gd name="connsiteY3538" fmla="*/ 817414 h 1441162"/>
                <a:gd name="connsiteX3539" fmla="*/ 234997 w 744811"/>
                <a:gd name="connsiteY3539" fmla="*/ 817415 h 1441162"/>
                <a:gd name="connsiteX3540" fmla="*/ 234878 w 744811"/>
                <a:gd name="connsiteY3540" fmla="*/ 818630 h 1441162"/>
                <a:gd name="connsiteX3541" fmla="*/ 234837 w 744811"/>
                <a:gd name="connsiteY3541" fmla="*/ 817734 h 1441162"/>
                <a:gd name="connsiteX3542" fmla="*/ 234878 w 744811"/>
                <a:gd name="connsiteY3542" fmla="*/ 818631 h 1441162"/>
                <a:gd name="connsiteX3543" fmla="*/ 234997 w 744811"/>
                <a:gd name="connsiteY3543" fmla="*/ 817415 h 1441162"/>
                <a:gd name="connsiteX3544" fmla="*/ 239973 w 744811"/>
                <a:gd name="connsiteY3544" fmla="*/ 807441 h 1441162"/>
                <a:gd name="connsiteX3545" fmla="*/ 267366 w 744811"/>
                <a:gd name="connsiteY3545" fmla="*/ 781518 h 1441162"/>
                <a:gd name="connsiteX3546" fmla="*/ 268888 w 744811"/>
                <a:gd name="connsiteY3546" fmla="*/ 769319 h 1441162"/>
                <a:gd name="connsiteX3547" fmla="*/ 274214 w 744811"/>
                <a:gd name="connsiteY3547" fmla="*/ 753308 h 1441162"/>
                <a:gd name="connsiteX3548" fmla="*/ 284049 w 744811"/>
                <a:gd name="connsiteY3548" fmla="*/ 752646 h 1441162"/>
                <a:gd name="connsiteX3549" fmla="*/ 282905 w 744811"/>
                <a:gd name="connsiteY3549" fmla="*/ 755695 h 1441162"/>
                <a:gd name="connsiteX3550" fmla="*/ 282905 w 744811"/>
                <a:gd name="connsiteY3550" fmla="*/ 755696 h 1441162"/>
                <a:gd name="connsiteX3551" fmla="*/ 284050 w 744811"/>
                <a:gd name="connsiteY3551" fmla="*/ 752647 h 1441162"/>
                <a:gd name="connsiteX3552" fmla="*/ 319525 w 744811"/>
                <a:gd name="connsiteY3552" fmla="*/ 751121 h 1441162"/>
                <a:gd name="connsiteX3553" fmla="*/ 319524 w 744811"/>
                <a:gd name="connsiteY3553" fmla="*/ 751122 h 1441162"/>
                <a:gd name="connsiteX3554" fmla="*/ 322576 w 744811"/>
                <a:gd name="connsiteY3554" fmla="*/ 752647 h 1441162"/>
                <a:gd name="connsiteX3555" fmla="*/ 328677 w 744811"/>
                <a:gd name="connsiteY3555" fmla="*/ 752647 h 1441162"/>
                <a:gd name="connsiteX3556" fmla="*/ 328679 w 744811"/>
                <a:gd name="connsiteY3556" fmla="*/ 752646 h 1441162"/>
                <a:gd name="connsiteX3557" fmla="*/ 322576 w 744811"/>
                <a:gd name="connsiteY3557" fmla="*/ 752646 h 1441162"/>
                <a:gd name="connsiteX3558" fmla="*/ 578071 w 744811"/>
                <a:gd name="connsiteY3558" fmla="*/ 750801 h 1441162"/>
                <a:gd name="connsiteX3559" fmla="*/ 578073 w 744811"/>
                <a:gd name="connsiteY3559" fmla="*/ 750803 h 1441162"/>
                <a:gd name="connsiteX3560" fmla="*/ 588358 w 744811"/>
                <a:gd name="connsiteY3560" fmla="*/ 753888 h 1441162"/>
                <a:gd name="connsiteX3561" fmla="*/ 588360 w 744811"/>
                <a:gd name="connsiteY3561" fmla="*/ 753887 h 1441162"/>
                <a:gd name="connsiteX3562" fmla="*/ 578071 w 744811"/>
                <a:gd name="connsiteY3562" fmla="*/ 750801 h 1441162"/>
                <a:gd name="connsiteX3563" fmla="*/ 85522 w 744811"/>
                <a:gd name="connsiteY3563" fmla="*/ 750801 h 1441162"/>
                <a:gd name="connsiteX3564" fmla="*/ 82467 w 744811"/>
                <a:gd name="connsiteY3564" fmla="*/ 753887 h 1441162"/>
                <a:gd name="connsiteX3565" fmla="*/ 73304 w 744811"/>
                <a:gd name="connsiteY3565" fmla="*/ 780122 h 1441162"/>
                <a:gd name="connsiteX3566" fmla="*/ 73305 w 744811"/>
                <a:gd name="connsiteY3566" fmla="*/ 780122 h 1441162"/>
                <a:gd name="connsiteX3567" fmla="*/ 82467 w 744811"/>
                <a:gd name="connsiteY3567" fmla="*/ 753888 h 1441162"/>
                <a:gd name="connsiteX3568" fmla="*/ 85522 w 744811"/>
                <a:gd name="connsiteY3568" fmla="*/ 750802 h 1441162"/>
                <a:gd name="connsiteX3569" fmla="*/ 91630 w 744811"/>
                <a:gd name="connsiteY3569" fmla="*/ 752345 h 1441162"/>
                <a:gd name="connsiteX3570" fmla="*/ 94685 w 744811"/>
                <a:gd name="connsiteY3570" fmla="*/ 750802 h 1441162"/>
                <a:gd name="connsiteX3571" fmla="*/ 97739 w 744811"/>
                <a:gd name="connsiteY3571" fmla="*/ 761605 h 1441162"/>
                <a:gd name="connsiteX3572" fmla="*/ 97739 w 744811"/>
                <a:gd name="connsiteY3572" fmla="*/ 761604 h 1441162"/>
                <a:gd name="connsiteX3573" fmla="*/ 94685 w 744811"/>
                <a:gd name="connsiteY3573" fmla="*/ 750801 h 1441162"/>
                <a:gd name="connsiteX3574" fmla="*/ 91630 w 744811"/>
                <a:gd name="connsiteY3574" fmla="*/ 752344 h 1441162"/>
                <a:gd name="connsiteX3575" fmla="*/ 85522 w 744811"/>
                <a:gd name="connsiteY3575" fmla="*/ 750801 h 1441162"/>
                <a:gd name="connsiteX3576" fmla="*/ 282905 w 744811"/>
                <a:gd name="connsiteY3576" fmla="*/ 749596 h 1441162"/>
                <a:gd name="connsiteX3577" fmla="*/ 282906 w 744811"/>
                <a:gd name="connsiteY3577" fmla="*/ 749597 h 1441162"/>
                <a:gd name="connsiteX3578" fmla="*/ 289008 w 744811"/>
                <a:gd name="connsiteY3578" fmla="*/ 752647 h 1441162"/>
                <a:gd name="connsiteX3579" fmla="*/ 290534 w 744811"/>
                <a:gd name="connsiteY3579" fmla="*/ 749597 h 1441162"/>
                <a:gd name="connsiteX3580" fmla="*/ 290534 w 744811"/>
                <a:gd name="connsiteY3580" fmla="*/ 749597 h 1441162"/>
                <a:gd name="connsiteX3581" fmla="*/ 289008 w 744811"/>
                <a:gd name="connsiteY3581" fmla="*/ 752646 h 1441162"/>
                <a:gd name="connsiteX3582" fmla="*/ 282905 w 744811"/>
                <a:gd name="connsiteY3582" fmla="*/ 749596 h 1441162"/>
                <a:gd name="connsiteX3583" fmla="*/ 639020 w 744811"/>
                <a:gd name="connsiteY3583" fmla="*/ 745083 h 1441162"/>
                <a:gd name="connsiteX3584" fmla="*/ 639021 w 744811"/>
                <a:gd name="connsiteY3584" fmla="*/ 745085 h 1441162"/>
                <a:gd name="connsiteX3585" fmla="*/ 642051 w 744811"/>
                <a:gd name="connsiteY3585" fmla="*/ 749620 h 1441162"/>
                <a:gd name="connsiteX3586" fmla="*/ 647925 w 744811"/>
                <a:gd name="connsiteY3586" fmla="*/ 769464 h 1441162"/>
                <a:gd name="connsiteX3587" fmla="*/ 650376 w 744811"/>
                <a:gd name="connsiteY3587" fmla="*/ 780320 h 1441162"/>
                <a:gd name="connsiteX3588" fmla="*/ 650475 w 744811"/>
                <a:gd name="connsiteY3588" fmla="*/ 780260 h 1441162"/>
                <a:gd name="connsiteX3589" fmla="*/ 652790 w 744811"/>
                <a:gd name="connsiteY3589" fmla="*/ 780059 h 1441162"/>
                <a:gd name="connsiteX3590" fmla="*/ 653441 w 744811"/>
                <a:gd name="connsiteY3590" fmla="*/ 784579 h 1441162"/>
                <a:gd name="connsiteX3591" fmla="*/ 653441 w 744811"/>
                <a:gd name="connsiteY3591" fmla="*/ 784579 h 1441162"/>
                <a:gd name="connsiteX3592" fmla="*/ 652790 w 744811"/>
                <a:gd name="connsiteY3592" fmla="*/ 780058 h 1441162"/>
                <a:gd name="connsiteX3593" fmla="*/ 650475 w 744811"/>
                <a:gd name="connsiteY3593" fmla="*/ 780259 h 1441162"/>
                <a:gd name="connsiteX3594" fmla="*/ 650376 w 744811"/>
                <a:gd name="connsiteY3594" fmla="*/ 780319 h 1441162"/>
                <a:gd name="connsiteX3595" fmla="*/ 647925 w 744811"/>
                <a:gd name="connsiteY3595" fmla="*/ 769463 h 1441162"/>
                <a:gd name="connsiteX3596" fmla="*/ 642051 w 744811"/>
                <a:gd name="connsiteY3596" fmla="*/ 749619 h 1441162"/>
                <a:gd name="connsiteX3597" fmla="*/ 298164 w 744811"/>
                <a:gd name="connsiteY3597" fmla="*/ 745023 h 1441162"/>
                <a:gd name="connsiteX3598" fmla="*/ 298163 w 744811"/>
                <a:gd name="connsiteY3598" fmla="*/ 745024 h 1441162"/>
                <a:gd name="connsiteX3599" fmla="*/ 301215 w 744811"/>
                <a:gd name="connsiteY3599" fmla="*/ 746548 h 1441162"/>
                <a:gd name="connsiteX3600" fmla="*/ 310370 w 744811"/>
                <a:gd name="connsiteY3600" fmla="*/ 749597 h 1441162"/>
                <a:gd name="connsiteX3601" fmla="*/ 315710 w 744811"/>
                <a:gd name="connsiteY3601" fmla="*/ 747120 h 1441162"/>
                <a:gd name="connsiteX3602" fmla="*/ 321050 w 744811"/>
                <a:gd name="connsiteY3602" fmla="*/ 748073 h 1441162"/>
                <a:gd name="connsiteX3603" fmla="*/ 321050 w 744811"/>
                <a:gd name="connsiteY3603" fmla="*/ 748072 h 1441162"/>
                <a:gd name="connsiteX3604" fmla="*/ 310370 w 744811"/>
                <a:gd name="connsiteY3604" fmla="*/ 749596 h 1441162"/>
                <a:gd name="connsiteX3605" fmla="*/ 301215 w 744811"/>
                <a:gd name="connsiteY3605" fmla="*/ 746547 h 1441162"/>
                <a:gd name="connsiteX3606" fmla="*/ 284431 w 744811"/>
                <a:gd name="connsiteY3606" fmla="*/ 745023 h 1441162"/>
                <a:gd name="connsiteX3607" fmla="*/ 284431 w 744811"/>
                <a:gd name="connsiteY3607" fmla="*/ 745024 h 1441162"/>
                <a:gd name="connsiteX3608" fmla="*/ 289007 w 744811"/>
                <a:gd name="connsiteY3608" fmla="*/ 745024 h 1441162"/>
                <a:gd name="connsiteX3609" fmla="*/ 289008 w 744811"/>
                <a:gd name="connsiteY3609" fmla="*/ 745023 h 1441162"/>
                <a:gd name="connsiteX3610" fmla="*/ 284431 w 744811"/>
                <a:gd name="connsiteY3610" fmla="*/ 745023 h 1441162"/>
                <a:gd name="connsiteX3611" fmla="*/ 408315 w 744811"/>
                <a:gd name="connsiteY3611" fmla="*/ 744713 h 1441162"/>
                <a:gd name="connsiteX3612" fmla="*/ 399141 w 744811"/>
                <a:gd name="connsiteY3612" fmla="*/ 750800 h 1441162"/>
                <a:gd name="connsiteX3613" fmla="*/ 397614 w 744811"/>
                <a:gd name="connsiteY3613" fmla="*/ 749279 h 1441162"/>
                <a:gd name="connsiteX3614" fmla="*/ 397613 w 744811"/>
                <a:gd name="connsiteY3614" fmla="*/ 749279 h 1441162"/>
                <a:gd name="connsiteX3615" fmla="*/ 399141 w 744811"/>
                <a:gd name="connsiteY3615" fmla="*/ 750801 h 1441162"/>
                <a:gd name="connsiteX3616" fmla="*/ 408315 w 744811"/>
                <a:gd name="connsiteY3616" fmla="*/ 744714 h 1441162"/>
                <a:gd name="connsiteX3617" fmla="*/ 76887 w 744811"/>
                <a:gd name="connsiteY3617" fmla="*/ 743727 h 1441162"/>
                <a:gd name="connsiteX3618" fmla="*/ 67517 w 744811"/>
                <a:gd name="connsiteY3618" fmla="*/ 769448 h 1441162"/>
                <a:gd name="connsiteX3619" fmla="*/ 67518 w 744811"/>
                <a:gd name="connsiteY3619" fmla="*/ 769446 h 1441162"/>
                <a:gd name="connsiteX3620" fmla="*/ 76887 w 744811"/>
                <a:gd name="connsiteY3620" fmla="*/ 743728 h 1441162"/>
                <a:gd name="connsiteX3621" fmla="*/ 78448 w 744811"/>
                <a:gd name="connsiteY3621" fmla="*/ 745241 h 1441162"/>
                <a:gd name="connsiteX3622" fmla="*/ 78448 w 744811"/>
                <a:gd name="connsiteY3622" fmla="*/ 745240 h 1441162"/>
                <a:gd name="connsiteX3623" fmla="*/ 295112 w 744811"/>
                <a:gd name="connsiteY3623" fmla="*/ 743499 h 1441162"/>
                <a:gd name="connsiteX3624" fmla="*/ 295111 w 744811"/>
                <a:gd name="connsiteY3624" fmla="*/ 743500 h 1441162"/>
                <a:gd name="connsiteX3625" fmla="*/ 290534 w 744811"/>
                <a:gd name="connsiteY3625" fmla="*/ 748072 h 1441162"/>
                <a:gd name="connsiteX3626" fmla="*/ 287484 w 744811"/>
                <a:gd name="connsiteY3626" fmla="*/ 746548 h 1441162"/>
                <a:gd name="connsiteX3627" fmla="*/ 287483 w 744811"/>
                <a:gd name="connsiteY3627" fmla="*/ 746548 h 1441162"/>
                <a:gd name="connsiteX3628" fmla="*/ 290534 w 744811"/>
                <a:gd name="connsiteY3628" fmla="*/ 748073 h 1441162"/>
                <a:gd name="connsiteX3629" fmla="*/ 295112 w 744811"/>
                <a:gd name="connsiteY3629" fmla="*/ 743499 h 1441162"/>
                <a:gd name="connsiteX3630" fmla="*/ 629980 w 744811"/>
                <a:gd name="connsiteY3630" fmla="*/ 742042 h 1441162"/>
                <a:gd name="connsiteX3631" fmla="*/ 623901 w 744811"/>
                <a:gd name="connsiteY3631" fmla="*/ 745101 h 1441162"/>
                <a:gd name="connsiteX3632" fmla="*/ 614781 w 744811"/>
                <a:gd name="connsiteY3632" fmla="*/ 743571 h 1441162"/>
                <a:gd name="connsiteX3633" fmla="*/ 610222 w 744811"/>
                <a:gd name="connsiteY3633" fmla="*/ 754276 h 1441162"/>
                <a:gd name="connsiteX3634" fmla="*/ 610222 w 744811"/>
                <a:gd name="connsiteY3634" fmla="*/ 754277 h 1441162"/>
                <a:gd name="connsiteX3635" fmla="*/ 614781 w 744811"/>
                <a:gd name="connsiteY3635" fmla="*/ 743572 h 1441162"/>
                <a:gd name="connsiteX3636" fmla="*/ 623901 w 744811"/>
                <a:gd name="connsiteY3636" fmla="*/ 745102 h 1441162"/>
                <a:gd name="connsiteX3637" fmla="*/ 629980 w 744811"/>
                <a:gd name="connsiteY3637" fmla="*/ 742043 h 1441162"/>
                <a:gd name="connsiteX3638" fmla="*/ 640619 w 744811"/>
                <a:gd name="connsiteY3638" fmla="*/ 766512 h 1441162"/>
                <a:gd name="connsiteX3639" fmla="*/ 641189 w 744811"/>
                <a:gd name="connsiteY3639" fmla="*/ 772629 h 1441162"/>
                <a:gd name="connsiteX3640" fmla="*/ 641189 w 744811"/>
                <a:gd name="connsiteY3640" fmla="*/ 772628 h 1441162"/>
                <a:gd name="connsiteX3641" fmla="*/ 640619 w 744811"/>
                <a:gd name="connsiteY3641" fmla="*/ 766511 h 1441162"/>
                <a:gd name="connsiteX3642" fmla="*/ 629980 w 744811"/>
                <a:gd name="connsiteY3642" fmla="*/ 742042 h 1441162"/>
                <a:gd name="connsiteX3643" fmla="*/ 383854 w 744811"/>
                <a:gd name="connsiteY3643" fmla="*/ 741670 h 1441162"/>
                <a:gd name="connsiteX3644" fmla="*/ 383852 w 744811"/>
                <a:gd name="connsiteY3644" fmla="*/ 741670 h 1441162"/>
                <a:gd name="connsiteX3645" fmla="*/ 393026 w 744811"/>
                <a:gd name="connsiteY3645" fmla="*/ 743192 h 1441162"/>
                <a:gd name="connsiteX3646" fmla="*/ 397613 w 744811"/>
                <a:gd name="connsiteY3646" fmla="*/ 743192 h 1441162"/>
                <a:gd name="connsiteX3647" fmla="*/ 400670 w 744811"/>
                <a:gd name="connsiteY3647" fmla="*/ 747757 h 1441162"/>
                <a:gd name="connsiteX3648" fmla="*/ 400670 w 744811"/>
                <a:gd name="connsiteY3648" fmla="*/ 747756 h 1441162"/>
                <a:gd name="connsiteX3649" fmla="*/ 397613 w 744811"/>
                <a:gd name="connsiteY3649" fmla="*/ 743191 h 1441162"/>
                <a:gd name="connsiteX3650" fmla="*/ 393026 w 744811"/>
                <a:gd name="connsiteY3650" fmla="*/ 743191 h 1441162"/>
                <a:gd name="connsiteX3651" fmla="*/ 601059 w 744811"/>
                <a:gd name="connsiteY3651" fmla="*/ 740613 h 1441162"/>
                <a:gd name="connsiteX3652" fmla="*/ 599532 w 744811"/>
                <a:gd name="connsiteY3652" fmla="*/ 755945 h 1441162"/>
                <a:gd name="connsiteX3653" fmla="*/ 599532 w 744811"/>
                <a:gd name="connsiteY3653" fmla="*/ 755945 h 1441162"/>
                <a:gd name="connsiteX3654" fmla="*/ 289008 w 744811"/>
                <a:gd name="connsiteY3654" fmla="*/ 737400 h 1441162"/>
                <a:gd name="connsiteX3655" fmla="*/ 282905 w 744811"/>
                <a:gd name="connsiteY3655" fmla="*/ 740449 h 1441162"/>
                <a:gd name="connsiteX3656" fmla="*/ 282906 w 744811"/>
                <a:gd name="connsiteY3656" fmla="*/ 740449 h 1441162"/>
                <a:gd name="connsiteX3657" fmla="*/ 284813 w 744811"/>
                <a:gd name="connsiteY3657" fmla="*/ 737782 h 1441162"/>
                <a:gd name="connsiteX3658" fmla="*/ 289008 w 744811"/>
                <a:gd name="connsiteY3658" fmla="*/ 737401 h 1441162"/>
                <a:gd name="connsiteX3659" fmla="*/ 290534 w 744811"/>
                <a:gd name="connsiteY3659" fmla="*/ 740450 h 1441162"/>
                <a:gd name="connsiteX3660" fmla="*/ 299689 w 744811"/>
                <a:gd name="connsiteY3660" fmla="*/ 741975 h 1441162"/>
                <a:gd name="connsiteX3661" fmla="*/ 299689 w 744811"/>
                <a:gd name="connsiteY3661" fmla="*/ 741974 h 1441162"/>
                <a:gd name="connsiteX3662" fmla="*/ 290534 w 744811"/>
                <a:gd name="connsiteY3662" fmla="*/ 740449 h 1441162"/>
                <a:gd name="connsiteX3663" fmla="*/ 289008 w 744811"/>
                <a:gd name="connsiteY3663" fmla="*/ 737400 h 1441162"/>
                <a:gd name="connsiteX3664" fmla="*/ 347157 w 744811"/>
                <a:gd name="connsiteY3664" fmla="*/ 737104 h 1441162"/>
                <a:gd name="connsiteX3665" fmla="*/ 344099 w 744811"/>
                <a:gd name="connsiteY3665" fmla="*/ 749278 h 1441162"/>
                <a:gd name="connsiteX3666" fmla="*/ 343144 w 744811"/>
                <a:gd name="connsiteY3666" fmla="*/ 740719 h 1441162"/>
                <a:gd name="connsiteX3667" fmla="*/ 344099 w 744811"/>
                <a:gd name="connsiteY3667" fmla="*/ 749279 h 1441162"/>
                <a:gd name="connsiteX3668" fmla="*/ 347157 w 744811"/>
                <a:gd name="connsiteY3668" fmla="*/ 737105 h 1441162"/>
                <a:gd name="connsiteX3669" fmla="*/ 353273 w 744811"/>
                <a:gd name="connsiteY3669" fmla="*/ 737105 h 1441162"/>
                <a:gd name="connsiteX3670" fmla="*/ 356331 w 744811"/>
                <a:gd name="connsiteY3670" fmla="*/ 741670 h 1441162"/>
                <a:gd name="connsiteX3671" fmla="*/ 359389 w 744811"/>
                <a:gd name="connsiteY3671" fmla="*/ 740148 h 1441162"/>
                <a:gd name="connsiteX3672" fmla="*/ 359388 w 744811"/>
                <a:gd name="connsiteY3672" fmla="*/ 740148 h 1441162"/>
                <a:gd name="connsiteX3673" fmla="*/ 356331 w 744811"/>
                <a:gd name="connsiteY3673" fmla="*/ 741669 h 1441162"/>
                <a:gd name="connsiteX3674" fmla="*/ 353273 w 744811"/>
                <a:gd name="connsiteY3674" fmla="*/ 737104 h 1441162"/>
                <a:gd name="connsiteX3675" fmla="*/ 347157 w 744811"/>
                <a:gd name="connsiteY3675" fmla="*/ 737104 h 1441162"/>
                <a:gd name="connsiteX3676" fmla="*/ 563019 w 744811"/>
                <a:gd name="connsiteY3676" fmla="*/ 734891 h 1441162"/>
                <a:gd name="connsiteX3677" fmla="*/ 563019 w 744811"/>
                <a:gd name="connsiteY3677" fmla="*/ 734891 h 1441162"/>
                <a:gd name="connsiteX3678" fmla="*/ 565380 w 744811"/>
                <a:gd name="connsiteY3678" fmla="*/ 737387 h 1441162"/>
                <a:gd name="connsiteX3679" fmla="*/ 568425 w 744811"/>
                <a:gd name="connsiteY3679" fmla="*/ 745013 h 1441162"/>
                <a:gd name="connsiteX3680" fmla="*/ 568426 w 744811"/>
                <a:gd name="connsiteY3680" fmla="*/ 745014 h 1441162"/>
                <a:gd name="connsiteX3681" fmla="*/ 565380 w 744811"/>
                <a:gd name="connsiteY3681" fmla="*/ 737386 h 1441162"/>
                <a:gd name="connsiteX3682" fmla="*/ 357517 w 744811"/>
                <a:gd name="connsiteY3682" fmla="*/ 734403 h 1441162"/>
                <a:gd name="connsiteX3683" fmla="*/ 357517 w 744811"/>
                <a:gd name="connsiteY3683" fmla="*/ 734404 h 1441162"/>
                <a:gd name="connsiteX3684" fmla="*/ 360732 w 744811"/>
                <a:gd name="connsiteY3684" fmla="*/ 734404 h 1441162"/>
                <a:gd name="connsiteX3685" fmla="*/ 360730 w 744811"/>
                <a:gd name="connsiteY3685" fmla="*/ 734403 h 1441162"/>
                <a:gd name="connsiteX3686" fmla="*/ 362447 w 744811"/>
                <a:gd name="connsiteY3686" fmla="*/ 734060 h 1441162"/>
                <a:gd name="connsiteX3687" fmla="*/ 362447 w 744811"/>
                <a:gd name="connsiteY3687" fmla="*/ 734061 h 1441162"/>
                <a:gd name="connsiteX3688" fmla="*/ 368562 w 744811"/>
                <a:gd name="connsiteY3688" fmla="*/ 734061 h 1441162"/>
                <a:gd name="connsiteX3689" fmla="*/ 368560 w 744811"/>
                <a:gd name="connsiteY3689" fmla="*/ 734060 h 1441162"/>
                <a:gd name="connsiteX3690" fmla="*/ 363212 w 744811"/>
                <a:gd name="connsiteY3690" fmla="*/ 734060 h 1441162"/>
                <a:gd name="connsiteX3691" fmla="*/ 596478 w 744811"/>
                <a:gd name="connsiteY3691" fmla="*/ 732946 h 1441162"/>
                <a:gd name="connsiteX3692" fmla="*/ 593423 w 744811"/>
                <a:gd name="connsiteY3692" fmla="*/ 740612 h 1441162"/>
                <a:gd name="connsiteX3693" fmla="*/ 593423 w 744811"/>
                <a:gd name="connsiteY3693" fmla="*/ 740613 h 1441162"/>
                <a:gd name="connsiteX3694" fmla="*/ 596478 w 744811"/>
                <a:gd name="connsiteY3694" fmla="*/ 732946 h 1441162"/>
                <a:gd name="connsiteX3695" fmla="*/ 373149 w 744811"/>
                <a:gd name="connsiteY3695" fmla="*/ 732538 h 1441162"/>
                <a:gd name="connsiteX3696" fmla="*/ 373149 w 744811"/>
                <a:gd name="connsiteY3696" fmla="*/ 732539 h 1441162"/>
                <a:gd name="connsiteX3697" fmla="*/ 379265 w 744811"/>
                <a:gd name="connsiteY3697" fmla="*/ 740148 h 1441162"/>
                <a:gd name="connsiteX3698" fmla="*/ 380794 w 744811"/>
                <a:gd name="connsiteY3698" fmla="*/ 738626 h 1441162"/>
                <a:gd name="connsiteX3699" fmla="*/ 385572 w 744811"/>
                <a:gd name="connsiteY3699" fmla="*/ 736534 h 1441162"/>
                <a:gd name="connsiteX3700" fmla="*/ 390391 w 744811"/>
                <a:gd name="connsiteY3700" fmla="*/ 735760 h 1441162"/>
                <a:gd name="connsiteX3701" fmla="*/ 390418 w 744811"/>
                <a:gd name="connsiteY3701" fmla="*/ 735810 h 1441162"/>
                <a:gd name="connsiteX3702" fmla="*/ 391168 w 744811"/>
                <a:gd name="connsiteY3702" fmla="*/ 736012 h 1441162"/>
                <a:gd name="connsiteX3703" fmla="*/ 391518 w 744811"/>
                <a:gd name="connsiteY3703" fmla="*/ 735977 h 1441162"/>
                <a:gd name="connsiteX3704" fmla="*/ 391688 w 744811"/>
                <a:gd name="connsiteY3704" fmla="*/ 739197 h 1441162"/>
                <a:gd name="connsiteX3705" fmla="*/ 393026 w 744811"/>
                <a:gd name="connsiteY3705" fmla="*/ 741669 h 1441162"/>
                <a:gd name="connsiteX3706" fmla="*/ 393026 w 744811"/>
                <a:gd name="connsiteY3706" fmla="*/ 741669 h 1441162"/>
                <a:gd name="connsiteX3707" fmla="*/ 391688 w 744811"/>
                <a:gd name="connsiteY3707" fmla="*/ 739196 h 1441162"/>
                <a:gd name="connsiteX3708" fmla="*/ 391518 w 744811"/>
                <a:gd name="connsiteY3708" fmla="*/ 735976 h 1441162"/>
                <a:gd name="connsiteX3709" fmla="*/ 391168 w 744811"/>
                <a:gd name="connsiteY3709" fmla="*/ 736011 h 1441162"/>
                <a:gd name="connsiteX3710" fmla="*/ 390418 w 744811"/>
                <a:gd name="connsiteY3710" fmla="*/ 735809 h 1441162"/>
                <a:gd name="connsiteX3711" fmla="*/ 390391 w 744811"/>
                <a:gd name="connsiteY3711" fmla="*/ 735759 h 1441162"/>
                <a:gd name="connsiteX3712" fmla="*/ 385572 w 744811"/>
                <a:gd name="connsiteY3712" fmla="*/ 736533 h 1441162"/>
                <a:gd name="connsiteX3713" fmla="*/ 380794 w 744811"/>
                <a:gd name="connsiteY3713" fmla="*/ 738625 h 1441162"/>
                <a:gd name="connsiteX3714" fmla="*/ 379265 w 744811"/>
                <a:gd name="connsiteY3714" fmla="*/ 740147 h 1441162"/>
                <a:gd name="connsiteX3715" fmla="*/ 373149 w 744811"/>
                <a:gd name="connsiteY3715" fmla="*/ 732538 h 1441162"/>
                <a:gd name="connsiteX3716" fmla="*/ 273750 w 744811"/>
                <a:gd name="connsiteY3716" fmla="*/ 731303 h 1441162"/>
                <a:gd name="connsiteX3717" fmla="*/ 273750 w 744811"/>
                <a:gd name="connsiteY3717" fmla="*/ 731303 h 1441162"/>
                <a:gd name="connsiteX3718" fmla="*/ 278328 w 744811"/>
                <a:gd name="connsiteY3718" fmla="*/ 747311 h 1441162"/>
                <a:gd name="connsiteX3719" fmla="*/ 278328 w 744811"/>
                <a:gd name="connsiteY3719" fmla="*/ 763318 h 1441162"/>
                <a:gd name="connsiteX3720" fmla="*/ 278328 w 744811"/>
                <a:gd name="connsiteY3720" fmla="*/ 747310 h 1441162"/>
                <a:gd name="connsiteX3721" fmla="*/ 359007 w 744811"/>
                <a:gd name="connsiteY3721" fmla="*/ 730065 h 1441162"/>
                <a:gd name="connsiteX3722" fmla="*/ 357860 w 744811"/>
                <a:gd name="connsiteY3722" fmla="*/ 731016 h 1441162"/>
                <a:gd name="connsiteX3723" fmla="*/ 353273 w 744811"/>
                <a:gd name="connsiteY3723" fmla="*/ 732538 h 1441162"/>
                <a:gd name="connsiteX3724" fmla="*/ 353273 w 744811"/>
                <a:gd name="connsiteY3724" fmla="*/ 732539 h 1441162"/>
                <a:gd name="connsiteX3725" fmla="*/ 357860 w 744811"/>
                <a:gd name="connsiteY3725" fmla="*/ 731017 h 1441162"/>
                <a:gd name="connsiteX3726" fmla="*/ 359007 w 744811"/>
                <a:gd name="connsiteY3726" fmla="*/ 730066 h 1441162"/>
                <a:gd name="connsiteX3727" fmla="*/ 357860 w 744811"/>
                <a:gd name="connsiteY3727" fmla="*/ 727973 h 1441162"/>
                <a:gd name="connsiteX3728" fmla="*/ 357861 w 744811"/>
                <a:gd name="connsiteY3728" fmla="*/ 727974 h 1441162"/>
                <a:gd name="connsiteX3729" fmla="*/ 360918 w 744811"/>
                <a:gd name="connsiteY3729" fmla="*/ 727974 h 1441162"/>
                <a:gd name="connsiteX3730" fmla="*/ 363976 w 744811"/>
                <a:gd name="connsiteY3730" fmla="*/ 729495 h 1441162"/>
                <a:gd name="connsiteX3731" fmla="*/ 363976 w 744811"/>
                <a:gd name="connsiteY3731" fmla="*/ 729494 h 1441162"/>
                <a:gd name="connsiteX3732" fmla="*/ 360918 w 744811"/>
                <a:gd name="connsiteY3732" fmla="*/ 727973 h 1441162"/>
                <a:gd name="connsiteX3733" fmla="*/ 357860 w 744811"/>
                <a:gd name="connsiteY3733" fmla="*/ 727973 h 1441162"/>
                <a:gd name="connsiteX3734" fmla="*/ 98446 w 744811"/>
                <a:gd name="connsiteY3734" fmla="*/ 726623 h 1441162"/>
                <a:gd name="connsiteX3735" fmla="*/ 94781 w 744811"/>
                <a:gd name="connsiteY3735" fmla="*/ 728167 h 1441162"/>
                <a:gd name="connsiteX3736" fmla="*/ 94781 w 744811"/>
                <a:gd name="connsiteY3736" fmla="*/ 728168 h 1441162"/>
                <a:gd name="connsiteX3737" fmla="*/ 98446 w 744811"/>
                <a:gd name="connsiteY3737" fmla="*/ 726624 h 1441162"/>
                <a:gd name="connsiteX3738" fmla="*/ 100954 w 744811"/>
                <a:gd name="connsiteY3738" fmla="*/ 729711 h 1441162"/>
                <a:gd name="connsiteX3739" fmla="*/ 100954 w 744811"/>
                <a:gd name="connsiteY3739" fmla="*/ 729710 h 1441162"/>
                <a:gd name="connsiteX3740" fmla="*/ 98446 w 744811"/>
                <a:gd name="connsiteY3740" fmla="*/ 726623 h 1441162"/>
                <a:gd name="connsiteX3741" fmla="*/ 371620 w 744811"/>
                <a:gd name="connsiteY3741" fmla="*/ 726451 h 1441162"/>
                <a:gd name="connsiteX3742" fmla="*/ 365504 w 744811"/>
                <a:gd name="connsiteY3742" fmla="*/ 729494 h 1441162"/>
                <a:gd name="connsiteX3743" fmla="*/ 365504 w 744811"/>
                <a:gd name="connsiteY3743" fmla="*/ 729495 h 1441162"/>
                <a:gd name="connsiteX3744" fmla="*/ 371620 w 744811"/>
                <a:gd name="connsiteY3744" fmla="*/ 726452 h 1441162"/>
                <a:gd name="connsiteX3745" fmla="*/ 373149 w 744811"/>
                <a:gd name="connsiteY3745" fmla="*/ 729495 h 1441162"/>
                <a:gd name="connsiteX3746" fmla="*/ 373149 w 744811"/>
                <a:gd name="connsiteY3746" fmla="*/ 729494 h 1441162"/>
                <a:gd name="connsiteX3747" fmla="*/ 371620 w 744811"/>
                <a:gd name="connsiteY3747" fmla="*/ 726451 h 1441162"/>
                <a:gd name="connsiteX3748" fmla="*/ 569374 w 744811"/>
                <a:gd name="connsiteY3748" fmla="*/ 725593 h 1441162"/>
                <a:gd name="connsiteX3749" fmla="*/ 569375 w 744811"/>
                <a:gd name="connsiteY3749" fmla="*/ 725595 h 1441162"/>
                <a:gd name="connsiteX3750" fmla="*/ 578012 w 744811"/>
                <a:gd name="connsiteY3750" fmla="*/ 731510 h 1441162"/>
                <a:gd name="connsiteX3751" fmla="*/ 578013 w 744811"/>
                <a:gd name="connsiteY3751" fmla="*/ 731510 h 1441162"/>
                <a:gd name="connsiteX3752" fmla="*/ 573249 w 744811"/>
                <a:gd name="connsiteY3752" fmla="*/ 725080 h 1441162"/>
                <a:gd name="connsiteX3753" fmla="*/ 573252 w 744811"/>
                <a:gd name="connsiteY3753" fmla="*/ 725083 h 1441162"/>
                <a:gd name="connsiteX3754" fmla="*/ 574857 w 744811"/>
                <a:gd name="connsiteY3754" fmla="*/ 726286 h 1441162"/>
                <a:gd name="connsiteX3755" fmla="*/ 575300 w 744811"/>
                <a:gd name="connsiteY3755" fmla="*/ 726389 h 1441162"/>
                <a:gd name="connsiteX3756" fmla="*/ 575301 w 744811"/>
                <a:gd name="connsiteY3756" fmla="*/ 726388 h 1441162"/>
                <a:gd name="connsiteX3757" fmla="*/ 574857 w 744811"/>
                <a:gd name="connsiteY3757" fmla="*/ 726285 h 1441162"/>
                <a:gd name="connsiteX3758" fmla="*/ 573249 w 744811"/>
                <a:gd name="connsiteY3758" fmla="*/ 725080 h 1441162"/>
                <a:gd name="connsiteX3759" fmla="*/ 107384 w 744811"/>
                <a:gd name="connsiteY3759" fmla="*/ 720579 h 1441162"/>
                <a:gd name="connsiteX3760" fmla="*/ 102561 w 744811"/>
                <a:gd name="connsiteY3760" fmla="*/ 723580 h 1441162"/>
                <a:gd name="connsiteX3761" fmla="*/ 102562 w 744811"/>
                <a:gd name="connsiteY3761" fmla="*/ 723581 h 1441162"/>
                <a:gd name="connsiteX3762" fmla="*/ 103767 w 744811"/>
                <a:gd name="connsiteY3762" fmla="*/ 721518 h 1441162"/>
                <a:gd name="connsiteX3763" fmla="*/ 107383 w 744811"/>
                <a:gd name="connsiteY3763" fmla="*/ 720581 h 1441162"/>
                <a:gd name="connsiteX3764" fmla="*/ 91951 w 744811"/>
                <a:gd name="connsiteY3764" fmla="*/ 719293 h 1441162"/>
                <a:gd name="connsiteX3765" fmla="*/ 88865 w 744811"/>
                <a:gd name="connsiteY3765" fmla="*/ 723794 h 1441162"/>
                <a:gd name="connsiteX3766" fmla="*/ 84235 w 744811"/>
                <a:gd name="connsiteY3766" fmla="*/ 732796 h 1441162"/>
                <a:gd name="connsiteX3767" fmla="*/ 84236 w 744811"/>
                <a:gd name="connsiteY3767" fmla="*/ 732796 h 1441162"/>
                <a:gd name="connsiteX3768" fmla="*/ 88865 w 744811"/>
                <a:gd name="connsiteY3768" fmla="*/ 723795 h 1441162"/>
                <a:gd name="connsiteX3769" fmla="*/ 91951 w 744811"/>
                <a:gd name="connsiteY3769" fmla="*/ 719295 h 1441162"/>
                <a:gd name="connsiteX3770" fmla="*/ 587315 w 744811"/>
                <a:gd name="connsiteY3770" fmla="*/ 716078 h 1441162"/>
                <a:gd name="connsiteX3771" fmla="*/ 587315 w 744811"/>
                <a:gd name="connsiteY3771" fmla="*/ 716079 h 1441162"/>
                <a:gd name="connsiteX3772" fmla="*/ 598005 w 744811"/>
                <a:gd name="connsiteY3772" fmla="*/ 732946 h 1441162"/>
                <a:gd name="connsiteX3773" fmla="*/ 604686 w 744811"/>
                <a:gd name="connsiteY3773" fmla="*/ 738313 h 1441162"/>
                <a:gd name="connsiteX3774" fmla="*/ 609113 w 744811"/>
                <a:gd name="connsiteY3774" fmla="*/ 742604 h 1441162"/>
                <a:gd name="connsiteX3775" fmla="*/ 609794 w 744811"/>
                <a:gd name="connsiteY3775" fmla="*/ 741992 h 1441162"/>
                <a:gd name="connsiteX3776" fmla="*/ 611294 w 744811"/>
                <a:gd name="connsiteY3776" fmla="*/ 741799 h 1441162"/>
                <a:gd name="connsiteX3777" fmla="*/ 611294 w 744811"/>
                <a:gd name="connsiteY3777" fmla="*/ 741798 h 1441162"/>
                <a:gd name="connsiteX3778" fmla="*/ 609794 w 744811"/>
                <a:gd name="connsiteY3778" fmla="*/ 741991 h 1441162"/>
                <a:gd name="connsiteX3779" fmla="*/ 609113 w 744811"/>
                <a:gd name="connsiteY3779" fmla="*/ 742603 h 1441162"/>
                <a:gd name="connsiteX3780" fmla="*/ 604686 w 744811"/>
                <a:gd name="connsiteY3780" fmla="*/ 738312 h 1441162"/>
                <a:gd name="connsiteX3781" fmla="*/ 598005 w 744811"/>
                <a:gd name="connsiteY3781" fmla="*/ 732945 h 1441162"/>
                <a:gd name="connsiteX3782" fmla="*/ 587315 w 744811"/>
                <a:gd name="connsiteY3782" fmla="*/ 716078 h 1441162"/>
                <a:gd name="connsiteX3783" fmla="*/ 498338 w 744811"/>
                <a:gd name="connsiteY3783" fmla="*/ 714792 h 1441162"/>
                <a:gd name="connsiteX3784" fmla="*/ 498339 w 744811"/>
                <a:gd name="connsiteY3784" fmla="*/ 714794 h 1441162"/>
                <a:gd name="connsiteX3785" fmla="*/ 506053 w 744811"/>
                <a:gd name="connsiteY3785" fmla="*/ 721865 h 1441162"/>
                <a:gd name="connsiteX3786" fmla="*/ 506054 w 744811"/>
                <a:gd name="connsiteY3786" fmla="*/ 721865 h 1441162"/>
                <a:gd name="connsiteX3787" fmla="*/ 498338 w 744811"/>
                <a:gd name="connsiteY3787" fmla="*/ 714792 h 1441162"/>
                <a:gd name="connsiteX3788" fmla="*/ 599979 w 744811"/>
                <a:gd name="connsiteY3788" fmla="*/ 714760 h 1441162"/>
                <a:gd name="connsiteX3789" fmla="*/ 600087 w 744811"/>
                <a:gd name="connsiteY3789" fmla="*/ 715181 h 1441162"/>
                <a:gd name="connsiteX3790" fmla="*/ 605633 w 744811"/>
                <a:gd name="connsiteY3790" fmla="*/ 722252 h 1441162"/>
                <a:gd name="connsiteX3791" fmla="*/ 609075 w 744811"/>
                <a:gd name="connsiteY3791" fmla="*/ 729133 h 1441162"/>
                <a:gd name="connsiteX3792" fmla="*/ 610222 w 744811"/>
                <a:gd name="connsiteY3792" fmla="*/ 736012 h 1441162"/>
                <a:gd name="connsiteX3793" fmla="*/ 610222 w 744811"/>
                <a:gd name="connsiteY3793" fmla="*/ 736012 h 1441162"/>
                <a:gd name="connsiteX3794" fmla="*/ 605633 w 744811"/>
                <a:gd name="connsiteY3794" fmla="*/ 722251 h 1441162"/>
                <a:gd name="connsiteX3795" fmla="*/ 600087 w 744811"/>
                <a:gd name="connsiteY3795" fmla="*/ 715180 h 1441162"/>
                <a:gd name="connsiteX3796" fmla="*/ 599979 w 744811"/>
                <a:gd name="connsiteY3796" fmla="*/ 714760 h 1441162"/>
                <a:gd name="connsiteX3797" fmla="*/ 562768 w 744811"/>
                <a:gd name="connsiteY3797" fmla="*/ 714504 h 1441162"/>
                <a:gd name="connsiteX3798" fmla="*/ 565855 w 744811"/>
                <a:gd name="connsiteY3798" fmla="*/ 729581 h 1441162"/>
                <a:gd name="connsiteX3799" fmla="*/ 565855 w 744811"/>
                <a:gd name="connsiteY3799" fmla="*/ 729581 h 1441162"/>
                <a:gd name="connsiteX3800" fmla="*/ 562768 w 744811"/>
                <a:gd name="connsiteY3800" fmla="*/ 714504 h 1441162"/>
                <a:gd name="connsiteX3801" fmla="*/ 480012 w 744811"/>
                <a:gd name="connsiteY3801" fmla="*/ 714363 h 1441162"/>
                <a:gd name="connsiteX3802" fmla="*/ 480012 w 744811"/>
                <a:gd name="connsiteY3802" fmla="*/ 714364 h 1441162"/>
                <a:gd name="connsiteX3803" fmla="*/ 480816 w 744811"/>
                <a:gd name="connsiteY3803" fmla="*/ 714552 h 1441162"/>
                <a:gd name="connsiteX3804" fmla="*/ 481457 w 744811"/>
                <a:gd name="connsiteY3804" fmla="*/ 715599 h 1441162"/>
                <a:gd name="connsiteX3805" fmla="*/ 481457 w 744811"/>
                <a:gd name="connsiteY3805" fmla="*/ 715598 h 1441162"/>
                <a:gd name="connsiteX3806" fmla="*/ 480816 w 744811"/>
                <a:gd name="connsiteY3806" fmla="*/ 714551 h 1441162"/>
                <a:gd name="connsiteX3807" fmla="*/ 480012 w 744811"/>
                <a:gd name="connsiteY3807" fmla="*/ 714363 h 1441162"/>
                <a:gd name="connsiteX3808" fmla="*/ 468064 w 744811"/>
                <a:gd name="connsiteY3808" fmla="*/ 712792 h 1441162"/>
                <a:gd name="connsiteX3809" fmla="*/ 468115 w 744811"/>
                <a:gd name="connsiteY3809" fmla="*/ 712863 h 1441162"/>
                <a:gd name="connsiteX3810" fmla="*/ 468116 w 744811"/>
                <a:gd name="connsiteY3810" fmla="*/ 712863 h 1441162"/>
                <a:gd name="connsiteX3811" fmla="*/ 468065 w 744811"/>
                <a:gd name="connsiteY3811" fmla="*/ 712792 h 1441162"/>
                <a:gd name="connsiteX3812" fmla="*/ 453853 w 744811"/>
                <a:gd name="connsiteY3812" fmla="*/ 710034 h 1441162"/>
                <a:gd name="connsiteX3813" fmla="*/ 453853 w 744811"/>
                <a:gd name="connsiteY3813" fmla="*/ 710035 h 1441162"/>
                <a:gd name="connsiteX3814" fmla="*/ 476782 w 744811"/>
                <a:gd name="connsiteY3814" fmla="*/ 717648 h 1441162"/>
                <a:gd name="connsiteX3815" fmla="*/ 499710 w 744811"/>
                <a:gd name="connsiteY3815" fmla="*/ 743533 h 1441162"/>
                <a:gd name="connsiteX3816" fmla="*/ 511938 w 744811"/>
                <a:gd name="connsiteY3816" fmla="*/ 742011 h 1441162"/>
                <a:gd name="connsiteX3817" fmla="*/ 516524 w 744811"/>
                <a:gd name="connsiteY3817" fmla="*/ 731352 h 1441162"/>
                <a:gd name="connsiteX3818" fmla="*/ 551681 w 744811"/>
                <a:gd name="connsiteY3818" fmla="*/ 752669 h 1441162"/>
                <a:gd name="connsiteX3819" fmla="*/ 593525 w 744811"/>
                <a:gd name="connsiteY3819" fmla="*/ 781219 h 1441162"/>
                <a:gd name="connsiteX3820" fmla="*/ 629636 w 744811"/>
                <a:gd name="connsiteY3820" fmla="*/ 816620 h 1441162"/>
                <a:gd name="connsiteX3821" fmla="*/ 629637 w 744811"/>
                <a:gd name="connsiteY3821" fmla="*/ 816620 h 1441162"/>
                <a:gd name="connsiteX3822" fmla="*/ 551681 w 744811"/>
                <a:gd name="connsiteY3822" fmla="*/ 752668 h 1441162"/>
                <a:gd name="connsiteX3823" fmla="*/ 516524 w 744811"/>
                <a:gd name="connsiteY3823" fmla="*/ 731351 h 1441162"/>
                <a:gd name="connsiteX3824" fmla="*/ 511938 w 744811"/>
                <a:gd name="connsiteY3824" fmla="*/ 742010 h 1441162"/>
                <a:gd name="connsiteX3825" fmla="*/ 499710 w 744811"/>
                <a:gd name="connsiteY3825" fmla="*/ 743532 h 1441162"/>
                <a:gd name="connsiteX3826" fmla="*/ 476782 w 744811"/>
                <a:gd name="connsiteY3826" fmla="*/ 717647 h 1441162"/>
                <a:gd name="connsiteX3827" fmla="*/ 73304 w 744811"/>
                <a:gd name="connsiteY3827" fmla="*/ 709648 h 1441162"/>
                <a:gd name="connsiteX3828" fmla="*/ 48825 w 744811"/>
                <a:gd name="connsiteY3828" fmla="*/ 755503 h 1441162"/>
                <a:gd name="connsiteX3829" fmla="*/ 35055 w 744811"/>
                <a:gd name="connsiteY3829" fmla="*/ 784544 h 1441162"/>
                <a:gd name="connsiteX3830" fmla="*/ 31996 w 744811"/>
                <a:gd name="connsiteY3830" fmla="*/ 792186 h 1441162"/>
                <a:gd name="connsiteX3831" fmla="*/ 28936 w 744811"/>
                <a:gd name="connsiteY3831" fmla="*/ 802885 h 1441162"/>
                <a:gd name="connsiteX3832" fmla="*/ 28937 w 744811"/>
                <a:gd name="connsiteY3832" fmla="*/ 802885 h 1441162"/>
                <a:gd name="connsiteX3833" fmla="*/ 31996 w 744811"/>
                <a:gd name="connsiteY3833" fmla="*/ 792187 h 1441162"/>
                <a:gd name="connsiteX3834" fmla="*/ 35055 w 744811"/>
                <a:gd name="connsiteY3834" fmla="*/ 784545 h 1441162"/>
                <a:gd name="connsiteX3835" fmla="*/ 48825 w 744811"/>
                <a:gd name="connsiteY3835" fmla="*/ 755504 h 1441162"/>
                <a:gd name="connsiteX3836" fmla="*/ 73303 w 744811"/>
                <a:gd name="connsiteY3836" fmla="*/ 709652 h 1441162"/>
                <a:gd name="connsiteX3837" fmla="*/ 242912 w 744811"/>
                <a:gd name="connsiteY3837" fmla="*/ 708511 h 1441162"/>
                <a:gd name="connsiteX3838" fmla="*/ 233741 w 744811"/>
                <a:gd name="connsiteY3838" fmla="*/ 716125 h 1441162"/>
                <a:gd name="connsiteX3839" fmla="*/ 212341 w 744811"/>
                <a:gd name="connsiteY3839" fmla="*/ 716125 h 1441162"/>
                <a:gd name="connsiteX3840" fmla="*/ 210812 w 744811"/>
                <a:gd name="connsiteY3840" fmla="*/ 716125 h 1441162"/>
                <a:gd name="connsiteX3841" fmla="*/ 206227 w 744811"/>
                <a:gd name="connsiteY3841" fmla="*/ 726783 h 1441162"/>
                <a:gd name="connsiteX3842" fmla="*/ 187884 w 744811"/>
                <a:gd name="connsiteY3842" fmla="*/ 737442 h 1441162"/>
                <a:gd name="connsiteX3843" fmla="*/ 180241 w 744811"/>
                <a:gd name="connsiteY3843" fmla="*/ 728306 h 1441162"/>
                <a:gd name="connsiteX3844" fmla="*/ 152727 w 744811"/>
                <a:gd name="connsiteY3844" fmla="*/ 749623 h 1441162"/>
                <a:gd name="connsiteX3845" fmla="*/ 90056 w 744811"/>
                <a:gd name="connsiteY3845" fmla="*/ 816620 h 1441162"/>
                <a:gd name="connsiteX3846" fmla="*/ 90057 w 744811"/>
                <a:gd name="connsiteY3846" fmla="*/ 816621 h 1441162"/>
                <a:gd name="connsiteX3847" fmla="*/ 117380 w 744811"/>
                <a:gd name="connsiteY3847" fmla="*/ 779697 h 1441162"/>
                <a:gd name="connsiteX3848" fmla="*/ 152727 w 744811"/>
                <a:gd name="connsiteY3848" fmla="*/ 749624 h 1441162"/>
                <a:gd name="connsiteX3849" fmla="*/ 180241 w 744811"/>
                <a:gd name="connsiteY3849" fmla="*/ 728307 h 1441162"/>
                <a:gd name="connsiteX3850" fmla="*/ 187884 w 744811"/>
                <a:gd name="connsiteY3850" fmla="*/ 737443 h 1441162"/>
                <a:gd name="connsiteX3851" fmla="*/ 206227 w 744811"/>
                <a:gd name="connsiteY3851" fmla="*/ 726784 h 1441162"/>
                <a:gd name="connsiteX3852" fmla="*/ 210812 w 744811"/>
                <a:gd name="connsiteY3852" fmla="*/ 716126 h 1441162"/>
                <a:gd name="connsiteX3853" fmla="*/ 212341 w 744811"/>
                <a:gd name="connsiteY3853" fmla="*/ 716126 h 1441162"/>
                <a:gd name="connsiteX3854" fmla="*/ 233741 w 744811"/>
                <a:gd name="connsiteY3854" fmla="*/ 716126 h 1441162"/>
                <a:gd name="connsiteX3855" fmla="*/ 242912 w 744811"/>
                <a:gd name="connsiteY3855" fmla="*/ 708512 h 1441162"/>
                <a:gd name="connsiteX3856" fmla="*/ 495326 w 744811"/>
                <a:gd name="connsiteY3856" fmla="*/ 708401 h 1441162"/>
                <a:gd name="connsiteX3857" fmla="*/ 498371 w 744811"/>
                <a:gd name="connsiteY3857" fmla="*/ 722131 h 1441162"/>
                <a:gd name="connsiteX3858" fmla="*/ 505986 w 744811"/>
                <a:gd name="connsiteY3858" fmla="*/ 725755 h 1441162"/>
                <a:gd name="connsiteX3859" fmla="*/ 513601 w 744811"/>
                <a:gd name="connsiteY3859" fmla="*/ 728233 h 1441162"/>
                <a:gd name="connsiteX3860" fmla="*/ 513601 w 744811"/>
                <a:gd name="connsiteY3860" fmla="*/ 728232 h 1441162"/>
                <a:gd name="connsiteX3861" fmla="*/ 498371 w 744811"/>
                <a:gd name="connsiteY3861" fmla="*/ 722130 h 1441162"/>
                <a:gd name="connsiteX3862" fmla="*/ 495326 w 744811"/>
                <a:gd name="connsiteY3862" fmla="*/ 708401 h 1441162"/>
                <a:gd name="connsiteX3863" fmla="*/ 577857 w 744811"/>
                <a:gd name="connsiteY3863" fmla="*/ 703743 h 1441162"/>
                <a:gd name="connsiteX3864" fmla="*/ 574857 w 744811"/>
                <a:gd name="connsiteY3864" fmla="*/ 708303 h 1441162"/>
                <a:gd name="connsiteX3865" fmla="*/ 574858 w 744811"/>
                <a:gd name="connsiteY3865" fmla="*/ 708304 h 1441162"/>
                <a:gd name="connsiteX3866" fmla="*/ 577857 w 744811"/>
                <a:gd name="connsiteY3866" fmla="*/ 703744 h 1441162"/>
                <a:gd name="connsiteX3867" fmla="*/ 651375 w 744811"/>
                <a:gd name="connsiteY3867" fmla="*/ 702575 h 1441162"/>
                <a:gd name="connsiteX3868" fmla="*/ 651377 w 744811"/>
                <a:gd name="connsiteY3868" fmla="*/ 702580 h 1441162"/>
                <a:gd name="connsiteX3869" fmla="*/ 656934 w 744811"/>
                <a:gd name="connsiteY3869" fmla="*/ 711904 h 1441162"/>
                <a:gd name="connsiteX3870" fmla="*/ 663642 w 744811"/>
                <a:gd name="connsiteY3870" fmla="*/ 722374 h 1441162"/>
                <a:gd name="connsiteX3871" fmla="*/ 671307 w 744811"/>
                <a:gd name="connsiteY3871" fmla="*/ 728464 h 1441162"/>
                <a:gd name="connsiteX3872" fmla="*/ 671309 w 744811"/>
                <a:gd name="connsiteY3872" fmla="*/ 728464 h 1441162"/>
                <a:gd name="connsiteX3873" fmla="*/ 663642 w 744811"/>
                <a:gd name="connsiteY3873" fmla="*/ 722373 h 1441162"/>
                <a:gd name="connsiteX3874" fmla="*/ 651375 w 744811"/>
                <a:gd name="connsiteY3874" fmla="*/ 702575 h 1441162"/>
                <a:gd name="connsiteX3875" fmla="*/ 187916 w 744811"/>
                <a:gd name="connsiteY3875" fmla="*/ 700646 h 1441162"/>
                <a:gd name="connsiteX3876" fmla="*/ 158848 w 744811"/>
                <a:gd name="connsiteY3876" fmla="*/ 722113 h 1441162"/>
                <a:gd name="connsiteX3877" fmla="*/ 146608 w 744811"/>
                <a:gd name="connsiteY3877" fmla="*/ 740513 h 1441162"/>
                <a:gd name="connsiteX3878" fmla="*/ 146610 w 744811"/>
                <a:gd name="connsiteY3878" fmla="*/ 740512 h 1441162"/>
                <a:gd name="connsiteX3879" fmla="*/ 158848 w 744811"/>
                <a:gd name="connsiteY3879" fmla="*/ 722114 h 1441162"/>
                <a:gd name="connsiteX3880" fmla="*/ 187916 w 744811"/>
                <a:gd name="connsiteY3880" fmla="*/ 700647 h 1441162"/>
                <a:gd name="connsiteX3881" fmla="*/ 190975 w 744811"/>
                <a:gd name="connsiteY3881" fmla="*/ 702180 h 1441162"/>
                <a:gd name="connsiteX3882" fmla="*/ 190976 w 744811"/>
                <a:gd name="connsiteY3882" fmla="*/ 702179 h 1441162"/>
                <a:gd name="connsiteX3883" fmla="*/ 187916 w 744811"/>
                <a:gd name="connsiteY3883" fmla="*/ 700646 h 1441162"/>
                <a:gd name="connsiteX3884" fmla="*/ 646439 w 744811"/>
                <a:gd name="connsiteY3884" fmla="*/ 697828 h 1441162"/>
                <a:gd name="connsiteX3885" fmla="*/ 647974 w 744811"/>
                <a:gd name="connsiteY3885" fmla="*/ 710007 h 1441162"/>
                <a:gd name="connsiteX3886" fmla="*/ 655648 w 744811"/>
                <a:gd name="connsiteY3886" fmla="*/ 728275 h 1441162"/>
                <a:gd name="connsiteX3887" fmla="*/ 659102 w 744811"/>
                <a:gd name="connsiteY3887" fmla="*/ 745212 h 1441162"/>
                <a:gd name="connsiteX3888" fmla="*/ 663844 w 744811"/>
                <a:gd name="connsiteY3888" fmla="*/ 751396 h 1441162"/>
                <a:gd name="connsiteX3889" fmla="*/ 664021 w 744811"/>
                <a:gd name="connsiteY3889" fmla="*/ 751445 h 1441162"/>
                <a:gd name="connsiteX3890" fmla="*/ 665093 w 744811"/>
                <a:gd name="connsiteY3890" fmla="*/ 750802 h 1441162"/>
                <a:gd name="connsiteX3891" fmla="*/ 665736 w 744811"/>
                <a:gd name="connsiteY3891" fmla="*/ 753374 h 1441162"/>
                <a:gd name="connsiteX3892" fmla="*/ 665736 w 744811"/>
                <a:gd name="connsiteY3892" fmla="*/ 753373 h 1441162"/>
                <a:gd name="connsiteX3893" fmla="*/ 665093 w 744811"/>
                <a:gd name="connsiteY3893" fmla="*/ 750801 h 1441162"/>
                <a:gd name="connsiteX3894" fmla="*/ 664021 w 744811"/>
                <a:gd name="connsiteY3894" fmla="*/ 751444 h 1441162"/>
                <a:gd name="connsiteX3895" fmla="*/ 663844 w 744811"/>
                <a:gd name="connsiteY3895" fmla="*/ 751395 h 1441162"/>
                <a:gd name="connsiteX3896" fmla="*/ 659102 w 744811"/>
                <a:gd name="connsiteY3896" fmla="*/ 745211 h 1441162"/>
                <a:gd name="connsiteX3897" fmla="*/ 655648 w 744811"/>
                <a:gd name="connsiteY3897" fmla="*/ 728274 h 1441162"/>
                <a:gd name="connsiteX3898" fmla="*/ 647974 w 744811"/>
                <a:gd name="connsiteY3898" fmla="*/ 710006 h 1441162"/>
                <a:gd name="connsiteX3899" fmla="*/ 463344 w 744811"/>
                <a:gd name="connsiteY3899" fmla="*/ 697722 h 1441162"/>
                <a:gd name="connsiteX3900" fmla="*/ 458775 w 744811"/>
                <a:gd name="connsiteY3900" fmla="*/ 706874 h 1441162"/>
                <a:gd name="connsiteX3901" fmla="*/ 458776 w 744811"/>
                <a:gd name="connsiteY3901" fmla="*/ 706875 h 1441162"/>
                <a:gd name="connsiteX3902" fmla="*/ 463344 w 744811"/>
                <a:gd name="connsiteY3902" fmla="*/ 697722 h 1441162"/>
                <a:gd name="connsiteX3903" fmla="*/ 608228 w 744811"/>
                <a:gd name="connsiteY3903" fmla="*/ 697296 h 1441162"/>
                <a:gd name="connsiteX3904" fmla="*/ 603792 w 744811"/>
                <a:gd name="connsiteY3904" fmla="*/ 697859 h 1441162"/>
                <a:gd name="connsiteX3905" fmla="*/ 603793 w 744811"/>
                <a:gd name="connsiteY3905" fmla="*/ 697860 h 1441162"/>
                <a:gd name="connsiteX3906" fmla="*/ 608228 w 744811"/>
                <a:gd name="connsiteY3906" fmla="*/ 697297 h 1441162"/>
                <a:gd name="connsiteX3907" fmla="*/ 611507 w 744811"/>
                <a:gd name="connsiteY3907" fmla="*/ 702359 h 1441162"/>
                <a:gd name="connsiteX3908" fmla="*/ 611508 w 744811"/>
                <a:gd name="connsiteY3908" fmla="*/ 702360 h 1441162"/>
                <a:gd name="connsiteX3909" fmla="*/ 608228 w 744811"/>
                <a:gd name="connsiteY3909" fmla="*/ 697296 h 1441162"/>
                <a:gd name="connsiteX3910" fmla="*/ 572027 w 744811"/>
                <a:gd name="connsiteY3910" fmla="*/ 696410 h 1441162"/>
                <a:gd name="connsiteX3911" fmla="*/ 572027 w 744811"/>
                <a:gd name="connsiteY3911" fmla="*/ 696411 h 1441162"/>
                <a:gd name="connsiteX3912" fmla="*/ 573571 w 744811"/>
                <a:gd name="connsiteY3912" fmla="*/ 700934 h 1441162"/>
                <a:gd name="connsiteX3913" fmla="*/ 573571 w 744811"/>
                <a:gd name="connsiteY3913" fmla="*/ 700933 h 1441162"/>
                <a:gd name="connsiteX3914" fmla="*/ 572027 w 744811"/>
                <a:gd name="connsiteY3914" fmla="*/ 696410 h 1441162"/>
                <a:gd name="connsiteX3915" fmla="*/ 635943 w 744811"/>
                <a:gd name="connsiteY3915" fmla="*/ 696144 h 1441162"/>
                <a:gd name="connsiteX3916" fmla="*/ 635944 w 744811"/>
                <a:gd name="connsiteY3916" fmla="*/ 696146 h 1441162"/>
                <a:gd name="connsiteX3917" fmla="*/ 637228 w 744811"/>
                <a:gd name="connsiteY3917" fmla="*/ 698074 h 1441162"/>
                <a:gd name="connsiteX3918" fmla="*/ 637228 w 744811"/>
                <a:gd name="connsiteY3918" fmla="*/ 698073 h 1441162"/>
                <a:gd name="connsiteX3919" fmla="*/ 596076 w 744811"/>
                <a:gd name="connsiteY3919" fmla="*/ 696144 h 1441162"/>
                <a:gd name="connsiteX3920" fmla="*/ 597576 w 744811"/>
                <a:gd name="connsiteY3920" fmla="*/ 697752 h 1441162"/>
                <a:gd name="connsiteX3921" fmla="*/ 597577 w 744811"/>
                <a:gd name="connsiteY3921" fmla="*/ 697753 h 1441162"/>
                <a:gd name="connsiteX3922" fmla="*/ 600577 w 744811"/>
                <a:gd name="connsiteY3922" fmla="*/ 700968 h 1441162"/>
                <a:gd name="connsiteX3923" fmla="*/ 600577 w 744811"/>
                <a:gd name="connsiteY3923" fmla="*/ 700967 h 1441162"/>
                <a:gd name="connsiteX3924" fmla="*/ 596076 w 744811"/>
                <a:gd name="connsiteY3924" fmla="*/ 696144 h 1441162"/>
                <a:gd name="connsiteX3925" fmla="*/ 577857 w 744811"/>
                <a:gd name="connsiteY3925" fmla="*/ 696144 h 1441162"/>
                <a:gd name="connsiteX3926" fmla="*/ 577857 w 744811"/>
                <a:gd name="connsiteY3926" fmla="*/ 696145 h 1441162"/>
                <a:gd name="connsiteX3927" fmla="*/ 580858 w 744811"/>
                <a:gd name="connsiteY3927" fmla="*/ 703744 h 1441162"/>
                <a:gd name="connsiteX3928" fmla="*/ 582358 w 744811"/>
                <a:gd name="connsiteY3928" fmla="*/ 712863 h 1441162"/>
                <a:gd name="connsiteX3929" fmla="*/ 582358 w 744811"/>
                <a:gd name="connsiteY3929" fmla="*/ 712863 h 1441162"/>
                <a:gd name="connsiteX3930" fmla="*/ 580858 w 744811"/>
                <a:gd name="connsiteY3930" fmla="*/ 703743 h 1441162"/>
                <a:gd name="connsiteX3931" fmla="*/ 577857 w 744811"/>
                <a:gd name="connsiteY3931" fmla="*/ 696144 h 1441162"/>
                <a:gd name="connsiteX3932" fmla="*/ 556595 w 744811"/>
                <a:gd name="connsiteY3932" fmla="*/ 691887 h 1441162"/>
                <a:gd name="connsiteX3933" fmla="*/ 556595 w 744811"/>
                <a:gd name="connsiteY3933" fmla="*/ 691888 h 1441162"/>
                <a:gd name="connsiteX3934" fmla="*/ 565855 w 744811"/>
                <a:gd name="connsiteY3934" fmla="*/ 699426 h 1441162"/>
                <a:gd name="connsiteX3935" fmla="*/ 572027 w 744811"/>
                <a:gd name="connsiteY3935" fmla="*/ 697919 h 1441162"/>
                <a:gd name="connsiteX3936" fmla="*/ 572027 w 744811"/>
                <a:gd name="connsiteY3936" fmla="*/ 697918 h 1441162"/>
                <a:gd name="connsiteX3937" fmla="*/ 565855 w 744811"/>
                <a:gd name="connsiteY3937" fmla="*/ 699425 h 1441162"/>
                <a:gd name="connsiteX3938" fmla="*/ 556595 w 744811"/>
                <a:gd name="connsiteY3938" fmla="*/ 691887 h 1441162"/>
                <a:gd name="connsiteX3939" fmla="*/ 640299 w 744811"/>
                <a:gd name="connsiteY3939" fmla="*/ 691737 h 1441162"/>
                <a:gd name="connsiteX3940" fmla="*/ 640299 w 744811"/>
                <a:gd name="connsiteY3940" fmla="*/ 691738 h 1441162"/>
                <a:gd name="connsiteX3941" fmla="*/ 641834 w 744811"/>
                <a:gd name="connsiteY3941" fmla="*/ 691738 h 1441162"/>
                <a:gd name="connsiteX3942" fmla="*/ 641834 w 744811"/>
                <a:gd name="connsiteY3942" fmla="*/ 691737 h 1441162"/>
                <a:gd name="connsiteX3943" fmla="*/ 140937 w 744811"/>
                <a:gd name="connsiteY3943" fmla="*/ 691644 h 1441162"/>
                <a:gd name="connsiteX3944" fmla="*/ 139418 w 744811"/>
                <a:gd name="connsiteY3944" fmla="*/ 696273 h 1441162"/>
                <a:gd name="connsiteX3945" fmla="*/ 139418 w 744811"/>
                <a:gd name="connsiteY3945" fmla="*/ 696274 h 1441162"/>
                <a:gd name="connsiteX3946" fmla="*/ 140937 w 744811"/>
                <a:gd name="connsiteY3946" fmla="*/ 691644 h 1441162"/>
                <a:gd name="connsiteX3947" fmla="*/ 105860 w 744811"/>
                <a:gd name="connsiteY3947" fmla="*/ 689182 h 1441162"/>
                <a:gd name="connsiteX3948" fmla="*/ 105031 w 744811"/>
                <a:gd name="connsiteY3948" fmla="*/ 690321 h 1441162"/>
                <a:gd name="connsiteX3949" fmla="*/ 105033 w 744811"/>
                <a:gd name="connsiteY3949" fmla="*/ 690320 h 1441162"/>
                <a:gd name="connsiteX3950" fmla="*/ 105858 w 744811"/>
                <a:gd name="connsiteY3950" fmla="*/ 689186 h 1441162"/>
                <a:gd name="connsiteX3951" fmla="*/ 571159 w 744811"/>
                <a:gd name="connsiteY3951" fmla="*/ 688080 h 1441162"/>
                <a:gd name="connsiteX3952" fmla="*/ 568748 w 744811"/>
                <a:gd name="connsiteY3952" fmla="*/ 688642 h 1441162"/>
                <a:gd name="connsiteX3953" fmla="*/ 563925 w 744811"/>
                <a:gd name="connsiteY3953" fmla="*/ 694644 h 1441162"/>
                <a:gd name="connsiteX3954" fmla="*/ 563925 w 744811"/>
                <a:gd name="connsiteY3954" fmla="*/ 694644 h 1441162"/>
                <a:gd name="connsiteX3955" fmla="*/ 565131 w 744811"/>
                <a:gd name="connsiteY3955" fmla="*/ 690519 h 1441162"/>
                <a:gd name="connsiteX3956" fmla="*/ 568748 w 744811"/>
                <a:gd name="connsiteY3956" fmla="*/ 688643 h 1441162"/>
                <a:gd name="connsiteX3957" fmla="*/ 571159 w 744811"/>
                <a:gd name="connsiteY3957" fmla="*/ 688081 h 1441162"/>
                <a:gd name="connsiteX3958" fmla="*/ 573570 w 744811"/>
                <a:gd name="connsiteY3958" fmla="*/ 688643 h 1441162"/>
                <a:gd name="connsiteX3959" fmla="*/ 573571 w 744811"/>
                <a:gd name="connsiteY3959" fmla="*/ 688642 h 1441162"/>
                <a:gd name="connsiteX3960" fmla="*/ 571159 w 744811"/>
                <a:gd name="connsiteY3960" fmla="*/ 688080 h 1441162"/>
                <a:gd name="connsiteX3961" fmla="*/ 534990 w 744811"/>
                <a:gd name="connsiteY3961" fmla="*/ 685856 h 1441162"/>
                <a:gd name="connsiteX3962" fmla="*/ 534991 w 744811"/>
                <a:gd name="connsiteY3962" fmla="*/ 685858 h 1441162"/>
                <a:gd name="connsiteX3963" fmla="*/ 555052 w 744811"/>
                <a:gd name="connsiteY3963" fmla="*/ 696411 h 1441162"/>
                <a:gd name="connsiteX3964" fmla="*/ 556595 w 744811"/>
                <a:gd name="connsiteY3964" fmla="*/ 694903 h 1441162"/>
                <a:gd name="connsiteX3965" fmla="*/ 556595 w 744811"/>
                <a:gd name="connsiteY3965" fmla="*/ 694902 h 1441162"/>
                <a:gd name="connsiteX3966" fmla="*/ 555052 w 744811"/>
                <a:gd name="connsiteY3966" fmla="*/ 696410 h 1441162"/>
                <a:gd name="connsiteX3967" fmla="*/ 534990 w 744811"/>
                <a:gd name="connsiteY3967" fmla="*/ 685856 h 1441162"/>
                <a:gd name="connsiteX3968" fmla="*/ 127452 w 744811"/>
                <a:gd name="connsiteY3968" fmla="*/ 685536 h 1441162"/>
                <a:gd name="connsiteX3969" fmla="*/ 126889 w 744811"/>
                <a:gd name="connsiteY3969" fmla="*/ 688429 h 1441162"/>
                <a:gd name="connsiteX3970" fmla="*/ 126889 w 744811"/>
                <a:gd name="connsiteY3970" fmla="*/ 688429 h 1441162"/>
                <a:gd name="connsiteX3971" fmla="*/ 127452 w 744811"/>
                <a:gd name="connsiteY3971" fmla="*/ 685536 h 1441162"/>
                <a:gd name="connsiteX3972" fmla="*/ 449267 w 744811"/>
                <a:gd name="connsiteY3972" fmla="*/ 684148 h 1441162"/>
                <a:gd name="connsiteX3973" fmla="*/ 449267 w 744811"/>
                <a:gd name="connsiteY3973" fmla="*/ 684149 h 1441162"/>
                <a:gd name="connsiteX3974" fmla="*/ 458439 w 744811"/>
                <a:gd name="connsiteY3974" fmla="*/ 696331 h 1441162"/>
                <a:gd name="connsiteX3975" fmla="*/ 458439 w 744811"/>
                <a:gd name="connsiteY3975" fmla="*/ 696330 h 1441162"/>
                <a:gd name="connsiteX3976" fmla="*/ 641834 w 744811"/>
                <a:gd name="connsiteY3976" fmla="*/ 684126 h 1441162"/>
                <a:gd name="connsiteX3977" fmla="*/ 641258 w 744811"/>
                <a:gd name="connsiteY3977" fmla="*/ 688502 h 1441162"/>
                <a:gd name="connsiteX3978" fmla="*/ 641259 w 744811"/>
                <a:gd name="connsiteY3978" fmla="*/ 688503 h 1441162"/>
                <a:gd name="connsiteX3979" fmla="*/ 641834 w 744811"/>
                <a:gd name="connsiteY3979" fmla="*/ 684126 h 1441162"/>
                <a:gd name="connsiteX3980" fmla="*/ 564247 w 744811"/>
                <a:gd name="connsiteY3980" fmla="*/ 683927 h 1441162"/>
                <a:gd name="connsiteX3981" fmla="*/ 561353 w 744811"/>
                <a:gd name="connsiteY3981" fmla="*/ 688428 h 1441162"/>
                <a:gd name="connsiteX3982" fmla="*/ 561354 w 744811"/>
                <a:gd name="connsiteY3982" fmla="*/ 688427 h 1441162"/>
                <a:gd name="connsiteX3983" fmla="*/ 564247 w 744811"/>
                <a:gd name="connsiteY3983" fmla="*/ 683928 h 1441162"/>
                <a:gd name="connsiteX3984" fmla="*/ 567139 w 744811"/>
                <a:gd name="connsiteY3984" fmla="*/ 683928 h 1441162"/>
                <a:gd name="connsiteX3985" fmla="*/ 567140 w 744811"/>
                <a:gd name="connsiteY3985" fmla="*/ 683927 h 1441162"/>
                <a:gd name="connsiteX3986" fmla="*/ 564247 w 744811"/>
                <a:gd name="connsiteY3986" fmla="*/ 683927 h 1441162"/>
                <a:gd name="connsiteX3987" fmla="*/ 142457 w 744811"/>
                <a:gd name="connsiteY3987" fmla="*/ 683927 h 1441162"/>
                <a:gd name="connsiteX3988" fmla="*/ 131818 w 744811"/>
                <a:gd name="connsiteY3988" fmla="*/ 694730 h 1441162"/>
                <a:gd name="connsiteX3989" fmla="*/ 131821 w 744811"/>
                <a:gd name="connsiteY3989" fmla="*/ 694728 h 1441162"/>
                <a:gd name="connsiteX3990" fmla="*/ 142457 w 744811"/>
                <a:gd name="connsiteY3990" fmla="*/ 683928 h 1441162"/>
                <a:gd name="connsiteX3991" fmla="*/ 148537 w 744811"/>
                <a:gd name="connsiteY3991" fmla="*/ 690101 h 1441162"/>
                <a:gd name="connsiteX3992" fmla="*/ 148537 w 744811"/>
                <a:gd name="connsiteY3992" fmla="*/ 690100 h 1441162"/>
                <a:gd name="connsiteX3993" fmla="*/ 142457 w 744811"/>
                <a:gd name="connsiteY3993" fmla="*/ 683927 h 1441162"/>
                <a:gd name="connsiteX3994" fmla="*/ 126889 w 744811"/>
                <a:gd name="connsiteY3994" fmla="*/ 682642 h 1441162"/>
                <a:gd name="connsiteX3995" fmla="*/ 126890 w 744811"/>
                <a:gd name="connsiteY3995" fmla="*/ 682645 h 1441162"/>
                <a:gd name="connsiteX3996" fmla="*/ 128389 w 744811"/>
                <a:gd name="connsiteY3996" fmla="*/ 686983 h 1441162"/>
                <a:gd name="connsiteX3997" fmla="*/ 128389 w 744811"/>
                <a:gd name="connsiteY3997" fmla="*/ 686982 h 1441162"/>
                <a:gd name="connsiteX3998" fmla="*/ 126889 w 744811"/>
                <a:gd name="connsiteY3998" fmla="*/ 682642 h 1441162"/>
                <a:gd name="connsiteX3999" fmla="*/ 524261 w 744811"/>
                <a:gd name="connsiteY3999" fmla="*/ 676362 h 1441162"/>
                <a:gd name="connsiteX4000" fmla="*/ 522738 w 744811"/>
                <a:gd name="connsiteY4000" fmla="*/ 677888 h 1441162"/>
                <a:gd name="connsiteX4001" fmla="*/ 522738 w 744811"/>
                <a:gd name="connsiteY4001" fmla="*/ 677889 h 1441162"/>
                <a:gd name="connsiteX4002" fmla="*/ 524261 w 744811"/>
                <a:gd name="connsiteY4002" fmla="*/ 676363 h 1441162"/>
                <a:gd name="connsiteX4003" fmla="*/ 541014 w 744811"/>
                <a:gd name="connsiteY4003" fmla="*/ 706875 h 1441162"/>
                <a:gd name="connsiteX4004" fmla="*/ 551484 w 744811"/>
                <a:gd name="connsiteY4004" fmla="*/ 722703 h 1441162"/>
                <a:gd name="connsiteX4005" fmla="*/ 559819 w 744811"/>
                <a:gd name="connsiteY4005" fmla="*/ 731511 h 1441162"/>
                <a:gd name="connsiteX4006" fmla="*/ 562479 w 744811"/>
                <a:gd name="connsiteY4006" fmla="*/ 731511 h 1441162"/>
                <a:gd name="connsiteX4007" fmla="*/ 563021 w 744811"/>
                <a:gd name="connsiteY4007" fmla="*/ 734886 h 1441162"/>
                <a:gd name="connsiteX4008" fmla="*/ 563021 w 744811"/>
                <a:gd name="connsiteY4008" fmla="*/ 734885 h 1441162"/>
                <a:gd name="connsiteX4009" fmla="*/ 562479 w 744811"/>
                <a:gd name="connsiteY4009" fmla="*/ 731510 h 1441162"/>
                <a:gd name="connsiteX4010" fmla="*/ 559819 w 744811"/>
                <a:gd name="connsiteY4010" fmla="*/ 731510 h 1441162"/>
                <a:gd name="connsiteX4011" fmla="*/ 551484 w 744811"/>
                <a:gd name="connsiteY4011" fmla="*/ 722702 h 1441162"/>
                <a:gd name="connsiteX4012" fmla="*/ 541014 w 744811"/>
                <a:gd name="connsiteY4012" fmla="*/ 706874 h 1441162"/>
                <a:gd name="connsiteX4013" fmla="*/ 524261 w 744811"/>
                <a:gd name="connsiteY4013" fmla="*/ 676362 h 1441162"/>
                <a:gd name="connsiteX4014" fmla="*/ 151323 w 744811"/>
                <a:gd name="connsiteY4014" fmla="*/ 676211 h 1441162"/>
                <a:gd name="connsiteX4015" fmla="*/ 149752 w 744811"/>
                <a:gd name="connsiteY4015" fmla="*/ 681557 h 1441162"/>
                <a:gd name="connsiteX4016" fmla="*/ 149752 w 744811"/>
                <a:gd name="connsiteY4016" fmla="*/ 681557 h 1441162"/>
                <a:gd name="connsiteX4017" fmla="*/ 151323 w 744811"/>
                <a:gd name="connsiteY4017" fmla="*/ 676212 h 1441162"/>
                <a:gd name="connsiteX4018" fmla="*/ 154467 w 744811"/>
                <a:gd name="connsiteY4018" fmla="*/ 683848 h 1441162"/>
                <a:gd name="connsiteX4019" fmla="*/ 159968 w 744811"/>
                <a:gd name="connsiteY4019" fmla="*/ 683848 h 1441162"/>
                <a:gd name="connsiteX4020" fmla="*/ 160752 w 744811"/>
                <a:gd name="connsiteY4020" fmla="*/ 683848 h 1441162"/>
                <a:gd name="connsiteX4021" fmla="*/ 160754 w 744811"/>
                <a:gd name="connsiteY4021" fmla="*/ 683847 h 1441162"/>
                <a:gd name="connsiteX4022" fmla="*/ 154467 w 744811"/>
                <a:gd name="connsiteY4022" fmla="*/ 683847 h 1441162"/>
                <a:gd name="connsiteX4023" fmla="*/ 151323 w 744811"/>
                <a:gd name="connsiteY4023" fmla="*/ 676211 h 1441162"/>
                <a:gd name="connsiteX4024" fmla="*/ 591059 w 744811"/>
                <a:gd name="connsiteY4024" fmla="*/ 675022 h 1441162"/>
                <a:gd name="connsiteX4025" fmla="*/ 587074 w 744811"/>
                <a:gd name="connsiteY4025" fmla="*/ 675139 h 1441162"/>
                <a:gd name="connsiteX4026" fmla="*/ 587074 w 744811"/>
                <a:gd name="connsiteY4026" fmla="*/ 675140 h 1441162"/>
                <a:gd name="connsiteX4027" fmla="*/ 591059 w 744811"/>
                <a:gd name="connsiteY4027" fmla="*/ 675023 h 1441162"/>
                <a:gd name="connsiteX4028" fmla="*/ 599077 w 744811"/>
                <a:gd name="connsiteY4028" fmla="*/ 681142 h 1441162"/>
                <a:gd name="connsiteX4029" fmla="*/ 600577 w 744811"/>
                <a:gd name="connsiteY4029" fmla="*/ 682642 h 1441162"/>
                <a:gd name="connsiteX4030" fmla="*/ 600577 w 744811"/>
                <a:gd name="connsiteY4030" fmla="*/ 682641 h 1441162"/>
                <a:gd name="connsiteX4031" fmla="*/ 599077 w 744811"/>
                <a:gd name="connsiteY4031" fmla="*/ 681141 h 1441162"/>
                <a:gd name="connsiteX4032" fmla="*/ 591059 w 744811"/>
                <a:gd name="connsiteY4032" fmla="*/ 675022 h 1441162"/>
                <a:gd name="connsiteX4033" fmla="*/ 470688 w 744811"/>
                <a:gd name="connsiteY4033" fmla="*/ 674925 h 1441162"/>
                <a:gd name="connsiteX4034" fmla="*/ 470689 w 744811"/>
                <a:gd name="connsiteY4034" fmla="*/ 674927 h 1441162"/>
                <a:gd name="connsiteX4035" fmla="*/ 481618 w 744811"/>
                <a:gd name="connsiteY4035" fmla="*/ 687142 h 1441162"/>
                <a:gd name="connsiteX4036" fmla="*/ 481619 w 744811"/>
                <a:gd name="connsiteY4036" fmla="*/ 687142 h 1441162"/>
                <a:gd name="connsiteX4037" fmla="*/ 470688 w 744811"/>
                <a:gd name="connsiteY4037" fmla="*/ 674925 h 1441162"/>
                <a:gd name="connsiteX4038" fmla="*/ 127060 w 744811"/>
                <a:gd name="connsiteY4038" fmla="*/ 673639 h 1441162"/>
                <a:gd name="connsiteX4039" fmla="*/ 120887 w 744811"/>
                <a:gd name="connsiteY4039" fmla="*/ 679426 h 1441162"/>
                <a:gd name="connsiteX4040" fmla="*/ 120888 w 744811"/>
                <a:gd name="connsiteY4040" fmla="*/ 679426 h 1441162"/>
                <a:gd name="connsiteX4041" fmla="*/ 127060 w 744811"/>
                <a:gd name="connsiteY4041" fmla="*/ 673640 h 1441162"/>
                <a:gd name="connsiteX4042" fmla="*/ 128603 w 744811"/>
                <a:gd name="connsiteY4042" fmla="*/ 676534 h 1441162"/>
                <a:gd name="connsiteX4043" fmla="*/ 128603 w 744811"/>
                <a:gd name="connsiteY4043" fmla="*/ 676533 h 1441162"/>
                <a:gd name="connsiteX4044" fmla="*/ 127060 w 744811"/>
                <a:gd name="connsiteY4044" fmla="*/ 673639 h 1441162"/>
                <a:gd name="connsiteX4045" fmla="*/ 195837 w 744811"/>
                <a:gd name="connsiteY4045" fmla="*/ 673157 h 1441162"/>
                <a:gd name="connsiteX4046" fmla="*/ 182064 w 744811"/>
                <a:gd name="connsiteY4046" fmla="*/ 685325 h 1441162"/>
                <a:gd name="connsiteX4047" fmla="*/ 177473 w 744811"/>
                <a:gd name="connsiteY4047" fmla="*/ 692930 h 1441162"/>
                <a:gd name="connsiteX4048" fmla="*/ 177474 w 744811"/>
                <a:gd name="connsiteY4048" fmla="*/ 692930 h 1441162"/>
                <a:gd name="connsiteX4049" fmla="*/ 182064 w 744811"/>
                <a:gd name="connsiteY4049" fmla="*/ 685326 h 1441162"/>
                <a:gd name="connsiteX4050" fmla="*/ 195837 w 744811"/>
                <a:gd name="connsiteY4050" fmla="*/ 673158 h 1441162"/>
                <a:gd name="connsiteX4051" fmla="*/ 637229 w 744811"/>
                <a:gd name="connsiteY4051" fmla="*/ 670424 h 1441162"/>
                <a:gd name="connsiteX4052" fmla="*/ 637230 w 744811"/>
                <a:gd name="connsiteY4052" fmla="*/ 670426 h 1441162"/>
                <a:gd name="connsiteX4053" fmla="*/ 664858 w 744811"/>
                <a:gd name="connsiteY4053" fmla="*/ 708484 h 1441162"/>
                <a:gd name="connsiteX4054" fmla="*/ 667928 w 744811"/>
                <a:gd name="connsiteY4054" fmla="*/ 711529 h 1441162"/>
                <a:gd name="connsiteX4055" fmla="*/ 672533 w 744811"/>
                <a:gd name="connsiteY4055" fmla="*/ 722186 h 1441162"/>
                <a:gd name="connsiteX4056" fmla="*/ 674061 w 744811"/>
                <a:gd name="connsiteY4056" fmla="*/ 723701 h 1441162"/>
                <a:gd name="connsiteX4057" fmla="*/ 674068 w 744811"/>
                <a:gd name="connsiteY4057" fmla="*/ 723707 h 1441162"/>
                <a:gd name="connsiteX4058" fmla="*/ 672533 w 744811"/>
                <a:gd name="connsiteY4058" fmla="*/ 722185 h 1441162"/>
                <a:gd name="connsiteX4059" fmla="*/ 667928 w 744811"/>
                <a:gd name="connsiteY4059" fmla="*/ 711528 h 1441162"/>
                <a:gd name="connsiteX4060" fmla="*/ 664858 w 744811"/>
                <a:gd name="connsiteY4060" fmla="*/ 708483 h 1441162"/>
                <a:gd name="connsiteX4061" fmla="*/ 637229 w 744811"/>
                <a:gd name="connsiteY4061" fmla="*/ 670424 h 1441162"/>
                <a:gd name="connsiteX4062" fmla="*/ 258198 w 744811"/>
                <a:gd name="connsiteY4062" fmla="*/ 668923 h 1441162"/>
                <a:gd name="connsiteX4063" fmla="*/ 257816 w 744811"/>
                <a:gd name="connsiteY4063" fmla="*/ 679390 h 1441162"/>
                <a:gd name="connsiteX4064" fmla="*/ 257816 w 744811"/>
                <a:gd name="connsiteY4064" fmla="*/ 679391 h 1441162"/>
                <a:gd name="connsiteX4065" fmla="*/ 250555 w 744811"/>
                <a:gd name="connsiteY4065" fmla="*/ 688717 h 1441162"/>
                <a:gd name="connsiteX4066" fmla="*/ 241384 w 744811"/>
                <a:gd name="connsiteY4066" fmla="*/ 696330 h 1441162"/>
                <a:gd name="connsiteX4067" fmla="*/ 241384 w 744811"/>
                <a:gd name="connsiteY4067" fmla="*/ 696331 h 1441162"/>
                <a:gd name="connsiteX4068" fmla="*/ 250555 w 744811"/>
                <a:gd name="connsiteY4068" fmla="*/ 688718 h 1441162"/>
                <a:gd name="connsiteX4069" fmla="*/ 257816 w 744811"/>
                <a:gd name="connsiteY4069" fmla="*/ 679391 h 1441162"/>
                <a:gd name="connsiteX4070" fmla="*/ 257816 w 744811"/>
                <a:gd name="connsiteY4070" fmla="*/ 679391 h 1441162"/>
                <a:gd name="connsiteX4071" fmla="*/ 567384 w 744811"/>
                <a:gd name="connsiteY4071" fmla="*/ 667209 h 1441162"/>
                <a:gd name="connsiteX4072" fmla="*/ 565854 w 744811"/>
                <a:gd name="connsiteY4072" fmla="*/ 679440 h 1441162"/>
                <a:gd name="connsiteX4073" fmla="*/ 567384 w 744811"/>
                <a:gd name="connsiteY4073" fmla="*/ 667210 h 1441162"/>
                <a:gd name="connsiteX4074" fmla="*/ 584214 w 744811"/>
                <a:gd name="connsiteY4074" fmla="*/ 673325 h 1441162"/>
                <a:gd name="connsiteX4075" fmla="*/ 597983 w 744811"/>
                <a:gd name="connsiteY4075" fmla="*/ 706963 h 1441162"/>
                <a:gd name="connsiteX4076" fmla="*/ 599720 w 744811"/>
                <a:gd name="connsiteY4076" fmla="*/ 713748 h 1441162"/>
                <a:gd name="connsiteX4077" fmla="*/ 600576 w 744811"/>
                <a:gd name="connsiteY4077" fmla="*/ 714471 h 1441162"/>
                <a:gd name="connsiteX4078" fmla="*/ 600577 w 744811"/>
                <a:gd name="connsiteY4078" fmla="*/ 714470 h 1441162"/>
                <a:gd name="connsiteX4079" fmla="*/ 599720 w 744811"/>
                <a:gd name="connsiteY4079" fmla="*/ 713747 h 1441162"/>
                <a:gd name="connsiteX4080" fmla="*/ 597983 w 744811"/>
                <a:gd name="connsiteY4080" fmla="*/ 706962 h 1441162"/>
                <a:gd name="connsiteX4081" fmla="*/ 584214 w 744811"/>
                <a:gd name="connsiteY4081" fmla="*/ 673324 h 1441162"/>
                <a:gd name="connsiteX4082" fmla="*/ 567384 w 744811"/>
                <a:gd name="connsiteY4082" fmla="*/ 667209 h 1441162"/>
                <a:gd name="connsiteX4083" fmla="*/ 461821 w 744811"/>
                <a:gd name="connsiteY4083" fmla="*/ 667209 h 1441162"/>
                <a:gd name="connsiteX4084" fmla="*/ 452683 w 744811"/>
                <a:gd name="connsiteY4084" fmla="*/ 676362 h 1441162"/>
                <a:gd name="connsiteX4085" fmla="*/ 452683 w 744811"/>
                <a:gd name="connsiteY4085" fmla="*/ 676363 h 1441162"/>
                <a:gd name="connsiteX4086" fmla="*/ 461821 w 744811"/>
                <a:gd name="connsiteY4086" fmla="*/ 667210 h 1441162"/>
                <a:gd name="connsiteX4087" fmla="*/ 466390 w 744811"/>
                <a:gd name="connsiteY4087" fmla="*/ 670261 h 1441162"/>
                <a:gd name="connsiteX4088" fmla="*/ 475527 w 744811"/>
                <a:gd name="connsiteY4088" fmla="*/ 688568 h 1441162"/>
                <a:gd name="connsiteX4089" fmla="*/ 504463 w 744811"/>
                <a:gd name="connsiteY4089" fmla="*/ 691619 h 1441162"/>
                <a:gd name="connsiteX4090" fmla="*/ 525784 w 744811"/>
                <a:gd name="connsiteY4090" fmla="*/ 699247 h 1441162"/>
                <a:gd name="connsiteX4091" fmla="*/ 528830 w 744811"/>
                <a:gd name="connsiteY4091" fmla="*/ 697722 h 1441162"/>
                <a:gd name="connsiteX4092" fmla="*/ 528830 w 744811"/>
                <a:gd name="connsiteY4092" fmla="*/ 697721 h 1441162"/>
                <a:gd name="connsiteX4093" fmla="*/ 525784 w 744811"/>
                <a:gd name="connsiteY4093" fmla="*/ 699246 h 1441162"/>
                <a:gd name="connsiteX4094" fmla="*/ 504463 w 744811"/>
                <a:gd name="connsiteY4094" fmla="*/ 691618 h 1441162"/>
                <a:gd name="connsiteX4095" fmla="*/ 475527 w 744811"/>
                <a:gd name="connsiteY4095" fmla="*/ 688567 h 1441162"/>
                <a:gd name="connsiteX4096" fmla="*/ 466390 w 744811"/>
                <a:gd name="connsiteY4096" fmla="*/ 670260 h 1441162"/>
                <a:gd name="connsiteX4097" fmla="*/ 461821 w 744811"/>
                <a:gd name="connsiteY4097" fmla="*/ 667209 h 1441162"/>
                <a:gd name="connsiteX4098" fmla="*/ 509269 w 744811"/>
                <a:gd name="connsiteY4098" fmla="*/ 665536 h 1441162"/>
                <a:gd name="connsiteX4099" fmla="*/ 509270 w 744811"/>
                <a:gd name="connsiteY4099" fmla="*/ 665537 h 1441162"/>
                <a:gd name="connsiteX4100" fmla="*/ 512896 w 744811"/>
                <a:gd name="connsiteY4100" fmla="*/ 667466 h 1441162"/>
                <a:gd name="connsiteX4101" fmla="*/ 515378 w 744811"/>
                <a:gd name="connsiteY4101" fmla="*/ 671710 h 1441162"/>
                <a:gd name="connsiteX4102" fmla="*/ 518432 w 744811"/>
                <a:gd name="connsiteY4102" fmla="*/ 671710 h 1441162"/>
                <a:gd name="connsiteX4103" fmla="*/ 521486 w 744811"/>
                <a:gd name="connsiteY4103" fmla="*/ 668625 h 1441162"/>
                <a:gd name="connsiteX4104" fmla="*/ 521487 w 744811"/>
                <a:gd name="connsiteY4104" fmla="*/ 668623 h 1441162"/>
                <a:gd name="connsiteX4105" fmla="*/ 518432 w 744811"/>
                <a:gd name="connsiteY4105" fmla="*/ 671709 h 1441162"/>
                <a:gd name="connsiteX4106" fmla="*/ 515378 w 744811"/>
                <a:gd name="connsiteY4106" fmla="*/ 671709 h 1441162"/>
                <a:gd name="connsiteX4107" fmla="*/ 509269 w 744811"/>
                <a:gd name="connsiteY4107" fmla="*/ 665536 h 1441162"/>
                <a:gd name="connsiteX4108" fmla="*/ 559285 w 744811"/>
                <a:gd name="connsiteY4108" fmla="*/ 664687 h 1441162"/>
                <a:gd name="connsiteX4109" fmla="*/ 558198 w 744811"/>
                <a:gd name="connsiteY4109" fmla="*/ 675319 h 1441162"/>
                <a:gd name="connsiteX4110" fmla="*/ 550181 w 744811"/>
                <a:gd name="connsiteY4110" fmla="*/ 685388 h 1441162"/>
                <a:gd name="connsiteX4111" fmla="*/ 545599 w 744811"/>
                <a:gd name="connsiteY4111" fmla="*/ 683868 h 1441162"/>
                <a:gd name="connsiteX4112" fmla="*/ 530328 w 744811"/>
                <a:gd name="connsiteY4112" fmla="*/ 671709 h 1441162"/>
                <a:gd name="connsiteX4113" fmla="*/ 528717 w 744811"/>
                <a:gd name="connsiteY4113" fmla="*/ 668357 h 1441162"/>
                <a:gd name="connsiteX4114" fmla="*/ 528718 w 744811"/>
                <a:gd name="connsiteY4114" fmla="*/ 668359 h 1441162"/>
                <a:gd name="connsiteX4115" fmla="*/ 530328 w 744811"/>
                <a:gd name="connsiteY4115" fmla="*/ 671710 h 1441162"/>
                <a:gd name="connsiteX4116" fmla="*/ 545599 w 744811"/>
                <a:gd name="connsiteY4116" fmla="*/ 683869 h 1441162"/>
                <a:gd name="connsiteX4117" fmla="*/ 550181 w 744811"/>
                <a:gd name="connsiteY4117" fmla="*/ 685389 h 1441162"/>
                <a:gd name="connsiteX4118" fmla="*/ 558198 w 744811"/>
                <a:gd name="connsiteY4118" fmla="*/ 675320 h 1441162"/>
                <a:gd name="connsiteX4119" fmla="*/ 559285 w 744811"/>
                <a:gd name="connsiteY4119" fmla="*/ 664688 h 1441162"/>
                <a:gd name="connsiteX4120" fmla="*/ 562398 w 744811"/>
                <a:gd name="connsiteY4120" fmla="*/ 668671 h 1441162"/>
                <a:gd name="connsiteX4121" fmla="*/ 562398 w 744811"/>
                <a:gd name="connsiteY4121" fmla="*/ 668670 h 1441162"/>
                <a:gd name="connsiteX4122" fmla="*/ 527273 w 744811"/>
                <a:gd name="connsiteY4122" fmla="*/ 664110 h 1441162"/>
                <a:gd name="connsiteX4123" fmla="*/ 527274 w 744811"/>
                <a:gd name="connsiteY4123" fmla="*/ 664113 h 1441162"/>
                <a:gd name="connsiteX4124" fmla="*/ 527966 w 744811"/>
                <a:gd name="connsiteY4124" fmla="*/ 665085 h 1441162"/>
                <a:gd name="connsiteX4125" fmla="*/ 528062 w 744811"/>
                <a:gd name="connsiteY4125" fmla="*/ 665912 h 1441162"/>
                <a:gd name="connsiteX4126" fmla="*/ 528062 w 744811"/>
                <a:gd name="connsiteY4126" fmla="*/ 665913 h 1441162"/>
                <a:gd name="connsiteX4127" fmla="*/ 527966 w 744811"/>
                <a:gd name="connsiteY4127" fmla="*/ 665084 h 1441162"/>
                <a:gd name="connsiteX4128" fmla="*/ 527273 w 744811"/>
                <a:gd name="connsiteY4128" fmla="*/ 664110 h 1441162"/>
                <a:gd name="connsiteX4129" fmla="*/ 339699 w 744811"/>
                <a:gd name="connsiteY4129" fmla="*/ 659628 h 1441162"/>
                <a:gd name="connsiteX4130" fmla="*/ 339698 w 744811"/>
                <a:gd name="connsiteY4130" fmla="*/ 659629 h 1441162"/>
                <a:gd name="connsiteX4131" fmla="*/ 344285 w 744811"/>
                <a:gd name="connsiteY4131" fmla="*/ 659629 h 1441162"/>
                <a:gd name="connsiteX4132" fmla="*/ 348872 w 744811"/>
                <a:gd name="connsiteY4132" fmla="*/ 664198 h 1441162"/>
                <a:gd name="connsiteX4133" fmla="*/ 353459 w 744811"/>
                <a:gd name="connsiteY4133" fmla="*/ 659629 h 1441162"/>
                <a:gd name="connsiteX4134" fmla="*/ 359574 w 744811"/>
                <a:gd name="connsiteY4134" fmla="*/ 659629 h 1441162"/>
                <a:gd name="connsiteX4135" fmla="*/ 359573 w 744811"/>
                <a:gd name="connsiteY4135" fmla="*/ 659628 h 1441162"/>
                <a:gd name="connsiteX4136" fmla="*/ 353459 w 744811"/>
                <a:gd name="connsiteY4136" fmla="*/ 659628 h 1441162"/>
                <a:gd name="connsiteX4137" fmla="*/ 348872 w 744811"/>
                <a:gd name="connsiteY4137" fmla="*/ 664197 h 1441162"/>
                <a:gd name="connsiteX4138" fmla="*/ 344285 w 744811"/>
                <a:gd name="connsiteY4138" fmla="*/ 659628 h 1441162"/>
                <a:gd name="connsiteX4139" fmla="*/ 539491 w 744811"/>
                <a:gd name="connsiteY4139" fmla="*/ 658147 h 1441162"/>
                <a:gd name="connsiteX4140" fmla="*/ 534990 w 744811"/>
                <a:gd name="connsiteY4140" fmla="*/ 659668 h 1441162"/>
                <a:gd name="connsiteX4141" fmla="*/ 534991 w 744811"/>
                <a:gd name="connsiteY4141" fmla="*/ 659669 h 1441162"/>
                <a:gd name="connsiteX4142" fmla="*/ 539491 w 744811"/>
                <a:gd name="connsiteY4142" fmla="*/ 658148 h 1441162"/>
                <a:gd name="connsiteX4143" fmla="*/ 373335 w 744811"/>
                <a:gd name="connsiteY4143" fmla="*/ 658105 h 1441162"/>
                <a:gd name="connsiteX4144" fmla="*/ 370277 w 744811"/>
                <a:gd name="connsiteY4144" fmla="*/ 659628 h 1441162"/>
                <a:gd name="connsiteX4145" fmla="*/ 361103 w 744811"/>
                <a:gd name="connsiteY4145" fmla="*/ 664197 h 1441162"/>
                <a:gd name="connsiteX4146" fmla="*/ 359957 w 744811"/>
                <a:gd name="connsiteY4146" fmla="*/ 662484 h 1441162"/>
                <a:gd name="connsiteX4147" fmla="*/ 359956 w 744811"/>
                <a:gd name="connsiteY4147" fmla="*/ 662485 h 1441162"/>
                <a:gd name="connsiteX4148" fmla="*/ 361103 w 744811"/>
                <a:gd name="connsiteY4148" fmla="*/ 664198 h 1441162"/>
                <a:gd name="connsiteX4149" fmla="*/ 370277 w 744811"/>
                <a:gd name="connsiteY4149" fmla="*/ 659629 h 1441162"/>
                <a:gd name="connsiteX4150" fmla="*/ 373335 w 744811"/>
                <a:gd name="connsiteY4150" fmla="*/ 658106 h 1441162"/>
                <a:gd name="connsiteX4151" fmla="*/ 358045 w 744811"/>
                <a:gd name="connsiteY4151" fmla="*/ 658105 h 1441162"/>
                <a:gd name="connsiteX4152" fmla="*/ 358047 w 744811"/>
                <a:gd name="connsiteY4152" fmla="*/ 658107 h 1441162"/>
                <a:gd name="connsiteX4153" fmla="*/ 361103 w 744811"/>
                <a:gd name="connsiteY4153" fmla="*/ 659629 h 1441162"/>
                <a:gd name="connsiteX4154" fmla="*/ 361103 w 744811"/>
                <a:gd name="connsiteY4154" fmla="*/ 659628 h 1441162"/>
                <a:gd name="connsiteX4155" fmla="*/ 358045 w 744811"/>
                <a:gd name="connsiteY4155" fmla="*/ 658105 h 1441162"/>
                <a:gd name="connsiteX4156" fmla="*/ 371806 w 744811"/>
                <a:gd name="connsiteY4156" fmla="*/ 655060 h 1441162"/>
                <a:gd name="connsiteX4157" fmla="*/ 371807 w 744811"/>
                <a:gd name="connsiteY4157" fmla="*/ 655062 h 1441162"/>
                <a:gd name="connsiteX4158" fmla="*/ 376393 w 744811"/>
                <a:gd name="connsiteY4158" fmla="*/ 657536 h 1441162"/>
                <a:gd name="connsiteX4159" fmla="*/ 380980 w 744811"/>
                <a:gd name="connsiteY4159" fmla="*/ 656583 h 1441162"/>
                <a:gd name="connsiteX4160" fmla="*/ 387095 w 744811"/>
                <a:gd name="connsiteY4160" fmla="*/ 658106 h 1441162"/>
                <a:gd name="connsiteX4161" fmla="*/ 387096 w 744811"/>
                <a:gd name="connsiteY4161" fmla="*/ 658105 h 1441162"/>
                <a:gd name="connsiteX4162" fmla="*/ 380980 w 744811"/>
                <a:gd name="connsiteY4162" fmla="*/ 656582 h 1441162"/>
                <a:gd name="connsiteX4163" fmla="*/ 371806 w 744811"/>
                <a:gd name="connsiteY4163" fmla="*/ 655060 h 1441162"/>
                <a:gd name="connsiteX4164" fmla="*/ 342756 w 744811"/>
                <a:gd name="connsiteY4164" fmla="*/ 653538 h 1441162"/>
                <a:gd name="connsiteX4165" fmla="*/ 339698 w 744811"/>
                <a:gd name="connsiteY4165" fmla="*/ 658105 h 1441162"/>
                <a:gd name="connsiteX4166" fmla="*/ 335112 w 744811"/>
                <a:gd name="connsiteY4166" fmla="*/ 656582 h 1441162"/>
                <a:gd name="connsiteX4167" fmla="*/ 335111 w 744811"/>
                <a:gd name="connsiteY4167" fmla="*/ 656583 h 1441162"/>
                <a:gd name="connsiteX4168" fmla="*/ 339698 w 744811"/>
                <a:gd name="connsiteY4168" fmla="*/ 658106 h 1441162"/>
                <a:gd name="connsiteX4169" fmla="*/ 342756 w 744811"/>
                <a:gd name="connsiteY4169" fmla="*/ 653538 h 1441162"/>
                <a:gd name="connsiteX4170" fmla="*/ 318293 w 744811"/>
                <a:gd name="connsiteY4170" fmla="*/ 652014 h 1441162"/>
                <a:gd name="connsiteX4171" fmla="*/ 318294 w 744811"/>
                <a:gd name="connsiteY4171" fmla="*/ 652015 h 1441162"/>
                <a:gd name="connsiteX4172" fmla="*/ 327466 w 744811"/>
                <a:gd name="connsiteY4172" fmla="*/ 652015 h 1441162"/>
                <a:gd name="connsiteX4173" fmla="*/ 338168 w 744811"/>
                <a:gd name="connsiteY4173" fmla="*/ 653538 h 1441162"/>
                <a:gd name="connsiteX4174" fmla="*/ 338169 w 744811"/>
                <a:gd name="connsiteY4174" fmla="*/ 653537 h 1441162"/>
                <a:gd name="connsiteX4175" fmla="*/ 327466 w 744811"/>
                <a:gd name="connsiteY4175" fmla="*/ 652014 h 1441162"/>
                <a:gd name="connsiteX4176" fmla="*/ 318293 w 744811"/>
                <a:gd name="connsiteY4176" fmla="*/ 652014 h 1441162"/>
                <a:gd name="connsiteX4177" fmla="*/ 338169 w 744811"/>
                <a:gd name="connsiteY4177" fmla="*/ 650491 h 1441162"/>
                <a:gd name="connsiteX4178" fmla="*/ 338172 w 744811"/>
                <a:gd name="connsiteY4178" fmla="*/ 650493 h 1441162"/>
                <a:gd name="connsiteX4179" fmla="*/ 344285 w 744811"/>
                <a:gd name="connsiteY4179" fmla="*/ 652015 h 1441162"/>
                <a:gd name="connsiteX4180" fmla="*/ 347342 w 744811"/>
                <a:gd name="connsiteY4180" fmla="*/ 655060 h 1441162"/>
                <a:gd name="connsiteX4181" fmla="*/ 347343 w 744811"/>
                <a:gd name="connsiteY4181" fmla="*/ 655060 h 1441162"/>
                <a:gd name="connsiteX4182" fmla="*/ 344285 w 744811"/>
                <a:gd name="connsiteY4182" fmla="*/ 652014 h 1441162"/>
                <a:gd name="connsiteX4183" fmla="*/ 338169 w 744811"/>
                <a:gd name="connsiteY4183" fmla="*/ 650491 h 1441162"/>
                <a:gd name="connsiteX4184" fmla="*/ 530396 w 744811"/>
                <a:gd name="connsiteY4184" fmla="*/ 648240 h 1441162"/>
                <a:gd name="connsiteX4185" fmla="*/ 530401 w 744811"/>
                <a:gd name="connsiteY4185" fmla="*/ 648243 h 1441162"/>
                <a:gd name="connsiteX4186" fmla="*/ 537990 w 744811"/>
                <a:gd name="connsiteY4186" fmla="*/ 650549 h 1441162"/>
                <a:gd name="connsiteX4187" fmla="*/ 542491 w 744811"/>
                <a:gd name="connsiteY4187" fmla="*/ 661187 h 1441162"/>
                <a:gd name="connsiteX4188" fmla="*/ 542491 w 744811"/>
                <a:gd name="connsiteY4188" fmla="*/ 661187 h 1441162"/>
                <a:gd name="connsiteX4189" fmla="*/ 537990 w 744811"/>
                <a:gd name="connsiteY4189" fmla="*/ 650548 h 1441162"/>
                <a:gd name="connsiteX4190" fmla="*/ 153038 w 744811"/>
                <a:gd name="connsiteY4190" fmla="*/ 647275 h 1441162"/>
                <a:gd name="connsiteX4191" fmla="*/ 143778 w 744811"/>
                <a:gd name="connsiteY4191" fmla="*/ 662891 h 1441162"/>
                <a:gd name="connsiteX4192" fmla="*/ 136062 w 744811"/>
                <a:gd name="connsiteY4192" fmla="*/ 666015 h 1441162"/>
                <a:gd name="connsiteX4193" fmla="*/ 131432 w 744811"/>
                <a:gd name="connsiteY4193" fmla="*/ 664453 h 1441162"/>
                <a:gd name="connsiteX4194" fmla="*/ 129889 w 744811"/>
                <a:gd name="connsiteY4194" fmla="*/ 667576 h 1441162"/>
                <a:gd name="connsiteX4195" fmla="*/ 129890 w 744811"/>
                <a:gd name="connsiteY4195" fmla="*/ 667576 h 1441162"/>
                <a:gd name="connsiteX4196" fmla="*/ 131432 w 744811"/>
                <a:gd name="connsiteY4196" fmla="*/ 664454 h 1441162"/>
                <a:gd name="connsiteX4197" fmla="*/ 136062 w 744811"/>
                <a:gd name="connsiteY4197" fmla="*/ 666016 h 1441162"/>
                <a:gd name="connsiteX4198" fmla="*/ 143778 w 744811"/>
                <a:gd name="connsiteY4198" fmla="*/ 662892 h 1441162"/>
                <a:gd name="connsiteX4199" fmla="*/ 153035 w 744811"/>
                <a:gd name="connsiteY4199" fmla="*/ 647281 h 1441162"/>
                <a:gd name="connsiteX4200" fmla="*/ 522987 w 744811"/>
                <a:gd name="connsiteY4200" fmla="*/ 645989 h 1441162"/>
                <a:gd name="connsiteX4201" fmla="*/ 518486 w 744811"/>
                <a:gd name="connsiteY4201" fmla="*/ 650548 h 1441162"/>
                <a:gd name="connsiteX4202" fmla="*/ 518486 w 744811"/>
                <a:gd name="connsiteY4202" fmla="*/ 650549 h 1441162"/>
                <a:gd name="connsiteX4203" fmla="*/ 522987 w 744811"/>
                <a:gd name="connsiteY4203" fmla="*/ 645990 h 1441162"/>
                <a:gd name="connsiteX4204" fmla="*/ 528558 w 744811"/>
                <a:gd name="connsiteY4204" fmla="*/ 647683 h 1441162"/>
                <a:gd name="connsiteX4205" fmla="*/ 528559 w 744811"/>
                <a:gd name="connsiteY4205" fmla="*/ 647682 h 1441162"/>
                <a:gd name="connsiteX4206" fmla="*/ 551922 w 744811"/>
                <a:gd name="connsiteY4206" fmla="*/ 641489 h 1441162"/>
                <a:gd name="connsiteX4207" fmla="*/ 549368 w 744811"/>
                <a:gd name="connsiteY4207" fmla="*/ 643927 h 1441162"/>
                <a:gd name="connsiteX4208" fmla="*/ 549368 w 744811"/>
                <a:gd name="connsiteY4208" fmla="*/ 643928 h 1441162"/>
                <a:gd name="connsiteX4209" fmla="*/ 551922 w 744811"/>
                <a:gd name="connsiteY4209" fmla="*/ 641490 h 1441162"/>
                <a:gd name="connsiteX4210" fmla="*/ 559781 w 744811"/>
                <a:gd name="connsiteY4210" fmla="*/ 647491 h 1441162"/>
                <a:gd name="connsiteX4211" fmla="*/ 561353 w 744811"/>
                <a:gd name="connsiteY4211" fmla="*/ 654992 h 1441162"/>
                <a:gd name="connsiteX4212" fmla="*/ 561353 w 744811"/>
                <a:gd name="connsiteY4212" fmla="*/ 654992 h 1441162"/>
                <a:gd name="connsiteX4213" fmla="*/ 559781 w 744811"/>
                <a:gd name="connsiteY4213" fmla="*/ 647490 h 1441162"/>
                <a:gd name="connsiteX4214" fmla="*/ 551922 w 744811"/>
                <a:gd name="connsiteY4214" fmla="*/ 641489 h 1441162"/>
                <a:gd name="connsiteX4215" fmla="*/ 223287 w 744811"/>
                <a:gd name="connsiteY4215" fmla="*/ 639767 h 1441162"/>
                <a:gd name="connsiteX4216" fmla="*/ 223096 w 744811"/>
                <a:gd name="connsiteY4216" fmla="*/ 649383 h 1441162"/>
                <a:gd name="connsiteX4217" fmla="*/ 223096 w 744811"/>
                <a:gd name="connsiteY4217" fmla="*/ 649383 h 1441162"/>
                <a:gd name="connsiteX4218" fmla="*/ 217179 w 744811"/>
                <a:gd name="connsiteY4218" fmla="*/ 656691 h 1441162"/>
                <a:gd name="connsiteX4219" fmla="*/ 204961 w 744811"/>
                <a:gd name="connsiteY4219" fmla="*/ 656691 h 1441162"/>
                <a:gd name="connsiteX4220" fmla="*/ 197326 w 744811"/>
                <a:gd name="connsiteY4220" fmla="*/ 661307 h 1441162"/>
                <a:gd name="connsiteX4221" fmla="*/ 179000 w 744811"/>
                <a:gd name="connsiteY4221" fmla="*/ 653614 h 1441162"/>
                <a:gd name="connsiteX4222" fmla="*/ 177472 w 744811"/>
                <a:gd name="connsiteY4222" fmla="*/ 655152 h 1441162"/>
                <a:gd name="connsiteX4223" fmla="*/ 177473 w 744811"/>
                <a:gd name="connsiteY4223" fmla="*/ 655153 h 1441162"/>
                <a:gd name="connsiteX4224" fmla="*/ 179000 w 744811"/>
                <a:gd name="connsiteY4224" fmla="*/ 653615 h 1441162"/>
                <a:gd name="connsiteX4225" fmla="*/ 197326 w 744811"/>
                <a:gd name="connsiteY4225" fmla="*/ 661308 h 1441162"/>
                <a:gd name="connsiteX4226" fmla="*/ 204961 w 744811"/>
                <a:gd name="connsiteY4226" fmla="*/ 656692 h 1441162"/>
                <a:gd name="connsiteX4227" fmla="*/ 217179 w 744811"/>
                <a:gd name="connsiteY4227" fmla="*/ 656692 h 1441162"/>
                <a:gd name="connsiteX4228" fmla="*/ 223096 w 744811"/>
                <a:gd name="connsiteY4228" fmla="*/ 649384 h 1441162"/>
                <a:gd name="connsiteX4229" fmla="*/ 223096 w 744811"/>
                <a:gd name="connsiteY4229" fmla="*/ 649383 h 1441162"/>
                <a:gd name="connsiteX4230" fmla="*/ 522772 w 744811"/>
                <a:gd name="connsiteY4230" fmla="*/ 638273 h 1441162"/>
                <a:gd name="connsiteX4231" fmla="*/ 522772 w 744811"/>
                <a:gd name="connsiteY4231" fmla="*/ 638274 h 1441162"/>
                <a:gd name="connsiteX4232" fmla="*/ 524058 w 744811"/>
                <a:gd name="connsiteY4232" fmla="*/ 642773 h 1441162"/>
                <a:gd name="connsiteX4233" fmla="*/ 524058 w 744811"/>
                <a:gd name="connsiteY4233" fmla="*/ 642774 h 1441162"/>
                <a:gd name="connsiteX4234" fmla="*/ 522772 w 744811"/>
                <a:gd name="connsiteY4234" fmla="*/ 638273 h 1441162"/>
                <a:gd name="connsiteX4235" fmla="*/ 208016 w 744811"/>
                <a:gd name="connsiteY4235" fmla="*/ 636689 h 1441162"/>
                <a:gd name="connsiteX4236" fmla="*/ 200381 w 744811"/>
                <a:gd name="connsiteY4236" fmla="*/ 638227 h 1441162"/>
                <a:gd name="connsiteX4237" fmla="*/ 200380 w 744811"/>
                <a:gd name="connsiteY4237" fmla="*/ 638228 h 1441162"/>
                <a:gd name="connsiteX4238" fmla="*/ 208015 w 744811"/>
                <a:gd name="connsiteY4238" fmla="*/ 636690 h 1441162"/>
                <a:gd name="connsiteX4239" fmla="*/ 296412 w 744811"/>
                <a:gd name="connsiteY4239" fmla="*/ 635423 h 1441162"/>
                <a:gd name="connsiteX4240" fmla="*/ 296412 w 744811"/>
                <a:gd name="connsiteY4240" fmla="*/ 635424 h 1441162"/>
                <a:gd name="connsiteX4241" fmla="*/ 313226 w 744811"/>
                <a:gd name="connsiteY4241" fmla="*/ 649128 h 1441162"/>
                <a:gd name="connsiteX4242" fmla="*/ 323926 w 744811"/>
                <a:gd name="connsiteY4242" fmla="*/ 664355 h 1441162"/>
                <a:gd name="connsiteX4243" fmla="*/ 348383 w 744811"/>
                <a:gd name="connsiteY4243" fmla="*/ 679582 h 1441162"/>
                <a:gd name="connsiteX4244" fmla="*/ 365197 w 744811"/>
                <a:gd name="connsiteY4244" fmla="*/ 679582 h 1441162"/>
                <a:gd name="connsiteX4245" fmla="*/ 377425 w 744811"/>
                <a:gd name="connsiteY4245" fmla="*/ 668923 h 1441162"/>
                <a:gd name="connsiteX4246" fmla="*/ 391182 w 744811"/>
                <a:gd name="connsiteY4246" fmla="*/ 658264 h 1441162"/>
                <a:gd name="connsiteX4247" fmla="*/ 411054 w 744811"/>
                <a:gd name="connsiteY4247" fmla="*/ 646083 h 1441162"/>
                <a:gd name="connsiteX4248" fmla="*/ 411245 w 744811"/>
                <a:gd name="connsiteY4248" fmla="*/ 636947 h 1441162"/>
                <a:gd name="connsiteX4249" fmla="*/ 411054 w 744811"/>
                <a:gd name="connsiteY4249" fmla="*/ 646082 h 1441162"/>
                <a:gd name="connsiteX4250" fmla="*/ 391182 w 744811"/>
                <a:gd name="connsiteY4250" fmla="*/ 658263 h 1441162"/>
                <a:gd name="connsiteX4251" fmla="*/ 377425 w 744811"/>
                <a:gd name="connsiteY4251" fmla="*/ 668922 h 1441162"/>
                <a:gd name="connsiteX4252" fmla="*/ 365197 w 744811"/>
                <a:gd name="connsiteY4252" fmla="*/ 679581 h 1441162"/>
                <a:gd name="connsiteX4253" fmla="*/ 348383 w 744811"/>
                <a:gd name="connsiteY4253" fmla="*/ 679581 h 1441162"/>
                <a:gd name="connsiteX4254" fmla="*/ 323926 w 744811"/>
                <a:gd name="connsiteY4254" fmla="*/ 664354 h 1441162"/>
                <a:gd name="connsiteX4255" fmla="*/ 313226 w 744811"/>
                <a:gd name="connsiteY4255" fmla="*/ 649127 h 1441162"/>
                <a:gd name="connsiteX4256" fmla="*/ 296412 w 744811"/>
                <a:gd name="connsiteY4256" fmla="*/ 635423 h 1441162"/>
                <a:gd name="connsiteX4257" fmla="*/ 518199 w 744811"/>
                <a:gd name="connsiteY4257" fmla="*/ 634094 h 1441162"/>
                <a:gd name="connsiteX4258" fmla="*/ 518199 w 744811"/>
                <a:gd name="connsiteY4258" fmla="*/ 634095 h 1441162"/>
                <a:gd name="connsiteX4259" fmla="*/ 522325 w 744811"/>
                <a:gd name="connsiteY4259" fmla="*/ 639440 h 1441162"/>
                <a:gd name="connsiteX4260" fmla="*/ 522880 w 744811"/>
                <a:gd name="connsiteY4260" fmla="*/ 640158 h 1441162"/>
                <a:gd name="connsiteX4261" fmla="*/ 522880 w 744811"/>
                <a:gd name="connsiteY4261" fmla="*/ 640157 h 1441162"/>
                <a:gd name="connsiteX4262" fmla="*/ 522325 w 744811"/>
                <a:gd name="connsiteY4262" fmla="*/ 639439 h 1441162"/>
                <a:gd name="connsiteX4263" fmla="*/ 505995 w 744811"/>
                <a:gd name="connsiteY4263" fmla="*/ 633696 h 1441162"/>
                <a:gd name="connsiteX4264" fmla="*/ 499916 w 744811"/>
                <a:gd name="connsiteY4264" fmla="*/ 639748 h 1441162"/>
                <a:gd name="connsiteX4265" fmla="*/ 492317 w 744811"/>
                <a:gd name="connsiteY4265" fmla="*/ 635209 h 1441162"/>
                <a:gd name="connsiteX4266" fmla="*/ 492317 w 744811"/>
                <a:gd name="connsiteY4266" fmla="*/ 635210 h 1441162"/>
                <a:gd name="connsiteX4267" fmla="*/ 499916 w 744811"/>
                <a:gd name="connsiteY4267" fmla="*/ 639749 h 1441162"/>
                <a:gd name="connsiteX4268" fmla="*/ 505995 w 744811"/>
                <a:gd name="connsiteY4268" fmla="*/ 633697 h 1441162"/>
                <a:gd name="connsiteX4269" fmla="*/ 574173 w 744811"/>
                <a:gd name="connsiteY4269" fmla="*/ 632866 h 1441162"/>
                <a:gd name="connsiteX4270" fmla="*/ 573410 w 744811"/>
                <a:gd name="connsiteY4270" fmla="*/ 634006 h 1441162"/>
                <a:gd name="connsiteX4271" fmla="*/ 572455 w 744811"/>
                <a:gd name="connsiteY4271" fmla="*/ 638756 h 1441162"/>
                <a:gd name="connsiteX4272" fmla="*/ 572456 w 744811"/>
                <a:gd name="connsiteY4272" fmla="*/ 638756 h 1441162"/>
                <a:gd name="connsiteX4273" fmla="*/ 573410 w 744811"/>
                <a:gd name="connsiteY4273" fmla="*/ 634007 h 1441162"/>
                <a:gd name="connsiteX4274" fmla="*/ 574173 w 744811"/>
                <a:gd name="connsiteY4274" fmla="*/ 632867 h 1441162"/>
                <a:gd name="connsiteX4275" fmla="*/ 574937 w 744811"/>
                <a:gd name="connsiteY4275" fmla="*/ 634007 h 1441162"/>
                <a:gd name="connsiteX4276" fmla="*/ 577991 w 744811"/>
                <a:gd name="connsiteY4276" fmla="*/ 644646 h 1441162"/>
                <a:gd name="connsiteX4277" fmla="*/ 582571 w 744811"/>
                <a:gd name="connsiteY4277" fmla="*/ 649204 h 1441162"/>
                <a:gd name="connsiteX4278" fmla="*/ 582573 w 744811"/>
                <a:gd name="connsiteY4278" fmla="*/ 649205 h 1441162"/>
                <a:gd name="connsiteX4279" fmla="*/ 577991 w 744811"/>
                <a:gd name="connsiteY4279" fmla="*/ 644645 h 1441162"/>
                <a:gd name="connsiteX4280" fmla="*/ 574937 w 744811"/>
                <a:gd name="connsiteY4280" fmla="*/ 634006 h 1441162"/>
                <a:gd name="connsiteX4281" fmla="*/ 574173 w 744811"/>
                <a:gd name="connsiteY4281" fmla="*/ 632866 h 1441162"/>
                <a:gd name="connsiteX4282" fmla="*/ 475665 w 744811"/>
                <a:gd name="connsiteY4282" fmla="*/ 630556 h 1441162"/>
                <a:gd name="connsiteX4283" fmla="*/ 475665 w 744811"/>
                <a:gd name="connsiteY4283" fmla="*/ 630557 h 1441162"/>
                <a:gd name="connsiteX4284" fmla="*/ 476428 w 744811"/>
                <a:gd name="connsiteY4284" fmla="*/ 639867 h 1441162"/>
                <a:gd name="connsiteX4285" fmla="*/ 481336 w 744811"/>
                <a:gd name="connsiteY4285" fmla="*/ 645285 h 1441162"/>
                <a:gd name="connsiteX4286" fmla="*/ 481337 w 744811"/>
                <a:gd name="connsiteY4286" fmla="*/ 645286 h 1441162"/>
                <a:gd name="connsiteX4287" fmla="*/ 481339 w 744811"/>
                <a:gd name="connsiteY4287" fmla="*/ 645288 h 1441162"/>
                <a:gd name="connsiteX4288" fmla="*/ 483578 w 744811"/>
                <a:gd name="connsiteY4288" fmla="*/ 646303 h 1441162"/>
                <a:gd name="connsiteX4289" fmla="*/ 483584 w 744811"/>
                <a:gd name="connsiteY4289" fmla="*/ 646304 h 1441162"/>
                <a:gd name="connsiteX4290" fmla="*/ 483590 w 744811"/>
                <a:gd name="connsiteY4290" fmla="*/ 646307 h 1441162"/>
                <a:gd name="connsiteX4291" fmla="*/ 489955 w 744811"/>
                <a:gd name="connsiteY4291" fmla="*/ 648226 h 1441162"/>
                <a:gd name="connsiteX4292" fmla="*/ 497004 w 744811"/>
                <a:gd name="connsiteY4292" fmla="*/ 651835 h 1441162"/>
                <a:gd name="connsiteX4293" fmla="*/ 512246 w 744811"/>
                <a:gd name="connsiteY4293" fmla="*/ 656395 h 1441162"/>
                <a:gd name="connsiteX4294" fmla="*/ 513770 w 744811"/>
                <a:gd name="connsiteY4294" fmla="*/ 659433 h 1441162"/>
                <a:gd name="connsiteX4295" fmla="*/ 513770 w 744811"/>
                <a:gd name="connsiteY4295" fmla="*/ 659433 h 1441162"/>
                <a:gd name="connsiteX4296" fmla="*/ 512246 w 744811"/>
                <a:gd name="connsiteY4296" fmla="*/ 656394 h 1441162"/>
                <a:gd name="connsiteX4297" fmla="*/ 497004 w 744811"/>
                <a:gd name="connsiteY4297" fmla="*/ 651834 h 1441162"/>
                <a:gd name="connsiteX4298" fmla="*/ 489955 w 744811"/>
                <a:gd name="connsiteY4298" fmla="*/ 648225 h 1441162"/>
                <a:gd name="connsiteX4299" fmla="*/ 483584 w 744811"/>
                <a:gd name="connsiteY4299" fmla="*/ 646304 h 1441162"/>
                <a:gd name="connsiteX4300" fmla="*/ 481337 w 744811"/>
                <a:gd name="connsiteY4300" fmla="*/ 645286 h 1441162"/>
                <a:gd name="connsiteX4301" fmla="*/ 476428 w 744811"/>
                <a:gd name="connsiteY4301" fmla="*/ 639866 h 1441162"/>
                <a:gd name="connsiteX4302" fmla="*/ 475665 w 744811"/>
                <a:gd name="connsiteY4302" fmla="*/ 630556 h 1441162"/>
                <a:gd name="connsiteX4303" fmla="*/ 534990 w 744811"/>
                <a:gd name="connsiteY4303" fmla="*/ 629512 h 1441162"/>
                <a:gd name="connsiteX4304" fmla="*/ 534992 w 744811"/>
                <a:gd name="connsiteY4304" fmla="*/ 629514 h 1441162"/>
                <a:gd name="connsiteX4305" fmla="*/ 545599 w 744811"/>
                <a:gd name="connsiteY4305" fmla="*/ 635622 h 1441162"/>
                <a:gd name="connsiteX4306" fmla="*/ 553178 w 744811"/>
                <a:gd name="connsiteY4306" fmla="*/ 629513 h 1441162"/>
                <a:gd name="connsiteX4307" fmla="*/ 553178 w 744811"/>
                <a:gd name="connsiteY4307" fmla="*/ 629512 h 1441162"/>
                <a:gd name="connsiteX4308" fmla="*/ 545599 w 744811"/>
                <a:gd name="connsiteY4308" fmla="*/ 635621 h 1441162"/>
                <a:gd name="connsiteX4309" fmla="*/ 534990 w 744811"/>
                <a:gd name="connsiteY4309" fmla="*/ 629512 h 1441162"/>
                <a:gd name="connsiteX4310" fmla="*/ 559424 w 744811"/>
                <a:gd name="connsiteY4310" fmla="*/ 626056 h 1441162"/>
                <a:gd name="connsiteX4311" fmla="*/ 559424 w 744811"/>
                <a:gd name="connsiteY4311" fmla="*/ 626057 h 1441162"/>
                <a:gd name="connsiteX4312" fmla="*/ 570356 w 744811"/>
                <a:gd name="connsiteY4312" fmla="*/ 629143 h 1441162"/>
                <a:gd name="connsiteX4313" fmla="*/ 570356 w 744811"/>
                <a:gd name="connsiteY4313" fmla="*/ 629142 h 1441162"/>
                <a:gd name="connsiteX4314" fmla="*/ 559424 w 744811"/>
                <a:gd name="connsiteY4314" fmla="*/ 626056 h 1441162"/>
                <a:gd name="connsiteX4315" fmla="*/ 209543 w 744811"/>
                <a:gd name="connsiteY4315" fmla="*/ 622841 h 1441162"/>
                <a:gd name="connsiteX4316" fmla="*/ 198853 w 744811"/>
                <a:gd name="connsiteY4316" fmla="*/ 628995 h 1441162"/>
                <a:gd name="connsiteX4317" fmla="*/ 198853 w 744811"/>
                <a:gd name="connsiteY4317" fmla="*/ 628996 h 1441162"/>
                <a:gd name="connsiteX4318" fmla="*/ 209543 w 744811"/>
                <a:gd name="connsiteY4318" fmla="*/ 622842 h 1441162"/>
                <a:gd name="connsiteX4319" fmla="*/ 217179 w 744811"/>
                <a:gd name="connsiteY4319" fmla="*/ 627458 h 1441162"/>
                <a:gd name="connsiteX4320" fmla="*/ 221188 w 744811"/>
                <a:gd name="connsiteY4320" fmla="*/ 632843 h 1441162"/>
                <a:gd name="connsiteX4321" fmla="*/ 226342 w 744811"/>
                <a:gd name="connsiteY4321" fmla="*/ 638228 h 1441162"/>
                <a:gd name="connsiteX4322" fmla="*/ 226342 w 744811"/>
                <a:gd name="connsiteY4322" fmla="*/ 638227 h 1441162"/>
                <a:gd name="connsiteX4323" fmla="*/ 217179 w 744811"/>
                <a:gd name="connsiteY4323" fmla="*/ 627457 h 1441162"/>
                <a:gd name="connsiteX4324" fmla="*/ 209543 w 744811"/>
                <a:gd name="connsiteY4324" fmla="*/ 622841 h 1441162"/>
                <a:gd name="connsiteX4325" fmla="*/ 517021 w 744811"/>
                <a:gd name="connsiteY4325" fmla="*/ 619777 h 1441162"/>
                <a:gd name="connsiteX4326" fmla="*/ 516628 w 744811"/>
                <a:gd name="connsiteY4326" fmla="*/ 627985 h 1441162"/>
                <a:gd name="connsiteX4327" fmla="*/ 516628 w 744811"/>
                <a:gd name="connsiteY4327" fmla="*/ 627985 h 1441162"/>
                <a:gd name="connsiteX4328" fmla="*/ 517021 w 744811"/>
                <a:gd name="connsiteY4328" fmla="*/ 619778 h 1441162"/>
                <a:gd name="connsiteX4329" fmla="*/ 592861 w 744811"/>
                <a:gd name="connsiteY4329" fmla="*/ 618721 h 1441162"/>
                <a:gd name="connsiteX4330" fmla="*/ 592861 w 744811"/>
                <a:gd name="connsiteY4330" fmla="*/ 618721 h 1441162"/>
                <a:gd name="connsiteX4331" fmla="*/ 602024 w 744811"/>
                <a:gd name="connsiteY4331" fmla="*/ 640060 h 1441162"/>
                <a:gd name="connsiteX4332" fmla="*/ 603551 w 744811"/>
                <a:gd name="connsiteY4332" fmla="*/ 643109 h 1441162"/>
                <a:gd name="connsiteX4333" fmla="*/ 603551 w 744811"/>
                <a:gd name="connsiteY4333" fmla="*/ 643108 h 1441162"/>
                <a:gd name="connsiteX4334" fmla="*/ 602024 w 744811"/>
                <a:gd name="connsiteY4334" fmla="*/ 640059 h 1441162"/>
                <a:gd name="connsiteX4335" fmla="*/ 492317 w 744811"/>
                <a:gd name="connsiteY4335" fmla="*/ 618567 h 1441162"/>
                <a:gd name="connsiteX4336" fmla="*/ 480158 w 744811"/>
                <a:gd name="connsiteY4336" fmla="*/ 623106 h 1441162"/>
                <a:gd name="connsiteX4337" fmla="*/ 477118 w 744811"/>
                <a:gd name="connsiteY4337" fmla="*/ 629158 h 1441162"/>
                <a:gd name="connsiteX4338" fmla="*/ 477119 w 744811"/>
                <a:gd name="connsiteY4338" fmla="*/ 629158 h 1441162"/>
                <a:gd name="connsiteX4339" fmla="*/ 480158 w 744811"/>
                <a:gd name="connsiteY4339" fmla="*/ 623107 h 1441162"/>
                <a:gd name="connsiteX4340" fmla="*/ 492317 w 744811"/>
                <a:gd name="connsiteY4340" fmla="*/ 618568 h 1441162"/>
                <a:gd name="connsiteX4341" fmla="*/ 504475 w 744811"/>
                <a:gd name="connsiteY4341" fmla="*/ 623107 h 1441162"/>
                <a:gd name="connsiteX4342" fmla="*/ 508275 w 744811"/>
                <a:gd name="connsiteY4342" fmla="*/ 630104 h 1441162"/>
                <a:gd name="connsiteX4343" fmla="*/ 508275 w 744811"/>
                <a:gd name="connsiteY4343" fmla="*/ 630103 h 1441162"/>
                <a:gd name="connsiteX4344" fmla="*/ 504475 w 744811"/>
                <a:gd name="connsiteY4344" fmla="*/ 623106 h 1441162"/>
                <a:gd name="connsiteX4345" fmla="*/ 492317 w 744811"/>
                <a:gd name="connsiteY4345" fmla="*/ 618567 h 1441162"/>
                <a:gd name="connsiteX4346" fmla="*/ 253992 w 744811"/>
                <a:gd name="connsiteY4346" fmla="*/ 613839 h 1441162"/>
                <a:gd name="connsiteX4347" fmla="*/ 229506 w 744811"/>
                <a:gd name="connsiteY4347" fmla="*/ 635132 h 1441162"/>
                <a:gd name="connsiteX4348" fmla="*/ 227975 w 744811"/>
                <a:gd name="connsiteY4348" fmla="*/ 654905 h 1441162"/>
                <a:gd name="connsiteX4349" fmla="*/ 218793 w 744811"/>
                <a:gd name="connsiteY4349" fmla="*/ 662510 h 1441162"/>
                <a:gd name="connsiteX4350" fmla="*/ 195837 w 744811"/>
                <a:gd name="connsiteY4350" fmla="*/ 667073 h 1441162"/>
                <a:gd name="connsiteX4351" fmla="*/ 195837 w 744811"/>
                <a:gd name="connsiteY4351" fmla="*/ 667074 h 1441162"/>
                <a:gd name="connsiteX4352" fmla="*/ 218793 w 744811"/>
                <a:gd name="connsiteY4352" fmla="*/ 662511 h 1441162"/>
                <a:gd name="connsiteX4353" fmla="*/ 227975 w 744811"/>
                <a:gd name="connsiteY4353" fmla="*/ 654906 h 1441162"/>
                <a:gd name="connsiteX4354" fmla="*/ 229506 w 744811"/>
                <a:gd name="connsiteY4354" fmla="*/ 635133 h 1441162"/>
                <a:gd name="connsiteX4355" fmla="*/ 253992 w 744811"/>
                <a:gd name="connsiteY4355" fmla="*/ 613840 h 1441162"/>
                <a:gd name="connsiteX4356" fmla="*/ 533612 w 744811"/>
                <a:gd name="connsiteY4356" fmla="*/ 610624 h 1441162"/>
                <a:gd name="connsiteX4357" fmla="*/ 530672 w 744811"/>
                <a:gd name="connsiteY4357" fmla="*/ 613780 h 1441162"/>
                <a:gd name="connsiteX4358" fmla="*/ 530672 w 744811"/>
                <a:gd name="connsiteY4358" fmla="*/ 613781 h 1441162"/>
                <a:gd name="connsiteX4359" fmla="*/ 533612 w 744811"/>
                <a:gd name="connsiteY4359" fmla="*/ 610625 h 1441162"/>
                <a:gd name="connsiteX4360" fmla="*/ 539491 w 744811"/>
                <a:gd name="connsiteY4360" fmla="*/ 613781 h 1441162"/>
                <a:gd name="connsiteX4361" fmla="*/ 539491 w 744811"/>
                <a:gd name="connsiteY4361" fmla="*/ 613780 h 1441162"/>
                <a:gd name="connsiteX4362" fmla="*/ 533612 w 744811"/>
                <a:gd name="connsiteY4362" fmla="*/ 610624 h 1441162"/>
                <a:gd name="connsiteX4363" fmla="*/ 450754 w 744811"/>
                <a:gd name="connsiteY4363" fmla="*/ 610624 h 1441162"/>
                <a:gd name="connsiteX4364" fmla="*/ 450754 w 744811"/>
                <a:gd name="connsiteY4364" fmla="*/ 610625 h 1441162"/>
                <a:gd name="connsiteX4365" fmla="*/ 457655 w 744811"/>
                <a:gd name="connsiteY4365" fmla="*/ 618277 h 1441162"/>
                <a:gd name="connsiteX4366" fmla="*/ 459954 w 744811"/>
                <a:gd name="connsiteY4366" fmla="*/ 630520 h 1441162"/>
                <a:gd name="connsiteX4367" fmla="*/ 471263 w 744811"/>
                <a:gd name="connsiteY4367" fmla="*/ 661128 h 1441162"/>
                <a:gd name="connsiteX4368" fmla="*/ 490620 w 744811"/>
                <a:gd name="connsiteY4368" fmla="*/ 687143 h 1441162"/>
                <a:gd name="connsiteX4369" fmla="*/ 490621 w 744811"/>
                <a:gd name="connsiteY4369" fmla="*/ 687143 h 1441162"/>
                <a:gd name="connsiteX4370" fmla="*/ 459954 w 744811"/>
                <a:gd name="connsiteY4370" fmla="*/ 630519 h 1441162"/>
                <a:gd name="connsiteX4371" fmla="*/ 450754 w 744811"/>
                <a:gd name="connsiteY4371" fmla="*/ 610624 h 1441162"/>
                <a:gd name="connsiteX4372" fmla="*/ 443153 w 744811"/>
                <a:gd name="connsiteY4372" fmla="*/ 609538 h 1441162"/>
                <a:gd name="connsiteX4373" fmla="*/ 397296 w 744811"/>
                <a:gd name="connsiteY4373" fmla="*/ 611061 h 1441162"/>
                <a:gd name="connsiteX4374" fmla="*/ 383540 w 744811"/>
                <a:gd name="connsiteY4374" fmla="*/ 624765 h 1441162"/>
                <a:gd name="connsiteX4375" fmla="*/ 382966 w 744811"/>
                <a:gd name="connsiteY4375" fmla="*/ 634472 h 1441162"/>
                <a:gd name="connsiteX4376" fmla="*/ 382967 w 744811"/>
                <a:gd name="connsiteY4376" fmla="*/ 634472 h 1441162"/>
                <a:gd name="connsiteX4377" fmla="*/ 383540 w 744811"/>
                <a:gd name="connsiteY4377" fmla="*/ 624766 h 1441162"/>
                <a:gd name="connsiteX4378" fmla="*/ 397296 w 744811"/>
                <a:gd name="connsiteY4378" fmla="*/ 611062 h 1441162"/>
                <a:gd name="connsiteX4379" fmla="*/ 443153 w 744811"/>
                <a:gd name="connsiteY4379" fmla="*/ 609539 h 1441162"/>
                <a:gd name="connsiteX4380" fmla="*/ 444682 w 744811"/>
                <a:gd name="connsiteY4380" fmla="*/ 611062 h 1441162"/>
                <a:gd name="connsiteX4381" fmla="*/ 463024 w 744811"/>
                <a:gd name="connsiteY4381" fmla="*/ 662831 h 1441162"/>
                <a:gd name="connsiteX4382" fmla="*/ 463024 w 744811"/>
                <a:gd name="connsiteY4382" fmla="*/ 662831 h 1441162"/>
                <a:gd name="connsiteX4383" fmla="*/ 444682 w 744811"/>
                <a:gd name="connsiteY4383" fmla="*/ 611061 h 1441162"/>
                <a:gd name="connsiteX4384" fmla="*/ 443153 w 744811"/>
                <a:gd name="connsiteY4384" fmla="*/ 609538 h 1441162"/>
                <a:gd name="connsiteX4385" fmla="*/ 262993 w 744811"/>
                <a:gd name="connsiteY4385" fmla="*/ 609338 h 1441162"/>
                <a:gd name="connsiteX4386" fmla="*/ 259927 w 744811"/>
                <a:gd name="connsiteY4386" fmla="*/ 610867 h 1441162"/>
                <a:gd name="connsiteX4387" fmla="*/ 223126 w 744811"/>
                <a:gd name="connsiteY4387" fmla="*/ 678141 h 1441162"/>
                <a:gd name="connsiteX4388" fmla="*/ 223127 w 744811"/>
                <a:gd name="connsiteY4388" fmla="*/ 678141 h 1441162"/>
                <a:gd name="connsiteX4389" fmla="*/ 246702 w 744811"/>
                <a:gd name="connsiteY4389" fmla="*/ 646225 h 1441162"/>
                <a:gd name="connsiteX4390" fmla="*/ 259927 w 744811"/>
                <a:gd name="connsiteY4390" fmla="*/ 610868 h 1441162"/>
                <a:gd name="connsiteX4391" fmla="*/ 262993 w 744811"/>
                <a:gd name="connsiteY4391" fmla="*/ 609339 h 1441162"/>
                <a:gd name="connsiteX4392" fmla="*/ 567248 w 744811"/>
                <a:gd name="connsiteY4392" fmla="*/ 604720 h 1441162"/>
                <a:gd name="connsiteX4393" fmla="*/ 567248 w 744811"/>
                <a:gd name="connsiteY4393" fmla="*/ 604721 h 1441162"/>
                <a:gd name="connsiteX4394" fmla="*/ 570355 w 744811"/>
                <a:gd name="connsiteY4394" fmla="*/ 607760 h 1441162"/>
                <a:gd name="connsiteX4395" fmla="*/ 570355 w 744811"/>
                <a:gd name="connsiteY4395" fmla="*/ 607759 h 1441162"/>
                <a:gd name="connsiteX4396" fmla="*/ 541052 w 744811"/>
                <a:gd name="connsiteY4396" fmla="*/ 603550 h 1441162"/>
                <a:gd name="connsiteX4397" fmla="*/ 541052 w 744811"/>
                <a:gd name="connsiteY4397" fmla="*/ 603552 h 1441162"/>
                <a:gd name="connsiteX4398" fmla="*/ 547305 w 744811"/>
                <a:gd name="connsiteY4398" fmla="*/ 611760 h 1441162"/>
                <a:gd name="connsiteX4399" fmla="*/ 554694 w 744811"/>
                <a:gd name="connsiteY4399" fmla="*/ 618823 h 1441162"/>
                <a:gd name="connsiteX4400" fmla="*/ 555030 w 744811"/>
                <a:gd name="connsiteY4400" fmla="*/ 626796 h 1441162"/>
                <a:gd name="connsiteX4401" fmla="*/ 555405 w 744811"/>
                <a:gd name="connsiteY4401" fmla="*/ 626994 h 1441162"/>
                <a:gd name="connsiteX4402" fmla="*/ 556209 w 744811"/>
                <a:gd name="connsiteY4402" fmla="*/ 629056 h 1441162"/>
                <a:gd name="connsiteX4403" fmla="*/ 556209 w 744811"/>
                <a:gd name="connsiteY4403" fmla="*/ 629056 h 1441162"/>
                <a:gd name="connsiteX4404" fmla="*/ 555405 w 744811"/>
                <a:gd name="connsiteY4404" fmla="*/ 626993 h 1441162"/>
                <a:gd name="connsiteX4405" fmla="*/ 555030 w 744811"/>
                <a:gd name="connsiteY4405" fmla="*/ 626795 h 1441162"/>
                <a:gd name="connsiteX4406" fmla="*/ 554694 w 744811"/>
                <a:gd name="connsiteY4406" fmla="*/ 618822 h 1441162"/>
                <a:gd name="connsiteX4407" fmla="*/ 541052 w 744811"/>
                <a:gd name="connsiteY4407" fmla="*/ 603550 h 1441162"/>
                <a:gd name="connsiteX4408" fmla="*/ 295862 w 744811"/>
                <a:gd name="connsiteY4408" fmla="*/ 599474 h 1441162"/>
                <a:gd name="connsiteX4409" fmla="*/ 284183 w 744811"/>
                <a:gd name="connsiteY4409" fmla="*/ 601925 h 1441162"/>
                <a:gd name="connsiteX4410" fmla="*/ 268897 w 744811"/>
                <a:gd name="connsiteY4410" fmla="*/ 608015 h 1441162"/>
                <a:gd name="connsiteX4411" fmla="*/ 241384 w 744811"/>
                <a:gd name="connsiteY4411" fmla="*/ 668922 h 1441162"/>
                <a:gd name="connsiteX4412" fmla="*/ 233741 w 744811"/>
                <a:gd name="connsiteY4412" fmla="*/ 678058 h 1441162"/>
                <a:gd name="connsiteX4413" fmla="*/ 233742 w 744811"/>
                <a:gd name="connsiteY4413" fmla="*/ 678058 h 1441162"/>
                <a:gd name="connsiteX4414" fmla="*/ 241384 w 744811"/>
                <a:gd name="connsiteY4414" fmla="*/ 668923 h 1441162"/>
                <a:gd name="connsiteX4415" fmla="*/ 268897 w 744811"/>
                <a:gd name="connsiteY4415" fmla="*/ 608016 h 1441162"/>
                <a:gd name="connsiteX4416" fmla="*/ 284183 w 744811"/>
                <a:gd name="connsiteY4416" fmla="*/ 601926 h 1441162"/>
                <a:gd name="connsiteX4417" fmla="*/ 295862 w 744811"/>
                <a:gd name="connsiteY4417" fmla="*/ 599475 h 1441162"/>
                <a:gd name="connsiteX4418" fmla="*/ 330040 w 744811"/>
                <a:gd name="connsiteY4418" fmla="*/ 609539 h 1441162"/>
                <a:gd name="connsiteX4419" fmla="*/ 334626 w 744811"/>
                <a:gd name="connsiteY4419" fmla="*/ 630855 h 1441162"/>
                <a:gd name="connsiteX4420" fmla="*/ 334626 w 744811"/>
                <a:gd name="connsiteY4420" fmla="*/ 630855 h 1441162"/>
                <a:gd name="connsiteX4421" fmla="*/ 330040 w 744811"/>
                <a:gd name="connsiteY4421" fmla="*/ 609538 h 1441162"/>
                <a:gd name="connsiteX4422" fmla="*/ 295862 w 744811"/>
                <a:gd name="connsiteY4422" fmla="*/ 599474 h 1441162"/>
                <a:gd name="connsiteX4423" fmla="*/ 518199 w 744811"/>
                <a:gd name="connsiteY4423" fmla="*/ 598970 h 1441162"/>
                <a:gd name="connsiteX4424" fmla="*/ 521343 w 744811"/>
                <a:gd name="connsiteY4424" fmla="*/ 618823 h 1441162"/>
                <a:gd name="connsiteX4425" fmla="*/ 521343 w 744811"/>
                <a:gd name="connsiteY4425" fmla="*/ 618822 h 1441162"/>
                <a:gd name="connsiteX4426" fmla="*/ 518199 w 744811"/>
                <a:gd name="connsiteY4426" fmla="*/ 598970 h 1441162"/>
                <a:gd name="connsiteX4427" fmla="*/ 504553 w 744811"/>
                <a:gd name="connsiteY4427" fmla="*/ 597212 h 1441162"/>
                <a:gd name="connsiteX4428" fmla="*/ 504553 w 744811"/>
                <a:gd name="connsiteY4428" fmla="*/ 597213 h 1441162"/>
                <a:gd name="connsiteX4429" fmla="*/ 510552 w 744811"/>
                <a:gd name="connsiteY4429" fmla="*/ 600151 h 1441162"/>
                <a:gd name="connsiteX4430" fmla="*/ 510555 w 744811"/>
                <a:gd name="connsiteY4430" fmla="*/ 600152 h 1441162"/>
                <a:gd name="connsiteX4431" fmla="*/ 504553 w 744811"/>
                <a:gd name="connsiteY4431" fmla="*/ 597212 h 1441162"/>
                <a:gd name="connsiteX4432" fmla="*/ 553262 w 744811"/>
                <a:gd name="connsiteY4432" fmla="*/ 597120 h 1441162"/>
                <a:gd name="connsiteX4433" fmla="*/ 553263 w 744811"/>
                <a:gd name="connsiteY4433" fmla="*/ 597122 h 1441162"/>
                <a:gd name="connsiteX4434" fmla="*/ 562586 w 744811"/>
                <a:gd name="connsiteY4434" fmla="*/ 610800 h 1441162"/>
                <a:gd name="connsiteX4435" fmla="*/ 567248 w 744811"/>
                <a:gd name="connsiteY4435" fmla="*/ 610800 h 1441162"/>
                <a:gd name="connsiteX4436" fmla="*/ 567248 w 744811"/>
                <a:gd name="connsiteY4436" fmla="*/ 610799 h 1441162"/>
                <a:gd name="connsiteX4437" fmla="*/ 562586 w 744811"/>
                <a:gd name="connsiteY4437" fmla="*/ 610799 h 1441162"/>
                <a:gd name="connsiteX4438" fmla="*/ 553262 w 744811"/>
                <a:gd name="connsiteY4438" fmla="*/ 597120 h 1441162"/>
                <a:gd name="connsiteX4439" fmla="*/ 469643 w 744811"/>
                <a:gd name="connsiteY4439" fmla="*/ 594006 h 1441162"/>
                <a:gd name="connsiteX4440" fmla="*/ 469643 w 744811"/>
                <a:gd name="connsiteY4440" fmla="*/ 594006 h 1441162"/>
                <a:gd name="connsiteX4441" fmla="*/ 472315 w 744811"/>
                <a:gd name="connsiteY4441" fmla="*/ 604609 h 1441162"/>
                <a:gd name="connsiteX4442" fmla="*/ 472697 w 744811"/>
                <a:gd name="connsiteY4442" fmla="*/ 606122 h 1441162"/>
                <a:gd name="connsiteX4443" fmla="*/ 472697 w 744811"/>
                <a:gd name="connsiteY4443" fmla="*/ 606122 h 1441162"/>
                <a:gd name="connsiteX4444" fmla="*/ 472315 w 744811"/>
                <a:gd name="connsiteY4444" fmla="*/ 604608 h 1441162"/>
                <a:gd name="connsiteX4445" fmla="*/ 564890 w 744811"/>
                <a:gd name="connsiteY4445" fmla="*/ 593624 h 1441162"/>
                <a:gd name="connsiteX4446" fmla="*/ 563925 w 744811"/>
                <a:gd name="connsiteY4446" fmla="*/ 594227 h 1441162"/>
                <a:gd name="connsiteX4447" fmla="*/ 563926 w 744811"/>
                <a:gd name="connsiteY4447" fmla="*/ 594228 h 1441162"/>
                <a:gd name="connsiteX4448" fmla="*/ 564890 w 744811"/>
                <a:gd name="connsiteY4448" fmla="*/ 593625 h 1441162"/>
                <a:gd name="connsiteX4449" fmla="*/ 567012 w 744811"/>
                <a:gd name="connsiteY4449" fmla="*/ 594228 h 1441162"/>
                <a:gd name="connsiteX4450" fmla="*/ 571639 w 744811"/>
                <a:gd name="connsiteY4450" fmla="*/ 599048 h 1441162"/>
                <a:gd name="connsiteX4451" fmla="*/ 571641 w 744811"/>
                <a:gd name="connsiteY4451" fmla="*/ 599049 h 1441162"/>
                <a:gd name="connsiteX4452" fmla="*/ 567012 w 744811"/>
                <a:gd name="connsiteY4452" fmla="*/ 594227 h 1441162"/>
                <a:gd name="connsiteX4453" fmla="*/ 564890 w 744811"/>
                <a:gd name="connsiteY4453" fmla="*/ 593624 h 1441162"/>
                <a:gd name="connsiteX4454" fmla="*/ 525273 w 744811"/>
                <a:gd name="connsiteY4454" fmla="*/ 592288 h 1441162"/>
                <a:gd name="connsiteX4455" fmla="*/ 521343 w 744811"/>
                <a:gd name="connsiteY4455" fmla="*/ 592860 h 1441162"/>
                <a:gd name="connsiteX4456" fmla="*/ 515056 w 744811"/>
                <a:gd name="connsiteY4456" fmla="*/ 612713 h 1441162"/>
                <a:gd name="connsiteX4457" fmla="*/ 515056 w 744811"/>
                <a:gd name="connsiteY4457" fmla="*/ 612713 h 1441162"/>
                <a:gd name="connsiteX4458" fmla="*/ 515842 w 744811"/>
                <a:gd name="connsiteY4458" fmla="*/ 601070 h 1441162"/>
                <a:gd name="connsiteX4459" fmla="*/ 521343 w 744811"/>
                <a:gd name="connsiteY4459" fmla="*/ 592861 h 1441162"/>
                <a:gd name="connsiteX4460" fmla="*/ 525273 w 744811"/>
                <a:gd name="connsiteY4460" fmla="*/ 592289 h 1441162"/>
                <a:gd name="connsiteX4461" fmla="*/ 529201 w 744811"/>
                <a:gd name="connsiteY4461" fmla="*/ 592861 h 1441162"/>
                <a:gd name="connsiteX4462" fmla="*/ 529202 w 744811"/>
                <a:gd name="connsiteY4462" fmla="*/ 592860 h 1441162"/>
                <a:gd name="connsiteX4463" fmla="*/ 525273 w 744811"/>
                <a:gd name="connsiteY4463" fmla="*/ 592288 h 1441162"/>
                <a:gd name="connsiteX4464" fmla="*/ 503616 w 744811"/>
                <a:gd name="connsiteY4464" fmla="*/ 591884 h 1441162"/>
                <a:gd name="connsiteX4465" fmla="*/ 501553 w 744811"/>
                <a:gd name="connsiteY4465" fmla="*/ 592803 h 1441162"/>
                <a:gd name="connsiteX4466" fmla="*/ 501553 w 744811"/>
                <a:gd name="connsiteY4466" fmla="*/ 592804 h 1441162"/>
                <a:gd name="connsiteX4467" fmla="*/ 503616 w 744811"/>
                <a:gd name="connsiteY4467" fmla="*/ 591885 h 1441162"/>
                <a:gd name="connsiteX4468" fmla="*/ 504553 w 744811"/>
                <a:gd name="connsiteY4468" fmla="*/ 594274 h 1441162"/>
                <a:gd name="connsiteX4469" fmla="*/ 504553 w 744811"/>
                <a:gd name="connsiteY4469" fmla="*/ 594273 h 1441162"/>
                <a:gd name="connsiteX4470" fmla="*/ 503616 w 744811"/>
                <a:gd name="connsiteY4470" fmla="*/ 591884 h 1441162"/>
                <a:gd name="connsiteX4471" fmla="*/ 212624 w 744811"/>
                <a:gd name="connsiteY4471" fmla="*/ 589404 h 1441162"/>
                <a:gd name="connsiteX4472" fmla="*/ 211123 w 744811"/>
                <a:gd name="connsiteY4472" fmla="*/ 594227 h 1441162"/>
                <a:gd name="connsiteX4473" fmla="*/ 206622 w 744811"/>
                <a:gd name="connsiteY4473" fmla="*/ 599049 h 1441162"/>
                <a:gd name="connsiteX4474" fmla="*/ 206623 w 744811"/>
                <a:gd name="connsiteY4474" fmla="*/ 599049 h 1441162"/>
                <a:gd name="connsiteX4475" fmla="*/ 207748 w 744811"/>
                <a:gd name="connsiteY4475" fmla="*/ 596036 h 1441162"/>
                <a:gd name="connsiteX4476" fmla="*/ 211123 w 744811"/>
                <a:gd name="connsiteY4476" fmla="*/ 594228 h 1441162"/>
                <a:gd name="connsiteX4477" fmla="*/ 212623 w 744811"/>
                <a:gd name="connsiteY4477" fmla="*/ 589408 h 1441162"/>
                <a:gd name="connsiteX4478" fmla="*/ 492336 w 744811"/>
                <a:gd name="connsiteY4478" fmla="*/ 579116 h 1441162"/>
                <a:gd name="connsiteX4479" fmla="*/ 490836 w 744811"/>
                <a:gd name="connsiteY4479" fmla="*/ 589618 h 1441162"/>
                <a:gd name="connsiteX4480" fmla="*/ 490836 w 744811"/>
                <a:gd name="connsiteY4480" fmla="*/ 589619 h 1441162"/>
                <a:gd name="connsiteX4481" fmla="*/ 492336 w 744811"/>
                <a:gd name="connsiteY4481" fmla="*/ 579117 h 1441162"/>
                <a:gd name="connsiteX4482" fmla="*/ 493552 w 744811"/>
                <a:gd name="connsiteY4482" fmla="*/ 597353 h 1441162"/>
                <a:gd name="connsiteX4483" fmla="*/ 493837 w 744811"/>
                <a:gd name="connsiteY4483" fmla="*/ 601621 h 1441162"/>
                <a:gd name="connsiteX4484" fmla="*/ 493837 w 744811"/>
                <a:gd name="connsiteY4484" fmla="*/ 601621 h 1441162"/>
                <a:gd name="connsiteX4485" fmla="*/ 493552 w 744811"/>
                <a:gd name="connsiteY4485" fmla="*/ 597353 h 1441162"/>
                <a:gd name="connsiteX4486" fmla="*/ 484915 w 744811"/>
                <a:gd name="connsiteY4486" fmla="*/ 566742 h 1441162"/>
                <a:gd name="connsiteX4487" fmla="*/ 484915 w 744811"/>
                <a:gd name="connsiteY4487" fmla="*/ 566742 h 1441162"/>
                <a:gd name="connsiteX4488" fmla="*/ 488542 w 744811"/>
                <a:gd name="connsiteY4488" fmla="*/ 576209 h 1441162"/>
                <a:gd name="connsiteX4489" fmla="*/ 488542 w 744811"/>
                <a:gd name="connsiteY4489" fmla="*/ 576208 h 1441162"/>
                <a:gd name="connsiteX4490" fmla="*/ 224988 w 744811"/>
                <a:gd name="connsiteY4490" fmla="*/ 565292 h 1441162"/>
                <a:gd name="connsiteX4491" fmla="*/ 220419 w 744811"/>
                <a:gd name="connsiteY4491" fmla="*/ 572927 h 1441162"/>
                <a:gd name="connsiteX4492" fmla="*/ 212804 w 744811"/>
                <a:gd name="connsiteY4492" fmla="*/ 609579 h 1441162"/>
                <a:gd name="connsiteX4493" fmla="*/ 203667 w 744811"/>
                <a:gd name="connsiteY4493" fmla="*/ 620269 h 1441162"/>
                <a:gd name="connsiteX4494" fmla="*/ 203668 w 744811"/>
                <a:gd name="connsiteY4494" fmla="*/ 620269 h 1441162"/>
                <a:gd name="connsiteX4495" fmla="*/ 205951 w 744811"/>
                <a:gd name="connsiteY4495" fmla="*/ 614352 h 1441162"/>
                <a:gd name="connsiteX4496" fmla="*/ 212804 w 744811"/>
                <a:gd name="connsiteY4496" fmla="*/ 609580 h 1441162"/>
                <a:gd name="connsiteX4497" fmla="*/ 220419 w 744811"/>
                <a:gd name="connsiteY4497" fmla="*/ 572928 h 1441162"/>
                <a:gd name="connsiteX4498" fmla="*/ 224988 w 744811"/>
                <a:gd name="connsiteY4498" fmla="*/ 565292 h 1441162"/>
                <a:gd name="connsiteX4499" fmla="*/ 321026 w 744811"/>
                <a:gd name="connsiteY4499" fmla="*/ 561472 h 1441162"/>
                <a:gd name="connsiteX4500" fmla="*/ 315136 w 744811"/>
                <a:gd name="connsiteY4500" fmla="*/ 562074 h 1441162"/>
                <a:gd name="connsiteX4501" fmla="*/ 310577 w 744811"/>
                <a:gd name="connsiteY4501" fmla="*/ 563682 h 1441162"/>
                <a:gd name="connsiteX4502" fmla="*/ 310578 w 744811"/>
                <a:gd name="connsiteY4502" fmla="*/ 563683 h 1441162"/>
                <a:gd name="connsiteX4503" fmla="*/ 315136 w 744811"/>
                <a:gd name="connsiteY4503" fmla="*/ 562075 h 1441162"/>
                <a:gd name="connsiteX4504" fmla="*/ 321026 w 744811"/>
                <a:gd name="connsiteY4504" fmla="*/ 561473 h 1441162"/>
                <a:gd name="connsiteX4505" fmla="*/ 325775 w 744811"/>
                <a:gd name="connsiteY4505" fmla="*/ 562075 h 1441162"/>
                <a:gd name="connsiteX4506" fmla="*/ 325775 w 744811"/>
                <a:gd name="connsiteY4506" fmla="*/ 562074 h 1441162"/>
                <a:gd name="connsiteX4507" fmla="*/ 321026 w 744811"/>
                <a:gd name="connsiteY4507" fmla="*/ 561472 h 1441162"/>
                <a:gd name="connsiteX4508" fmla="*/ 223465 w 744811"/>
                <a:gd name="connsiteY4508" fmla="*/ 559182 h 1441162"/>
                <a:gd name="connsiteX4509" fmla="*/ 217373 w 744811"/>
                <a:gd name="connsiteY4509" fmla="*/ 565291 h 1441162"/>
                <a:gd name="connsiteX4510" fmla="*/ 217374 w 744811"/>
                <a:gd name="connsiteY4510" fmla="*/ 565291 h 1441162"/>
                <a:gd name="connsiteX4511" fmla="*/ 223465 w 744811"/>
                <a:gd name="connsiteY4511" fmla="*/ 559183 h 1441162"/>
                <a:gd name="connsiteX4512" fmla="*/ 229556 w 744811"/>
                <a:gd name="connsiteY4512" fmla="*/ 560710 h 1441162"/>
                <a:gd name="connsiteX4513" fmla="*/ 229556 w 744811"/>
                <a:gd name="connsiteY4513" fmla="*/ 560709 h 1441162"/>
                <a:gd name="connsiteX4514" fmla="*/ 223465 w 744811"/>
                <a:gd name="connsiteY4514" fmla="*/ 559182 h 1441162"/>
                <a:gd name="connsiteX4515" fmla="*/ 554682 w 744811"/>
                <a:gd name="connsiteY4515" fmla="*/ 557753 h 1441162"/>
                <a:gd name="connsiteX4516" fmla="*/ 554682 w 744811"/>
                <a:gd name="connsiteY4516" fmla="*/ 557754 h 1441162"/>
                <a:gd name="connsiteX4517" fmla="*/ 594388 w 744811"/>
                <a:gd name="connsiteY4517" fmla="*/ 617197 h 1441162"/>
                <a:gd name="connsiteX4518" fmla="*/ 594388 w 744811"/>
                <a:gd name="connsiteY4518" fmla="*/ 617196 h 1441162"/>
                <a:gd name="connsiteX4519" fmla="*/ 554682 w 744811"/>
                <a:gd name="connsiteY4519" fmla="*/ 557753 h 1441162"/>
                <a:gd name="connsiteX4520" fmla="*/ 291975 w 744811"/>
                <a:gd name="connsiteY4520" fmla="*/ 552751 h 1441162"/>
                <a:gd name="connsiteX4521" fmla="*/ 290459 w 744811"/>
                <a:gd name="connsiteY4521" fmla="*/ 569844 h 1441162"/>
                <a:gd name="connsiteX4522" fmla="*/ 291975 w 744811"/>
                <a:gd name="connsiteY4522" fmla="*/ 552752 h 1441162"/>
                <a:gd name="connsiteX4523" fmla="*/ 308647 w 744811"/>
                <a:gd name="connsiteY4523" fmla="*/ 557413 h 1441162"/>
                <a:gd name="connsiteX4524" fmla="*/ 308648 w 744811"/>
                <a:gd name="connsiteY4524" fmla="*/ 557412 h 1441162"/>
                <a:gd name="connsiteX4525" fmla="*/ 291975 w 744811"/>
                <a:gd name="connsiteY4525" fmla="*/ 552751 h 1441162"/>
                <a:gd name="connsiteX4526" fmla="*/ 486442 w 744811"/>
                <a:gd name="connsiteY4526" fmla="*/ 551596 h 1441162"/>
                <a:gd name="connsiteX4527" fmla="*/ 486442 w 744811"/>
                <a:gd name="connsiteY4527" fmla="*/ 551596 h 1441162"/>
                <a:gd name="connsiteX4528" fmla="*/ 489496 w 744811"/>
                <a:gd name="connsiteY4528" fmla="*/ 559169 h 1441162"/>
                <a:gd name="connsiteX4529" fmla="*/ 489496 w 744811"/>
                <a:gd name="connsiteY4529" fmla="*/ 559168 h 1441162"/>
                <a:gd name="connsiteX4530" fmla="*/ 206730 w 744811"/>
                <a:gd name="connsiteY4530" fmla="*/ 551466 h 1441162"/>
                <a:gd name="connsiteX4531" fmla="*/ 206730 w 744811"/>
                <a:gd name="connsiteY4531" fmla="*/ 551467 h 1441162"/>
                <a:gd name="connsiteX4532" fmla="*/ 208337 w 744811"/>
                <a:gd name="connsiteY4532" fmla="*/ 555967 h 1441162"/>
                <a:gd name="connsiteX4533" fmla="*/ 208337 w 744811"/>
                <a:gd name="connsiteY4533" fmla="*/ 555967 h 1441162"/>
                <a:gd name="connsiteX4534" fmla="*/ 206730 w 744811"/>
                <a:gd name="connsiteY4534" fmla="*/ 551466 h 1441162"/>
                <a:gd name="connsiteX4535" fmla="*/ 420147 w 744811"/>
                <a:gd name="connsiteY4535" fmla="*/ 550178 h 1441162"/>
                <a:gd name="connsiteX4536" fmla="*/ 420148 w 744811"/>
                <a:gd name="connsiteY4536" fmla="*/ 550180 h 1441162"/>
                <a:gd name="connsiteX4537" fmla="*/ 429406 w 744811"/>
                <a:gd name="connsiteY4537" fmla="*/ 559181 h 1441162"/>
                <a:gd name="connsiteX4538" fmla="*/ 432493 w 744811"/>
                <a:gd name="connsiteY4538" fmla="*/ 562182 h 1441162"/>
                <a:gd name="connsiteX4539" fmla="*/ 434036 w 744811"/>
                <a:gd name="connsiteY4539" fmla="*/ 563683 h 1441162"/>
                <a:gd name="connsiteX4540" fmla="*/ 434036 w 744811"/>
                <a:gd name="connsiteY4540" fmla="*/ 563682 h 1441162"/>
                <a:gd name="connsiteX4541" fmla="*/ 432493 w 744811"/>
                <a:gd name="connsiteY4541" fmla="*/ 562181 h 1441162"/>
                <a:gd name="connsiteX4542" fmla="*/ 429406 w 744811"/>
                <a:gd name="connsiteY4542" fmla="*/ 559180 h 1441162"/>
                <a:gd name="connsiteX4543" fmla="*/ 420147 w 744811"/>
                <a:gd name="connsiteY4543" fmla="*/ 550178 h 1441162"/>
                <a:gd name="connsiteX4544" fmla="*/ 399313 w 744811"/>
                <a:gd name="connsiteY4544" fmla="*/ 543748 h 1441162"/>
                <a:gd name="connsiteX4545" fmla="*/ 396098 w 744811"/>
                <a:gd name="connsiteY4545" fmla="*/ 545320 h 1441162"/>
                <a:gd name="connsiteX4546" fmla="*/ 396098 w 744811"/>
                <a:gd name="connsiteY4546" fmla="*/ 545321 h 1441162"/>
                <a:gd name="connsiteX4547" fmla="*/ 399313 w 744811"/>
                <a:gd name="connsiteY4547" fmla="*/ 543749 h 1441162"/>
                <a:gd name="connsiteX4548" fmla="*/ 487969 w 744811"/>
                <a:gd name="connsiteY4548" fmla="*/ 542128 h 1441162"/>
                <a:gd name="connsiteX4549" fmla="*/ 474224 w 744811"/>
                <a:gd name="connsiteY4549" fmla="*/ 545536 h 1441162"/>
                <a:gd name="connsiteX4550" fmla="*/ 459907 w 744811"/>
                <a:gd name="connsiteY4550" fmla="*/ 570528 h 1441162"/>
                <a:gd name="connsiteX4551" fmla="*/ 459907 w 744811"/>
                <a:gd name="connsiteY4551" fmla="*/ 570529 h 1441162"/>
                <a:gd name="connsiteX4552" fmla="*/ 474224 w 744811"/>
                <a:gd name="connsiteY4552" fmla="*/ 545537 h 1441162"/>
                <a:gd name="connsiteX4553" fmla="*/ 487969 w 744811"/>
                <a:gd name="connsiteY4553" fmla="*/ 542129 h 1441162"/>
                <a:gd name="connsiteX4554" fmla="*/ 491023 w 744811"/>
                <a:gd name="connsiteY4554" fmla="*/ 545537 h 1441162"/>
                <a:gd name="connsiteX4555" fmla="*/ 492550 w 744811"/>
                <a:gd name="connsiteY4555" fmla="*/ 547052 h 1441162"/>
                <a:gd name="connsiteX4556" fmla="*/ 492550 w 744811"/>
                <a:gd name="connsiteY4556" fmla="*/ 547051 h 1441162"/>
                <a:gd name="connsiteX4557" fmla="*/ 491023 w 744811"/>
                <a:gd name="connsiteY4557" fmla="*/ 545536 h 1441162"/>
                <a:gd name="connsiteX4558" fmla="*/ 487969 w 744811"/>
                <a:gd name="connsiteY4558" fmla="*/ 542128 h 1441162"/>
                <a:gd name="connsiteX4559" fmla="*/ 504725 w 744811"/>
                <a:gd name="connsiteY4559" fmla="*/ 537758 h 1441162"/>
                <a:gd name="connsiteX4560" fmla="*/ 504725 w 744811"/>
                <a:gd name="connsiteY4560" fmla="*/ 537759 h 1441162"/>
                <a:gd name="connsiteX4561" fmla="*/ 510840 w 744811"/>
                <a:gd name="connsiteY4561" fmla="*/ 542328 h 1441162"/>
                <a:gd name="connsiteX4562" fmla="*/ 516956 w 744811"/>
                <a:gd name="connsiteY4562" fmla="*/ 540805 h 1441162"/>
                <a:gd name="connsiteX4563" fmla="*/ 516956 w 744811"/>
                <a:gd name="connsiteY4563" fmla="*/ 540804 h 1441162"/>
                <a:gd name="connsiteX4564" fmla="*/ 510840 w 744811"/>
                <a:gd name="connsiteY4564" fmla="*/ 542327 h 1441162"/>
                <a:gd name="connsiteX4565" fmla="*/ 504725 w 744811"/>
                <a:gd name="connsiteY4565" fmla="*/ 537758 h 1441162"/>
                <a:gd name="connsiteX4566" fmla="*/ 220554 w 744811"/>
                <a:gd name="connsiteY4566" fmla="*/ 533461 h 1441162"/>
                <a:gd name="connsiteX4567" fmla="*/ 215925 w 744811"/>
                <a:gd name="connsiteY4567" fmla="*/ 534962 h 1441162"/>
                <a:gd name="connsiteX4568" fmla="*/ 214381 w 744811"/>
                <a:gd name="connsiteY4568" fmla="*/ 542464 h 1441162"/>
                <a:gd name="connsiteX4569" fmla="*/ 214381 w 744811"/>
                <a:gd name="connsiteY4569" fmla="*/ 542464 h 1441162"/>
                <a:gd name="connsiteX4570" fmla="*/ 215925 w 744811"/>
                <a:gd name="connsiteY4570" fmla="*/ 534963 h 1441162"/>
                <a:gd name="connsiteX4571" fmla="*/ 220554 w 744811"/>
                <a:gd name="connsiteY4571" fmla="*/ 533462 h 1441162"/>
                <a:gd name="connsiteX4572" fmla="*/ 209395 w 744811"/>
                <a:gd name="connsiteY4572" fmla="*/ 531532 h 1441162"/>
                <a:gd name="connsiteX4573" fmla="*/ 200310 w 744811"/>
                <a:gd name="connsiteY4573" fmla="*/ 537617 h 1441162"/>
                <a:gd name="connsiteX4574" fmla="*/ 185168 w 744811"/>
                <a:gd name="connsiteY4574" fmla="*/ 565001 h 1441162"/>
                <a:gd name="connsiteX4575" fmla="*/ 163969 w 744811"/>
                <a:gd name="connsiteY4575" fmla="*/ 593905 h 1441162"/>
                <a:gd name="connsiteX4576" fmla="*/ 163970 w 744811"/>
                <a:gd name="connsiteY4576" fmla="*/ 593905 h 1441162"/>
                <a:gd name="connsiteX4577" fmla="*/ 185168 w 744811"/>
                <a:gd name="connsiteY4577" fmla="*/ 565002 h 1441162"/>
                <a:gd name="connsiteX4578" fmla="*/ 200310 w 744811"/>
                <a:gd name="connsiteY4578" fmla="*/ 537618 h 1441162"/>
                <a:gd name="connsiteX4579" fmla="*/ 209395 w 744811"/>
                <a:gd name="connsiteY4579" fmla="*/ 531533 h 1441162"/>
                <a:gd name="connsiteX4580" fmla="*/ 513448 w 744811"/>
                <a:gd name="connsiteY4580" fmla="*/ 525745 h 1441162"/>
                <a:gd name="connsiteX4581" fmla="*/ 507340 w 744811"/>
                <a:gd name="connsiteY4581" fmla="*/ 528793 h 1441162"/>
                <a:gd name="connsiteX4582" fmla="*/ 507340 w 744811"/>
                <a:gd name="connsiteY4582" fmla="*/ 528794 h 1441162"/>
                <a:gd name="connsiteX4583" fmla="*/ 513448 w 744811"/>
                <a:gd name="connsiteY4583" fmla="*/ 525746 h 1441162"/>
                <a:gd name="connsiteX4584" fmla="*/ 528720 w 744811"/>
                <a:gd name="connsiteY4584" fmla="*/ 533367 h 1441162"/>
                <a:gd name="connsiteX4585" fmla="*/ 551628 w 744811"/>
                <a:gd name="connsiteY4585" fmla="*/ 562326 h 1441162"/>
                <a:gd name="connsiteX4586" fmla="*/ 554682 w 744811"/>
                <a:gd name="connsiteY4586" fmla="*/ 560802 h 1441162"/>
                <a:gd name="connsiteX4587" fmla="*/ 554682 w 744811"/>
                <a:gd name="connsiteY4587" fmla="*/ 560801 h 1441162"/>
                <a:gd name="connsiteX4588" fmla="*/ 551628 w 744811"/>
                <a:gd name="connsiteY4588" fmla="*/ 562325 h 1441162"/>
                <a:gd name="connsiteX4589" fmla="*/ 528720 w 744811"/>
                <a:gd name="connsiteY4589" fmla="*/ 533366 h 1441162"/>
                <a:gd name="connsiteX4590" fmla="*/ 513448 w 744811"/>
                <a:gd name="connsiteY4590" fmla="*/ 525745 h 1441162"/>
                <a:gd name="connsiteX4591" fmla="*/ 380496 w 744811"/>
                <a:gd name="connsiteY4591" fmla="*/ 521120 h 1441162"/>
                <a:gd name="connsiteX4592" fmla="*/ 378973 w 744811"/>
                <a:gd name="connsiteY4592" fmla="*/ 524136 h 1441162"/>
                <a:gd name="connsiteX4593" fmla="*/ 372881 w 744811"/>
                <a:gd name="connsiteY4593" fmla="*/ 522628 h 1441162"/>
                <a:gd name="connsiteX4594" fmla="*/ 372310 w 744811"/>
                <a:gd name="connsiteY4594" fmla="*/ 523571 h 1441162"/>
                <a:gd name="connsiteX4595" fmla="*/ 372310 w 744811"/>
                <a:gd name="connsiteY4595" fmla="*/ 523571 h 1441162"/>
                <a:gd name="connsiteX4596" fmla="*/ 372881 w 744811"/>
                <a:gd name="connsiteY4596" fmla="*/ 522629 h 1441162"/>
                <a:gd name="connsiteX4597" fmla="*/ 378973 w 744811"/>
                <a:gd name="connsiteY4597" fmla="*/ 524137 h 1441162"/>
                <a:gd name="connsiteX4598" fmla="*/ 380496 w 744811"/>
                <a:gd name="connsiteY4598" fmla="*/ 521120 h 1441162"/>
                <a:gd name="connsiteX4599" fmla="*/ 368577 w 744811"/>
                <a:gd name="connsiteY4599" fmla="*/ 518028 h 1441162"/>
                <a:gd name="connsiteX4600" fmla="*/ 363947 w 744811"/>
                <a:gd name="connsiteY4600" fmla="*/ 522529 h 1441162"/>
                <a:gd name="connsiteX4601" fmla="*/ 363949 w 744811"/>
                <a:gd name="connsiteY4601" fmla="*/ 522528 h 1441162"/>
                <a:gd name="connsiteX4602" fmla="*/ 368577 w 744811"/>
                <a:gd name="connsiteY4602" fmla="*/ 518029 h 1441162"/>
                <a:gd name="connsiteX4603" fmla="*/ 371662 w 744811"/>
                <a:gd name="connsiteY4603" fmla="*/ 519529 h 1441162"/>
                <a:gd name="connsiteX4604" fmla="*/ 371663 w 744811"/>
                <a:gd name="connsiteY4604" fmla="*/ 519528 h 1441162"/>
                <a:gd name="connsiteX4605" fmla="*/ 380496 w 744811"/>
                <a:gd name="connsiteY4605" fmla="*/ 516594 h 1441162"/>
                <a:gd name="connsiteX4606" fmla="*/ 377450 w 744811"/>
                <a:gd name="connsiteY4606" fmla="*/ 519611 h 1441162"/>
                <a:gd name="connsiteX4607" fmla="*/ 375927 w 744811"/>
                <a:gd name="connsiteY4607" fmla="*/ 521119 h 1441162"/>
                <a:gd name="connsiteX4608" fmla="*/ 375928 w 744811"/>
                <a:gd name="connsiteY4608" fmla="*/ 521119 h 1441162"/>
                <a:gd name="connsiteX4609" fmla="*/ 377450 w 744811"/>
                <a:gd name="connsiteY4609" fmla="*/ 519612 h 1441162"/>
                <a:gd name="connsiteX4610" fmla="*/ 380496 w 744811"/>
                <a:gd name="connsiteY4610" fmla="*/ 516595 h 1441162"/>
                <a:gd name="connsiteX4611" fmla="*/ 383542 w 744811"/>
                <a:gd name="connsiteY4611" fmla="*/ 521120 h 1441162"/>
                <a:gd name="connsiteX4612" fmla="*/ 383542 w 744811"/>
                <a:gd name="connsiteY4612" fmla="*/ 521119 h 1441162"/>
                <a:gd name="connsiteX4613" fmla="*/ 380496 w 744811"/>
                <a:gd name="connsiteY4613" fmla="*/ 516594 h 1441162"/>
                <a:gd name="connsiteX4614" fmla="*/ 391156 w 744811"/>
                <a:gd name="connsiteY4614" fmla="*/ 515086 h 1441162"/>
                <a:gd name="connsiteX4615" fmla="*/ 386588 w 744811"/>
                <a:gd name="connsiteY4615" fmla="*/ 524136 h 1441162"/>
                <a:gd name="connsiteX4616" fmla="*/ 382020 w 744811"/>
                <a:gd name="connsiteY4616" fmla="*/ 522628 h 1441162"/>
                <a:gd name="connsiteX4617" fmla="*/ 382019 w 744811"/>
                <a:gd name="connsiteY4617" fmla="*/ 522629 h 1441162"/>
                <a:gd name="connsiteX4618" fmla="*/ 386588 w 744811"/>
                <a:gd name="connsiteY4618" fmla="*/ 524137 h 1441162"/>
                <a:gd name="connsiteX4619" fmla="*/ 391156 w 744811"/>
                <a:gd name="connsiteY4619" fmla="*/ 515086 h 1441162"/>
                <a:gd name="connsiteX4620" fmla="*/ 512369 w 744811"/>
                <a:gd name="connsiteY4620" fmla="*/ 513389 h 1441162"/>
                <a:gd name="connsiteX4621" fmla="*/ 510840 w 744811"/>
                <a:gd name="connsiteY4621" fmla="*/ 516434 h 1441162"/>
                <a:gd name="connsiteX4622" fmla="*/ 501667 w 744811"/>
                <a:gd name="connsiteY4622" fmla="*/ 527096 h 1441162"/>
                <a:gd name="connsiteX4623" fmla="*/ 501667 w 744811"/>
                <a:gd name="connsiteY4623" fmla="*/ 527097 h 1441162"/>
                <a:gd name="connsiteX4624" fmla="*/ 505107 w 744811"/>
                <a:gd name="connsiteY4624" fmla="*/ 520624 h 1441162"/>
                <a:gd name="connsiteX4625" fmla="*/ 510840 w 744811"/>
                <a:gd name="connsiteY4625" fmla="*/ 516435 h 1441162"/>
                <a:gd name="connsiteX4626" fmla="*/ 512369 w 744811"/>
                <a:gd name="connsiteY4626" fmla="*/ 513389 h 1441162"/>
                <a:gd name="connsiteX4627" fmla="*/ 389634 w 744811"/>
                <a:gd name="connsiteY4627" fmla="*/ 509051 h 1441162"/>
                <a:gd name="connsiteX4628" fmla="*/ 387540 w 744811"/>
                <a:gd name="connsiteY4628" fmla="*/ 512445 h 1441162"/>
                <a:gd name="connsiteX4629" fmla="*/ 382019 w 744811"/>
                <a:gd name="connsiteY4629" fmla="*/ 513576 h 1441162"/>
                <a:gd name="connsiteX4630" fmla="*/ 382020 w 744811"/>
                <a:gd name="connsiteY4630" fmla="*/ 513577 h 1441162"/>
                <a:gd name="connsiteX4631" fmla="*/ 387540 w 744811"/>
                <a:gd name="connsiteY4631" fmla="*/ 512446 h 1441162"/>
                <a:gd name="connsiteX4632" fmla="*/ 389634 w 744811"/>
                <a:gd name="connsiteY4632" fmla="*/ 509051 h 1441162"/>
                <a:gd name="connsiteX4633" fmla="*/ 220455 w 744811"/>
                <a:gd name="connsiteY4633" fmla="*/ 509027 h 1441162"/>
                <a:gd name="connsiteX4634" fmla="*/ 209722 w 744811"/>
                <a:gd name="connsiteY4634" fmla="*/ 519637 h 1441162"/>
                <a:gd name="connsiteX4635" fmla="*/ 205122 w 744811"/>
                <a:gd name="connsiteY4635" fmla="*/ 530246 h 1441162"/>
                <a:gd name="connsiteX4636" fmla="*/ 205123 w 744811"/>
                <a:gd name="connsiteY4636" fmla="*/ 530245 h 1441162"/>
                <a:gd name="connsiteX4637" fmla="*/ 209722 w 744811"/>
                <a:gd name="connsiteY4637" fmla="*/ 519638 h 1441162"/>
                <a:gd name="connsiteX4638" fmla="*/ 220455 w 744811"/>
                <a:gd name="connsiteY4638" fmla="*/ 509028 h 1441162"/>
                <a:gd name="connsiteX4639" fmla="*/ 225056 w 744811"/>
                <a:gd name="connsiteY4639" fmla="*/ 522668 h 1441162"/>
                <a:gd name="connsiteX4640" fmla="*/ 225056 w 744811"/>
                <a:gd name="connsiteY4640" fmla="*/ 522668 h 1441162"/>
                <a:gd name="connsiteX4641" fmla="*/ 220455 w 744811"/>
                <a:gd name="connsiteY4641" fmla="*/ 509027 h 1441162"/>
                <a:gd name="connsiteX4642" fmla="*/ 386588 w 744811"/>
                <a:gd name="connsiteY4642" fmla="*/ 504525 h 1441162"/>
                <a:gd name="connsiteX4643" fmla="*/ 382019 w 744811"/>
                <a:gd name="connsiteY4643" fmla="*/ 506033 h 1441162"/>
                <a:gd name="connsiteX4644" fmla="*/ 382020 w 744811"/>
                <a:gd name="connsiteY4644" fmla="*/ 506034 h 1441162"/>
                <a:gd name="connsiteX4645" fmla="*/ 386588 w 744811"/>
                <a:gd name="connsiteY4645" fmla="*/ 504526 h 1441162"/>
                <a:gd name="connsiteX4646" fmla="*/ 397248 w 744811"/>
                <a:gd name="connsiteY4646" fmla="*/ 510560 h 1441162"/>
                <a:gd name="connsiteX4647" fmla="*/ 400651 w 744811"/>
                <a:gd name="connsiteY4647" fmla="*/ 517349 h 1441162"/>
                <a:gd name="connsiteX4648" fmla="*/ 400651 w 744811"/>
                <a:gd name="connsiteY4648" fmla="*/ 517348 h 1441162"/>
                <a:gd name="connsiteX4649" fmla="*/ 397248 w 744811"/>
                <a:gd name="connsiteY4649" fmla="*/ 510559 h 1441162"/>
                <a:gd name="connsiteX4650" fmla="*/ 386588 w 744811"/>
                <a:gd name="connsiteY4650" fmla="*/ 504525 h 1441162"/>
                <a:gd name="connsiteX4651" fmla="*/ 348514 w 744811"/>
                <a:gd name="connsiteY4651" fmla="*/ 504525 h 1441162"/>
                <a:gd name="connsiteX4652" fmla="*/ 348515 w 744811"/>
                <a:gd name="connsiteY4652" fmla="*/ 504527 h 1441162"/>
                <a:gd name="connsiteX4653" fmla="*/ 352893 w 744811"/>
                <a:gd name="connsiteY4653" fmla="*/ 508486 h 1441162"/>
                <a:gd name="connsiteX4654" fmla="*/ 356129 w 744811"/>
                <a:gd name="connsiteY4654" fmla="*/ 513577 h 1441162"/>
                <a:gd name="connsiteX4655" fmla="*/ 359175 w 744811"/>
                <a:gd name="connsiteY4655" fmla="*/ 521120 h 1441162"/>
                <a:gd name="connsiteX4656" fmla="*/ 362221 w 744811"/>
                <a:gd name="connsiteY4656" fmla="*/ 525646 h 1441162"/>
                <a:gd name="connsiteX4657" fmla="*/ 372881 w 744811"/>
                <a:gd name="connsiteY4657" fmla="*/ 525646 h 1441162"/>
                <a:gd name="connsiteX4658" fmla="*/ 372881 w 744811"/>
                <a:gd name="connsiteY4658" fmla="*/ 525645 h 1441162"/>
                <a:gd name="connsiteX4659" fmla="*/ 362221 w 744811"/>
                <a:gd name="connsiteY4659" fmla="*/ 525645 h 1441162"/>
                <a:gd name="connsiteX4660" fmla="*/ 359175 w 744811"/>
                <a:gd name="connsiteY4660" fmla="*/ 521119 h 1441162"/>
                <a:gd name="connsiteX4661" fmla="*/ 356129 w 744811"/>
                <a:gd name="connsiteY4661" fmla="*/ 513576 h 1441162"/>
                <a:gd name="connsiteX4662" fmla="*/ 348514 w 744811"/>
                <a:gd name="connsiteY4662" fmla="*/ 504525 h 1441162"/>
                <a:gd name="connsiteX4663" fmla="*/ 373110 w 744811"/>
                <a:gd name="connsiteY4663" fmla="*/ 502994 h 1441162"/>
                <a:gd name="connsiteX4664" fmla="*/ 368529 w 744811"/>
                <a:gd name="connsiteY4664" fmla="*/ 504525 h 1441162"/>
                <a:gd name="connsiteX4665" fmla="*/ 372695 w 744811"/>
                <a:gd name="connsiteY4665" fmla="*/ 503134 h 1441162"/>
                <a:gd name="connsiteX4666" fmla="*/ 373110 w 744811"/>
                <a:gd name="connsiteY4666" fmla="*/ 502995 h 1441162"/>
                <a:gd name="connsiteX4667" fmla="*/ 373110 w 744811"/>
                <a:gd name="connsiteY4667" fmla="*/ 499935 h 1441162"/>
                <a:gd name="connsiteX4668" fmla="*/ 373110 w 744811"/>
                <a:gd name="connsiteY4668" fmla="*/ 499936 h 1441162"/>
                <a:gd name="connsiteX4669" fmla="*/ 377691 w 744811"/>
                <a:gd name="connsiteY4669" fmla="*/ 499936 h 1441162"/>
                <a:gd name="connsiteX4670" fmla="*/ 377690 w 744811"/>
                <a:gd name="connsiteY4670" fmla="*/ 499935 h 1441162"/>
                <a:gd name="connsiteX4671" fmla="*/ 377690 w 744811"/>
                <a:gd name="connsiteY4671" fmla="*/ 489225 h 1441162"/>
                <a:gd name="connsiteX4672" fmla="*/ 367001 w 744811"/>
                <a:gd name="connsiteY4672" fmla="*/ 490755 h 1441162"/>
                <a:gd name="connsiteX4673" fmla="*/ 367002 w 744811"/>
                <a:gd name="connsiteY4673" fmla="*/ 490756 h 1441162"/>
                <a:gd name="connsiteX4674" fmla="*/ 377691 w 744811"/>
                <a:gd name="connsiteY4674" fmla="*/ 489226 h 1441162"/>
                <a:gd name="connsiteX4675" fmla="*/ 300261 w 744811"/>
                <a:gd name="connsiteY4675" fmla="*/ 483248 h 1441162"/>
                <a:gd name="connsiteX4676" fmla="*/ 290643 w 744811"/>
                <a:gd name="connsiteY4676" fmla="*/ 490729 h 1441162"/>
                <a:gd name="connsiteX4677" fmla="*/ 290644 w 744811"/>
                <a:gd name="connsiteY4677" fmla="*/ 490729 h 1441162"/>
                <a:gd name="connsiteX4678" fmla="*/ 300261 w 744811"/>
                <a:gd name="connsiteY4678" fmla="*/ 483249 h 1441162"/>
                <a:gd name="connsiteX4679" fmla="*/ 304322 w 744811"/>
                <a:gd name="connsiteY4679" fmla="*/ 484650 h 1441162"/>
                <a:gd name="connsiteX4680" fmla="*/ 307361 w 744811"/>
                <a:gd name="connsiteY4680" fmla="*/ 489210 h 1441162"/>
                <a:gd name="connsiteX4681" fmla="*/ 307361 w 744811"/>
                <a:gd name="connsiteY4681" fmla="*/ 489209 h 1441162"/>
                <a:gd name="connsiteX4682" fmla="*/ 304322 w 744811"/>
                <a:gd name="connsiteY4682" fmla="*/ 484649 h 1441162"/>
                <a:gd name="connsiteX4683" fmla="*/ 300261 w 744811"/>
                <a:gd name="connsiteY4683" fmla="*/ 483248 h 1441162"/>
                <a:gd name="connsiteX4684" fmla="*/ 292090 w 744811"/>
                <a:gd name="connsiteY4684" fmla="*/ 482984 h 1441162"/>
                <a:gd name="connsiteX4685" fmla="*/ 276818 w 744811"/>
                <a:gd name="connsiteY4685" fmla="*/ 484511 h 1441162"/>
                <a:gd name="connsiteX4686" fmla="*/ 276818 w 744811"/>
                <a:gd name="connsiteY4686" fmla="*/ 484512 h 1441162"/>
                <a:gd name="connsiteX4687" fmla="*/ 292090 w 744811"/>
                <a:gd name="connsiteY4687" fmla="*/ 482985 h 1441162"/>
                <a:gd name="connsiteX4688" fmla="*/ 293614 w 744811"/>
                <a:gd name="connsiteY4688" fmla="*/ 482985 h 1441162"/>
                <a:gd name="connsiteX4689" fmla="*/ 293617 w 744811"/>
                <a:gd name="connsiteY4689" fmla="*/ 482984 h 1441162"/>
                <a:gd name="connsiteX4690" fmla="*/ 292090 w 744811"/>
                <a:gd name="connsiteY4690" fmla="*/ 482984 h 1441162"/>
                <a:gd name="connsiteX4691" fmla="*/ 247818 w 744811"/>
                <a:gd name="connsiteY4691" fmla="*/ 482663 h 1441162"/>
                <a:gd name="connsiteX4692" fmla="*/ 247818 w 744811"/>
                <a:gd name="connsiteY4692" fmla="*/ 482664 h 1441162"/>
                <a:gd name="connsiteX4693" fmla="*/ 250905 w 744811"/>
                <a:gd name="connsiteY4693" fmla="*/ 507356 h 1441162"/>
                <a:gd name="connsiteX4694" fmla="*/ 253991 w 744811"/>
                <a:gd name="connsiteY4694" fmla="*/ 519701 h 1441162"/>
                <a:gd name="connsiteX4695" fmla="*/ 253991 w 744811"/>
                <a:gd name="connsiteY4695" fmla="*/ 519701 h 1441162"/>
                <a:gd name="connsiteX4696" fmla="*/ 250905 w 744811"/>
                <a:gd name="connsiteY4696" fmla="*/ 507355 h 1441162"/>
                <a:gd name="connsiteX4697" fmla="*/ 247818 w 744811"/>
                <a:gd name="connsiteY4697" fmla="*/ 482663 h 1441162"/>
                <a:gd name="connsiteX4698" fmla="*/ 367000 w 744811"/>
                <a:gd name="connsiteY4698" fmla="*/ 481577 h 1441162"/>
                <a:gd name="connsiteX4699" fmla="*/ 363947 w 744811"/>
                <a:gd name="connsiteY4699" fmla="*/ 483105 h 1441162"/>
                <a:gd name="connsiteX4700" fmla="*/ 363948 w 744811"/>
                <a:gd name="connsiteY4700" fmla="*/ 483106 h 1441162"/>
                <a:gd name="connsiteX4701" fmla="*/ 367001 w 744811"/>
                <a:gd name="connsiteY4701" fmla="*/ 481577 h 1441162"/>
                <a:gd name="connsiteX4702" fmla="*/ 314603 w 744811"/>
                <a:gd name="connsiteY4702" fmla="*/ 479049 h 1441162"/>
                <a:gd name="connsiteX4703" fmla="*/ 314603 w 744811"/>
                <a:gd name="connsiteY4703" fmla="*/ 479050 h 1441162"/>
                <a:gd name="connsiteX4704" fmla="*/ 316539 w 744811"/>
                <a:gd name="connsiteY4704" fmla="*/ 482877 h 1441162"/>
                <a:gd name="connsiteX4705" fmla="*/ 321187 w 744811"/>
                <a:gd name="connsiteY4705" fmla="*/ 481346 h 1441162"/>
                <a:gd name="connsiteX4706" fmla="*/ 322736 w 744811"/>
                <a:gd name="connsiteY4706" fmla="*/ 485939 h 1441162"/>
                <a:gd name="connsiteX4707" fmla="*/ 335128 w 744811"/>
                <a:gd name="connsiteY4707" fmla="*/ 487470 h 1441162"/>
                <a:gd name="connsiteX4708" fmla="*/ 338226 w 744811"/>
                <a:gd name="connsiteY4708" fmla="*/ 489001 h 1441162"/>
                <a:gd name="connsiteX4709" fmla="*/ 338227 w 744811"/>
                <a:gd name="connsiteY4709" fmla="*/ 489000 h 1441162"/>
                <a:gd name="connsiteX4710" fmla="*/ 335128 w 744811"/>
                <a:gd name="connsiteY4710" fmla="*/ 487469 h 1441162"/>
                <a:gd name="connsiteX4711" fmla="*/ 322736 w 744811"/>
                <a:gd name="connsiteY4711" fmla="*/ 485938 h 1441162"/>
                <a:gd name="connsiteX4712" fmla="*/ 321187 w 744811"/>
                <a:gd name="connsiteY4712" fmla="*/ 481345 h 1441162"/>
                <a:gd name="connsiteX4713" fmla="*/ 316539 w 744811"/>
                <a:gd name="connsiteY4713" fmla="*/ 482876 h 1441162"/>
                <a:gd name="connsiteX4714" fmla="*/ 341040 w 744811"/>
                <a:gd name="connsiteY4714" fmla="*/ 476987 h 1441162"/>
                <a:gd name="connsiteX4715" fmla="*/ 342567 w 744811"/>
                <a:gd name="connsiteY4715" fmla="*/ 483106 h 1441162"/>
                <a:gd name="connsiteX4716" fmla="*/ 348675 w 744811"/>
                <a:gd name="connsiteY4716" fmla="*/ 495346 h 1441162"/>
                <a:gd name="connsiteX4717" fmla="*/ 348675 w 744811"/>
                <a:gd name="connsiteY4717" fmla="*/ 495345 h 1441162"/>
                <a:gd name="connsiteX4718" fmla="*/ 342567 w 744811"/>
                <a:gd name="connsiteY4718" fmla="*/ 483105 h 1441162"/>
                <a:gd name="connsiteX4719" fmla="*/ 341803 w 744811"/>
                <a:gd name="connsiteY4719" fmla="*/ 480619 h 1441162"/>
                <a:gd name="connsiteX4720" fmla="*/ 341040 w 744811"/>
                <a:gd name="connsiteY4720" fmla="*/ 476987 h 1441162"/>
                <a:gd name="connsiteX4721" fmla="*/ 478564 w 744811"/>
                <a:gd name="connsiteY4721" fmla="*/ 476707 h 1441162"/>
                <a:gd name="connsiteX4722" fmla="*/ 469401 w 744811"/>
                <a:gd name="connsiteY4722" fmla="*/ 530009 h 1441162"/>
                <a:gd name="connsiteX4723" fmla="*/ 469401 w 744811"/>
                <a:gd name="connsiteY4723" fmla="*/ 530010 h 1441162"/>
                <a:gd name="connsiteX4724" fmla="*/ 478564 w 744811"/>
                <a:gd name="connsiteY4724" fmla="*/ 476708 h 1441162"/>
                <a:gd name="connsiteX4725" fmla="*/ 243208 w 744811"/>
                <a:gd name="connsiteY4725" fmla="*/ 475590 h 1441162"/>
                <a:gd name="connsiteX4726" fmla="*/ 226341 w 744811"/>
                <a:gd name="connsiteY4726" fmla="*/ 510268 h 1441162"/>
                <a:gd name="connsiteX4727" fmla="*/ 226341 w 744811"/>
                <a:gd name="connsiteY4727" fmla="*/ 510269 h 1441162"/>
                <a:gd name="connsiteX4728" fmla="*/ 234200 w 744811"/>
                <a:gd name="connsiteY4728" fmla="*/ 492930 h 1441162"/>
                <a:gd name="connsiteX4729" fmla="*/ 243208 w 744811"/>
                <a:gd name="connsiteY4729" fmla="*/ 475591 h 1441162"/>
                <a:gd name="connsiteX4730" fmla="*/ 244742 w 744811"/>
                <a:gd name="connsiteY4730" fmla="*/ 511777 h 1441162"/>
                <a:gd name="connsiteX4731" fmla="*/ 246275 w 744811"/>
                <a:gd name="connsiteY4731" fmla="*/ 517807 h 1441162"/>
                <a:gd name="connsiteX4732" fmla="*/ 246275 w 744811"/>
                <a:gd name="connsiteY4732" fmla="*/ 517807 h 1441162"/>
                <a:gd name="connsiteX4733" fmla="*/ 244742 w 744811"/>
                <a:gd name="connsiteY4733" fmla="*/ 511776 h 1441162"/>
                <a:gd name="connsiteX4734" fmla="*/ 243208 w 744811"/>
                <a:gd name="connsiteY4734" fmla="*/ 475590 h 1441162"/>
                <a:gd name="connsiteX4735" fmla="*/ 342567 w 744811"/>
                <a:gd name="connsiteY4735" fmla="*/ 473927 h 1441162"/>
                <a:gd name="connsiteX4736" fmla="*/ 344094 w 744811"/>
                <a:gd name="connsiteY4736" fmla="*/ 476986 h 1441162"/>
                <a:gd name="connsiteX4737" fmla="*/ 344094 w 744811"/>
                <a:gd name="connsiteY4737" fmla="*/ 476986 h 1441162"/>
                <a:gd name="connsiteX4738" fmla="*/ 342568 w 744811"/>
                <a:gd name="connsiteY4738" fmla="*/ 473927 h 1441162"/>
                <a:gd name="connsiteX4739" fmla="*/ 313442 w 744811"/>
                <a:gd name="connsiteY4739" fmla="*/ 473691 h 1441162"/>
                <a:gd name="connsiteX4740" fmla="*/ 313441 w 744811"/>
                <a:gd name="connsiteY4740" fmla="*/ 473691 h 1441162"/>
                <a:gd name="connsiteX4741" fmla="*/ 314990 w 744811"/>
                <a:gd name="connsiteY4741" fmla="*/ 475222 h 1441162"/>
                <a:gd name="connsiteX4742" fmla="*/ 314990 w 744811"/>
                <a:gd name="connsiteY4742" fmla="*/ 475221 h 1441162"/>
                <a:gd name="connsiteX4743" fmla="*/ 478564 w 744811"/>
                <a:gd name="connsiteY4743" fmla="*/ 473661 h 1441162"/>
                <a:gd name="connsiteX4744" fmla="*/ 478564 w 744811"/>
                <a:gd name="connsiteY4744" fmla="*/ 473662 h 1441162"/>
                <a:gd name="connsiteX4745" fmla="*/ 488682 w 744811"/>
                <a:gd name="connsiteY4745" fmla="*/ 494602 h 1441162"/>
                <a:gd name="connsiteX4746" fmla="*/ 504526 w 744811"/>
                <a:gd name="connsiteY4746" fmla="*/ 513258 h 1441162"/>
                <a:gd name="connsiteX4747" fmla="*/ 504526 w 744811"/>
                <a:gd name="connsiteY4747" fmla="*/ 513257 h 1441162"/>
                <a:gd name="connsiteX4748" fmla="*/ 478564 w 744811"/>
                <a:gd name="connsiteY4748" fmla="*/ 473661 h 1441162"/>
                <a:gd name="connsiteX4749" fmla="*/ 318088 w 744811"/>
                <a:gd name="connsiteY4749" fmla="*/ 469097 h 1441162"/>
                <a:gd name="connsiteX4750" fmla="*/ 314990 w 744811"/>
                <a:gd name="connsiteY4750" fmla="*/ 470628 h 1441162"/>
                <a:gd name="connsiteX4751" fmla="*/ 313442 w 744811"/>
                <a:gd name="connsiteY4751" fmla="*/ 469098 h 1441162"/>
                <a:gd name="connsiteX4752" fmla="*/ 313441 w 744811"/>
                <a:gd name="connsiteY4752" fmla="*/ 469098 h 1441162"/>
                <a:gd name="connsiteX4753" fmla="*/ 314990 w 744811"/>
                <a:gd name="connsiteY4753" fmla="*/ 470629 h 1441162"/>
                <a:gd name="connsiteX4754" fmla="*/ 318088 w 744811"/>
                <a:gd name="connsiteY4754" fmla="*/ 469098 h 1441162"/>
                <a:gd name="connsiteX4755" fmla="*/ 319638 w 744811"/>
                <a:gd name="connsiteY4755" fmla="*/ 472159 h 1441162"/>
                <a:gd name="connsiteX4756" fmla="*/ 319638 w 744811"/>
                <a:gd name="connsiteY4756" fmla="*/ 472159 h 1441162"/>
                <a:gd name="connsiteX4757" fmla="*/ 318088 w 744811"/>
                <a:gd name="connsiteY4757" fmla="*/ 469097 h 1441162"/>
                <a:gd name="connsiteX4758" fmla="*/ 328644 w 744811"/>
                <a:gd name="connsiteY4758" fmla="*/ 466002 h 1441162"/>
                <a:gd name="connsiteX4759" fmla="*/ 328643 w 744811"/>
                <a:gd name="connsiteY4759" fmla="*/ 466003 h 1441162"/>
                <a:gd name="connsiteX4760" fmla="*/ 336318 w 744811"/>
                <a:gd name="connsiteY4760" fmla="*/ 469042 h 1441162"/>
                <a:gd name="connsiteX4761" fmla="*/ 336318 w 744811"/>
                <a:gd name="connsiteY4761" fmla="*/ 469041 h 1441162"/>
                <a:gd name="connsiteX4762" fmla="*/ 276818 w 744811"/>
                <a:gd name="connsiteY4762" fmla="*/ 464657 h 1441162"/>
                <a:gd name="connsiteX4763" fmla="*/ 273764 w 744811"/>
                <a:gd name="connsiteY4763" fmla="*/ 469239 h 1441162"/>
                <a:gd name="connsiteX4764" fmla="*/ 273001 w 744811"/>
                <a:gd name="connsiteY4764" fmla="*/ 479166 h 1441162"/>
                <a:gd name="connsiteX4765" fmla="*/ 273764 w 744811"/>
                <a:gd name="connsiteY4765" fmla="*/ 469240 h 1441162"/>
                <a:gd name="connsiteX4766" fmla="*/ 276818 w 744811"/>
                <a:gd name="connsiteY4766" fmla="*/ 464658 h 1441162"/>
                <a:gd name="connsiteX4767" fmla="*/ 295143 w 744811"/>
                <a:gd name="connsiteY4767" fmla="*/ 478402 h 1441162"/>
                <a:gd name="connsiteX4768" fmla="*/ 295144 w 744811"/>
                <a:gd name="connsiteY4768" fmla="*/ 478402 h 1441162"/>
                <a:gd name="connsiteX4769" fmla="*/ 276818 w 744811"/>
                <a:gd name="connsiteY4769" fmla="*/ 464657 h 1441162"/>
                <a:gd name="connsiteX4770" fmla="*/ 316539 w 744811"/>
                <a:gd name="connsiteY4770" fmla="*/ 461442 h 1441162"/>
                <a:gd name="connsiteX4771" fmla="*/ 304147 w 744811"/>
                <a:gd name="connsiteY4771" fmla="*/ 473690 h 1441162"/>
                <a:gd name="connsiteX4772" fmla="*/ 304147 w 744811"/>
                <a:gd name="connsiteY4772" fmla="*/ 473691 h 1441162"/>
                <a:gd name="connsiteX4773" fmla="*/ 308601 w 744811"/>
                <a:gd name="connsiteY4773" fmla="*/ 465845 h 1441162"/>
                <a:gd name="connsiteX4774" fmla="*/ 316539 w 744811"/>
                <a:gd name="connsiteY4774" fmla="*/ 461443 h 1441162"/>
                <a:gd name="connsiteX4775" fmla="*/ 318088 w 744811"/>
                <a:gd name="connsiteY4775" fmla="*/ 466035 h 1441162"/>
                <a:gd name="connsiteX4776" fmla="*/ 318088 w 744811"/>
                <a:gd name="connsiteY4776" fmla="*/ 466035 h 1441162"/>
                <a:gd name="connsiteX4777" fmla="*/ 316539 w 744811"/>
                <a:gd name="connsiteY4777" fmla="*/ 461442 h 1441162"/>
                <a:gd name="connsiteX4778" fmla="*/ 357838 w 744811"/>
                <a:gd name="connsiteY4778" fmla="*/ 460156 h 1441162"/>
                <a:gd name="connsiteX4779" fmla="*/ 341040 w 744811"/>
                <a:gd name="connsiteY4779" fmla="*/ 469336 h 1441162"/>
                <a:gd name="connsiteX4780" fmla="*/ 339512 w 744811"/>
                <a:gd name="connsiteY4780" fmla="*/ 478515 h 1441162"/>
                <a:gd name="connsiteX4781" fmla="*/ 339512 w 744811"/>
                <a:gd name="connsiteY4781" fmla="*/ 478515 h 1441162"/>
                <a:gd name="connsiteX4782" fmla="*/ 341040 w 744811"/>
                <a:gd name="connsiteY4782" fmla="*/ 469337 h 1441162"/>
                <a:gd name="connsiteX4783" fmla="*/ 357838 w 744811"/>
                <a:gd name="connsiteY4783" fmla="*/ 460157 h 1441162"/>
                <a:gd name="connsiteX4784" fmla="*/ 385327 w 744811"/>
                <a:gd name="connsiteY4784" fmla="*/ 475457 h 1441162"/>
                <a:gd name="connsiteX4785" fmla="*/ 386663 w 744811"/>
                <a:gd name="connsiteY4785" fmla="*/ 488269 h 1441162"/>
                <a:gd name="connsiteX4786" fmla="*/ 385327 w 744811"/>
                <a:gd name="connsiteY4786" fmla="*/ 475456 h 1441162"/>
                <a:gd name="connsiteX4787" fmla="*/ 357838 w 744811"/>
                <a:gd name="connsiteY4787" fmla="*/ 460156 h 1441162"/>
                <a:gd name="connsiteX4788" fmla="*/ 325575 w 744811"/>
                <a:gd name="connsiteY4788" fmla="*/ 458403 h 1441162"/>
                <a:gd name="connsiteX4789" fmla="*/ 325574 w 744811"/>
                <a:gd name="connsiteY4789" fmla="*/ 458403 h 1441162"/>
                <a:gd name="connsiteX4790" fmla="*/ 330178 w 744811"/>
                <a:gd name="connsiteY4790" fmla="*/ 462963 h 1441162"/>
                <a:gd name="connsiteX4791" fmla="*/ 330178 w 744811"/>
                <a:gd name="connsiteY4791" fmla="*/ 462962 h 1441162"/>
                <a:gd name="connsiteX4792" fmla="*/ 324040 w 744811"/>
                <a:gd name="connsiteY4792" fmla="*/ 453844 h 1441162"/>
                <a:gd name="connsiteX4793" fmla="*/ 324039 w 744811"/>
                <a:gd name="connsiteY4793" fmla="*/ 453844 h 1441162"/>
                <a:gd name="connsiteX4794" fmla="*/ 327108 w 744811"/>
                <a:gd name="connsiteY4794" fmla="*/ 456884 h 1441162"/>
                <a:gd name="connsiteX4795" fmla="*/ 327108 w 744811"/>
                <a:gd name="connsiteY4795" fmla="*/ 456883 h 1441162"/>
                <a:gd name="connsiteX4796" fmla="*/ 357807 w 744811"/>
                <a:gd name="connsiteY4796" fmla="*/ 449284 h 1441162"/>
                <a:gd name="connsiteX4797" fmla="*/ 355697 w 744811"/>
                <a:gd name="connsiteY4797" fmla="*/ 452323 h 1441162"/>
                <a:gd name="connsiteX4798" fmla="*/ 354737 w 744811"/>
                <a:gd name="connsiteY4798" fmla="*/ 455363 h 1441162"/>
                <a:gd name="connsiteX4799" fmla="*/ 354737 w 744811"/>
                <a:gd name="connsiteY4799" fmla="*/ 455363 h 1441162"/>
                <a:gd name="connsiteX4800" fmla="*/ 355697 w 744811"/>
                <a:gd name="connsiteY4800" fmla="*/ 452324 h 1441162"/>
                <a:gd name="connsiteX4801" fmla="*/ 357807 w 744811"/>
                <a:gd name="connsiteY4801" fmla="*/ 449284 h 1441162"/>
                <a:gd name="connsiteX4802" fmla="*/ 324039 w 744811"/>
                <a:gd name="connsiteY4802" fmla="*/ 449284 h 1441162"/>
                <a:gd name="connsiteX4803" fmla="*/ 324039 w 744811"/>
                <a:gd name="connsiteY4803" fmla="*/ 449284 h 1441162"/>
                <a:gd name="connsiteX4804" fmla="*/ 325574 w 744811"/>
                <a:gd name="connsiteY4804" fmla="*/ 452323 h 1441162"/>
                <a:gd name="connsiteX4805" fmla="*/ 325574 w 744811"/>
                <a:gd name="connsiteY4805" fmla="*/ 452323 h 1441162"/>
                <a:gd name="connsiteX4806" fmla="*/ 245592 w 744811"/>
                <a:gd name="connsiteY4806" fmla="*/ 446994 h 1441162"/>
                <a:gd name="connsiteX4807" fmla="*/ 241774 w 744811"/>
                <a:gd name="connsiteY4807" fmla="*/ 469160 h 1441162"/>
                <a:gd name="connsiteX4808" fmla="*/ 241775 w 744811"/>
                <a:gd name="connsiteY4808" fmla="*/ 469158 h 1441162"/>
                <a:gd name="connsiteX4809" fmla="*/ 245592 w 744811"/>
                <a:gd name="connsiteY4809" fmla="*/ 446995 h 1441162"/>
                <a:gd name="connsiteX4810" fmla="*/ 483319 w 744811"/>
                <a:gd name="connsiteY4810" fmla="*/ 446373 h 1441162"/>
                <a:gd name="connsiteX4811" fmla="*/ 486377 w 744811"/>
                <a:gd name="connsiteY4811" fmla="*/ 472646 h 1441162"/>
                <a:gd name="connsiteX4812" fmla="*/ 492776 w 744811"/>
                <a:gd name="connsiteY4812" fmla="*/ 485195 h 1441162"/>
                <a:gd name="connsiteX4813" fmla="*/ 492778 w 744811"/>
                <a:gd name="connsiteY4813" fmla="*/ 485198 h 1441162"/>
                <a:gd name="connsiteX4814" fmla="*/ 492780 w 744811"/>
                <a:gd name="connsiteY4814" fmla="*/ 485203 h 1441162"/>
                <a:gd name="connsiteX4815" fmla="*/ 504436 w 744811"/>
                <a:gd name="connsiteY4815" fmla="*/ 501974 h 1441162"/>
                <a:gd name="connsiteX4816" fmla="*/ 504438 w 744811"/>
                <a:gd name="connsiteY4816" fmla="*/ 501976 h 1441162"/>
                <a:gd name="connsiteX4817" fmla="*/ 504440 w 744811"/>
                <a:gd name="connsiteY4817" fmla="*/ 501979 h 1441162"/>
                <a:gd name="connsiteX4818" fmla="*/ 536833 w 744811"/>
                <a:gd name="connsiteY4818" fmla="*/ 531666 h 1441162"/>
                <a:gd name="connsiteX4819" fmla="*/ 541419 w 744811"/>
                <a:gd name="connsiteY4819" fmla="*/ 537757 h 1441162"/>
                <a:gd name="connsiteX4820" fmla="*/ 541420 w 744811"/>
                <a:gd name="connsiteY4820" fmla="*/ 537758 h 1441162"/>
                <a:gd name="connsiteX4821" fmla="*/ 536833 w 744811"/>
                <a:gd name="connsiteY4821" fmla="*/ 531665 h 1441162"/>
                <a:gd name="connsiteX4822" fmla="*/ 504438 w 744811"/>
                <a:gd name="connsiteY4822" fmla="*/ 501976 h 1441162"/>
                <a:gd name="connsiteX4823" fmla="*/ 492778 w 744811"/>
                <a:gd name="connsiteY4823" fmla="*/ 485198 h 1441162"/>
                <a:gd name="connsiteX4824" fmla="*/ 486377 w 744811"/>
                <a:gd name="connsiteY4824" fmla="*/ 472645 h 1441162"/>
                <a:gd name="connsiteX4825" fmla="*/ 241547 w 744811"/>
                <a:gd name="connsiteY4825" fmla="*/ 442153 h 1441162"/>
                <a:gd name="connsiteX4826" fmla="*/ 217339 w 744811"/>
                <a:gd name="connsiteY4826" fmla="*/ 504526 h 1441162"/>
                <a:gd name="connsiteX4827" fmla="*/ 217344 w 744811"/>
                <a:gd name="connsiteY4827" fmla="*/ 504516 h 1441162"/>
                <a:gd name="connsiteX4828" fmla="*/ 230578 w 744811"/>
                <a:gd name="connsiteY4828" fmla="*/ 473341 h 1441162"/>
                <a:gd name="connsiteX4829" fmla="*/ 241547 w 744811"/>
                <a:gd name="connsiteY4829" fmla="*/ 442155 h 1441162"/>
                <a:gd name="connsiteX4830" fmla="*/ 498488 w 744811"/>
                <a:gd name="connsiteY4830" fmla="*/ 441890 h 1441162"/>
                <a:gd name="connsiteX4831" fmla="*/ 490924 w 744811"/>
                <a:gd name="connsiteY4831" fmla="*/ 443416 h 1441162"/>
                <a:gd name="connsiteX4832" fmla="*/ 486385 w 744811"/>
                <a:gd name="connsiteY4832" fmla="*/ 454098 h 1441162"/>
                <a:gd name="connsiteX4833" fmla="*/ 486385 w 744811"/>
                <a:gd name="connsiteY4833" fmla="*/ 454099 h 1441162"/>
                <a:gd name="connsiteX4834" fmla="*/ 490924 w 744811"/>
                <a:gd name="connsiteY4834" fmla="*/ 443417 h 1441162"/>
                <a:gd name="connsiteX4835" fmla="*/ 498488 w 744811"/>
                <a:gd name="connsiteY4835" fmla="*/ 441891 h 1441162"/>
                <a:gd name="connsiteX4836" fmla="*/ 406570 w 744811"/>
                <a:gd name="connsiteY4836" fmla="*/ 435963 h 1441162"/>
                <a:gd name="connsiteX4837" fmla="*/ 403447 w 744811"/>
                <a:gd name="connsiteY4837" fmla="*/ 443599 h 1441162"/>
                <a:gd name="connsiteX4838" fmla="*/ 403837 w 744811"/>
                <a:gd name="connsiteY4838" fmla="*/ 438637 h 1441162"/>
                <a:gd name="connsiteX4839" fmla="*/ 406570 w 744811"/>
                <a:gd name="connsiteY4839" fmla="*/ 435964 h 1441162"/>
                <a:gd name="connsiteX4840" fmla="*/ 412816 w 744811"/>
                <a:gd name="connsiteY4840" fmla="*/ 440545 h 1441162"/>
                <a:gd name="connsiteX4841" fmla="*/ 412816 w 744811"/>
                <a:gd name="connsiteY4841" fmla="*/ 440544 h 1441162"/>
                <a:gd name="connsiteX4842" fmla="*/ 406570 w 744811"/>
                <a:gd name="connsiteY4842" fmla="*/ 435963 h 1441162"/>
                <a:gd name="connsiteX4843" fmla="*/ 319434 w 744811"/>
                <a:gd name="connsiteY4843" fmla="*/ 435606 h 1441162"/>
                <a:gd name="connsiteX4844" fmla="*/ 319242 w 744811"/>
                <a:gd name="connsiteY4844" fmla="*/ 438075 h 1441162"/>
                <a:gd name="connsiteX4845" fmla="*/ 317899 w 744811"/>
                <a:gd name="connsiteY4845" fmla="*/ 455363 h 1441162"/>
                <a:gd name="connsiteX4846" fmla="*/ 317899 w 744811"/>
                <a:gd name="connsiteY4846" fmla="*/ 455363 h 1441162"/>
                <a:gd name="connsiteX4847" fmla="*/ 319242 w 744811"/>
                <a:gd name="connsiteY4847" fmla="*/ 438076 h 1441162"/>
                <a:gd name="connsiteX4848" fmla="*/ 319434 w 744811"/>
                <a:gd name="connsiteY4848" fmla="*/ 435606 h 1441162"/>
                <a:gd name="connsiteX4849" fmla="*/ 452473 w 744811"/>
                <a:gd name="connsiteY4849" fmla="*/ 432658 h 1441162"/>
                <a:gd name="connsiteX4850" fmla="*/ 446369 w 744811"/>
                <a:gd name="connsiteY4850" fmla="*/ 434181 h 1441162"/>
                <a:gd name="connsiteX4851" fmla="*/ 446369 w 744811"/>
                <a:gd name="connsiteY4851" fmla="*/ 434182 h 1441162"/>
                <a:gd name="connsiteX4852" fmla="*/ 452473 w 744811"/>
                <a:gd name="connsiteY4852" fmla="*/ 432659 h 1441162"/>
                <a:gd name="connsiteX4853" fmla="*/ 457052 w 744811"/>
                <a:gd name="connsiteY4853" fmla="*/ 434182 h 1441162"/>
                <a:gd name="connsiteX4854" fmla="*/ 457052 w 744811"/>
                <a:gd name="connsiteY4854" fmla="*/ 434181 h 1441162"/>
                <a:gd name="connsiteX4855" fmla="*/ 452473 w 744811"/>
                <a:gd name="connsiteY4855" fmla="*/ 432658 h 1441162"/>
                <a:gd name="connsiteX4856" fmla="*/ 266278 w 744811"/>
                <a:gd name="connsiteY4856" fmla="*/ 429613 h 1441162"/>
                <a:gd name="connsiteX4857" fmla="*/ 261699 w 744811"/>
                <a:gd name="connsiteY4857" fmla="*/ 435704 h 1441162"/>
                <a:gd name="connsiteX4858" fmla="*/ 258648 w 744811"/>
                <a:gd name="connsiteY4858" fmla="*/ 435704 h 1441162"/>
                <a:gd name="connsiteX4859" fmla="*/ 258647 w 744811"/>
                <a:gd name="connsiteY4859" fmla="*/ 435705 h 1441162"/>
                <a:gd name="connsiteX4860" fmla="*/ 261699 w 744811"/>
                <a:gd name="connsiteY4860" fmla="*/ 435705 h 1441162"/>
                <a:gd name="connsiteX4861" fmla="*/ 266278 w 744811"/>
                <a:gd name="connsiteY4861" fmla="*/ 429614 h 1441162"/>
                <a:gd name="connsiteX4862" fmla="*/ 273909 w 744811"/>
                <a:gd name="connsiteY4862" fmla="*/ 431137 h 1441162"/>
                <a:gd name="connsiteX4863" fmla="*/ 276961 w 744811"/>
                <a:gd name="connsiteY4863" fmla="*/ 437228 h 1441162"/>
                <a:gd name="connsiteX4864" fmla="*/ 276961 w 744811"/>
                <a:gd name="connsiteY4864" fmla="*/ 437227 h 1441162"/>
                <a:gd name="connsiteX4865" fmla="*/ 273909 w 744811"/>
                <a:gd name="connsiteY4865" fmla="*/ 431136 h 1441162"/>
                <a:gd name="connsiteX4866" fmla="*/ 266278 w 744811"/>
                <a:gd name="connsiteY4866" fmla="*/ 429613 h 1441162"/>
                <a:gd name="connsiteX4867" fmla="*/ 486378 w 744811"/>
                <a:gd name="connsiteY4867" fmla="*/ 428094 h 1441162"/>
                <a:gd name="connsiteX4868" fmla="*/ 486377 w 744811"/>
                <a:gd name="connsiteY4868" fmla="*/ 428095 h 1441162"/>
                <a:gd name="connsiteX4869" fmla="*/ 492493 w 744811"/>
                <a:gd name="connsiteY4869" fmla="*/ 429619 h 1441162"/>
                <a:gd name="connsiteX4870" fmla="*/ 494022 w 744811"/>
                <a:gd name="connsiteY4870" fmla="*/ 438756 h 1441162"/>
                <a:gd name="connsiteX4871" fmla="*/ 494022 w 744811"/>
                <a:gd name="connsiteY4871" fmla="*/ 438756 h 1441162"/>
                <a:gd name="connsiteX4872" fmla="*/ 492493 w 744811"/>
                <a:gd name="connsiteY4872" fmla="*/ 429618 h 1441162"/>
                <a:gd name="connsiteX4873" fmla="*/ 444843 w 744811"/>
                <a:gd name="connsiteY4873" fmla="*/ 411339 h 1441162"/>
                <a:gd name="connsiteX4874" fmla="*/ 428054 w 744811"/>
                <a:gd name="connsiteY4874" fmla="*/ 415908 h 1441162"/>
                <a:gd name="connsiteX4875" fmla="*/ 428055 w 744811"/>
                <a:gd name="connsiteY4875" fmla="*/ 415909 h 1441162"/>
                <a:gd name="connsiteX4876" fmla="*/ 444843 w 744811"/>
                <a:gd name="connsiteY4876" fmla="*/ 411340 h 1441162"/>
                <a:gd name="connsiteX4877" fmla="*/ 450947 w 744811"/>
                <a:gd name="connsiteY4877" fmla="*/ 411340 h 1441162"/>
                <a:gd name="connsiteX4878" fmla="*/ 450947 w 744811"/>
                <a:gd name="connsiteY4878" fmla="*/ 411339 h 1441162"/>
                <a:gd name="connsiteX4879" fmla="*/ 444843 w 744811"/>
                <a:gd name="connsiteY4879" fmla="*/ 411339 h 1441162"/>
                <a:gd name="connsiteX4880" fmla="*/ 414317 w 744811"/>
                <a:gd name="connsiteY4880" fmla="*/ 411287 h 1441162"/>
                <a:gd name="connsiteX4881" fmla="*/ 408315 w 744811"/>
                <a:gd name="connsiteY4881" fmla="*/ 422218 h 1441162"/>
                <a:gd name="connsiteX4882" fmla="*/ 408316 w 744811"/>
                <a:gd name="connsiteY4882" fmla="*/ 422217 h 1441162"/>
                <a:gd name="connsiteX4883" fmla="*/ 414317 w 744811"/>
                <a:gd name="connsiteY4883" fmla="*/ 411288 h 1441162"/>
                <a:gd name="connsiteX4884" fmla="*/ 417317 w 744811"/>
                <a:gd name="connsiteY4884" fmla="*/ 417533 h 1441162"/>
                <a:gd name="connsiteX4885" fmla="*/ 417317 w 744811"/>
                <a:gd name="connsiteY4885" fmla="*/ 417533 h 1441162"/>
                <a:gd name="connsiteX4886" fmla="*/ 414317 w 744811"/>
                <a:gd name="connsiteY4886" fmla="*/ 411287 h 1441162"/>
                <a:gd name="connsiteX4887" fmla="*/ 403756 w 744811"/>
                <a:gd name="connsiteY4887" fmla="*/ 411287 h 1441162"/>
                <a:gd name="connsiteX4888" fmla="*/ 401787 w 744811"/>
                <a:gd name="connsiteY4888" fmla="*/ 413286 h 1441162"/>
                <a:gd name="connsiteX4889" fmla="*/ 401789 w 744811"/>
                <a:gd name="connsiteY4889" fmla="*/ 413285 h 1441162"/>
                <a:gd name="connsiteX4890" fmla="*/ 403756 w 744811"/>
                <a:gd name="connsiteY4890" fmla="*/ 411288 h 1441162"/>
                <a:gd name="connsiteX4891" fmla="*/ 405404 w 744811"/>
                <a:gd name="connsiteY4891" fmla="*/ 411846 h 1441162"/>
                <a:gd name="connsiteX4892" fmla="*/ 405405 w 744811"/>
                <a:gd name="connsiteY4892" fmla="*/ 411845 h 1441162"/>
                <a:gd name="connsiteX4893" fmla="*/ 317899 w 744811"/>
                <a:gd name="connsiteY4893" fmla="*/ 411287 h 1441162"/>
                <a:gd name="connsiteX4894" fmla="*/ 316364 w 744811"/>
                <a:gd name="connsiteY4894" fmla="*/ 415846 h 1441162"/>
                <a:gd name="connsiteX4895" fmla="*/ 316364 w 744811"/>
                <a:gd name="connsiteY4895" fmla="*/ 415847 h 1441162"/>
                <a:gd name="connsiteX4896" fmla="*/ 317899 w 744811"/>
                <a:gd name="connsiteY4896" fmla="*/ 411288 h 1441162"/>
                <a:gd name="connsiteX4897" fmla="*/ 327108 w 744811"/>
                <a:gd name="connsiteY4897" fmla="*/ 417367 h 1441162"/>
                <a:gd name="connsiteX4898" fmla="*/ 348214 w 744811"/>
                <a:gd name="connsiteY4898" fmla="*/ 421357 h 1441162"/>
                <a:gd name="connsiteX4899" fmla="*/ 362412 w 744811"/>
                <a:gd name="connsiteY4899" fmla="*/ 435606 h 1441162"/>
                <a:gd name="connsiteX4900" fmla="*/ 362412 w 744811"/>
                <a:gd name="connsiteY4900" fmla="*/ 435605 h 1441162"/>
                <a:gd name="connsiteX4901" fmla="*/ 327108 w 744811"/>
                <a:gd name="connsiteY4901" fmla="*/ 417366 h 1441162"/>
                <a:gd name="connsiteX4902" fmla="*/ 317899 w 744811"/>
                <a:gd name="connsiteY4902" fmla="*/ 411287 h 1441162"/>
                <a:gd name="connsiteX4903" fmla="*/ 490964 w 744811"/>
                <a:gd name="connsiteY4903" fmla="*/ 406771 h 1441162"/>
                <a:gd name="connsiteX4904" fmla="*/ 487906 w 744811"/>
                <a:gd name="connsiteY4904" fmla="*/ 411340 h 1441162"/>
                <a:gd name="connsiteX4905" fmla="*/ 484848 w 744811"/>
                <a:gd name="connsiteY4905" fmla="*/ 418956 h 1441162"/>
                <a:gd name="connsiteX4906" fmla="*/ 481790 w 744811"/>
                <a:gd name="connsiteY4906" fmla="*/ 412863 h 1441162"/>
                <a:gd name="connsiteX4907" fmla="*/ 481790 w 744811"/>
                <a:gd name="connsiteY4907" fmla="*/ 412864 h 1441162"/>
                <a:gd name="connsiteX4908" fmla="*/ 484848 w 744811"/>
                <a:gd name="connsiteY4908" fmla="*/ 418957 h 1441162"/>
                <a:gd name="connsiteX4909" fmla="*/ 487906 w 744811"/>
                <a:gd name="connsiteY4909" fmla="*/ 411341 h 1441162"/>
                <a:gd name="connsiteX4910" fmla="*/ 490964 w 744811"/>
                <a:gd name="connsiteY4910" fmla="*/ 406772 h 1441162"/>
                <a:gd name="connsiteX4911" fmla="*/ 246355 w 744811"/>
                <a:gd name="connsiteY4911" fmla="*/ 405501 h 1441162"/>
                <a:gd name="connsiteX4912" fmla="*/ 244828 w 744811"/>
                <a:gd name="connsiteY4912" fmla="*/ 423690 h 1441162"/>
                <a:gd name="connsiteX4913" fmla="*/ 244828 w 744811"/>
                <a:gd name="connsiteY4913" fmla="*/ 423691 h 1441162"/>
                <a:gd name="connsiteX4914" fmla="*/ 246355 w 744811"/>
                <a:gd name="connsiteY4914" fmla="*/ 405502 h 1441162"/>
                <a:gd name="connsiteX4915" fmla="*/ 249792 w 744811"/>
                <a:gd name="connsiteY4915" fmla="*/ 437899 h 1441162"/>
                <a:gd name="connsiteX4916" fmla="*/ 249792 w 744811"/>
                <a:gd name="connsiteY4916" fmla="*/ 437899 h 1441162"/>
                <a:gd name="connsiteX4917" fmla="*/ 246355 w 744811"/>
                <a:gd name="connsiteY4917" fmla="*/ 405501 h 1441162"/>
                <a:gd name="connsiteX4918" fmla="*/ 445224 w 744811"/>
                <a:gd name="connsiteY4918" fmla="*/ 399919 h 1441162"/>
                <a:gd name="connsiteX4919" fmla="*/ 444843 w 744811"/>
                <a:gd name="connsiteY4919" fmla="*/ 406771 h 1441162"/>
                <a:gd name="connsiteX4920" fmla="*/ 445224 w 744811"/>
                <a:gd name="connsiteY4920" fmla="*/ 399920 h 1441162"/>
                <a:gd name="connsiteX4921" fmla="*/ 496975 w 744811"/>
                <a:gd name="connsiteY4921" fmla="*/ 399162 h 1441162"/>
                <a:gd name="connsiteX4922" fmla="*/ 492437 w 744811"/>
                <a:gd name="connsiteY4922" fmla="*/ 423578 h 1441162"/>
                <a:gd name="connsiteX4923" fmla="*/ 492437 w 744811"/>
                <a:gd name="connsiteY4923" fmla="*/ 423579 h 1441162"/>
                <a:gd name="connsiteX4924" fmla="*/ 496975 w 744811"/>
                <a:gd name="connsiteY4924" fmla="*/ 399162 h 1441162"/>
                <a:gd name="connsiteX4925" fmla="*/ 351527 w 744811"/>
                <a:gd name="connsiteY4925" fmla="*/ 397843 h 1441162"/>
                <a:gd name="connsiteX4926" fmla="*/ 353083 w 744811"/>
                <a:gd name="connsiteY4926" fmla="*/ 400999 h 1441162"/>
                <a:gd name="connsiteX4927" fmla="*/ 353084 w 744811"/>
                <a:gd name="connsiteY4927" fmla="*/ 400999 h 1441162"/>
                <a:gd name="connsiteX4928" fmla="*/ 351528 w 744811"/>
                <a:gd name="connsiteY4928" fmla="*/ 397843 h 1441162"/>
                <a:gd name="connsiteX4929" fmla="*/ 280014 w 744811"/>
                <a:gd name="connsiteY4929" fmla="*/ 397634 h 1441162"/>
                <a:gd name="connsiteX4930" fmla="*/ 280014 w 744811"/>
                <a:gd name="connsiteY4930" fmla="*/ 397635 h 1441162"/>
                <a:gd name="connsiteX4931" fmla="*/ 285546 w 744811"/>
                <a:gd name="connsiteY4931" fmla="*/ 400491 h 1441162"/>
                <a:gd name="connsiteX4932" fmla="*/ 292223 w 744811"/>
                <a:gd name="connsiteY4932" fmla="*/ 402204 h 1441162"/>
                <a:gd name="connsiteX4933" fmla="*/ 292223 w 744811"/>
                <a:gd name="connsiteY4933" fmla="*/ 402203 h 1441162"/>
                <a:gd name="connsiteX4934" fmla="*/ 285546 w 744811"/>
                <a:gd name="connsiteY4934" fmla="*/ 400490 h 1441162"/>
                <a:gd name="connsiteX4935" fmla="*/ 368651 w 744811"/>
                <a:gd name="connsiteY4935" fmla="*/ 383638 h 1441162"/>
                <a:gd name="connsiteX4936" fmla="*/ 345300 w 744811"/>
                <a:gd name="connsiteY4936" fmla="*/ 391529 h 1441162"/>
                <a:gd name="connsiteX4937" fmla="*/ 345301 w 744811"/>
                <a:gd name="connsiteY4937" fmla="*/ 391530 h 1441162"/>
                <a:gd name="connsiteX4938" fmla="*/ 368651 w 744811"/>
                <a:gd name="connsiteY4938" fmla="*/ 383639 h 1441162"/>
                <a:gd name="connsiteX4939" fmla="*/ 374878 w 744811"/>
                <a:gd name="connsiteY4939" fmla="*/ 399421 h 1441162"/>
                <a:gd name="connsiteX4940" fmla="*/ 374878 w 744811"/>
                <a:gd name="connsiteY4940" fmla="*/ 399421 h 1441162"/>
                <a:gd name="connsiteX4941" fmla="*/ 368651 w 744811"/>
                <a:gd name="connsiteY4941" fmla="*/ 383638 h 1441162"/>
                <a:gd name="connsiteX4942" fmla="*/ 282875 w 744811"/>
                <a:gd name="connsiteY4942" fmla="*/ 378909 h 1441162"/>
                <a:gd name="connsiteX4943" fmla="*/ 269354 w 744811"/>
                <a:gd name="connsiteY4943" fmla="*/ 405703 h 1441162"/>
                <a:gd name="connsiteX4944" fmla="*/ 269124 w 744811"/>
                <a:gd name="connsiteY4944" fmla="*/ 406211 h 1441162"/>
                <a:gd name="connsiteX4945" fmla="*/ 264179 w 744811"/>
                <a:gd name="connsiteY4945" fmla="*/ 414362 h 1441162"/>
                <a:gd name="connsiteX4946" fmla="*/ 257124 w 744811"/>
                <a:gd name="connsiteY4946" fmla="*/ 432653 h 1441162"/>
                <a:gd name="connsiteX4947" fmla="*/ 257121 w 744811"/>
                <a:gd name="connsiteY4947" fmla="*/ 432658 h 1441162"/>
                <a:gd name="connsiteX4948" fmla="*/ 252542 w 744811"/>
                <a:gd name="connsiteY4948" fmla="*/ 457023 h 1441162"/>
                <a:gd name="connsiteX4949" fmla="*/ 251016 w 744811"/>
                <a:gd name="connsiteY4949" fmla="*/ 463114 h 1441162"/>
                <a:gd name="connsiteX4950" fmla="*/ 251017 w 744811"/>
                <a:gd name="connsiteY4950" fmla="*/ 463111 h 1441162"/>
                <a:gd name="connsiteX4951" fmla="*/ 252542 w 744811"/>
                <a:gd name="connsiteY4951" fmla="*/ 457024 h 1441162"/>
                <a:gd name="connsiteX4952" fmla="*/ 257121 w 744811"/>
                <a:gd name="connsiteY4952" fmla="*/ 432659 h 1441162"/>
                <a:gd name="connsiteX4953" fmla="*/ 257124 w 744811"/>
                <a:gd name="connsiteY4953" fmla="*/ 432653 h 1441162"/>
                <a:gd name="connsiteX4954" fmla="*/ 269124 w 744811"/>
                <a:gd name="connsiteY4954" fmla="*/ 406211 h 1441162"/>
                <a:gd name="connsiteX4955" fmla="*/ 274672 w 744811"/>
                <a:gd name="connsiteY4955" fmla="*/ 397065 h 1441162"/>
                <a:gd name="connsiteX4956" fmla="*/ 282875 w 744811"/>
                <a:gd name="connsiteY4956" fmla="*/ 378910 h 1441162"/>
                <a:gd name="connsiteX4957" fmla="*/ 443316 w 744811"/>
                <a:gd name="connsiteY4957" fmla="*/ 374793 h 1441162"/>
                <a:gd name="connsiteX4958" fmla="*/ 443316 w 744811"/>
                <a:gd name="connsiteY4958" fmla="*/ 374793 h 1441162"/>
                <a:gd name="connsiteX4959" fmla="*/ 463157 w 744811"/>
                <a:gd name="connsiteY4959" fmla="*/ 428091 h 1441162"/>
                <a:gd name="connsiteX4960" fmla="*/ 470735 w 744811"/>
                <a:gd name="connsiteY4960" fmla="*/ 458333 h 1441162"/>
                <a:gd name="connsiteX4961" fmla="*/ 470735 w 744811"/>
                <a:gd name="connsiteY4961" fmla="*/ 458334 h 1441162"/>
                <a:gd name="connsiteX4962" fmla="*/ 463157 w 744811"/>
                <a:gd name="connsiteY4962" fmla="*/ 428090 h 1441162"/>
                <a:gd name="connsiteX4963" fmla="*/ 451520 w 744811"/>
                <a:gd name="connsiteY4963" fmla="*/ 402013 h 1441162"/>
                <a:gd name="connsiteX4964" fmla="*/ 333261 w 744811"/>
                <a:gd name="connsiteY4964" fmla="*/ 366919 h 1441162"/>
                <a:gd name="connsiteX4965" fmla="*/ 317900 w 744811"/>
                <a:gd name="connsiteY4965" fmla="*/ 377558 h 1441162"/>
                <a:gd name="connsiteX4966" fmla="*/ 317900 w 744811"/>
                <a:gd name="connsiteY4966" fmla="*/ 377559 h 1441162"/>
                <a:gd name="connsiteX4967" fmla="*/ 333261 w 744811"/>
                <a:gd name="connsiteY4967" fmla="*/ 366920 h 1441162"/>
                <a:gd name="connsiteX4968" fmla="*/ 344013 w 744811"/>
                <a:gd name="connsiteY4968" fmla="*/ 368440 h 1441162"/>
                <a:gd name="connsiteX4969" fmla="*/ 344014 w 744811"/>
                <a:gd name="connsiteY4969" fmla="*/ 368439 h 1441162"/>
                <a:gd name="connsiteX4970" fmla="*/ 333261 w 744811"/>
                <a:gd name="connsiteY4970" fmla="*/ 366919 h 1441162"/>
                <a:gd name="connsiteX4971" fmla="*/ 487906 w 744811"/>
                <a:gd name="connsiteY4971" fmla="*/ 365648 h 1441162"/>
                <a:gd name="connsiteX4972" fmla="*/ 484848 w 744811"/>
                <a:gd name="connsiteY4972" fmla="*/ 390017 h 1441162"/>
                <a:gd name="connsiteX4973" fmla="*/ 479115 w 744811"/>
                <a:gd name="connsiteY4973" fmla="*/ 431903 h 1441162"/>
                <a:gd name="connsiteX4974" fmla="*/ 479115 w 744811"/>
                <a:gd name="connsiteY4974" fmla="*/ 431903 h 1441162"/>
                <a:gd name="connsiteX4975" fmla="*/ 484848 w 744811"/>
                <a:gd name="connsiteY4975" fmla="*/ 390018 h 1441162"/>
                <a:gd name="connsiteX4976" fmla="*/ 487906 w 744811"/>
                <a:gd name="connsiteY4976" fmla="*/ 365648 h 1441162"/>
                <a:gd name="connsiteX4977" fmla="*/ 493950 w 744811"/>
                <a:gd name="connsiteY4977" fmla="*/ 359485 h 1441162"/>
                <a:gd name="connsiteX4978" fmla="*/ 489411 w 744811"/>
                <a:gd name="connsiteY4978" fmla="*/ 397635 h 1441162"/>
                <a:gd name="connsiteX4979" fmla="*/ 489411 w 744811"/>
                <a:gd name="connsiteY4979" fmla="*/ 397636 h 1441162"/>
                <a:gd name="connsiteX4980" fmla="*/ 493950 w 744811"/>
                <a:gd name="connsiteY4980" fmla="*/ 359485 h 1441162"/>
                <a:gd name="connsiteX4981" fmla="*/ 364089 w 744811"/>
                <a:gd name="connsiteY4981" fmla="*/ 357225 h 1441162"/>
                <a:gd name="connsiteX4982" fmla="*/ 364088 w 744811"/>
                <a:gd name="connsiteY4982" fmla="*/ 357226 h 1441162"/>
                <a:gd name="connsiteX4983" fmla="*/ 365233 w 744811"/>
                <a:gd name="connsiteY4983" fmla="*/ 358169 h 1441162"/>
                <a:gd name="connsiteX4984" fmla="*/ 377451 w 744811"/>
                <a:gd name="connsiteY4984" fmla="*/ 376285 h 1441162"/>
                <a:gd name="connsiteX4985" fmla="*/ 377451 w 744811"/>
                <a:gd name="connsiteY4985" fmla="*/ 376284 h 1441162"/>
                <a:gd name="connsiteX4986" fmla="*/ 365233 w 744811"/>
                <a:gd name="connsiteY4986" fmla="*/ 358168 h 1441162"/>
                <a:gd name="connsiteX4987" fmla="*/ 348675 w 744811"/>
                <a:gd name="connsiteY4987" fmla="*/ 356631 h 1441162"/>
                <a:gd name="connsiteX4988" fmla="*/ 344014 w 744811"/>
                <a:gd name="connsiteY4988" fmla="*/ 364133 h 1441162"/>
                <a:gd name="connsiteX4989" fmla="*/ 344014 w 744811"/>
                <a:gd name="connsiteY4989" fmla="*/ 364133 h 1441162"/>
                <a:gd name="connsiteX4990" fmla="*/ 345179 w 744811"/>
                <a:gd name="connsiteY4990" fmla="*/ 359258 h 1441162"/>
                <a:gd name="connsiteX4991" fmla="*/ 348675 w 744811"/>
                <a:gd name="connsiteY4991" fmla="*/ 356632 h 1441162"/>
                <a:gd name="connsiteX4992" fmla="*/ 350229 w 744811"/>
                <a:gd name="connsiteY4992" fmla="*/ 358132 h 1441162"/>
                <a:gd name="connsiteX4993" fmla="*/ 362660 w 744811"/>
                <a:gd name="connsiteY4993" fmla="*/ 370134 h 1441162"/>
                <a:gd name="connsiteX4994" fmla="*/ 362661 w 744811"/>
                <a:gd name="connsiteY4994" fmla="*/ 370134 h 1441162"/>
                <a:gd name="connsiteX4995" fmla="*/ 350229 w 744811"/>
                <a:gd name="connsiteY4995" fmla="*/ 358131 h 1441162"/>
                <a:gd name="connsiteX4996" fmla="*/ 363706 w 744811"/>
                <a:gd name="connsiteY4996" fmla="*/ 355149 h 1441162"/>
                <a:gd name="connsiteX4997" fmla="*/ 353016 w 744811"/>
                <a:gd name="connsiteY4997" fmla="*/ 356658 h 1441162"/>
                <a:gd name="connsiteX4998" fmla="*/ 353017 w 744811"/>
                <a:gd name="connsiteY4998" fmla="*/ 356659 h 1441162"/>
                <a:gd name="connsiteX4999" fmla="*/ 363706 w 744811"/>
                <a:gd name="connsiteY4999" fmla="*/ 355150 h 1441162"/>
                <a:gd name="connsiteX5000" fmla="*/ 365233 w 744811"/>
                <a:gd name="connsiteY5000" fmla="*/ 355150 h 1441162"/>
                <a:gd name="connsiteX5001" fmla="*/ 365233 w 744811"/>
                <a:gd name="connsiteY5001" fmla="*/ 355149 h 1441162"/>
                <a:gd name="connsiteX5002" fmla="*/ 365236 w 744811"/>
                <a:gd name="connsiteY5002" fmla="*/ 355150 h 1441162"/>
                <a:gd name="connsiteX5003" fmla="*/ 370197 w 744811"/>
                <a:gd name="connsiteY5003" fmla="*/ 355150 h 1441162"/>
                <a:gd name="connsiteX5004" fmla="*/ 374394 w 744811"/>
                <a:gd name="connsiteY5004" fmla="*/ 359677 h 1441162"/>
                <a:gd name="connsiteX5005" fmla="*/ 374396 w 744811"/>
                <a:gd name="connsiteY5005" fmla="*/ 359678 h 1441162"/>
                <a:gd name="connsiteX5006" fmla="*/ 370197 w 744811"/>
                <a:gd name="connsiteY5006" fmla="*/ 355149 h 1441162"/>
                <a:gd name="connsiteX5007" fmla="*/ 365233 w 744811"/>
                <a:gd name="connsiteY5007" fmla="*/ 355149 h 1441162"/>
                <a:gd name="connsiteX5008" fmla="*/ 258548 w 744811"/>
                <a:gd name="connsiteY5008" fmla="*/ 353417 h 1441162"/>
                <a:gd name="connsiteX5009" fmla="*/ 251000 w 744811"/>
                <a:gd name="connsiteY5009" fmla="*/ 357973 h 1441162"/>
                <a:gd name="connsiteX5010" fmla="*/ 251000 w 744811"/>
                <a:gd name="connsiteY5010" fmla="*/ 357974 h 1441162"/>
                <a:gd name="connsiteX5011" fmla="*/ 258548 w 744811"/>
                <a:gd name="connsiteY5011" fmla="*/ 353418 h 1441162"/>
                <a:gd name="connsiteX5012" fmla="*/ 266096 w 744811"/>
                <a:gd name="connsiteY5012" fmla="*/ 365567 h 1441162"/>
                <a:gd name="connsiteX5013" fmla="*/ 278174 w 744811"/>
                <a:gd name="connsiteY5013" fmla="*/ 357974 h 1441162"/>
                <a:gd name="connsiteX5014" fmla="*/ 279117 w 744811"/>
                <a:gd name="connsiteY5014" fmla="*/ 375247 h 1441162"/>
                <a:gd name="connsiteX5015" fmla="*/ 279117 w 744811"/>
                <a:gd name="connsiteY5015" fmla="*/ 375247 h 1441162"/>
                <a:gd name="connsiteX5016" fmla="*/ 278174 w 744811"/>
                <a:gd name="connsiteY5016" fmla="*/ 357973 h 1441162"/>
                <a:gd name="connsiteX5017" fmla="*/ 266096 w 744811"/>
                <a:gd name="connsiteY5017" fmla="*/ 365566 h 1441162"/>
                <a:gd name="connsiteX5018" fmla="*/ 258548 w 744811"/>
                <a:gd name="connsiteY5018" fmla="*/ 353417 h 1441162"/>
                <a:gd name="connsiteX5019" fmla="*/ 497353 w 744811"/>
                <a:gd name="connsiteY5019" fmla="*/ 342699 h 1441162"/>
                <a:gd name="connsiteX5020" fmla="*/ 497353 w 744811"/>
                <a:gd name="connsiteY5020" fmla="*/ 342699 h 1441162"/>
                <a:gd name="connsiteX5021" fmla="*/ 498488 w 744811"/>
                <a:gd name="connsiteY5021" fmla="*/ 380850 h 1441162"/>
                <a:gd name="connsiteX5022" fmla="*/ 503027 w 744811"/>
                <a:gd name="connsiteY5022" fmla="*/ 429683 h 1441162"/>
                <a:gd name="connsiteX5023" fmla="*/ 522696 w 744811"/>
                <a:gd name="connsiteY5023" fmla="*/ 499880 h 1441162"/>
                <a:gd name="connsiteX5024" fmla="*/ 531774 w 744811"/>
                <a:gd name="connsiteY5024" fmla="*/ 521244 h 1441162"/>
                <a:gd name="connsiteX5025" fmla="*/ 531774 w 744811"/>
                <a:gd name="connsiteY5025" fmla="*/ 521244 h 1441162"/>
                <a:gd name="connsiteX5026" fmla="*/ 522696 w 744811"/>
                <a:gd name="connsiteY5026" fmla="*/ 499879 h 1441162"/>
                <a:gd name="connsiteX5027" fmla="*/ 503027 w 744811"/>
                <a:gd name="connsiteY5027" fmla="*/ 429682 h 1441162"/>
                <a:gd name="connsiteX5028" fmla="*/ 498488 w 744811"/>
                <a:gd name="connsiteY5028" fmla="*/ 380849 h 1441162"/>
                <a:gd name="connsiteX5029" fmla="*/ 434175 w 744811"/>
                <a:gd name="connsiteY5029" fmla="*/ 341571 h 1441162"/>
                <a:gd name="connsiteX5030" fmla="*/ 414550 w 744811"/>
                <a:gd name="connsiteY5030" fmla="*/ 356800 h 1441162"/>
                <a:gd name="connsiteX5031" fmla="*/ 413040 w 744811"/>
                <a:gd name="connsiteY5031" fmla="*/ 359846 h 1441162"/>
                <a:gd name="connsiteX5032" fmla="*/ 413041 w 744811"/>
                <a:gd name="connsiteY5032" fmla="*/ 359846 h 1441162"/>
                <a:gd name="connsiteX5033" fmla="*/ 414550 w 744811"/>
                <a:gd name="connsiteY5033" fmla="*/ 356801 h 1441162"/>
                <a:gd name="connsiteX5034" fmla="*/ 434175 w 744811"/>
                <a:gd name="connsiteY5034" fmla="*/ 341572 h 1441162"/>
                <a:gd name="connsiteX5035" fmla="*/ 435685 w 744811"/>
                <a:gd name="connsiteY5035" fmla="*/ 341572 h 1441162"/>
                <a:gd name="connsiteX5036" fmla="*/ 435684 w 744811"/>
                <a:gd name="connsiteY5036" fmla="*/ 341571 h 1441162"/>
                <a:gd name="connsiteX5037" fmla="*/ 467735 w 744811"/>
                <a:gd name="connsiteY5037" fmla="*/ 338245 h 1441162"/>
                <a:gd name="connsiteX5038" fmla="*/ 461631 w 744811"/>
                <a:gd name="connsiteY5038" fmla="*/ 350428 h 1441162"/>
                <a:gd name="connsiteX5039" fmla="*/ 454000 w 744811"/>
                <a:gd name="connsiteY5039" fmla="*/ 350428 h 1441162"/>
                <a:gd name="connsiteX5040" fmla="*/ 444843 w 744811"/>
                <a:gd name="connsiteY5040" fmla="*/ 361087 h 1441162"/>
                <a:gd name="connsiteX5041" fmla="*/ 441790 w 744811"/>
                <a:gd name="connsiteY5041" fmla="*/ 370224 h 1441162"/>
                <a:gd name="connsiteX5042" fmla="*/ 441790 w 744811"/>
                <a:gd name="connsiteY5042" fmla="*/ 370225 h 1441162"/>
                <a:gd name="connsiteX5043" fmla="*/ 444843 w 744811"/>
                <a:gd name="connsiteY5043" fmla="*/ 361088 h 1441162"/>
                <a:gd name="connsiteX5044" fmla="*/ 454000 w 744811"/>
                <a:gd name="connsiteY5044" fmla="*/ 350429 h 1441162"/>
                <a:gd name="connsiteX5045" fmla="*/ 461631 w 744811"/>
                <a:gd name="connsiteY5045" fmla="*/ 350429 h 1441162"/>
                <a:gd name="connsiteX5046" fmla="*/ 467735 w 744811"/>
                <a:gd name="connsiteY5046" fmla="*/ 338246 h 1441162"/>
                <a:gd name="connsiteX5047" fmla="*/ 440026 w 744811"/>
                <a:gd name="connsiteY5047" fmla="*/ 332243 h 1441162"/>
                <a:gd name="connsiteX5048" fmla="*/ 434175 w 744811"/>
                <a:gd name="connsiteY5048" fmla="*/ 332433 h 1441162"/>
                <a:gd name="connsiteX5049" fmla="*/ 428137 w 744811"/>
                <a:gd name="connsiteY5049" fmla="*/ 332433 h 1441162"/>
                <a:gd name="connsiteX5050" fmla="*/ 416059 w 744811"/>
                <a:gd name="connsiteY5050" fmla="*/ 343094 h 1441162"/>
                <a:gd name="connsiteX5051" fmla="*/ 414550 w 744811"/>
                <a:gd name="connsiteY5051" fmla="*/ 350709 h 1441162"/>
                <a:gd name="connsiteX5052" fmla="*/ 414550 w 744811"/>
                <a:gd name="connsiteY5052" fmla="*/ 350709 h 1441162"/>
                <a:gd name="connsiteX5053" fmla="*/ 416059 w 744811"/>
                <a:gd name="connsiteY5053" fmla="*/ 343095 h 1441162"/>
                <a:gd name="connsiteX5054" fmla="*/ 428137 w 744811"/>
                <a:gd name="connsiteY5054" fmla="*/ 332434 h 1441162"/>
                <a:gd name="connsiteX5055" fmla="*/ 434175 w 744811"/>
                <a:gd name="connsiteY5055" fmla="*/ 332434 h 1441162"/>
                <a:gd name="connsiteX5056" fmla="*/ 440026 w 744811"/>
                <a:gd name="connsiteY5056" fmla="*/ 332244 h 1441162"/>
                <a:gd name="connsiteX5057" fmla="*/ 444743 w 744811"/>
                <a:gd name="connsiteY5057" fmla="*/ 335480 h 1441162"/>
                <a:gd name="connsiteX5058" fmla="*/ 446253 w 744811"/>
                <a:gd name="connsiteY5058" fmla="*/ 338525 h 1441162"/>
                <a:gd name="connsiteX5059" fmla="*/ 446253 w 744811"/>
                <a:gd name="connsiteY5059" fmla="*/ 338525 h 1441162"/>
                <a:gd name="connsiteX5060" fmla="*/ 444743 w 744811"/>
                <a:gd name="connsiteY5060" fmla="*/ 335479 h 1441162"/>
                <a:gd name="connsiteX5061" fmla="*/ 440026 w 744811"/>
                <a:gd name="connsiteY5061" fmla="*/ 332243 h 1441162"/>
                <a:gd name="connsiteX5062" fmla="*/ 265324 w 744811"/>
                <a:gd name="connsiteY5062" fmla="*/ 331393 h 1441162"/>
                <a:gd name="connsiteX5063" fmla="*/ 265324 w 744811"/>
                <a:gd name="connsiteY5063" fmla="*/ 331394 h 1441162"/>
                <a:gd name="connsiteX5064" fmla="*/ 267804 w 744811"/>
                <a:gd name="connsiteY5064" fmla="*/ 348906 h 1441162"/>
                <a:gd name="connsiteX5065" fmla="*/ 286118 w 744811"/>
                <a:gd name="connsiteY5065" fmla="*/ 351951 h 1441162"/>
                <a:gd name="connsiteX5066" fmla="*/ 287644 w 744811"/>
                <a:gd name="connsiteY5066" fmla="*/ 375363 h 1441162"/>
                <a:gd name="connsiteX5067" fmla="*/ 287645 w 744811"/>
                <a:gd name="connsiteY5067" fmla="*/ 375363 h 1441162"/>
                <a:gd name="connsiteX5068" fmla="*/ 286118 w 744811"/>
                <a:gd name="connsiteY5068" fmla="*/ 351950 h 1441162"/>
                <a:gd name="connsiteX5069" fmla="*/ 267804 w 744811"/>
                <a:gd name="connsiteY5069" fmla="*/ 348905 h 1441162"/>
                <a:gd name="connsiteX5070" fmla="*/ 477013 w 744811"/>
                <a:gd name="connsiteY5070" fmla="*/ 327951 h 1441162"/>
                <a:gd name="connsiteX5071" fmla="*/ 477013 w 744811"/>
                <a:gd name="connsiteY5071" fmla="*/ 327952 h 1441162"/>
                <a:gd name="connsiteX5072" fmla="*/ 478732 w 744811"/>
                <a:gd name="connsiteY5072" fmla="*/ 344325 h 1441162"/>
                <a:gd name="connsiteX5073" fmla="*/ 487906 w 744811"/>
                <a:gd name="connsiteY5073" fmla="*/ 342802 h 1441162"/>
                <a:gd name="connsiteX5074" fmla="*/ 489244 w 744811"/>
                <a:gd name="connsiteY5074" fmla="*/ 352702 h 1441162"/>
                <a:gd name="connsiteX5075" fmla="*/ 489435 w 744811"/>
                <a:gd name="connsiteY5075" fmla="*/ 362601 h 1441162"/>
                <a:gd name="connsiteX5076" fmla="*/ 489435 w 744811"/>
                <a:gd name="connsiteY5076" fmla="*/ 362601 h 1441162"/>
                <a:gd name="connsiteX5077" fmla="*/ 487906 w 744811"/>
                <a:gd name="connsiteY5077" fmla="*/ 342801 h 1441162"/>
                <a:gd name="connsiteX5078" fmla="*/ 478732 w 744811"/>
                <a:gd name="connsiteY5078" fmla="*/ 344324 h 1441162"/>
                <a:gd name="connsiteX5079" fmla="*/ 376036 w 744811"/>
                <a:gd name="connsiteY5079" fmla="*/ 319979 h 1441162"/>
                <a:gd name="connsiteX5080" fmla="*/ 372949 w 744811"/>
                <a:gd name="connsiteY5080" fmla="*/ 323065 h 1441162"/>
                <a:gd name="connsiteX5081" fmla="*/ 372950 w 744811"/>
                <a:gd name="connsiteY5081" fmla="*/ 323066 h 1441162"/>
                <a:gd name="connsiteX5082" fmla="*/ 376036 w 744811"/>
                <a:gd name="connsiteY5082" fmla="*/ 319980 h 1441162"/>
                <a:gd name="connsiteX5083" fmla="*/ 350122 w 744811"/>
                <a:gd name="connsiteY5083" fmla="*/ 319979 h 1441162"/>
                <a:gd name="connsiteX5084" fmla="*/ 346907 w 744811"/>
                <a:gd name="connsiteY5084" fmla="*/ 323194 h 1441162"/>
                <a:gd name="connsiteX5085" fmla="*/ 346908 w 744811"/>
                <a:gd name="connsiteY5085" fmla="*/ 323194 h 1441162"/>
                <a:gd name="connsiteX5086" fmla="*/ 347912 w 744811"/>
                <a:gd name="connsiteY5086" fmla="*/ 320985 h 1441162"/>
                <a:gd name="connsiteX5087" fmla="*/ 350122 w 744811"/>
                <a:gd name="connsiteY5087" fmla="*/ 319980 h 1441162"/>
                <a:gd name="connsiteX5088" fmla="*/ 351729 w 744811"/>
                <a:gd name="connsiteY5088" fmla="*/ 321586 h 1441162"/>
                <a:gd name="connsiteX5089" fmla="*/ 351730 w 744811"/>
                <a:gd name="connsiteY5089" fmla="*/ 321586 h 1441162"/>
                <a:gd name="connsiteX5090" fmla="*/ 350122 w 744811"/>
                <a:gd name="connsiteY5090" fmla="*/ 319979 h 1441162"/>
                <a:gd name="connsiteX5091" fmla="*/ 388381 w 744811"/>
                <a:gd name="connsiteY5091" fmla="*/ 315350 h 1441162"/>
                <a:gd name="connsiteX5092" fmla="*/ 386838 w 744811"/>
                <a:gd name="connsiteY5092" fmla="*/ 319979 h 1441162"/>
                <a:gd name="connsiteX5093" fmla="*/ 383753 w 744811"/>
                <a:gd name="connsiteY5093" fmla="*/ 318435 h 1441162"/>
                <a:gd name="connsiteX5094" fmla="*/ 383752 w 744811"/>
                <a:gd name="connsiteY5094" fmla="*/ 318436 h 1441162"/>
                <a:gd name="connsiteX5095" fmla="*/ 386838 w 744811"/>
                <a:gd name="connsiteY5095" fmla="*/ 319980 h 1441162"/>
                <a:gd name="connsiteX5096" fmla="*/ 388381 w 744811"/>
                <a:gd name="connsiteY5096" fmla="*/ 315350 h 1441162"/>
                <a:gd name="connsiteX5097" fmla="*/ 377579 w 744811"/>
                <a:gd name="connsiteY5097" fmla="*/ 315349 h 1441162"/>
                <a:gd name="connsiteX5098" fmla="*/ 375071 w 744811"/>
                <a:gd name="connsiteY5098" fmla="*/ 317664 h 1441162"/>
                <a:gd name="connsiteX5099" fmla="*/ 375072 w 744811"/>
                <a:gd name="connsiteY5099" fmla="*/ 317664 h 1441162"/>
                <a:gd name="connsiteX5100" fmla="*/ 377579 w 744811"/>
                <a:gd name="connsiteY5100" fmla="*/ 315350 h 1441162"/>
                <a:gd name="connsiteX5101" fmla="*/ 382208 w 744811"/>
                <a:gd name="connsiteY5101" fmla="*/ 315350 h 1441162"/>
                <a:gd name="connsiteX5102" fmla="*/ 385295 w 744811"/>
                <a:gd name="connsiteY5102" fmla="*/ 315350 h 1441162"/>
                <a:gd name="connsiteX5103" fmla="*/ 385295 w 744811"/>
                <a:gd name="connsiteY5103" fmla="*/ 315349 h 1441162"/>
                <a:gd name="connsiteX5104" fmla="*/ 382208 w 744811"/>
                <a:gd name="connsiteY5104" fmla="*/ 315349 h 1441162"/>
                <a:gd name="connsiteX5105" fmla="*/ 377579 w 744811"/>
                <a:gd name="connsiteY5105" fmla="*/ 315349 h 1441162"/>
                <a:gd name="connsiteX5106" fmla="*/ 316493 w 744811"/>
                <a:gd name="connsiteY5106" fmla="*/ 312147 h 1441162"/>
                <a:gd name="connsiteX5107" fmla="*/ 316492 w 744811"/>
                <a:gd name="connsiteY5107" fmla="*/ 312147 h 1441162"/>
                <a:gd name="connsiteX5108" fmla="*/ 318036 w 744811"/>
                <a:gd name="connsiteY5108" fmla="*/ 315186 h 1441162"/>
                <a:gd name="connsiteX5109" fmla="*/ 322665 w 744811"/>
                <a:gd name="connsiteY5109" fmla="*/ 315186 h 1441162"/>
                <a:gd name="connsiteX5110" fmla="*/ 322665 w 744811"/>
                <a:gd name="connsiteY5110" fmla="*/ 315185 h 1441162"/>
                <a:gd name="connsiteX5111" fmla="*/ 318036 w 744811"/>
                <a:gd name="connsiteY5111" fmla="*/ 315185 h 1441162"/>
                <a:gd name="connsiteX5112" fmla="*/ 388380 w 744811"/>
                <a:gd name="connsiteY5112" fmla="*/ 309176 h 1441162"/>
                <a:gd name="connsiteX5113" fmla="*/ 385295 w 744811"/>
                <a:gd name="connsiteY5113" fmla="*/ 310719 h 1441162"/>
                <a:gd name="connsiteX5114" fmla="*/ 385295 w 744811"/>
                <a:gd name="connsiteY5114" fmla="*/ 310720 h 1441162"/>
                <a:gd name="connsiteX5115" fmla="*/ 388381 w 744811"/>
                <a:gd name="connsiteY5115" fmla="*/ 309177 h 1441162"/>
                <a:gd name="connsiteX5116" fmla="*/ 498488 w 744811"/>
                <a:gd name="connsiteY5116" fmla="*/ 304547 h 1441162"/>
                <a:gd name="connsiteX5117" fmla="*/ 487898 w 744811"/>
                <a:gd name="connsiteY5117" fmla="*/ 312177 h 1441162"/>
                <a:gd name="connsiteX5118" fmla="*/ 481468 w 744811"/>
                <a:gd name="connsiteY5118" fmla="*/ 324768 h 1441162"/>
                <a:gd name="connsiteX5119" fmla="*/ 481468 w 744811"/>
                <a:gd name="connsiteY5119" fmla="*/ 324768 h 1441162"/>
                <a:gd name="connsiteX5120" fmla="*/ 487898 w 744811"/>
                <a:gd name="connsiteY5120" fmla="*/ 312178 h 1441162"/>
                <a:gd name="connsiteX5121" fmla="*/ 498488 w 744811"/>
                <a:gd name="connsiteY5121" fmla="*/ 304548 h 1441162"/>
                <a:gd name="connsiteX5122" fmla="*/ 385294 w 744811"/>
                <a:gd name="connsiteY5122" fmla="*/ 303004 h 1441162"/>
                <a:gd name="connsiteX5123" fmla="*/ 380665 w 744811"/>
                <a:gd name="connsiteY5123" fmla="*/ 306089 h 1441162"/>
                <a:gd name="connsiteX5124" fmla="*/ 380666 w 744811"/>
                <a:gd name="connsiteY5124" fmla="*/ 306089 h 1441162"/>
                <a:gd name="connsiteX5125" fmla="*/ 385295 w 744811"/>
                <a:gd name="connsiteY5125" fmla="*/ 303004 h 1441162"/>
                <a:gd name="connsiteX5126" fmla="*/ 313406 w 744811"/>
                <a:gd name="connsiteY5126" fmla="*/ 301507 h 1441162"/>
                <a:gd name="connsiteX5127" fmla="*/ 313406 w 744811"/>
                <a:gd name="connsiteY5127" fmla="*/ 301508 h 1441162"/>
                <a:gd name="connsiteX5128" fmla="*/ 314949 w 744811"/>
                <a:gd name="connsiteY5128" fmla="*/ 303027 h 1441162"/>
                <a:gd name="connsiteX5129" fmla="*/ 316492 w 744811"/>
                <a:gd name="connsiteY5129" fmla="*/ 306067 h 1441162"/>
                <a:gd name="connsiteX5130" fmla="*/ 319579 w 744811"/>
                <a:gd name="connsiteY5130" fmla="*/ 306067 h 1441162"/>
                <a:gd name="connsiteX5131" fmla="*/ 321122 w 744811"/>
                <a:gd name="connsiteY5131" fmla="*/ 310626 h 1441162"/>
                <a:gd name="connsiteX5132" fmla="*/ 321122 w 744811"/>
                <a:gd name="connsiteY5132" fmla="*/ 310626 h 1441162"/>
                <a:gd name="connsiteX5133" fmla="*/ 319579 w 744811"/>
                <a:gd name="connsiteY5133" fmla="*/ 306066 h 1441162"/>
                <a:gd name="connsiteX5134" fmla="*/ 316492 w 744811"/>
                <a:gd name="connsiteY5134" fmla="*/ 306066 h 1441162"/>
                <a:gd name="connsiteX5135" fmla="*/ 314949 w 744811"/>
                <a:gd name="connsiteY5135" fmla="*/ 303026 h 1441162"/>
                <a:gd name="connsiteX5136" fmla="*/ 313406 w 744811"/>
                <a:gd name="connsiteY5136" fmla="*/ 301507 h 1441162"/>
                <a:gd name="connsiteX5137" fmla="*/ 376036 w 744811"/>
                <a:gd name="connsiteY5137" fmla="*/ 296830 h 1441162"/>
                <a:gd name="connsiteX5138" fmla="*/ 372949 w 744811"/>
                <a:gd name="connsiteY5138" fmla="*/ 299917 h 1441162"/>
                <a:gd name="connsiteX5139" fmla="*/ 372950 w 744811"/>
                <a:gd name="connsiteY5139" fmla="*/ 299917 h 1441162"/>
                <a:gd name="connsiteX5140" fmla="*/ 376036 w 744811"/>
                <a:gd name="connsiteY5140" fmla="*/ 296831 h 1441162"/>
                <a:gd name="connsiteX5141" fmla="*/ 386838 w 744811"/>
                <a:gd name="connsiteY5141" fmla="*/ 299918 h 1441162"/>
                <a:gd name="connsiteX5142" fmla="*/ 396098 w 744811"/>
                <a:gd name="connsiteY5142" fmla="*/ 310720 h 1441162"/>
                <a:gd name="connsiteX5143" fmla="*/ 396098 w 744811"/>
                <a:gd name="connsiteY5143" fmla="*/ 310719 h 1441162"/>
                <a:gd name="connsiteX5144" fmla="*/ 386838 w 744811"/>
                <a:gd name="connsiteY5144" fmla="*/ 299917 h 1441162"/>
                <a:gd name="connsiteX5145" fmla="*/ 376036 w 744811"/>
                <a:gd name="connsiteY5145" fmla="*/ 296830 h 1441162"/>
                <a:gd name="connsiteX5146" fmla="*/ 318037 w 744811"/>
                <a:gd name="connsiteY5146" fmla="*/ 295428 h 1441162"/>
                <a:gd name="connsiteX5147" fmla="*/ 318036 w 744811"/>
                <a:gd name="connsiteY5147" fmla="*/ 295428 h 1441162"/>
                <a:gd name="connsiteX5148" fmla="*/ 319579 w 744811"/>
                <a:gd name="connsiteY5148" fmla="*/ 296948 h 1441162"/>
                <a:gd name="connsiteX5149" fmla="*/ 322664 w 744811"/>
                <a:gd name="connsiteY5149" fmla="*/ 296948 h 1441162"/>
                <a:gd name="connsiteX5150" fmla="*/ 322665 w 744811"/>
                <a:gd name="connsiteY5150" fmla="*/ 296947 h 1441162"/>
                <a:gd name="connsiteX5151" fmla="*/ 319579 w 744811"/>
                <a:gd name="connsiteY5151" fmla="*/ 296947 h 1441162"/>
                <a:gd name="connsiteX5152" fmla="*/ 368626 w 744811"/>
                <a:gd name="connsiteY5152" fmla="*/ 292705 h 1441162"/>
                <a:gd name="connsiteX5153" fmla="*/ 368620 w 744811"/>
                <a:gd name="connsiteY5153" fmla="*/ 292707 h 1441162"/>
                <a:gd name="connsiteX5154" fmla="*/ 365233 w 744811"/>
                <a:gd name="connsiteY5154" fmla="*/ 294044 h 1441162"/>
                <a:gd name="connsiteX5155" fmla="*/ 365235 w 744811"/>
                <a:gd name="connsiteY5155" fmla="*/ 294045 h 1441162"/>
                <a:gd name="connsiteX5156" fmla="*/ 374527 w 744811"/>
                <a:gd name="connsiteY5156" fmla="*/ 291322 h 1441162"/>
                <a:gd name="connsiteX5157" fmla="*/ 374525 w 744811"/>
                <a:gd name="connsiteY5157" fmla="*/ 291323 h 1441162"/>
                <a:gd name="connsiteX5158" fmla="*/ 381949 w 744811"/>
                <a:gd name="connsiteY5158" fmla="*/ 292545 h 1441162"/>
                <a:gd name="connsiteX5159" fmla="*/ 381951 w 744811"/>
                <a:gd name="connsiteY5159" fmla="*/ 292544 h 1441162"/>
                <a:gd name="connsiteX5160" fmla="*/ 318807 w 744811"/>
                <a:gd name="connsiteY5160" fmla="*/ 288968 h 1441162"/>
                <a:gd name="connsiteX5161" fmla="*/ 311863 w 744811"/>
                <a:gd name="connsiteY5161" fmla="*/ 290868 h 1441162"/>
                <a:gd name="connsiteX5162" fmla="*/ 304147 w 744811"/>
                <a:gd name="connsiteY5162" fmla="*/ 310626 h 1441162"/>
                <a:gd name="connsiteX5163" fmla="*/ 304147 w 744811"/>
                <a:gd name="connsiteY5163" fmla="*/ 310627 h 1441162"/>
                <a:gd name="connsiteX5164" fmla="*/ 307426 w 744811"/>
                <a:gd name="connsiteY5164" fmla="*/ 301318 h 1441162"/>
                <a:gd name="connsiteX5165" fmla="*/ 311863 w 744811"/>
                <a:gd name="connsiteY5165" fmla="*/ 290869 h 1441162"/>
                <a:gd name="connsiteX5166" fmla="*/ 318807 w 744811"/>
                <a:gd name="connsiteY5166" fmla="*/ 288969 h 1441162"/>
                <a:gd name="connsiteX5167" fmla="*/ 325752 w 744811"/>
                <a:gd name="connsiteY5167" fmla="*/ 289349 h 1441162"/>
                <a:gd name="connsiteX5168" fmla="*/ 325752 w 744811"/>
                <a:gd name="connsiteY5168" fmla="*/ 289348 h 1441162"/>
                <a:gd name="connsiteX5169" fmla="*/ 318807 w 744811"/>
                <a:gd name="connsiteY5169" fmla="*/ 288968 h 1441162"/>
                <a:gd name="connsiteX5170" fmla="*/ 336611 w 744811"/>
                <a:gd name="connsiteY5170" fmla="*/ 285994 h 1441162"/>
                <a:gd name="connsiteX5171" fmla="*/ 330510 w 744811"/>
                <a:gd name="connsiteY5171" fmla="*/ 287770 h 1441162"/>
                <a:gd name="connsiteX5172" fmla="*/ 330511 w 744811"/>
                <a:gd name="connsiteY5172" fmla="*/ 287771 h 1441162"/>
                <a:gd name="connsiteX5173" fmla="*/ 336611 w 744811"/>
                <a:gd name="connsiteY5173" fmla="*/ 285995 h 1441162"/>
                <a:gd name="connsiteX5174" fmla="*/ 343821 w 744811"/>
                <a:gd name="connsiteY5174" fmla="*/ 287771 h 1441162"/>
                <a:gd name="connsiteX5175" fmla="*/ 345299 w 744811"/>
                <a:gd name="connsiteY5175" fmla="*/ 294083 h 1441162"/>
                <a:gd name="connsiteX5176" fmla="*/ 345299 w 744811"/>
                <a:gd name="connsiteY5176" fmla="*/ 294083 h 1441162"/>
                <a:gd name="connsiteX5177" fmla="*/ 343821 w 744811"/>
                <a:gd name="connsiteY5177" fmla="*/ 287770 h 1441162"/>
                <a:gd name="connsiteX5178" fmla="*/ 336611 w 744811"/>
                <a:gd name="connsiteY5178" fmla="*/ 285994 h 1441162"/>
                <a:gd name="connsiteX5179" fmla="*/ 364797 w 744811"/>
                <a:gd name="connsiteY5179" fmla="*/ 284154 h 1441162"/>
                <a:gd name="connsiteX5180" fmla="*/ 359446 w 744811"/>
                <a:gd name="connsiteY5180" fmla="*/ 284915 h 1441162"/>
                <a:gd name="connsiteX5181" fmla="*/ 358223 w 744811"/>
                <a:gd name="connsiteY5181" fmla="*/ 286337 h 1441162"/>
                <a:gd name="connsiteX5182" fmla="*/ 358224 w 744811"/>
                <a:gd name="connsiteY5182" fmla="*/ 286337 h 1441162"/>
                <a:gd name="connsiteX5183" fmla="*/ 359446 w 744811"/>
                <a:gd name="connsiteY5183" fmla="*/ 284916 h 1441162"/>
                <a:gd name="connsiteX5184" fmla="*/ 364792 w 744811"/>
                <a:gd name="connsiteY5184" fmla="*/ 284156 h 1441162"/>
                <a:gd name="connsiteX5185" fmla="*/ 506254 w 744811"/>
                <a:gd name="connsiteY5185" fmla="*/ 249896 h 1441162"/>
                <a:gd name="connsiteX5186" fmla="*/ 500138 w 744811"/>
                <a:gd name="connsiteY5186" fmla="*/ 260557 h 1441162"/>
                <a:gd name="connsiteX5187" fmla="*/ 497080 w 744811"/>
                <a:gd name="connsiteY5187" fmla="*/ 274266 h 1441162"/>
                <a:gd name="connsiteX5188" fmla="*/ 494022 w 744811"/>
                <a:gd name="connsiteY5188" fmla="*/ 294061 h 1441162"/>
                <a:gd name="connsiteX5189" fmla="*/ 474146 w 744811"/>
                <a:gd name="connsiteY5189" fmla="*/ 330616 h 1441162"/>
                <a:gd name="connsiteX5190" fmla="*/ 472617 w 744811"/>
                <a:gd name="connsiteY5190" fmla="*/ 354986 h 1441162"/>
                <a:gd name="connsiteX5191" fmla="*/ 474146 w 744811"/>
                <a:gd name="connsiteY5191" fmla="*/ 330617 h 1441162"/>
                <a:gd name="connsiteX5192" fmla="*/ 494022 w 744811"/>
                <a:gd name="connsiteY5192" fmla="*/ 294062 h 1441162"/>
                <a:gd name="connsiteX5193" fmla="*/ 497080 w 744811"/>
                <a:gd name="connsiteY5193" fmla="*/ 274267 h 1441162"/>
                <a:gd name="connsiteX5194" fmla="*/ 500138 w 744811"/>
                <a:gd name="connsiteY5194" fmla="*/ 260558 h 1441162"/>
                <a:gd name="connsiteX5195" fmla="*/ 506254 w 744811"/>
                <a:gd name="connsiteY5195" fmla="*/ 249897 h 1441162"/>
                <a:gd name="connsiteX5196" fmla="*/ 363954 w 744811"/>
                <a:gd name="connsiteY5196" fmla="*/ 233177 h 1441162"/>
                <a:gd name="connsiteX5197" fmla="*/ 330378 w 744811"/>
                <a:gd name="connsiteY5197" fmla="*/ 249928 h 1441162"/>
                <a:gd name="connsiteX5198" fmla="*/ 318168 w 744811"/>
                <a:gd name="connsiteY5198" fmla="*/ 265156 h 1441162"/>
                <a:gd name="connsiteX5199" fmla="*/ 309011 w 744811"/>
                <a:gd name="connsiteY5199" fmla="*/ 268202 h 1441162"/>
                <a:gd name="connsiteX5200" fmla="*/ 286118 w 744811"/>
                <a:gd name="connsiteY5200" fmla="*/ 294084 h 1441162"/>
                <a:gd name="connsiteX5201" fmla="*/ 283066 w 744811"/>
                <a:gd name="connsiteY5201" fmla="*/ 301699 h 1441162"/>
                <a:gd name="connsiteX5202" fmla="*/ 266278 w 744811"/>
                <a:gd name="connsiteY5202" fmla="*/ 310835 h 1441162"/>
                <a:gd name="connsiteX5203" fmla="*/ 261699 w 744811"/>
                <a:gd name="connsiteY5203" fmla="*/ 321495 h 1441162"/>
                <a:gd name="connsiteX5204" fmla="*/ 261699 w 744811"/>
                <a:gd name="connsiteY5204" fmla="*/ 321496 h 1441162"/>
                <a:gd name="connsiteX5205" fmla="*/ 266278 w 744811"/>
                <a:gd name="connsiteY5205" fmla="*/ 310836 h 1441162"/>
                <a:gd name="connsiteX5206" fmla="*/ 283066 w 744811"/>
                <a:gd name="connsiteY5206" fmla="*/ 301700 h 1441162"/>
                <a:gd name="connsiteX5207" fmla="*/ 286118 w 744811"/>
                <a:gd name="connsiteY5207" fmla="*/ 294085 h 1441162"/>
                <a:gd name="connsiteX5208" fmla="*/ 309011 w 744811"/>
                <a:gd name="connsiteY5208" fmla="*/ 268203 h 1441162"/>
                <a:gd name="connsiteX5209" fmla="*/ 318168 w 744811"/>
                <a:gd name="connsiteY5209" fmla="*/ 265157 h 1441162"/>
                <a:gd name="connsiteX5210" fmla="*/ 330378 w 744811"/>
                <a:gd name="connsiteY5210" fmla="*/ 249929 h 1441162"/>
                <a:gd name="connsiteX5211" fmla="*/ 363954 w 744811"/>
                <a:gd name="connsiteY5211" fmla="*/ 233178 h 1441162"/>
                <a:gd name="connsiteX5212" fmla="*/ 406688 w 744811"/>
                <a:gd name="connsiteY5212" fmla="*/ 266680 h 1441162"/>
                <a:gd name="connsiteX5213" fmla="*/ 409740 w 744811"/>
                <a:gd name="connsiteY5213" fmla="*/ 268203 h 1441162"/>
                <a:gd name="connsiteX5214" fmla="*/ 437211 w 744811"/>
                <a:gd name="connsiteY5214" fmla="*/ 280386 h 1441162"/>
                <a:gd name="connsiteX5215" fmla="*/ 450947 w 744811"/>
                <a:gd name="connsiteY5215" fmla="*/ 300177 h 1441162"/>
                <a:gd name="connsiteX5216" fmla="*/ 460105 w 744811"/>
                <a:gd name="connsiteY5216" fmla="*/ 306268 h 1441162"/>
                <a:gd name="connsiteX5217" fmla="*/ 469262 w 744811"/>
                <a:gd name="connsiteY5217" fmla="*/ 324922 h 1441162"/>
                <a:gd name="connsiteX5218" fmla="*/ 469262 w 744811"/>
                <a:gd name="connsiteY5218" fmla="*/ 324921 h 1441162"/>
                <a:gd name="connsiteX5219" fmla="*/ 460105 w 744811"/>
                <a:gd name="connsiteY5219" fmla="*/ 306267 h 1441162"/>
                <a:gd name="connsiteX5220" fmla="*/ 450947 w 744811"/>
                <a:gd name="connsiteY5220" fmla="*/ 300176 h 1441162"/>
                <a:gd name="connsiteX5221" fmla="*/ 437211 w 744811"/>
                <a:gd name="connsiteY5221" fmla="*/ 280385 h 1441162"/>
                <a:gd name="connsiteX5222" fmla="*/ 409740 w 744811"/>
                <a:gd name="connsiteY5222" fmla="*/ 268202 h 1441162"/>
                <a:gd name="connsiteX5223" fmla="*/ 406688 w 744811"/>
                <a:gd name="connsiteY5223" fmla="*/ 266679 h 1441162"/>
                <a:gd name="connsiteX5224" fmla="*/ 363954 w 744811"/>
                <a:gd name="connsiteY5224" fmla="*/ 233177 h 1441162"/>
                <a:gd name="connsiteX5225" fmla="*/ 513770 w 744811"/>
                <a:gd name="connsiteY5225" fmla="*/ 222246 h 1441162"/>
                <a:gd name="connsiteX5226" fmla="*/ 513383 w 744811"/>
                <a:gd name="connsiteY5226" fmla="*/ 222376 h 1441162"/>
                <a:gd name="connsiteX5227" fmla="*/ 513383 w 744811"/>
                <a:gd name="connsiteY5227" fmla="*/ 222377 h 1441162"/>
                <a:gd name="connsiteX5228" fmla="*/ 513770 w 744811"/>
                <a:gd name="connsiteY5228" fmla="*/ 222247 h 1441162"/>
                <a:gd name="connsiteX5229" fmla="*/ 455606 w 744811"/>
                <a:gd name="connsiteY5229" fmla="*/ 149123 h 1441162"/>
                <a:gd name="connsiteX5230" fmla="*/ 455606 w 744811"/>
                <a:gd name="connsiteY5230" fmla="*/ 149124 h 1441162"/>
                <a:gd name="connsiteX5231" fmla="*/ 464784 w 744811"/>
                <a:gd name="connsiteY5231" fmla="*/ 152138 h 1441162"/>
                <a:gd name="connsiteX5232" fmla="*/ 466313 w 744811"/>
                <a:gd name="connsiteY5232" fmla="*/ 149124 h 1441162"/>
                <a:gd name="connsiteX5233" fmla="*/ 466313 w 744811"/>
                <a:gd name="connsiteY5233" fmla="*/ 149124 h 1441162"/>
                <a:gd name="connsiteX5234" fmla="*/ 464784 w 744811"/>
                <a:gd name="connsiteY5234" fmla="*/ 152137 h 1441162"/>
                <a:gd name="connsiteX5235" fmla="*/ 522909 w 744811"/>
                <a:gd name="connsiteY5235" fmla="*/ 144602 h 1441162"/>
                <a:gd name="connsiteX5236" fmla="*/ 522909 w 744811"/>
                <a:gd name="connsiteY5236" fmla="*/ 144603 h 1441162"/>
                <a:gd name="connsiteX5237" fmla="*/ 524437 w 744811"/>
                <a:gd name="connsiteY5237" fmla="*/ 146109 h 1441162"/>
                <a:gd name="connsiteX5238" fmla="*/ 524438 w 744811"/>
                <a:gd name="connsiteY5238" fmla="*/ 146109 h 1441162"/>
                <a:gd name="connsiteX5239" fmla="*/ 443369 w 744811"/>
                <a:gd name="connsiteY5239" fmla="*/ 143095 h 1441162"/>
                <a:gd name="connsiteX5240" fmla="*/ 437251 w 744811"/>
                <a:gd name="connsiteY5240" fmla="*/ 156658 h 1441162"/>
                <a:gd name="connsiteX5241" fmla="*/ 437252 w 744811"/>
                <a:gd name="connsiteY5241" fmla="*/ 156658 h 1441162"/>
                <a:gd name="connsiteX5242" fmla="*/ 443369 w 744811"/>
                <a:gd name="connsiteY5242" fmla="*/ 143097 h 1441162"/>
                <a:gd name="connsiteX5243" fmla="*/ 217339 w 744811"/>
                <a:gd name="connsiteY5243" fmla="*/ 141869 h 1441162"/>
                <a:gd name="connsiteX5244" fmla="*/ 217339 w 744811"/>
                <a:gd name="connsiteY5244" fmla="*/ 141870 h 1441162"/>
                <a:gd name="connsiteX5245" fmla="*/ 240241 w 744811"/>
                <a:gd name="connsiteY5245" fmla="*/ 149482 h 1441162"/>
                <a:gd name="connsiteX5246" fmla="*/ 341009 w 744811"/>
                <a:gd name="connsiteY5246" fmla="*/ 161661 h 1441162"/>
                <a:gd name="connsiteX5247" fmla="*/ 348636 w 744811"/>
                <a:gd name="connsiteY5247" fmla="*/ 161891 h 1441162"/>
                <a:gd name="connsiteX5248" fmla="*/ 348772 w 744811"/>
                <a:gd name="connsiteY5248" fmla="*/ 161390 h 1441162"/>
                <a:gd name="connsiteX5249" fmla="*/ 351907 w 744811"/>
                <a:gd name="connsiteY5249" fmla="*/ 161699 h 1441162"/>
                <a:gd name="connsiteX5250" fmla="*/ 352059 w 744811"/>
                <a:gd name="connsiteY5250" fmla="*/ 161994 h 1441162"/>
                <a:gd name="connsiteX5251" fmla="*/ 391392 w 744811"/>
                <a:gd name="connsiteY5251" fmla="*/ 163182 h 1441162"/>
                <a:gd name="connsiteX5252" fmla="*/ 392919 w 744811"/>
                <a:gd name="connsiteY5252" fmla="*/ 163182 h 1441162"/>
                <a:gd name="connsiteX5253" fmla="*/ 411241 w 744811"/>
                <a:gd name="connsiteY5253" fmla="*/ 163182 h 1441162"/>
                <a:gd name="connsiteX5254" fmla="*/ 435669 w 744811"/>
                <a:gd name="connsiteY5254" fmla="*/ 160138 h 1441162"/>
                <a:gd name="connsiteX5255" fmla="*/ 518115 w 744811"/>
                <a:gd name="connsiteY5255" fmla="*/ 152526 h 1441162"/>
                <a:gd name="connsiteX5256" fmla="*/ 535483 w 744811"/>
                <a:gd name="connsiteY5256" fmla="*/ 147198 h 1441162"/>
                <a:gd name="connsiteX5257" fmla="*/ 537964 w 744811"/>
                <a:gd name="connsiteY5257" fmla="*/ 146437 h 1441162"/>
                <a:gd name="connsiteX5258" fmla="*/ 537964 w 744811"/>
                <a:gd name="connsiteY5258" fmla="*/ 146436 h 1441162"/>
                <a:gd name="connsiteX5259" fmla="*/ 518115 w 744811"/>
                <a:gd name="connsiteY5259" fmla="*/ 152525 h 1441162"/>
                <a:gd name="connsiteX5260" fmla="*/ 435669 w 744811"/>
                <a:gd name="connsiteY5260" fmla="*/ 160137 h 1441162"/>
                <a:gd name="connsiteX5261" fmla="*/ 411241 w 744811"/>
                <a:gd name="connsiteY5261" fmla="*/ 163181 h 1441162"/>
                <a:gd name="connsiteX5262" fmla="*/ 392919 w 744811"/>
                <a:gd name="connsiteY5262" fmla="*/ 163181 h 1441162"/>
                <a:gd name="connsiteX5263" fmla="*/ 391392 w 744811"/>
                <a:gd name="connsiteY5263" fmla="*/ 163181 h 1441162"/>
                <a:gd name="connsiteX5264" fmla="*/ 352059 w 744811"/>
                <a:gd name="connsiteY5264" fmla="*/ 161993 h 1441162"/>
                <a:gd name="connsiteX5265" fmla="*/ 351907 w 744811"/>
                <a:gd name="connsiteY5265" fmla="*/ 161698 h 1441162"/>
                <a:gd name="connsiteX5266" fmla="*/ 348772 w 744811"/>
                <a:gd name="connsiteY5266" fmla="*/ 161389 h 1441162"/>
                <a:gd name="connsiteX5267" fmla="*/ 348636 w 744811"/>
                <a:gd name="connsiteY5267" fmla="*/ 161890 h 1441162"/>
                <a:gd name="connsiteX5268" fmla="*/ 341009 w 744811"/>
                <a:gd name="connsiteY5268" fmla="*/ 161660 h 1441162"/>
                <a:gd name="connsiteX5269" fmla="*/ 240241 w 744811"/>
                <a:gd name="connsiteY5269" fmla="*/ 149481 h 1441162"/>
                <a:gd name="connsiteX5270" fmla="*/ 217339 w 744811"/>
                <a:gd name="connsiteY5270" fmla="*/ 141869 h 1441162"/>
                <a:gd name="connsiteX5271" fmla="*/ 536643 w 744811"/>
                <a:gd name="connsiteY5271" fmla="*/ 139939 h 1441162"/>
                <a:gd name="connsiteX5272" fmla="*/ 530396 w 744811"/>
                <a:gd name="connsiteY5272" fmla="*/ 141547 h 1441162"/>
                <a:gd name="connsiteX5273" fmla="*/ 527273 w 744811"/>
                <a:gd name="connsiteY5273" fmla="*/ 146370 h 1441162"/>
                <a:gd name="connsiteX5274" fmla="*/ 527274 w 744811"/>
                <a:gd name="connsiteY5274" fmla="*/ 146370 h 1441162"/>
                <a:gd name="connsiteX5275" fmla="*/ 530396 w 744811"/>
                <a:gd name="connsiteY5275" fmla="*/ 141548 h 1441162"/>
                <a:gd name="connsiteX5276" fmla="*/ 536642 w 744811"/>
                <a:gd name="connsiteY5276" fmla="*/ 139940 h 1441162"/>
                <a:gd name="connsiteX5277" fmla="*/ 457136 w 744811"/>
                <a:gd name="connsiteY5277" fmla="*/ 134052 h 1441162"/>
                <a:gd name="connsiteX5278" fmla="*/ 451017 w 744811"/>
                <a:gd name="connsiteY5278" fmla="*/ 141588 h 1441162"/>
                <a:gd name="connsiteX5279" fmla="*/ 444899 w 744811"/>
                <a:gd name="connsiteY5279" fmla="*/ 152137 h 1441162"/>
                <a:gd name="connsiteX5280" fmla="*/ 442414 w 744811"/>
                <a:gd name="connsiteY5280" fmla="*/ 148747 h 1441162"/>
                <a:gd name="connsiteX5281" fmla="*/ 442414 w 744811"/>
                <a:gd name="connsiteY5281" fmla="*/ 148747 h 1441162"/>
                <a:gd name="connsiteX5282" fmla="*/ 444899 w 744811"/>
                <a:gd name="connsiteY5282" fmla="*/ 152138 h 1441162"/>
                <a:gd name="connsiteX5283" fmla="*/ 451017 w 744811"/>
                <a:gd name="connsiteY5283" fmla="*/ 141589 h 1441162"/>
                <a:gd name="connsiteX5284" fmla="*/ 457136 w 744811"/>
                <a:gd name="connsiteY5284" fmla="*/ 134053 h 1441162"/>
                <a:gd name="connsiteX5285" fmla="*/ 482374 w 744811"/>
                <a:gd name="connsiteY5285" fmla="*/ 129720 h 1441162"/>
                <a:gd name="connsiteX5286" fmla="*/ 482374 w 744811"/>
                <a:gd name="connsiteY5286" fmla="*/ 129721 h 1441162"/>
                <a:gd name="connsiteX5287" fmla="*/ 483139 w 744811"/>
                <a:gd name="connsiteY5287" fmla="*/ 140082 h 1441162"/>
                <a:gd name="connsiteX5288" fmla="*/ 489257 w 744811"/>
                <a:gd name="connsiteY5288" fmla="*/ 144603 h 1441162"/>
                <a:gd name="connsiteX5289" fmla="*/ 489257 w 744811"/>
                <a:gd name="connsiteY5289" fmla="*/ 144602 h 1441162"/>
                <a:gd name="connsiteX5290" fmla="*/ 483139 w 744811"/>
                <a:gd name="connsiteY5290" fmla="*/ 140081 h 1441162"/>
                <a:gd name="connsiteX5291" fmla="*/ 542834 w 744811"/>
                <a:gd name="connsiteY5291" fmla="*/ 129651 h 1441162"/>
                <a:gd name="connsiteX5292" fmla="*/ 538204 w 744811"/>
                <a:gd name="connsiteY5292" fmla="*/ 138470 h 1441162"/>
                <a:gd name="connsiteX5293" fmla="*/ 538205 w 744811"/>
                <a:gd name="connsiteY5293" fmla="*/ 138470 h 1441162"/>
                <a:gd name="connsiteX5294" fmla="*/ 542834 w 744811"/>
                <a:gd name="connsiteY5294" fmla="*/ 129652 h 1441162"/>
                <a:gd name="connsiteX5295" fmla="*/ 545920 w 744811"/>
                <a:gd name="connsiteY5295" fmla="*/ 131122 h 1441162"/>
                <a:gd name="connsiteX5296" fmla="*/ 545920 w 744811"/>
                <a:gd name="connsiteY5296" fmla="*/ 131121 h 1441162"/>
                <a:gd name="connsiteX5297" fmla="*/ 542834 w 744811"/>
                <a:gd name="connsiteY5297" fmla="*/ 129651 h 1441162"/>
                <a:gd name="connsiteX5298" fmla="*/ 467843 w 744811"/>
                <a:gd name="connsiteY5298" fmla="*/ 129531 h 1441162"/>
                <a:gd name="connsiteX5299" fmla="*/ 458665 w 744811"/>
                <a:gd name="connsiteY5299" fmla="*/ 144602 h 1441162"/>
                <a:gd name="connsiteX5300" fmla="*/ 458666 w 744811"/>
                <a:gd name="connsiteY5300" fmla="*/ 144602 h 1441162"/>
                <a:gd name="connsiteX5301" fmla="*/ 467841 w 744811"/>
                <a:gd name="connsiteY5301" fmla="*/ 129535 h 1441162"/>
                <a:gd name="connsiteX5302" fmla="*/ 526154 w 744811"/>
                <a:gd name="connsiteY5302" fmla="*/ 125267 h 1441162"/>
                <a:gd name="connsiteX5303" fmla="*/ 522693 w 744811"/>
                <a:gd name="connsiteY5303" fmla="*/ 129814 h 1441162"/>
                <a:gd name="connsiteX5304" fmla="*/ 509142 w 744811"/>
                <a:gd name="connsiteY5304" fmla="*/ 147616 h 1441162"/>
                <a:gd name="connsiteX5305" fmla="*/ 506084 w 744811"/>
                <a:gd name="connsiteY5305" fmla="*/ 144603 h 1441162"/>
                <a:gd name="connsiteX5306" fmla="*/ 506083 w 744811"/>
                <a:gd name="connsiteY5306" fmla="*/ 144603 h 1441162"/>
                <a:gd name="connsiteX5307" fmla="*/ 509142 w 744811"/>
                <a:gd name="connsiteY5307" fmla="*/ 147617 h 1441162"/>
                <a:gd name="connsiteX5308" fmla="*/ 522693 w 744811"/>
                <a:gd name="connsiteY5308" fmla="*/ 129815 h 1441162"/>
                <a:gd name="connsiteX5309" fmla="*/ 526154 w 744811"/>
                <a:gd name="connsiteY5309" fmla="*/ 125268 h 1441162"/>
                <a:gd name="connsiteX5310" fmla="*/ 538205 w 744811"/>
                <a:gd name="connsiteY5310" fmla="*/ 121996 h 1441162"/>
                <a:gd name="connsiteX5311" fmla="*/ 525968 w 744811"/>
                <a:gd name="connsiteY5311" fmla="*/ 128024 h 1441162"/>
                <a:gd name="connsiteX5312" fmla="*/ 525968 w 744811"/>
                <a:gd name="connsiteY5312" fmla="*/ 128025 h 1441162"/>
                <a:gd name="connsiteX5313" fmla="*/ 538205 w 744811"/>
                <a:gd name="connsiteY5313" fmla="*/ 121997 h 1441162"/>
                <a:gd name="connsiteX5314" fmla="*/ 492317 w 744811"/>
                <a:gd name="connsiteY5314" fmla="*/ 121996 h 1441162"/>
                <a:gd name="connsiteX5315" fmla="*/ 486198 w 744811"/>
                <a:gd name="connsiteY5315" fmla="*/ 132545 h 1441162"/>
                <a:gd name="connsiteX5316" fmla="*/ 486198 w 744811"/>
                <a:gd name="connsiteY5316" fmla="*/ 132546 h 1441162"/>
                <a:gd name="connsiteX5317" fmla="*/ 492317 w 744811"/>
                <a:gd name="connsiteY5317" fmla="*/ 121997 h 1441162"/>
                <a:gd name="connsiteX5318" fmla="*/ 486198 w 744811"/>
                <a:gd name="connsiteY5318" fmla="*/ 120488 h 1441162"/>
                <a:gd name="connsiteX5319" fmla="*/ 478550 w 744811"/>
                <a:gd name="connsiteY5319" fmla="*/ 123503 h 1441162"/>
                <a:gd name="connsiteX5320" fmla="*/ 469373 w 744811"/>
                <a:gd name="connsiteY5320" fmla="*/ 134052 h 1441162"/>
                <a:gd name="connsiteX5321" fmla="*/ 464784 w 744811"/>
                <a:gd name="connsiteY5321" fmla="*/ 141588 h 1441162"/>
                <a:gd name="connsiteX5322" fmla="*/ 464784 w 744811"/>
                <a:gd name="connsiteY5322" fmla="*/ 141589 h 1441162"/>
                <a:gd name="connsiteX5323" fmla="*/ 469373 w 744811"/>
                <a:gd name="connsiteY5323" fmla="*/ 134053 h 1441162"/>
                <a:gd name="connsiteX5324" fmla="*/ 478550 w 744811"/>
                <a:gd name="connsiteY5324" fmla="*/ 123504 h 1441162"/>
                <a:gd name="connsiteX5325" fmla="*/ 485242 w 744811"/>
                <a:gd name="connsiteY5325" fmla="*/ 120866 h 1441162"/>
                <a:gd name="connsiteX5326" fmla="*/ 486198 w 744811"/>
                <a:gd name="connsiteY5326" fmla="*/ 120489 h 1441162"/>
                <a:gd name="connsiteX5327" fmla="*/ 215547 w 744811"/>
                <a:gd name="connsiteY5327" fmla="*/ 115922 h 1441162"/>
                <a:gd name="connsiteX5328" fmla="*/ 214404 w 744811"/>
                <a:gd name="connsiteY5328" fmla="*/ 119162 h 1441162"/>
                <a:gd name="connsiteX5329" fmla="*/ 214404 w 744811"/>
                <a:gd name="connsiteY5329" fmla="*/ 119163 h 1441162"/>
                <a:gd name="connsiteX5330" fmla="*/ 215547 w 744811"/>
                <a:gd name="connsiteY5330" fmla="*/ 115923 h 1441162"/>
                <a:gd name="connsiteX5331" fmla="*/ 244878 w 744811"/>
                <a:gd name="connsiteY5331" fmla="*/ 114587 h 1441162"/>
                <a:gd name="connsiteX5332" fmla="*/ 244879 w 744811"/>
                <a:gd name="connsiteY5332" fmla="*/ 114588 h 1441162"/>
                <a:gd name="connsiteX5333" fmla="*/ 245459 w 744811"/>
                <a:gd name="connsiteY5333" fmla="*/ 114721 h 1441162"/>
                <a:gd name="connsiteX5334" fmla="*/ 247922 w 744811"/>
                <a:gd name="connsiteY5334" fmla="*/ 119157 h 1441162"/>
                <a:gd name="connsiteX5335" fmla="*/ 247925 w 744811"/>
                <a:gd name="connsiteY5335" fmla="*/ 119162 h 1441162"/>
                <a:gd name="connsiteX5336" fmla="*/ 245460 w 744811"/>
                <a:gd name="connsiteY5336" fmla="*/ 114721 h 1441162"/>
                <a:gd name="connsiteX5337" fmla="*/ 245459 w 744811"/>
                <a:gd name="connsiteY5337" fmla="*/ 114721 h 1441162"/>
                <a:gd name="connsiteX5338" fmla="*/ 245459 w 744811"/>
                <a:gd name="connsiteY5338" fmla="*/ 114720 h 1441162"/>
                <a:gd name="connsiteX5339" fmla="*/ 206786 w 744811"/>
                <a:gd name="connsiteY5339" fmla="*/ 111537 h 1441162"/>
                <a:gd name="connsiteX5340" fmla="*/ 206786 w 744811"/>
                <a:gd name="connsiteY5340" fmla="*/ 111538 h 1441162"/>
                <a:gd name="connsiteX5341" fmla="*/ 222022 w 744811"/>
                <a:gd name="connsiteY5341" fmla="*/ 134411 h 1441162"/>
                <a:gd name="connsiteX5342" fmla="*/ 238783 w 744811"/>
                <a:gd name="connsiteY5342" fmla="*/ 135936 h 1441162"/>
                <a:gd name="connsiteX5343" fmla="*/ 238783 w 744811"/>
                <a:gd name="connsiteY5343" fmla="*/ 135935 h 1441162"/>
                <a:gd name="connsiteX5344" fmla="*/ 222022 w 744811"/>
                <a:gd name="connsiteY5344" fmla="*/ 134410 h 1441162"/>
                <a:gd name="connsiteX5345" fmla="*/ 510672 w 744811"/>
                <a:gd name="connsiteY5345" fmla="*/ 109939 h 1441162"/>
                <a:gd name="connsiteX5346" fmla="*/ 495376 w 744811"/>
                <a:gd name="connsiteY5346" fmla="*/ 123503 h 1441162"/>
                <a:gd name="connsiteX5347" fmla="*/ 492317 w 744811"/>
                <a:gd name="connsiteY5347" fmla="*/ 129531 h 1441162"/>
                <a:gd name="connsiteX5348" fmla="*/ 492317 w 744811"/>
                <a:gd name="connsiteY5348" fmla="*/ 129532 h 1441162"/>
                <a:gd name="connsiteX5349" fmla="*/ 495376 w 744811"/>
                <a:gd name="connsiteY5349" fmla="*/ 123504 h 1441162"/>
                <a:gd name="connsiteX5350" fmla="*/ 510672 w 744811"/>
                <a:gd name="connsiteY5350" fmla="*/ 109940 h 1441162"/>
                <a:gd name="connsiteX5351" fmla="*/ 533615 w 744811"/>
                <a:gd name="connsiteY5351" fmla="*/ 117475 h 1441162"/>
                <a:gd name="connsiteX5352" fmla="*/ 533616 w 744811"/>
                <a:gd name="connsiteY5352" fmla="*/ 117474 h 1441162"/>
                <a:gd name="connsiteX5353" fmla="*/ 510672 w 744811"/>
                <a:gd name="connsiteY5353" fmla="*/ 109939 h 1441162"/>
                <a:gd name="connsiteX5354" fmla="*/ 265301 w 744811"/>
                <a:gd name="connsiteY5354" fmla="*/ 106343 h 1441162"/>
                <a:gd name="connsiteX5355" fmla="*/ 261708 w 744811"/>
                <a:gd name="connsiteY5355" fmla="*/ 106870 h 1441162"/>
                <a:gd name="connsiteX5356" fmla="*/ 261709 w 744811"/>
                <a:gd name="connsiteY5356" fmla="*/ 106871 h 1441162"/>
                <a:gd name="connsiteX5357" fmla="*/ 265301 w 744811"/>
                <a:gd name="connsiteY5357" fmla="*/ 106344 h 1441162"/>
                <a:gd name="connsiteX5358" fmla="*/ 269424 w 744811"/>
                <a:gd name="connsiteY5358" fmla="*/ 112749 h 1441162"/>
                <a:gd name="connsiteX5359" fmla="*/ 269424 w 744811"/>
                <a:gd name="connsiteY5359" fmla="*/ 112749 h 1441162"/>
                <a:gd name="connsiteX5360" fmla="*/ 265301 w 744811"/>
                <a:gd name="connsiteY5360" fmla="*/ 106343 h 1441162"/>
                <a:gd name="connsiteX5361" fmla="*/ 215928 w 744811"/>
                <a:gd name="connsiteY5361" fmla="*/ 105439 h 1441162"/>
                <a:gd name="connsiteX5362" fmla="*/ 217451 w 744811"/>
                <a:gd name="connsiteY5362" fmla="*/ 110013 h 1441162"/>
                <a:gd name="connsiteX5363" fmla="*/ 223546 w 744811"/>
                <a:gd name="connsiteY5363" fmla="*/ 126787 h 1441162"/>
                <a:gd name="connsiteX5364" fmla="*/ 228115 w 744811"/>
                <a:gd name="connsiteY5364" fmla="*/ 131360 h 1441162"/>
                <a:gd name="connsiteX5365" fmla="*/ 228117 w 744811"/>
                <a:gd name="connsiteY5365" fmla="*/ 131361 h 1441162"/>
                <a:gd name="connsiteX5366" fmla="*/ 223546 w 744811"/>
                <a:gd name="connsiteY5366" fmla="*/ 126786 h 1441162"/>
                <a:gd name="connsiteX5367" fmla="*/ 217451 w 744811"/>
                <a:gd name="connsiteY5367" fmla="*/ 110012 h 1441162"/>
                <a:gd name="connsiteX5368" fmla="*/ 215929 w 744811"/>
                <a:gd name="connsiteY5368" fmla="*/ 105439 h 1441162"/>
                <a:gd name="connsiteX5369" fmla="*/ 529202 w 744811"/>
                <a:gd name="connsiteY5369" fmla="*/ 103931 h 1441162"/>
                <a:gd name="connsiteX5370" fmla="*/ 525987 w 744811"/>
                <a:gd name="connsiteY5370" fmla="*/ 106932 h 1441162"/>
                <a:gd name="connsiteX5371" fmla="*/ 525988 w 744811"/>
                <a:gd name="connsiteY5371" fmla="*/ 106932 h 1441162"/>
                <a:gd name="connsiteX5372" fmla="*/ 529202 w 744811"/>
                <a:gd name="connsiteY5372" fmla="*/ 103932 h 1441162"/>
                <a:gd name="connsiteX5373" fmla="*/ 237259 w 744811"/>
                <a:gd name="connsiteY5373" fmla="*/ 103914 h 1441162"/>
                <a:gd name="connsiteX5374" fmla="*/ 238783 w 744811"/>
                <a:gd name="connsiteY5374" fmla="*/ 110013 h 1441162"/>
                <a:gd name="connsiteX5375" fmla="*/ 250972 w 744811"/>
                <a:gd name="connsiteY5375" fmla="*/ 126787 h 1441162"/>
                <a:gd name="connsiteX5376" fmla="*/ 250972 w 744811"/>
                <a:gd name="connsiteY5376" fmla="*/ 126786 h 1441162"/>
                <a:gd name="connsiteX5377" fmla="*/ 238783 w 744811"/>
                <a:gd name="connsiteY5377" fmla="*/ 110012 h 1441162"/>
                <a:gd name="connsiteX5378" fmla="*/ 237259 w 744811"/>
                <a:gd name="connsiteY5378" fmla="*/ 103914 h 1441162"/>
                <a:gd name="connsiteX5379" fmla="*/ 225070 w 744811"/>
                <a:gd name="connsiteY5379" fmla="*/ 103913 h 1441162"/>
                <a:gd name="connsiteX5380" fmla="*/ 225070 w 744811"/>
                <a:gd name="connsiteY5380" fmla="*/ 103914 h 1441162"/>
                <a:gd name="connsiteX5381" fmla="*/ 229832 w 744811"/>
                <a:gd name="connsiteY5381" fmla="*/ 119925 h 1441162"/>
                <a:gd name="connsiteX5382" fmla="*/ 240306 w 744811"/>
                <a:gd name="connsiteY5382" fmla="*/ 131361 h 1441162"/>
                <a:gd name="connsiteX5383" fmla="*/ 240307 w 744811"/>
                <a:gd name="connsiteY5383" fmla="*/ 131361 h 1441162"/>
                <a:gd name="connsiteX5384" fmla="*/ 225070 w 744811"/>
                <a:gd name="connsiteY5384" fmla="*/ 103913 h 1441162"/>
                <a:gd name="connsiteX5385" fmla="*/ 556209 w 744811"/>
                <a:gd name="connsiteY5385" fmla="*/ 102002 h 1441162"/>
                <a:gd name="connsiteX5386" fmla="*/ 548860 w 744811"/>
                <a:gd name="connsiteY5386" fmla="*/ 114348 h 1441162"/>
                <a:gd name="connsiteX5387" fmla="*/ 547391 w 744811"/>
                <a:gd name="connsiteY5387" fmla="*/ 125151 h 1441162"/>
                <a:gd name="connsiteX5388" fmla="*/ 547391 w 744811"/>
                <a:gd name="connsiteY5388" fmla="*/ 125151 h 1441162"/>
                <a:gd name="connsiteX5389" fmla="*/ 548860 w 744811"/>
                <a:gd name="connsiteY5389" fmla="*/ 114349 h 1441162"/>
                <a:gd name="connsiteX5390" fmla="*/ 556208 w 744811"/>
                <a:gd name="connsiteY5390" fmla="*/ 102005 h 1441162"/>
                <a:gd name="connsiteX5391" fmla="*/ 206405 w 744811"/>
                <a:gd name="connsiteY5391" fmla="*/ 101055 h 1441162"/>
                <a:gd name="connsiteX5392" fmla="*/ 206405 w 744811"/>
                <a:gd name="connsiteY5392" fmla="*/ 101055 h 1441162"/>
                <a:gd name="connsiteX5393" fmla="*/ 206786 w 744811"/>
                <a:gd name="connsiteY5393" fmla="*/ 103914 h 1441162"/>
                <a:gd name="connsiteX5394" fmla="*/ 207929 w 744811"/>
                <a:gd name="connsiteY5394" fmla="*/ 107726 h 1441162"/>
                <a:gd name="connsiteX5395" fmla="*/ 207929 w 744811"/>
                <a:gd name="connsiteY5395" fmla="*/ 107726 h 1441162"/>
                <a:gd name="connsiteX5396" fmla="*/ 206786 w 744811"/>
                <a:gd name="connsiteY5396" fmla="*/ 103913 h 1441162"/>
                <a:gd name="connsiteX5397" fmla="*/ 196120 w 744811"/>
                <a:gd name="connsiteY5397" fmla="*/ 91714 h 1441162"/>
                <a:gd name="connsiteX5398" fmla="*/ 196121 w 744811"/>
                <a:gd name="connsiteY5398" fmla="*/ 91715 h 1441162"/>
                <a:gd name="connsiteX5399" fmla="*/ 197644 w 744811"/>
                <a:gd name="connsiteY5399" fmla="*/ 91715 h 1441162"/>
                <a:gd name="connsiteX5400" fmla="*/ 228117 w 744811"/>
                <a:gd name="connsiteY5400" fmla="*/ 100864 h 1441162"/>
                <a:gd name="connsiteX5401" fmla="*/ 255543 w 744811"/>
                <a:gd name="connsiteY5401" fmla="*/ 105439 h 1441162"/>
                <a:gd name="connsiteX5402" fmla="*/ 260305 w 744811"/>
                <a:gd name="connsiteY5402" fmla="*/ 112111 h 1441162"/>
                <a:gd name="connsiteX5403" fmla="*/ 266208 w 744811"/>
                <a:gd name="connsiteY5403" fmla="*/ 117637 h 1441162"/>
                <a:gd name="connsiteX5404" fmla="*/ 266209 w 744811"/>
                <a:gd name="connsiteY5404" fmla="*/ 117637 h 1441162"/>
                <a:gd name="connsiteX5405" fmla="*/ 255543 w 744811"/>
                <a:gd name="connsiteY5405" fmla="*/ 105438 h 1441162"/>
                <a:gd name="connsiteX5406" fmla="*/ 228117 w 744811"/>
                <a:gd name="connsiteY5406" fmla="*/ 100863 h 1441162"/>
                <a:gd name="connsiteX5407" fmla="*/ 197644 w 744811"/>
                <a:gd name="connsiteY5407" fmla="*/ 91714 h 1441162"/>
                <a:gd name="connsiteX5408" fmla="*/ 196120 w 744811"/>
                <a:gd name="connsiteY5408" fmla="*/ 91714 h 1441162"/>
                <a:gd name="connsiteX5409" fmla="*/ 191217 w 744811"/>
                <a:gd name="connsiteY5409" fmla="*/ 79496 h 1441162"/>
                <a:gd name="connsiteX5410" fmla="*/ 191217 w 744811"/>
                <a:gd name="connsiteY5410" fmla="*/ 79497 h 1441162"/>
                <a:gd name="connsiteX5411" fmla="*/ 214130 w 744811"/>
                <a:gd name="connsiteY5411" fmla="*/ 82537 h 1441162"/>
                <a:gd name="connsiteX5412" fmla="*/ 252317 w 744811"/>
                <a:gd name="connsiteY5412" fmla="*/ 88617 h 1441162"/>
                <a:gd name="connsiteX5413" fmla="*/ 275229 w 744811"/>
                <a:gd name="connsiteY5413" fmla="*/ 90136 h 1441162"/>
                <a:gd name="connsiteX5414" fmla="*/ 336329 w 744811"/>
                <a:gd name="connsiteY5414" fmla="*/ 97736 h 1441162"/>
                <a:gd name="connsiteX5415" fmla="*/ 392846 w 744811"/>
                <a:gd name="connsiteY5415" fmla="*/ 99256 h 1441162"/>
                <a:gd name="connsiteX5416" fmla="*/ 470748 w 744811"/>
                <a:gd name="connsiteY5416" fmla="*/ 99256 h 1441162"/>
                <a:gd name="connsiteX5417" fmla="*/ 518100 w 744811"/>
                <a:gd name="connsiteY5417" fmla="*/ 93176 h 1441162"/>
                <a:gd name="connsiteX5418" fmla="*/ 542540 w 744811"/>
                <a:gd name="connsiteY5418" fmla="*/ 90136 h 1441162"/>
                <a:gd name="connsiteX5419" fmla="*/ 563925 w 744811"/>
                <a:gd name="connsiteY5419" fmla="*/ 82537 h 1441162"/>
                <a:gd name="connsiteX5420" fmla="*/ 563925 w 744811"/>
                <a:gd name="connsiteY5420" fmla="*/ 82536 h 1441162"/>
                <a:gd name="connsiteX5421" fmla="*/ 542540 w 744811"/>
                <a:gd name="connsiteY5421" fmla="*/ 90135 h 1441162"/>
                <a:gd name="connsiteX5422" fmla="*/ 518100 w 744811"/>
                <a:gd name="connsiteY5422" fmla="*/ 93175 h 1441162"/>
                <a:gd name="connsiteX5423" fmla="*/ 470748 w 744811"/>
                <a:gd name="connsiteY5423" fmla="*/ 99255 h 1441162"/>
                <a:gd name="connsiteX5424" fmla="*/ 392846 w 744811"/>
                <a:gd name="connsiteY5424" fmla="*/ 99255 h 1441162"/>
                <a:gd name="connsiteX5425" fmla="*/ 336329 w 744811"/>
                <a:gd name="connsiteY5425" fmla="*/ 97735 h 1441162"/>
                <a:gd name="connsiteX5426" fmla="*/ 275229 w 744811"/>
                <a:gd name="connsiteY5426" fmla="*/ 90135 h 1441162"/>
                <a:gd name="connsiteX5427" fmla="*/ 252317 w 744811"/>
                <a:gd name="connsiteY5427" fmla="*/ 88616 h 1441162"/>
                <a:gd name="connsiteX5428" fmla="*/ 214130 w 744811"/>
                <a:gd name="connsiteY5428" fmla="*/ 82536 h 1441162"/>
                <a:gd name="connsiteX5429" fmla="*/ 191217 w 744811"/>
                <a:gd name="connsiteY5429" fmla="*/ 79496 h 1441162"/>
                <a:gd name="connsiteX5430" fmla="*/ 383523 w 744811"/>
                <a:gd name="connsiteY5430" fmla="*/ 2642 h 1441162"/>
                <a:gd name="connsiteX5431" fmla="*/ 371294 w 744811"/>
                <a:gd name="connsiteY5431" fmla="*/ 3213 h 1441162"/>
                <a:gd name="connsiteX5432" fmla="*/ 319320 w 744811"/>
                <a:gd name="connsiteY5432" fmla="*/ 3213 h 1441162"/>
                <a:gd name="connsiteX5433" fmla="*/ 270404 w 744811"/>
                <a:gd name="connsiteY5433" fmla="*/ 6254 h 1441162"/>
                <a:gd name="connsiteX5434" fmla="*/ 218430 w 744811"/>
                <a:gd name="connsiteY5434" fmla="*/ 12337 h 1441162"/>
                <a:gd name="connsiteX5435" fmla="*/ 198558 w 744811"/>
                <a:gd name="connsiteY5435" fmla="*/ 15380 h 1441162"/>
                <a:gd name="connsiteX5436" fmla="*/ 174100 w 744811"/>
                <a:gd name="connsiteY5436" fmla="*/ 36670 h 1441162"/>
                <a:gd name="connsiteX5437" fmla="*/ 174100 w 744811"/>
                <a:gd name="connsiteY5437" fmla="*/ 36671 h 1441162"/>
                <a:gd name="connsiteX5438" fmla="*/ 182890 w 744811"/>
                <a:gd name="connsiteY5438" fmla="*/ 23174 h 1441162"/>
                <a:gd name="connsiteX5439" fmla="*/ 198558 w 744811"/>
                <a:gd name="connsiteY5439" fmla="*/ 15381 h 1441162"/>
                <a:gd name="connsiteX5440" fmla="*/ 218430 w 744811"/>
                <a:gd name="connsiteY5440" fmla="*/ 12338 h 1441162"/>
                <a:gd name="connsiteX5441" fmla="*/ 270404 w 744811"/>
                <a:gd name="connsiteY5441" fmla="*/ 6255 h 1441162"/>
                <a:gd name="connsiteX5442" fmla="*/ 319320 w 744811"/>
                <a:gd name="connsiteY5442" fmla="*/ 3214 h 1441162"/>
                <a:gd name="connsiteX5443" fmla="*/ 371294 w 744811"/>
                <a:gd name="connsiteY5443" fmla="*/ 3214 h 1441162"/>
                <a:gd name="connsiteX5444" fmla="*/ 383523 w 744811"/>
                <a:gd name="connsiteY5444" fmla="*/ 2643 h 1441162"/>
                <a:gd name="connsiteX5445" fmla="*/ 395752 w 744811"/>
                <a:gd name="connsiteY5445" fmla="*/ 3214 h 1441162"/>
                <a:gd name="connsiteX5446" fmla="*/ 485941 w 744811"/>
                <a:gd name="connsiteY5446" fmla="*/ 10817 h 1441162"/>
                <a:gd name="connsiteX5447" fmla="*/ 562373 w 744811"/>
                <a:gd name="connsiteY5447" fmla="*/ 22984 h 1441162"/>
                <a:gd name="connsiteX5448" fmla="*/ 585303 w 744811"/>
                <a:gd name="connsiteY5448" fmla="*/ 33629 h 1441162"/>
                <a:gd name="connsiteX5449" fmla="*/ 586258 w 744811"/>
                <a:gd name="connsiteY5449" fmla="*/ 45034 h 1441162"/>
                <a:gd name="connsiteX5450" fmla="*/ 586258 w 744811"/>
                <a:gd name="connsiteY5450" fmla="*/ 45034 h 1441162"/>
                <a:gd name="connsiteX5451" fmla="*/ 585303 w 744811"/>
                <a:gd name="connsiteY5451" fmla="*/ 33628 h 1441162"/>
                <a:gd name="connsiteX5452" fmla="*/ 562373 w 744811"/>
                <a:gd name="connsiteY5452" fmla="*/ 22983 h 1441162"/>
                <a:gd name="connsiteX5453" fmla="*/ 485941 w 744811"/>
                <a:gd name="connsiteY5453" fmla="*/ 10816 h 1441162"/>
                <a:gd name="connsiteX5454" fmla="*/ 395752 w 744811"/>
                <a:gd name="connsiteY5454" fmla="*/ 3213 h 1441162"/>
                <a:gd name="connsiteX5455" fmla="*/ 383523 w 744811"/>
                <a:gd name="connsiteY5455" fmla="*/ 2642 h 1441162"/>
                <a:gd name="connsiteX5456" fmla="*/ 371421 w 744811"/>
                <a:gd name="connsiteY5456" fmla="*/ 0 h 1441162"/>
                <a:gd name="connsiteX5457" fmla="*/ 515098 w 744811"/>
                <a:gd name="connsiteY5457" fmla="*/ 10664 h 1441162"/>
                <a:gd name="connsiteX5458" fmla="*/ 554839 w 744811"/>
                <a:gd name="connsiteY5458" fmla="*/ 19805 h 1441162"/>
                <a:gd name="connsiteX5459" fmla="*/ 586937 w 744811"/>
                <a:gd name="connsiteY5459" fmla="*/ 30469 h 1441162"/>
                <a:gd name="connsiteX5460" fmla="*/ 588465 w 744811"/>
                <a:gd name="connsiteY5460" fmla="*/ 50273 h 1441162"/>
                <a:gd name="connsiteX5461" fmla="*/ 573180 w 744811"/>
                <a:gd name="connsiteY5461" fmla="*/ 77695 h 1441162"/>
                <a:gd name="connsiteX5462" fmla="*/ 568595 w 744811"/>
                <a:gd name="connsiteY5462" fmla="*/ 82266 h 1441162"/>
                <a:gd name="connsiteX5463" fmla="*/ 544139 w 744811"/>
                <a:gd name="connsiteY5463" fmla="*/ 143202 h 1441162"/>
                <a:gd name="connsiteX5464" fmla="*/ 533440 w 744811"/>
                <a:gd name="connsiteY5464" fmla="*/ 169101 h 1441162"/>
                <a:gd name="connsiteX5465" fmla="*/ 528854 w 744811"/>
                <a:gd name="connsiteY5465" fmla="*/ 182812 h 1441162"/>
                <a:gd name="connsiteX5466" fmla="*/ 524269 w 744811"/>
                <a:gd name="connsiteY5466" fmla="*/ 193476 h 1441162"/>
                <a:gd name="connsiteX5467" fmla="*/ 504399 w 744811"/>
                <a:gd name="connsiteY5467" fmla="*/ 278789 h 1441162"/>
                <a:gd name="connsiteX5468" fmla="*/ 504399 w 744811"/>
                <a:gd name="connsiteY5468" fmla="*/ 286407 h 1441162"/>
                <a:gd name="connsiteX5469" fmla="*/ 499813 w 744811"/>
                <a:gd name="connsiteY5469" fmla="*/ 350385 h 1441162"/>
                <a:gd name="connsiteX5470" fmla="*/ 502870 w 744811"/>
                <a:gd name="connsiteY5470" fmla="*/ 399135 h 1441162"/>
                <a:gd name="connsiteX5471" fmla="*/ 510513 w 744811"/>
                <a:gd name="connsiteY5471" fmla="*/ 441791 h 1441162"/>
                <a:gd name="connsiteX5472" fmla="*/ 516627 w 744811"/>
                <a:gd name="connsiteY5472" fmla="*/ 470736 h 1441162"/>
                <a:gd name="connsiteX5473" fmla="*/ 531911 w 744811"/>
                <a:gd name="connsiteY5473" fmla="*/ 511869 h 1441162"/>
                <a:gd name="connsiteX5474" fmla="*/ 580823 w 744811"/>
                <a:gd name="connsiteY5474" fmla="*/ 588040 h 1441162"/>
                <a:gd name="connsiteX5475" fmla="*/ 640433 w 744811"/>
                <a:gd name="connsiteY5475" fmla="*/ 667259 h 1441162"/>
                <a:gd name="connsiteX5476" fmla="*/ 675589 w 744811"/>
                <a:gd name="connsiteY5476" fmla="*/ 717532 h 1441162"/>
                <a:gd name="connsiteX5477" fmla="*/ 687816 w 744811"/>
                <a:gd name="connsiteY5477" fmla="*/ 738860 h 1441162"/>
                <a:gd name="connsiteX5478" fmla="*/ 719914 w 744811"/>
                <a:gd name="connsiteY5478" fmla="*/ 802844 h 1441162"/>
                <a:gd name="connsiteX5479" fmla="*/ 735199 w 744811"/>
                <a:gd name="connsiteY5479" fmla="*/ 857688 h 1441162"/>
                <a:gd name="connsiteX5480" fmla="*/ 744370 w 744811"/>
                <a:gd name="connsiteY5480" fmla="*/ 933859 h 1441162"/>
                <a:gd name="connsiteX5481" fmla="*/ 744370 w 744811"/>
                <a:gd name="connsiteY5481" fmla="*/ 959758 h 1441162"/>
                <a:gd name="connsiteX5482" fmla="*/ 738256 w 744811"/>
                <a:gd name="connsiteY5482" fmla="*/ 1025265 h 1441162"/>
                <a:gd name="connsiteX5483" fmla="*/ 724500 w 744811"/>
                <a:gd name="connsiteY5483" fmla="*/ 1066398 h 1441162"/>
                <a:gd name="connsiteX5484" fmla="*/ 703101 w 744811"/>
                <a:gd name="connsiteY5484" fmla="*/ 1112101 h 1441162"/>
                <a:gd name="connsiteX5485" fmla="*/ 671003 w 744811"/>
                <a:gd name="connsiteY5485" fmla="*/ 1162374 h 1441162"/>
                <a:gd name="connsiteX5486" fmla="*/ 580823 w 744811"/>
                <a:gd name="connsiteY5486" fmla="*/ 1247686 h 1441162"/>
                <a:gd name="connsiteX5487" fmla="*/ 557896 w 744811"/>
                <a:gd name="connsiteY5487" fmla="*/ 1279678 h 1441162"/>
                <a:gd name="connsiteX5488" fmla="*/ 565538 w 744811"/>
                <a:gd name="connsiteY5488" fmla="*/ 1310147 h 1441162"/>
                <a:gd name="connsiteX5489" fmla="*/ 585408 w 744811"/>
                <a:gd name="connsiteY5489" fmla="*/ 1328428 h 1441162"/>
                <a:gd name="connsiteX5490" fmla="*/ 588465 w 744811"/>
                <a:gd name="connsiteY5490" fmla="*/ 1364991 h 1441162"/>
                <a:gd name="connsiteX5491" fmla="*/ 580823 w 744811"/>
                <a:gd name="connsiteY5491" fmla="*/ 1386319 h 1441162"/>
                <a:gd name="connsiteX5492" fmla="*/ 571652 w 744811"/>
                <a:gd name="connsiteY5492" fmla="*/ 1393936 h 1441162"/>
                <a:gd name="connsiteX5493" fmla="*/ 525797 w 744811"/>
                <a:gd name="connsiteY5493" fmla="*/ 1419834 h 1441162"/>
                <a:gd name="connsiteX5494" fmla="*/ 472301 w 744811"/>
                <a:gd name="connsiteY5494" fmla="*/ 1435068 h 1441162"/>
                <a:gd name="connsiteX5495" fmla="*/ 438674 w 744811"/>
                <a:gd name="connsiteY5495" fmla="*/ 1439639 h 1441162"/>
                <a:gd name="connsiteX5496" fmla="*/ 383649 w 744811"/>
                <a:gd name="connsiteY5496" fmla="*/ 1441162 h 1441162"/>
                <a:gd name="connsiteX5497" fmla="*/ 339323 w 744811"/>
                <a:gd name="connsiteY5497" fmla="*/ 1439639 h 1441162"/>
                <a:gd name="connsiteX5498" fmla="*/ 232329 w 744811"/>
                <a:gd name="connsiteY5498" fmla="*/ 1424405 h 1441162"/>
                <a:gd name="connsiteX5499" fmla="*/ 188003 w 744811"/>
                <a:gd name="connsiteY5499" fmla="*/ 1403076 h 1441162"/>
                <a:gd name="connsiteX5500" fmla="*/ 165076 w 744811"/>
                <a:gd name="connsiteY5500" fmla="*/ 1381749 h 1441162"/>
                <a:gd name="connsiteX5501" fmla="*/ 163548 w 744811"/>
                <a:gd name="connsiteY5501" fmla="*/ 1381749 h 1441162"/>
                <a:gd name="connsiteX5502" fmla="*/ 158962 w 744811"/>
                <a:gd name="connsiteY5502" fmla="*/ 1331475 h 1441162"/>
                <a:gd name="connsiteX5503" fmla="*/ 181889 w 744811"/>
                <a:gd name="connsiteY5503" fmla="*/ 1301007 h 1441162"/>
                <a:gd name="connsiteX5504" fmla="*/ 183418 w 744811"/>
                <a:gd name="connsiteY5504" fmla="*/ 1269015 h 1441162"/>
                <a:gd name="connsiteX5505" fmla="*/ 149791 w 744811"/>
                <a:gd name="connsiteY5505" fmla="*/ 1235499 h 1441162"/>
                <a:gd name="connsiteX5506" fmla="*/ 82538 w 744811"/>
                <a:gd name="connsiteY5506" fmla="*/ 1173038 h 1441162"/>
                <a:gd name="connsiteX5507" fmla="*/ 62668 w 744811"/>
                <a:gd name="connsiteY5507" fmla="*/ 1148663 h 1441162"/>
                <a:gd name="connsiteX5508" fmla="*/ 59611 w 744811"/>
                <a:gd name="connsiteY5508" fmla="*/ 1145617 h 1441162"/>
                <a:gd name="connsiteX5509" fmla="*/ 51968 w 744811"/>
                <a:gd name="connsiteY5509" fmla="*/ 1136476 h 1441162"/>
                <a:gd name="connsiteX5510" fmla="*/ 27513 w 744811"/>
                <a:gd name="connsiteY5510" fmla="*/ 1086203 h 1441162"/>
                <a:gd name="connsiteX5511" fmla="*/ 22927 w 744811"/>
                <a:gd name="connsiteY5511" fmla="*/ 1072492 h 1441162"/>
                <a:gd name="connsiteX5512" fmla="*/ 18342 w 744811"/>
                <a:gd name="connsiteY5512" fmla="*/ 1058781 h 1441162"/>
                <a:gd name="connsiteX5513" fmla="*/ 13756 w 744811"/>
                <a:gd name="connsiteY5513" fmla="*/ 1040500 h 1441162"/>
                <a:gd name="connsiteX5514" fmla="*/ 10699 w 744811"/>
                <a:gd name="connsiteY5514" fmla="*/ 1031359 h 1441162"/>
                <a:gd name="connsiteX5515" fmla="*/ 10699 w 744811"/>
                <a:gd name="connsiteY5515" fmla="*/ 1022219 h 1441162"/>
                <a:gd name="connsiteX5516" fmla="*/ 6114 w 744811"/>
                <a:gd name="connsiteY5516" fmla="*/ 997844 h 1441162"/>
                <a:gd name="connsiteX5517" fmla="*/ 3057 w 744811"/>
                <a:gd name="connsiteY5517" fmla="*/ 985656 h 1441162"/>
                <a:gd name="connsiteX5518" fmla="*/ 1529 w 744811"/>
                <a:gd name="connsiteY5518" fmla="*/ 953664 h 1441162"/>
                <a:gd name="connsiteX5519" fmla="*/ 0 w 744811"/>
                <a:gd name="connsiteY5519" fmla="*/ 950617 h 1441162"/>
                <a:gd name="connsiteX5520" fmla="*/ 3057 w 744811"/>
                <a:gd name="connsiteY5520" fmla="*/ 924719 h 1441162"/>
                <a:gd name="connsiteX5521" fmla="*/ 3057 w 744811"/>
                <a:gd name="connsiteY5521" fmla="*/ 904914 h 1441162"/>
                <a:gd name="connsiteX5522" fmla="*/ 6114 w 744811"/>
                <a:gd name="connsiteY5522" fmla="*/ 871399 h 1441162"/>
                <a:gd name="connsiteX5523" fmla="*/ 10699 w 744811"/>
                <a:gd name="connsiteY5523" fmla="*/ 845500 h 1441162"/>
                <a:gd name="connsiteX5524" fmla="*/ 18342 w 744811"/>
                <a:gd name="connsiteY5524" fmla="*/ 824172 h 1441162"/>
                <a:gd name="connsiteX5525" fmla="*/ 29041 w 744811"/>
                <a:gd name="connsiteY5525" fmla="*/ 790657 h 1441162"/>
                <a:gd name="connsiteX5526" fmla="*/ 33627 w 744811"/>
                <a:gd name="connsiteY5526" fmla="*/ 781516 h 1441162"/>
                <a:gd name="connsiteX5527" fmla="*/ 38212 w 744811"/>
                <a:gd name="connsiteY5527" fmla="*/ 770852 h 1441162"/>
                <a:gd name="connsiteX5528" fmla="*/ 41269 w 744811"/>
                <a:gd name="connsiteY5528" fmla="*/ 764758 h 1441162"/>
                <a:gd name="connsiteX5529" fmla="*/ 45855 w 744811"/>
                <a:gd name="connsiteY5529" fmla="*/ 752571 h 1441162"/>
                <a:gd name="connsiteX5530" fmla="*/ 108522 w 744811"/>
                <a:gd name="connsiteY5530" fmla="*/ 659642 h 1441162"/>
                <a:gd name="connsiteX5531" fmla="*/ 139092 w 744811"/>
                <a:gd name="connsiteY5531" fmla="*/ 618509 h 1441162"/>
                <a:gd name="connsiteX5532" fmla="*/ 148263 w 744811"/>
                <a:gd name="connsiteY5532" fmla="*/ 607845 h 1441162"/>
                <a:gd name="connsiteX5533" fmla="*/ 181889 w 744811"/>
                <a:gd name="connsiteY5533" fmla="*/ 563665 h 1441162"/>
                <a:gd name="connsiteX5534" fmla="*/ 212459 w 744811"/>
                <a:gd name="connsiteY5534" fmla="*/ 504252 h 1441162"/>
                <a:gd name="connsiteX5535" fmla="*/ 227744 w 744811"/>
                <a:gd name="connsiteY5535" fmla="*/ 470736 h 1441162"/>
                <a:gd name="connsiteX5536" fmla="*/ 241500 w 744811"/>
                <a:gd name="connsiteY5536" fmla="*/ 406752 h 1441162"/>
                <a:gd name="connsiteX5537" fmla="*/ 246085 w 744811"/>
                <a:gd name="connsiteY5537" fmla="*/ 368666 h 1441162"/>
                <a:gd name="connsiteX5538" fmla="*/ 247614 w 744811"/>
                <a:gd name="connsiteY5538" fmla="*/ 353432 h 1441162"/>
                <a:gd name="connsiteX5539" fmla="*/ 247614 w 744811"/>
                <a:gd name="connsiteY5539" fmla="*/ 318393 h 1441162"/>
                <a:gd name="connsiteX5540" fmla="*/ 243029 w 744811"/>
                <a:gd name="connsiteY5540" fmla="*/ 254415 h 1441162"/>
                <a:gd name="connsiteX5541" fmla="*/ 232329 w 744811"/>
                <a:gd name="connsiteY5541" fmla="*/ 205663 h 1441162"/>
                <a:gd name="connsiteX5542" fmla="*/ 212459 w 744811"/>
                <a:gd name="connsiteY5542" fmla="*/ 138633 h 1441162"/>
                <a:gd name="connsiteX5543" fmla="*/ 195646 w 744811"/>
                <a:gd name="connsiteY5543" fmla="*/ 100547 h 1441162"/>
                <a:gd name="connsiteX5544" fmla="*/ 186475 w 744811"/>
                <a:gd name="connsiteY5544" fmla="*/ 79218 h 1441162"/>
                <a:gd name="connsiteX5545" fmla="*/ 183418 w 744811"/>
                <a:gd name="connsiteY5545" fmla="*/ 73125 h 1441162"/>
                <a:gd name="connsiteX5546" fmla="*/ 171190 w 744811"/>
                <a:gd name="connsiteY5546" fmla="*/ 54844 h 1441162"/>
                <a:gd name="connsiteX5547" fmla="*/ 169661 w 744811"/>
                <a:gd name="connsiteY5547" fmla="*/ 39609 h 1441162"/>
                <a:gd name="connsiteX5548" fmla="*/ 174247 w 744811"/>
                <a:gd name="connsiteY5548" fmla="*/ 27422 h 1441162"/>
                <a:gd name="connsiteX5549" fmla="*/ 183418 w 744811"/>
                <a:gd name="connsiteY5549" fmla="*/ 19805 h 1441162"/>
                <a:gd name="connsiteX5550" fmla="*/ 195646 w 744811"/>
                <a:gd name="connsiteY5550" fmla="*/ 13712 h 1441162"/>
                <a:gd name="connsiteX5551" fmla="*/ 217044 w 744811"/>
                <a:gd name="connsiteY5551" fmla="*/ 10664 h 1441162"/>
                <a:gd name="connsiteX5552" fmla="*/ 250671 w 744811"/>
                <a:gd name="connsiteY5552" fmla="*/ 4570 h 1441162"/>
                <a:gd name="connsiteX5553" fmla="*/ 288883 w 744811"/>
                <a:gd name="connsiteY5553" fmla="*/ 3047 h 1441162"/>
                <a:gd name="connsiteX5554" fmla="*/ 371421 w 744811"/>
                <a:gd name="connsiteY5554" fmla="*/ 0 h 144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</a:cxnLst>
              <a:rect l="l" t="t" r="r" b="b"/>
              <a:pathLst>
                <a:path w="744811" h="1441162">
                  <a:moveTo>
                    <a:pt x="412802" y="1374204"/>
                  </a:moveTo>
                  <a:lnTo>
                    <a:pt x="412870" y="1374268"/>
                  </a:lnTo>
                  <a:lnTo>
                    <a:pt x="412958" y="1374268"/>
                  </a:lnTo>
                  <a:close/>
                  <a:moveTo>
                    <a:pt x="413435" y="1371062"/>
                  </a:moveTo>
                  <a:lnTo>
                    <a:pt x="413435" y="1371062"/>
                  </a:lnTo>
                  <a:lnTo>
                    <a:pt x="414245" y="1374268"/>
                  </a:lnTo>
                  <a:lnTo>
                    <a:pt x="414245" y="1374268"/>
                  </a:lnTo>
                  <a:close/>
                  <a:moveTo>
                    <a:pt x="301398" y="1366479"/>
                  </a:moveTo>
                  <a:cubicBezTo>
                    <a:pt x="299873" y="1366479"/>
                    <a:pt x="299873" y="1369538"/>
                    <a:pt x="298347" y="1368009"/>
                  </a:cubicBezTo>
                  <a:lnTo>
                    <a:pt x="298347" y="1368010"/>
                  </a:lnTo>
                  <a:cubicBezTo>
                    <a:pt x="299873" y="1369539"/>
                    <a:pt x="299873" y="1366480"/>
                    <a:pt x="301398" y="1366480"/>
                  </a:cubicBezTo>
                  <a:lnTo>
                    <a:pt x="304448" y="1368010"/>
                  </a:lnTo>
                  <a:lnTo>
                    <a:pt x="304449" y="1368009"/>
                  </a:lnTo>
                  <a:cubicBezTo>
                    <a:pt x="304449" y="1368009"/>
                    <a:pt x="302924" y="1368009"/>
                    <a:pt x="301398" y="1366479"/>
                  </a:cubicBezTo>
                  <a:close/>
                  <a:moveTo>
                    <a:pt x="294914" y="1363995"/>
                  </a:moveTo>
                  <a:lnTo>
                    <a:pt x="293770" y="1369538"/>
                  </a:lnTo>
                  <a:lnTo>
                    <a:pt x="293770" y="1369539"/>
                  </a:lnTo>
                  <a:cubicBezTo>
                    <a:pt x="293770" y="1368010"/>
                    <a:pt x="294533" y="1366098"/>
                    <a:pt x="294914" y="1363995"/>
                  </a:cubicBezTo>
                  <a:close/>
                  <a:moveTo>
                    <a:pt x="415817" y="1361922"/>
                  </a:moveTo>
                  <a:cubicBezTo>
                    <a:pt x="414245" y="1363466"/>
                    <a:pt x="414245" y="1368095"/>
                    <a:pt x="411102" y="1368095"/>
                  </a:cubicBezTo>
                  <a:lnTo>
                    <a:pt x="410709" y="1364817"/>
                  </a:lnTo>
                  <a:cubicBezTo>
                    <a:pt x="409923" y="1366167"/>
                    <a:pt x="409530" y="1367325"/>
                    <a:pt x="411102" y="1368096"/>
                  </a:cubicBezTo>
                  <a:cubicBezTo>
                    <a:pt x="414245" y="1368096"/>
                    <a:pt x="414245" y="1363467"/>
                    <a:pt x="415817" y="1361923"/>
                  </a:cubicBezTo>
                  <a:lnTo>
                    <a:pt x="418961" y="1363467"/>
                  </a:lnTo>
                  <a:lnTo>
                    <a:pt x="418961" y="1363466"/>
                  </a:lnTo>
                  <a:cubicBezTo>
                    <a:pt x="418961" y="1363466"/>
                    <a:pt x="418961" y="1363466"/>
                    <a:pt x="415817" y="1361922"/>
                  </a:cubicBezTo>
                  <a:close/>
                  <a:moveTo>
                    <a:pt x="412673" y="1360379"/>
                  </a:moveTo>
                  <a:cubicBezTo>
                    <a:pt x="409530" y="1360379"/>
                    <a:pt x="409530" y="1361922"/>
                    <a:pt x="407958" y="1363466"/>
                  </a:cubicBezTo>
                  <a:lnTo>
                    <a:pt x="407958" y="1363467"/>
                  </a:lnTo>
                  <a:lnTo>
                    <a:pt x="412673" y="1360381"/>
                  </a:lnTo>
                  <a:close/>
                  <a:moveTo>
                    <a:pt x="371351" y="1358994"/>
                  </a:moveTo>
                  <a:lnTo>
                    <a:pt x="371350" y="1358995"/>
                  </a:lnTo>
                  <a:lnTo>
                    <a:pt x="375937" y="1358995"/>
                  </a:lnTo>
                  <a:lnTo>
                    <a:pt x="375938" y="1358994"/>
                  </a:lnTo>
                  <a:close/>
                  <a:moveTo>
                    <a:pt x="295296" y="1358833"/>
                  </a:moveTo>
                  <a:lnTo>
                    <a:pt x="295296" y="1358833"/>
                  </a:lnTo>
                  <a:lnTo>
                    <a:pt x="298538" y="1362083"/>
                  </a:lnTo>
                  <a:lnTo>
                    <a:pt x="298538" y="1362082"/>
                  </a:lnTo>
                  <a:close/>
                  <a:moveTo>
                    <a:pt x="357845" y="1352715"/>
                  </a:moveTo>
                  <a:lnTo>
                    <a:pt x="351743" y="1358832"/>
                  </a:lnTo>
                  <a:cubicBezTo>
                    <a:pt x="350217" y="1358832"/>
                    <a:pt x="348692" y="1355774"/>
                    <a:pt x="347166" y="1354244"/>
                  </a:cubicBezTo>
                  <a:cubicBezTo>
                    <a:pt x="347166" y="1354244"/>
                    <a:pt x="347166" y="1354244"/>
                    <a:pt x="345640" y="1355774"/>
                  </a:cubicBezTo>
                  <a:lnTo>
                    <a:pt x="345640" y="1355775"/>
                  </a:lnTo>
                  <a:cubicBezTo>
                    <a:pt x="347166" y="1354245"/>
                    <a:pt x="347166" y="1354245"/>
                    <a:pt x="347166" y="1354245"/>
                  </a:cubicBezTo>
                  <a:cubicBezTo>
                    <a:pt x="348692" y="1355775"/>
                    <a:pt x="350217" y="1358833"/>
                    <a:pt x="351743" y="1358833"/>
                  </a:cubicBezTo>
                  <a:cubicBezTo>
                    <a:pt x="356320" y="1358833"/>
                    <a:pt x="356320" y="1354245"/>
                    <a:pt x="357845" y="1352716"/>
                  </a:cubicBezTo>
                  <a:close/>
                  <a:moveTo>
                    <a:pt x="374409" y="1351328"/>
                  </a:moveTo>
                  <a:lnTo>
                    <a:pt x="374409" y="1351329"/>
                  </a:lnTo>
                  <a:lnTo>
                    <a:pt x="377659" y="1352862"/>
                  </a:lnTo>
                  <a:lnTo>
                    <a:pt x="377659" y="1352861"/>
                  </a:lnTo>
                  <a:cubicBezTo>
                    <a:pt x="376703" y="1352478"/>
                    <a:pt x="375174" y="1352095"/>
                    <a:pt x="374409" y="1351328"/>
                  </a:cubicBezTo>
                  <a:close/>
                  <a:moveTo>
                    <a:pt x="408054" y="1349795"/>
                  </a:moveTo>
                  <a:lnTo>
                    <a:pt x="406525" y="1352861"/>
                  </a:lnTo>
                  <a:lnTo>
                    <a:pt x="406526" y="1352861"/>
                  </a:lnTo>
                  <a:lnTo>
                    <a:pt x="408054" y="1349795"/>
                  </a:lnTo>
                  <a:close/>
                  <a:moveTo>
                    <a:pt x="394290" y="1345194"/>
                  </a:moveTo>
                  <a:lnTo>
                    <a:pt x="394290" y="1345195"/>
                  </a:lnTo>
                  <a:lnTo>
                    <a:pt x="397331" y="1346719"/>
                  </a:lnTo>
                  <a:lnTo>
                    <a:pt x="397349" y="1346727"/>
                  </a:lnTo>
                  <a:cubicBezTo>
                    <a:pt x="397349" y="1346727"/>
                    <a:pt x="397349" y="1346727"/>
                    <a:pt x="394290" y="1345194"/>
                  </a:cubicBezTo>
                  <a:close/>
                  <a:moveTo>
                    <a:pt x="377468" y="1340595"/>
                  </a:moveTo>
                  <a:lnTo>
                    <a:pt x="376130" y="1344236"/>
                  </a:lnTo>
                  <a:cubicBezTo>
                    <a:pt x="374409" y="1344811"/>
                    <a:pt x="372115" y="1345194"/>
                    <a:pt x="371350" y="1346727"/>
                  </a:cubicBezTo>
                  <a:cubicBezTo>
                    <a:pt x="368292" y="1349794"/>
                    <a:pt x="368292" y="1352861"/>
                    <a:pt x="368292" y="1357461"/>
                  </a:cubicBezTo>
                  <a:lnTo>
                    <a:pt x="368292" y="1357462"/>
                  </a:lnTo>
                  <a:lnTo>
                    <a:pt x="371350" y="1346728"/>
                  </a:lnTo>
                  <a:cubicBezTo>
                    <a:pt x="372880" y="1343662"/>
                    <a:pt x="380526" y="1345195"/>
                    <a:pt x="377468" y="1340595"/>
                  </a:cubicBezTo>
                  <a:close/>
                  <a:moveTo>
                    <a:pt x="333626" y="1336849"/>
                  </a:moveTo>
                  <a:lnTo>
                    <a:pt x="331910" y="1340480"/>
                  </a:lnTo>
                  <a:lnTo>
                    <a:pt x="331911" y="1340480"/>
                  </a:lnTo>
                  <a:lnTo>
                    <a:pt x="333627" y="1336849"/>
                  </a:lnTo>
                  <a:close/>
                  <a:moveTo>
                    <a:pt x="377468" y="1335995"/>
                  </a:moveTo>
                  <a:cubicBezTo>
                    <a:pt x="375938" y="1337528"/>
                    <a:pt x="378997" y="1340595"/>
                    <a:pt x="380526" y="1342129"/>
                  </a:cubicBezTo>
                  <a:lnTo>
                    <a:pt x="385113" y="1346727"/>
                  </a:lnTo>
                  <a:lnTo>
                    <a:pt x="385114" y="1346727"/>
                  </a:lnTo>
                  <a:cubicBezTo>
                    <a:pt x="385114" y="1343661"/>
                    <a:pt x="380526" y="1343661"/>
                    <a:pt x="380526" y="1342128"/>
                  </a:cubicBezTo>
                  <a:lnTo>
                    <a:pt x="377469" y="1335996"/>
                  </a:lnTo>
                  <a:close/>
                  <a:moveTo>
                    <a:pt x="346022" y="1335893"/>
                  </a:moveTo>
                  <a:lnTo>
                    <a:pt x="344115" y="1338951"/>
                  </a:lnTo>
                  <a:lnTo>
                    <a:pt x="344116" y="1338951"/>
                  </a:lnTo>
                  <a:lnTo>
                    <a:pt x="346022" y="1335894"/>
                  </a:lnTo>
                  <a:close/>
                  <a:moveTo>
                    <a:pt x="348693" y="1335892"/>
                  </a:moveTo>
                  <a:lnTo>
                    <a:pt x="348692" y="1335893"/>
                  </a:lnTo>
                  <a:cubicBezTo>
                    <a:pt x="350217" y="1340481"/>
                    <a:pt x="354794" y="1338952"/>
                    <a:pt x="357845" y="1340481"/>
                  </a:cubicBezTo>
                  <a:lnTo>
                    <a:pt x="363948" y="1351187"/>
                  </a:lnTo>
                  <a:lnTo>
                    <a:pt x="363948" y="1351186"/>
                  </a:lnTo>
                  <a:cubicBezTo>
                    <a:pt x="362422" y="1348127"/>
                    <a:pt x="362422" y="1343539"/>
                    <a:pt x="357845" y="1340480"/>
                  </a:cubicBezTo>
                  <a:close/>
                  <a:moveTo>
                    <a:pt x="460270" y="1333293"/>
                  </a:moveTo>
                  <a:lnTo>
                    <a:pt x="461796" y="1336347"/>
                  </a:lnTo>
                  <a:lnTo>
                    <a:pt x="461796" y="1336346"/>
                  </a:lnTo>
                  <a:lnTo>
                    <a:pt x="460271" y="1333293"/>
                  </a:lnTo>
                  <a:close/>
                  <a:moveTo>
                    <a:pt x="426690" y="1331765"/>
                  </a:moveTo>
                  <a:cubicBezTo>
                    <a:pt x="423638" y="1331765"/>
                    <a:pt x="422111" y="1334819"/>
                    <a:pt x="420585" y="1336346"/>
                  </a:cubicBezTo>
                  <a:lnTo>
                    <a:pt x="420585" y="1336347"/>
                  </a:lnTo>
                  <a:lnTo>
                    <a:pt x="426690" y="1331766"/>
                  </a:lnTo>
                  <a:cubicBezTo>
                    <a:pt x="429743" y="1330239"/>
                    <a:pt x="431269" y="1333293"/>
                    <a:pt x="434322" y="1334820"/>
                  </a:cubicBezTo>
                  <a:cubicBezTo>
                    <a:pt x="437375" y="1337875"/>
                    <a:pt x="434322" y="1343983"/>
                    <a:pt x="437375" y="1347038"/>
                  </a:cubicBezTo>
                  <a:cubicBezTo>
                    <a:pt x="438901" y="1350092"/>
                    <a:pt x="440427" y="1351619"/>
                    <a:pt x="443480" y="1351619"/>
                  </a:cubicBezTo>
                  <a:cubicBezTo>
                    <a:pt x="449586" y="1353146"/>
                    <a:pt x="454164" y="1347038"/>
                    <a:pt x="457217" y="1340929"/>
                  </a:cubicBezTo>
                  <a:lnTo>
                    <a:pt x="457217" y="1340928"/>
                  </a:lnTo>
                  <a:lnTo>
                    <a:pt x="443480" y="1351618"/>
                  </a:lnTo>
                  <a:cubicBezTo>
                    <a:pt x="440427" y="1351618"/>
                    <a:pt x="438901" y="1350091"/>
                    <a:pt x="437375" y="1347037"/>
                  </a:cubicBezTo>
                  <a:cubicBezTo>
                    <a:pt x="434322" y="1343982"/>
                    <a:pt x="437375" y="1337874"/>
                    <a:pt x="434322" y="1334819"/>
                  </a:cubicBezTo>
                  <a:cubicBezTo>
                    <a:pt x="431269" y="1333292"/>
                    <a:pt x="429743" y="1330238"/>
                    <a:pt x="426690" y="1331765"/>
                  </a:cubicBezTo>
                  <a:close/>
                  <a:moveTo>
                    <a:pt x="362537" y="1331422"/>
                  </a:moveTo>
                  <a:lnTo>
                    <a:pt x="362537" y="1331423"/>
                  </a:lnTo>
                  <a:lnTo>
                    <a:pt x="362540" y="1331427"/>
                  </a:lnTo>
                  <a:lnTo>
                    <a:pt x="366136" y="1337896"/>
                  </a:lnTo>
                  <a:lnTo>
                    <a:pt x="370696" y="1342117"/>
                  </a:lnTo>
                  <a:lnTo>
                    <a:pt x="370701" y="1342123"/>
                  </a:lnTo>
                  <a:lnTo>
                    <a:pt x="370702" y="1342122"/>
                  </a:lnTo>
                  <a:lnTo>
                    <a:pt x="370696" y="1342117"/>
                  </a:lnTo>
                  <a:lnTo>
                    <a:pt x="368267" y="1339413"/>
                  </a:lnTo>
                  <a:lnTo>
                    <a:pt x="362540" y="1331427"/>
                  </a:lnTo>
                  <a:close/>
                  <a:moveTo>
                    <a:pt x="397350" y="1331395"/>
                  </a:moveTo>
                  <a:lnTo>
                    <a:pt x="397349" y="1331395"/>
                  </a:lnTo>
                  <a:lnTo>
                    <a:pt x="421817" y="1358994"/>
                  </a:lnTo>
                  <a:lnTo>
                    <a:pt x="421818" y="1358994"/>
                  </a:lnTo>
                  <a:close/>
                  <a:moveTo>
                    <a:pt x="218723" y="1329991"/>
                  </a:moveTo>
                  <a:lnTo>
                    <a:pt x="236989" y="1340375"/>
                  </a:lnTo>
                  <a:lnTo>
                    <a:pt x="236989" y="1340375"/>
                  </a:lnTo>
                  <a:lnTo>
                    <a:pt x="240233" y="1340644"/>
                  </a:lnTo>
                  <a:lnTo>
                    <a:pt x="243623" y="1340925"/>
                  </a:lnTo>
                  <a:lnTo>
                    <a:pt x="243624" y="1340925"/>
                  </a:lnTo>
                  <a:lnTo>
                    <a:pt x="243624" y="1340925"/>
                  </a:lnTo>
                  <a:lnTo>
                    <a:pt x="266103" y="1333032"/>
                  </a:lnTo>
                  <a:lnTo>
                    <a:pt x="243624" y="1340925"/>
                  </a:lnTo>
                  <a:lnTo>
                    <a:pt x="240233" y="1340644"/>
                  </a:lnTo>
                  <a:lnTo>
                    <a:pt x="236989" y="1340375"/>
                  </a:lnTo>
                  <a:lnTo>
                    <a:pt x="236989" y="1340375"/>
                  </a:lnTo>
                  <a:close/>
                  <a:moveTo>
                    <a:pt x="365233" y="1328327"/>
                  </a:moveTo>
                  <a:lnTo>
                    <a:pt x="365234" y="1328328"/>
                  </a:lnTo>
                  <a:lnTo>
                    <a:pt x="391232" y="1335995"/>
                  </a:lnTo>
                  <a:cubicBezTo>
                    <a:pt x="392761" y="1337528"/>
                    <a:pt x="394290" y="1340595"/>
                    <a:pt x="397349" y="1340595"/>
                  </a:cubicBezTo>
                  <a:lnTo>
                    <a:pt x="397349" y="1340594"/>
                  </a:lnTo>
                  <a:cubicBezTo>
                    <a:pt x="394290" y="1340594"/>
                    <a:pt x="392761" y="1337527"/>
                    <a:pt x="391232" y="1335994"/>
                  </a:cubicBezTo>
                  <a:cubicBezTo>
                    <a:pt x="383585" y="1329861"/>
                    <a:pt x="374409" y="1328327"/>
                    <a:pt x="365233" y="1328327"/>
                  </a:cubicBezTo>
                  <a:close/>
                  <a:moveTo>
                    <a:pt x="322757" y="1328247"/>
                  </a:moveTo>
                  <a:lnTo>
                    <a:pt x="319134" y="1340099"/>
                  </a:lnTo>
                  <a:cubicBezTo>
                    <a:pt x="317036" y="1343540"/>
                    <a:pt x="314366" y="1346598"/>
                    <a:pt x="312077" y="1349657"/>
                  </a:cubicBezTo>
                  <a:lnTo>
                    <a:pt x="312079" y="1349656"/>
                  </a:lnTo>
                  <a:lnTo>
                    <a:pt x="319134" y="1340099"/>
                  </a:lnTo>
                  <a:cubicBezTo>
                    <a:pt x="321231" y="1336658"/>
                    <a:pt x="322757" y="1332835"/>
                    <a:pt x="322757" y="1328247"/>
                  </a:cubicBezTo>
                  <a:close/>
                  <a:moveTo>
                    <a:pt x="348692" y="1325187"/>
                  </a:moveTo>
                  <a:cubicBezTo>
                    <a:pt x="341064" y="1325187"/>
                    <a:pt x="333436" y="1329775"/>
                    <a:pt x="325808" y="1332834"/>
                  </a:cubicBezTo>
                  <a:lnTo>
                    <a:pt x="325236" y="1328820"/>
                  </a:lnTo>
                  <a:lnTo>
                    <a:pt x="325236" y="1328821"/>
                  </a:lnTo>
                  <a:cubicBezTo>
                    <a:pt x="324282" y="1330159"/>
                    <a:pt x="323520" y="1331306"/>
                    <a:pt x="325808" y="1332835"/>
                  </a:cubicBezTo>
                  <a:cubicBezTo>
                    <a:pt x="333436" y="1329776"/>
                    <a:pt x="341064" y="1325188"/>
                    <a:pt x="348692" y="1325188"/>
                  </a:cubicBezTo>
                  <a:lnTo>
                    <a:pt x="353268" y="1326717"/>
                  </a:lnTo>
                  <a:lnTo>
                    <a:pt x="353268" y="1326716"/>
                  </a:lnTo>
                  <a:cubicBezTo>
                    <a:pt x="353268" y="1325187"/>
                    <a:pt x="350217" y="1325187"/>
                    <a:pt x="348692" y="1325187"/>
                  </a:cubicBezTo>
                  <a:close/>
                  <a:moveTo>
                    <a:pt x="356426" y="1323814"/>
                  </a:moveTo>
                  <a:lnTo>
                    <a:pt x="354898" y="1331422"/>
                  </a:lnTo>
                  <a:lnTo>
                    <a:pt x="354898" y="1331423"/>
                  </a:lnTo>
                  <a:lnTo>
                    <a:pt x="356426" y="1323814"/>
                  </a:lnTo>
                  <a:close/>
                  <a:moveTo>
                    <a:pt x="293782" y="1323814"/>
                  </a:moveTo>
                  <a:lnTo>
                    <a:pt x="293782" y="1323814"/>
                  </a:lnTo>
                  <a:lnTo>
                    <a:pt x="296838" y="1329900"/>
                  </a:lnTo>
                  <a:lnTo>
                    <a:pt x="296838" y="1329900"/>
                  </a:lnTo>
                  <a:close/>
                  <a:moveTo>
                    <a:pt x="395820" y="1323727"/>
                  </a:moveTo>
                  <a:cubicBezTo>
                    <a:pt x="395820" y="1323727"/>
                    <a:pt x="395820" y="1323727"/>
                    <a:pt x="394290" y="1326794"/>
                  </a:cubicBezTo>
                  <a:lnTo>
                    <a:pt x="394290" y="1326795"/>
                  </a:lnTo>
                  <a:lnTo>
                    <a:pt x="395820" y="1323728"/>
                  </a:lnTo>
                  <a:cubicBezTo>
                    <a:pt x="403466" y="1328328"/>
                    <a:pt x="411113" y="1331395"/>
                    <a:pt x="415701" y="1339062"/>
                  </a:cubicBezTo>
                  <a:lnTo>
                    <a:pt x="417230" y="1346727"/>
                  </a:lnTo>
                  <a:lnTo>
                    <a:pt x="417230" y="1346727"/>
                  </a:lnTo>
                  <a:cubicBezTo>
                    <a:pt x="417230" y="1346727"/>
                    <a:pt x="417230" y="1346727"/>
                    <a:pt x="415701" y="1339061"/>
                  </a:cubicBezTo>
                  <a:cubicBezTo>
                    <a:pt x="411113" y="1331394"/>
                    <a:pt x="403466" y="1328327"/>
                    <a:pt x="395820" y="1323727"/>
                  </a:cubicBezTo>
                  <a:close/>
                  <a:moveTo>
                    <a:pt x="323686" y="1320241"/>
                  </a:moveTo>
                  <a:cubicBezTo>
                    <a:pt x="320754" y="1318878"/>
                    <a:pt x="315891" y="1322893"/>
                    <a:pt x="313603" y="1325187"/>
                  </a:cubicBezTo>
                  <a:cubicBezTo>
                    <a:pt x="313603" y="1332834"/>
                    <a:pt x="312077" y="1338951"/>
                    <a:pt x="307501" y="1343539"/>
                  </a:cubicBezTo>
                  <a:cubicBezTo>
                    <a:pt x="301398" y="1348127"/>
                    <a:pt x="293770" y="1348127"/>
                    <a:pt x="286142" y="1348127"/>
                  </a:cubicBezTo>
                  <a:lnTo>
                    <a:pt x="286143" y="1348128"/>
                  </a:lnTo>
                  <a:lnTo>
                    <a:pt x="307501" y="1343540"/>
                  </a:lnTo>
                  <a:cubicBezTo>
                    <a:pt x="312077" y="1338952"/>
                    <a:pt x="313603" y="1332835"/>
                    <a:pt x="313603" y="1325188"/>
                  </a:cubicBezTo>
                  <a:cubicBezTo>
                    <a:pt x="315891" y="1322894"/>
                    <a:pt x="320754" y="1318879"/>
                    <a:pt x="323686" y="1320242"/>
                  </a:cubicBezTo>
                  <a:lnTo>
                    <a:pt x="325808" y="1323659"/>
                  </a:lnTo>
                  <a:lnTo>
                    <a:pt x="325808" y="1323658"/>
                  </a:lnTo>
                  <a:cubicBezTo>
                    <a:pt x="325426" y="1321746"/>
                    <a:pt x="324664" y="1320695"/>
                    <a:pt x="323686" y="1320241"/>
                  </a:cubicBezTo>
                  <a:close/>
                  <a:moveTo>
                    <a:pt x="342871" y="1306758"/>
                  </a:moveTo>
                  <a:lnTo>
                    <a:pt x="342872" y="1306758"/>
                  </a:lnTo>
                  <a:lnTo>
                    <a:pt x="342870" y="1306759"/>
                  </a:lnTo>
                  <a:close/>
                  <a:moveTo>
                    <a:pt x="342874" y="1306758"/>
                  </a:moveTo>
                  <a:lnTo>
                    <a:pt x="342874" y="1306758"/>
                  </a:lnTo>
                  <a:lnTo>
                    <a:pt x="342872" y="1306758"/>
                  </a:lnTo>
                  <a:close/>
                  <a:moveTo>
                    <a:pt x="342893" y="1306754"/>
                  </a:moveTo>
                  <a:lnTo>
                    <a:pt x="342874" y="1306758"/>
                  </a:lnTo>
                  <a:lnTo>
                    <a:pt x="342871" y="1306758"/>
                  </a:lnTo>
                  <a:lnTo>
                    <a:pt x="342868" y="1306759"/>
                  </a:lnTo>
                  <a:lnTo>
                    <a:pt x="342870" y="1306759"/>
                  </a:lnTo>
                  <a:lnTo>
                    <a:pt x="342865" y="1306759"/>
                  </a:lnTo>
                  <a:lnTo>
                    <a:pt x="342864" y="1306760"/>
                  </a:lnTo>
                  <a:lnTo>
                    <a:pt x="342865" y="1306759"/>
                  </a:lnTo>
                  <a:lnTo>
                    <a:pt x="318641" y="1311365"/>
                  </a:lnTo>
                  <a:lnTo>
                    <a:pt x="342864" y="1306760"/>
                  </a:lnTo>
                  <a:lnTo>
                    <a:pt x="309061" y="1314682"/>
                  </a:lnTo>
                  <a:cubicBezTo>
                    <a:pt x="302949" y="1316204"/>
                    <a:pt x="295310" y="1314682"/>
                    <a:pt x="290726" y="1316204"/>
                  </a:cubicBezTo>
                  <a:cubicBezTo>
                    <a:pt x="287670" y="1317726"/>
                    <a:pt x="286142" y="1320769"/>
                    <a:pt x="286142" y="1322291"/>
                  </a:cubicBezTo>
                  <a:lnTo>
                    <a:pt x="286142" y="1322292"/>
                  </a:lnTo>
                  <a:lnTo>
                    <a:pt x="290726" y="1316205"/>
                  </a:lnTo>
                  <a:cubicBezTo>
                    <a:pt x="295310" y="1314683"/>
                    <a:pt x="302949" y="1316205"/>
                    <a:pt x="309061" y="1314683"/>
                  </a:cubicBezTo>
                  <a:close/>
                  <a:moveTo>
                    <a:pt x="373268" y="1301222"/>
                  </a:moveTo>
                  <a:cubicBezTo>
                    <a:pt x="371741" y="1302749"/>
                    <a:pt x="368689" y="1301222"/>
                    <a:pt x="367162" y="1302749"/>
                  </a:cubicBezTo>
                  <a:lnTo>
                    <a:pt x="367164" y="1302750"/>
                  </a:lnTo>
                  <a:lnTo>
                    <a:pt x="373268" y="1301223"/>
                  </a:lnTo>
                  <a:cubicBezTo>
                    <a:pt x="377847" y="1301223"/>
                    <a:pt x="379373" y="1304277"/>
                    <a:pt x="382426" y="1304277"/>
                  </a:cubicBezTo>
                  <a:cubicBezTo>
                    <a:pt x="396163" y="1308858"/>
                    <a:pt x="396163" y="1308858"/>
                    <a:pt x="396163" y="1308858"/>
                  </a:cubicBezTo>
                  <a:cubicBezTo>
                    <a:pt x="438901" y="1310386"/>
                    <a:pt x="438901" y="1310386"/>
                    <a:pt x="438901" y="1310386"/>
                  </a:cubicBezTo>
                  <a:cubicBezTo>
                    <a:pt x="454164" y="1313440"/>
                    <a:pt x="464849" y="1324130"/>
                    <a:pt x="478586" y="1330239"/>
                  </a:cubicBezTo>
                  <a:cubicBezTo>
                    <a:pt x="486218" y="1336347"/>
                    <a:pt x="496903" y="1339402"/>
                    <a:pt x="507587" y="1336347"/>
                  </a:cubicBezTo>
                  <a:cubicBezTo>
                    <a:pt x="509113" y="1334820"/>
                    <a:pt x="512166" y="1334820"/>
                    <a:pt x="513692" y="1331766"/>
                  </a:cubicBezTo>
                  <a:cubicBezTo>
                    <a:pt x="513692" y="1333293"/>
                    <a:pt x="514837" y="1333675"/>
                    <a:pt x="515791" y="1334057"/>
                  </a:cubicBezTo>
                  <a:lnTo>
                    <a:pt x="516745" y="1336346"/>
                  </a:lnTo>
                  <a:lnTo>
                    <a:pt x="516745" y="1336346"/>
                  </a:lnTo>
                  <a:cubicBezTo>
                    <a:pt x="518271" y="1333292"/>
                    <a:pt x="513692" y="1334819"/>
                    <a:pt x="513692" y="1331765"/>
                  </a:cubicBezTo>
                  <a:cubicBezTo>
                    <a:pt x="512166" y="1334819"/>
                    <a:pt x="509113" y="1334819"/>
                    <a:pt x="507587" y="1336346"/>
                  </a:cubicBezTo>
                  <a:cubicBezTo>
                    <a:pt x="496903" y="1339401"/>
                    <a:pt x="486218" y="1336346"/>
                    <a:pt x="478586" y="1330238"/>
                  </a:cubicBezTo>
                  <a:cubicBezTo>
                    <a:pt x="464849" y="1324129"/>
                    <a:pt x="454164" y="1313439"/>
                    <a:pt x="438901" y="1310385"/>
                  </a:cubicBezTo>
                  <a:cubicBezTo>
                    <a:pt x="438901" y="1310385"/>
                    <a:pt x="438901" y="1310385"/>
                    <a:pt x="396163" y="1308857"/>
                  </a:cubicBezTo>
                  <a:cubicBezTo>
                    <a:pt x="396163" y="1308857"/>
                    <a:pt x="396163" y="1308857"/>
                    <a:pt x="382426" y="1304276"/>
                  </a:cubicBezTo>
                  <a:cubicBezTo>
                    <a:pt x="379373" y="1304276"/>
                    <a:pt x="377847" y="1301222"/>
                    <a:pt x="373268" y="1301222"/>
                  </a:cubicBezTo>
                  <a:close/>
                  <a:moveTo>
                    <a:pt x="203515" y="1299694"/>
                  </a:moveTo>
                  <a:lnTo>
                    <a:pt x="203515" y="1299695"/>
                  </a:lnTo>
                  <a:cubicBezTo>
                    <a:pt x="204994" y="1302749"/>
                    <a:pt x="207952" y="1299695"/>
                    <a:pt x="209431" y="1301222"/>
                  </a:cubicBezTo>
                  <a:lnTo>
                    <a:pt x="209431" y="1301221"/>
                  </a:lnTo>
                  <a:close/>
                  <a:moveTo>
                    <a:pt x="356278" y="1299580"/>
                  </a:moveTo>
                  <a:lnTo>
                    <a:pt x="349090" y="1305301"/>
                  </a:lnTo>
                  <a:lnTo>
                    <a:pt x="349091" y="1305301"/>
                  </a:lnTo>
                  <a:lnTo>
                    <a:pt x="349089" y="1305302"/>
                  </a:lnTo>
                  <a:lnTo>
                    <a:pt x="361009" y="1302508"/>
                  </a:lnTo>
                  <a:lnTo>
                    <a:pt x="362537" y="1302508"/>
                  </a:lnTo>
                  <a:cubicBezTo>
                    <a:pt x="374761" y="1316205"/>
                    <a:pt x="394623" y="1313161"/>
                    <a:pt x="412958" y="1314683"/>
                  </a:cubicBezTo>
                  <a:cubicBezTo>
                    <a:pt x="423654" y="1314683"/>
                    <a:pt x="434349" y="1316205"/>
                    <a:pt x="443516" y="1319249"/>
                  </a:cubicBezTo>
                  <a:cubicBezTo>
                    <a:pt x="447336" y="1320771"/>
                    <a:pt x="449628" y="1323814"/>
                    <a:pt x="450965" y="1327238"/>
                  </a:cubicBezTo>
                  <a:lnTo>
                    <a:pt x="452684" y="1337509"/>
                  </a:lnTo>
                  <a:lnTo>
                    <a:pt x="452684" y="1337509"/>
                  </a:lnTo>
                  <a:cubicBezTo>
                    <a:pt x="452684" y="1331422"/>
                    <a:pt x="451156" y="1322291"/>
                    <a:pt x="443516" y="1319248"/>
                  </a:cubicBezTo>
                  <a:cubicBezTo>
                    <a:pt x="434349" y="1316204"/>
                    <a:pt x="423654" y="1314682"/>
                    <a:pt x="412958" y="1314682"/>
                  </a:cubicBezTo>
                  <a:cubicBezTo>
                    <a:pt x="394623" y="1313160"/>
                    <a:pt x="374761" y="1316204"/>
                    <a:pt x="362537" y="1302507"/>
                  </a:cubicBezTo>
                  <a:lnTo>
                    <a:pt x="361009" y="1302507"/>
                  </a:lnTo>
                  <a:lnTo>
                    <a:pt x="349091" y="1305301"/>
                  </a:lnTo>
                  <a:close/>
                  <a:moveTo>
                    <a:pt x="483298" y="1293505"/>
                  </a:moveTo>
                  <a:lnTo>
                    <a:pt x="476821" y="1302363"/>
                  </a:lnTo>
                  <a:lnTo>
                    <a:pt x="469447" y="1303906"/>
                  </a:lnTo>
                  <a:lnTo>
                    <a:pt x="467937" y="1298007"/>
                  </a:lnTo>
                  <a:cubicBezTo>
                    <a:pt x="467937" y="1298007"/>
                    <a:pt x="467937" y="1298007"/>
                    <a:pt x="464865" y="1302507"/>
                  </a:cubicBezTo>
                  <a:lnTo>
                    <a:pt x="461794" y="1301008"/>
                  </a:lnTo>
                  <a:lnTo>
                    <a:pt x="461793" y="1301008"/>
                  </a:lnTo>
                  <a:cubicBezTo>
                    <a:pt x="461793" y="1302508"/>
                    <a:pt x="463329" y="1302508"/>
                    <a:pt x="464865" y="1302508"/>
                  </a:cubicBezTo>
                  <a:cubicBezTo>
                    <a:pt x="467937" y="1298008"/>
                    <a:pt x="467937" y="1298008"/>
                    <a:pt x="467937" y="1298008"/>
                  </a:cubicBezTo>
                  <a:lnTo>
                    <a:pt x="469447" y="1303906"/>
                  </a:lnTo>
                  <a:lnTo>
                    <a:pt x="469447" y="1303906"/>
                  </a:lnTo>
                  <a:lnTo>
                    <a:pt x="469447" y="1303907"/>
                  </a:lnTo>
                  <a:lnTo>
                    <a:pt x="476820" y="1302364"/>
                  </a:lnTo>
                  <a:lnTo>
                    <a:pt x="476821" y="1302363"/>
                  </a:lnTo>
                  <a:lnTo>
                    <a:pt x="476822" y="1302363"/>
                  </a:lnTo>
                  <a:lnTo>
                    <a:pt x="483298" y="1293506"/>
                  </a:lnTo>
                  <a:close/>
                  <a:moveTo>
                    <a:pt x="461793" y="1289004"/>
                  </a:moveTo>
                  <a:cubicBezTo>
                    <a:pt x="458720" y="1292005"/>
                    <a:pt x="457184" y="1296506"/>
                    <a:pt x="458720" y="1301007"/>
                  </a:cubicBezTo>
                  <a:lnTo>
                    <a:pt x="458720" y="1301008"/>
                  </a:lnTo>
                  <a:lnTo>
                    <a:pt x="461793" y="1289005"/>
                  </a:lnTo>
                  <a:lnTo>
                    <a:pt x="477153" y="1292006"/>
                  </a:lnTo>
                  <a:lnTo>
                    <a:pt x="477154" y="1292005"/>
                  </a:lnTo>
                  <a:close/>
                  <a:moveTo>
                    <a:pt x="197599" y="1289004"/>
                  </a:moveTo>
                  <a:cubicBezTo>
                    <a:pt x="196120" y="1290531"/>
                    <a:pt x="196120" y="1295113"/>
                    <a:pt x="196120" y="1298167"/>
                  </a:cubicBezTo>
                  <a:lnTo>
                    <a:pt x="196120" y="1298168"/>
                  </a:lnTo>
                  <a:lnTo>
                    <a:pt x="197599" y="1289005"/>
                  </a:lnTo>
                  <a:cubicBezTo>
                    <a:pt x="197599" y="1289005"/>
                    <a:pt x="199078" y="1289005"/>
                    <a:pt x="199078" y="1289005"/>
                  </a:cubicBezTo>
                  <a:cubicBezTo>
                    <a:pt x="199078" y="1293586"/>
                    <a:pt x="199078" y="1296641"/>
                    <a:pt x="200557" y="1301222"/>
                  </a:cubicBezTo>
                  <a:cubicBezTo>
                    <a:pt x="200557" y="1296641"/>
                    <a:pt x="202036" y="1293586"/>
                    <a:pt x="203515" y="1290532"/>
                  </a:cubicBezTo>
                  <a:lnTo>
                    <a:pt x="205179" y="1295113"/>
                  </a:lnTo>
                  <a:lnTo>
                    <a:pt x="205179" y="1295113"/>
                  </a:lnTo>
                  <a:cubicBezTo>
                    <a:pt x="206103" y="1293586"/>
                    <a:pt x="206473" y="1292058"/>
                    <a:pt x="203515" y="1290531"/>
                  </a:cubicBezTo>
                  <a:cubicBezTo>
                    <a:pt x="202036" y="1293585"/>
                    <a:pt x="200557" y="1296640"/>
                    <a:pt x="200557" y="1301221"/>
                  </a:cubicBezTo>
                  <a:cubicBezTo>
                    <a:pt x="199078" y="1296640"/>
                    <a:pt x="199078" y="1293585"/>
                    <a:pt x="199078" y="1289004"/>
                  </a:cubicBezTo>
                  <a:cubicBezTo>
                    <a:pt x="199078" y="1289004"/>
                    <a:pt x="197599" y="1289004"/>
                    <a:pt x="197599" y="1289004"/>
                  </a:cubicBezTo>
                  <a:close/>
                  <a:moveTo>
                    <a:pt x="252062" y="1282574"/>
                  </a:moveTo>
                  <a:lnTo>
                    <a:pt x="252062" y="1282575"/>
                  </a:lnTo>
                  <a:cubicBezTo>
                    <a:pt x="261253" y="1282575"/>
                    <a:pt x="264317" y="1293578"/>
                    <a:pt x="273509" y="1292006"/>
                  </a:cubicBezTo>
                  <a:cubicBezTo>
                    <a:pt x="281168" y="1295150"/>
                    <a:pt x="290360" y="1290434"/>
                    <a:pt x="298019" y="1290434"/>
                  </a:cubicBezTo>
                  <a:lnTo>
                    <a:pt x="304146" y="1288863"/>
                  </a:lnTo>
                  <a:lnTo>
                    <a:pt x="304147" y="1288861"/>
                  </a:lnTo>
                  <a:cubicBezTo>
                    <a:pt x="302615" y="1287290"/>
                    <a:pt x="299551" y="1290433"/>
                    <a:pt x="298019" y="1290433"/>
                  </a:cubicBezTo>
                  <a:cubicBezTo>
                    <a:pt x="290360" y="1290433"/>
                    <a:pt x="281168" y="1295149"/>
                    <a:pt x="273509" y="1292005"/>
                  </a:cubicBezTo>
                  <a:cubicBezTo>
                    <a:pt x="264317" y="1293577"/>
                    <a:pt x="261253" y="1282574"/>
                    <a:pt x="252062" y="1282574"/>
                  </a:cubicBezTo>
                  <a:close/>
                  <a:moveTo>
                    <a:pt x="277012" y="1281417"/>
                  </a:moveTo>
                  <a:cubicBezTo>
                    <a:pt x="275468" y="1281063"/>
                    <a:pt x="273539" y="1281417"/>
                    <a:pt x="271996" y="1282831"/>
                  </a:cubicBezTo>
                  <a:lnTo>
                    <a:pt x="272000" y="1282831"/>
                  </a:lnTo>
                  <a:lnTo>
                    <a:pt x="277012" y="1281418"/>
                  </a:lnTo>
                  <a:lnTo>
                    <a:pt x="279711" y="1284246"/>
                  </a:lnTo>
                  <a:lnTo>
                    <a:pt x="279712" y="1284246"/>
                  </a:lnTo>
                  <a:cubicBezTo>
                    <a:pt x="279712" y="1282831"/>
                    <a:pt x="278555" y="1281770"/>
                    <a:pt x="277012" y="1281417"/>
                  </a:cubicBezTo>
                  <a:close/>
                  <a:moveTo>
                    <a:pt x="262994" y="1278073"/>
                  </a:moveTo>
                  <a:lnTo>
                    <a:pt x="262996" y="1278075"/>
                  </a:lnTo>
                  <a:lnTo>
                    <a:pt x="269423" y="1281074"/>
                  </a:lnTo>
                  <a:lnTo>
                    <a:pt x="269424" y="1281073"/>
                  </a:lnTo>
                  <a:cubicBezTo>
                    <a:pt x="267816" y="1278073"/>
                    <a:pt x="266209" y="1278073"/>
                    <a:pt x="262994" y="1278073"/>
                  </a:cubicBezTo>
                  <a:close/>
                  <a:moveTo>
                    <a:pt x="347389" y="1276787"/>
                  </a:moveTo>
                  <a:cubicBezTo>
                    <a:pt x="342808" y="1281417"/>
                    <a:pt x="336699" y="1279873"/>
                    <a:pt x="330591" y="1279873"/>
                  </a:cubicBezTo>
                  <a:cubicBezTo>
                    <a:pt x="329063" y="1279873"/>
                    <a:pt x="327536" y="1281417"/>
                    <a:pt x="326009" y="1282960"/>
                  </a:cubicBezTo>
                  <a:lnTo>
                    <a:pt x="326009" y="1282961"/>
                  </a:lnTo>
                  <a:lnTo>
                    <a:pt x="330591" y="1279874"/>
                  </a:lnTo>
                  <a:cubicBezTo>
                    <a:pt x="336699" y="1279874"/>
                    <a:pt x="342808" y="1281418"/>
                    <a:pt x="347389" y="1276788"/>
                  </a:cubicBezTo>
                  <a:lnTo>
                    <a:pt x="350444" y="1276788"/>
                  </a:lnTo>
                  <a:lnTo>
                    <a:pt x="350444" y="1276787"/>
                  </a:lnTo>
                  <a:close/>
                  <a:moveTo>
                    <a:pt x="370612" y="1276068"/>
                  </a:moveTo>
                  <a:cubicBezTo>
                    <a:pt x="366012" y="1276447"/>
                    <a:pt x="361029" y="1277581"/>
                    <a:pt x="356429" y="1276825"/>
                  </a:cubicBezTo>
                  <a:cubicBezTo>
                    <a:pt x="356429" y="1276825"/>
                    <a:pt x="356429" y="1276825"/>
                    <a:pt x="348762" y="1284390"/>
                  </a:cubicBezTo>
                  <a:lnTo>
                    <a:pt x="348762" y="1284391"/>
                  </a:lnTo>
                  <a:lnTo>
                    <a:pt x="355471" y="1277772"/>
                  </a:lnTo>
                  <a:cubicBezTo>
                    <a:pt x="356429" y="1276826"/>
                    <a:pt x="356429" y="1276826"/>
                    <a:pt x="356429" y="1276826"/>
                  </a:cubicBezTo>
                  <a:cubicBezTo>
                    <a:pt x="361029" y="1277582"/>
                    <a:pt x="366012" y="1276448"/>
                    <a:pt x="370612" y="1276069"/>
                  </a:cubicBezTo>
                  <a:cubicBezTo>
                    <a:pt x="375212" y="1275691"/>
                    <a:pt x="379429" y="1276069"/>
                    <a:pt x="382496" y="1279852"/>
                  </a:cubicBezTo>
                  <a:lnTo>
                    <a:pt x="387096" y="1285904"/>
                  </a:lnTo>
                  <a:lnTo>
                    <a:pt x="387096" y="1285903"/>
                  </a:lnTo>
                  <a:cubicBezTo>
                    <a:pt x="387096" y="1282877"/>
                    <a:pt x="384029" y="1281364"/>
                    <a:pt x="382496" y="1279851"/>
                  </a:cubicBezTo>
                  <a:cubicBezTo>
                    <a:pt x="379429" y="1276068"/>
                    <a:pt x="375212" y="1275690"/>
                    <a:pt x="370612" y="1276068"/>
                  </a:cubicBezTo>
                  <a:close/>
                  <a:moveTo>
                    <a:pt x="336253" y="1270700"/>
                  </a:moveTo>
                  <a:lnTo>
                    <a:pt x="336253" y="1270700"/>
                  </a:lnTo>
                  <a:lnTo>
                    <a:pt x="339307" y="1275265"/>
                  </a:lnTo>
                  <a:lnTo>
                    <a:pt x="339308" y="1275265"/>
                  </a:lnTo>
                  <a:close/>
                  <a:moveTo>
                    <a:pt x="391239" y="1267656"/>
                  </a:moveTo>
                  <a:lnTo>
                    <a:pt x="391239" y="1267656"/>
                  </a:lnTo>
                  <a:lnTo>
                    <a:pt x="398875" y="1273743"/>
                  </a:lnTo>
                  <a:lnTo>
                    <a:pt x="398876" y="1273743"/>
                  </a:lnTo>
                  <a:close/>
                  <a:moveTo>
                    <a:pt x="345414" y="1267013"/>
                  </a:moveTo>
                  <a:cubicBezTo>
                    <a:pt x="343876" y="1267013"/>
                    <a:pt x="342337" y="1267399"/>
                    <a:pt x="340798" y="1268942"/>
                  </a:cubicBezTo>
                  <a:lnTo>
                    <a:pt x="340798" y="1268943"/>
                  </a:lnTo>
                  <a:cubicBezTo>
                    <a:pt x="342337" y="1267400"/>
                    <a:pt x="343876" y="1267014"/>
                    <a:pt x="345414" y="1267014"/>
                  </a:cubicBezTo>
                  <a:cubicBezTo>
                    <a:pt x="346953" y="1267014"/>
                    <a:pt x="348492" y="1267400"/>
                    <a:pt x="350030" y="1267400"/>
                  </a:cubicBezTo>
                  <a:cubicBezTo>
                    <a:pt x="360801" y="1267400"/>
                    <a:pt x="371571" y="1267400"/>
                    <a:pt x="383881" y="1268943"/>
                  </a:cubicBezTo>
                  <a:lnTo>
                    <a:pt x="383881" y="1268942"/>
                  </a:lnTo>
                  <a:cubicBezTo>
                    <a:pt x="371571" y="1267399"/>
                    <a:pt x="360801" y="1267399"/>
                    <a:pt x="350030" y="1267399"/>
                  </a:cubicBezTo>
                  <a:cubicBezTo>
                    <a:pt x="348492" y="1267399"/>
                    <a:pt x="346953" y="1267013"/>
                    <a:pt x="345414" y="1267013"/>
                  </a:cubicBezTo>
                  <a:close/>
                  <a:moveTo>
                    <a:pt x="432479" y="1264612"/>
                  </a:moveTo>
                  <a:lnTo>
                    <a:pt x="430951" y="1270699"/>
                  </a:lnTo>
                  <a:lnTo>
                    <a:pt x="430951" y="1270699"/>
                  </a:lnTo>
                  <a:lnTo>
                    <a:pt x="432479" y="1264612"/>
                  </a:lnTo>
                  <a:close/>
                  <a:moveTo>
                    <a:pt x="333198" y="1264612"/>
                  </a:moveTo>
                  <a:lnTo>
                    <a:pt x="328616" y="1270699"/>
                  </a:lnTo>
                  <a:cubicBezTo>
                    <a:pt x="322506" y="1273743"/>
                    <a:pt x="319452" y="1266133"/>
                    <a:pt x="313342" y="1266133"/>
                  </a:cubicBezTo>
                  <a:cubicBezTo>
                    <a:pt x="311815" y="1266133"/>
                    <a:pt x="311815" y="1267655"/>
                    <a:pt x="311815" y="1269177"/>
                  </a:cubicBezTo>
                  <a:lnTo>
                    <a:pt x="311816" y="1269177"/>
                  </a:lnTo>
                  <a:lnTo>
                    <a:pt x="313342" y="1266134"/>
                  </a:lnTo>
                  <a:cubicBezTo>
                    <a:pt x="319452" y="1266134"/>
                    <a:pt x="322506" y="1273744"/>
                    <a:pt x="328616" y="1270700"/>
                  </a:cubicBezTo>
                  <a:cubicBezTo>
                    <a:pt x="331671" y="1270700"/>
                    <a:pt x="333198" y="1267656"/>
                    <a:pt x="333198" y="1264612"/>
                  </a:cubicBezTo>
                  <a:close/>
                  <a:moveTo>
                    <a:pt x="200337" y="1247752"/>
                  </a:moveTo>
                  <a:cubicBezTo>
                    <a:pt x="198812" y="1247752"/>
                    <a:pt x="197286" y="1247752"/>
                    <a:pt x="197286" y="1249285"/>
                  </a:cubicBezTo>
                  <a:lnTo>
                    <a:pt x="197287" y="1249286"/>
                  </a:lnTo>
                  <a:lnTo>
                    <a:pt x="200337" y="1247753"/>
                  </a:lnTo>
                  <a:cubicBezTo>
                    <a:pt x="201862" y="1247753"/>
                    <a:pt x="203388" y="1249286"/>
                    <a:pt x="203388" y="1247753"/>
                  </a:cubicBezTo>
                  <a:lnTo>
                    <a:pt x="203388" y="1247752"/>
                  </a:lnTo>
                  <a:cubicBezTo>
                    <a:pt x="203388" y="1249285"/>
                    <a:pt x="201862" y="1247752"/>
                    <a:pt x="200337" y="1247752"/>
                  </a:cubicBezTo>
                  <a:close/>
                  <a:moveTo>
                    <a:pt x="502738" y="1241560"/>
                  </a:moveTo>
                  <a:lnTo>
                    <a:pt x="502737" y="1241560"/>
                  </a:lnTo>
                  <a:lnTo>
                    <a:pt x="505783" y="1246107"/>
                  </a:lnTo>
                  <a:lnTo>
                    <a:pt x="505783" y="1246106"/>
                  </a:lnTo>
                  <a:close/>
                  <a:moveTo>
                    <a:pt x="227792" y="1238552"/>
                  </a:moveTo>
                  <a:lnTo>
                    <a:pt x="215590" y="1240085"/>
                  </a:lnTo>
                  <a:cubicBezTo>
                    <a:pt x="212539" y="1244685"/>
                    <a:pt x="207963" y="1238552"/>
                    <a:pt x="203388" y="1241618"/>
                  </a:cubicBezTo>
                  <a:lnTo>
                    <a:pt x="203388" y="1241619"/>
                  </a:lnTo>
                  <a:cubicBezTo>
                    <a:pt x="207963" y="1238553"/>
                    <a:pt x="212539" y="1244686"/>
                    <a:pt x="215590" y="1240086"/>
                  </a:cubicBezTo>
                  <a:cubicBezTo>
                    <a:pt x="220166" y="1240086"/>
                    <a:pt x="224742" y="1243153"/>
                    <a:pt x="227792" y="1238553"/>
                  </a:cubicBezTo>
                  <a:close/>
                  <a:moveTo>
                    <a:pt x="423314" y="1235694"/>
                  </a:moveTo>
                  <a:lnTo>
                    <a:pt x="417205" y="1243303"/>
                  </a:lnTo>
                  <a:cubicBezTo>
                    <a:pt x="408041" y="1252435"/>
                    <a:pt x="392767" y="1247869"/>
                    <a:pt x="385130" y="1260045"/>
                  </a:cubicBezTo>
                  <a:cubicBezTo>
                    <a:pt x="382839" y="1262328"/>
                    <a:pt x="382839" y="1263470"/>
                    <a:pt x="383793" y="1264421"/>
                  </a:cubicBezTo>
                  <a:lnTo>
                    <a:pt x="383794" y="1264421"/>
                  </a:lnTo>
                  <a:lnTo>
                    <a:pt x="385130" y="1260046"/>
                  </a:lnTo>
                  <a:cubicBezTo>
                    <a:pt x="392767" y="1247870"/>
                    <a:pt x="408041" y="1252436"/>
                    <a:pt x="417205" y="1243304"/>
                  </a:cubicBezTo>
                  <a:cubicBezTo>
                    <a:pt x="420260" y="1241782"/>
                    <a:pt x="423314" y="1240260"/>
                    <a:pt x="423314" y="1235694"/>
                  </a:cubicBezTo>
                  <a:close/>
                  <a:moveTo>
                    <a:pt x="291959" y="1234172"/>
                  </a:moveTo>
                  <a:cubicBezTo>
                    <a:pt x="296541" y="1238738"/>
                    <a:pt x="302650" y="1243304"/>
                    <a:pt x="307233" y="1246348"/>
                  </a:cubicBezTo>
                  <a:cubicBezTo>
                    <a:pt x="313343" y="1249392"/>
                    <a:pt x="320216" y="1250534"/>
                    <a:pt x="326325" y="1252436"/>
                  </a:cubicBezTo>
                  <a:lnTo>
                    <a:pt x="340834" y="1263090"/>
                  </a:lnTo>
                  <a:lnTo>
                    <a:pt x="340835" y="1263089"/>
                  </a:lnTo>
                  <a:cubicBezTo>
                    <a:pt x="334726" y="1250913"/>
                    <a:pt x="319452" y="1252435"/>
                    <a:pt x="307233" y="1246347"/>
                  </a:cubicBezTo>
                  <a:lnTo>
                    <a:pt x="291960" y="1234172"/>
                  </a:lnTo>
                  <a:close/>
                  <a:moveTo>
                    <a:pt x="409458" y="1233705"/>
                  </a:moveTo>
                  <a:cubicBezTo>
                    <a:pt x="395741" y="1238375"/>
                    <a:pt x="380499" y="1247716"/>
                    <a:pt x="377451" y="1263284"/>
                  </a:cubicBezTo>
                  <a:lnTo>
                    <a:pt x="377453" y="1263283"/>
                  </a:lnTo>
                  <a:lnTo>
                    <a:pt x="389454" y="1244409"/>
                  </a:lnTo>
                  <a:cubicBezTo>
                    <a:pt x="395360" y="1239544"/>
                    <a:pt x="402600" y="1236041"/>
                    <a:pt x="409458" y="1233706"/>
                  </a:cubicBezTo>
                  <a:lnTo>
                    <a:pt x="418603" y="1236820"/>
                  </a:lnTo>
                  <a:lnTo>
                    <a:pt x="418604" y="1236819"/>
                  </a:lnTo>
                  <a:cubicBezTo>
                    <a:pt x="415555" y="1235262"/>
                    <a:pt x="412507" y="1235262"/>
                    <a:pt x="409458" y="1233705"/>
                  </a:cubicBezTo>
                  <a:close/>
                  <a:moveTo>
                    <a:pt x="524058" y="1230949"/>
                  </a:moveTo>
                  <a:cubicBezTo>
                    <a:pt x="519489" y="1229434"/>
                    <a:pt x="514920" y="1232465"/>
                    <a:pt x="510351" y="1232465"/>
                  </a:cubicBezTo>
                  <a:lnTo>
                    <a:pt x="508829" y="1232465"/>
                  </a:lnTo>
                  <a:lnTo>
                    <a:pt x="508828" y="1232466"/>
                  </a:lnTo>
                  <a:cubicBezTo>
                    <a:pt x="510351" y="1232466"/>
                    <a:pt x="510351" y="1232466"/>
                    <a:pt x="510351" y="1232466"/>
                  </a:cubicBezTo>
                  <a:lnTo>
                    <a:pt x="524057" y="1230950"/>
                  </a:lnTo>
                  <a:close/>
                  <a:moveTo>
                    <a:pt x="513397" y="1227918"/>
                  </a:moveTo>
                  <a:cubicBezTo>
                    <a:pt x="508828" y="1229434"/>
                    <a:pt x="502737" y="1230949"/>
                    <a:pt x="501214" y="1237012"/>
                  </a:cubicBezTo>
                  <a:cubicBezTo>
                    <a:pt x="502737" y="1241559"/>
                    <a:pt x="495122" y="1241559"/>
                    <a:pt x="496645" y="1246106"/>
                  </a:cubicBezTo>
                  <a:lnTo>
                    <a:pt x="496645" y="1246107"/>
                  </a:lnTo>
                  <a:lnTo>
                    <a:pt x="498930" y="1241560"/>
                  </a:lnTo>
                  <a:cubicBezTo>
                    <a:pt x="500453" y="1240424"/>
                    <a:pt x="501976" y="1239287"/>
                    <a:pt x="501214" y="1237013"/>
                  </a:cubicBezTo>
                  <a:lnTo>
                    <a:pt x="513393" y="1227922"/>
                  </a:lnTo>
                  <a:close/>
                  <a:moveTo>
                    <a:pt x="198467" y="1224737"/>
                  </a:moveTo>
                  <a:lnTo>
                    <a:pt x="201779" y="1229419"/>
                  </a:lnTo>
                  <a:lnTo>
                    <a:pt x="201779" y="1229418"/>
                  </a:lnTo>
                  <a:lnTo>
                    <a:pt x="198468" y="1224738"/>
                  </a:lnTo>
                  <a:close/>
                  <a:moveTo>
                    <a:pt x="197170" y="1224193"/>
                  </a:moveTo>
                  <a:lnTo>
                    <a:pt x="196120" y="1226417"/>
                  </a:lnTo>
                  <a:lnTo>
                    <a:pt x="196120" y="1226418"/>
                  </a:lnTo>
                  <a:lnTo>
                    <a:pt x="197170" y="1224193"/>
                  </a:lnTo>
                  <a:close/>
                  <a:moveTo>
                    <a:pt x="354462" y="1218818"/>
                  </a:moveTo>
                  <a:lnTo>
                    <a:pt x="352935" y="1221884"/>
                  </a:lnTo>
                  <a:lnTo>
                    <a:pt x="352935" y="1221885"/>
                  </a:lnTo>
                  <a:lnTo>
                    <a:pt x="354462" y="1218818"/>
                  </a:lnTo>
                  <a:close/>
                  <a:moveTo>
                    <a:pt x="236972" y="1217429"/>
                  </a:moveTo>
                  <a:lnTo>
                    <a:pt x="236974" y="1217431"/>
                  </a:lnTo>
                  <a:lnTo>
                    <a:pt x="265993" y="1223518"/>
                  </a:lnTo>
                  <a:lnTo>
                    <a:pt x="265993" y="1223517"/>
                  </a:lnTo>
                  <a:close/>
                  <a:moveTo>
                    <a:pt x="553466" y="1215792"/>
                  </a:moveTo>
                  <a:cubicBezTo>
                    <a:pt x="551944" y="1218824"/>
                    <a:pt x="550422" y="1223371"/>
                    <a:pt x="550422" y="1227918"/>
                  </a:cubicBezTo>
                  <a:lnTo>
                    <a:pt x="550422" y="1227918"/>
                  </a:lnTo>
                  <a:lnTo>
                    <a:pt x="553466" y="1215793"/>
                  </a:lnTo>
                  <a:close/>
                  <a:moveTo>
                    <a:pt x="450809" y="1214385"/>
                  </a:moveTo>
                  <a:lnTo>
                    <a:pt x="450808" y="1214386"/>
                  </a:lnTo>
                  <a:lnTo>
                    <a:pt x="472191" y="1220474"/>
                  </a:lnTo>
                  <a:lnTo>
                    <a:pt x="472191" y="1220473"/>
                  </a:lnTo>
                  <a:close/>
                  <a:moveTo>
                    <a:pt x="340718" y="1214218"/>
                  </a:moveTo>
                  <a:lnTo>
                    <a:pt x="342245" y="1218817"/>
                  </a:lnTo>
                  <a:lnTo>
                    <a:pt x="342245" y="1218817"/>
                  </a:lnTo>
                  <a:lnTo>
                    <a:pt x="340719" y="1214218"/>
                  </a:lnTo>
                  <a:close/>
                  <a:moveTo>
                    <a:pt x="166780" y="1214018"/>
                  </a:moveTo>
                  <a:cubicBezTo>
                    <a:pt x="166780" y="1214018"/>
                    <a:pt x="165255" y="1215552"/>
                    <a:pt x="165255" y="1217085"/>
                  </a:cubicBezTo>
                  <a:lnTo>
                    <a:pt x="165256" y="1217085"/>
                  </a:lnTo>
                  <a:lnTo>
                    <a:pt x="166780" y="1214019"/>
                  </a:lnTo>
                  <a:cubicBezTo>
                    <a:pt x="174407" y="1212486"/>
                    <a:pt x="180508" y="1218619"/>
                    <a:pt x="188134" y="1220153"/>
                  </a:cubicBezTo>
                  <a:cubicBezTo>
                    <a:pt x="189660" y="1217086"/>
                    <a:pt x="194236" y="1218619"/>
                    <a:pt x="197286" y="1218619"/>
                  </a:cubicBezTo>
                  <a:cubicBezTo>
                    <a:pt x="204913" y="1218619"/>
                    <a:pt x="212539" y="1226286"/>
                    <a:pt x="217115" y="1232419"/>
                  </a:cubicBezTo>
                  <a:cubicBezTo>
                    <a:pt x="217115" y="1232419"/>
                    <a:pt x="218640" y="1232419"/>
                    <a:pt x="218640" y="1232419"/>
                  </a:cubicBezTo>
                  <a:cubicBezTo>
                    <a:pt x="220166" y="1230886"/>
                    <a:pt x="218640" y="1229353"/>
                    <a:pt x="220166" y="1229353"/>
                  </a:cubicBezTo>
                  <a:cubicBezTo>
                    <a:pt x="224742" y="1229353"/>
                    <a:pt x="227792" y="1229353"/>
                    <a:pt x="229317" y="1232419"/>
                  </a:cubicBezTo>
                  <a:lnTo>
                    <a:pt x="229317" y="1232418"/>
                  </a:lnTo>
                  <a:cubicBezTo>
                    <a:pt x="227792" y="1229352"/>
                    <a:pt x="224742" y="1229352"/>
                    <a:pt x="220166" y="1229352"/>
                  </a:cubicBezTo>
                  <a:cubicBezTo>
                    <a:pt x="218640" y="1229352"/>
                    <a:pt x="220166" y="1230885"/>
                    <a:pt x="218640" y="1232418"/>
                  </a:cubicBezTo>
                  <a:cubicBezTo>
                    <a:pt x="218640" y="1232418"/>
                    <a:pt x="217115" y="1232418"/>
                    <a:pt x="217115" y="1232418"/>
                  </a:cubicBezTo>
                  <a:cubicBezTo>
                    <a:pt x="212539" y="1226285"/>
                    <a:pt x="204913" y="1218618"/>
                    <a:pt x="197286" y="1218618"/>
                  </a:cubicBezTo>
                  <a:cubicBezTo>
                    <a:pt x="194236" y="1218618"/>
                    <a:pt x="189660" y="1217085"/>
                    <a:pt x="188134" y="1220152"/>
                  </a:cubicBezTo>
                  <a:cubicBezTo>
                    <a:pt x="180508" y="1218618"/>
                    <a:pt x="174407" y="1212485"/>
                    <a:pt x="166780" y="1214018"/>
                  </a:cubicBezTo>
                  <a:close/>
                  <a:moveTo>
                    <a:pt x="562599" y="1212762"/>
                  </a:moveTo>
                  <a:lnTo>
                    <a:pt x="556511" y="1221855"/>
                  </a:lnTo>
                  <a:lnTo>
                    <a:pt x="556511" y="1221856"/>
                  </a:lnTo>
                  <a:lnTo>
                    <a:pt x="562600" y="1212762"/>
                  </a:lnTo>
                  <a:close/>
                  <a:moveTo>
                    <a:pt x="593076" y="1212578"/>
                  </a:moveTo>
                  <a:lnTo>
                    <a:pt x="593075" y="1212578"/>
                  </a:lnTo>
                  <a:lnTo>
                    <a:pt x="594647" y="1214140"/>
                  </a:lnTo>
                  <a:lnTo>
                    <a:pt x="594647" y="1214139"/>
                  </a:lnTo>
                  <a:close/>
                  <a:moveTo>
                    <a:pt x="298359" y="1212485"/>
                  </a:moveTo>
                  <a:lnTo>
                    <a:pt x="298359" y="1212486"/>
                  </a:lnTo>
                  <a:cubicBezTo>
                    <a:pt x="305951" y="1217104"/>
                    <a:pt x="310505" y="1223262"/>
                    <a:pt x="318097" y="1227880"/>
                  </a:cubicBezTo>
                  <a:cubicBezTo>
                    <a:pt x="324929" y="1231728"/>
                    <a:pt x="332900" y="1235961"/>
                    <a:pt x="339542" y="1241542"/>
                  </a:cubicBezTo>
                  <a:lnTo>
                    <a:pt x="353016" y="1263284"/>
                  </a:lnTo>
                  <a:lnTo>
                    <a:pt x="353016" y="1263284"/>
                  </a:lnTo>
                  <a:cubicBezTo>
                    <a:pt x="349979" y="1244812"/>
                    <a:pt x="331761" y="1235575"/>
                    <a:pt x="318097" y="1227879"/>
                  </a:cubicBezTo>
                  <a:cubicBezTo>
                    <a:pt x="310505" y="1223261"/>
                    <a:pt x="305951" y="1217103"/>
                    <a:pt x="298359" y="1212485"/>
                  </a:cubicBezTo>
                  <a:close/>
                  <a:moveTo>
                    <a:pt x="475454" y="1212463"/>
                  </a:moveTo>
                  <a:lnTo>
                    <a:pt x="475453" y="1212464"/>
                  </a:lnTo>
                  <a:lnTo>
                    <a:pt x="478478" y="1212464"/>
                  </a:lnTo>
                  <a:lnTo>
                    <a:pt x="478479" y="1212463"/>
                  </a:lnTo>
                  <a:close/>
                  <a:moveTo>
                    <a:pt x="424842" y="1211342"/>
                  </a:moveTo>
                  <a:lnTo>
                    <a:pt x="423124" y="1222376"/>
                  </a:lnTo>
                  <a:cubicBezTo>
                    <a:pt x="421405" y="1225800"/>
                    <a:pt x="418733" y="1228844"/>
                    <a:pt x="415678" y="1231127"/>
                  </a:cubicBezTo>
                  <a:lnTo>
                    <a:pt x="415679" y="1231128"/>
                  </a:lnTo>
                  <a:lnTo>
                    <a:pt x="423124" y="1222377"/>
                  </a:lnTo>
                  <a:cubicBezTo>
                    <a:pt x="424842" y="1218952"/>
                    <a:pt x="425606" y="1215147"/>
                    <a:pt x="424842" y="1211342"/>
                  </a:cubicBezTo>
                  <a:close/>
                  <a:moveTo>
                    <a:pt x="140606" y="1209834"/>
                  </a:moveTo>
                  <a:cubicBezTo>
                    <a:pt x="149792" y="1217470"/>
                    <a:pt x="162040" y="1220524"/>
                    <a:pt x="169695" y="1229687"/>
                  </a:cubicBezTo>
                  <a:cubicBezTo>
                    <a:pt x="174288" y="1235796"/>
                    <a:pt x="178881" y="1241904"/>
                    <a:pt x="185005" y="1246485"/>
                  </a:cubicBezTo>
                  <a:lnTo>
                    <a:pt x="186535" y="1249539"/>
                  </a:lnTo>
                  <a:lnTo>
                    <a:pt x="186536" y="1249539"/>
                  </a:lnTo>
                  <a:cubicBezTo>
                    <a:pt x="188067" y="1249539"/>
                    <a:pt x="186536" y="1246484"/>
                    <a:pt x="185005" y="1246484"/>
                  </a:cubicBezTo>
                  <a:cubicBezTo>
                    <a:pt x="178881" y="1241903"/>
                    <a:pt x="174288" y="1235795"/>
                    <a:pt x="169695" y="1229686"/>
                  </a:cubicBezTo>
                  <a:lnTo>
                    <a:pt x="140610" y="1209836"/>
                  </a:lnTo>
                  <a:close/>
                  <a:moveTo>
                    <a:pt x="295013" y="1206776"/>
                  </a:moveTo>
                  <a:cubicBezTo>
                    <a:pt x="293486" y="1212103"/>
                    <a:pt x="294250" y="1216669"/>
                    <a:pt x="296159" y="1220665"/>
                  </a:cubicBezTo>
                  <a:lnTo>
                    <a:pt x="304178" y="1231127"/>
                  </a:lnTo>
                  <a:lnTo>
                    <a:pt x="304178" y="1231127"/>
                  </a:lnTo>
                  <a:cubicBezTo>
                    <a:pt x="301123" y="1228083"/>
                    <a:pt x="298068" y="1224659"/>
                    <a:pt x="296159" y="1220663"/>
                  </a:cubicBezTo>
                  <a:close/>
                  <a:moveTo>
                    <a:pt x="576300" y="1206699"/>
                  </a:moveTo>
                  <a:lnTo>
                    <a:pt x="575348" y="1211814"/>
                  </a:lnTo>
                  <a:cubicBezTo>
                    <a:pt x="575539" y="1213519"/>
                    <a:pt x="575539" y="1215035"/>
                    <a:pt x="573255" y="1215792"/>
                  </a:cubicBezTo>
                  <a:cubicBezTo>
                    <a:pt x="570211" y="1215792"/>
                    <a:pt x="571733" y="1211245"/>
                    <a:pt x="571733" y="1208214"/>
                  </a:cubicBezTo>
                  <a:cubicBezTo>
                    <a:pt x="564122" y="1206698"/>
                    <a:pt x="559555" y="1211245"/>
                    <a:pt x="553466" y="1212761"/>
                  </a:cubicBezTo>
                  <a:lnTo>
                    <a:pt x="553466" y="1212762"/>
                  </a:lnTo>
                  <a:cubicBezTo>
                    <a:pt x="559555" y="1211246"/>
                    <a:pt x="564122" y="1206699"/>
                    <a:pt x="571733" y="1208215"/>
                  </a:cubicBezTo>
                  <a:cubicBezTo>
                    <a:pt x="571733" y="1211246"/>
                    <a:pt x="570211" y="1215793"/>
                    <a:pt x="573255" y="1215793"/>
                  </a:cubicBezTo>
                  <a:cubicBezTo>
                    <a:pt x="577822" y="1214278"/>
                    <a:pt x="573255" y="1209731"/>
                    <a:pt x="576300" y="1206699"/>
                  </a:cubicBezTo>
                  <a:close/>
                  <a:moveTo>
                    <a:pt x="469401" y="1204926"/>
                  </a:moveTo>
                  <a:cubicBezTo>
                    <a:pt x="469401" y="1206433"/>
                    <a:pt x="469401" y="1206433"/>
                    <a:pt x="470914" y="1207941"/>
                  </a:cubicBezTo>
                  <a:lnTo>
                    <a:pt x="478479" y="1206433"/>
                  </a:lnTo>
                  <a:lnTo>
                    <a:pt x="478479" y="1206432"/>
                  </a:lnTo>
                  <a:cubicBezTo>
                    <a:pt x="476966" y="1206432"/>
                    <a:pt x="473940" y="1209448"/>
                    <a:pt x="470914" y="1207940"/>
                  </a:cubicBezTo>
                  <a:lnTo>
                    <a:pt x="469402" y="1204926"/>
                  </a:lnTo>
                  <a:close/>
                  <a:moveTo>
                    <a:pt x="463349" y="1204926"/>
                  </a:moveTo>
                  <a:lnTo>
                    <a:pt x="457298" y="1212463"/>
                  </a:lnTo>
                  <a:lnTo>
                    <a:pt x="457299" y="1212463"/>
                  </a:lnTo>
                  <a:lnTo>
                    <a:pt x="463349" y="1204926"/>
                  </a:lnTo>
                  <a:close/>
                  <a:moveTo>
                    <a:pt x="602506" y="1204769"/>
                  </a:moveTo>
                  <a:lnTo>
                    <a:pt x="591853" y="1210061"/>
                  </a:lnTo>
                  <a:lnTo>
                    <a:pt x="591849" y="1210064"/>
                  </a:lnTo>
                  <a:lnTo>
                    <a:pt x="602506" y="1204770"/>
                  </a:lnTo>
                  <a:close/>
                  <a:moveTo>
                    <a:pt x="269048" y="1203732"/>
                  </a:moveTo>
                  <a:lnTo>
                    <a:pt x="265611" y="1207917"/>
                  </a:lnTo>
                  <a:cubicBezTo>
                    <a:pt x="263702" y="1208678"/>
                    <a:pt x="261411" y="1209058"/>
                    <a:pt x="259883" y="1209819"/>
                  </a:cubicBezTo>
                  <a:lnTo>
                    <a:pt x="259884" y="1209820"/>
                  </a:lnTo>
                  <a:lnTo>
                    <a:pt x="265611" y="1207918"/>
                  </a:lnTo>
                  <a:cubicBezTo>
                    <a:pt x="267521" y="1207157"/>
                    <a:pt x="269048" y="1206015"/>
                    <a:pt x="269048" y="1203732"/>
                  </a:cubicBezTo>
                  <a:close/>
                  <a:moveTo>
                    <a:pt x="131420" y="1202197"/>
                  </a:moveTo>
                  <a:lnTo>
                    <a:pt x="131421" y="1202199"/>
                  </a:lnTo>
                  <a:lnTo>
                    <a:pt x="155294" y="1215693"/>
                  </a:lnTo>
                  <a:lnTo>
                    <a:pt x="155300" y="1215696"/>
                  </a:lnTo>
                  <a:lnTo>
                    <a:pt x="155307" y="1215699"/>
                  </a:lnTo>
                  <a:lnTo>
                    <a:pt x="155916" y="1215942"/>
                  </a:lnTo>
                  <a:lnTo>
                    <a:pt x="156352" y="1216290"/>
                  </a:lnTo>
                  <a:lnTo>
                    <a:pt x="156356" y="1216292"/>
                  </a:lnTo>
                  <a:lnTo>
                    <a:pt x="156360" y="1216295"/>
                  </a:lnTo>
                  <a:lnTo>
                    <a:pt x="177350" y="1228160"/>
                  </a:lnTo>
                  <a:cubicBezTo>
                    <a:pt x="185005" y="1234268"/>
                    <a:pt x="191129" y="1241904"/>
                    <a:pt x="194191" y="1249540"/>
                  </a:cubicBezTo>
                  <a:lnTo>
                    <a:pt x="194191" y="1249539"/>
                  </a:lnTo>
                  <a:cubicBezTo>
                    <a:pt x="191129" y="1241903"/>
                    <a:pt x="185005" y="1234267"/>
                    <a:pt x="177350" y="1228159"/>
                  </a:cubicBezTo>
                  <a:lnTo>
                    <a:pt x="156356" y="1216292"/>
                  </a:lnTo>
                  <a:lnTo>
                    <a:pt x="155916" y="1215941"/>
                  </a:lnTo>
                  <a:lnTo>
                    <a:pt x="155300" y="1215696"/>
                  </a:lnTo>
                  <a:close/>
                  <a:moveTo>
                    <a:pt x="395851" y="1201791"/>
                  </a:moveTo>
                  <a:cubicBezTo>
                    <a:pt x="392784" y="1200268"/>
                    <a:pt x="388184" y="1203314"/>
                    <a:pt x="385117" y="1204837"/>
                  </a:cubicBezTo>
                  <a:cubicBezTo>
                    <a:pt x="385117" y="1212452"/>
                    <a:pt x="383584" y="1220066"/>
                    <a:pt x="377451" y="1226158"/>
                  </a:cubicBezTo>
                  <a:lnTo>
                    <a:pt x="377451" y="1226159"/>
                  </a:lnTo>
                  <a:lnTo>
                    <a:pt x="385117" y="1204838"/>
                  </a:lnTo>
                  <a:lnTo>
                    <a:pt x="395851" y="1201792"/>
                  </a:lnTo>
                  <a:close/>
                  <a:moveTo>
                    <a:pt x="400404" y="1200688"/>
                  </a:moveTo>
                  <a:lnTo>
                    <a:pt x="399640" y="1212102"/>
                  </a:lnTo>
                  <a:cubicBezTo>
                    <a:pt x="398877" y="1215907"/>
                    <a:pt x="397349" y="1219712"/>
                    <a:pt x="394294" y="1223517"/>
                  </a:cubicBezTo>
                  <a:lnTo>
                    <a:pt x="394295" y="1223517"/>
                  </a:lnTo>
                  <a:lnTo>
                    <a:pt x="399640" y="1212103"/>
                  </a:lnTo>
                  <a:cubicBezTo>
                    <a:pt x="400404" y="1208298"/>
                    <a:pt x="400404" y="1204493"/>
                    <a:pt x="400404" y="1200688"/>
                  </a:cubicBezTo>
                  <a:close/>
                  <a:moveTo>
                    <a:pt x="317924" y="1200688"/>
                  </a:moveTo>
                  <a:cubicBezTo>
                    <a:pt x="314869" y="1206776"/>
                    <a:pt x="316397" y="1212864"/>
                    <a:pt x="320979" y="1218952"/>
                  </a:cubicBezTo>
                  <a:lnTo>
                    <a:pt x="339304" y="1235690"/>
                  </a:lnTo>
                  <a:lnTo>
                    <a:pt x="339308" y="1235693"/>
                  </a:lnTo>
                  <a:cubicBezTo>
                    <a:pt x="333198" y="1228083"/>
                    <a:pt x="325561" y="1225039"/>
                    <a:pt x="320979" y="1218951"/>
                  </a:cubicBezTo>
                  <a:lnTo>
                    <a:pt x="317924" y="1200688"/>
                  </a:lnTo>
                  <a:close/>
                  <a:moveTo>
                    <a:pt x="438589" y="1196122"/>
                  </a:moveTo>
                  <a:lnTo>
                    <a:pt x="438588" y="1196122"/>
                  </a:lnTo>
                  <a:lnTo>
                    <a:pt x="455390" y="1208298"/>
                  </a:lnTo>
                  <a:lnTo>
                    <a:pt x="455390" y="1208297"/>
                  </a:lnTo>
                  <a:close/>
                  <a:moveTo>
                    <a:pt x="250663" y="1195767"/>
                  </a:moveTo>
                  <a:cubicBezTo>
                    <a:pt x="247637" y="1200452"/>
                    <a:pt x="243098" y="1198890"/>
                    <a:pt x="238559" y="1198890"/>
                  </a:cubicBezTo>
                  <a:lnTo>
                    <a:pt x="238561" y="1198891"/>
                  </a:lnTo>
                  <a:lnTo>
                    <a:pt x="250663" y="1195768"/>
                  </a:lnTo>
                  <a:lnTo>
                    <a:pt x="264279" y="1203576"/>
                  </a:lnTo>
                  <a:lnTo>
                    <a:pt x="264280" y="1203575"/>
                  </a:lnTo>
                  <a:cubicBezTo>
                    <a:pt x="261254" y="1198890"/>
                    <a:pt x="255202" y="1197329"/>
                    <a:pt x="250663" y="1195767"/>
                  </a:cubicBezTo>
                  <a:close/>
                  <a:moveTo>
                    <a:pt x="502839" y="1194481"/>
                  </a:moveTo>
                  <a:cubicBezTo>
                    <a:pt x="498257" y="1195928"/>
                    <a:pt x="492148" y="1194481"/>
                    <a:pt x="490621" y="1198821"/>
                  </a:cubicBezTo>
                  <a:lnTo>
                    <a:pt x="490622" y="1198822"/>
                  </a:lnTo>
                  <a:lnTo>
                    <a:pt x="502834" y="1194484"/>
                  </a:lnTo>
                  <a:close/>
                  <a:moveTo>
                    <a:pt x="483018" y="1194370"/>
                  </a:moveTo>
                  <a:cubicBezTo>
                    <a:pt x="478479" y="1198893"/>
                    <a:pt x="475453" y="1200401"/>
                    <a:pt x="470914" y="1201909"/>
                  </a:cubicBezTo>
                  <a:cubicBezTo>
                    <a:pt x="466375" y="1200401"/>
                    <a:pt x="458811" y="1203417"/>
                    <a:pt x="455785" y="1198893"/>
                  </a:cubicBezTo>
                  <a:lnTo>
                    <a:pt x="455785" y="1198894"/>
                  </a:lnTo>
                  <a:cubicBezTo>
                    <a:pt x="458811" y="1203418"/>
                    <a:pt x="466375" y="1200402"/>
                    <a:pt x="470914" y="1201910"/>
                  </a:cubicBezTo>
                  <a:cubicBezTo>
                    <a:pt x="475453" y="1200402"/>
                    <a:pt x="478479" y="1198894"/>
                    <a:pt x="483018" y="1194371"/>
                  </a:cubicBezTo>
                  <a:lnTo>
                    <a:pt x="484531" y="1195879"/>
                  </a:lnTo>
                  <a:lnTo>
                    <a:pt x="484531" y="1195878"/>
                  </a:lnTo>
                  <a:cubicBezTo>
                    <a:pt x="484531" y="1195878"/>
                    <a:pt x="484531" y="1195878"/>
                    <a:pt x="483018" y="1194370"/>
                  </a:cubicBezTo>
                  <a:close/>
                  <a:moveTo>
                    <a:pt x="153038" y="1193194"/>
                  </a:moveTo>
                  <a:lnTo>
                    <a:pt x="153038" y="1193195"/>
                  </a:lnTo>
                  <a:cubicBezTo>
                    <a:pt x="159211" y="1194715"/>
                    <a:pt x="163840" y="1209914"/>
                    <a:pt x="170013" y="1199275"/>
                  </a:cubicBezTo>
                  <a:cubicBezTo>
                    <a:pt x="171556" y="1197755"/>
                    <a:pt x="168470" y="1194715"/>
                    <a:pt x="171556" y="1194715"/>
                  </a:cubicBezTo>
                  <a:lnTo>
                    <a:pt x="174064" y="1200225"/>
                  </a:lnTo>
                  <a:lnTo>
                    <a:pt x="174064" y="1200224"/>
                  </a:lnTo>
                  <a:cubicBezTo>
                    <a:pt x="173486" y="1198134"/>
                    <a:pt x="172328" y="1196234"/>
                    <a:pt x="171556" y="1194714"/>
                  </a:cubicBezTo>
                  <a:cubicBezTo>
                    <a:pt x="168470" y="1194714"/>
                    <a:pt x="171556" y="1197754"/>
                    <a:pt x="170013" y="1199274"/>
                  </a:cubicBezTo>
                  <a:cubicBezTo>
                    <a:pt x="163840" y="1209913"/>
                    <a:pt x="159211" y="1194714"/>
                    <a:pt x="153038" y="1193194"/>
                  </a:cubicBezTo>
                  <a:close/>
                  <a:moveTo>
                    <a:pt x="470915" y="1192862"/>
                  </a:moveTo>
                  <a:lnTo>
                    <a:pt x="470914" y="1192863"/>
                  </a:lnTo>
                  <a:lnTo>
                    <a:pt x="476964" y="1194371"/>
                  </a:lnTo>
                  <a:lnTo>
                    <a:pt x="476966" y="1194370"/>
                  </a:lnTo>
                  <a:close/>
                  <a:moveTo>
                    <a:pt x="555515" y="1190038"/>
                  </a:moveTo>
                  <a:lnTo>
                    <a:pt x="553569" y="1200268"/>
                  </a:lnTo>
                  <a:lnTo>
                    <a:pt x="553569" y="1200268"/>
                  </a:lnTo>
                  <a:lnTo>
                    <a:pt x="555515" y="1190038"/>
                  </a:lnTo>
                  <a:close/>
                  <a:moveTo>
                    <a:pt x="172927" y="1187218"/>
                  </a:moveTo>
                  <a:lnTo>
                    <a:pt x="172370" y="1187283"/>
                  </a:lnTo>
                  <a:cubicBezTo>
                    <a:pt x="170077" y="1188020"/>
                    <a:pt x="168070" y="1189256"/>
                    <a:pt x="166541" y="1191159"/>
                  </a:cubicBezTo>
                  <a:lnTo>
                    <a:pt x="166562" y="1191146"/>
                  </a:lnTo>
                  <a:lnTo>
                    <a:pt x="172370" y="1187284"/>
                  </a:lnTo>
                  <a:lnTo>
                    <a:pt x="172925" y="1187219"/>
                  </a:lnTo>
                  <a:close/>
                  <a:moveTo>
                    <a:pt x="241774" y="1186604"/>
                  </a:moveTo>
                  <a:cubicBezTo>
                    <a:pt x="240568" y="1186979"/>
                    <a:pt x="239363" y="1187729"/>
                    <a:pt x="238559" y="1188479"/>
                  </a:cubicBezTo>
                  <a:lnTo>
                    <a:pt x="238560" y="1188480"/>
                  </a:lnTo>
                  <a:lnTo>
                    <a:pt x="241774" y="1186605"/>
                  </a:lnTo>
                  <a:lnTo>
                    <a:pt x="244988" y="1186980"/>
                  </a:lnTo>
                  <a:lnTo>
                    <a:pt x="244989" y="1186979"/>
                  </a:lnTo>
                  <a:cubicBezTo>
                    <a:pt x="244186" y="1186229"/>
                    <a:pt x="242980" y="1186229"/>
                    <a:pt x="241774" y="1186604"/>
                  </a:cubicBezTo>
                  <a:close/>
                  <a:moveTo>
                    <a:pt x="625011" y="1185479"/>
                  </a:moveTo>
                  <a:cubicBezTo>
                    <a:pt x="618922" y="1188510"/>
                    <a:pt x="614356" y="1191541"/>
                    <a:pt x="608267" y="1193057"/>
                  </a:cubicBezTo>
                  <a:cubicBezTo>
                    <a:pt x="593045" y="1197604"/>
                    <a:pt x="579344" y="1186994"/>
                    <a:pt x="562600" y="1191541"/>
                  </a:cubicBezTo>
                  <a:cubicBezTo>
                    <a:pt x="562600" y="1191541"/>
                    <a:pt x="562600" y="1191541"/>
                    <a:pt x="561077" y="1193057"/>
                  </a:cubicBezTo>
                  <a:lnTo>
                    <a:pt x="561077" y="1193058"/>
                  </a:lnTo>
                  <a:lnTo>
                    <a:pt x="562600" y="1191542"/>
                  </a:lnTo>
                  <a:cubicBezTo>
                    <a:pt x="579344" y="1186995"/>
                    <a:pt x="593045" y="1197605"/>
                    <a:pt x="608267" y="1193058"/>
                  </a:cubicBezTo>
                  <a:lnTo>
                    <a:pt x="625008" y="1185482"/>
                  </a:lnTo>
                  <a:close/>
                  <a:moveTo>
                    <a:pt x="471442" y="1184132"/>
                  </a:moveTo>
                  <a:lnTo>
                    <a:pt x="466375" y="1188339"/>
                  </a:lnTo>
                  <a:cubicBezTo>
                    <a:pt x="458811" y="1191355"/>
                    <a:pt x="449733" y="1191355"/>
                    <a:pt x="443681" y="1197386"/>
                  </a:cubicBezTo>
                  <a:lnTo>
                    <a:pt x="443682" y="1197387"/>
                  </a:lnTo>
                  <a:lnTo>
                    <a:pt x="466375" y="1188340"/>
                  </a:lnTo>
                  <a:lnTo>
                    <a:pt x="471442" y="1184133"/>
                  </a:lnTo>
                  <a:lnTo>
                    <a:pt x="478478" y="1188340"/>
                  </a:lnTo>
                  <a:lnTo>
                    <a:pt x="478479" y="1188339"/>
                  </a:lnTo>
                  <a:close/>
                  <a:moveTo>
                    <a:pt x="354462" y="1183550"/>
                  </a:moveTo>
                  <a:cubicBezTo>
                    <a:pt x="348354" y="1185083"/>
                    <a:pt x="343772" y="1189683"/>
                    <a:pt x="339191" y="1195817"/>
                  </a:cubicBezTo>
                  <a:cubicBezTo>
                    <a:pt x="336900" y="1199650"/>
                    <a:pt x="335373" y="1203867"/>
                    <a:pt x="334991" y="1208275"/>
                  </a:cubicBezTo>
                  <a:lnTo>
                    <a:pt x="334991" y="1208276"/>
                  </a:lnTo>
                  <a:lnTo>
                    <a:pt x="339191" y="1195818"/>
                  </a:lnTo>
                  <a:cubicBezTo>
                    <a:pt x="343772" y="1189684"/>
                    <a:pt x="348354" y="1185084"/>
                    <a:pt x="354462" y="1183551"/>
                  </a:cubicBezTo>
                  <a:cubicBezTo>
                    <a:pt x="359807" y="1185084"/>
                    <a:pt x="365916" y="1187767"/>
                    <a:pt x="370879" y="1191601"/>
                  </a:cubicBezTo>
                  <a:lnTo>
                    <a:pt x="380424" y="1206551"/>
                  </a:lnTo>
                  <a:lnTo>
                    <a:pt x="380424" y="1206550"/>
                  </a:lnTo>
                  <a:cubicBezTo>
                    <a:pt x="378897" y="1194283"/>
                    <a:pt x="365152" y="1186616"/>
                    <a:pt x="354462" y="1183550"/>
                  </a:cubicBezTo>
                  <a:close/>
                  <a:moveTo>
                    <a:pt x="637229" y="1180978"/>
                  </a:moveTo>
                  <a:cubicBezTo>
                    <a:pt x="631228" y="1185479"/>
                    <a:pt x="625226" y="1189980"/>
                    <a:pt x="619225" y="1194481"/>
                  </a:cubicBezTo>
                  <a:lnTo>
                    <a:pt x="619227" y="1194481"/>
                  </a:lnTo>
                  <a:lnTo>
                    <a:pt x="637227" y="1180981"/>
                  </a:lnTo>
                  <a:close/>
                  <a:moveTo>
                    <a:pt x="642146" y="1180739"/>
                  </a:moveTo>
                  <a:cubicBezTo>
                    <a:pt x="637573" y="1191392"/>
                    <a:pt x="625378" y="1197480"/>
                    <a:pt x="614707" y="1202046"/>
                  </a:cubicBezTo>
                  <a:cubicBezTo>
                    <a:pt x="611658" y="1203568"/>
                    <a:pt x="608609" y="1205089"/>
                    <a:pt x="607085" y="1208133"/>
                  </a:cubicBezTo>
                  <a:cubicBezTo>
                    <a:pt x="607085" y="1208133"/>
                    <a:pt x="607085" y="1211177"/>
                    <a:pt x="604036" y="1209655"/>
                  </a:cubicBezTo>
                  <a:cubicBezTo>
                    <a:pt x="600987" y="1211177"/>
                    <a:pt x="599463" y="1214221"/>
                    <a:pt x="599463" y="1217265"/>
                  </a:cubicBezTo>
                  <a:lnTo>
                    <a:pt x="599463" y="1217266"/>
                  </a:lnTo>
                  <a:lnTo>
                    <a:pt x="604036" y="1209656"/>
                  </a:lnTo>
                  <a:cubicBezTo>
                    <a:pt x="607085" y="1211178"/>
                    <a:pt x="607085" y="1208134"/>
                    <a:pt x="607085" y="1208134"/>
                  </a:cubicBezTo>
                  <a:cubicBezTo>
                    <a:pt x="608609" y="1205090"/>
                    <a:pt x="611658" y="1203569"/>
                    <a:pt x="614707" y="1202047"/>
                  </a:cubicBezTo>
                  <a:cubicBezTo>
                    <a:pt x="625378" y="1197481"/>
                    <a:pt x="637573" y="1191393"/>
                    <a:pt x="642146" y="1180740"/>
                  </a:cubicBezTo>
                  <a:close/>
                  <a:moveTo>
                    <a:pt x="542672" y="1179427"/>
                  </a:moveTo>
                  <a:cubicBezTo>
                    <a:pt x="538780" y="1179427"/>
                    <a:pt x="534888" y="1179806"/>
                    <a:pt x="531774" y="1180564"/>
                  </a:cubicBezTo>
                  <a:lnTo>
                    <a:pt x="531780" y="1180565"/>
                  </a:lnTo>
                  <a:lnTo>
                    <a:pt x="542672" y="1179428"/>
                  </a:lnTo>
                  <a:cubicBezTo>
                    <a:pt x="546564" y="1179428"/>
                    <a:pt x="550456" y="1179807"/>
                    <a:pt x="553569" y="1180565"/>
                  </a:cubicBezTo>
                  <a:lnTo>
                    <a:pt x="558240" y="1185112"/>
                  </a:lnTo>
                  <a:lnTo>
                    <a:pt x="558240" y="1185111"/>
                  </a:lnTo>
                  <a:lnTo>
                    <a:pt x="553569" y="1180564"/>
                  </a:lnTo>
                  <a:cubicBezTo>
                    <a:pt x="550456" y="1179806"/>
                    <a:pt x="546564" y="1179427"/>
                    <a:pt x="542672" y="1179427"/>
                  </a:cubicBezTo>
                  <a:close/>
                  <a:moveTo>
                    <a:pt x="220172" y="1177858"/>
                  </a:moveTo>
                  <a:lnTo>
                    <a:pt x="220171" y="1177858"/>
                  </a:lnTo>
                  <a:cubicBezTo>
                    <a:pt x="218644" y="1182424"/>
                    <a:pt x="221698" y="1183946"/>
                    <a:pt x="224753" y="1185468"/>
                  </a:cubicBezTo>
                  <a:lnTo>
                    <a:pt x="229335" y="1193077"/>
                  </a:lnTo>
                  <a:lnTo>
                    <a:pt x="229335" y="1193077"/>
                  </a:lnTo>
                  <a:cubicBezTo>
                    <a:pt x="230863" y="1188511"/>
                    <a:pt x="227808" y="1186989"/>
                    <a:pt x="224753" y="1185467"/>
                  </a:cubicBezTo>
                  <a:close/>
                  <a:moveTo>
                    <a:pt x="230120" y="1174938"/>
                  </a:moveTo>
                  <a:cubicBezTo>
                    <a:pt x="228177" y="1174938"/>
                    <a:pt x="226234" y="1175328"/>
                    <a:pt x="224680" y="1176109"/>
                  </a:cubicBezTo>
                  <a:lnTo>
                    <a:pt x="224680" y="1176110"/>
                  </a:lnTo>
                  <a:cubicBezTo>
                    <a:pt x="226234" y="1175329"/>
                    <a:pt x="228177" y="1174939"/>
                    <a:pt x="230120" y="1174939"/>
                  </a:cubicBezTo>
                  <a:cubicBezTo>
                    <a:pt x="232062" y="1174939"/>
                    <a:pt x="234004" y="1175329"/>
                    <a:pt x="235558" y="1176110"/>
                  </a:cubicBezTo>
                  <a:lnTo>
                    <a:pt x="241773" y="1182357"/>
                  </a:lnTo>
                  <a:lnTo>
                    <a:pt x="241774" y="1182356"/>
                  </a:lnTo>
                  <a:cubicBezTo>
                    <a:pt x="240220" y="1180794"/>
                    <a:pt x="237112" y="1179232"/>
                    <a:pt x="235558" y="1176109"/>
                  </a:cubicBezTo>
                  <a:cubicBezTo>
                    <a:pt x="234004" y="1175328"/>
                    <a:pt x="232062" y="1174938"/>
                    <a:pt x="230120" y="1174938"/>
                  </a:cubicBezTo>
                  <a:close/>
                  <a:moveTo>
                    <a:pt x="498157" y="1174814"/>
                  </a:moveTo>
                  <a:lnTo>
                    <a:pt x="496629" y="1182423"/>
                  </a:lnTo>
                  <a:cubicBezTo>
                    <a:pt x="495102" y="1185467"/>
                    <a:pt x="490520" y="1183945"/>
                    <a:pt x="488992" y="1186989"/>
                  </a:cubicBezTo>
                  <a:lnTo>
                    <a:pt x="488995" y="1186988"/>
                  </a:lnTo>
                  <a:lnTo>
                    <a:pt x="496629" y="1182424"/>
                  </a:lnTo>
                  <a:cubicBezTo>
                    <a:pt x="498157" y="1180902"/>
                    <a:pt x="499684" y="1177858"/>
                    <a:pt x="498157" y="1174814"/>
                  </a:cubicBezTo>
                  <a:close/>
                  <a:moveTo>
                    <a:pt x="654341" y="1174651"/>
                  </a:moveTo>
                  <a:cubicBezTo>
                    <a:pt x="649768" y="1174651"/>
                    <a:pt x="646719" y="1176173"/>
                    <a:pt x="642146" y="1177695"/>
                  </a:cubicBezTo>
                  <a:lnTo>
                    <a:pt x="642146" y="1177696"/>
                  </a:lnTo>
                  <a:cubicBezTo>
                    <a:pt x="646719" y="1176174"/>
                    <a:pt x="649768" y="1174652"/>
                    <a:pt x="654341" y="1174652"/>
                  </a:cubicBezTo>
                  <a:close/>
                  <a:moveTo>
                    <a:pt x="393670" y="1173172"/>
                  </a:moveTo>
                  <a:lnTo>
                    <a:pt x="405968" y="1178800"/>
                  </a:lnTo>
                  <a:lnTo>
                    <a:pt x="393670" y="1173172"/>
                  </a:lnTo>
                  <a:close/>
                  <a:moveTo>
                    <a:pt x="636047" y="1171608"/>
                  </a:moveTo>
                  <a:lnTo>
                    <a:pt x="628426" y="1182261"/>
                  </a:lnTo>
                  <a:lnTo>
                    <a:pt x="628428" y="1182260"/>
                  </a:lnTo>
                  <a:lnTo>
                    <a:pt x="636048" y="1171608"/>
                  </a:lnTo>
                  <a:close/>
                  <a:moveTo>
                    <a:pt x="634524" y="1162477"/>
                  </a:moveTo>
                  <a:lnTo>
                    <a:pt x="628617" y="1172178"/>
                  </a:lnTo>
                  <a:cubicBezTo>
                    <a:pt x="625759" y="1175032"/>
                    <a:pt x="622329" y="1177695"/>
                    <a:pt x="619280" y="1180739"/>
                  </a:cubicBezTo>
                  <a:cubicBezTo>
                    <a:pt x="602512" y="1192914"/>
                    <a:pt x="581170" y="1179217"/>
                    <a:pt x="562878" y="1182261"/>
                  </a:cubicBezTo>
                  <a:lnTo>
                    <a:pt x="562878" y="1182262"/>
                  </a:lnTo>
                  <a:cubicBezTo>
                    <a:pt x="581170" y="1179218"/>
                    <a:pt x="602512" y="1192915"/>
                    <a:pt x="619280" y="1180740"/>
                  </a:cubicBezTo>
                  <a:cubicBezTo>
                    <a:pt x="625378" y="1174652"/>
                    <a:pt x="633000" y="1170086"/>
                    <a:pt x="634524" y="1162477"/>
                  </a:cubicBezTo>
                  <a:close/>
                  <a:moveTo>
                    <a:pt x="640622" y="1158862"/>
                  </a:moveTo>
                  <a:lnTo>
                    <a:pt x="640622" y="1158863"/>
                  </a:lnTo>
                  <a:cubicBezTo>
                    <a:pt x="639479" y="1161336"/>
                    <a:pt x="639098" y="1163238"/>
                    <a:pt x="643671" y="1163999"/>
                  </a:cubicBezTo>
                  <a:cubicBezTo>
                    <a:pt x="643671" y="1163999"/>
                    <a:pt x="645195" y="1163999"/>
                    <a:pt x="645195" y="1163999"/>
                  </a:cubicBezTo>
                  <a:lnTo>
                    <a:pt x="645195" y="1163998"/>
                  </a:lnTo>
                  <a:lnTo>
                    <a:pt x="643671" y="1163998"/>
                  </a:lnTo>
                  <a:close/>
                  <a:moveTo>
                    <a:pt x="586746" y="1150461"/>
                  </a:moveTo>
                  <a:lnTo>
                    <a:pt x="586746" y="1150462"/>
                  </a:lnTo>
                  <a:cubicBezTo>
                    <a:pt x="589800" y="1156550"/>
                    <a:pt x="594382" y="1162638"/>
                    <a:pt x="600492" y="1164160"/>
                  </a:cubicBezTo>
                  <a:cubicBezTo>
                    <a:pt x="609657" y="1165682"/>
                    <a:pt x="618821" y="1162638"/>
                    <a:pt x="624931" y="1159594"/>
                  </a:cubicBezTo>
                  <a:lnTo>
                    <a:pt x="629512" y="1164160"/>
                  </a:lnTo>
                  <a:lnTo>
                    <a:pt x="629513" y="1164159"/>
                  </a:lnTo>
                  <a:cubicBezTo>
                    <a:pt x="626458" y="1162637"/>
                    <a:pt x="626458" y="1161115"/>
                    <a:pt x="624931" y="1159593"/>
                  </a:cubicBezTo>
                  <a:cubicBezTo>
                    <a:pt x="618821" y="1162637"/>
                    <a:pt x="609657" y="1165681"/>
                    <a:pt x="600492" y="1164159"/>
                  </a:cubicBezTo>
                  <a:close/>
                  <a:moveTo>
                    <a:pt x="562307" y="1150461"/>
                  </a:moveTo>
                  <a:lnTo>
                    <a:pt x="553143" y="1159593"/>
                  </a:lnTo>
                  <a:cubicBezTo>
                    <a:pt x="548561" y="1162637"/>
                    <a:pt x="540924" y="1161115"/>
                    <a:pt x="539396" y="1165681"/>
                  </a:cubicBezTo>
                  <a:cubicBezTo>
                    <a:pt x="531759" y="1168725"/>
                    <a:pt x="521068" y="1168725"/>
                    <a:pt x="516486" y="1162637"/>
                  </a:cubicBezTo>
                  <a:lnTo>
                    <a:pt x="514195" y="1151984"/>
                  </a:lnTo>
                  <a:lnTo>
                    <a:pt x="514195" y="1151984"/>
                  </a:lnTo>
                  <a:cubicBezTo>
                    <a:pt x="513813" y="1155789"/>
                    <a:pt x="514195" y="1159594"/>
                    <a:pt x="516486" y="1162638"/>
                  </a:cubicBezTo>
                  <a:cubicBezTo>
                    <a:pt x="521068" y="1168726"/>
                    <a:pt x="531759" y="1168726"/>
                    <a:pt x="539396" y="1165682"/>
                  </a:cubicBezTo>
                  <a:cubicBezTo>
                    <a:pt x="540924" y="1161116"/>
                    <a:pt x="548561" y="1162638"/>
                    <a:pt x="553143" y="1159594"/>
                  </a:cubicBezTo>
                  <a:cubicBezTo>
                    <a:pt x="556198" y="1158072"/>
                    <a:pt x="560780" y="1155028"/>
                    <a:pt x="562307" y="1150462"/>
                  </a:cubicBezTo>
                  <a:close/>
                  <a:moveTo>
                    <a:pt x="250126" y="1150449"/>
                  </a:moveTo>
                  <a:lnTo>
                    <a:pt x="273702" y="1162534"/>
                  </a:lnTo>
                  <a:cubicBezTo>
                    <a:pt x="289006" y="1165580"/>
                    <a:pt x="304311" y="1168626"/>
                    <a:pt x="321147" y="1165580"/>
                  </a:cubicBezTo>
                  <a:cubicBezTo>
                    <a:pt x="324208" y="1164057"/>
                    <a:pt x="327268" y="1162534"/>
                    <a:pt x="328799" y="1159489"/>
                  </a:cubicBezTo>
                  <a:cubicBezTo>
                    <a:pt x="328799" y="1156443"/>
                    <a:pt x="328799" y="1154920"/>
                    <a:pt x="331860" y="1154920"/>
                  </a:cubicBezTo>
                  <a:cubicBezTo>
                    <a:pt x="334921" y="1154920"/>
                    <a:pt x="337982" y="1156443"/>
                    <a:pt x="337982" y="1159489"/>
                  </a:cubicBezTo>
                  <a:lnTo>
                    <a:pt x="337982" y="1159488"/>
                  </a:lnTo>
                  <a:cubicBezTo>
                    <a:pt x="337982" y="1156442"/>
                    <a:pt x="334921" y="1154919"/>
                    <a:pt x="331860" y="1154919"/>
                  </a:cubicBezTo>
                  <a:cubicBezTo>
                    <a:pt x="328799" y="1154919"/>
                    <a:pt x="328799" y="1156442"/>
                    <a:pt x="328799" y="1159488"/>
                  </a:cubicBezTo>
                  <a:cubicBezTo>
                    <a:pt x="327268" y="1162533"/>
                    <a:pt x="324208" y="1164056"/>
                    <a:pt x="321147" y="1165579"/>
                  </a:cubicBezTo>
                  <a:cubicBezTo>
                    <a:pt x="304311" y="1168625"/>
                    <a:pt x="289006" y="1165579"/>
                    <a:pt x="273702" y="1162533"/>
                  </a:cubicBezTo>
                  <a:lnTo>
                    <a:pt x="250130" y="1150451"/>
                  </a:lnTo>
                  <a:close/>
                  <a:moveTo>
                    <a:pt x="642146" y="1150300"/>
                  </a:moveTo>
                  <a:cubicBezTo>
                    <a:pt x="637573" y="1150300"/>
                    <a:pt x="634524" y="1154866"/>
                    <a:pt x="631475" y="1157910"/>
                  </a:cubicBezTo>
                  <a:lnTo>
                    <a:pt x="631476" y="1157911"/>
                  </a:lnTo>
                  <a:lnTo>
                    <a:pt x="642146" y="1150301"/>
                  </a:lnTo>
                  <a:close/>
                  <a:moveTo>
                    <a:pt x="145902" y="1149320"/>
                  </a:moveTo>
                  <a:lnTo>
                    <a:pt x="140747" y="1159593"/>
                  </a:lnTo>
                  <a:cubicBezTo>
                    <a:pt x="133110" y="1167203"/>
                    <a:pt x="122418" y="1165681"/>
                    <a:pt x="114781" y="1164159"/>
                  </a:cubicBezTo>
                  <a:cubicBezTo>
                    <a:pt x="107144" y="1164159"/>
                    <a:pt x="101034" y="1158071"/>
                    <a:pt x="96452" y="1155027"/>
                  </a:cubicBezTo>
                  <a:lnTo>
                    <a:pt x="96454" y="1155029"/>
                  </a:lnTo>
                  <a:lnTo>
                    <a:pt x="114781" y="1164160"/>
                  </a:lnTo>
                  <a:cubicBezTo>
                    <a:pt x="122418" y="1165682"/>
                    <a:pt x="133110" y="1167204"/>
                    <a:pt x="140747" y="1159594"/>
                  </a:cubicBezTo>
                  <a:cubicBezTo>
                    <a:pt x="143802" y="1156550"/>
                    <a:pt x="145329" y="1153126"/>
                    <a:pt x="145902" y="1149321"/>
                  </a:cubicBezTo>
                  <a:close/>
                  <a:moveTo>
                    <a:pt x="203370" y="1147417"/>
                  </a:moveTo>
                  <a:lnTo>
                    <a:pt x="203371" y="1147419"/>
                  </a:lnTo>
                  <a:lnTo>
                    <a:pt x="244610" y="1174814"/>
                  </a:lnTo>
                  <a:lnTo>
                    <a:pt x="258158" y="1177707"/>
                  </a:lnTo>
                  <a:lnTo>
                    <a:pt x="258155" y="1177706"/>
                  </a:lnTo>
                  <a:lnTo>
                    <a:pt x="244610" y="1174813"/>
                  </a:lnTo>
                  <a:cubicBezTo>
                    <a:pt x="229335" y="1168725"/>
                    <a:pt x="217116" y="1159593"/>
                    <a:pt x="203370" y="1147417"/>
                  </a:cubicBezTo>
                  <a:close/>
                  <a:moveTo>
                    <a:pt x="87450" y="1147343"/>
                  </a:moveTo>
                  <a:lnTo>
                    <a:pt x="87451" y="1147345"/>
                  </a:lnTo>
                  <a:lnTo>
                    <a:pt x="93525" y="1151870"/>
                  </a:lnTo>
                  <a:cubicBezTo>
                    <a:pt x="90487" y="1157904"/>
                    <a:pt x="98080" y="1162430"/>
                    <a:pt x="101118" y="1166956"/>
                  </a:cubicBezTo>
                  <a:cubicBezTo>
                    <a:pt x="111748" y="1174499"/>
                    <a:pt x="126934" y="1176008"/>
                    <a:pt x="140602" y="1174499"/>
                  </a:cubicBezTo>
                  <a:lnTo>
                    <a:pt x="158825" y="1180533"/>
                  </a:lnTo>
                  <a:lnTo>
                    <a:pt x="158825" y="1180532"/>
                  </a:lnTo>
                  <a:cubicBezTo>
                    <a:pt x="152751" y="1177515"/>
                    <a:pt x="148195" y="1176007"/>
                    <a:pt x="140602" y="1174498"/>
                  </a:cubicBezTo>
                  <a:cubicBezTo>
                    <a:pt x="126934" y="1176007"/>
                    <a:pt x="111748" y="1174498"/>
                    <a:pt x="101118" y="1166955"/>
                  </a:cubicBezTo>
                  <a:cubicBezTo>
                    <a:pt x="98080" y="1162429"/>
                    <a:pt x="90487" y="1157903"/>
                    <a:pt x="93525" y="1151869"/>
                  </a:cubicBezTo>
                  <a:cubicBezTo>
                    <a:pt x="92006" y="1150360"/>
                    <a:pt x="88969" y="1144325"/>
                    <a:pt x="87450" y="1147343"/>
                  </a:cubicBezTo>
                  <a:close/>
                  <a:moveTo>
                    <a:pt x="163658" y="1144374"/>
                  </a:moveTo>
                  <a:cubicBezTo>
                    <a:pt x="165185" y="1151984"/>
                    <a:pt x="165185" y="1151984"/>
                    <a:pt x="165185" y="1151984"/>
                  </a:cubicBezTo>
                  <a:cubicBezTo>
                    <a:pt x="168240" y="1158072"/>
                    <a:pt x="174349" y="1158072"/>
                    <a:pt x="178932" y="1162638"/>
                  </a:cubicBezTo>
                  <a:cubicBezTo>
                    <a:pt x="183514" y="1168726"/>
                    <a:pt x="191150" y="1170248"/>
                    <a:pt x="197260" y="1170248"/>
                  </a:cubicBezTo>
                  <a:cubicBezTo>
                    <a:pt x="201842" y="1170248"/>
                    <a:pt x="206425" y="1167204"/>
                    <a:pt x="207952" y="1162638"/>
                  </a:cubicBezTo>
                  <a:lnTo>
                    <a:pt x="207952" y="1162637"/>
                  </a:lnTo>
                  <a:lnTo>
                    <a:pt x="197260" y="1170247"/>
                  </a:lnTo>
                  <a:cubicBezTo>
                    <a:pt x="191150" y="1170247"/>
                    <a:pt x="183514" y="1168725"/>
                    <a:pt x="178932" y="1162637"/>
                  </a:cubicBezTo>
                  <a:cubicBezTo>
                    <a:pt x="174349" y="1158071"/>
                    <a:pt x="168240" y="1158071"/>
                    <a:pt x="165185" y="1151983"/>
                  </a:cubicBezTo>
                  <a:lnTo>
                    <a:pt x="163658" y="1144374"/>
                  </a:lnTo>
                  <a:close/>
                  <a:moveTo>
                    <a:pt x="516486" y="1141329"/>
                  </a:moveTo>
                  <a:cubicBezTo>
                    <a:pt x="508848" y="1148939"/>
                    <a:pt x="499684" y="1155027"/>
                    <a:pt x="490520" y="1161115"/>
                  </a:cubicBezTo>
                  <a:cubicBezTo>
                    <a:pt x="464554" y="1174813"/>
                    <a:pt x="440116" y="1191555"/>
                    <a:pt x="408041" y="1186989"/>
                  </a:cubicBezTo>
                  <a:cubicBezTo>
                    <a:pt x="391239" y="1188511"/>
                    <a:pt x="375965" y="1182423"/>
                    <a:pt x="362219" y="1174813"/>
                  </a:cubicBezTo>
                  <a:cubicBezTo>
                    <a:pt x="360691" y="1173291"/>
                    <a:pt x="359164" y="1170247"/>
                    <a:pt x="357636" y="1168725"/>
                  </a:cubicBezTo>
                  <a:cubicBezTo>
                    <a:pt x="345417" y="1183945"/>
                    <a:pt x="327089" y="1186989"/>
                    <a:pt x="308760" y="1188511"/>
                  </a:cubicBezTo>
                  <a:lnTo>
                    <a:pt x="259132" y="1177914"/>
                  </a:lnTo>
                  <a:lnTo>
                    <a:pt x="259123" y="1177913"/>
                  </a:lnTo>
                  <a:lnTo>
                    <a:pt x="308760" y="1188512"/>
                  </a:lnTo>
                  <a:cubicBezTo>
                    <a:pt x="327089" y="1186990"/>
                    <a:pt x="345417" y="1183946"/>
                    <a:pt x="357636" y="1168726"/>
                  </a:cubicBezTo>
                  <a:cubicBezTo>
                    <a:pt x="359164" y="1170248"/>
                    <a:pt x="360691" y="1173292"/>
                    <a:pt x="362219" y="1174814"/>
                  </a:cubicBezTo>
                  <a:cubicBezTo>
                    <a:pt x="375965" y="1182424"/>
                    <a:pt x="391239" y="1188512"/>
                    <a:pt x="408041" y="1186990"/>
                  </a:cubicBezTo>
                  <a:cubicBezTo>
                    <a:pt x="440116" y="1191556"/>
                    <a:pt x="464554" y="1174814"/>
                    <a:pt x="490520" y="1161116"/>
                  </a:cubicBezTo>
                  <a:lnTo>
                    <a:pt x="516486" y="1141330"/>
                  </a:lnTo>
                  <a:close/>
                  <a:moveTo>
                    <a:pt x="334831" y="1139610"/>
                  </a:moveTo>
                  <a:cubicBezTo>
                    <a:pt x="331774" y="1139610"/>
                    <a:pt x="327188" y="1141139"/>
                    <a:pt x="325660" y="1145726"/>
                  </a:cubicBezTo>
                  <a:lnTo>
                    <a:pt x="325660" y="1145727"/>
                  </a:lnTo>
                  <a:cubicBezTo>
                    <a:pt x="327188" y="1141140"/>
                    <a:pt x="331774" y="1139611"/>
                    <a:pt x="334831" y="1139611"/>
                  </a:cubicBezTo>
                  <a:cubicBezTo>
                    <a:pt x="344002" y="1139611"/>
                    <a:pt x="351645" y="1142669"/>
                    <a:pt x="354703" y="1151843"/>
                  </a:cubicBezTo>
                  <a:lnTo>
                    <a:pt x="354703" y="1151842"/>
                  </a:lnTo>
                  <a:cubicBezTo>
                    <a:pt x="351645" y="1142668"/>
                    <a:pt x="344002" y="1139610"/>
                    <a:pt x="334831" y="1139610"/>
                  </a:cubicBezTo>
                  <a:close/>
                  <a:moveTo>
                    <a:pt x="394239" y="1139425"/>
                  </a:moveTo>
                  <a:lnTo>
                    <a:pt x="392902" y="1147609"/>
                  </a:lnTo>
                  <a:cubicBezTo>
                    <a:pt x="391564" y="1150083"/>
                    <a:pt x="389654" y="1152367"/>
                    <a:pt x="388125" y="1154651"/>
                  </a:cubicBezTo>
                  <a:lnTo>
                    <a:pt x="388125" y="1154652"/>
                  </a:lnTo>
                  <a:lnTo>
                    <a:pt x="392902" y="1147610"/>
                  </a:lnTo>
                  <a:cubicBezTo>
                    <a:pt x="394239" y="1145136"/>
                    <a:pt x="395004" y="1142471"/>
                    <a:pt x="394239" y="1139425"/>
                  </a:cubicBezTo>
                  <a:close/>
                  <a:moveTo>
                    <a:pt x="317811" y="1136380"/>
                  </a:moveTo>
                  <a:cubicBezTo>
                    <a:pt x="316283" y="1140948"/>
                    <a:pt x="320868" y="1145516"/>
                    <a:pt x="319340" y="1150084"/>
                  </a:cubicBezTo>
                  <a:lnTo>
                    <a:pt x="323926" y="1157697"/>
                  </a:lnTo>
                  <a:lnTo>
                    <a:pt x="323926" y="1157696"/>
                  </a:lnTo>
                  <a:cubicBezTo>
                    <a:pt x="320868" y="1156173"/>
                    <a:pt x="319340" y="1153128"/>
                    <a:pt x="319340" y="1150083"/>
                  </a:cubicBezTo>
                  <a:cubicBezTo>
                    <a:pt x="320104" y="1147799"/>
                    <a:pt x="319340" y="1145515"/>
                    <a:pt x="318576" y="1143231"/>
                  </a:cubicBezTo>
                  <a:close/>
                  <a:moveTo>
                    <a:pt x="269424" y="1130180"/>
                  </a:moveTo>
                  <a:lnTo>
                    <a:pt x="267709" y="1134680"/>
                  </a:lnTo>
                  <a:lnTo>
                    <a:pt x="264280" y="1131679"/>
                  </a:lnTo>
                  <a:lnTo>
                    <a:pt x="264280" y="1131680"/>
                  </a:lnTo>
                  <a:cubicBezTo>
                    <a:pt x="264280" y="1133180"/>
                    <a:pt x="265994" y="1134681"/>
                    <a:pt x="267709" y="1134681"/>
                  </a:cubicBezTo>
                  <a:cubicBezTo>
                    <a:pt x="269424" y="1133180"/>
                    <a:pt x="269424" y="1131680"/>
                    <a:pt x="269424" y="1130180"/>
                  </a:cubicBezTo>
                  <a:close/>
                  <a:moveTo>
                    <a:pt x="674158" y="1128994"/>
                  </a:moveTo>
                  <a:cubicBezTo>
                    <a:pt x="668061" y="1125950"/>
                    <a:pt x="666536" y="1135081"/>
                    <a:pt x="663487" y="1136603"/>
                  </a:cubicBezTo>
                  <a:cubicBezTo>
                    <a:pt x="661963" y="1142691"/>
                    <a:pt x="657390" y="1147257"/>
                    <a:pt x="655866" y="1153344"/>
                  </a:cubicBezTo>
                  <a:cubicBezTo>
                    <a:pt x="652817" y="1153344"/>
                    <a:pt x="651292" y="1153344"/>
                    <a:pt x="649768" y="1156388"/>
                  </a:cubicBezTo>
                  <a:cubicBezTo>
                    <a:pt x="648244" y="1156388"/>
                    <a:pt x="646719" y="1156388"/>
                    <a:pt x="646719" y="1154866"/>
                  </a:cubicBezTo>
                  <a:cubicBezTo>
                    <a:pt x="646719" y="1156388"/>
                    <a:pt x="645576" y="1157910"/>
                    <a:pt x="644814" y="1159432"/>
                  </a:cubicBezTo>
                  <a:lnTo>
                    <a:pt x="644814" y="1159433"/>
                  </a:lnTo>
                  <a:lnTo>
                    <a:pt x="646719" y="1154867"/>
                  </a:lnTo>
                  <a:cubicBezTo>
                    <a:pt x="646719" y="1156389"/>
                    <a:pt x="648244" y="1156389"/>
                    <a:pt x="649768" y="1156389"/>
                  </a:cubicBezTo>
                  <a:cubicBezTo>
                    <a:pt x="651292" y="1153345"/>
                    <a:pt x="652817" y="1153345"/>
                    <a:pt x="655866" y="1153345"/>
                  </a:cubicBezTo>
                  <a:cubicBezTo>
                    <a:pt x="657390" y="1147258"/>
                    <a:pt x="661963" y="1142692"/>
                    <a:pt x="663487" y="1136604"/>
                  </a:cubicBezTo>
                  <a:cubicBezTo>
                    <a:pt x="666536" y="1135082"/>
                    <a:pt x="668061" y="1125951"/>
                    <a:pt x="674158" y="1128995"/>
                  </a:cubicBezTo>
                  <a:close/>
                  <a:moveTo>
                    <a:pt x="331968" y="1128893"/>
                  </a:moveTo>
                  <a:cubicBezTo>
                    <a:pt x="328910" y="1128893"/>
                    <a:pt x="324323" y="1131960"/>
                    <a:pt x="324323" y="1135027"/>
                  </a:cubicBezTo>
                  <a:lnTo>
                    <a:pt x="324323" y="1135028"/>
                  </a:lnTo>
                  <a:cubicBezTo>
                    <a:pt x="324323" y="1131961"/>
                    <a:pt x="328910" y="1128894"/>
                    <a:pt x="331968" y="1128894"/>
                  </a:cubicBezTo>
                  <a:cubicBezTo>
                    <a:pt x="339612" y="1128894"/>
                    <a:pt x="345728" y="1131961"/>
                    <a:pt x="350315" y="1136561"/>
                  </a:cubicBezTo>
                  <a:cubicBezTo>
                    <a:pt x="354902" y="1136561"/>
                    <a:pt x="357960" y="1133494"/>
                    <a:pt x="361018" y="1133494"/>
                  </a:cubicBezTo>
                  <a:cubicBezTo>
                    <a:pt x="370191" y="1131961"/>
                    <a:pt x="382423" y="1130427"/>
                    <a:pt x="388539" y="1136561"/>
                  </a:cubicBezTo>
                  <a:lnTo>
                    <a:pt x="390068" y="1145760"/>
                  </a:lnTo>
                  <a:lnTo>
                    <a:pt x="390068" y="1145760"/>
                  </a:lnTo>
                  <a:cubicBezTo>
                    <a:pt x="391597" y="1142693"/>
                    <a:pt x="390068" y="1139627"/>
                    <a:pt x="388539" y="1136560"/>
                  </a:cubicBezTo>
                  <a:cubicBezTo>
                    <a:pt x="382423" y="1130426"/>
                    <a:pt x="370191" y="1131960"/>
                    <a:pt x="361018" y="1133493"/>
                  </a:cubicBezTo>
                  <a:cubicBezTo>
                    <a:pt x="357960" y="1133493"/>
                    <a:pt x="354902" y="1136560"/>
                    <a:pt x="350315" y="1136560"/>
                  </a:cubicBezTo>
                  <a:cubicBezTo>
                    <a:pt x="345728" y="1131960"/>
                    <a:pt x="339612" y="1128893"/>
                    <a:pt x="331968" y="1128893"/>
                  </a:cubicBezTo>
                  <a:close/>
                  <a:moveTo>
                    <a:pt x="146736" y="1124264"/>
                  </a:moveTo>
                  <a:lnTo>
                    <a:pt x="145193" y="1128893"/>
                  </a:lnTo>
                  <a:lnTo>
                    <a:pt x="145193" y="1128894"/>
                  </a:lnTo>
                  <a:lnTo>
                    <a:pt x="146736" y="1124264"/>
                  </a:lnTo>
                  <a:close/>
                  <a:moveTo>
                    <a:pt x="292090" y="1124177"/>
                  </a:moveTo>
                  <a:lnTo>
                    <a:pt x="292090" y="1124178"/>
                  </a:lnTo>
                  <a:cubicBezTo>
                    <a:pt x="293537" y="1124178"/>
                    <a:pt x="294983" y="1125679"/>
                    <a:pt x="294983" y="1124178"/>
                  </a:cubicBezTo>
                  <a:lnTo>
                    <a:pt x="294983" y="1124177"/>
                  </a:lnTo>
                  <a:close/>
                  <a:moveTo>
                    <a:pt x="163658" y="1123066"/>
                  </a:moveTo>
                  <a:lnTo>
                    <a:pt x="162131" y="1132007"/>
                  </a:lnTo>
                  <a:cubicBezTo>
                    <a:pt x="161367" y="1135241"/>
                    <a:pt x="159840" y="1138285"/>
                    <a:pt x="156021" y="1139807"/>
                  </a:cubicBezTo>
                  <a:cubicBezTo>
                    <a:pt x="152966" y="1141329"/>
                    <a:pt x="148383" y="1138285"/>
                    <a:pt x="145329" y="1136763"/>
                  </a:cubicBezTo>
                  <a:lnTo>
                    <a:pt x="145329" y="1136764"/>
                  </a:lnTo>
                  <a:lnTo>
                    <a:pt x="156021" y="1139808"/>
                  </a:lnTo>
                  <a:cubicBezTo>
                    <a:pt x="163658" y="1136764"/>
                    <a:pt x="162130" y="1127632"/>
                    <a:pt x="163658" y="1123066"/>
                  </a:cubicBezTo>
                  <a:close/>
                  <a:moveTo>
                    <a:pt x="81858" y="1121503"/>
                  </a:moveTo>
                  <a:lnTo>
                    <a:pt x="81858" y="1121503"/>
                  </a:lnTo>
                  <a:cubicBezTo>
                    <a:pt x="82239" y="1123982"/>
                    <a:pt x="83383" y="1126651"/>
                    <a:pt x="84145" y="1128939"/>
                  </a:cubicBezTo>
                  <a:cubicBezTo>
                    <a:pt x="93297" y="1142667"/>
                    <a:pt x="105499" y="1160970"/>
                    <a:pt x="125328" y="1157920"/>
                  </a:cubicBezTo>
                  <a:cubicBezTo>
                    <a:pt x="128379" y="1159445"/>
                    <a:pt x="131430" y="1156394"/>
                    <a:pt x="134480" y="1154869"/>
                  </a:cubicBezTo>
                  <a:cubicBezTo>
                    <a:pt x="138294" y="1148005"/>
                    <a:pt x="138675" y="1141142"/>
                    <a:pt x="137722" y="1134278"/>
                  </a:cubicBezTo>
                  <a:lnTo>
                    <a:pt x="137722" y="1134277"/>
                  </a:lnTo>
                  <a:lnTo>
                    <a:pt x="134480" y="1154868"/>
                  </a:lnTo>
                  <a:cubicBezTo>
                    <a:pt x="131430" y="1156393"/>
                    <a:pt x="128379" y="1159444"/>
                    <a:pt x="125328" y="1157919"/>
                  </a:cubicBezTo>
                  <a:cubicBezTo>
                    <a:pt x="105499" y="1160969"/>
                    <a:pt x="93297" y="1142666"/>
                    <a:pt x="84145" y="1128938"/>
                  </a:cubicBezTo>
                  <a:close/>
                  <a:moveTo>
                    <a:pt x="281641" y="1121391"/>
                  </a:moveTo>
                  <a:lnTo>
                    <a:pt x="278427" y="1123106"/>
                  </a:lnTo>
                  <a:lnTo>
                    <a:pt x="278426" y="1123107"/>
                  </a:lnTo>
                  <a:cubicBezTo>
                    <a:pt x="280034" y="1121392"/>
                    <a:pt x="281641" y="1123107"/>
                    <a:pt x="281641" y="1121392"/>
                  </a:cubicBezTo>
                  <a:close/>
                  <a:moveTo>
                    <a:pt x="639144" y="1119904"/>
                  </a:moveTo>
                  <a:cubicBezTo>
                    <a:pt x="634573" y="1122965"/>
                    <a:pt x="639144" y="1130617"/>
                    <a:pt x="633050" y="1132147"/>
                  </a:cubicBezTo>
                  <a:cubicBezTo>
                    <a:pt x="631526" y="1133677"/>
                    <a:pt x="630002" y="1133677"/>
                    <a:pt x="626955" y="1133677"/>
                  </a:cubicBezTo>
                  <a:lnTo>
                    <a:pt x="622384" y="1124496"/>
                  </a:lnTo>
                  <a:lnTo>
                    <a:pt x="622384" y="1124496"/>
                  </a:lnTo>
                  <a:cubicBezTo>
                    <a:pt x="622384" y="1127557"/>
                    <a:pt x="623908" y="1130618"/>
                    <a:pt x="626955" y="1133678"/>
                  </a:cubicBezTo>
                  <a:cubicBezTo>
                    <a:pt x="630002" y="1133678"/>
                    <a:pt x="631526" y="1133678"/>
                    <a:pt x="633050" y="1132148"/>
                  </a:cubicBezTo>
                  <a:cubicBezTo>
                    <a:pt x="639144" y="1130618"/>
                    <a:pt x="634573" y="1122966"/>
                    <a:pt x="639144" y="1119905"/>
                  </a:cubicBezTo>
                  <a:lnTo>
                    <a:pt x="641620" y="1123922"/>
                  </a:lnTo>
                  <a:lnTo>
                    <a:pt x="641620" y="1123921"/>
                  </a:lnTo>
                  <a:cubicBezTo>
                    <a:pt x="641811" y="1122200"/>
                    <a:pt x="641430" y="1120669"/>
                    <a:pt x="639144" y="1119904"/>
                  </a:cubicBezTo>
                  <a:close/>
                  <a:moveTo>
                    <a:pt x="87048" y="1118364"/>
                  </a:moveTo>
                  <a:cubicBezTo>
                    <a:pt x="85521" y="1118364"/>
                    <a:pt x="85521" y="1119891"/>
                    <a:pt x="85521" y="1119891"/>
                  </a:cubicBezTo>
                  <a:lnTo>
                    <a:pt x="85521" y="1119892"/>
                  </a:lnTo>
                  <a:lnTo>
                    <a:pt x="87048" y="1118365"/>
                  </a:lnTo>
                  <a:lnTo>
                    <a:pt x="91630" y="1124473"/>
                  </a:lnTo>
                  <a:lnTo>
                    <a:pt x="91630" y="1124472"/>
                  </a:lnTo>
                  <a:cubicBezTo>
                    <a:pt x="91630" y="1121418"/>
                    <a:pt x="90103" y="1118364"/>
                    <a:pt x="87048" y="1118364"/>
                  </a:cubicBezTo>
                  <a:close/>
                  <a:moveTo>
                    <a:pt x="103847" y="1116838"/>
                  </a:moveTo>
                  <a:lnTo>
                    <a:pt x="100793" y="1130581"/>
                  </a:lnTo>
                  <a:cubicBezTo>
                    <a:pt x="99266" y="1132108"/>
                    <a:pt x="96211" y="1130581"/>
                    <a:pt x="94684" y="1130581"/>
                  </a:cubicBezTo>
                  <a:lnTo>
                    <a:pt x="91439" y="1127527"/>
                  </a:lnTo>
                  <a:lnTo>
                    <a:pt x="91439" y="1127528"/>
                  </a:lnTo>
                  <a:cubicBezTo>
                    <a:pt x="91630" y="1128673"/>
                    <a:pt x="92394" y="1129819"/>
                    <a:pt x="94684" y="1130582"/>
                  </a:cubicBezTo>
                  <a:cubicBezTo>
                    <a:pt x="96211" y="1130582"/>
                    <a:pt x="99266" y="1132109"/>
                    <a:pt x="100793" y="1130582"/>
                  </a:cubicBezTo>
                  <a:cubicBezTo>
                    <a:pt x="105374" y="1127528"/>
                    <a:pt x="105374" y="1119892"/>
                    <a:pt x="103847" y="1116838"/>
                  </a:cubicBezTo>
                  <a:close/>
                  <a:moveTo>
                    <a:pt x="181974" y="1116676"/>
                  </a:moveTo>
                  <a:lnTo>
                    <a:pt x="181975" y="1116677"/>
                  </a:lnTo>
                  <a:lnTo>
                    <a:pt x="183502" y="1116677"/>
                  </a:lnTo>
                  <a:cubicBezTo>
                    <a:pt x="200316" y="1128909"/>
                    <a:pt x="214074" y="1145727"/>
                    <a:pt x="232417" y="1157959"/>
                  </a:cubicBezTo>
                  <a:cubicBezTo>
                    <a:pt x="256874" y="1170190"/>
                    <a:pt x="284388" y="1179364"/>
                    <a:pt x="313431" y="1177835"/>
                  </a:cubicBezTo>
                  <a:cubicBezTo>
                    <a:pt x="322602" y="1177835"/>
                    <a:pt x="330245" y="1174777"/>
                    <a:pt x="337888" y="1170190"/>
                  </a:cubicBezTo>
                  <a:cubicBezTo>
                    <a:pt x="340946" y="1168661"/>
                    <a:pt x="344002" y="1164075"/>
                    <a:pt x="342474" y="1161017"/>
                  </a:cubicBezTo>
                  <a:lnTo>
                    <a:pt x="342474" y="1161017"/>
                  </a:lnTo>
                  <a:lnTo>
                    <a:pt x="337888" y="1170189"/>
                  </a:lnTo>
                  <a:cubicBezTo>
                    <a:pt x="330245" y="1174776"/>
                    <a:pt x="322602" y="1177834"/>
                    <a:pt x="313431" y="1177834"/>
                  </a:cubicBezTo>
                  <a:cubicBezTo>
                    <a:pt x="284388" y="1179363"/>
                    <a:pt x="256874" y="1170189"/>
                    <a:pt x="232417" y="1157958"/>
                  </a:cubicBezTo>
                  <a:cubicBezTo>
                    <a:pt x="214074" y="1145726"/>
                    <a:pt x="200316" y="1128908"/>
                    <a:pt x="183502" y="1116676"/>
                  </a:cubicBezTo>
                  <a:close/>
                  <a:moveTo>
                    <a:pt x="152909" y="1116547"/>
                  </a:moveTo>
                  <a:lnTo>
                    <a:pt x="152909" y="1116548"/>
                  </a:lnTo>
                  <a:cubicBezTo>
                    <a:pt x="152909" y="1119634"/>
                    <a:pt x="157539" y="1124264"/>
                    <a:pt x="155996" y="1128894"/>
                  </a:cubicBezTo>
                  <a:lnTo>
                    <a:pt x="157539" y="1133523"/>
                  </a:lnTo>
                  <a:lnTo>
                    <a:pt x="157539" y="1133523"/>
                  </a:lnTo>
                  <a:cubicBezTo>
                    <a:pt x="157539" y="1130436"/>
                    <a:pt x="157539" y="1128893"/>
                    <a:pt x="155996" y="1128893"/>
                  </a:cubicBezTo>
                  <a:cubicBezTo>
                    <a:pt x="157539" y="1124263"/>
                    <a:pt x="152909" y="1119633"/>
                    <a:pt x="152909" y="1116547"/>
                  </a:cubicBezTo>
                  <a:close/>
                  <a:moveTo>
                    <a:pt x="73437" y="1116529"/>
                  </a:moveTo>
                  <a:lnTo>
                    <a:pt x="73437" y="1116530"/>
                  </a:lnTo>
                  <a:lnTo>
                    <a:pt x="85675" y="1142397"/>
                  </a:lnTo>
                  <a:lnTo>
                    <a:pt x="85676" y="1142397"/>
                  </a:lnTo>
                  <a:cubicBezTo>
                    <a:pt x="82617" y="1133267"/>
                    <a:pt x="76497" y="1125659"/>
                    <a:pt x="73437" y="1116529"/>
                  </a:cubicBezTo>
                  <a:close/>
                  <a:moveTo>
                    <a:pt x="157548" y="1115455"/>
                  </a:moveTo>
                  <a:lnTo>
                    <a:pt x="157548" y="1115456"/>
                  </a:lnTo>
                  <a:lnTo>
                    <a:pt x="166903" y="1122686"/>
                  </a:lnTo>
                  <a:cubicBezTo>
                    <a:pt x="169767" y="1125349"/>
                    <a:pt x="172058" y="1128393"/>
                    <a:pt x="172822" y="1132198"/>
                  </a:cubicBezTo>
                  <a:lnTo>
                    <a:pt x="177404" y="1142852"/>
                  </a:lnTo>
                  <a:lnTo>
                    <a:pt x="177404" y="1142851"/>
                  </a:lnTo>
                  <a:cubicBezTo>
                    <a:pt x="177404" y="1138285"/>
                    <a:pt x="175877" y="1135241"/>
                    <a:pt x="172822" y="1132197"/>
                  </a:cubicBezTo>
                  <a:cubicBezTo>
                    <a:pt x="171294" y="1124587"/>
                    <a:pt x="163658" y="1120021"/>
                    <a:pt x="157548" y="1115455"/>
                  </a:cubicBezTo>
                  <a:close/>
                  <a:moveTo>
                    <a:pt x="253592" y="1113916"/>
                  </a:moveTo>
                  <a:lnTo>
                    <a:pt x="254510" y="1115754"/>
                  </a:lnTo>
                  <a:lnTo>
                    <a:pt x="254510" y="1115753"/>
                  </a:lnTo>
                  <a:lnTo>
                    <a:pt x="253593" y="1113916"/>
                  </a:lnTo>
                  <a:close/>
                  <a:moveTo>
                    <a:pt x="655905" y="1113784"/>
                  </a:moveTo>
                  <a:lnTo>
                    <a:pt x="653048" y="1132339"/>
                  </a:lnTo>
                  <a:cubicBezTo>
                    <a:pt x="650572" y="1137887"/>
                    <a:pt x="646763" y="1142860"/>
                    <a:pt x="642192" y="1147451"/>
                  </a:cubicBezTo>
                  <a:lnTo>
                    <a:pt x="642193" y="1147452"/>
                  </a:lnTo>
                  <a:lnTo>
                    <a:pt x="653048" y="1132340"/>
                  </a:lnTo>
                  <a:cubicBezTo>
                    <a:pt x="655524" y="1126792"/>
                    <a:pt x="656667" y="1120671"/>
                    <a:pt x="655905" y="1113784"/>
                  </a:cubicBezTo>
                  <a:close/>
                  <a:moveTo>
                    <a:pt x="657428" y="1113783"/>
                  </a:moveTo>
                  <a:lnTo>
                    <a:pt x="657428" y="1113784"/>
                  </a:lnTo>
                  <a:cubicBezTo>
                    <a:pt x="658952" y="1115314"/>
                    <a:pt x="663523" y="1115314"/>
                    <a:pt x="665047" y="1115314"/>
                  </a:cubicBezTo>
                  <a:lnTo>
                    <a:pt x="668094" y="1124496"/>
                  </a:lnTo>
                  <a:lnTo>
                    <a:pt x="668094" y="1124495"/>
                  </a:lnTo>
                  <a:cubicBezTo>
                    <a:pt x="668094" y="1121434"/>
                    <a:pt x="668094" y="1118374"/>
                    <a:pt x="665047" y="1115313"/>
                  </a:cubicBezTo>
                  <a:close/>
                  <a:moveTo>
                    <a:pt x="669380" y="1113461"/>
                  </a:moveTo>
                  <a:lnTo>
                    <a:pt x="669381" y="1113463"/>
                  </a:lnTo>
                  <a:lnTo>
                    <a:pt x="672594" y="1115070"/>
                  </a:lnTo>
                  <a:lnTo>
                    <a:pt x="672595" y="1115069"/>
                  </a:lnTo>
                  <a:cubicBezTo>
                    <a:pt x="670987" y="1115069"/>
                    <a:pt x="670987" y="1113461"/>
                    <a:pt x="669380" y="1113461"/>
                  </a:cubicBezTo>
                  <a:close/>
                  <a:moveTo>
                    <a:pt x="145000" y="1111738"/>
                  </a:moveTo>
                  <a:lnTo>
                    <a:pt x="145001" y="1111740"/>
                  </a:lnTo>
                  <a:lnTo>
                    <a:pt x="147508" y="1116934"/>
                  </a:lnTo>
                  <a:cubicBezTo>
                    <a:pt x="148665" y="1121178"/>
                    <a:pt x="149051" y="1125807"/>
                    <a:pt x="148280" y="1130437"/>
                  </a:cubicBezTo>
                  <a:cubicBezTo>
                    <a:pt x="148280" y="1130437"/>
                    <a:pt x="149823" y="1130437"/>
                    <a:pt x="149823" y="1131980"/>
                  </a:cubicBezTo>
                  <a:cubicBezTo>
                    <a:pt x="152909" y="1131980"/>
                    <a:pt x="152909" y="1130437"/>
                    <a:pt x="152909" y="1127351"/>
                  </a:cubicBezTo>
                  <a:lnTo>
                    <a:pt x="152909" y="1127350"/>
                  </a:lnTo>
                  <a:cubicBezTo>
                    <a:pt x="152909" y="1130436"/>
                    <a:pt x="152909" y="1131979"/>
                    <a:pt x="149823" y="1131979"/>
                  </a:cubicBezTo>
                  <a:cubicBezTo>
                    <a:pt x="149823" y="1130436"/>
                    <a:pt x="148280" y="1130436"/>
                    <a:pt x="148280" y="1130436"/>
                  </a:cubicBezTo>
                  <a:cubicBezTo>
                    <a:pt x="149051" y="1125806"/>
                    <a:pt x="148665" y="1121177"/>
                    <a:pt x="147508" y="1116933"/>
                  </a:cubicBezTo>
                  <a:close/>
                  <a:moveTo>
                    <a:pt x="592855" y="1110889"/>
                  </a:moveTo>
                  <a:cubicBezTo>
                    <a:pt x="586746" y="1118499"/>
                    <a:pt x="586746" y="1129153"/>
                    <a:pt x="576054" y="1135241"/>
                  </a:cubicBezTo>
                  <a:cubicBezTo>
                    <a:pt x="574526" y="1136763"/>
                    <a:pt x="569944" y="1136763"/>
                    <a:pt x="566890" y="1135241"/>
                  </a:cubicBezTo>
                  <a:cubicBezTo>
                    <a:pt x="560780" y="1133719"/>
                    <a:pt x="562307" y="1126109"/>
                    <a:pt x="560780" y="1121543"/>
                  </a:cubicBezTo>
                  <a:cubicBezTo>
                    <a:pt x="560780" y="1121543"/>
                    <a:pt x="560780" y="1121543"/>
                    <a:pt x="557725" y="1121543"/>
                  </a:cubicBezTo>
                  <a:cubicBezTo>
                    <a:pt x="551615" y="1124587"/>
                    <a:pt x="545506" y="1130675"/>
                    <a:pt x="542451" y="1136763"/>
                  </a:cubicBezTo>
                  <a:lnTo>
                    <a:pt x="542451" y="1136764"/>
                  </a:lnTo>
                  <a:lnTo>
                    <a:pt x="557725" y="1121544"/>
                  </a:lnTo>
                  <a:cubicBezTo>
                    <a:pt x="560780" y="1121544"/>
                    <a:pt x="560780" y="1121544"/>
                    <a:pt x="560780" y="1121544"/>
                  </a:cubicBezTo>
                  <a:cubicBezTo>
                    <a:pt x="562307" y="1126110"/>
                    <a:pt x="560780" y="1133720"/>
                    <a:pt x="566890" y="1135242"/>
                  </a:cubicBezTo>
                  <a:cubicBezTo>
                    <a:pt x="569944" y="1136764"/>
                    <a:pt x="574526" y="1136764"/>
                    <a:pt x="576054" y="1135242"/>
                  </a:cubicBezTo>
                  <a:cubicBezTo>
                    <a:pt x="581400" y="1132198"/>
                    <a:pt x="584073" y="1128013"/>
                    <a:pt x="586173" y="1123637"/>
                  </a:cubicBezTo>
                  <a:lnTo>
                    <a:pt x="592855" y="1110891"/>
                  </a:lnTo>
                  <a:close/>
                  <a:moveTo>
                    <a:pt x="149823" y="1108960"/>
                  </a:moveTo>
                  <a:lnTo>
                    <a:pt x="149824" y="1108962"/>
                  </a:lnTo>
                  <a:lnTo>
                    <a:pt x="153037" y="1112175"/>
                  </a:lnTo>
                  <a:lnTo>
                    <a:pt x="153038" y="1112175"/>
                  </a:lnTo>
                  <a:cubicBezTo>
                    <a:pt x="151430" y="1110567"/>
                    <a:pt x="151430" y="1108960"/>
                    <a:pt x="149823" y="1108960"/>
                  </a:cubicBezTo>
                  <a:close/>
                  <a:moveTo>
                    <a:pt x="138313" y="1107674"/>
                  </a:moveTo>
                  <a:lnTo>
                    <a:pt x="138313" y="1107675"/>
                  </a:lnTo>
                  <a:lnTo>
                    <a:pt x="139534" y="1109024"/>
                  </a:lnTo>
                  <a:close/>
                  <a:moveTo>
                    <a:pt x="99266" y="1107674"/>
                  </a:moveTo>
                  <a:lnTo>
                    <a:pt x="99267" y="1107676"/>
                  </a:lnTo>
                  <a:lnTo>
                    <a:pt x="100793" y="1109202"/>
                  </a:lnTo>
                  <a:cubicBezTo>
                    <a:pt x="106902" y="1113783"/>
                    <a:pt x="109956" y="1121419"/>
                    <a:pt x="116065" y="1126001"/>
                  </a:cubicBezTo>
                  <a:cubicBezTo>
                    <a:pt x="119119" y="1124473"/>
                    <a:pt x="123700" y="1124473"/>
                    <a:pt x="123700" y="1121419"/>
                  </a:cubicBezTo>
                  <a:cubicBezTo>
                    <a:pt x="125227" y="1118365"/>
                    <a:pt x="125227" y="1115310"/>
                    <a:pt x="125227" y="1110729"/>
                  </a:cubicBezTo>
                  <a:cubicBezTo>
                    <a:pt x="129045" y="1115311"/>
                    <a:pt x="131336" y="1120656"/>
                    <a:pt x="132672" y="1126383"/>
                  </a:cubicBezTo>
                  <a:lnTo>
                    <a:pt x="134390" y="1144325"/>
                  </a:lnTo>
                  <a:cubicBezTo>
                    <a:pt x="134390" y="1132108"/>
                    <a:pt x="132863" y="1119891"/>
                    <a:pt x="125227" y="1110728"/>
                  </a:cubicBezTo>
                  <a:cubicBezTo>
                    <a:pt x="125227" y="1115309"/>
                    <a:pt x="125227" y="1118364"/>
                    <a:pt x="123700" y="1121418"/>
                  </a:cubicBezTo>
                  <a:cubicBezTo>
                    <a:pt x="123700" y="1124472"/>
                    <a:pt x="119119" y="1124472"/>
                    <a:pt x="116065" y="1126000"/>
                  </a:cubicBezTo>
                  <a:cubicBezTo>
                    <a:pt x="109956" y="1121418"/>
                    <a:pt x="106902" y="1113782"/>
                    <a:pt x="100793" y="1109201"/>
                  </a:cubicBezTo>
                  <a:close/>
                  <a:moveTo>
                    <a:pt x="128379" y="1106059"/>
                  </a:moveTo>
                  <a:lnTo>
                    <a:pt x="128381" y="1106063"/>
                  </a:lnTo>
                  <a:lnTo>
                    <a:pt x="136006" y="1115211"/>
                  </a:lnTo>
                  <a:cubicBezTo>
                    <a:pt x="137531" y="1119787"/>
                    <a:pt x="139056" y="1124363"/>
                    <a:pt x="140581" y="1128939"/>
                  </a:cubicBezTo>
                  <a:lnTo>
                    <a:pt x="140581" y="1128938"/>
                  </a:lnTo>
                  <a:cubicBezTo>
                    <a:pt x="139056" y="1124362"/>
                    <a:pt x="137531" y="1119786"/>
                    <a:pt x="136006" y="1115210"/>
                  </a:cubicBezTo>
                  <a:cubicBezTo>
                    <a:pt x="134480" y="1112160"/>
                    <a:pt x="132955" y="1104533"/>
                    <a:pt x="128379" y="1106059"/>
                  </a:cubicBezTo>
                  <a:close/>
                  <a:moveTo>
                    <a:pt x="278169" y="1105745"/>
                  </a:moveTo>
                  <a:lnTo>
                    <a:pt x="276433" y="1114370"/>
                  </a:lnTo>
                  <a:cubicBezTo>
                    <a:pt x="275082" y="1117245"/>
                    <a:pt x="273539" y="1120312"/>
                    <a:pt x="273539" y="1124145"/>
                  </a:cubicBezTo>
                  <a:cubicBezTo>
                    <a:pt x="273539" y="1124145"/>
                    <a:pt x="271996" y="1125678"/>
                    <a:pt x="270453" y="1125678"/>
                  </a:cubicBezTo>
                  <a:lnTo>
                    <a:pt x="268717" y="1118587"/>
                  </a:lnTo>
                  <a:lnTo>
                    <a:pt x="268717" y="1118587"/>
                  </a:lnTo>
                  <a:cubicBezTo>
                    <a:pt x="267752" y="1121079"/>
                    <a:pt x="267367" y="1123379"/>
                    <a:pt x="270453" y="1125679"/>
                  </a:cubicBezTo>
                  <a:cubicBezTo>
                    <a:pt x="271996" y="1125679"/>
                    <a:pt x="273539" y="1124146"/>
                    <a:pt x="273539" y="1124146"/>
                  </a:cubicBezTo>
                  <a:cubicBezTo>
                    <a:pt x="273539" y="1116479"/>
                    <a:pt x="279712" y="1111879"/>
                    <a:pt x="278169" y="1105745"/>
                  </a:cubicBezTo>
                  <a:close/>
                  <a:moveTo>
                    <a:pt x="154580" y="1103223"/>
                  </a:moveTo>
                  <a:lnTo>
                    <a:pt x="153038" y="1104756"/>
                  </a:lnTo>
                  <a:lnTo>
                    <a:pt x="153039" y="1104756"/>
                  </a:lnTo>
                  <a:lnTo>
                    <a:pt x="154581" y="1103223"/>
                  </a:lnTo>
                  <a:close/>
                  <a:moveTo>
                    <a:pt x="84598" y="1103199"/>
                  </a:moveTo>
                  <a:cubicBezTo>
                    <a:pt x="82525" y="1103008"/>
                    <a:pt x="80332" y="1103389"/>
                    <a:pt x="78044" y="1104533"/>
                  </a:cubicBezTo>
                  <a:lnTo>
                    <a:pt x="78044" y="1104534"/>
                  </a:lnTo>
                  <a:lnTo>
                    <a:pt x="84598" y="1103200"/>
                  </a:lnTo>
                  <a:cubicBezTo>
                    <a:pt x="90819" y="1103772"/>
                    <a:pt x="95967" y="1109492"/>
                    <a:pt x="99398" y="1115211"/>
                  </a:cubicBezTo>
                  <a:lnTo>
                    <a:pt x="100542" y="1121122"/>
                  </a:lnTo>
                  <a:lnTo>
                    <a:pt x="100542" y="1121121"/>
                  </a:lnTo>
                  <a:cubicBezTo>
                    <a:pt x="100161" y="1119405"/>
                    <a:pt x="99398" y="1117498"/>
                    <a:pt x="99398" y="1115210"/>
                  </a:cubicBezTo>
                  <a:cubicBezTo>
                    <a:pt x="95967" y="1109491"/>
                    <a:pt x="90819" y="1103771"/>
                    <a:pt x="84598" y="1103199"/>
                  </a:cubicBezTo>
                  <a:close/>
                  <a:moveTo>
                    <a:pt x="307362" y="1102851"/>
                  </a:moveTo>
                  <a:lnTo>
                    <a:pt x="307362" y="1102852"/>
                  </a:lnTo>
                  <a:lnTo>
                    <a:pt x="311943" y="1108940"/>
                  </a:lnTo>
                  <a:lnTo>
                    <a:pt x="311943" y="1108939"/>
                  </a:lnTo>
                  <a:cubicBezTo>
                    <a:pt x="310416" y="1105895"/>
                    <a:pt x="308889" y="1104373"/>
                    <a:pt x="307362" y="1102851"/>
                  </a:cubicBezTo>
                  <a:close/>
                  <a:moveTo>
                    <a:pt x="99667" y="1101388"/>
                  </a:moveTo>
                  <a:lnTo>
                    <a:pt x="99667" y="1101389"/>
                  </a:lnTo>
                  <a:lnTo>
                    <a:pt x="100052" y="1101605"/>
                  </a:lnTo>
                  <a:lnTo>
                    <a:pt x="100054" y="1101605"/>
                  </a:lnTo>
                  <a:lnTo>
                    <a:pt x="100056" y="1101606"/>
                  </a:lnTo>
                  <a:lnTo>
                    <a:pt x="102754" y="1101606"/>
                  </a:lnTo>
                  <a:lnTo>
                    <a:pt x="102754" y="1101605"/>
                  </a:lnTo>
                  <a:lnTo>
                    <a:pt x="100054" y="1101605"/>
                  </a:lnTo>
                  <a:close/>
                  <a:moveTo>
                    <a:pt x="68847" y="1101313"/>
                  </a:moveTo>
                  <a:lnTo>
                    <a:pt x="62727" y="1110442"/>
                  </a:lnTo>
                  <a:cubicBezTo>
                    <a:pt x="62727" y="1113485"/>
                    <a:pt x="62727" y="1116529"/>
                    <a:pt x="61197" y="1119572"/>
                  </a:cubicBezTo>
                  <a:lnTo>
                    <a:pt x="61197" y="1119572"/>
                  </a:lnTo>
                  <a:lnTo>
                    <a:pt x="62727" y="1110443"/>
                  </a:lnTo>
                  <a:cubicBezTo>
                    <a:pt x="67317" y="1108921"/>
                    <a:pt x="68847" y="1105878"/>
                    <a:pt x="68847" y="1101313"/>
                  </a:cubicBezTo>
                  <a:close/>
                  <a:moveTo>
                    <a:pt x="302971" y="1099999"/>
                  </a:moveTo>
                  <a:lnTo>
                    <a:pt x="302780" y="1121113"/>
                  </a:lnTo>
                  <a:lnTo>
                    <a:pt x="302971" y="1099999"/>
                  </a:lnTo>
                  <a:close/>
                  <a:moveTo>
                    <a:pt x="590075" y="1099958"/>
                  </a:moveTo>
                  <a:cubicBezTo>
                    <a:pt x="587074" y="1103081"/>
                    <a:pt x="587074" y="1107766"/>
                    <a:pt x="587074" y="1110889"/>
                  </a:cubicBezTo>
                  <a:lnTo>
                    <a:pt x="587075" y="1110888"/>
                  </a:lnTo>
                  <a:lnTo>
                    <a:pt x="590075" y="1099959"/>
                  </a:lnTo>
                  <a:lnTo>
                    <a:pt x="590262" y="1105424"/>
                  </a:lnTo>
                  <a:cubicBezTo>
                    <a:pt x="590450" y="1103472"/>
                    <a:pt x="590075" y="1101520"/>
                    <a:pt x="590075" y="1099958"/>
                  </a:cubicBezTo>
                  <a:close/>
                  <a:moveTo>
                    <a:pt x="616077" y="1095425"/>
                  </a:moveTo>
                  <a:lnTo>
                    <a:pt x="614350" y="1100178"/>
                  </a:lnTo>
                  <a:cubicBezTo>
                    <a:pt x="612815" y="1100178"/>
                    <a:pt x="611281" y="1098657"/>
                    <a:pt x="611281" y="1097135"/>
                  </a:cubicBezTo>
                  <a:lnTo>
                    <a:pt x="611281" y="1097136"/>
                  </a:lnTo>
                  <a:cubicBezTo>
                    <a:pt x="611281" y="1098658"/>
                    <a:pt x="612815" y="1100179"/>
                    <a:pt x="614350" y="1100179"/>
                  </a:cubicBezTo>
                  <a:cubicBezTo>
                    <a:pt x="616653" y="1099419"/>
                    <a:pt x="616653" y="1097517"/>
                    <a:pt x="616077" y="1095425"/>
                  </a:cubicBezTo>
                  <a:close/>
                  <a:moveTo>
                    <a:pt x="147588" y="1094310"/>
                  </a:moveTo>
                  <a:cubicBezTo>
                    <a:pt x="144261" y="1094885"/>
                    <a:pt x="142235" y="1099772"/>
                    <a:pt x="137605" y="1098622"/>
                  </a:cubicBezTo>
                  <a:lnTo>
                    <a:pt x="137606" y="1098623"/>
                  </a:lnTo>
                  <a:lnTo>
                    <a:pt x="147588" y="1094311"/>
                  </a:lnTo>
                  <a:cubicBezTo>
                    <a:pt x="148697" y="1094119"/>
                    <a:pt x="149951" y="1094406"/>
                    <a:pt x="151495" y="1095556"/>
                  </a:cubicBezTo>
                  <a:lnTo>
                    <a:pt x="168468" y="1109356"/>
                  </a:lnTo>
                  <a:lnTo>
                    <a:pt x="168470" y="1109356"/>
                  </a:lnTo>
                  <a:cubicBezTo>
                    <a:pt x="163840" y="1103222"/>
                    <a:pt x="156124" y="1100156"/>
                    <a:pt x="151495" y="1095555"/>
                  </a:cubicBezTo>
                  <a:cubicBezTo>
                    <a:pt x="149951" y="1094405"/>
                    <a:pt x="148697" y="1094118"/>
                    <a:pt x="147588" y="1094310"/>
                  </a:cubicBezTo>
                  <a:close/>
                  <a:moveTo>
                    <a:pt x="486121" y="1094170"/>
                  </a:moveTo>
                  <a:lnTo>
                    <a:pt x="486120" y="1094171"/>
                  </a:lnTo>
                  <a:cubicBezTo>
                    <a:pt x="486120" y="1094171"/>
                    <a:pt x="487406" y="1094171"/>
                    <a:pt x="487406" y="1094171"/>
                  </a:cubicBezTo>
                  <a:lnTo>
                    <a:pt x="487406" y="1094170"/>
                  </a:lnTo>
                  <a:close/>
                  <a:moveTo>
                    <a:pt x="551708" y="1092241"/>
                  </a:moveTo>
                  <a:cubicBezTo>
                    <a:pt x="522705" y="1112094"/>
                    <a:pt x="495229" y="1135002"/>
                    <a:pt x="466226" y="1153328"/>
                  </a:cubicBezTo>
                  <a:cubicBezTo>
                    <a:pt x="452488" y="1159437"/>
                    <a:pt x="438749" y="1167072"/>
                    <a:pt x="421958" y="1168600"/>
                  </a:cubicBezTo>
                  <a:cubicBezTo>
                    <a:pt x="409747" y="1168600"/>
                    <a:pt x="394482" y="1168600"/>
                    <a:pt x="385323" y="1159437"/>
                  </a:cubicBezTo>
                  <a:cubicBezTo>
                    <a:pt x="382270" y="1159437"/>
                    <a:pt x="379217" y="1157909"/>
                    <a:pt x="377691" y="1160964"/>
                  </a:cubicBezTo>
                  <a:lnTo>
                    <a:pt x="377691" y="1160965"/>
                  </a:lnTo>
                  <a:cubicBezTo>
                    <a:pt x="379217" y="1157910"/>
                    <a:pt x="382270" y="1159438"/>
                    <a:pt x="385323" y="1159438"/>
                  </a:cubicBezTo>
                  <a:cubicBezTo>
                    <a:pt x="394482" y="1168601"/>
                    <a:pt x="409747" y="1168601"/>
                    <a:pt x="421958" y="1168601"/>
                  </a:cubicBezTo>
                  <a:cubicBezTo>
                    <a:pt x="438749" y="1167073"/>
                    <a:pt x="452488" y="1159438"/>
                    <a:pt x="466226" y="1153329"/>
                  </a:cubicBezTo>
                  <a:lnTo>
                    <a:pt x="551707" y="1092243"/>
                  </a:lnTo>
                  <a:close/>
                  <a:moveTo>
                    <a:pt x="155854" y="1090955"/>
                  </a:moveTo>
                  <a:cubicBezTo>
                    <a:pt x="155854" y="1090955"/>
                    <a:pt x="155854" y="1090955"/>
                    <a:pt x="154324" y="1092478"/>
                  </a:cubicBezTo>
                  <a:lnTo>
                    <a:pt x="154325" y="1092479"/>
                  </a:lnTo>
                  <a:lnTo>
                    <a:pt x="155854" y="1090956"/>
                  </a:lnTo>
                  <a:cubicBezTo>
                    <a:pt x="169628" y="1094002"/>
                    <a:pt x="181873" y="1101617"/>
                    <a:pt x="192586" y="1112278"/>
                  </a:cubicBezTo>
                  <a:cubicBezTo>
                    <a:pt x="203299" y="1119892"/>
                    <a:pt x="212482" y="1130553"/>
                    <a:pt x="223196" y="1136645"/>
                  </a:cubicBezTo>
                  <a:lnTo>
                    <a:pt x="240722" y="1145629"/>
                  </a:lnTo>
                  <a:lnTo>
                    <a:pt x="240718" y="1145626"/>
                  </a:lnTo>
                  <a:lnTo>
                    <a:pt x="223196" y="1136644"/>
                  </a:lnTo>
                  <a:cubicBezTo>
                    <a:pt x="212482" y="1130552"/>
                    <a:pt x="203299" y="1119891"/>
                    <a:pt x="192586" y="1112277"/>
                  </a:cubicBezTo>
                  <a:cubicBezTo>
                    <a:pt x="181873" y="1101616"/>
                    <a:pt x="169628" y="1094001"/>
                    <a:pt x="155854" y="1090955"/>
                  </a:cubicBezTo>
                  <a:close/>
                  <a:moveTo>
                    <a:pt x="48811" y="1089461"/>
                  </a:moveTo>
                  <a:lnTo>
                    <a:pt x="51851" y="1103173"/>
                  </a:lnTo>
                  <a:lnTo>
                    <a:pt x="51851" y="1103173"/>
                  </a:lnTo>
                  <a:lnTo>
                    <a:pt x="48811" y="1089461"/>
                  </a:lnTo>
                  <a:close/>
                  <a:moveTo>
                    <a:pt x="692528" y="1089241"/>
                  </a:moveTo>
                  <a:cubicBezTo>
                    <a:pt x="687899" y="1087741"/>
                    <a:pt x="686355" y="1090742"/>
                    <a:pt x="684812" y="1093742"/>
                  </a:cubicBezTo>
                  <a:lnTo>
                    <a:pt x="684813" y="1093743"/>
                  </a:lnTo>
                  <a:lnTo>
                    <a:pt x="692527" y="1089243"/>
                  </a:lnTo>
                  <a:close/>
                  <a:moveTo>
                    <a:pt x="295144" y="1087634"/>
                  </a:moveTo>
                  <a:cubicBezTo>
                    <a:pt x="298199" y="1095243"/>
                    <a:pt x="299726" y="1104374"/>
                    <a:pt x="296672" y="1110461"/>
                  </a:cubicBezTo>
                  <a:cubicBezTo>
                    <a:pt x="296672" y="1116549"/>
                    <a:pt x="299726" y="1121114"/>
                    <a:pt x="299726" y="1125679"/>
                  </a:cubicBezTo>
                  <a:lnTo>
                    <a:pt x="305834" y="1119593"/>
                  </a:lnTo>
                  <a:lnTo>
                    <a:pt x="305835" y="1119592"/>
                  </a:lnTo>
                  <a:lnTo>
                    <a:pt x="305835" y="1119592"/>
                  </a:lnTo>
                  <a:lnTo>
                    <a:pt x="314998" y="1110461"/>
                  </a:lnTo>
                  <a:lnTo>
                    <a:pt x="314998" y="1110460"/>
                  </a:lnTo>
                  <a:lnTo>
                    <a:pt x="305835" y="1119591"/>
                  </a:lnTo>
                  <a:lnTo>
                    <a:pt x="305835" y="1119591"/>
                  </a:lnTo>
                  <a:lnTo>
                    <a:pt x="305835" y="1119592"/>
                  </a:lnTo>
                  <a:lnTo>
                    <a:pt x="305834" y="1119593"/>
                  </a:lnTo>
                  <a:lnTo>
                    <a:pt x="305832" y="1119594"/>
                  </a:lnTo>
                  <a:lnTo>
                    <a:pt x="299726" y="1125678"/>
                  </a:lnTo>
                  <a:cubicBezTo>
                    <a:pt x="299726" y="1121113"/>
                    <a:pt x="296672" y="1116548"/>
                    <a:pt x="296672" y="1110460"/>
                  </a:cubicBezTo>
                  <a:close/>
                  <a:moveTo>
                    <a:pt x="611281" y="1083444"/>
                  </a:moveTo>
                  <a:cubicBezTo>
                    <a:pt x="608210" y="1086486"/>
                    <a:pt x="609746" y="1089529"/>
                    <a:pt x="608210" y="1092571"/>
                  </a:cubicBezTo>
                  <a:cubicBezTo>
                    <a:pt x="606676" y="1095614"/>
                    <a:pt x="609746" y="1103220"/>
                    <a:pt x="605141" y="1103220"/>
                  </a:cubicBezTo>
                  <a:cubicBezTo>
                    <a:pt x="602071" y="1100178"/>
                    <a:pt x="603606" y="1095614"/>
                    <a:pt x="603606" y="1091050"/>
                  </a:cubicBezTo>
                  <a:cubicBezTo>
                    <a:pt x="602071" y="1092571"/>
                    <a:pt x="603606" y="1092571"/>
                    <a:pt x="602071" y="1092571"/>
                  </a:cubicBezTo>
                  <a:cubicBezTo>
                    <a:pt x="600536" y="1095614"/>
                    <a:pt x="603606" y="1101699"/>
                    <a:pt x="599001" y="1103220"/>
                  </a:cubicBezTo>
                  <a:cubicBezTo>
                    <a:pt x="595931" y="1100178"/>
                    <a:pt x="597466" y="1095614"/>
                    <a:pt x="597466" y="1092571"/>
                  </a:cubicBezTo>
                  <a:cubicBezTo>
                    <a:pt x="595931" y="1092571"/>
                    <a:pt x="595931" y="1094093"/>
                    <a:pt x="595931" y="1094093"/>
                  </a:cubicBezTo>
                  <a:cubicBezTo>
                    <a:pt x="597466" y="1098657"/>
                    <a:pt x="592861" y="1100178"/>
                    <a:pt x="594396" y="1103220"/>
                  </a:cubicBezTo>
                  <a:lnTo>
                    <a:pt x="594396" y="1103220"/>
                  </a:lnTo>
                  <a:lnTo>
                    <a:pt x="595164" y="1099229"/>
                  </a:lnTo>
                  <a:cubicBezTo>
                    <a:pt x="595931" y="1097897"/>
                    <a:pt x="596699" y="1096376"/>
                    <a:pt x="595931" y="1094094"/>
                  </a:cubicBezTo>
                  <a:cubicBezTo>
                    <a:pt x="595931" y="1094094"/>
                    <a:pt x="595931" y="1092572"/>
                    <a:pt x="597466" y="1092572"/>
                  </a:cubicBezTo>
                  <a:cubicBezTo>
                    <a:pt x="597466" y="1095615"/>
                    <a:pt x="595931" y="1100179"/>
                    <a:pt x="599001" y="1103221"/>
                  </a:cubicBezTo>
                  <a:cubicBezTo>
                    <a:pt x="603606" y="1101700"/>
                    <a:pt x="600536" y="1095615"/>
                    <a:pt x="602071" y="1092572"/>
                  </a:cubicBezTo>
                  <a:cubicBezTo>
                    <a:pt x="603606" y="1092572"/>
                    <a:pt x="602071" y="1092572"/>
                    <a:pt x="603606" y="1091051"/>
                  </a:cubicBezTo>
                  <a:cubicBezTo>
                    <a:pt x="603606" y="1095615"/>
                    <a:pt x="602071" y="1100179"/>
                    <a:pt x="605141" y="1103221"/>
                  </a:cubicBezTo>
                  <a:cubicBezTo>
                    <a:pt x="609746" y="1103221"/>
                    <a:pt x="606676" y="1095615"/>
                    <a:pt x="608210" y="1092572"/>
                  </a:cubicBezTo>
                  <a:cubicBezTo>
                    <a:pt x="609746" y="1089530"/>
                    <a:pt x="608210" y="1086487"/>
                    <a:pt x="611281" y="1083445"/>
                  </a:cubicBezTo>
                  <a:close/>
                  <a:moveTo>
                    <a:pt x="338227" y="1083240"/>
                  </a:moveTo>
                  <a:cubicBezTo>
                    <a:pt x="339641" y="1089413"/>
                    <a:pt x="339641" y="1095586"/>
                    <a:pt x="343885" y="1098672"/>
                  </a:cubicBezTo>
                  <a:lnTo>
                    <a:pt x="343885" y="1098671"/>
                  </a:lnTo>
                  <a:lnTo>
                    <a:pt x="338228" y="1083241"/>
                  </a:lnTo>
                  <a:close/>
                  <a:moveTo>
                    <a:pt x="354945" y="1083204"/>
                  </a:moveTo>
                  <a:lnTo>
                    <a:pt x="354945" y="1083204"/>
                  </a:lnTo>
                  <a:cubicBezTo>
                    <a:pt x="356424" y="1089349"/>
                    <a:pt x="357903" y="1098565"/>
                    <a:pt x="363819" y="1103173"/>
                  </a:cubicBezTo>
                  <a:cubicBezTo>
                    <a:pt x="368256" y="1098565"/>
                    <a:pt x="369735" y="1092421"/>
                    <a:pt x="368256" y="1086276"/>
                  </a:cubicBezTo>
                  <a:lnTo>
                    <a:pt x="368256" y="1086276"/>
                  </a:lnTo>
                  <a:lnTo>
                    <a:pt x="363819" y="1103172"/>
                  </a:lnTo>
                  <a:close/>
                  <a:moveTo>
                    <a:pt x="515640" y="1081405"/>
                  </a:moveTo>
                  <a:lnTo>
                    <a:pt x="513762" y="1083400"/>
                  </a:lnTo>
                  <a:lnTo>
                    <a:pt x="513763" y="1083400"/>
                  </a:lnTo>
                  <a:lnTo>
                    <a:pt x="515640" y="1081406"/>
                  </a:lnTo>
                  <a:lnTo>
                    <a:pt x="518271" y="1081954"/>
                  </a:lnTo>
                  <a:lnTo>
                    <a:pt x="518270" y="1081953"/>
                  </a:lnTo>
                  <a:close/>
                  <a:moveTo>
                    <a:pt x="101211" y="1080359"/>
                  </a:moveTo>
                  <a:lnTo>
                    <a:pt x="101211" y="1080361"/>
                  </a:lnTo>
                  <a:lnTo>
                    <a:pt x="105840" y="1094018"/>
                  </a:lnTo>
                  <a:lnTo>
                    <a:pt x="107384" y="1106157"/>
                  </a:lnTo>
                  <a:lnTo>
                    <a:pt x="107384" y="1106157"/>
                  </a:lnTo>
                  <a:cubicBezTo>
                    <a:pt x="107384" y="1101605"/>
                    <a:pt x="107384" y="1098570"/>
                    <a:pt x="105840" y="1094017"/>
                  </a:cubicBezTo>
                  <a:cubicBezTo>
                    <a:pt x="104297" y="1089464"/>
                    <a:pt x="104297" y="1084912"/>
                    <a:pt x="101211" y="1080359"/>
                  </a:cubicBezTo>
                  <a:close/>
                  <a:moveTo>
                    <a:pt x="310470" y="1080179"/>
                  </a:moveTo>
                  <a:cubicBezTo>
                    <a:pt x="307362" y="1087767"/>
                    <a:pt x="312024" y="1095355"/>
                    <a:pt x="316686" y="1101425"/>
                  </a:cubicBezTo>
                  <a:cubicBezTo>
                    <a:pt x="318240" y="1104460"/>
                    <a:pt x="321348" y="1104460"/>
                    <a:pt x="324456" y="1102942"/>
                  </a:cubicBezTo>
                  <a:cubicBezTo>
                    <a:pt x="324456" y="1098390"/>
                    <a:pt x="326010" y="1093837"/>
                    <a:pt x="326010" y="1089284"/>
                  </a:cubicBezTo>
                  <a:lnTo>
                    <a:pt x="324456" y="1102941"/>
                  </a:lnTo>
                  <a:cubicBezTo>
                    <a:pt x="321348" y="1104459"/>
                    <a:pt x="318240" y="1104459"/>
                    <a:pt x="316686" y="1101424"/>
                  </a:cubicBezTo>
                  <a:cubicBezTo>
                    <a:pt x="314355" y="1098389"/>
                    <a:pt x="312024" y="1094975"/>
                    <a:pt x="310664" y="1091371"/>
                  </a:cubicBezTo>
                  <a:close/>
                  <a:moveTo>
                    <a:pt x="278425" y="1080025"/>
                  </a:moveTo>
                  <a:lnTo>
                    <a:pt x="267549" y="1095223"/>
                  </a:lnTo>
                  <a:lnTo>
                    <a:pt x="259779" y="1095223"/>
                  </a:lnTo>
                  <a:lnTo>
                    <a:pt x="259779" y="1095224"/>
                  </a:lnTo>
                  <a:cubicBezTo>
                    <a:pt x="261333" y="1095224"/>
                    <a:pt x="265995" y="1096743"/>
                    <a:pt x="267549" y="1095224"/>
                  </a:cubicBezTo>
                  <a:cubicBezTo>
                    <a:pt x="273765" y="1092184"/>
                    <a:pt x="276872" y="1086104"/>
                    <a:pt x="278426" y="1080025"/>
                  </a:cubicBezTo>
                  <a:close/>
                  <a:moveTo>
                    <a:pt x="504768" y="1075792"/>
                  </a:moveTo>
                  <a:lnTo>
                    <a:pt x="493871" y="1090025"/>
                  </a:lnTo>
                  <a:lnTo>
                    <a:pt x="487107" y="1093498"/>
                  </a:lnTo>
                  <a:lnTo>
                    <a:pt x="487107" y="1093499"/>
                  </a:lnTo>
                  <a:lnTo>
                    <a:pt x="493871" y="1090026"/>
                  </a:lnTo>
                  <a:cubicBezTo>
                    <a:pt x="499033" y="1086420"/>
                    <a:pt x="503238" y="1081865"/>
                    <a:pt x="504768" y="1075792"/>
                  </a:cubicBezTo>
                  <a:close/>
                  <a:moveTo>
                    <a:pt x="360855" y="1075661"/>
                  </a:moveTo>
                  <a:lnTo>
                    <a:pt x="357518" y="1076808"/>
                  </a:lnTo>
                  <a:lnTo>
                    <a:pt x="357517" y="1076809"/>
                  </a:lnTo>
                  <a:lnTo>
                    <a:pt x="360855" y="1075662"/>
                  </a:lnTo>
                  <a:lnTo>
                    <a:pt x="365153" y="1077269"/>
                  </a:lnTo>
                  <a:cubicBezTo>
                    <a:pt x="366359" y="1078187"/>
                    <a:pt x="367162" y="1079290"/>
                    <a:pt x="367162" y="1080025"/>
                  </a:cubicBezTo>
                  <a:lnTo>
                    <a:pt x="367162" y="1080024"/>
                  </a:lnTo>
                  <a:cubicBezTo>
                    <a:pt x="367162" y="1079289"/>
                    <a:pt x="366359" y="1078186"/>
                    <a:pt x="365153" y="1077268"/>
                  </a:cubicBezTo>
                  <a:close/>
                  <a:moveTo>
                    <a:pt x="645239" y="1075523"/>
                  </a:moveTo>
                  <a:cubicBezTo>
                    <a:pt x="643715" y="1080114"/>
                    <a:pt x="643715" y="1086236"/>
                    <a:pt x="639144" y="1089296"/>
                  </a:cubicBezTo>
                  <a:cubicBezTo>
                    <a:pt x="634573" y="1096948"/>
                    <a:pt x="628479" y="1103070"/>
                    <a:pt x="620860" y="1104600"/>
                  </a:cubicBezTo>
                  <a:cubicBezTo>
                    <a:pt x="617813" y="1112252"/>
                    <a:pt x="611718" y="1118374"/>
                    <a:pt x="604100" y="1119904"/>
                  </a:cubicBezTo>
                  <a:cubicBezTo>
                    <a:pt x="601815" y="1123730"/>
                    <a:pt x="600291" y="1128704"/>
                    <a:pt x="600100" y="1133678"/>
                  </a:cubicBezTo>
                  <a:lnTo>
                    <a:pt x="600101" y="1133678"/>
                  </a:lnTo>
                  <a:lnTo>
                    <a:pt x="604100" y="1119905"/>
                  </a:lnTo>
                  <a:cubicBezTo>
                    <a:pt x="611718" y="1118375"/>
                    <a:pt x="617813" y="1112253"/>
                    <a:pt x="620860" y="1104601"/>
                  </a:cubicBezTo>
                  <a:cubicBezTo>
                    <a:pt x="628479" y="1103071"/>
                    <a:pt x="634573" y="1096949"/>
                    <a:pt x="639144" y="1089297"/>
                  </a:cubicBezTo>
                  <a:cubicBezTo>
                    <a:pt x="643715" y="1086237"/>
                    <a:pt x="643715" y="1080115"/>
                    <a:pt x="645239" y="1075524"/>
                  </a:cubicBezTo>
                  <a:cubicBezTo>
                    <a:pt x="646763" y="1080115"/>
                    <a:pt x="646763" y="1084706"/>
                    <a:pt x="651334" y="1086237"/>
                  </a:cubicBezTo>
                  <a:cubicBezTo>
                    <a:pt x="657428" y="1087767"/>
                    <a:pt x="660476" y="1084706"/>
                    <a:pt x="665047" y="1083176"/>
                  </a:cubicBezTo>
                  <a:lnTo>
                    <a:pt x="665047" y="1083175"/>
                  </a:lnTo>
                  <a:cubicBezTo>
                    <a:pt x="660476" y="1084705"/>
                    <a:pt x="657428" y="1087766"/>
                    <a:pt x="651334" y="1086236"/>
                  </a:cubicBezTo>
                  <a:cubicBezTo>
                    <a:pt x="646763" y="1084705"/>
                    <a:pt x="646763" y="1080114"/>
                    <a:pt x="645239" y="1075523"/>
                  </a:cubicBezTo>
                  <a:close/>
                  <a:moveTo>
                    <a:pt x="325596" y="1074238"/>
                  </a:moveTo>
                  <a:cubicBezTo>
                    <a:pt x="324080" y="1077277"/>
                    <a:pt x="327112" y="1080317"/>
                    <a:pt x="327112" y="1083357"/>
                  </a:cubicBezTo>
                  <a:cubicBezTo>
                    <a:pt x="327112" y="1089436"/>
                    <a:pt x="331659" y="1095516"/>
                    <a:pt x="334690" y="1101595"/>
                  </a:cubicBezTo>
                  <a:cubicBezTo>
                    <a:pt x="336206" y="1106155"/>
                    <a:pt x="342269" y="1106155"/>
                    <a:pt x="345300" y="1107674"/>
                  </a:cubicBezTo>
                  <a:lnTo>
                    <a:pt x="345299" y="1107673"/>
                  </a:lnTo>
                  <a:lnTo>
                    <a:pt x="334690" y="1101594"/>
                  </a:lnTo>
                  <a:cubicBezTo>
                    <a:pt x="331659" y="1095515"/>
                    <a:pt x="327112" y="1089435"/>
                    <a:pt x="327112" y="1083356"/>
                  </a:cubicBezTo>
                  <a:lnTo>
                    <a:pt x="325596" y="1074239"/>
                  </a:lnTo>
                  <a:close/>
                  <a:moveTo>
                    <a:pt x="609981" y="1074237"/>
                  </a:moveTo>
                  <a:cubicBezTo>
                    <a:pt x="605400" y="1074237"/>
                    <a:pt x="599291" y="1074237"/>
                    <a:pt x="599291" y="1080024"/>
                  </a:cubicBezTo>
                  <a:lnTo>
                    <a:pt x="599292" y="1080024"/>
                  </a:lnTo>
                  <a:lnTo>
                    <a:pt x="602918" y="1074962"/>
                  </a:lnTo>
                  <a:cubicBezTo>
                    <a:pt x="605018" y="1074238"/>
                    <a:pt x="607691" y="1074238"/>
                    <a:pt x="609981" y="1074238"/>
                  </a:cubicBezTo>
                  <a:lnTo>
                    <a:pt x="611507" y="1074238"/>
                  </a:lnTo>
                  <a:lnTo>
                    <a:pt x="611509" y="1074237"/>
                  </a:lnTo>
                  <a:close/>
                  <a:moveTo>
                    <a:pt x="47291" y="1072701"/>
                  </a:moveTo>
                  <a:lnTo>
                    <a:pt x="47291" y="1072701"/>
                  </a:lnTo>
                  <a:lnTo>
                    <a:pt x="53370" y="1086413"/>
                  </a:lnTo>
                  <a:lnTo>
                    <a:pt x="53370" y="1086413"/>
                  </a:lnTo>
                  <a:close/>
                  <a:moveTo>
                    <a:pt x="394184" y="1072667"/>
                  </a:moveTo>
                  <a:lnTo>
                    <a:pt x="394169" y="1072693"/>
                  </a:lnTo>
                  <a:lnTo>
                    <a:pt x="394217" y="1072737"/>
                  </a:lnTo>
                  <a:lnTo>
                    <a:pt x="394218" y="1072739"/>
                  </a:lnTo>
                  <a:lnTo>
                    <a:pt x="395884" y="1074238"/>
                  </a:lnTo>
                  <a:lnTo>
                    <a:pt x="396382" y="1073041"/>
                  </a:lnTo>
                  <a:lnTo>
                    <a:pt x="398288" y="1075792"/>
                  </a:lnTo>
                  <a:cubicBezTo>
                    <a:pt x="398479" y="1076931"/>
                    <a:pt x="398479" y="1078069"/>
                    <a:pt x="399244" y="1078828"/>
                  </a:cubicBezTo>
                  <a:cubicBezTo>
                    <a:pt x="402302" y="1084901"/>
                    <a:pt x="406890" y="1090974"/>
                    <a:pt x="411478" y="1094011"/>
                  </a:cubicBezTo>
                  <a:cubicBezTo>
                    <a:pt x="428301" y="1107675"/>
                    <a:pt x="458888" y="1107675"/>
                    <a:pt x="477240" y="1098565"/>
                  </a:cubicBezTo>
                  <a:lnTo>
                    <a:pt x="486216" y="1093957"/>
                  </a:lnTo>
                  <a:lnTo>
                    <a:pt x="486216" y="1093955"/>
                  </a:lnTo>
                  <a:lnTo>
                    <a:pt x="477240" y="1098564"/>
                  </a:lnTo>
                  <a:cubicBezTo>
                    <a:pt x="458888" y="1107674"/>
                    <a:pt x="428301" y="1107674"/>
                    <a:pt x="411478" y="1094010"/>
                  </a:cubicBezTo>
                  <a:cubicBezTo>
                    <a:pt x="406890" y="1090973"/>
                    <a:pt x="402302" y="1084900"/>
                    <a:pt x="399244" y="1078827"/>
                  </a:cubicBezTo>
                  <a:cubicBezTo>
                    <a:pt x="398479" y="1078068"/>
                    <a:pt x="398479" y="1076930"/>
                    <a:pt x="398288" y="1075791"/>
                  </a:cubicBezTo>
                  <a:lnTo>
                    <a:pt x="396382" y="1073040"/>
                  </a:lnTo>
                  <a:lnTo>
                    <a:pt x="395884" y="1074237"/>
                  </a:lnTo>
                  <a:lnTo>
                    <a:pt x="394217" y="1072737"/>
                  </a:lnTo>
                  <a:lnTo>
                    <a:pt x="394184" y="1072667"/>
                  </a:lnTo>
                  <a:lnTo>
                    <a:pt x="394184" y="1072667"/>
                  </a:lnTo>
                  <a:close/>
                  <a:moveTo>
                    <a:pt x="88951" y="1071022"/>
                  </a:moveTo>
                  <a:cubicBezTo>
                    <a:pt x="88951" y="1074840"/>
                    <a:pt x="88576" y="1079040"/>
                    <a:pt x="88763" y="1083240"/>
                  </a:cubicBezTo>
                  <a:lnTo>
                    <a:pt x="88951" y="1071023"/>
                  </a:lnTo>
                  <a:cubicBezTo>
                    <a:pt x="91952" y="1078659"/>
                    <a:pt x="91952" y="1086295"/>
                    <a:pt x="91952" y="1093931"/>
                  </a:cubicBezTo>
                  <a:lnTo>
                    <a:pt x="91952" y="1093930"/>
                  </a:lnTo>
                  <a:cubicBezTo>
                    <a:pt x="91952" y="1086294"/>
                    <a:pt x="91952" y="1078658"/>
                    <a:pt x="88951" y="1071022"/>
                  </a:cubicBezTo>
                  <a:close/>
                  <a:moveTo>
                    <a:pt x="625095" y="1069752"/>
                  </a:moveTo>
                  <a:cubicBezTo>
                    <a:pt x="622025" y="1075837"/>
                    <a:pt x="620490" y="1083444"/>
                    <a:pt x="623560" y="1089529"/>
                  </a:cubicBezTo>
                  <a:cubicBezTo>
                    <a:pt x="623560" y="1091050"/>
                    <a:pt x="622025" y="1092571"/>
                    <a:pt x="620490" y="1092571"/>
                  </a:cubicBezTo>
                  <a:cubicBezTo>
                    <a:pt x="617420" y="1086486"/>
                    <a:pt x="617420" y="1080401"/>
                    <a:pt x="618955" y="1074316"/>
                  </a:cubicBezTo>
                  <a:cubicBezTo>
                    <a:pt x="615885" y="1078880"/>
                    <a:pt x="614350" y="1084965"/>
                    <a:pt x="614350" y="1089529"/>
                  </a:cubicBezTo>
                  <a:lnTo>
                    <a:pt x="614350" y="1089530"/>
                  </a:lnTo>
                  <a:lnTo>
                    <a:pt x="618955" y="1074317"/>
                  </a:lnTo>
                  <a:cubicBezTo>
                    <a:pt x="617420" y="1080402"/>
                    <a:pt x="617420" y="1086487"/>
                    <a:pt x="620490" y="1092572"/>
                  </a:cubicBezTo>
                  <a:cubicBezTo>
                    <a:pt x="622025" y="1092572"/>
                    <a:pt x="623560" y="1091051"/>
                    <a:pt x="623560" y="1089530"/>
                  </a:cubicBezTo>
                  <a:cubicBezTo>
                    <a:pt x="620490" y="1083445"/>
                    <a:pt x="622025" y="1075838"/>
                    <a:pt x="625095" y="1069753"/>
                  </a:cubicBezTo>
                  <a:cubicBezTo>
                    <a:pt x="625095" y="1074317"/>
                    <a:pt x="625095" y="1080402"/>
                    <a:pt x="626630" y="1086487"/>
                  </a:cubicBezTo>
                  <a:cubicBezTo>
                    <a:pt x="628165" y="1088009"/>
                    <a:pt x="629700" y="1089530"/>
                    <a:pt x="631235" y="1088009"/>
                  </a:cubicBezTo>
                  <a:lnTo>
                    <a:pt x="631235" y="1088008"/>
                  </a:lnTo>
                  <a:lnTo>
                    <a:pt x="626630" y="1086486"/>
                  </a:lnTo>
                  <a:cubicBezTo>
                    <a:pt x="625095" y="1080401"/>
                    <a:pt x="625095" y="1074316"/>
                    <a:pt x="625095" y="1069752"/>
                  </a:cubicBezTo>
                  <a:close/>
                  <a:moveTo>
                    <a:pt x="270683" y="1067834"/>
                  </a:moveTo>
                  <a:lnTo>
                    <a:pt x="267495" y="1077023"/>
                  </a:lnTo>
                  <a:lnTo>
                    <a:pt x="258494" y="1080024"/>
                  </a:lnTo>
                  <a:lnTo>
                    <a:pt x="258493" y="1080025"/>
                  </a:lnTo>
                  <a:cubicBezTo>
                    <a:pt x="261493" y="1078524"/>
                    <a:pt x="264494" y="1078524"/>
                    <a:pt x="267495" y="1077024"/>
                  </a:cubicBezTo>
                  <a:cubicBezTo>
                    <a:pt x="269746" y="1074774"/>
                    <a:pt x="270496" y="1071398"/>
                    <a:pt x="270684" y="1067835"/>
                  </a:cubicBezTo>
                  <a:close/>
                  <a:moveTo>
                    <a:pt x="380666" y="1066440"/>
                  </a:moveTo>
                  <a:cubicBezTo>
                    <a:pt x="382195" y="1078692"/>
                    <a:pt x="388311" y="1089413"/>
                    <a:pt x="394427" y="1100134"/>
                  </a:cubicBezTo>
                  <a:cubicBezTo>
                    <a:pt x="399015" y="1104729"/>
                    <a:pt x="406660" y="1109323"/>
                    <a:pt x="412776" y="1113918"/>
                  </a:cubicBezTo>
                  <a:cubicBezTo>
                    <a:pt x="420422" y="1118513"/>
                    <a:pt x="429596" y="1120044"/>
                    <a:pt x="437241" y="1121576"/>
                  </a:cubicBezTo>
                  <a:cubicBezTo>
                    <a:pt x="451003" y="1123107"/>
                    <a:pt x="464764" y="1121576"/>
                    <a:pt x="475468" y="1116981"/>
                  </a:cubicBezTo>
                  <a:cubicBezTo>
                    <a:pt x="483113" y="1112386"/>
                    <a:pt x="490758" y="1106643"/>
                    <a:pt x="497830" y="1100325"/>
                  </a:cubicBezTo>
                  <a:lnTo>
                    <a:pt x="511778" y="1085508"/>
                  </a:lnTo>
                  <a:lnTo>
                    <a:pt x="512504" y="1086859"/>
                  </a:lnTo>
                  <a:cubicBezTo>
                    <a:pt x="512926" y="1087379"/>
                    <a:pt x="513395" y="1087741"/>
                    <a:pt x="513770" y="1087741"/>
                  </a:cubicBezTo>
                  <a:lnTo>
                    <a:pt x="513770" y="1087740"/>
                  </a:lnTo>
                  <a:cubicBezTo>
                    <a:pt x="513395" y="1087740"/>
                    <a:pt x="512926" y="1087378"/>
                    <a:pt x="512504" y="1086858"/>
                  </a:cubicBezTo>
                  <a:lnTo>
                    <a:pt x="511778" y="1085507"/>
                  </a:lnTo>
                  <a:lnTo>
                    <a:pt x="497830" y="1100324"/>
                  </a:lnTo>
                  <a:cubicBezTo>
                    <a:pt x="490758" y="1106642"/>
                    <a:pt x="483113" y="1112385"/>
                    <a:pt x="475468" y="1116980"/>
                  </a:cubicBezTo>
                  <a:cubicBezTo>
                    <a:pt x="464764" y="1121575"/>
                    <a:pt x="451003" y="1123106"/>
                    <a:pt x="437241" y="1121575"/>
                  </a:cubicBezTo>
                  <a:cubicBezTo>
                    <a:pt x="429596" y="1120043"/>
                    <a:pt x="420422" y="1118512"/>
                    <a:pt x="412776" y="1113917"/>
                  </a:cubicBezTo>
                  <a:cubicBezTo>
                    <a:pt x="406660" y="1109322"/>
                    <a:pt x="399015" y="1104728"/>
                    <a:pt x="394427" y="1100133"/>
                  </a:cubicBezTo>
                  <a:lnTo>
                    <a:pt x="380666" y="1066440"/>
                  </a:lnTo>
                  <a:close/>
                  <a:moveTo>
                    <a:pt x="258493" y="1065235"/>
                  </a:moveTo>
                  <a:lnTo>
                    <a:pt x="258493" y="1065236"/>
                  </a:lnTo>
                  <a:lnTo>
                    <a:pt x="254414" y="1076981"/>
                  </a:lnTo>
                  <a:cubicBezTo>
                    <a:pt x="251889" y="1080771"/>
                    <a:pt x="248392" y="1084181"/>
                    <a:pt x="244507" y="1086454"/>
                  </a:cubicBezTo>
                  <a:lnTo>
                    <a:pt x="239846" y="1077361"/>
                  </a:lnTo>
                  <a:lnTo>
                    <a:pt x="239845" y="1077361"/>
                  </a:lnTo>
                  <a:cubicBezTo>
                    <a:pt x="241399" y="1080392"/>
                    <a:pt x="241399" y="1084940"/>
                    <a:pt x="244507" y="1086455"/>
                  </a:cubicBezTo>
                  <a:cubicBezTo>
                    <a:pt x="252277" y="1081908"/>
                    <a:pt x="258493" y="1072814"/>
                    <a:pt x="258493" y="1065235"/>
                  </a:cubicBezTo>
                  <a:close/>
                  <a:moveTo>
                    <a:pt x="600577" y="1063431"/>
                  </a:moveTo>
                  <a:lnTo>
                    <a:pt x="600577" y="1063432"/>
                  </a:lnTo>
                  <a:lnTo>
                    <a:pt x="618902" y="1064950"/>
                  </a:lnTo>
                  <a:lnTo>
                    <a:pt x="618903" y="1064949"/>
                  </a:lnTo>
                  <a:cubicBezTo>
                    <a:pt x="612794" y="1064949"/>
                    <a:pt x="606686" y="1066467"/>
                    <a:pt x="600577" y="1063431"/>
                  </a:cubicBezTo>
                  <a:close/>
                  <a:moveTo>
                    <a:pt x="586074" y="1060818"/>
                  </a:moveTo>
                  <a:cubicBezTo>
                    <a:pt x="584927" y="1062912"/>
                    <a:pt x="584545" y="1064815"/>
                    <a:pt x="586838" y="1066337"/>
                  </a:cubicBezTo>
                  <a:cubicBezTo>
                    <a:pt x="588367" y="1067860"/>
                    <a:pt x="590659" y="1068622"/>
                    <a:pt x="592570" y="1069573"/>
                  </a:cubicBezTo>
                  <a:lnTo>
                    <a:pt x="596009" y="1073951"/>
                  </a:lnTo>
                  <a:lnTo>
                    <a:pt x="596009" y="1073950"/>
                  </a:lnTo>
                  <a:cubicBezTo>
                    <a:pt x="596009" y="1069382"/>
                    <a:pt x="589895" y="1069382"/>
                    <a:pt x="586838" y="1066336"/>
                  </a:cubicBezTo>
                  <a:close/>
                  <a:moveTo>
                    <a:pt x="631235" y="1060624"/>
                  </a:moveTo>
                  <a:cubicBezTo>
                    <a:pt x="628165" y="1065188"/>
                    <a:pt x="629700" y="1071273"/>
                    <a:pt x="629700" y="1075837"/>
                  </a:cubicBezTo>
                  <a:lnTo>
                    <a:pt x="629700" y="1075838"/>
                  </a:lnTo>
                  <a:lnTo>
                    <a:pt x="631235" y="1060625"/>
                  </a:lnTo>
                  <a:close/>
                  <a:moveTo>
                    <a:pt x="493816" y="1060313"/>
                  </a:moveTo>
                  <a:lnTo>
                    <a:pt x="493816" y="1060314"/>
                  </a:lnTo>
                  <a:cubicBezTo>
                    <a:pt x="493816" y="1061845"/>
                    <a:pt x="496874" y="1061845"/>
                    <a:pt x="498404" y="1063377"/>
                  </a:cubicBezTo>
                  <a:lnTo>
                    <a:pt x="509107" y="1075629"/>
                  </a:lnTo>
                  <a:lnTo>
                    <a:pt x="509107" y="1075628"/>
                  </a:lnTo>
                  <a:cubicBezTo>
                    <a:pt x="507578" y="1071034"/>
                    <a:pt x="502991" y="1066439"/>
                    <a:pt x="498404" y="1063376"/>
                  </a:cubicBezTo>
                  <a:cubicBezTo>
                    <a:pt x="496874" y="1061844"/>
                    <a:pt x="493816" y="1061844"/>
                    <a:pt x="493816" y="1060313"/>
                  </a:cubicBezTo>
                  <a:close/>
                  <a:moveTo>
                    <a:pt x="162264" y="1059047"/>
                  </a:moveTo>
                  <a:lnTo>
                    <a:pt x="162074" y="1064729"/>
                  </a:lnTo>
                  <a:lnTo>
                    <a:pt x="162265" y="1059047"/>
                  </a:lnTo>
                  <a:close/>
                  <a:moveTo>
                    <a:pt x="672702" y="1055590"/>
                  </a:moveTo>
                  <a:cubicBezTo>
                    <a:pt x="669594" y="1060220"/>
                    <a:pt x="674256" y="1064850"/>
                    <a:pt x="669594" y="1067936"/>
                  </a:cubicBezTo>
                  <a:cubicBezTo>
                    <a:pt x="668040" y="1074109"/>
                    <a:pt x="661824" y="1075652"/>
                    <a:pt x="657163" y="1075652"/>
                  </a:cubicBezTo>
                  <a:lnTo>
                    <a:pt x="657164" y="1075652"/>
                  </a:lnTo>
                  <a:lnTo>
                    <a:pt x="669594" y="1067937"/>
                  </a:lnTo>
                  <a:cubicBezTo>
                    <a:pt x="674256" y="1064851"/>
                    <a:pt x="669594" y="1060221"/>
                    <a:pt x="672702" y="1055591"/>
                  </a:cubicBezTo>
                  <a:lnTo>
                    <a:pt x="675810" y="1060221"/>
                  </a:lnTo>
                  <a:lnTo>
                    <a:pt x="675810" y="1060220"/>
                  </a:lnTo>
                  <a:cubicBezTo>
                    <a:pt x="675810" y="1058677"/>
                    <a:pt x="675810" y="1055590"/>
                    <a:pt x="672702" y="1055590"/>
                  </a:cubicBezTo>
                  <a:close/>
                  <a:moveTo>
                    <a:pt x="554979" y="1054186"/>
                  </a:moveTo>
                  <a:cubicBezTo>
                    <a:pt x="542364" y="1053038"/>
                    <a:pt x="533190" y="1062227"/>
                    <a:pt x="524876" y="1071417"/>
                  </a:cubicBezTo>
                  <a:lnTo>
                    <a:pt x="517044" y="1079907"/>
                  </a:lnTo>
                  <a:lnTo>
                    <a:pt x="517044" y="1079908"/>
                  </a:lnTo>
                  <a:lnTo>
                    <a:pt x="524876" y="1071418"/>
                  </a:lnTo>
                  <a:cubicBezTo>
                    <a:pt x="533190" y="1062228"/>
                    <a:pt x="542364" y="1053039"/>
                    <a:pt x="554979" y="1054187"/>
                  </a:cubicBezTo>
                  <a:cubicBezTo>
                    <a:pt x="559566" y="1055719"/>
                    <a:pt x="561095" y="1058782"/>
                    <a:pt x="564153" y="1061845"/>
                  </a:cubicBezTo>
                  <a:cubicBezTo>
                    <a:pt x="567211" y="1063377"/>
                    <a:pt x="571799" y="1061845"/>
                    <a:pt x="573328" y="1058782"/>
                  </a:cubicBezTo>
                  <a:lnTo>
                    <a:pt x="573328" y="1058781"/>
                  </a:lnTo>
                  <a:cubicBezTo>
                    <a:pt x="571799" y="1061844"/>
                    <a:pt x="567211" y="1063376"/>
                    <a:pt x="564153" y="1061844"/>
                  </a:cubicBezTo>
                  <a:cubicBezTo>
                    <a:pt x="561095" y="1058781"/>
                    <a:pt x="559566" y="1055718"/>
                    <a:pt x="554979" y="1054186"/>
                  </a:cubicBezTo>
                  <a:close/>
                  <a:moveTo>
                    <a:pt x="637374" y="1053018"/>
                  </a:moveTo>
                  <a:cubicBezTo>
                    <a:pt x="635839" y="1056060"/>
                    <a:pt x="635839" y="1060624"/>
                    <a:pt x="635839" y="1065188"/>
                  </a:cubicBezTo>
                  <a:cubicBezTo>
                    <a:pt x="634305" y="1068231"/>
                    <a:pt x="637374" y="1071273"/>
                    <a:pt x="634305" y="1072795"/>
                  </a:cubicBezTo>
                  <a:cubicBezTo>
                    <a:pt x="634305" y="1074316"/>
                    <a:pt x="632770" y="1074316"/>
                    <a:pt x="631235" y="1072795"/>
                  </a:cubicBezTo>
                  <a:lnTo>
                    <a:pt x="631235" y="1072796"/>
                  </a:lnTo>
                  <a:cubicBezTo>
                    <a:pt x="632770" y="1074317"/>
                    <a:pt x="634305" y="1074317"/>
                    <a:pt x="634305" y="1072796"/>
                  </a:cubicBezTo>
                  <a:cubicBezTo>
                    <a:pt x="637374" y="1071274"/>
                    <a:pt x="634305" y="1068232"/>
                    <a:pt x="635839" y="1065189"/>
                  </a:cubicBezTo>
                  <a:cubicBezTo>
                    <a:pt x="635839" y="1060625"/>
                    <a:pt x="635839" y="1056061"/>
                    <a:pt x="637374" y="1053019"/>
                  </a:cubicBezTo>
                  <a:lnTo>
                    <a:pt x="640444" y="1074317"/>
                  </a:lnTo>
                  <a:lnTo>
                    <a:pt x="640444" y="1074316"/>
                  </a:lnTo>
                  <a:cubicBezTo>
                    <a:pt x="640444" y="1066710"/>
                    <a:pt x="637374" y="1060624"/>
                    <a:pt x="637374" y="1053018"/>
                  </a:cubicBezTo>
                  <a:close/>
                  <a:moveTo>
                    <a:pt x="391597" y="1053018"/>
                  </a:moveTo>
                  <a:cubicBezTo>
                    <a:pt x="392361" y="1056814"/>
                    <a:pt x="393126" y="1060230"/>
                    <a:pt x="393891" y="1063456"/>
                  </a:cubicBezTo>
                  <a:lnTo>
                    <a:pt x="395555" y="1070200"/>
                  </a:lnTo>
                  <a:lnTo>
                    <a:pt x="395555" y="1070199"/>
                  </a:lnTo>
                  <a:lnTo>
                    <a:pt x="393891" y="1063455"/>
                  </a:lnTo>
                  <a:lnTo>
                    <a:pt x="391597" y="1053018"/>
                  </a:lnTo>
                  <a:close/>
                  <a:moveTo>
                    <a:pt x="605158" y="1052804"/>
                  </a:moveTo>
                  <a:cubicBezTo>
                    <a:pt x="605158" y="1052804"/>
                    <a:pt x="605158" y="1054322"/>
                    <a:pt x="606686" y="1055841"/>
                  </a:cubicBezTo>
                  <a:lnTo>
                    <a:pt x="626537" y="1055841"/>
                  </a:lnTo>
                  <a:lnTo>
                    <a:pt x="626539" y="1055840"/>
                  </a:lnTo>
                  <a:cubicBezTo>
                    <a:pt x="620430" y="1055840"/>
                    <a:pt x="612794" y="1057358"/>
                    <a:pt x="606686" y="1055840"/>
                  </a:cubicBezTo>
                  <a:lnTo>
                    <a:pt x="605159" y="1052804"/>
                  </a:lnTo>
                  <a:close/>
                  <a:moveTo>
                    <a:pt x="163407" y="1052604"/>
                  </a:moveTo>
                  <a:lnTo>
                    <a:pt x="163407" y="1052605"/>
                  </a:lnTo>
                  <a:lnTo>
                    <a:pt x="166643" y="1063214"/>
                  </a:lnTo>
                  <a:lnTo>
                    <a:pt x="166643" y="1063214"/>
                  </a:lnTo>
                  <a:close/>
                  <a:moveTo>
                    <a:pt x="121582" y="1050159"/>
                  </a:moveTo>
                  <a:lnTo>
                    <a:pt x="120627" y="1055678"/>
                  </a:lnTo>
                  <a:cubicBezTo>
                    <a:pt x="117570" y="1060246"/>
                    <a:pt x="109927" y="1057200"/>
                    <a:pt x="108399" y="1063291"/>
                  </a:cubicBezTo>
                  <a:lnTo>
                    <a:pt x="108400" y="1063292"/>
                  </a:lnTo>
                  <a:lnTo>
                    <a:pt x="113940" y="1058915"/>
                  </a:lnTo>
                  <a:cubicBezTo>
                    <a:pt x="116424" y="1058344"/>
                    <a:pt x="119099" y="1057963"/>
                    <a:pt x="120627" y="1055679"/>
                  </a:cubicBezTo>
                  <a:cubicBezTo>
                    <a:pt x="122156" y="1054157"/>
                    <a:pt x="122156" y="1052253"/>
                    <a:pt x="121583" y="1050159"/>
                  </a:cubicBezTo>
                  <a:close/>
                  <a:moveTo>
                    <a:pt x="145322" y="1049573"/>
                  </a:moveTo>
                  <a:lnTo>
                    <a:pt x="145322" y="1049573"/>
                  </a:lnTo>
                  <a:cubicBezTo>
                    <a:pt x="149891" y="1060183"/>
                    <a:pt x="160551" y="1064730"/>
                    <a:pt x="171212" y="1070793"/>
                  </a:cubicBezTo>
                  <a:cubicBezTo>
                    <a:pt x="171212" y="1070793"/>
                    <a:pt x="172735" y="1072309"/>
                    <a:pt x="174258" y="1070793"/>
                  </a:cubicBezTo>
                  <a:lnTo>
                    <a:pt x="174258" y="1070792"/>
                  </a:lnTo>
                  <a:lnTo>
                    <a:pt x="171212" y="1070792"/>
                  </a:lnTo>
                  <a:cubicBezTo>
                    <a:pt x="165882" y="1067761"/>
                    <a:pt x="160551" y="1065108"/>
                    <a:pt x="155983" y="1061887"/>
                  </a:cubicBezTo>
                  <a:close/>
                  <a:moveTo>
                    <a:pt x="67317" y="1048054"/>
                  </a:moveTo>
                  <a:lnTo>
                    <a:pt x="65787" y="1064792"/>
                  </a:lnTo>
                  <a:cubicBezTo>
                    <a:pt x="64257" y="1069357"/>
                    <a:pt x="58138" y="1069357"/>
                    <a:pt x="56608" y="1072400"/>
                  </a:cubicBezTo>
                  <a:lnTo>
                    <a:pt x="56608" y="1072401"/>
                  </a:lnTo>
                  <a:lnTo>
                    <a:pt x="65787" y="1064793"/>
                  </a:lnTo>
                  <a:cubicBezTo>
                    <a:pt x="68847" y="1060228"/>
                    <a:pt x="67317" y="1054141"/>
                    <a:pt x="67317" y="1048054"/>
                  </a:cubicBezTo>
                  <a:close/>
                  <a:moveTo>
                    <a:pt x="319579" y="1047874"/>
                  </a:moveTo>
                  <a:cubicBezTo>
                    <a:pt x="319579" y="1050928"/>
                    <a:pt x="324161" y="1052456"/>
                    <a:pt x="325688" y="1055510"/>
                  </a:cubicBezTo>
                  <a:cubicBezTo>
                    <a:pt x="327215" y="1057037"/>
                    <a:pt x="330270" y="1060092"/>
                    <a:pt x="331797" y="1058564"/>
                  </a:cubicBezTo>
                  <a:lnTo>
                    <a:pt x="331797" y="1058563"/>
                  </a:lnTo>
                  <a:lnTo>
                    <a:pt x="325688" y="1055509"/>
                  </a:lnTo>
                  <a:lnTo>
                    <a:pt x="319580" y="1047875"/>
                  </a:lnTo>
                  <a:close/>
                  <a:moveTo>
                    <a:pt x="18647" y="1046588"/>
                  </a:moveTo>
                  <a:lnTo>
                    <a:pt x="18647" y="1046590"/>
                  </a:lnTo>
                  <a:lnTo>
                    <a:pt x="27834" y="1057268"/>
                  </a:lnTo>
                  <a:cubicBezTo>
                    <a:pt x="29364" y="1067947"/>
                    <a:pt x="29364" y="1067947"/>
                    <a:pt x="29364" y="1067947"/>
                  </a:cubicBezTo>
                  <a:cubicBezTo>
                    <a:pt x="30895" y="1078626"/>
                    <a:pt x="32426" y="1089306"/>
                    <a:pt x="40081" y="1096933"/>
                  </a:cubicBezTo>
                  <a:cubicBezTo>
                    <a:pt x="43143" y="1103036"/>
                    <a:pt x="47736" y="1109138"/>
                    <a:pt x="50798" y="1115240"/>
                  </a:cubicBezTo>
                  <a:lnTo>
                    <a:pt x="50798" y="1115239"/>
                  </a:lnTo>
                  <a:cubicBezTo>
                    <a:pt x="47736" y="1109137"/>
                    <a:pt x="43143" y="1103035"/>
                    <a:pt x="40081" y="1096932"/>
                  </a:cubicBezTo>
                  <a:cubicBezTo>
                    <a:pt x="32426" y="1089305"/>
                    <a:pt x="30895" y="1078625"/>
                    <a:pt x="29364" y="1067946"/>
                  </a:cubicBezTo>
                  <a:cubicBezTo>
                    <a:pt x="29364" y="1067946"/>
                    <a:pt x="29364" y="1067946"/>
                    <a:pt x="27834" y="1057267"/>
                  </a:cubicBezTo>
                  <a:cubicBezTo>
                    <a:pt x="24771" y="1054216"/>
                    <a:pt x="21709" y="1049639"/>
                    <a:pt x="18647" y="1046588"/>
                  </a:cubicBezTo>
                  <a:close/>
                  <a:moveTo>
                    <a:pt x="96258" y="1046574"/>
                  </a:moveTo>
                  <a:lnTo>
                    <a:pt x="84027" y="1048102"/>
                  </a:lnTo>
                  <a:lnTo>
                    <a:pt x="84028" y="1048103"/>
                  </a:lnTo>
                  <a:lnTo>
                    <a:pt x="96261" y="1046574"/>
                  </a:lnTo>
                  <a:close/>
                  <a:moveTo>
                    <a:pt x="632648" y="1045212"/>
                  </a:moveTo>
                  <a:cubicBezTo>
                    <a:pt x="629593" y="1045971"/>
                    <a:pt x="626157" y="1046730"/>
                    <a:pt x="622721" y="1047110"/>
                  </a:cubicBezTo>
                  <a:lnTo>
                    <a:pt x="618811" y="1046960"/>
                  </a:lnTo>
                  <a:lnTo>
                    <a:pt x="618811" y="1046961"/>
                  </a:lnTo>
                  <a:lnTo>
                    <a:pt x="622721" y="1047111"/>
                  </a:lnTo>
                  <a:lnTo>
                    <a:pt x="632646" y="1045214"/>
                  </a:lnTo>
                  <a:close/>
                  <a:moveTo>
                    <a:pt x="393067" y="1043620"/>
                  </a:moveTo>
                  <a:cubicBezTo>
                    <a:pt x="397659" y="1051287"/>
                    <a:pt x="405314" y="1062020"/>
                    <a:pt x="416031" y="1062020"/>
                  </a:cubicBezTo>
                  <a:lnTo>
                    <a:pt x="416031" y="1062019"/>
                  </a:lnTo>
                  <a:lnTo>
                    <a:pt x="402252" y="1055694"/>
                  </a:lnTo>
                  <a:lnTo>
                    <a:pt x="393068" y="1043620"/>
                  </a:lnTo>
                  <a:close/>
                  <a:moveTo>
                    <a:pt x="675810" y="1043373"/>
                  </a:moveTo>
                  <a:cubicBezTo>
                    <a:pt x="672770" y="1046588"/>
                    <a:pt x="669731" y="1046588"/>
                    <a:pt x="668211" y="1048196"/>
                  </a:cubicBezTo>
                  <a:cubicBezTo>
                    <a:pt x="663651" y="1048196"/>
                    <a:pt x="662131" y="1044980"/>
                    <a:pt x="659092" y="1044980"/>
                  </a:cubicBezTo>
                  <a:lnTo>
                    <a:pt x="659092" y="1044981"/>
                  </a:lnTo>
                  <a:cubicBezTo>
                    <a:pt x="662131" y="1044981"/>
                    <a:pt x="663651" y="1048197"/>
                    <a:pt x="668211" y="1048197"/>
                  </a:cubicBezTo>
                  <a:lnTo>
                    <a:pt x="675809" y="1043375"/>
                  </a:lnTo>
                  <a:close/>
                  <a:moveTo>
                    <a:pt x="243362" y="1043305"/>
                  </a:moveTo>
                  <a:lnTo>
                    <a:pt x="232772" y="1047873"/>
                  </a:lnTo>
                  <a:lnTo>
                    <a:pt x="232772" y="1047874"/>
                  </a:lnTo>
                  <a:cubicBezTo>
                    <a:pt x="235798" y="1046351"/>
                    <a:pt x="240337" y="1046351"/>
                    <a:pt x="243363" y="1043305"/>
                  </a:cubicBezTo>
                  <a:close/>
                  <a:moveTo>
                    <a:pt x="617205" y="1043245"/>
                  </a:moveTo>
                  <a:lnTo>
                    <a:pt x="618967" y="1046497"/>
                  </a:lnTo>
                  <a:lnTo>
                    <a:pt x="618967" y="1046496"/>
                  </a:lnTo>
                  <a:lnTo>
                    <a:pt x="617206" y="1043245"/>
                  </a:lnTo>
                  <a:close/>
                  <a:moveTo>
                    <a:pt x="275211" y="1042321"/>
                  </a:moveTo>
                  <a:lnTo>
                    <a:pt x="270630" y="1052959"/>
                  </a:lnTo>
                  <a:cubicBezTo>
                    <a:pt x="267575" y="1054479"/>
                    <a:pt x="262994" y="1057518"/>
                    <a:pt x="258412" y="1055998"/>
                  </a:cubicBezTo>
                  <a:lnTo>
                    <a:pt x="250777" y="1046880"/>
                  </a:lnTo>
                  <a:lnTo>
                    <a:pt x="250776" y="1046880"/>
                  </a:lnTo>
                  <a:cubicBezTo>
                    <a:pt x="252304" y="1051440"/>
                    <a:pt x="255358" y="1054480"/>
                    <a:pt x="258412" y="1055999"/>
                  </a:cubicBezTo>
                  <a:cubicBezTo>
                    <a:pt x="262994" y="1057519"/>
                    <a:pt x="267575" y="1054480"/>
                    <a:pt x="270630" y="1052960"/>
                  </a:cubicBezTo>
                  <a:cubicBezTo>
                    <a:pt x="272157" y="1049920"/>
                    <a:pt x="275211" y="1046880"/>
                    <a:pt x="275211" y="1042321"/>
                  </a:cubicBezTo>
                  <a:close/>
                  <a:moveTo>
                    <a:pt x="320866" y="1041959"/>
                  </a:moveTo>
                  <a:lnTo>
                    <a:pt x="320865" y="1041959"/>
                  </a:lnTo>
                  <a:cubicBezTo>
                    <a:pt x="320865" y="1045045"/>
                    <a:pt x="325688" y="1045045"/>
                    <a:pt x="327295" y="1046588"/>
                  </a:cubicBezTo>
                  <a:lnTo>
                    <a:pt x="327295" y="1046587"/>
                  </a:lnTo>
                  <a:close/>
                  <a:moveTo>
                    <a:pt x="652464" y="1039208"/>
                  </a:moveTo>
                  <a:lnTo>
                    <a:pt x="652464" y="1039208"/>
                  </a:lnTo>
                  <a:lnTo>
                    <a:pt x="653997" y="1049892"/>
                  </a:lnTo>
                  <a:close/>
                  <a:moveTo>
                    <a:pt x="155982" y="1037447"/>
                  </a:moveTo>
                  <a:lnTo>
                    <a:pt x="155982" y="1037448"/>
                  </a:lnTo>
                  <a:lnTo>
                    <a:pt x="159028" y="1037448"/>
                  </a:lnTo>
                  <a:lnTo>
                    <a:pt x="159028" y="1037447"/>
                  </a:lnTo>
                  <a:close/>
                  <a:moveTo>
                    <a:pt x="76380" y="1037399"/>
                  </a:moveTo>
                  <a:lnTo>
                    <a:pt x="76382" y="1037400"/>
                  </a:lnTo>
                  <a:lnTo>
                    <a:pt x="90144" y="1037400"/>
                  </a:lnTo>
                  <a:lnTo>
                    <a:pt x="90140" y="1037399"/>
                  </a:lnTo>
                  <a:close/>
                  <a:moveTo>
                    <a:pt x="617376" y="1036103"/>
                  </a:moveTo>
                  <a:cubicBezTo>
                    <a:pt x="617376" y="1037622"/>
                    <a:pt x="618903" y="1039140"/>
                    <a:pt x="620430" y="1039140"/>
                  </a:cubicBezTo>
                  <a:lnTo>
                    <a:pt x="638753" y="1037623"/>
                  </a:lnTo>
                  <a:lnTo>
                    <a:pt x="638756" y="1037621"/>
                  </a:lnTo>
                  <a:cubicBezTo>
                    <a:pt x="632648" y="1037621"/>
                    <a:pt x="626539" y="1039139"/>
                    <a:pt x="620430" y="1039139"/>
                  </a:cubicBezTo>
                  <a:lnTo>
                    <a:pt x="617377" y="1036103"/>
                  </a:lnTo>
                  <a:close/>
                  <a:moveTo>
                    <a:pt x="619333" y="1035825"/>
                  </a:moveTo>
                  <a:lnTo>
                    <a:pt x="619225" y="1035978"/>
                  </a:lnTo>
                  <a:lnTo>
                    <a:pt x="619226" y="1035979"/>
                  </a:lnTo>
                  <a:lnTo>
                    <a:pt x="619334" y="1035825"/>
                  </a:lnTo>
                  <a:close/>
                  <a:moveTo>
                    <a:pt x="253953" y="1032644"/>
                  </a:moveTo>
                  <a:lnTo>
                    <a:pt x="249415" y="1034167"/>
                  </a:lnTo>
                  <a:cubicBezTo>
                    <a:pt x="249415" y="1037213"/>
                    <a:pt x="244876" y="1034167"/>
                    <a:pt x="244876" y="1037213"/>
                  </a:cubicBezTo>
                  <a:cubicBezTo>
                    <a:pt x="241850" y="1035690"/>
                    <a:pt x="243363" y="1041781"/>
                    <a:pt x="240337" y="1040259"/>
                  </a:cubicBezTo>
                  <a:lnTo>
                    <a:pt x="240337" y="1040260"/>
                  </a:lnTo>
                  <a:cubicBezTo>
                    <a:pt x="243363" y="1041782"/>
                    <a:pt x="241850" y="1035691"/>
                    <a:pt x="244876" y="1037214"/>
                  </a:cubicBezTo>
                  <a:cubicBezTo>
                    <a:pt x="244876" y="1034168"/>
                    <a:pt x="249415" y="1037214"/>
                    <a:pt x="249415" y="1034168"/>
                  </a:cubicBezTo>
                  <a:cubicBezTo>
                    <a:pt x="250928" y="1032645"/>
                    <a:pt x="253954" y="1031122"/>
                    <a:pt x="253954" y="1032645"/>
                  </a:cubicBezTo>
                  <a:close/>
                  <a:moveTo>
                    <a:pt x="716841" y="1031592"/>
                  </a:moveTo>
                  <a:lnTo>
                    <a:pt x="716460" y="1033684"/>
                  </a:lnTo>
                  <a:cubicBezTo>
                    <a:pt x="716079" y="1035776"/>
                    <a:pt x="715317" y="1039962"/>
                    <a:pt x="713792" y="1048332"/>
                  </a:cubicBezTo>
                  <a:cubicBezTo>
                    <a:pt x="710744" y="1054420"/>
                    <a:pt x="704646" y="1058986"/>
                    <a:pt x="703122" y="1065073"/>
                  </a:cubicBezTo>
                  <a:cubicBezTo>
                    <a:pt x="693975" y="1074205"/>
                    <a:pt x="703122" y="1092468"/>
                    <a:pt x="689402" y="1100077"/>
                  </a:cubicBezTo>
                  <a:cubicBezTo>
                    <a:pt x="686354" y="1107687"/>
                    <a:pt x="678731" y="1113775"/>
                    <a:pt x="674158" y="1121384"/>
                  </a:cubicBezTo>
                  <a:lnTo>
                    <a:pt x="674158" y="1121385"/>
                  </a:lnTo>
                  <a:cubicBezTo>
                    <a:pt x="678731" y="1113776"/>
                    <a:pt x="686354" y="1107688"/>
                    <a:pt x="689402" y="1100078"/>
                  </a:cubicBezTo>
                  <a:cubicBezTo>
                    <a:pt x="703122" y="1092469"/>
                    <a:pt x="693975" y="1074206"/>
                    <a:pt x="703122" y="1065074"/>
                  </a:cubicBezTo>
                  <a:cubicBezTo>
                    <a:pt x="704646" y="1058987"/>
                    <a:pt x="710744" y="1054421"/>
                    <a:pt x="713792" y="1048333"/>
                  </a:cubicBezTo>
                  <a:cubicBezTo>
                    <a:pt x="716841" y="1031592"/>
                    <a:pt x="716841" y="1031592"/>
                    <a:pt x="716841" y="1031592"/>
                  </a:cubicBezTo>
                  <a:close/>
                  <a:moveTo>
                    <a:pt x="614724" y="1031482"/>
                  </a:moveTo>
                  <a:lnTo>
                    <a:pt x="612794" y="1034205"/>
                  </a:lnTo>
                  <a:cubicBezTo>
                    <a:pt x="611267" y="1037241"/>
                    <a:pt x="610504" y="1040657"/>
                    <a:pt x="609740" y="1043694"/>
                  </a:cubicBezTo>
                  <a:cubicBezTo>
                    <a:pt x="608213" y="1054321"/>
                    <a:pt x="592941" y="1049767"/>
                    <a:pt x="591414" y="1060394"/>
                  </a:cubicBezTo>
                  <a:lnTo>
                    <a:pt x="591414" y="1060395"/>
                  </a:lnTo>
                  <a:lnTo>
                    <a:pt x="600577" y="1052045"/>
                  </a:lnTo>
                  <a:cubicBezTo>
                    <a:pt x="604777" y="1050527"/>
                    <a:pt x="608977" y="1049009"/>
                    <a:pt x="609740" y="1043695"/>
                  </a:cubicBezTo>
                  <a:cubicBezTo>
                    <a:pt x="610504" y="1040658"/>
                    <a:pt x="611267" y="1037242"/>
                    <a:pt x="612794" y="1034206"/>
                  </a:cubicBezTo>
                  <a:lnTo>
                    <a:pt x="614724" y="1031483"/>
                  </a:lnTo>
                  <a:close/>
                  <a:moveTo>
                    <a:pt x="174257" y="1031156"/>
                  </a:moveTo>
                  <a:cubicBezTo>
                    <a:pt x="175758" y="1037235"/>
                    <a:pt x="175758" y="1041795"/>
                    <a:pt x="180259" y="1046355"/>
                  </a:cubicBezTo>
                  <a:cubicBezTo>
                    <a:pt x="180259" y="1047874"/>
                    <a:pt x="183260" y="1047874"/>
                    <a:pt x="183260" y="1046355"/>
                  </a:cubicBezTo>
                  <a:lnTo>
                    <a:pt x="183260" y="1046354"/>
                  </a:lnTo>
                  <a:lnTo>
                    <a:pt x="180259" y="1046354"/>
                  </a:lnTo>
                  <a:lnTo>
                    <a:pt x="174258" y="1031158"/>
                  </a:lnTo>
                  <a:close/>
                  <a:moveTo>
                    <a:pt x="636535" y="1030720"/>
                  </a:moveTo>
                  <a:lnTo>
                    <a:pt x="632648" y="1031927"/>
                  </a:lnTo>
                  <a:cubicBezTo>
                    <a:pt x="630357" y="1032307"/>
                    <a:pt x="628066" y="1032307"/>
                    <a:pt x="626539" y="1031548"/>
                  </a:cubicBezTo>
                  <a:lnTo>
                    <a:pt x="626539" y="1031549"/>
                  </a:lnTo>
                  <a:cubicBezTo>
                    <a:pt x="628066" y="1032308"/>
                    <a:pt x="630357" y="1032308"/>
                    <a:pt x="632648" y="1031928"/>
                  </a:cubicBezTo>
                  <a:lnTo>
                    <a:pt x="636536" y="1030720"/>
                  </a:lnTo>
                  <a:close/>
                  <a:moveTo>
                    <a:pt x="732084" y="1030070"/>
                  </a:moveTo>
                  <a:lnTo>
                    <a:pt x="722939" y="1034635"/>
                  </a:lnTo>
                  <a:cubicBezTo>
                    <a:pt x="722939" y="1034635"/>
                    <a:pt x="722939" y="1034635"/>
                    <a:pt x="716841" y="1054420"/>
                  </a:cubicBezTo>
                  <a:cubicBezTo>
                    <a:pt x="716841" y="1055942"/>
                    <a:pt x="715317" y="1057464"/>
                    <a:pt x="715317" y="1057464"/>
                  </a:cubicBezTo>
                  <a:lnTo>
                    <a:pt x="712268" y="1054420"/>
                  </a:lnTo>
                  <a:lnTo>
                    <a:pt x="712268" y="1054421"/>
                  </a:lnTo>
                  <a:cubicBezTo>
                    <a:pt x="712268" y="1055943"/>
                    <a:pt x="713792" y="1057465"/>
                    <a:pt x="715317" y="1057465"/>
                  </a:cubicBezTo>
                  <a:cubicBezTo>
                    <a:pt x="715317" y="1057465"/>
                    <a:pt x="716841" y="1055943"/>
                    <a:pt x="716841" y="1054421"/>
                  </a:cubicBezTo>
                  <a:cubicBezTo>
                    <a:pt x="722939" y="1034636"/>
                    <a:pt x="722939" y="1034636"/>
                    <a:pt x="722939" y="1034636"/>
                  </a:cubicBezTo>
                  <a:cubicBezTo>
                    <a:pt x="727512" y="1036158"/>
                    <a:pt x="729037" y="1033114"/>
                    <a:pt x="732085" y="1030070"/>
                  </a:cubicBezTo>
                  <a:close/>
                  <a:moveTo>
                    <a:pt x="638756" y="1030030"/>
                  </a:moveTo>
                  <a:lnTo>
                    <a:pt x="637230" y="1030504"/>
                  </a:lnTo>
                  <a:lnTo>
                    <a:pt x="637230" y="1030505"/>
                  </a:lnTo>
                  <a:lnTo>
                    <a:pt x="638748" y="1030034"/>
                  </a:lnTo>
                  <a:close/>
                  <a:moveTo>
                    <a:pt x="160754" y="1029870"/>
                  </a:moveTo>
                  <a:cubicBezTo>
                    <a:pt x="160754" y="1029870"/>
                    <a:pt x="160754" y="1029870"/>
                    <a:pt x="163755" y="1039129"/>
                  </a:cubicBezTo>
                  <a:cubicBezTo>
                    <a:pt x="166756" y="1040672"/>
                    <a:pt x="169757" y="1043759"/>
                    <a:pt x="174258" y="1045302"/>
                  </a:cubicBezTo>
                  <a:lnTo>
                    <a:pt x="174257" y="1045301"/>
                  </a:lnTo>
                  <a:lnTo>
                    <a:pt x="163755" y="1039128"/>
                  </a:lnTo>
                  <a:lnTo>
                    <a:pt x="160755" y="1029871"/>
                  </a:lnTo>
                  <a:close/>
                  <a:moveTo>
                    <a:pt x="658770" y="1029869"/>
                  </a:moveTo>
                  <a:lnTo>
                    <a:pt x="656359" y="1032870"/>
                  </a:lnTo>
                  <a:lnTo>
                    <a:pt x="656360" y="1032870"/>
                  </a:lnTo>
                  <a:lnTo>
                    <a:pt x="658770" y="1029870"/>
                  </a:lnTo>
                  <a:lnTo>
                    <a:pt x="660378" y="1032870"/>
                  </a:lnTo>
                  <a:lnTo>
                    <a:pt x="660378" y="1032870"/>
                  </a:lnTo>
                  <a:cubicBezTo>
                    <a:pt x="657162" y="1032870"/>
                    <a:pt x="658770" y="1031370"/>
                    <a:pt x="658770" y="1029869"/>
                  </a:cubicBezTo>
                  <a:close/>
                  <a:moveTo>
                    <a:pt x="292222" y="1028861"/>
                  </a:moveTo>
                  <a:lnTo>
                    <a:pt x="290643" y="1029869"/>
                  </a:lnTo>
                  <a:lnTo>
                    <a:pt x="290643" y="1029870"/>
                  </a:lnTo>
                  <a:lnTo>
                    <a:pt x="292222" y="1028862"/>
                  </a:lnTo>
                  <a:lnTo>
                    <a:pt x="294029" y="1031334"/>
                  </a:lnTo>
                  <a:cubicBezTo>
                    <a:pt x="296511" y="1034176"/>
                    <a:pt x="299565" y="1036070"/>
                    <a:pt x="304147" y="1034555"/>
                  </a:cubicBezTo>
                  <a:lnTo>
                    <a:pt x="304146" y="1034554"/>
                  </a:lnTo>
                  <a:lnTo>
                    <a:pt x="294029" y="1031333"/>
                  </a:lnTo>
                  <a:close/>
                  <a:moveTo>
                    <a:pt x="73321" y="1028226"/>
                  </a:moveTo>
                  <a:lnTo>
                    <a:pt x="73323" y="1028227"/>
                  </a:lnTo>
                  <a:lnTo>
                    <a:pt x="88615" y="1029756"/>
                  </a:lnTo>
                  <a:lnTo>
                    <a:pt x="88608" y="1029755"/>
                  </a:lnTo>
                  <a:close/>
                  <a:moveTo>
                    <a:pt x="633068" y="1027791"/>
                  </a:moveTo>
                  <a:lnTo>
                    <a:pt x="632728" y="1028326"/>
                  </a:lnTo>
                  <a:lnTo>
                    <a:pt x="632729" y="1028327"/>
                  </a:lnTo>
                  <a:lnTo>
                    <a:pt x="633069" y="1027791"/>
                  </a:lnTo>
                  <a:close/>
                  <a:moveTo>
                    <a:pt x="408376" y="1025220"/>
                  </a:moveTo>
                  <a:lnTo>
                    <a:pt x="406846" y="1029819"/>
                  </a:lnTo>
                  <a:lnTo>
                    <a:pt x="406846" y="1029819"/>
                  </a:lnTo>
                  <a:lnTo>
                    <a:pt x="408376" y="1025220"/>
                  </a:lnTo>
                  <a:close/>
                  <a:moveTo>
                    <a:pt x="637230" y="1024082"/>
                  </a:moveTo>
                  <a:lnTo>
                    <a:pt x="635047" y="1025317"/>
                  </a:lnTo>
                  <a:lnTo>
                    <a:pt x="620430" y="1026993"/>
                  </a:lnTo>
                  <a:cubicBezTo>
                    <a:pt x="618521" y="1027752"/>
                    <a:pt x="616994" y="1028796"/>
                    <a:pt x="615753" y="1030030"/>
                  </a:cubicBezTo>
                  <a:lnTo>
                    <a:pt x="615715" y="1030083"/>
                  </a:lnTo>
                  <a:lnTo>
                    <a:pt x="614724" y="1030083"/>
                  </a:lnTo>
                  <a:lnTo>
                    <a:pt x="614724" y="1030084"/>
                  </a:lnTo>
                  <a:lnTo>
                    <a:pt x="615715" y="1030084"/>
                  </a:lnTo>
                  <a:lnTo>
                    <a:pt x="615753" y="1030031"/>
                  </a:lnTo>
                  <a:cubicBezTo>
                    <a:pt x="616994" y="1028797"/>
                    <a:pt x="618521" y="1027753"/>
                    <a:pt x="620430" y="1026994"/>
                  </a:cubicBezTo>
                  <a:lnTo>
                    <a:pt x="635047" y="1025318"/>
                  </a:lnTo>
                  <a:lnTo>
                    <a:pt x="637230" y="1024083"/>
                  </a:lnTo>
                  <a:close/>
                  <a:moveTo>
                    <a:pt x="298322" y="1023695"/>
                  </a:moveTo>
                  <a:lnTo>
                    <a:pt x="298280" y="1023867"/>
                  </a:lnTo>
                  <a:lnTo>
                    <a:pt x="295045" y="1026886"/>
                  </a:lnTo>
                  <a:lnTo>
                    <a:pt x="295046" y="1026887"/>
                  </a:lnTo>
                  <a:lnTo>
                    <a:pt x="298280" y="1023868"/>
                  </a:lnTo>
                  <a:lnTo>
                    <a:pt x="298322" y="1023696"/>
                  </a:lnTo>
                  <a:lnTo>
                    <a:pt x="299646" y="1024082"/>
                  </a:lnTo>
                  <a:lnTo>
                    <a:pt x="299646" y="1024081"/>
                  </a:lnTo>
                  <a:close/>
                  <a:moveTo>
                    <a:pt x="463243" y="1023594"/>
                  </a:moveTo>
                  <a:lnTo>
                    <a:pt x="458681" y="1025119"/>
                  </a:lnTo>
                  <a:lnTo>
                    <a:pt x="458681" y="1025120"/>
                  </a:lnTo>
                  <a:cubicBezTo>
                    <a:pt x="460202" y="1022071"/>
                    <a:pt x="461723" y="1025120"/>
                    <a:pt x="463244" y="1023595"/>
                  </a:cubicBezTo>
                  <a:close/>
                  <a:moveTo>
                    <a:pt x="151752" y="1022475"/>
                  </a:moveTo>
                  <a:lnTo>
                    <a:pt x="143714" y="1040800"/>
                  </a:lnTo>
                  <a:lnTo>
                    <a:pt x="143714" y="1040801"/>
                  </a:lnTo>
                  <a:cubicBezTo>
                    <a:pt x="146929" y="1034692"/>
                    <a:pt x="151752" y="1030111"/>
                    <a:pt x="151752" y="1022475"/>
                  </a:cubicBezTo>
                  <a:close/>
                  <a:moveTo>
                    <a:pt x="290643" y="1022368"/>
                  </a:moveTo>
                  <a:lnTo>
                    <a:pt x="290789" y="1023319"/>
                  </a:lnTo>
                  <a:lnTo>
                    <a:pt x="290789" y="1023319"/>
                  </a:lnTo>
                  <a:lnTo>
                    <a:pt x="290643" y="1022368"/>
                  </a:lnTo>
                  <a:close/>
                  <a:moveTo>
                    <a:pt x="703460" y="1022154"/>
                  </a:moveTo>
                  <a:lnTo>
                    <a:pt x="703461" y="1022155"/>
                  </a:lnTo>
                  <a:lnTo>
                    <a:pt x="707960" y="1022155"/>
                  </a:lnTo>
                  <a:lnTo>
                    <a:pt x="707961" y="1022154"/>
                  </a:lnTo>
                  <a:close/>
                  <a:moveTo>
                    <a:pt x="452597" y="1022071"/>
                  </a:moveTo>
                  <a:cubicBezTo>
                    <a:pt x="452597" y="1022071"/>
                    <a:pt x="452597" y="1023595"/>
                    <a:pt x="454118" y="1023595"/>
                  </a:cubicBezTo>
                  <a:lnTo>
                    <a:pt x="454118" y="1023594"/>
                  </a:lnTo>
                  <a:lnTo>
                    <a:pt x="452598" y="1022071"/>
                  </a:lnTo>
                  <a:close/>
                  <a:moveTo>
                    <a:pt x="454118" y="1022070"/>
                  </a:moveTo>
                  <a:lnTo>
                    <a:pt x="454118" y="1022071"/>
                  </a:lnTo>
                  <a:cubicBezTo>
                    <a:pt x="455639" y="1022071"/>
                    <a:pt x="457160" y="1022071"/>
                    <a:pt x="458681" y="1022071"/>
                  </a:cubicBezTo>
                  <a:lnTo>
                    <a:pt x="458681" y="1022070"/>
                  </a:lnTo>
                  <a:cubicBezTo>
                    <a:pt x="457160" y="1022070"/>
                    <a:pt x="455639" y="1022070"/>
                    <a:pt x="454118" y="1022070"/>
                  </a:cubicBezTo>
                  <a:close/>
                  <a:moveTo>
                    <a:pt x="29053" y="1020895"/>
                  </a:moveTo>
                  <a:lnTo>
                    <a:pt x="24683" y="1024705"/>
                  </a:lnTo>
                  <a:cubicBezTo>
                    <a:pt x="22973" y="1025086"/>
                    <a:pt x="21453" y="1025467"/>
                    <a:pt x="21453" y="1028514"/>
                  </a:cubicBezTo>
                  <a:lnTo>
                    <a:pt x="21454" y="1028515"/>
                  </a:lnTo>
                  <a:lnTo>
                    <a:pt x="24683" y="1024706"/>
                  </a:lnTo>
                  <a:cubicBezTo>
                    <a:pt x="26393" y="1024325"/>
                    <a:pt x="28293" y="1023944"/>
                    <a:pt x="29053" y="1020896"/>
                  </a:cubicBezTo>
                  <a:close/>
                  <a:moveTo>
                    <a:pt x="293858" y="1020868"/>
                  </a:moveTo>
                  <a:lnTo>
                    <a:pt x="293858" y="1020868"/>
                  </a:lnTo>
                  <a:lnTo>
                    <a:pt x="295255" y="1022180"/>
                  </a:lnTo>
                  <a:lnTo>
                    <a:pt x="295255" y="1022179"/>
                  </a:lnTo>
                  <a:close/>
                  <a:moveTo>
                    <a:pt x="315077" y="1020500"/>
                  </a:moveTo>
                  <a:lnTo>
                    <a:pt x="308397" y="1028698"/>
                  </a:lnTo>
                  <a:cubicBezTo>
                    <a:pt x="307442" y="1029869"/>
                    <a:pt x="307442" y="1029869"/>
                    <a:pt x="307442" y="1029869"/>
                  </a:cubicBezTo>
                  <a:lnTo>
                    <a:pt x="304388" y="1026746"/>
                  </a:lnTo>
                  <a:lnTo>
                    <a:pt x="304388" y="1026747"/>
                  </a:lnTo>
                  <a:cubicBezTo>
                    <a:pt x="304388" y="1028308"/>
                    <a:pt x="305915" y="1029870"/>
                    <a:pt x="307442" y="1029870"/>
                  </a:cubicBezTo>
                  <a:cubicBezTo>
                    <a:pt x="307442" y="1029870"/>
                    <a:pt x="307442" y="1029870"/>
                    <a:pt x="315078" y="1020500"/>
                  </a:cubicBezTo>
                  <a:close/>
                  <a:moveTo>
                    <a:pt x="193079" y="1020336"/>
                  </a:moveTo>
                  <a:lnTo>
                    <a:pt x="193079" y="1020337"/>
                  </a:lnTo>
                  <a:cubicBezTo>
                    <a:pt x="193653" y="1023585"/>
                    <a:pt x="194800" y="1027024"/>
                    <a:pt x="195564" y="1030081"/>
                  </a:cubicBezTo>
                  <a:cubicBezTo>
                    <a:pt x="201681" y="1039252"/>
                    <a:pt x="210857" y="1043837"/>
                    <a:pt x="210857" y="1054536"/>
                  </a:cubicBezTo>
                  <a:cubicBezTo>
                    <a:pt x="212387" y="1057593"/>
                    <a:pt x="209328" y="1060650"/>
                    <a:pt x="212387" y="1062179"/>
                  </a:cubicBezTo>
                  <a:cubicBezTo>
                    <a:pt x="213916" y="1063707"/>
                    <a:pt x="216975" y="1065236"/>
                    <a:pt x="218504" y="1063707"/>
                  </a:cubicBezTo>
                  <a:cubicBezTo>
                    <a:pt x="230738" y="1057593"/>
                    <a:pt x="224621" y="1042309"/>
                    <a:pt x="232268" y="1034666"/>
                  </a:cubicBezTo>
                  <a:cubicBezTo>
                    <a:pt x="235327" y="1031609"/>
                    <a:pt x="238385" y="1028552"/>
                    <a:pt x="242973" y="1028552"/>
                  </a:cubicBezTo>
                  <a:cubicBezTo>
                    <a:pt x="246032" y="1027024"/>
                    <a:pt x="247561" y="1025495"/>
                    <a:pt x="247561" y="1022438"/>
                  </a:cubicBezTo>
                  <a:lnTo>
                    <a:pt x="247558" y="1022441"/>
                  </a:lnTo>
                  <a:lnTo>
                    <a:pt x="242973" y="1028551"/>
                  </a:lnTo>
                  <a:cubicBezTo>
                    <a:pt x="238385" y="1028551"/>
                    <a:pt x="235327" y="1031608"/>
                    <a:pt x="232268" y="1034665"/>
                  </a:cubicBezTo>
                  <a:cubicBezTo>
                    <a:pt x="224621" y="1042308"/>
                    <a:pt x="230738" y="1057592"/>
                    <a:pt x="218504" y="1063706"/>
                  </a:cubicBezTo>
                  <a:cubicBezTo>
                    <a:pt x="216975" y="1065235"/>
                    <a:pt x="213916" y="1063706"/>
                    <a:pt x="212387" y="1062178"/>
                  </a:cubicBezTo>
                  <a:cubicBezTo>
                    <a:pt x="209328" y="1060649"/>
                    <a:pt x="212387" y="1057592"/>
                    <a:pt x="210857" y="1054535"/>
                  </a:cubicBezTo>
                  <a:cubicBezTo>
                    <a:pt x="210857" y="1043836"/>
                    <a:pt x="201681" y="1039251"/>
                    <a:pt x="195564" y="1030080"/>
                  </a:cubicBezTo>
                  <a:close/>
                  <a:moveTo>
                    <a:pt x="215444" y="1019381"/>
                  </a:moveTo>
                  <a:lnTo>
                    <a:pt x="209328" y="1022437"/>
                  </a:lnTo>
                  <a:cubicBezTo>
                    <a:pt x="209328" y="1022437"/>
                    <a:pt x="207799" y="1023966"/>
                    <a:pt x="207799" y="1023966"/>
                  </a:cubicBezTo>
                  <a:lnTo>
                    <a:pt x="207800" y="1023967"/>
                  </a:lnTo>
                  <a:lnTo>
                    <a:pt x="209328" y="1022438"/>
                  </a:lnTo>
                  <a:cubicBezTo>
                    <a:pt x="209328" y="1017853"/>
                    <a:pt x="213916" y="1022438"/>
                    <a:pt x="215445" y="1019381"/>
                  </a:cubicBezTo>
                  <a:close/>
                  <a:moveTo>
                    <a:pt x="258493" y="1018938"/>
                  </a:moveTo>
                  <a:lnTo>
                    <a:pt x="252441" y="1031121"/>
                  </a:lnTo>
                  <a:lnTo>
                    <a:pt x="252441" y="1031122"/>
                  </a:lnTo>
                  <a:lnTo>
                    <a:pt x="258493" y="1018938"/>
                  </a:lnTo>
                  <a:close/>
                  <a:moveTo>
                    <a:pt x="163602" y="1018938"/>
                  </a:moveTo>
                  <a:cubicBezTo>
                    <a:pt x="162040" y="1021993"/>
                    <a:pt x="165164" y="1023520"/>
                    <a:pt x="165164" y="1028101"/>
                  </a:cubicBezTo>
                  <a:cubicBezTo>
                    <a:pt x="166725" y="1028101"/>
                    <a:pt x="168287" y="1031156"/>
                    <a:pt x="169849" y="1031156"/>
                  </a:cubicBezTo>
                  <a:lnTo>
                    <a:pt x="169849" y="1031155"/>
                  </a:lnTo>
                  <a:lnTo>
                    <a:pt x="165164" y="1028100"/>
                  </a:lnTo>
                  <a:lnTo>
                    <a:pt x="163602" y="1018938"/>
                  </a:lnTo>
                  <a:close/>
                  <a:moveTo>
                    <a:pt x="155637" y="1018777"/>
                  </a:moveTo>
                  <a:lnTo>
                    <a:pt x="155637" y="1018778"/>
                  </a:lnTo>
                  <a:cubicBezTo>
                    <a:pt x="155825" y="1020653"/>
                    <a:pt x="156575" y="1022153"/>
                    <a:pt x="158826" y="1022153"/>
                  </a:cubicBezTo>
                  <a:lnTo>
                    <a:pt x="158826" y="1022152"/>
                  </a:lnTo>
                  <a:close/>
                  <a:moveTo>
                    <a:pt x="36652" y="1017849"/>
                  </a:moveTo>
                  <a:cubicBezTo>
                    <a:pt x="35132" y="1025467"/>
                    <a:pt x="36652" y="1034609"/>
                    <a:pt x="42731" y="1039180"/>
                  </a:cubicBezTo>
                  <a:lnTo>
                    <a:pt x="48811" y="1065083"/>
                  </a:lnTo>
                  <a:lnTo>
                    <a:pt x="48811" y="1065082"/>
                  </a:lnTo>
                  <a:cubicBezTo>
                    <a:pt x="42731" y="1058987"/>
                    <a:pt x="41212" y="1048321"/>
                    <a:pt x="42731" y="1039179"/>
                  </a:cubicBezTo>
                  <a:lnTo>
                    <a:pt x="36652" y="1017849"/>
                  </a:lnTo>
                  <a:close/>
                  <a:moveTo>
                    <a:pt x="245753" y="1017652"/>
                  </a:moveTo>
                  <a:lnTo>
                    <a:pt x="244668" y="1018937"/>
                  </a:lnTo>
                  <a:lnTo>
                    <a:pt x="243583" y="1018134"/>
                  </a:lnTo>
                  <a:lnTo>
                    <a:pt x="243583" y="1018135"/>
                  </a:lnTo>
                  <a:cubicBezTo>
                    <a:pt x="243221" y="1018295"/>
                    <a:pt x="243221" y="1018295"/>
                    <a:pt x="244668" y="1018938"/>
                  </a:cubicBezTo>
                  <a:cubicBezTo>
                    <a:pt x="244668" y="1018295"/>
                    <a:pt x="245391" y="1017974"/>
                    <a:pt x="245753" y="1017652"/>
                  </a:cubicBezTo>
                  <a:close/>
                  <a:moveTo>
                    <a:pt x="295225" y="1016366"/>
                  </a:moveTo>
                  <a:lnTo>
                    <a:pt x="295527" y="1017651"/>
                  </a:lnTo>
                  <a:lnTo>
                    <a:pt x="295527" y="1017651"/>
                  </a:lnTo>
                  <a:lnTo>
                    <a:pt x="295225" y="1016366"/>
                  </a:lnTo>
                  <a:close/>
                  <a:moveTo>
                    <a:pt x="279712" y="1016366"/>
                  </a:moveTo>
                  <a:cubicBezTo>
                    <a:pt x="279712" y="1016366"/>
                    <a:pt x="279712" y="1016366"/>
                    <a:pt x="287348" y="1022429"/>
                  </a:cubicBezTo>
                  <a:cubicBezTo>
                    <a:pt x="288493" y="1023566"/>
                    <a:pt x="289543" y="1025081"/>
                    <a:pt x="290617" y="1026668"/>
                  </a:cubicBezTo>
                  <a:lnTo>
                    <a:pt x="291043" y="1027251"/>
                  </a:lnTo>
                  <a:lnTo>
                    <a:pt x="291043" y="1027250"/>
                  </a:lnTo>
                  <a:lnTo>
                    <a:pt x="290617" y="1026667"/>
                  </a:lnTo>
                  <a:cubicBezTo>
                    <a:pt x="289543" y="1025080"/>
                    <a:pt x="288493" y="1023565"/>
                    <a:pt x="287348" y="1022428"/>
                  </a:cubicBezTo>
                  <a:cubicBezTo>
                    <a:pt x="283530" y="1019397"/>
                    <a:pt x="281621" y="1017881"/>
                    <a:pt x="280667" y="1017123"/>
                  </a:cubicBezTo>
                  <a:lnTo>
                    <a:pt x="279713" y="1016366"/>
                  </a:lnTo>
                  <a:close/>
                  <a:moveTo>
                    <a:pt x="649446" y="1016365"/>
                  </a:moveTo>
                  <a:cubicBezTo>
                    <a:pt x="649446" y="1016365"/>
                    <a:pt x="649446" y="1016365"/>
                    <a:pt x="647919" y="1017884"/>
                  </a:cubicBezTo>
                  <a:cubicBezTo>
                    <a:pt x="646392" y="1020541"/>
                    <a:pt x="644483" y="1022249"/>
                    <a:pt x="642336" y="1023364"/>
                  </a:cubicBezTo>
                  <a:lnTo>
                    <a:pt x="637230" y="1024762"/>
                  </a:lnTo>
                  <a:lnTo>
                    <a:pt x="637230" y="1024763"/>
                  </a:lnTo>
                  <a:lnTo>
                    <a:pt x="642336" y="1023365"/>
                  </a:lnTo>
                  <a:cubicBezTo>
                    <a:pt x="644483" y="1022250"/>
                    <a:pt x="646392" y="1020542"/>
                    <a:pt x="647919" y="1017885"/>
                  </a:cubicBezTo>
                  <a:lnTo>
                    <a:pt x="649440" y="1016372"/>
                  </a:lnTo>
                  <a:close/>
                  <a:moveTo>
                    <a:pt x="733610" y="1013328"/>
                  </a:moveTo>
                  <a:cubicBezTo>
                    <a:pt x="733610" y="1017894"/>
                    <a:pt x="729037" y="1020938"/>
                    <a:pt x="725988" y="1022460"/>
                  </a:cubicBezTo>
                  <a:cubicBezTo>
                    <a:pt x="725988" y="1022460"/>
                    <a:pt x="725988" y="1022460"/>
                    <a:pt x="724463" y="1030069"/>
                  </a:cubicBezTo>
                  <a:lnTo>
                    <a:pt x="724463" y="1030069"/>
                  </a:lnTo>
                  <a:lnTo>
                    <a:pt x="725988" y="1022461"/>
                  </a:lnTo>
                  <a:cubicBezTo>
                    <a:pt x="729037" y="1020939"/>
                    <a:pt x="733610" y="1017895"/>
                    <a:pt x="733610" y="1013329"/>
                  </a:cubicBezTo>
                  <a:close/>
                  <a:moveTo>
                    <a:pt x="177473" y="1013151"/>
                  </a:moveTo>
                  <a:cubicBezTo>
                    <a:pt x="179016" y="1020818"/>
                    <a:pt x="188275" y="1026952"/>
                    <a:pt x="192905" y="1033085"/>
                  </a:cubicBezTo>
                  <a:lnTo>
                    <a:pt x="192905" y="1033084"/>
                  </a:lnTo>
                  <a:lnTo>
                    <a:pt x="184032" y="1023693"/>
                  </a:lnTo>
                  <a:lnTo>
                    <a:pt x="177474" y="1013152"/>
                  </a:lnTo>
                  <a:close/>
                  <a:moveTo>
                    <a:pt x="203211" y="1011738"/>
                  </a:moveTo>
                  <a:cubicBezTo>
                    <a:pt x="201681" y="1011738"/>
                    <a:pt x="198623" y="1010209"/>
                    <a:pt x="198623" y="1013266"/>
                  </a:cubicBezTo>
                  <a:lnTo>
                    <a:pt x="198624" y="1013267"/>
                  </a:lnTo>
                  <a:lnTo>
                    <a:pt x="203211" y="1011739"/>
                  </a:lnTo>
                  <a:close/>
                  <a:moveTo>
                    <a:pt x="258396" y="1010787"/>
                  </a:moveTo>
                  <a:lnTo>
                    <a:pt x="257716" y="1011837"/>
                  </a:lnTo>
                  <a:lnTo>
                    <a:pt x="256778" y="1011650"/>
                  </a:lnTo>
                  <a:lnTo>
                    <a:pt x="256778" y="1011651"/>
                  </a:lnTo>
                  <a:cubicBezTo>
                    <a:pt x="256778" y="1012401"/>
                    <a:pt x="257153" y="1012401"/>
                    <a:pt x="257716" y="1011838"/>
                  </a:cubicBezTo>
                  <a:lnTo>
                    <a:pt x="258396" y="1010788"/>
                  </a:lnTo>
                  <a:lnTo>
                    <a:pt x="262085" y="1011977"/>
                  </a:lnTo>
                  <a:lnTo>
                    <a:pt x="262086" y="1011976"/>
                  </a:lnTo>
                  <a:close/>
                  <a:moveTo>
                    <a:pt x="142107" y="1010258"/>
                  </a:moveTo>
                  <a:cubicBezTo>
                    <a:pt x="143714" y="1017894"/>
                    <a:pt x="145322" y="1027057"/>
                    <a:pt x="143714" y="1036220"/>
                  </a:cubicBezTo>
                  <a:lnTo>
                    <a:pt x="143714" y="1036219"/>
                  </a:lnTo>
                  <a:close/>
                  <a:moveTo>
                    <a:pt x="181974" y="1010150"/>
                  </a:moveTo>
                  <a:lnTo>
                    <a:pt x="181974" y="1010151"/>
                  </a:lnTo>
                  <a:cubicBezTo>
                    <a:pt x="184974" y="1011651"/>
                    <a:pt x="186475" y="1013151"/>
                    <a:pt x="189475" y="1013151"/>
                  </a:cubicBezTo>
                  <a:lnTo>
                    <a:pt x="189475" y="1013150"/>
                  </a:lnTo>
                  <a:cubicBezTo>
                    <a:pt x="186475" y="1013150"/>
                    <a:pt x="184974" y="1011650"/>
                    <a:pt x="181974" y="1010150"/>
                  </a:cubicBezTo>
                  <a:close/>
                  <a:moveTo>
                    <a:pt x="350443" y="1009978"/>
                  </a:moveTo>
                  <a:lnTo>
                    <a:pt x="325757" y="1016637"/>
                  </a:lnTo>
                  <a:cubicBezTo>
                    <a:pt x="316762" y="1016066"/>
                    <a:pt x="307576" y="1013783"/>
                    <a:pt x="299921" y="1013022"/>
                  </a:cubicBezTo>
                  <a:cubicBezTo>
                    <a:pt x="291501" y="1009978"/>
                    <a:pt x="282698" y="1011500"/>
                    <a:pt x="274469" y="1012261"/>
                  </a:cubicBezTo>
                  <a:lnTo>
                    <a:pt x="268791" y="1012215"/>
                  </a:lnTo>
                  <a:lnTo>
                    <a:pt x="267782" y="1013279"/>
                  </a:lnTo>
                  <a:cubicBezTo>
                    <a:pt x="266806" y="1014050"/>
                    <a:pt x="266025" y="1014822"/>
                    <a:pt x="266025" y="1016365"/>
                  </a:cubicBezTo>
                  <a:lnTo>
                    <a:pt x="259780" y="1013280"/>
                  </a:lnTo>
                  <a:lnTo>
                    <a:pt x="259779" y="1013280"/>
                  </a:lnTo>
                  <a:cubicBezTo>
                    <a:pt x="259779" y="1014823"/>
                    <a:pt x="261340" y="1016366"/>
                    <a:pt x="266025" y="1016366"/>
                  </a:cubicBezTo>
                  <a:cubicBezTo>
                    <a:pt x="266025" y="1014823"/>
                    <a:pt x="266806" y="1014051"/>
                    <a:pt x="267782" y="1013280"/>
                  </a:cubicBezTo>
                  <a:lnTo>
                    <a:pt x="268791" y="1012216"/>
                  </a:lnTo>
                  <a:lnTo>
                    <a:pt x="274469" y="1012262"/>
                  </a:lnTo>
                  <a:cubicBezTo>
                    <a:pt x="282698" y="1011501"/>
                    <a:pt x="291501" y="1009979"/>
                    <a:pt x="299921" y="1013023"/>
                  </a:cubicBezTo>
                  <a:cubicBezTo>
                    <a:pt x="315231" y="1014545"/>
                    <a:pt x="336665" y="1022154"/>
                    <a:pt x="350444" y="1009979"/>
                  </a:cubicBezTo>
                  <a:close/>
                  <a:moveTo>
                    <a:pt x="201681" y="1002568"/>
                  </a:moveTo>
                  <a:lnTo>
                    <a:pt x="198623" y="1005624"/>
                  </a:lnTo>
                  <a:lnTo>
                    <a:pt x="198624" y="1005624"/>
                  </a:lnTo>
                  <a:lnTo>
                    <a:pt x="201681" y="1002568"/>
                  </a:lnTo>
                  <a:close/>
                  <a:moveTo>
                    <a:pt x="383881" y="1002220"/>
                  </a:moveTo>
                  <a:cubicBezTo>
                    <a:pt x="385412" y="1009886"/>
                    <a:pt x="394597" y="1009886"/>
                    <a:pt x="397659" y="1012953"/>
                  </a:cubicBezTo>
                  <a:cubicBezTo>
                    <a:pt x="402252" y="1017553"/>
                    <a:pt x="402252" y="1023687"/>
                    <a:pt x="400722" y="1028287"/>
                  </a:cubicBezTo>
                  <a:cubicBezTo>
                    <a:pt x="400722" y="1031353"/>
                    <a:pt x="405314" y="1031353"/>
                    <a:pt x="405314" y="1034420"/>
                  </a:cubicBezTo>
                  <a:lnTo>
                    <a:pt x="405314" y="1034419"/>
                  </a:lnTo>
                  <a:cubicBezTo>
                    <a:pt x="405314" y="1031352"/>
                    <a:pt x="400722" y="1031352"/>
                    <a:pt x="400722" y="1028286"/>
                  </a:cubicBezTo>
                  <a:cubicBezTo>
                    <a:pt x="402252" y="1023686"/>
                    <a:pt x="402252" y="1017552"/>
                    <a:pt x="397659" y="1012952"/>
                  </a:cubicBezTo>
                  <a:cubicBezTo>
                    <a:pt x="396128" y="1011419"/>
                    <a:pt x="393066" y="1010652"/>
                    <a:pt x="390196" y="1009310"/>
                  </a:cubicBezTo>
                  <a:lnTo>
                    <a:pt x="383883" y="1002221"/>
                  </a:lnTo>
                  <a:close/>
                  <a:moveTo>
                    <a:pt x="192505" y="999702"/>
                  </a:moveTo>
                  <a:lnTo>
                    <a:pt x="194035" y="1011739"/>
                  </a:lnTo>
                  <a:lnTo>
                    <a:pt x="194035" y="1011738"/>
                  </a:lnTo>
                  <a:close/>
                  <a:moveTo>
                    <a:pt x="735134" y="998110"/>
                  </a:moveTo>
                  <a:lnTo>
                    <a:pt x="725988" y="1010284"/>
                  </a:lnTo>
                  <a:lnTo>
                    <a:pt x="725988" y="1010285"/>
                  </a:lnTo>
                  <a:cubicBezTo>
                    <a:pt x="730561" y="1008764"/>
                    <a:pt x="733610" y="1002676"/>
                    <a:pt x="735134" y="998110"/>
                  </a:cubicBezTo>
                  <a:close/>
                  <a:moveTo>
                    <a:pt x="378951" y="997718"/>
                  </a:moveTo>
                  <a:lnTo>
                    <a:pt x="378951" y="997719"/>
                  </a:lnTo>
                  <a:cubicBezTo>
                    <a:pt x="378951" y="997719"/>
                    <a:pt x="378951" y="997719"/>
                    <a:pt x="380451" y="997719"/>
                  </a:cubicBezTo>
                  <a:lnTo>
                    <a:pt x="380451" y="997718"/>
                  </a:lnTo>
                  <a:close/>
                  <a:moveTo>
                    <a:pt x="716841" y="996588"/>
                  </a:moveTo>
                  <a:lnTo>
                    <a:pt x="716651" y="999060"/>
                  </a:lnTo>
                  <a:cubicBezTo>
                    <a:pt x="716460" y="1001534"/>
                    <a:pt x="716079" y="1006480"/>
                    <a:pt x="715317" y="1016372"/>
                  </a:cubicBezTo>
                  <a:lnTo>
                    <a:pt x="715317" y="1016373"/>
                  </a:lnTo>
                  <a:lnTo>
                    <a:pt x="716651" y="999061"/>
                  </a:lnTo>
                  <a:cubicBezTo>
                    <a:pt x="716841" y="996588"/>
                    <a:pt x="716841" y="996588"/>
                    <a:pt x="716841" y="996588"/>
                  </a:cubicBezTo>
                  <a:close/>
                  <a:moveTo>
                    <a:pt x="203210" y="994925"/>
                  </a:moveTo>
                  <a:lnTo>
                    <a:pt x="198623" y="996453"/>
                  </a:lnTo>
                  <a:lnTo>
                    <a:pt x="198624" y="996454"/>
                  </a:lnTo>
                  <a:lnTo>
                    <a:pt x="203211" y="994925"/>
                  </a:lnTo>
                  <a:close/>
                  <a:moveTo>
                    <a:pt x="679001" y="993276"/>
                  </a:moveTo>
                  <a:lnTo>
                    <a:pt x="679002" y="993278"/>
                  </a:lnTo>
                  <a:lnTo>
                    <a:pt x="686621" y="997837"/>
                  </a:lnTo>
                  <a:lnTo>
                    <a:pt x="686622" y="997836"/>
                  </a:lnTo>
                  <a:cubicBezTo>
                    <a:pt x="683574" y="996316"/>
                    <a:pt x="683574" y="993276"/>
                    <a:pt x="679001" y="993276"/>
                  </a:cubicBezTo>
                  <a:close/>
                  <a:moveTo>
                    <a:pt x="733610" y="992021"/>
                  </a:moveTo>
                  <a:cubicBezTo>
                    <a:pt x="733610" y="992782"/>
                    <a:pt x="732848" y="993924"/>
                    <a:pt x="732657" y="995065"/>
                  </a:cubicBezTo>
                  <a:lnTo>
                    <a:pt x="732657" y="995066"/>
                  </a:lnTo>
                  <a:lnTo>
                    <a:pt x="733610" y="992022"/>
                  </a:lnTo>
                  <a:lnTo>
                    <a:pt x="738183" y="993544"/>
                  </a:lnTo>
                  <a:lnTo>
                    <a:pt x="738183" y="993543"/>
                  </a:lnTo>
                  <a:cubicBezTo>
                    <a:pt x="738183" y="993543"/>
                    <a:pt x="738183" y="993543"/>
                    <a:pt x="733610" y="992021"/>
                  </a:cubicBezTo>
                  <a:close/>
                  <a:moveTo>
                    <a:pt x="729019" y="991932"/>
                  </a:moveTo>
                  <a:cubicBezTo>
                    <a:pt x="727573" y="993379"/>
                    <a:pt x="724679" y="994825"/>
                    <a:pt x="724679" y="997719"/>
                  </a:cubicBezTo>
                  <a:lnTo>
                    <a:pt x="724680" y="997719"/>
                  </a:lnTo>
                  <a:lnTo>
                    <a:pt x="729018" y="991935"/>
                  </a:lnTo>
                  <a:close/>
                  <a:moveTo>
                    <a:pt x="61087" y="990002"/>
                  </a:moveTo>
                  <a:lnTo>
                    <a:pt x="61087" y="990003"/>
                  </a:lnTo>
                  <a:lnTo>
                    <a:pt x="62616" y="990003"/>
                  </a:lnTo>
                  <a:cubicBezTo>
                    <a:pt x="64145" y="1003763"/>
                    <a:pt x="71792" y="1020582"/>
                    <a:pt x="87085" y="1023640"/>
                  </a:cubicBezTo>
                  <a:cubicBezTo>
                    <a:pt x="93203" y="1028227"/>
                    <a:pt x="97791" y="1032814"/>
                    <a:pt x="97791" y="1038929"/>
                  </a:cubicBezTo>
                  <a:cubicBezTo>
                    <a:pt x="99320" y="1040458"/>
                    <a:pt x="99320" y="1040458"/>
                    <a:pt x="99320" y="1040458"/>
                  </a:cubicBezTo>
                  <a:cubicBezTo>
                    <a:pt x="105437" y="1041987"/>
                    <a:pt x="111555" y="1040458"/>
                    <a:pt x="114613" y="1046574"/>
                  </a:cubicBezTo>
                  <a:lnTo>
                    <a:pt x="117672" y="1054218"/>
                  </a:lnTo>
                  <a:lnTo>
                    <a:pt x="117672" y="1054218"/>
                  </a:lnTo>
                  <a:cubicBezTo>
                    <a:pt x="117672" y="1051160"/>
                    <a:pt x="117672" y="1048102"/>
                    <a:pt x="114613" y="1046573"/>
                  </a:cubicBezTo>
                  <a:cubicBezTo>
                    <a:pt x="111555" y="1040457"/>
                    <a:pt x="105437" y="1041986"/>
                    <a:pt x="99320" y="1040457"/>
                  </a:cubicBezTo>
                  <a:cubicBezTo>
                    <a:pt x="99320" y="1040457"/>
                    <a:pt x="99320" y="1040457"/>
                    <a:pt x="97791" y="1038928"/>
                  </a:cubicBezTo>
                  <a:cubicBezTo>
                    <a:pt x="97791" y="1032813"/>
                    <a:pt x="93203" y="1028226"/>
                    <a:pt x="87085" y="1023639"/>
                  </a:cubicBezTo>
                  <a:cubicBezTo>
                    <a:pt x="71792" y="1020581"/>
                    <a:pt x="64145" y="1003762"/>
                    <a:pt x="62616" y="990002"/>
                  </a:cubicBezTo>
                  <a:close/>
                  <a:moveTo>
                    <a:pt x="138097" y="988686"/>
                  </a:moveTo>
                  <a:lnTo>
                    <a:pt x="139421" y="997674"/>
                  </a:lnTo>
                  <a:lnTo>
                    <a:pt x="139421" y="997673"/>
                  </a:lnTo>
                  <a:close/>
                  <a:moveTo>
                    <a:pt x="371663" y="987431"/>
                  </a:moveTo>
                  <a:lnTo>
                    <a:pt x="371662" y="987432"/>
                  </a:lnTo>
                  <a:lnTo>
                    <a:pt x="357838" y="1005236"/>
                  </a:lnTo>
                  <a:lnTo>
                    <a:pt x="344015" y="1000785"/>
                  </a:lnTo>
                  <a:lnTo>
                    <a:pt x="344014" y="1000785"/>
                  </a:lnTo>
                  <a:cubicBezTo>
                    <a:pt x="348622" y="1003753"/>
                    <a:pt x="351694" y="1006721"/>
                    <a:pt x="357838" y="1005237"/>
                  </a:cubicBezTo>
                  <a:cubicBezTo>
                    <a:pt x="365519" y="1003753"/>
                    <a:pt x="368591" y="993366"/>
                    <a:pt x="371663" y="987431"/>
                  </a:cubicBezTo>
                  <a:close/>
                  <a:moveTo>
                    <a:pt x="353016" y="987269"/>
                  </a:moveTo>
                  <a:lnTo>
                    <a:pt x="353016" y="987270"/>
                  </a:lnTo>
                  <a:cubicBezTo>
                    <a:pt x="354623" y="985823"/>
                    <a:pt x="354623" y="988717"/>
                    <a:pt x="356231" y="987270"/>
                  </a:cubicBezTo>
                  <a:lnTo>
                    <a:pt x="356230" y="987269"/>
                  </a:lnTo>
                  <a:close/>
                  <a:moveTo>
                    <a:pt x="623523" y="985636"/>
                  </a:moveTo>
                  <a:lnTo>
                    <a:pt x="623523" y="985636"/>
                  </a:lnTo>
                  <a:cubicBezTo>
                    <a:pt x="621995" y="991727"/>
                    <a:pt x="623523" y="997818"/>
                    <a:pt x="628109" y="1003908"/>
                  </a:cubicBezTo>
                  <a:lnTo>
                    <a:pt x="646451" y="1008476"/>
                  </a:lnTo>
                  <a:lnTo>
                    <a:pt x="646452" y="1008475"/>
                  </a:lnTo>
                  <a:cubicBezTo>
                    <a:pt x="640337" y="1008475"/>
                    <a:pt x="632694" y="1008475"/>
                    <a:pt x="628109" y="1003907"/>
                  </a:cubicBezTo>
                  <a:close/>
                  <a:moveTo>
                    <a:pt x="36652" y="982804"/>
                  </a:moveTo>
                  <a:lnTo>
                    <a:pt x="36652" y="982805"/>
                  </a:lnTo>
                  <a:cubicBezTo>
                    <a:pt x="39692" y="985852"/>
                    <a:pt x="39692" y="985852"/>
                    <a:pt x="39692" y="985852"/>
                  </a:cubicBezTo>
                  <a:lnTo>
                    <a:pt x="44251" y="1013277"/>
                  </a:lnTo>
                  <a:lnTo>
                    <a:pt x="44251" y="1013277"/>
                  </a:lnTo>
                  <a:cubicBezTo>
                    <a:pt x="44251" y="1002611"/>
                    <a:pt x="39692" y="996517"/>
                    <a:pt x="39692" y="985851"/>
                  </a:cubicBezTo>
                  <a:cubicBezTo>
                    <a:pt x="39692" y="985851"/>
                    <a:pt x="39692" y="985851"/>
                    <a:pt x="36652" y="982804"/>
                  </a:cubicBezTo>
                  <a:close/>
                  <a:moveTo>
                    <a:pt x="85470" y="982590"/>
                  </a:moveTo>
                  <a:lnTo>
                    <a:pt x="74770" y="991726"/>
                  </a:lnTo>
                  <a:cubicBezTo>
                    <a:pt x="73242" y="993249"/>
                    <a:pt x="68656" y="991726"/>
                    <a:pt x="67128" y="993249"/>
                  </a:cubicBezTo>
                  <a:lnTo>
                    <a:pt x="67129" y="993250"/>
                  </a:lnTo>
                  <a:lnTo>
                    <a:pt x="74770" y="991727"/>
                  </a:lnTo>
                  <a:cubicBezTo>
                    <a:pt x="79356" y="990204"/>
                    <a:pt x="82413" y="987159"/>
                    <a:pt x="85470" y="982591"/>
                  </a:cubicBezTo>
                  <a:close/>
                  <a:moveTo>
                    <a:pt x="120887" y="982544"/>
                  </a:moveTo>
                  <a:lnTo>
                    <a:pt x="117373" y="990066"/>
                  </a:lnTo>
                  <a:cubicBezTo>
                    <a:pt x="115421" y="992188"/>
                    <a:pt x="113079" y="994117"/>
                    <a:pt x="111517" y="996432"/>
                  </a:cubicBezTo>
                  <a:lnTo>
                    <a:pt x="109955" y="990260"/>
                  </a:lnTo>
                  <a:lnTo>
                    <a:pt x="109955" y="990260"/>
                  </a:lnTo>
                  <a:cubicBezTo>
                    <a:pt x="109955" y="991803"/>
                    <a:pt x="111517" y="994890"/>
                    <a:pt x="111517" y="996433"/>
                  </a:cubicBezTo>
                  <a:cubicBezTo>
                    <a:pt x="114640" y="991803"/>
                    <a:pt x="120887" y="988717"/>
                    <a:pt x="120887" y="982544"/>
                  </a:cubicBezTo>
                  <a:close/>
                  <a:moveTo>
                    <a:pt x="33612" y="981281"/>
                  </a:moveTo>
                  <a:cubicBezTo>
                    <a:pt x="33612" y="982805"/>
                    <a:pt x="35132" y="984328"/>
                    <a:pt x="36652" y="984328"/>
                  </a:cubicBezTo>
                  <a:lnTo>
                    <a:pt x="36652" y="984327"/>
                  </a:lnTo>
                  <a:lnTo>
                    <a:pt x="33613" y="981281"/>
                  </a:lnTo>
                  <a:close/>
                  <a:moveTo>
                    <a:pt x="641866" y="981068"/>
                  </a:moveTo>
                  <a:lnTo>
                    <a:pt x="640337" y="984874"/>
                  </a:lnTo>
                  <a:cubicBezTo>
                    <a:pt x="639191" y="986016"/>
                    <a:pt x="638045" y="987158"/>
                    <a:pt x="638809" y="988681"/>
                  </a:cubicBezTo>
                  <a:lnTo>
                    <a:pt x="638809" y="988682"/>
                  </a:lnTo>
                  <a:lnTo>
                    <a:pt x="640337" y="984875"/>
                  </a:lnTo>
                  <a:cubicBezTo>
                    <a:pt x="641484" y="983733"/>
                    <a:pt x="642630" y="982591"/>
                    <a:pt x="641866" y="981068"/>
                  </a:cubicBezTo>
                  <a:close/>
                  <a:moveTo>
                    <a:pt x="680150" y="981000"/>
                  </a:moveTo>
                  <a:cubicBezTo>
                    <a:pt x="677257" y="981000"/>
                    <a:pt x="675810" y="982608"/>
                    <a:pt x="675810" y="985823"/>
                  </a:cubicBezTo>
                  <a:lnTo>
                    <a:pt x="675811" y="985823"/>
                  </a:lnTo>
                  <a:lnTo>
                    <a:pt x="680150" y="981001"/>
                  </a:lnTo>
                  <a:lnTo>
                    <a:pt x="681597" y="984215"/>
                  </a:lnTo>
                  <a:lnTo>
                    <a:pt x="681597" y="984215"/>
                  </a:lnTo>
                  <a:cubicBezTo>
                    <a:pt x="680150" y="984215"/>
                    <a:pt x="680150" y="981000"/>
                    <a:pt x="680150" y="981000"/>
                  </a:cubicBezTo>
                  <a:close/>
                  <a:moveTo>
                    <a:pt x="153038" y="980845"/>
                  </a:moveTo>
                  <a:lnTo>
                    <a:pt x="147743" y="988877"/>
                  </a:lnTo>
                  <a:cubicBezTo>
                    <a:pt x="146986" y="990024"/>
                    <a:pt x="146986" y="990024"/>
                    <a:pt x="146986" y="990024"/>
                  </a:cubicBezTo>
                  <a:cubicBezTo>
                    <a:pt x="139421" y="997673"/>
                    <a:pt x="140934" y="1012973"/>
                    <a:pt x="133369" y="1022152"/>
                  </a:cubicBezTo>
                  <a:lnTo>
                    <a:pt x="130343" y="1018902"/>
                  </a:lnTo>
                  <a:lnTo>
                    <a:pt x="130343" y="1018903"/>
                  </a:lnTo>
                  <a:cubicBezTo>
                    <a:pt x="129965" y="1020242"/>
                    <a:pt x="130343" y="1021389"/>
                    <a:pt x="133369" y="1022153"/>
                  </a:cubicBezTo>
                  <a:cubicBezTo>
                    <a:pt x="140934" y="1012974"/>
                    <a:pt x="139421" y="997674"/>
                    <a:pt x="146986" y="990025"/>
                  </a:cubicBezTo>
                  <a:cubicBezTo>
                    <a:pt x="146986" y="990025"/>
                    <a:pt x="146986" y="990025"/>
                    <a:pt x="153038" y="980845"/>
                  </a:cubicBezTo>
                  <a:close/>
                  <a:moveTo>
                    <a:pt x="664879" y="979746"/>
                  </a:moveTo>
                  <a:cubicBezTo>
                    <a:pt x="661844" y="981257"/>
                    <a:pt x="663361" y="982768"/>
                    <a:pt x="661844" y="984279"/>
                  </a:cubicBezTo>
                  <a:cubicBezTo>
                    <a:pt x="658809" y="990324"/>
                    <a:pt x="651221" y="996368"/>
                    <a:pt x="645151" y="996368"/>
                  </a:cubicBezTo>
                  <a:cubicBezTo>
                    <a:pt x="640599" y="996368"/>
                    <a:pt x="637563" y="994857"/>
                    <a:pt x="636046" y="991835"/>
                  </a:cubicBezTo>
                  <a:lnTo>
                    <a:pt x="635097" y="984469"/>
                  </a:lnTo>
                  <a:lnTo>
                    <a:pt x="635097" y="984469"/>
                  </a:lnTo>
                  <a:cubicBezTo>
                    <a:pt x="634149" y="986547"/>
                    <a:pt x="633770" y="988814"/>
                    <a:pt x="636046" y="991836"/>
                  </a:cubicBezTo>
                  <a:cubicBezTo>
                    <a:pt x="637563" y="994858"/>
                    <a:pt x="640599" y="996369"/>
                    <a:pt x="645151" y="996369"/>
                  </a:cubicBezTo>
                  <a:cubicBezTo>
                    <a:pt x="651221" y="996369"/>
                    <a:pt x="658809" y="990325"/>
                    <a:pt x="661844" y="984280"/>
                  </a:cubicBezTo>
                  <a:lnTo>
                    <a:pt x="664878" y="979749"/>
                  </a:lnTo>
                  <a:close/>
                  <a:moveTo>
                    <a:pt x="232266" y="979640"/>
                  </a:moveTo>
                  <a:lnTo>
                    <a:pt x="207799" y="981168"/>
                  </a:lnTo>
                  <a:cubicBezTo>
                    <a:pt x="207799" y="984225"/>
                    <a:pt x="201681" y="982696"/>
                    <a:pt x="203211" y="987282"/>
                  </a:cubicBezTo>
                  <a:cubicBezTo>
                    <a:pt x="204740" y="991867"/>
                    <a:pt x="198623" y="988810"/>
                    <a:pt x="200152" y="991867"/>
                  </a:cubicBezTo>
                  <a:lnTo>
                    <a:pt x="200153" y="991868"/>
                  </a:lnTo>
                  <a:lnTo>
                    <a:pt x="201682" y="990149"/>
                  </a:lnTo>
                  <a:cubicBezTo>
                    <a:pt x="202829" y="989958"/>
                    <a:pt x="203976" y="989576"/>
                    <a:pt x="203211" y="987283"/>
                  </a:cubicBezTo>
                  <a:cubicBezTo>
                    <a:pt x="201681" y="982697"/>
                    <a:pt x="207799" y="984226"/>
                    <a:pt x="207799" y="981169"/>
                  </a:cubicBezTo>
                  <a:cubicBezTo>
                    <a:pt x="215445" y="978112"/>
                    <a:pt x="224621" y="978112"/>
                    <a:pt x="232268" y="979641"/>
                  </a:cubicBezTo>
                  <a:close/>
                  <a:moveTo>
                    <a:pt x="29053" y="978233"/>
                  </a:moveTo>
                  <a:lnTo>
                    <a:pt x="22973" y="979756"/>
                  </a:lnTo>
                  <a:cubicBezTo>
                    <a:pt x="21454" y="983566"/>
                    <a:pt x="21454" y="987375"/>
                    <a:pt x="21834" y="991184"/>
                  </a:cubicBezTo>
                  <a:lnTo>
                    <a:pt x="21834" y="991185"/>
                  </a:lnTo>
                  <a:lnTo>
                    <a:pt x="22973" y="979757"/>
                  </a:lnTo>
                  <a:cubicBezTo>
                    <a:pt x="24493" y="979757"/>
                    <a:pt x="27533" y="981281"/>
                    <a:pt x="29053" y="978234"/>
                  </a:cubicBezTo>
                  <a:close/>
                  <a:moveTo>
                    <a:pt x="137605" y="977785"/>
                  </a:moveTo>
                  <a:lnTo>
                    <a:pt x="131497" y="987001"/>
                  </a:lnTo>
                  <a:cubicBezTo>
                    <a:pt x="128443" y="994681"/>
                    <a:pt x="128443" y="994681"/>
                    <a:pt x="128443" y="994681"/>
                  </a:cubicBezTo>
                  <a:cubicBezTo>
                    <a:pt x="122334" y="996217"/>
                    <a:pt x="119280" y="1000826"/>
                    <a:pt x="116225" y="1005434"/>
                  </a:cubicBezTo>
                  <a:lnTo>
                    <a:pt x="114698" y="999291"/>
                  </a:lnTo>
                  <a:lnTo>
                    <a:pt x="114698" y="999291"/>
                  </a:lnTo>
                  <a:cubicBezTo>
                    <a:pt x="113171" y="1002363"/>
                    <a:pt x="114698" y="1003899"/>
                    <a:pt x="116225" y="1005435"/>
                  </a:cubicBezTo>
                  <a:cubicBezTo>
                    <a:pt x="119280" y="1000827"/>
                    <a:pt x="122334" y="996218"/>
                    <a:pt x="128443" y="994682"/>
                  </a:cubicBezTo>
                  <a:cubicBezTo>
                    <a:pt x="128443" y="994682"/>
                    <a:pt x="128443" y="994682"/>
                    <a:pt x="131497" y="987002"/>
                  </a:cubicBezTo>
                  <a:cubicBezTo>
                    <a:pt x="133024" y="983930"/>
                    <a:pt x="136078" y="980857"/>
                    <a:pt x="137606" y="977785"/>
                  </a:cubicBezTo>
                  <a:close/>
                  <a:moveTo>
                    <a:pt x="710744" y="976804"/>
                  </a:moveTo>
                  <a:lnTo>
                    <a:pt x="709791" y="980037"/>
                  </a:lnTo>
                  <a:lnTo>
                    <a:pt x="709791" y="980037"/>
                  </a:lnTo>
                  <a:lnTo>
                    <a:pt x="710744" y="976804"/>
                  </a:lnTo>
                  <a:close/>
                  <a:moveTo>
                    <a:pt x="634529" y="976724"/>
                  </a:moveTo>
                  <a:cubicBezTo>
                    <a:pt x="629976" y="978235"/>
                    <a:pt x="628458" y="982768"/>
                    <a:pt x="626941" y="987301"/>
                  </a:cubicBezTo>
                  <a:lnTo>
                    <a:pt x="626941" y="987302"/>
                  </a:lnTo>
                  <a:lnTo>
                    <a:pt x="634529" y="976725"/>
                  </a:lnTo>
                  <a:lnTo>
                    <a:pt x="637563" y="978236"/>
                  </a:lnTo>
                  <a:lnTo>
                    <a:pt x="637563" y="978235"/>
                  </a:lnTo>
                  <a:cubicBezTo>
                    <a:pt x="637563" y="978235"/>
                    <a:pt x="636046" y="975213"/>
                    <a:pt x="634529" y="976724"/>
                  </a:cubicBezTo>
                  <a:close/>
                  <a:moveTo>
                    <a:pt x="29053" y="975186"/>
                  </a:moveTo>
                  <a:cubicBezTo>
                    <a:pt x="29053" y="979757"/>
                    <a:pt x="35132" y="976710"/>
                    <a:pt x="36652" y="978234"/>
                  </a:cubicBezTo>
                  <a:lnTo>
                    <a:pt x="36652" y="978233"/>
                  </a:lnTo>
                  <a:cubicBezTo>
                    <a:pt x="35892" y="977471"/>
                    <a:pt x="33992" y="977852"/>
                    <a:pt x="32283" y="977852"/>
                  </a:cubicBezTo>
                  <a:lnTo>
                    <a:pt x="29054" y="975186"/>
                  </a:lnTo>
                  <a:close/>
                  <a:moveTo>
                    <a:pt x="168469" y="975052"/>
                  </a:moveTo>
                  <a:lnTo>
                    <a:pt x="163969" y="976499"/>
                  </a:lnTo>
                  <a:lnTo>
                    <a:pt x="163969" y="976500"/>
                  </a:lnTo>
                  <a:cubicBezTo>
                    <a:pt x="165469" y="976500"/>
                    <a:pt x="166970" y="976500"/>
                    <a:pt x="168470" y="975053"/>
                  </a:cubicBezTo>
                  <a:close/>
                  <a:moveTo>
                    <a:pt x="317941" y="972155"/>
                  </a:moveTo>
                  <a:lnTo>
                    <a:pt x="317941" y="972156"/>
                  </a:lnTo>
                  <a:cubicBezTo>
                    <a:pt x="317941" y="982772"/>
                    <a:pt x="320989" y="993388"/>
                    <a:pt x="330132" y="999454"/>
                  </a:cubicBezTo>
                  <a:cubicBezTo>
                    <a:pt x="330894" y="1001729"/>
                    <a:pt x="333561" y="1002867"/>
                    <a:pt x="335656" y="1004383"/>
                  </a:cubicBezTo>
                  <a:lnTo>
                    <a:pt x="337751" y="1011585"/>
                  </a:lnTo>
                  <a:lnTo>
                    <a:pt x="337751" y="1011585"/>
                  </a:lnTo>
                  <a:cubicBezTo>
                    <a:pt x="340799" y="1004003"/>
                    <a:pt x="331656" y="1004003"/>
                    <a:pt x="330132" y="999453"/>
                  </a:cubicBezTo>
                  <a:cubicBezTo>
                    <a:pt x="320989" y="993387"/>
                    <a:pt x="317941" y="982771"/>
                    <a:pt x="317941" y="972155"/>
                  </a:cubicBezTo>
                  <a:close/>
                  <a:moveTo>
                    <a:pt x="673931" y="972044"/>
                  </a:moveTo>
                  <a:lnTo>
                    <a:pt x="666264" y="988834"/>
                  </a:lnTo>
                  <a:cubicBezTo>
                    <a:pt x="664730" y="990360"/>
                    <a:pt x="663197" y="993413"/>
                    <a:pt x="664730" y="996466"/>
                  </a:cubicBezTo>
                  <a:cubicBezTo>
                    <a:pt x="663197" y="1001045"/>
                    <a:pt x="660131" y="1005625"/>
                    <a:pt x="658597" y="1010204"/>
                  </a:cubicBezTo>
                  <a:cubicBezTo>
                    <a:pt x="652464" y="1020889"/>
                    <a:pt x="646330" y="1031575"/>
                    <a:pt x="643264" y="1042260"/>
                  </a:cubicBezTo>
                  <a:lnTo>
                    <a:pt x="643264" y="1042261"/>
                  </a:lnTo>
                  <a:lnTo>
                    <a:pt x="658597" y="1010205"/>
                  </a:lnTo>
                  <a:cubicBezTo>
                    <a:pt x="660131" y="1005626"/>
                    <a:pt x="663197" y="1001046"/>
                    <a:pt x="664730" y="996467"/>
                  </a:cubicBezTo>
                  <a:cubicBezTo>
                    <a:pt x="663197" y="993414"/>
                    <a:pt x="664730" y="990361"/>
                    <a:pt x="666264" y="988835"/>
                  </a:cubicBezTo>
                  <a:cubicBezTo>
                    <a:pt x="669331" y="982729"/>
                    <a:pt x="669331" y="976623"/>
                    <a:pt x="673931" y="972044"/>
                  </a:cubicBezTo>
                  <a:close/>
                  <a:moveTo>
                    <a:pt x="550291" y="970896"/>
                  </a:moveTo>
                  <a:lnTo>
                    <a:pt x="550289" y="970898"/>
                  </a:lnTo>
                  <a:lnTo>
                    <a:pt x="543964" y="977951"/>
                  </a:lnTo>
                  <a:cubicBezTo>
                    <a:pt x="540120" y="979475"/>
                    <a:pt x="538197" y="980237"/>
                    <a:pt x="537236" y="980618"/>
                  </a:cubicBezTo>
                  <a:lnTo>
                    <a:pt x="536278" y="980998"/>
                  </a:lnTo>
                  <a:lnTo>
                    <a:pt x="536275" y="981000"/>
                  </a:lnTo>
                  <a:cubicBezTo>
                    <a:pt x="536275" y="981000"/>
                    <a:pt x="536275" y="981000"/>
                    <a:pt x="543964" y="977952"/>
                  </a:cubicBezTo>
                  <a:close/>
                  <a:moveTo>
                    <a:pt x="496863" y="970555"/>
                  </a:moveTo>
                  <a:lnTo>
                    <a:pt x="496862" y="970555"/>
                  </a:lnTo>
                  <a:lnTo>
                    <a:pt x="499914" y="973629"/>
                  </a:lnTo>
                  <a:lnTo>
                    <a:pt x="499914" y="973628"/>
                  </a:lnTo>
                  <a:close/>
                  <a:moveTo>
                    <a:pt x="562639" y="969212"/>
                  </a:moveTo>
                  <a:cubicBezTo>
                    <a:pt x="565725" y="972213"/>
                    <a:pt x="564182" y="975213"/>
                    <a:pt x="564182" y="979715"/>
                  </a:cubicBezTo>
                  <a:cubicBezTo>
                    <a:pt x="568812" y="978214"/>
                    <a:pt x="568812" y="973713"/>
                    <a:pt x="568812" y="970712"/>
                  </a:cubicBezTo>
                  <a:lnTo>
                    <a:pt x="568812" y="970712"/>
                  </a:lnTo>
                  <a:lnTo>
                    <a:pt x="564182" y="979714"/>
                  </a:lnTo>
                  <a:lnTo>
                    <a:pt x="562639" y="969212"/>
                  </a:lnTo>
                  <a:close/>
                  <a:moveTo>
                    <a:pt x="600577" y="968783"/>
                  </a:moveTo>
                  <a:cubicBezTo>
                    <a:pt x="600577" y="973498"/>
                    <a:pt x="602184" y="978214"/>
                    <a:pt x="605400" y="982929"/>
                  </a:cubicBezTo>
                  <a:cubicBezTo>
                    <a:pt x="605400" y="978214"/>
                    <a:pt x="605400" y="975070"/>
                    <a:pt x="607007" y="971926"/>
                  </a:cubicBezTo>
                  <a:lnTo>
                    <a:pt x="607007" y="971926"/>
                  </a:lnTo>
                  <a:lnTo>
                    <a:pt x="605400" y="982928"/>
                  </a:lnTo>
                  <a:lnTo>
                    <a:pt x="600578" y="968783"/>
                  </a:lnTo>
                  <a:close/>
                  <a:moveTo>
                    <a:pt x="235652" y="967606"/>
                  </a:moveTo>
                  <a:lnTo>
                    <a:pt x="235081" y="971397"/>
                  </a:lnTo>
                  <a:lnTo>
                    <a:pt x="235081" y="971397"/>
                  </a:lnTo>
                  <a:lnTo>
                    <a:pt x="235652" y="967606"/>
                  </a:lnTo>
                  <a:close/>
                  <a:moveTo>
                    <a:pt x="33612" y="967567"/>
                  </a:moveTo>
                  <a:lnTo>
                    <a:pt x="33612" y="967568"/>
                  </a:lnTo>
                  <a:lnTo>
                    <a:pt x="36652" y="975185"/>
                  </a:lnTo>
                  <a:lnTo>
                    <a:pt x="36652" y="975185"/>
                  </a:lnTo>
                  <a:cubicBezTo>
                    <a:pt x="36652" y="972138"/>
                    <a:pt x="36652" y="969091"/>
                    <a:pt x="33612" y="967567"/>
                  </a:cubicBezTo>
                  <a:close/>
                  <a:moveTo>
                    <a:pt x="27533" y="967567"/>
                  </a:moveTo>
                  <a:cubicBezTo>
                    <a:pt x="27533" y="970614"/>
                    <a:pt x="24493" y="969091"/>
                    <a:pt x="24493" y="969091"/>
                  </a:cubicBezTo>
                  <a:lnTo>
                    <a:pt x="24493" y="969092"/>
                  </a:lnTo>
                  <a:cubicBezTo>
                    <a:pt x="24493" y="969092"/>
                    <a:pt x="27533" y="970615"/>
                    <a:pt x="27533" y="967568"/>
                  </a:cubicBezTo>
                  <a:cubicBezTo>
                    <a:pt x="29053" y="970615"/>
                    <a:pt x="30573" y="972139"/>
                    <a:pt x="33612" y="972139"/>
                  </a:cubicBezTo>
                  <a:lnTo>
                    <a:pt x="33612" y="972138"/>
                  </a:lnTo>
                  <a:cubicBezTo>
                    <a:pt x="30573" y="972138"/>
                    <a:pt x="29053" y="970614"/>
                    <a:pt x="27533" y="967567"/>
                  </a:cubicBezTo>
                  <a:close/>
                  <a:moveTo>
                    <a:pt x="159749" y="967526"/>
                  </a:moveTo>
                  <a:lnTo>
                    <a:pt x="158986" y="976264"/>
                  </a:lnTo>
                  <a:cubicBezTo>
                    <a:pt x="158986" y="976264"/>
                    <a:pt x="158986" y="977784"/>
                    <a:pt x="157458" y="977784"/>
                  </a:cubicBezTo>
                  <a:cubicBezTo>
                    <a:pt x="156695" y="976264"/>
                    <a:pt x="154786" y="975504"/>
                    <a:pt x="153259" y="974554"/>
                  </a:cubicBezTo>
                  <a:lnTo>
                    <a:pt x="151350" y="970186"/>
                  </a:lnTo>
                  <a:lnTo>
                    <a:pt x="151350" y="970186"/>
                  </a:lnTo>
                  <a:cubicBezTo>
                    <a:pt x="149822" y="974745"/>
                    <a:pt x="155931" y="974745"/>
                    <a:pt x="157458" y="977785"/>
                  </a:cubicBezTo>
                  <a:cubicBezTo>
                    <a:pt x="158986" y="977785"/>
                    <a:pt x="158986" y="976265"/>
                    <a:pt x="158986" y="976265"/>
                  </a:cubicBezTo>
                  <a:cubicBezTo>
                    <a:pt x="158986" y="973226"/>
                    <a:pt x="159750" y="970186"/>
                    <a:pt x="159750" y="967526"/>
                  </a:cubicBezTo>
                  <a:close/>
                  <a:moveTo>
                    <a:pt x="502965" y="967480"/>
                  </a:moveTo>
                  <a:lnTo>
                    <a:pt x="499914" y="969017"/>
                  </a:lnTo>
                  <a:lnTo>
                    <a:pt x="499915" y="969018"/>
                  </a:lnTo>
                  <a:lnTo>
                    <a:pt x="502965" y="967481"/>
                  </a:lnTo>
                  <a:close/>
                  <a:moveTo>
                    <a:pt x="70185" y="967365"/>
                  </a:moveTo>
                  <a:lnTo>
                    <a:pt x="71714" y="976500"/>
                  </a:lnTo>
                  <a:lnTo>
                    <a:pt x="71714" y="976500"/>
                  </a:lnTo>
                  <a:lnTo>
                    <a:pt x="70185" y="967365"/>
                  </a:lnTo>
                  <a:close/>
                  <a:moveTo>
                    <a:pt x="507543" y="965945"/>
                  </a:moveTo>
                  <a:lnTo>
                    <a:pt x="507542" y="965945"/>
                  </a:lnTo>
                  <a:lnTo>
                    <a:pt x="512118" y="969018"/>
                  </a:lnTo>
                  <a:lnTo>
                    <a:pt x="512118" y="969017"/>
                  </a:lnTo>
                  <a:close/>
                  <a:moveTo>
                    <a:pt x="547207" y="965944"/>
                  </a:moveTo>
                  <a:lnTo>
                    <a:pt x="532523" y="978432"/>
                  </a:lnTo>
                  <a:cubicBezTo>
                    <a:pt x="528137" y="983234"/>
                    <a:pt x="523560" y="987461"/>
                    <a:pt x="516695" y="987461"/>
                  </a:cubicBezTo>
                  <a:cubicBezTo>
                    <a:pt x="507542" y="987461"/>
                    <a:pt x="507542" y="987461"/>
                    <a:pt x="507542" y="987461"/>
                  </a:cubicBezTo>
                  <a:cubicBezTo>
                    <a:pt x="499914" y="988998"/>
                    <a:pt x="493811" y="995146"/>
                    <a:pt x="486183" y="992072"/>
                  </a:cubicBezTo>
                  <a:cubicBezTo>
                    <a:pt x="480081" y="988998"/>
                    <a:pt x="480081" y="988998"/>
                    <a:pt x="480081" y="988998"/>
                  </a:cubicBezTo>
                  <a:lnTo>
                    <a:pt x="478555" y="984388"/>
                  </a:lnTo>
                  <a:lnTo>
                    <a:pt x="478555" y="984388"/>
                  </a:lnTo>
                  <a:cubicBezTo>
                    <a:pt x="478555" y="984388"/>
                    <a:pt x="478555" y="984388"/>
                    <a:pt x="480081" y="988999"/>
                  </a:cubicBezTo>
                  <a:cubicBezTo>
                    <a:pt x="480081" y="988999"/>
                    <a:pt x="480081" y="988999"/>
                    <a:pt x="486183" y="992073"/>
                  </a:cubicBezTo>
                  <a:cubicBezTo>
                    <a:pt x="493811" y="995147"/>
                    <a:pt x="499914" y="988999"/>
                    <a:pt x="507542" y="987462"/>
                  </a:cubicBezTo>
                  <a:cubicBezTo>
                    <a:pt x="507542" y="987462"/>
                    <a:pt x="507542" y="987462"/>
                    <a:pt x="516695" y="987462"/>
                  </a:cubicBezTo>
                  <a:cubicBezTo>
                    <a:pt x="530425" y="987462"/>
                    <a:pt x="535002" y="970555"/>
                    <a:pt x="547207" y="965945"/>
                  </a:cubicBezTo>
                  <a:close/>
                  <a:moveTo>
                    <a:pt x="395893" y="965184"/>
                  </a:moveTo>
                  <a:lnTo>
                    <a:pt x="392086" y="970055"/>
                  </a:lnTo>
                  <a:cubicBezTo>
                    <a:pt x="385507" y="976491"/>
                    <a:pt x="376353" y="980782"/>
                    <a:pt x="367200" y="984214"/>
                  </a:cubicBezTo>
                  <a:cubicBezTo>
                    <a:pt x="361860" y="984214"/>
                    <a:pt x="356521" y="983833"/>
                    <a:pt x="351562" y="982689"/>
                  </a:cubicBezTo>
                  <a:lnTo>
                    <a:pt x="345054" y="979713"/>
                  </a:lnTo>
                  <a:lnTo>
                    <a:pt x="343451" y="979713"/>
                  </a:lnTo>
                  <a:cubicBezTo>
                    <a:pt x="342513" y="979713"/>
                    <a:pt x="341763" y="979713"/>
                    <a:pt x="341013" y="979713"/>
                  </a:cubicBezTo>
                  <a:lnTo>
                    <a:pt x="340673" y="977710"/>
                  </a:lnTo>
                  <a:lnTo>
                    <a:pt x="338214" y="976586"/>
                  </a:lnTo>
                  <a:cubicBezTo>
                    <a:pt x="336688" y="976586"/>
                    <a:pt x="338214" y="975061"/>
                    <a:pt x="336688" y="973535"/>
                  </a:cubicBezTo>
                  <a:lnTo>
                    <a:pt x="336688" y="973536"/>
                  </a:lnTo>
                  <a:cubicBezTo>
                    <a:pt x="338214" y="975062"/>
                    <a:pt x="336688" y="976587"/>
                    <a:pt x="338214" y="976587"/>
                  </a:cubicBezTo>
                  <a:lnTo>
                    <a:pt x="340673" y="977711"/>
                  </a:lnTo>
                  <a:lnTo>
                    <a:pt x="341013" y="979714"/>
                  </a:lnTo>
                  <a:cubicBezTo>
                    <a:pt x="341763" y="979714"/>
                    <a:pt x="342513" y="979714"/>
                    <a:pt x="343451" y="979714"/>
                  </a:cubicBezTo>
                  <a:lnTo>
                    <a:pt x="345054" y="979714"/>
                  </a:lnTo>
                  <a:lnTo>
                    <a:pt x="351562" y="982690"/>
                  </a:lnTo>
                  <a:cubicBezTo>
                    <a:pt x="356521" y="983834"/>
                    <a:pt x="361860" y="984215"/>
                    <a:pt x="367200" y="984215"/>
                  </a:cubicBezTo>
                  <a:cubicBezTo>
                    <a:pt x="376353" y="980783"/>
                    <a:pt x="385507" y="976492"/>
                    <a:pt x="392086" y="970056"/>
                  </a:cubicBezTo>
                  <a:lnTo>
                    <a:pt x="395893" y="965185"/>
                  </a:lnTo>
                  <a:lnTo>
                    <a:pt x="396354" y="968759"/>
                  </a:lnTo>
                  <a:cubicBezTo>
                    <a:pt x="398389" y="972065"/>
                    <a:pt x="403814" y="971783"/>
                    <a:pt x="403814" y="967282"/>
                  </a:cubicBezTo>
                  <a:lnTo>
                    <a:pt x="403814" y="967282"/>
                  </a:lnTo>
                  <a:lnTo>
                    <a:pt x="400847" y="970947"/>
                  </a:lnTo>
                  <a:cubicBezTo>
                    <a:pt x="399237" y="971167"/>
                    <a:pt x="397372" y="970411"/>
                    <a:pt x="396354" y="968758"/>
                  </a:cubicBezTo>
                  <a:close/>
                  <a:moveTo>
                    <a:pt x="111885" y="964409"/>
                  </a:moveTo>
                  <a:lnTo>
                    <a:pt x="111885" y="964410"/>
                  </a:lnTo>
                  <a:cubicBezTo>
                    <a:pt x="114924" y="965954"/>
                    <a:pt x="117964" y="965954"/>
                    <a:pt x="122524" y="967497"/>
                  </a:cubicBezTo>
                  <a:cubicBezTo>
                    <a:pt x="124044" y="967497"/>
                    <a:pt x="127083" y="967497"/>
                    <a:pt x="128603" y="965954"/>
                  </a:cubicBezTo>
                  <a:lnTo>
                    <a:pt x="128602" y="965954"/>
                  </a:lnTo>
                  <a:lnTo>
                    <a:pt x="122524" y="967496"/>
                  </a:lnTo>
                  <a:cubicBezTo>
                    <a:pt x="117964" y="965953"/>
                    <a:pt x="114924" y="965953"/>
                    <a:pt x="111885" y="964409"/>
                  </a:cubicBezTo>
                  <a:close/>
                  <a:moveTo>
                    <a:pt x="31523" y="963948"/>
                  </a:moveTo>
                  <a:cubicBezTo>
                    <a:pt x="30953" y="963758"/>
                    <a:pt x="30573" y="963758"/>
                    <a:pt x="30573" y="964520"/>
                  </a:cubicBezTo>
                  <a:lnTo>
                    <a:pt x="30574" y="964521"/>
                  </a:lnTo>
                  <a:lnTo>
                    <a:pt x="31523" y="963949"/>
                  </a:lnTo>
                  <a:cubicBezTo>
                    <a:pt x="32092" y="964140"/>
                    <a:pt x="32852" y="964521"/>
                    <a:pt x="33612" y="964521"/>
                  </a:cubicBezTo>
                  <a:lnTo>
                    <a:pt x="33612" y="964520"/>
                  </a:lnTo>
                  <a:cubicBezTo>
                    <a:pt x="32852" y="964520"/>
                    <a:pt x="32092" y="964139"/>
                    <a:pt x="31523" y="963948"/>
                  </a:cubicBezTo>
                  <a:close/>
                  <a:moveTo>
                    <a:pt x="323747" y="963344"/>
                  </a:moveTo>
                  <a:lnTo>
                    <a:pt x="322695" y="967605"/>
                  </a:lnTo>
                  <a:lnTo>
                    <a:pt x="322695" y="967606"/>
                  </a:lnTo>
                  <a:lnTo>
                    <a:pt x="323747" y="963345"/>
                  </a:lnTo>
                  <a:lnTo>
                    <a:pt x="325446" y="968783"/>
                  </a:lnTo>
                  <a:cubicBezTo>
                    <a:pt x="327355" y="968783"/>
                    <a:pt x="328405" y="968401"/>
                    <a:pt x="328930" y="967757"/>
                  </a:cubicBezTo>
                  <a:lnTo>
                    <a:pt x="329156" y="966004"/>
                  </a:lnTo>
                  <a:lnTo>
                    <a:pt x="333637" y="970485"/>
                  </a:lnTo>
                  <a:cubicBezTo>
                    <a:pt x="333637" y="972010"/>
                    <a:pt x="333637" y="975062"/>
                    <a:pt x="336688" y="975062"/>
                  </a:cubicBezTo>
                  <a:lnTo>
                    <a:pt x="336688" y="975061"/>
                  </a:lnTo>
                  <a:cubicBezTo>
                    <a:pt x="333637" y="975061"/>
                    <a:pt x="333637" y="972009"/>
                    <a:pt x="333637" y="970484"/>
                  </a:cubicBezTo>
                  <a:lnTo>
                    <a:pt x="329156" y="966003"/>
                  </a:lnTo>
                  <a:lnTo>
                    <a:pt x="328930" y="967756"/>
                  </a:lnTo>
                  <a:cubicBezTo>
                    <a:pt x="328405" y="968400"/>
                    <a:pt x="327355" y="968782"/>
                    <a:pt x="325446" y="968782"/>
                  </a:cubicBezTo>
                  <a:close/>
                  <a:moveTo>
                    <a:pt x="578007" y="963132"/>
                  </a:moveTo>
                  <a:lnTo>
                    <a:pt x="577814" y="968881"/>
                  </a:lnTo>
                  <a:cubicBezTo>
                    <a:pt x="574728" y="970365"/>
                    <a:pt x="577814" y="973333"/>
                    <a:pt x="576271" y="974817"/>
                  </a:cubicBezTo>
                  <a:lnTo>
                    <a:pt x="571641" y="977784"/>
                  </a:lnTo>
                  <a:lnTo>
                    <a:pt x="571641" y="977785"/>
                  </a:lnTo>
                  <a:cubicBezTo>
                    <a:pt x="571641" y="977785"/>
                    <a:pt x="571641" y="977785"/>
                    <a:pt x="576271" y="974818"/>
                  </a:cubicBezTo>
                  <a:cubicBezTo>
                    <a:pt x="577814" y="973334"/>
                    <a:pt x="574728" y="970366"/>
                    <a:pt x="577814" y="968882"/>
                  </a:cubicBezTo>
                  <a:cubicBezTo>
                    <a:pt x="577814" y="967398"/>
                    <a:pt x="578200" y="965173"/>
                    <a:pt x="578007" y="963132"/>
                  </a:cubicBezTo>
                  <a:close/>
                  <a:moveTo>
                    <a:pt x="316418" y="963057"/>
                  </a:moveTo>
                  <a:lnTo>
                    <a:pt x="316417" y="963057"/>
                  </a:lnTo>
                  <a:lnTo>
                    <a:pt x="319464" y="967605"/>
                  </a:lnTo>
                  <a:lnTo>
                    <a:pt x="319465" y="967605"/>
                  </a:lnTo>
                  <a:close/>
                  <a:moveTo>
                    <a:pt x="78156" y="962879"/>
                  </a:moveTo>
                  <a:cubicBezTo>
                    <a:pt x="75876" y="963639"/>
                    <a:pt x="75496" y="965539"/>
                    <a:pt x="75686" y="967819"/>
                  </a:cubicBezTo>
                  <a:lnTo>
                    <a:pt x="75686" y="967820"/>
                  </a:lnTo>
                  <a:lnTo>
                    <a:pt x="78156" y="962880"/>
                  </a:lnTo>
                  <a:lnTo>
                    <a:pt x="82145" y="967820"/>
                  </a:lnTo>
                  <a:lnTo>
                    <a:pt x="82145" y="967819"/>
                  </a:lnTo>
                  <a:cubicBezTo>
                    <a:pt x="81955" y="965539"/>
                    <a:pt x="81196" y="963639"/>
                    <a:pt x="78156" y="962879"/>
                  </a:cubicBezTo>
                  <a:close/>
                  <a:moveTo>
                    <a:pt x="234128" y="961540"/>
                  </a:moveTo>
                  <a:lnTo>
                    <a:pt x="231081" y="964572"/>
                  </a:lnTo>
                  <a:lnTo>
                    <a:pt x="231082" y="964573"/>
                  </a:lnTo>
                  <a:lnTo>
                    <a:pt x="234128" y="961540"/>
                  </a:lnTo>
                  <a:close/>
                  <a:moveTo>
                    <a:pt x="136319" y="961462"/>
                  </a:moveTo>
                  <a:lnTo>
                    <a:pt x="133765" y="962612"/>
                  </a:lnTo>
                  <a:lnTo>
                    <a:pt x="133056" y="962393"/>
                  </a:lnTo>
                  <a:lnTo>
                    <a:pt x="133056" y="962394"/>
                  </a:lnTo>
                  <a:lnTo>
                    <a:pt x="133765" y="962613"/>
                  </a:lnTo>
                  <a:cubicBezTo>
                    <a:pt x="134748" y="962613"/>
                    <a:pt x="135534" y="962229"/>
                    <a:pt x="136319" y="961463"/>
                  </a:cubicBezTo>
                  <a:close/>
                  <a:moveTo>
                    <a:pt x="506018" y="961333"/>
                  </a:moveTo>
                  <a:lnTo>
                    <a:pt x="506016" y="961334"/>
                  </a:lnTo>
                  <a:cubicBezTo>
                    <a:pt x="506016" y="961334"/>
                    <a:pt x="506016" y="961334"/>
                    <a:pt x="510593" y="961334"/>
                  </a:cubicBezTo>
                  <a:lnTo>
                    <a:pt x="512118" y="962871"/>
                  </a:lnTo>
                  <a:lnTo>
                    <a:pt x="512118" y="962870"/>
                  </a:lnTo>
                  <a:cubicBezTo>
                    <a:pt x="512118" y="962870"/>
                    <a:pt x="512118" y="961333"/>
                    <a:pt x="510593" y="961333"/>
                  </a:cubicBezTo>
                  <a:close/>
                  <a:moveTo>
                    <a:pt x="317941" y="956991"/>
                  </a:moveTo>
                  <a:lnTo>
                    <a:pt x="317941" y="956991"/>
                  </a:lnTo>
                  <a:lnTo>
                    <a:pt x="319465" y="960024"/>
                  </a:lnTo>
                  <a:lnTo>
                    <a:pt x="319465" y="960023"/>
                  </a:lnTo>
                  <a:close/>
                  <a:moveTo>
                    <a:pt x="234128" y="955473"/>
                  </a:moveTo>
                  <a:cubicBezTo>
                    <a:pt x="234128" y="958506"/>
                    <a:pt x="229557" y="955473"/>
                    <a:pt x="229557" y="958506"/>
                  </a:cubicBezTo>
                  <a:lnTo>
                    <a:pt x="229558" y="958507"/>
                  </a:lnTo>
                  <a:lnTo>
                    <a:pt x="234128" y="955474"/>
                  </a:lnTo>
                  <a:cubicBezTo>
                    <a:pt x="237176" y="953957"/>
                    <a:pt x="240224" y="958507"/>
                    <a:pt x="240224" y="955474"/>
                  </a:cubicBezTo>
                  <a:lnTo>
                    <a:pt x="240224" y="955473"/>
                  </a:lnTo>
                  <a:close/>
                  <a:moveTo>
                    <a:pt x="30865" y="955280"/>
                  </a:moveTo>
                  <a:cubicBezTo>
                    <a:pt x="30865" y="956780"/>
                    <a:pt x="27650" y="958281"/>
                    <a:pt x="27650" y="959781"/>
                  </a:cubicBezTo>
                  <a:lnTo>
                    <a:pt x="27651" y="959781"/>
                  </a:lnTo>
                  <a:lnTo>
                    <a:pt x="30865" y="955281"/>
                  </a:lnTo>
                  <a:cubicBezTo>
                    <a:pt x="32473" y="955281"/>
                    <a:pt x="32473" y="958282"/>
                    <a:pt x="34080" y="958282"/>
                  </a:cubicBezTo>
                  <a:lnTo>
                    <a:pt x="34080" y="958281"/>
                  </a:lnTo>
                  <a:cubicBezTo>
                    <a:pt x="32473" y="958281"/>
                    <a:pt x="32473" y="955280"/>
                    <a:pt x="30865" y="955280"/>
                  </a:cubicBezTo>
                  <a:close/>
                  <a:moveTo>
                    <a:pt x="507542" y="955185"/>
                  </a:moveTo>
                  <a:cubicBezTo>
                    <a:pt x="506016" y="955185"/>
                    <a:pt x="504490" y="955185"/>
                    <a:pt x="502965" y="956722"/>
                  </a:cubicBezTo>
                  <a:lnTo>
                    <a:pt x="502965" y="956723"/>
                  </a:lnTo>
                  <a:cubicBezTo>
                    <a:pt x="504490" y="955186"/>
                    <a:pt x="506016" y="955186"/>
                    <a:pt x="507542" y="955186"/>
                  </a:cubicBezTo>
                  <a:lnTo>
                    <a:pt x="510593" y="958260"/>
                  </a:lnTo>
                  <a:lnTo>
                    <a:pt x="510593" y="958259"/>
                  </a:lnTo>
                  <a:cubicBezTo>
                    <a:pt x="510593" y="956722"/>
                    <a:pt x="509067" y="956722"/>
                    <a:pt x="507542" y="955185"/>
                  </a:cubicBezTo>
                  <a:close/>
                  <a:moveTo>
                    <a:pt x="146608" y="953994"/>
                  </a:moveTo>
                  <a:cubicBezTo>
                    <a:pt x="146608" y="953994"/>
                    <a:pt x="146608" y="953994"/>
                    <a:pt x="148322" y="962996"/>
                  </a:cubicBezTo>
                  <a:cubicBezTo>
                    <a:pt x="148322" y="962996"/>
                    <a:pt x="148322" y="962996"/>
                    <a:pt x="151752" y="956994"/>
                  </a:cubicBezTo>
                  <a:lnTo>
                    <a:pt x="151752" y="956994"/>
                  </a:lnTo>
                  <a:lnTo>
                    <a:pt x="148322" y="962995"/>
                  </a:lnTo>
                  <a:lnTo>
                    <a:pt x="146608" y="953994"/>
                  </a:lnTo>
                  <a:close/>
                  <a:moveTo>
                    <a:pt x="109956" y="953672"/>
                  </a:moveTo>
                  <a:lnTo>
                    <a:pt x="109955" y="953672"/>
                  </a:lnTo>
                  <a:cubicBezTo>
                    <a:pt x="109955" y="956566"/>
                    <a:pt x="113385" y="956566"/>
                    <a:pt x="115099" y="956566"/>
                  </a:cubicBezTo>
                  <a:lnTo>
                    <a:pt x="115098" y="956565"/>
                  </a:lnTo>
                  <a:close/>
                  <a:moveTo>
                    <a:pt x="676614" y="952199"/>
                  </a:moveTo>
                  <a:lnTo>
                    <a:pt x="675464" y="956778"/>
                  </a:lnTo>
                  <a:cubicBezTo>
                    <a:pt x="673931" y="959831"/>
                    <a:pt x="675464" y="962884"/>
                    <a:pt x="673931" y="964410"/>
                  </a:cubicBezTo>
                  <a:cubicBezTo>
                    <a:pt x="673931" y="965937"/>
                    <a:pt x="673164" y="967463"/>
                    <a:pt x="672781" y="968799"/>
                  </a:cubicBezTo>
                  <a:lnTo>
                    <a:pt x="673931" y="964411"/>
                  </a:lnTo>
                  <a:cubicBezTo>
                    <a:pt x="675464" y="962885"/>
                    <a:pt x="673931" y="959832"/>
                    <a:pt x="675464" y="956779"/>
                  </a:cubicBezTo>
                  <a:cubicBezTo>
                    <a:pt x="673931" y="955253"/>
                    <a:pt x="675464" y="953726"/>
                    <a:pt x="676614" y="952200"/>
                  </a:cubicBezTo>
                  <a:close/>
                  <a:moveTo>
                    <a:pt x="307275" y="950924"/>
                  </a:moveTo>
                  <a:lnTo>
                    <a:pt x="307274" y="950924"/>
                  </a:lnTo>
                  <a:cubicBezTo>
                    <a:pt x="314893" y="955474"/>
                    <a:pt x="314893" y="955474"/>
                    <a:pt x="314893" y="955474"/>
                  </a:cubicBezTo>
                  <a:cubicBezTo>
                    <a:pt x="314893" y="953957"/>
                    <a:pt x="316417" y="952441"/>
                    <a:pt x="317941" y="953957"/>
                  </a:cubicBezTo>
                  <a:lnTo>
                    <a:pt x="319465" y="953957"/>
                  </a:lnTo>
                  <a:lnTo>
                    <a:pt x="319465" y="953956"/>
                  </a:lnTo>
                  <a:cubicBezTo>
                    <a:pt x="319465" y="953956"/>
                    <a:pt x="317941" y="952440"/>
                    <a:pt x="317941" y="953956"/>
                  </a:cubicBezTo>
                  <a:cubicBezTo>
                    <a:pt x="316417" y="952440"/>
                    <a:pt x="314893" y="953956"/>
                    <a:pt x="314893" y="955473"/>
                  </a:cubicBezTo>
                  <a:cubicBezTo>
                    <a:pt x="314893" y="955473"/>
                    <a:pt x="314893" y="955473"/>
                    <a:pt x="313941" y="954904"/>
                  </a:cubicBezTo>
                  <a:close/>
                  <a:moveTo>
                    <a:pt x="402670" y="950461"/>
                  </a:moveTo>
                  <a:lnTo>
                    <a:pt x="397712" y="962856"/>
                  </a:lnTo>
                  <a:lnTo>
                    <a:pt x="396241" y="964738"/>
                  </a:lnTo>
                  <a:lnTo>
                    <a:pt x="396242" y="964738"/>
                  </a:lnTo>
                  <a:lnTo>
                    <a:pt x="397712" y="962857"/>
                  </a:lnTo>
                  <a:cubicBezTo>
                    <a:pt x="400763" y="959043"/>
                    <a:pt x="402289" y="954848"/>
                    <a:pt x="402670" y="950462"/>
                  </a:cubicBezTo>
                  <a:close/>
                  <a:moveTo>
                    <a:pt x="298131" y="949407"/>
                  </a:moveTo>
                  <a:lnTo>
                    <a:pt x="298131" y="949408"/>
                  </a:lnTo>
                  <a:cubicBezTo>
                    <a:pt x="299655" y="950924"/>
                    <a:pt x="298131" y="953957"/>
                    <a:pt x="301178" y="952441"/>
                  </a:cubicBezTo>
                  <a:cubicBezTo>
                    <a:pt x="301178" y="952441"/>
                    <a:pt x="299655" y="950924"/>
                    <a:pt x="299655" y="950924"/>
                  </a:cubicBezTo>
                  <a:close/>
                  <a:moveTo>
                    <a:pt x="502965" y="949037"/>
                  </a:moveTo>
                  <a:lnTo>
                    <a:pt x="502965" y="949038"/>
                  </a:lnTo>
                  <a:cubicBezTo>
                    <a:pt x="502965" y="952112"/>
                    <a:pt x="506016" y="950575"/>
                    <a:pt x="507542" y="950575"/>
                  </a:cubicBezTo>
                  <a:cubicBezTo>
                    <a:pt x="507542" y="949038"/>
                    <a:pt x="510593" y="950575"/>
                    <a:pt x="512118" y="949038"/>
                  </a:cubicBezTo>
                  <a:cubicBezTo>
                    <a:pt x="513644" y="947501"/>
                    <a:pt x="515169" y="947501"/>
                    <a:pt x="515169" y="949038"/>
                  </a:cubicBezTo>
                  <a:lnTo>
                    <a:pt x="515169" y="949037"/>
                  </a:lnTo>
                  <a:cubicBezTo>
                    <a:pt x="515169" y="947500"/>
                    <a:pt x="513644" y="947500"/>
                    <a:pt x="512118" y="949037"/>
                  </a:cubicBezTo>
                  <a:cubicBezTo>
                    <a:pt x="510593" y="950574"/>
                    <a:pt x="507542" y="949037"/>
                    <a:pt x="507542" y="950574"/>
                  </a:cubicBezTo>
                  <a:close/>
                  <a:moveTo>
                    <a:pt x="139534" y="948850"/>
                  </a:moveTo>
                  <a:cubicBezTo>
                    <a:pt x="139534" y="953479"/>
                    <a:pt x="139534" y="961195"/>
                    <a:pt x="143875" y="964282"/>
                  </a:cubicBezTo>
                  <a:lnTo>
                    <a:pt x="143875" y="964279"/>
                  </a:lnTo>
                  <a:lnTo>
                    <a:pt x="139534" y="948850"/>
                  </a:lnTo>
                  <a:close/>
                  <a:moveTo>
                    <a:pt x="302702" y="947890"/>
                  </a:moveTo>
                  <a:cubicBezTo>
                    <a:pt x="302702" y="947890"/>
                    <a:pt x="302702" y="947890"/>
                    <a:pt x="299655" y="950923"/>
                  </a:cubicBezTo>
                  <a:lnTo>
                    <a:pt x="299656" y="950924"/>
                  </a:lnTo>
                  <a:lnTo>
                    <a:pt x="302702" y="947891"/>
                  </a:lnTo>
                  <a:close/>
                  <a:moveTo>
                    <a:pt x="223181" y="947585"/>
                  </a:moveTo>
                  <a:lnTo>
                    <a:pt x="223181" y="947585"/>
                  </a:lnTo>
                  <a:cubicBezTo>
                    <a:pt x="223372" y="954434"/>
                    <a:pt x="224903" y="961282"/>
                    <a:pt x="227964" y="967369"/>
                  </a:cubicBezTo>
                  <a:cubicBezTo>
                    <a:pt x="235619" y="974978"/>
                    <a:pt x="238681" y="985630"/>
                    <a:pt x="243274" y="994761"/>
                  </a:cubicBezTo>
                  <a:cubicBezTo>
                    <a:pt x="246336" y="999327"/>
                    <a:pt x="249398" y="1002370"/>
                    <a:pt x="252460" y="1006936"/>
                  </a:cubicBezTo>
                  <a:lnTo>
                    <a:pt x="257117" y="1010293"/>
                  </a:lnTo>
                  <a:lnTo>
                    <a:pt x="257117" y="1010292"/>
                  </a:lnTo>
                  <a:lnTo>
                    <a:pt x="252460" y="1006935"/>
                  </a:lnTo>
                  <a:cubicBezTo>
                    <a:pt x="249398" y="1002369"/>
                    <a:pt x="246336" y="999326"/>
                    <a:pt x="243274" y="994760"/>
                  </a:cubicBezTo>
                  <a:cubicBezTo>
                    <a:pt x="238681" y="985629"/>
                    <a:pt x="235619" y="974977"/>
                    <a:pt x="227964" y="967368"/>
                  </a:cubicBezTo>
                  <a:close/>
                  <a:moveTo>
                    <a:pt x="253939" y="946375"/>
                  </a:moveTo>
                  <a:lnTo>
                    <a:pt x="252415" y="949407"/>
                  </a:lnTo>
                  <a:cubicBezTo>
                    <a:pt x="250891" y="949407"/>
                    <a:pt x="250891" y="950923"/>
                    <a:pt x="249367" y="949407"/>
                  </a:cubicBezTo>
                  <a:cubicBezTo>
                    <a:pt x="247843" y="949407"/>
                    <a:pt x="246319" y="947890"/>
                    <a:pt x="244795" y="949407"/>
                  </a:cubicBezTo>
                  <a:cubicBezTo>
                    <a:pt x="246319" y="955473"/>
                    <a:pt x="241748" y="949407"/>
                    <a:pt x="238700" y="952440"/>
                  </a:cubicBezTo>
                  <a:lnTo>
                    <a:pt x="238701" y="952441"/>
                  </a:lnTo>
                  <a:lnTo>
                    <a:pt x="243462" y="952062"/>
                  </a:lnTo>
                  <a:cubicBezTo>
                    <a:pt x="244795" y="952441"/>
                    <a:pt x="245557" y="952441"/>
                    <a:pt x="244795" y="949408"/>
                  </a:cubicBezTo>
                  <a:cubicBezTo>
                    <a:pt x="246319" y="947891"/>
                    <a:pt x="247843" y="949408"/>
                    <a:pt x="249367" y="949408"/>
                  </a:cubicBezTo>
                  <a:cubicBezTo>
                    <a:pt x="250891" y="950924"/>
                    <a:pt x="250891" y="949408"/>
                    <a:pt x="252415" y="949408"/>
                  </a:cubicBezTo>
                  <a:cubicBezTo>
                    <a:pt x="253939" y="949408"/>
                    <a:pt x="253939" y="947891"/>
                    <a:pt x="253939" y="946375"/>
                  </a:cubicBezTo>
                  <a:close/>
                  <a:moveTo>
                    <a:pt x="305751" y="946374"/>
                  </a:moveTo>
                  <a:lnTo>
                    <a:pt x="305750" y="946375"/>
                  </a:lnTo>
                  <a:cubicBezTo>
                    <a:pt x="308798" y="947891"/>
                    <a:pt x="313369" y="943342"/>
                    <a:pt x="314893" y="947891"/>
                  </a:cubicBezTo>
                  <a:lnTo>
                    <a:pt x="317940" y="949408"/>
                  </a:lnTo>
                  <a:lnTo>
                    <a:pt x="317941" y="949407"/>
                  </a:lnTo>
                  <a:cubicBezTo>
                    <a:pt x="317941" y="949407"/>
                    <a:pt x="316417" y="947890"/>
                    <a:pt x="314893" y="947890"/>
                  </a:cubicBezTo>
                  <a:close/>
                  <a:moveTo>
                    <a:pt x="541849" y="945275"/>
                  </a:moveTo>
                  <a:lnTo>
                    <a:pt x="543413" y="948243"/>
                  </a:lnTo>
                  <a:lnTo>
                    <a:pt x="544187" y="949140"/>
                  </a:lnTo>
                  <a:lnTo>
                    <a:pt x="544370" y="947692"/>
                  </a:lnTo>
                  <a:cubicBezTo>
                    <a:pt x="544175" y="946920"/>
                    <a:pt x="544175" y="946149"/>
                    <a:pt x="545737" y="946149"/>
                  </a:cubicBezTo>
                  <a:lnTo>
                    <a:pt x="545737" y="946149"/>
                  </a:lnTo>
                  <a:lnTo>
                    <a:pt x="544370" y="947691"/>
                  </a:lnTo>
                  <a:lnTo>
                    <a:pt x="544187" y="949139"/>
                  </a:lnTo>
                  <a:lnTo>
                    <a:pt x="543413" y="948242"/>
                  </a:lnTo>
                  <a:lnTo>
                    <a:pt x="541850" y="945275"/>
                  </a:lnTo>
                  <a:close/>
                  <a:moveTo>
                    <a:pt x="13761" y="944696"/>
                  </a:moveTo>
                  <a:cubicBezTo>
                    <a:pt x="10674" y="946225"/>
                    <a:pt x="10674" y="952343"/>
                    <a:pt x="10674" y="956931"/>
                  </a:cubicBezTo>
                  <a:cubicBezTo>
                    <a:pt x="9131" y="958460"/>
                    <a:pt x="7588" y="961519"/>
                    <a:pt x="4501" y="961519"/>
                  </a:cubicBezTo>
                  <a:lnTo>
                    <a:pt x="4501" y="961520"/>
                  </a:lnTo>
                  <a:lnTo>
                    <a:pt x="10674" y="956932"/>
                  </a:lnTo>
                  <a:cubicBezTo>
                    <a:pt x="10674" y="952344"/>
                    <a:pt x="10674" y="946226"/>
                    <a:pt x="13761" y="944697"/>
                  </a:cubicBezTo>
                  <a:close/>
                  <a:moveTo>
                    <a:pt x="122173" y="944595"/>
                  </a:moveTo>
                  <a:cubicBezTo>
                    <a:pt x="126888" y="949196"/>
                    <a:pt x="128460" y="955329"/>
                    <a:pt x="130032" y="961463"/>
                  </a:cubicBezTo>
                  <a:lnTo>
                    <a:pt x="132150" y="962115"/>
                  </a:lnTo>
                  <a:lnTo>
                    <a:pt x="132461" y="962795"/>
                  </a:lnTo>
                  <a:cubicBezTo>
                    <a:pt x="132782" y="962996"/>
                    <a:pt x="133104" y="962996"/>
                    <a:pt x="133104" y="962996"/>
                  </a:cubicBezTo>
                  <a:lnTo>
                    <a:pt x="133104" y="962995"/>
                  </a:lnTo>
                  <a:lnTo>
                    <a:pt x="132461" y="962794"/>
                  </a:lnTo>
                  <a:lnTo>
                    <a:pt x="132150" y="962114"/>
                  </a:lnTo>
                  <a:lnTo>
                    <a:pt x="130032" y="961462"/>
                  </a:lnTo>
                  <a:lnTo>
                    <a:pt x="122174" y="944595"/>
                  </a:lnTo>
                  <a:close/>
                  <a:moveTo>
                    <a:pt x="504062" y="944314"/>
                  </a:moveTo>
                  <a:lnTo>
                    <a:pt x="503964" y="944669"/>
                  </a:lnTo>
                  <a:cubicBezTo>
                    <a:pt x="503561" y="945392"/>
                    <a:pt x="503159" y="946116"/>
                    <a:pt x="503159" y="947563"/>
                  </a:cubicBezTo>
                  <a:lnTo>
                    <a:pt x="503159" y="947564"/>
                  </a:lnTo>
                  <a:cubicBezTo>
                    <a:pt x="503159" y="946117"/>
                    <a:pt x="503561" y="945393"/>
                    <a:pt x="503964" y="944670"/>
                  </a:cubicBezTo>
                  <a:lnTo>
                    <a:pt x="504062" y="944315"/>
                  </a:lnTo>
                  <a:lnTo>
                    <a:pt x="504490" y="944427"/>
                  </a:lnTo>
                  <a:lnTo>
                    <a:pt x="504490" y="944426"/>
                  </a:lnTo>
                  <a:close/>
                  <a:moveTo>
                    <a:pt x="127318" y="943223"/>
                  </a:moveTo>
                  <a:lnTo>
                    <a:pt x="127317" y="943223"/>
                  </a:lnTo>
                  <a:cubicBezTo>
                    <a:pt x="130211" y="943223"/>
                    <a:pt x="130211" y="947564"/>
                    <a:pt x="133104" y="947564"/>
                  </a:cubicBezTo>
                  <a:lnTo>
                    <a:pt x="133102" y="947562"/>
                  </a:lnTo>
                  <a:close/>
                  <a:moveTo>
                    <a:pt x="308798" y="941824"/>
                  </a:moveTo>
                  <a:cubicBezTo>
                    <a:pt x="305750" y="938791"/>
                    <a:pt x="305750" y="943341"/>
                    <a:pt x="302702" y="943341"/>
                  </a:cubicBezTo>
                  <a:lnTo>
                    <a:pt x="302702" y="943342"/>
                  </a:lnTo>
                  <a:lnTo>
                    <a:pt x="308797" y="941825"/>
                  </a:lnTo>
                  <a:close/>
                  <a:moveTo>
                    <a:pt x="256986" y="941824"/>
                  </a:moveTo>
                  <a:cubicBezTo>
                    <a:pt x="255462" y="943341"/>
                    <a:pt x="253939" y="940307"/>
                    <a:pt x="252415" y="943341"/>
                  </a:cubicBezTo>
                  <a:cubicBezTo>
                    <a:pt x="252415" y="946374"/>
                    <a:pt x="249367" y="944857"/>
                    <a:pt x="247843" y="946374"/>
                  </a:cubicBezTo>
                  <a:lnTo>
                    <a:pt x="247844" y="946375"/>
                  </a:lnTo>
                  <a:lnTo>
                    <a:pt x="252415" y="943342"/>
                  </a:lnTo>
                  <a:cubicBezTo>
                    <a:pt x="253939" y="940308"/>
                    <a:pt x="255462" y="943342"/>
                    <a:pt x="256986" y="941825"/>
                  </a:cubicBezTo>
                  <a:close/>
                  <a:moveTo>
                    <a:pt x="733682" y="941776"/>
                  </a:moveTo>
                  <a:cubicBezTo>
                    <a:pt x="733682" y="941776"/>
                    <a:pt x="733682" y="941776"/>
                    <a:pt x="732074" y="952367"/>
                  </a:cubicBezTo>
                  <a:lnTo>
                    <a:pt x="732074" y="952368"/>
                  </a:lnTo>
                  <a:cubicBezTo>
                    <a:pt x="733682" y="941777"/>
                    <a:pt x="733682" y="941777"/>
                    <a:pt x="733682" y="941777"/>
                  </a:cubicBezTo>
                  <a:cubicBezTo>
                    <a:pt x="736897" y="944803"/>
                    <a:pt x="736897" y="949342"/>
                    <a:pt x="736897" y="954070"/>
                  </a:cubicBezTo>
                  <a:lnTo>
                    <a:pt x="740112" y="967497"/>
                  </a:lnTo>
                  <a:lnTo>
                    <a:pt x="740112" y="967497"/>
                  </a:lnTo>
                  <a:cubicBezTo>
                    <a:pt x="733682" y="959932"/>
                    <a:pt x="740112" y="947828"/>
                    <a:pt x="733682" y="941776"/>
                  </a:cubicBezTo>
                  <a:close/>
                  <a:moveTo>
                    <a:pt x="492286" y="941352"/>
                  </a:moveTo>
                  <a:lnTo>
                    <a:pt x="469409" y="947498"/>
                  </a:lnTo>
                  <a:lnTo>
                    <a:pt x="469402" y="947501"/>
                  </a:lnTo>
                  <a:cubicBezTo>
                    <a:pt x="477030" y="947501"/>
                    <a:pt x="484658" y="944427"/>
                    <a:pt x="492286" y="941353"/>
                  </a:cubicBezTo>
                  <a:cubicBezTo>
                    <a:pt x="493048" y="941353"/>
                    <a:pt x="493811" y="941737"/>
                    <a:pt x="494574" y="941929"/>
                  </a:cubicBezTo>
                  <a:lnTo>
                    <a:pt x="495129" y="941790"/>
                  </a:lnTo>
                  <a:lnTo>
                    <a:pt x="496729" y="944670"/>
                  </a:lnTo>
                  <a:cubicBezTo>
                    <a:pt x="497533" y="945393"/>
                    <a:pt x="498337" y="946117"/>
                    <a:pt x="498337" y="947564"/>
                  </a:cubicBezTo>
                  <a:cubicBezTo>
                    <a:pt x="499945" y="947564"/>
                    <a:pt x="503159" y="947564"/>
                    <a:pt x="503159" y="946117"/>
                  </a:cubicBezTo>
                  <a:lnTo>
                    <a:pt x="503159" y="946116"/>
                  </a:lnTo>
                  <a:cubicBezTo>
                    <a:pt x="503159" y="947563"/>
                    <a:pt x="499945" y="947563"/>
                    <a:pt x="498337" y="947563"/>
                  </a:cubicBezTo>
                  <a:cubicBezTo>
                    <a:pt x="498337" y="946116"/>
                    <a:pt x="497533" y="945392"/>
                    <a:pt x="496729" y="944669"/>
                  </a:cubicBezTo>
                  <a:lnTo>
                    <a:pt x="495129" y="941789"/>
                  </a:lnTo>
                  <a:lnTo>
                    <a:pt x="494574" y="941928"/>
                  </a:lnTo>
                  <a:cubicBezTo>
                    <a:pt x="493811" y="941736"/>
                    <a:pt x="493048" y="941352"/>
                    <a:pt x="492286" y="941352"/>
                  </a:cubicBezTo>
                  <a:close/>
                  <a:moveTo>
                    <a:pt x="38179" y="938561"/>
                  </a:moveTo>
                  <a:cubicBezTo>
                    <a:pt x="36652" y="940087"/>
                    <a:pt x="36652" y="944664"/>
                    <a:pt x="36652" y="947715"/>
                  </a:cubicBezTo>
                  <a:lnTo>
                    <a:pt x="36652" y="947716"/>
                  </a:lnTo>
                  <a:lnTo>
                    <a:pt x="38179" y="938562"/>
                  </a:lnTo>
                  <a:cubicBezTo>
                    <a:pt x="38179" y="941614"/>
                    <a:pt x="39706" y="943139"/>
                    <a:pt x="39706" y="946190"/>
                  </a:cubicBezTo>
                  <a:cubicBezTo>
                    <a:pt x="41234" y="967549"/>
                    <a:pt x="44288" y="990433"/>
                    <a:pt x="48870" y="1010265"/>
                  </a:cubicBezTo>
                  <a:lnTo>
                    <a:pt x="48870" y="1010264"/>
                  </a:lnTo>
                  <a:cubicBezTo>
                    <a:pt x="44288" y="990432"/>
                    <a:pt x="41234" y="967548"/>
                    <a:pt x="39706" y="946189"/>
                  </a:cubicBezTo>
                  <a:cubicBezTo>
                    <a:pt x="39706" y="943138"/>
                    <a:pt x="38179" y="941613"/>
                    <a:pt x="38179" y="938561"/>
                  </a:cubicBezTo>
                  <a:close/>
                  <a:moveTo>
                    <a:pt x="256986" y="937274"/>
                  </a:moveTo>
                  <a:lnTo>
                    <a:pt x="256986" y="937275"/>
                  </a:lnTo>
                  <a:cubicBezTo>
                    <a:pt x="260034" y="937275"/>
                    <a:pt x="263082" y="937275"/>
                    <a:pt x="263082" y="940308"/>
                  </a:cubicBezTo>
                  <a:cubicBezTo>
                    <a:pt x="264606" y="938792"/>
                    <a:pt x="267653" y="938792"/>
                    <a:pt x="267653" y="940308"/>
                  </a:cubicBezTo>
                  <a:cubicBezTo>
                    <a:pt x="270701" y="941825"/>
                    <a:pt x="266130" y="943342"/>
                    <a:pt x="269177" y="944858"/>
                  </a:cubicBezTo>
                  <a:cubicBezTo>
                    <a:pt x="270701" y="943342"/>
                    <a:pt x="272225" y="946375"/>
                    <a:pt x="275273" y="946375"/>
                  </a:cubicBezTo>
                  <a:cubicBezTo>
                    <a:pt x="276797" y="944858"/>
                    <a:pt x="275273" y="940308"/>
                    <a:pt x="278320" y="940308"/>
                  </a:cubicBezTo>
                  <a:cubicBezTo>
                    <a:pt x="281368" y="940308"/>
                    <a:pt x="284416" y="940308"/>
                    <a:pt x="285940" y="943342"/>
                  </a:cubicBezTo>
                  <a:cubicBezTo>
                    <a:pt x="287464" y="944858"/>
                    <a:pt x="288987" y="944858"/>
                    <a:pt x="290511" y="944858"/>
                  </a:cubicBezTo>
                  <a:cubicBezTo>
                    <a:pt x="292035" y="943342"/>
                    <a:pt x="290511" y="941825"/>
                    <a:pt x="292035" y="941825"/>
                  </a:cubicBezTo>
                  <a:lnTo>
                    <a:pt x="299655" y="944858"/>
                  </a:lnTo>
                  <a:lnTo>
                    <a:pt x="299655" y="944857"/>
                  </a:lnTo>
                  <a:cubicBezTo>
                    <a:pt x="299655" y="940307"/>
                    <a:pt x="295083" y="943341"/>
                    <a:pt x="292035" y="941824"/>
                  </a:cubicBezTo>
                  <a:cubicBezTo>
                    <a:pt x="290511" y="941824"/>
                    <a:pt x="292035" y="943341"/>
                    <a:pt x="290511" y="944857"/>
                  </a:cubicBezTo>
                  <a:cubicBezTo>
                    <a:pt x="288987" y="944857"/>
                    <a:pt x="287464" y="944857"/>
                    <a:pt x="285940" y="943341"/>
                  </a:cubicBezTo>
                  <a:cubicBezTo>
                    <a:pt x="284416" y="940307"/>
                    <a:pt x="281368" y="940307"/>
                    <a:pt x="278320" y="940307"/>
                  </a:cubicBezTo>
                  <a:cubicBezTo>
                    <a:pt x="275273" y="940307"/>
                    <a:pt x="276797" y="944857"/>
                    <a:pt x="275273" y="946374"/>
                  </a:cubicBezTo>
                  <a:cubicBezTo>
                    <a:pt x="272225" y="946374"/>
                    <a:pt x="270701" y="943341"/>
                    <a:pt x="269177" y="944857"/>
                  </a:cubicBezTo>
                  <a:cubicBezTo>
                    <a:pt x="266130" y="943341"/>
                    <a:pt x="270701" y="941824"/>
                    <a:pt x="267653" y="940307"/>
                  </a:cubicBezTo>
                  <a:cubicBezTo>
                    <a:pt x="267653" y="938791"/>
                    <a:pt x="264606" y="938791"/>
                    <a:pt x="263082" y="940307"/>
                  </a:cubicBezTo>
                  <a:cubicBezTo>
                    <a:pt x="263082" y="937274"/>
                    <a:pt x="260034" y="937274"/>
                    <a:pt x="256986" y="937274"/>
                  </a:cubicBezTo>
                  <a:close/>
                  <a:moveTo>
                    <a:pt x="716279" y="934368"/>
                  </a:moveTo>
                  <a:lnTo>
                    <a:pt x="716279" y="934368"/>
                  </a:lnTo>
                  <a:cubicBezTo>
                    <a:pt x="715895" y="936842"/>
                    <a:pt x="716279" y="939126"/>
                    <a:pt x="718581" y="941409"/>
                  </a:cubicBezTo>
                  <a:lnTo>
                    <a:pt x="724721" y="944454"/>
                  </a:lnTo>
                  <a:lnTo>
                    <a:pt x="724721" y="944453"/>
                  </a:lnTo>
                  <a:cubicBezTo>
                    <a:pt x="723186" y="941408"/>
                    <a:pt x="720116" y="944453"/>
                    <a:pt x="718581" y="941408"/>
                  </a:cubicBezTo>
                  <a:close/>
                  <a:moveTo>
                    <a:pt x="676997" y="930829"/>
                  </a:moveTo>
                  <a:lnTo>
                    <a:pt x="675464" y="947619"/>
                  </a:lnTo>
                  <a:lnTo>
                    <a:pt x="675464" y="947620"/>
                  </a:lnTo>
                  <a:close/>
                  <a:moveTo>
                    <a:pt x="625011" y="927844"/>
                  </a:moveTo>
                  <a:cubicBezTo>
                    <a:pt x="625011" y="932345"/>
                    <a:pt x="629571" y="935346"/>
                    <a:pt x="631091" y="939847"/>
                  </a:cubicBezTo>
                  <a:cubicBezTo>
                    <a:pt x="634131" y="939847"/>
                    <a:pt x="635651" y="944348"/>
                    <a:pt x="640210" y="941348"/>
                  </a:cubicBezTo>
                  <a:lnTo>
                    <a:pt x="640210" y="941347"/>
                  </a:lnTo>
                  <a:cubicBezTo>
                    <a:pt x="635651" y="944347"/>
                    <a:pt x="634131" y="939846"/>
                    <a:pt x="631091" y="939846"/>
                  </a:cubicBezTo>
                  <a:lnTo>
                    <a:pt x="625012" y="927844"/>
                  </a:lnTo>
                  <a:close/>
                  <a:moveTo>
                    <a:pt x="734967" y="926344"/>
                  </a:moveTo>
                  <a:lnTo>
                    <a:pt x="734967" y="926345"/>
                  </a:lnTo>
                  <a:lnTo>
                    <a:pt x="739468" y="926345"/>
                  </a:lnTo>
                  <a:cubicBezTo>
                    <a:pt x="740111" y="926345"/>
                    <a:pt x="740111" y="926345"/>
                    <a:pt x="740111" y="926345"/>
                  </a:cubicBezTo>
                  <a:lnTo>
                    <a:pt x="740111" y="926344"/>
                  </a:lnTo>
                  <a:cubicBezTo>
                    <a:pt x="740111" y="926344"/>
                    <a:pt x="740111" y="926344"/>
                    <a:pt x="734967" y="926344"/>
                  </a:cubicBezTo>
                  <a:close/>
                  <a:moveTo>
                    <a:pt x="18390" y="926344"/>
                  </a:moveTo>
                  <a:cubicBezTo>
                    <a:pt x="16847" y="929403"/>
                    <a:pt x="16847" y="933991"/>
                    <a:pt x="13761" y="935520"/>
                  </a:cubicBezTo>
                  <a:cubicBezTo>
                    <a:pt x="12217" y="937049"/>
                    <a:pt x="9131" y="935520"/>
                    <a:pt x="7588" y="933991"/>
                  </a:cubicBezTo>
                  <a:lnTo>
                    <a:pt x="7588" y="933992"/>
                  </a:lnTo>
                  <a:cubicBezTo>
                    <a:pt x="9131" y="935521"/>
                    <a:pt x="12217" y="937050"/>
                    <a:pt x="13761" y="935521"/>
                  </a:cubicBezTo>
                  <a:lnTo>
                    <a:pt x="18390" y="926346"/>
                  </a:lnTo>
                  <a:close/>
                  <a:moveTo>
                    <a:pt x="690927" y="925057"/>
                  </a:moveTo>
                  <a:lnTo>
                    <a:pt x="690927" y="925059"/>
                  </a:lnTo>
                  <a:lnTo>
                    <a:pt x="716841" y="985935"/>
                  </a:lnTo>
                  <a:lnTo>
                    <a:pt x="720843" y="1020748"/>
                  </a:lnTo>
                  <a:lnTo>
                    <a:pt x="720843" y="1020748"/>
                  </a:lnTo>
                  <a:cubicBezTo>
                    <a:pt x="722177" y="1009143"/>
                    <a:pt x="721415" y="997349"/>
                    <a:pt x="716841" y="985934"/>
                  </a:cubicBezTo>
                  <a:cubicBezTo>
                    <a:pt x="706170" y="966149"/>
                    <a:pt x="698549" y="946364"/>
                    <a:pt x="690927" y="925057"/>
                  </a:cubicBezTo>
                  <a:close/>
                  <a:moveTo>
                    <a:pt x="397383" y="924736"/>
                  </a:moveTo>
                  <a:lnTo>
                    <a:pt x="394297" y="926343"/>
                  </a:lnTo>
                  <a:lnTo>
                    <a:pt x="393060" y="925655"/>
                  </a:lnTo>
                  <a:lnTo>
                    <a:pt x="393061" y="925657"/>
                  </a:lnTo>
                  <a:lnTo>
                    <a:pt x="394297" y="926344"/>
                  </a:lnTo>
                  <a:cubicBezTo>
                    <a:pt x="394297" y="921521"/>
                    <a:pt x="397384" y="926344"/>
                    <a:pt x="397384" y="924736"/>
                  </a:cubicBezTo>
                  <a:close/>
                  <a:moveTo>
                    <a:pt x="676997" y="924723"/>
                  </a:moveTo>
                  <a:lnTo>
                    <a:pt x="675847" y="927775"/>
                  </a:lnTo>
                  <a:lnTo>
                    <a:pt x="675848" y="927776"/>
                  </a:lnTo>
                  <a:lnTo>
                    <a:pt x="676997" y="924723"/>
                  </a:lnTo>
                  <a:close/>
                  <a:moveTo>
                    <a:pt x="568608" y="923547"/>
                  </a:moveTo>
                  <a:lnTo>
                    <a:pt x="567707" y="925422"/>
                  </a:lnTo>
                  <a:lnTo>
                    <a:pt x="565712" y="924629"/>
                  </a:lnTo>
                  <a:lnTo>
                    <a:pt x="565711" y="924629"/>
                  </a:lnTo>
                  <a:lnTo>
                    <a:pt x="567707" y="925423"/>
                  </a:lnTo>
                  <a:lnTo>
                    <a:pt x="568608" y="923547"/>
                  </a:lnTo>
                  <a:close/>
                  <a:moveTo>
                    <a:pt x="559424" y="923129"/>
                  </a:moveTo>
                  <a:cubicBezTo>
                    <a:pt x="560995" y="923129"/>
                    <a:pt x="560995" y="923129"/>
                    <a:pt x="560995" y="924629"/>
                  </a:cubicBezTo>
                  <a:lnTo>
                    <a:pt x="561773" y="924149"/>
                  </a:lnTo>
                  <a:lnTo>
                    <a:pt x="561772" y="924149"/>
                  </a:lnTo>
                  <a:lnTo>
                    <a:pt x="560995" y="924628"/>
                  </a:lnTo>
                  <a:lnTo>
                    <a:pt x="559426" y="923130"/>
                  </a:lnTo>
                  <a:close/>
                  <a:moveTo>
                    <a:pt x="50798" y="921843"/>
                  </a:moveTo>
                  <a:lnTo>
                    <a:pt x="50798" y="921844"/>
                  </a:lnTo>
                  <a:cubicBezTo>
                    <a:pt x="53838" y="940082"/>
                    <a:pt x="52318" y="961360"/>
                    <a:pt x="62957" y="978078"/>
                  </a:cubicBezTo>
                  <a:cubicBezTo>
                    <a:pt x="65997" y="979598"/>
                    <a:pt x="67517" y="981118"/>
                    <a:pt x="70556" y="981118"/>
                  </a:cubicBezTo>
                  <a:cubicBezTo>
                    <a:pt x="75116" y="981118"/>
                    <a:pt x="76636" y="978078"/>
                    <a:pt x="76636" y="975039"/>
                  </a:cubicBezTo>
                  <a:lnTo>
                    <a:pt x="76636" y="975038"/>
                  </a:lnTo>
                  <a:lnTo>
                    <a:pt x="70556" y="981117"/>
                  </a:lnTo>
                  <a:cubicBezTo>
                    <a:pt x="67517" y="981117"/>
                    <a:pt x="65997" y="979597"/>
                    <a:pt x="62957" y="978077"/>
                  </a:cubicBezTo>
                  <a:cubicBezTo>
                    <a:pt x="52318" y="961359"/>
                    <a:pt x="53838" y="940081"/>
                    <a:pt x="50798" y="921843"/>
                  </a:cubicBezTo>
                  <a:close/>
                  <a:moveTo>
                    <a:pt x="448182" y="918628"/>
                  </a:moveTo>
                  <a:cubicBezTo>
                    <a:pt x="446655" y="923257"/>
                    <a:pt x="440546" y="926344"/>
                    <a:pt x="435965" y="926344"/>
                  </a:cubicBezTo>
                  <a:cubicBezTo>
                    <a:pt x="448182" y="918628"/>
                    <a:pt x="448182" y="918628"/>
                    <a:pt x="448182" y="918628"/>
                  </a:cubicBezTo>
                  <a:close/>
                  <a:moveTo>
                    <a:pt x="394950" y="917662"/>
                  </a:moveTo>
                  <a:lnTo>
                    <a:pt x="394490" y="917876"/>
                  </a:lnTo>
                  <a:cubicBezTo>
                    <a:pt x="393686" y="917876"/>
                    <a:pt x="392883" y="917876"/>
                    <a:pt x="392883" y="918627"/>
                  </a:cubicBezTo>
                  <a:lnTo>
                    <a:pt x="392883" y="918628"/>
                  </a:lnTo>
                  <a:cubicBezTo>
                    <a:pt x="392883" y="917877"/>
                    <a:pt x="393686" y="917877"/>
                    <a:pt x="394490" y="917877"/>
                  </a:cubicBezTo>
                  <a:lnTo>
                    <a:pt x="394950" y="917663"/>
                  </a:lnTo>
                  <a:lnTo>
                    <a:pt x="396098" y="918628"/>
                  </a:lnTo>
                  <a:lnTo>
                    <a:pt x="396098" y="918627"/>
                  </a:lnTo>
                  <a:close/>
                  <a:moveTo>
                    <a:pt x="568953" y="917455"/>
                  </a:moveTo>
                  <a:lnTo>
                    <a:pt x="567675" y="920502"/>
                  </a:lnTo>
                  <a:lnTo>
                    <a:pt x="563751" y="922927"/>
                  </a:lnTo>
                  <a:lnTo>
                    <a:pt x="563750" y="922928"/>
                  </a:lnTo>
                  <a:lnTo>
                    <a:pt x="567675" y="920503"/>
                  </a:lnTo>
                  <a:cubicBezTo>
                    <a:pt x="568462" y="919565"/>
                    <a:pt x="568953" y="918534"/>
                    <a:pt x="568953" y="917455"/>
                  </a:cubicBezTo>
                  <a:close/>
                  <a:moveTo>
                    <a:pt x="396097" y="917127"/>
                  </a:moveTo>
                  <a:lnTo>
                    <a:pt x="395969" y="917186"/>
                  </a:lnTo>
                  <a:lnTo>
                    <a:pt x="395969" y="917187"/>
                  </a:lnTo>
                  <a:lnTo>
                    <a:pt x="396098" y="917127"/>
                  </a:lnTo>
                  <a:close/>
                  <a:moveTo>
                    <a:pt x="741140" y="915413"/>
                  </a:moveTo>
                  <a:cubicBezTo>
                    <a:pt x="739597" y="915413"/>
                    <a:pt x="738054" y="916163"/>
                    <a:pt x="737282" y="917101"/>
                  </a:cubicBezTo>
                  <a:lnTo>
                    <a:pt x="737282" y="917102"/>
                  </a:lnTo>
                  <a:lnTo>
                    <a:pt x="741140" y="915414"/>
                  </a:lnTo>
                  <a:close/>
                  <a:moveTo>
                    <a:pt x="583858" y="915411"/>
                  </a:moveTo>
                  <a:lnTo>
                    <a:pt x="583858" y="915412"/>
                  </a:lnTo>
                  <a:lnTo>
                    <a:pt x="584098" y="915412"/>
                  </a:lnTo>
                  <a:lnTo>
                    <a:pt x="584098" y="915411"/>
                  </a:lnTo>
                  <a:close/>
                  <a:moveTo>
                    <a:pt x="313793" y="913933"/>
                  </a:moveTo>
                  <a:lnTo>
                    <a:pt x="313792" y="913934"/>
                  </a:lnTo>
                  <a:cubicBezTo>
                    <a:pt x="313792" y="913934"/>
                    <a:pt x="315303" y="913934"/>
                    <a:pt x="315303" y="913934"/>
                  </a:cubicBezTo>
                  <a:cubicBezTo>
                    <a:pt x="318325" y="913934"/>
                    <a:pt x="321347" y="915413"/>
                    <a:pt x="322858" y="913934"/>
                  </a:cubicBezTo>
                  <a:lnTo>
                    <a:pt x="322856" y="913933"/>
                  </a:lnTo>
                  <a:lnTo>
                    <a:pt x="315303" y="913933"/>
                  </a:lnTo>
                  <a:close/>
                  <a:moveTo>
                    <a:pt x="608182" y="912642"/>
                  </a:moveTo>
                  <a:cubicBezTo>
                    <a:pt x="605122" y="912642"/>
                    <a:pt x="603592" y="914175"/>
                    <a:pt x="600532" y="917242"/>
                  </a:cubicBezTo>
                  <a:lnTo>
                    <a:pt x="580644" y="921842"/>
                  </a:lnTo>
                  <a:lnTo>
                    <a:pt x="580643" y="921843"/>
                  </a:lnTo>
                  <a:cubicBezTo>
                    <a:pt x="586763" y="918776"/>
                    <a:pt x="592883" y="917243"/>
                    <a:pt x="600532" y="917243"/>
                  </a:cubicBezTo>
                  <a:cubicBezTo>
                    <a:pt x="603592" y="914176"/>
                    <a:pt x="605122" y="912643"/>
                    <a:pt x="608182" y="912643"/>
                  </a:cubicBezTo>
                  <a:cubicBezTo>
                    <a:pt x="614302" y="909576"/>
                    <a:pt x="620422" y="911109"/>
                    <a:pt x="625011" y="912643"/>
                  </a:cubicBezTo>
                  <a:lnTo>
                    <a:pt x="625009" y="912642"/>
                  </a:lnTo>
                  <a:close/>
                  <a:moveTo>
                    <a:pt x="151750" y="912412"/>
                  </a:moveTo>
                  <a:lnTo>
                    <a:pt x="146610" y="913911"/>
                  </a:lnTo>
                  <a:lnTo>
                    <a:pt x="146608" y="913912"/>
                  </a:lnTo>
                  <a:cubicBezTo>
                    <a:pt x="148322" y="915413"/>
                    <a:pt x="148322" y="910912"/>
                    <a:pt x="151752" y="912412"/>
                  </a:cubicBezTo>
                  <a:close/>
                  <a:moveTo>
                    <a:pt x="176836" y="912248"/>
                  </a:moveTo>
                  <a:cubicBezTo>
                    <a:pt x="175289" y="912881"/>
                    <a:pt x="175007" y="915413"/>
                    <a:pt x="177258" y="915413"/>
                  </a:cubicBezTo>
                  <a:cubicBezTo>
                    <a:pt x="177258" y="913912"/>
                    <a:pt x="177258" y="912412"/>
                    <a:pt x="178759" y="912412"/>
                  </a:cubicBezTo>
                  <a:lnTo>
                    <a:pt x="178759" y="912412"/>
                  </a:lnTo>
                  <a:lnTo>
                    <a:pt x="177258" y="915412"/>
                  </a:lnTo>
                  <a:lnTo>
                    <a:pt x="176836" y="912248"/>
                  </a:lnTo>
                  <a:close/>
                  <a:moveTo>
                    <a:pt x="426150" y="912189"/>
                  </a:moveTo>
                  <a:lnTo>
                    <a:pt x="426151" y="912190"/>
                  </a:lnTo>
                  <a:lnTo>
                    <a:pt x="432750" y="914127"/>
                  </a:lnTo>
                  <a:lnTo>
                    <a:pt x="432750" y="914126"/>
                  </a:lnTo>
                  <a:close/>
                  <a:moveTo>
                    <a:pt x="388382" y="911126"/>
                  </a:moveTo>
                  <a:cubicBezTo>
                    <a:pt x="389989" y="911126"/>
                    <a:pt x="389989" y="914127"/>
                    <a:pt x="389989" y="914127"/>
                  </a:cubicBezTo>
                  <a:cubicBezTo>
                    <a:pt x="389989" y="914127"/>
                    <a:pt x="389989" y="914127"/>
                    <a:pt x="391597" y="914127"/>
                  </a:cubicBezTo>
                  <a:lnTo>
                    <a:pt x="391597" y="914126"/>
                  </a:lnTo>
                  <a:lnTo>
                    <a:pt x="389989" y="914126"/>
                  </a:lnTo>
                  <a:lnTo>
                    <a:pt x="388383" y="911126"/>
                  </a:lnTo>
                  <a:close/>
                  <a:moveTo>
                    <a:pt x="325880" y="909496"/>
                  </a:moveTo>
                  <a:lnTo>
                    <a:pt x="325880" y="909497"/>
                  </a:lnTo>
                  <a:cubicBezTo>
                    <a:pt x="327392" y="909497"/>
                    <a:pt x="328903" y="909497"/>
                    <a:pt x="330414" y="910976"/>
                  </a:cubicBezTo>
                  <a:cubicBezTo>
                    <a:pt x="331925" y="915413"/>
                    <a:pt x="336458" y="912455"/>
                    <a:pt x="339480" y="913934"/>
                  </a:cubicBezTo>
                  <a:cubicBezTo>
                    <a:pt x="340991" y="913934"/>
                    <a:pt x="342503" y="910976"/>
                    <a:pt x="344014" y="909497"/>
                  </a:cubicBezTo>
                  <a:lnTo>
                    <a:pt x="344013" y="909497"/>
                  </a:lnTo>
                  <a:lnTo>
                    <a:pt x="339480" y="913933"/>
                  </a:lnTo>
                  <a:cubicBezTo>
                    <a:pt x="336458" y="912454"/>
                    <a:pt x="331925" y="915412"/>
                    <a:pt x="330414" y="910975"/>
                  </a:cubicBezTo>
                  <a:cubicBezTo>
                    <a:pt x="328903" y="909496"/>
                    <a:pt x="327392" y="909496"/>
                    <a:pt x="325880" y="909496"/>
                  </a:cubicBezTo>
                  <a:close/>
                  <a:moveTo>
                    <a:pt x="321347" y="909496"/>
                  </a:moveTo>
                  <a:cubicBezTo>
                    <a:pt x="319836" y="910975"/>
                    <a:pt x="321347" y="912454"/>
                    <a:pt x="319836" y="912454"/>
                  </a:cubicBezTo>
                  <a:lnTo>
                    <a:pt x="319837" y="912454"/>
                  </a:lnTo>
                  <a:lnTo>
                    <a:pt x="321347" y="909497"/>
                  </a:lnTo>
                  <a:cubicBezTo>
                    <a:pt x="322858" y="909497"/>
                    <a:pt x="324369" y="909497"/>
                    <a:pt x="325880" y="910976"/>
                  </a:cubicBezTo>
                  <a:lnTo>
                    <a:pt x="325880" y="910975"/>
                  </a:lnTo>
                  <a:cubicBezTo>
                    <a:pt x="324369" y="909496"/>
                    <a:pt x="322858" y="909496"/>
                    <a:pt x="321347" y="909496"/>
                  </a:cubicBezTo>
                  <a:close/>
                  <a:moveTo>
                    <a:pt x="382100" y="909360"/>
                  </a:moveTo>
                  <a:lnTo>
                    <a:pt x="382101" y="909361"/>
                  </a:lnTo>
                  <a:lnTo>
                    <a:pt x="386700" y="909361"/>
                  </a:lnTo>
                  <a:lnTo>
                    <a:pt x="386700" y="909360"/>
                  </a:lnTo>
                  <a:cubicBezTo>
                    <a:pt x="385166" y="909360"/>
                    <a:pt x="383633" y="907847"/>
                    <a:pt x="382100" y="909360"/>
                  </a:cubicBezTo>
                  <a:close/>
                  <a:moveTo>
                    <a:pt x="543991" y="906625"/>
                  </a:moveTo>
                  <a:cubicBezTo>
                    <a:pt x="543991" y="914127"/>
                    <a:pt x="543991" y="921629"/>
                    <a:pt x="550279" y="927630"/>
                  </a:cubicBezTo>
                  <a:cubicBezTo>
                    <a:pt x="551850" y="929131"/>
                    <a:pt x="554994" y="932131"/>
                    <a:pt x="558138" y="930631"/>
                  </a:cubicBezTo>
                  <a:lnTo>
                    <a:pt x="558138" y="930630"/>
                  </a:lnTo>
                  <a:lnTo>
                    <a:pt x="550279" y="927629"/>
                  </a:lnTo>
                  <a:cubicBezTo>
                    <a:pt x="547135" y="924629"/>
                    <a:pt x="545563" y="921253"/>
                    <a:pt x="544777" y="917690"/>
                  </a:cubicBezTo>
                  <a:close/>
                  <a:moveTo>
                    <a:pt x="365233" y="906334"/>
                  </a:moveTo>
                  <a:lnTo>
                    <a:pt x="365233" y="906335"/>
                  </a:lnTo>
                  <a:cubicBezTo>
                    <a:pt x="365233" y="906335"/>
                    <a:pt x="365233" y="906335"/>
                    <a:pt x="388233" y="915413"/>
                  </a:cubicBezTo>
                  <a:lnTo>
                    <a:pt x="388233" y="915412"/>
                  </a:lnTo>
                  <a:cubicBezTo>
                    <a:pt x="376733" y="910873"/>
                    <a:pt x="370983" y="908604"/>
                    <a:pt x="368108" y="907469"/>
                  </a:cubicBezTo>
                  <a:close/>
                  <a:moveTo>
                    <a:pt x="394365" y="904821"/>
                  </a:moveTo>
                  <a:lnTo>
                    <a:pt x="390589" y="905537"/>
                  </a:lnTo>
                  <a:lnTo>
                    <a:pt x="388690" y="906304"/>
                  </a:lnTo>
                  <a:lnTo>
                    <a:pt x="386700" y="907847"/>
                  </a:lnTo>
                  <a:lnTo>
                    <a:pt x="386700" y="907848"/>
                  </a:lnTo>
                  <a:lnTo>
                    <a:pt x="388690" y="906305"/>
                  </a:lnTo>
                  <a:lnTo>
                    <a:pt x="390589" y="905538"/>
                  </a:lnTo>
                  <a:lnTo>
                    <a:pt x="394366" y="904822"/>
                  </a:lnTo>
                  <a:close/>
                  <a:moveTo>
                    <a:pt x="394358" y="902111"/>
                  </a:moveTo>
                  <a:lnTo>
                    <a:pt x="392236" y="904569"/>
                  </a:lnTo>
                  <a:lnTo>
                    <a:pt x="392237" y="904569"/>
                  </a:lnTo>
                  <a:lnTo>
                    <a:pt x="394358" y="902112"/>
                  </a:lnTo>
                  <a:lnTo>
                    <a:pt x="396667" y="902741"/>
                  </a:lnTo>
                  <a:cubicBezTo>
                    <a:pt x="399350" y="903687"/>
                    <a:pt x="402033" y="904822"/>
                    <a:pt x="405100" y="904822"/>
                  </a:cubicBezTo>
                  <a:lnTo>
                    <a:pt x="405097" y="904821"/>
                  </a:lnTo>
                  <a:lnTo>
                    <a:pt x="396667" y="902740"/>
                  </a:lnTo>
                  <a:close/>
                  <a:moveTo>
                    <a:pt x="466186" y="902070"/>
                  </a:moveTo>
                  <a:lnTo>
                    <a:pt x="461846" y="906410"/>
                  </a:lnTo>
                  <a:lnTo>
                    <a:pt x="461846" y="906411"/>
                  </a:lnTo>
                  <a:cubicBezTo>
                    <a:pt x="463293" y="904964"/>
                    <a:pt x="466187" y="903517"/>
                    <a:pt x="466187" y="902070"/>
                  </a:cubicBezTo>
                  <a:close/>
                  <a:moveTo>
                    <a:pt x="223125" y="901909"/>
                  </a:moveTo>
                  <a:lnTo>
                    <a:pt x="221679" y="903194"/>
                  </a:lnTo>
                  <a:cubicBezTo>
                    <a:pt x="220233" y="903194"/>
                    <a:pt x="218786" y="903194"/>
                    <a:pt x="218786" y="903194"/>
                  </a:cubicBezTo>
                  <a:lnTo>
                    <a:pt x="218786" y="903195"/>
                  </a:lnTo>
                  <a:cubicBezTo>
                    <a:pt x="218786" y="903195"/>
                    <a:pt x="220233" y="903195"/>
                    <a:pt x="221679" y="903195"/>
                  </a:cubicBezTo>
                  <a:cubicBezTo>
                    <a:pt x="221679" y="901909"/>
                    <a:pt x="221679" y="901909"/>
                    <a:pt x="223126" y="901909"/>
                  </a:cubicBezTo>
                  <a:close/>
                  <a:moveTo>
                    <a:pt x="45898" y="897408"/>
                  </a:moveTo>
                  <a:cubicBezTo>
                    <a:pt x="45898" y="897408"/>
                    <a:pt x="45898" y="897408"/>
                    <a:pt x="44368" y="906538"/>
                  </a:cubicBezTo>
                  <a:lnTo>
                    <a:pt x="44368" y="906539"/>
                  </a:lnTo>
                  <a:lnTo>
                    <a:pt x="45898" y="897409"/>
                  </a:lnTo>
                  <a:cubicBezTo>
                    <a:pt x="47428" y="915669"/>
                    <a:pt x="44368" y="935451"/>
                    <a:pt x="48958" y="953711"/>
                  </a:cubicBezTo>
                  <a:cubicBezTo>
                    <a:pt x="48958" y="959798"/>
                    <a:pt x="48958" y="964363"/>
                    <a:pt x="50488" y="968928"/>
                  </a:cubicBezTo>
                  <a:cubicBezTo>
                    <a:pt x="53548" y="975014"/>
                    <a:pt x="53548" y="975014"/>
                    <a:pt x="53548" y="975014"/>
                  </a:cubicBezTo>
                  <a:cubicBezTo>
                    <a:pt x="55078" y="984144"/>
                    <a:pt x="56608" y="993274"/>
                    <a:pt x="59668" y="1002404"/>
                  </a:cubicBezTo>
                  <a:cubicBezTo>
                    <a:pt x="62727" y="1005448"/>
                    <a:pt x="61197" y="1010013"/>
                    <a:pt x="62727" y="1013056"/>
                  </a:cubicBezTo>
                  <a:cubicBezTo>
                    <a:pt x="68847" y="1031316"/>
                    <a:pt x="79557" y="1048054"/>
                    <a:pt x="82617" y="1066315"/>
                  </a:cubicBezTo>
                  <a:cubicBezTo>
                    <a:pt x="83382" y="1071641"/>
                    <a:pt x="83382" y="1077727"/>
                    <a:pt x="83955" y="1083624"/>
                  </a:cubicBezTo>
                  <a:lnTo>
                    <a:pt x="88736" y="1099790"/>
                  </a:lnTo>
                  <a:lnTo>
                    <a:pt x="88736" y="1099790"/>
                  </a:lnTo>
                  <a:cubicBezTo>
                    <a:pt x="82617" y="1090660"/>
                    <a:pt x="84146" y="1076965"/>
                    <a:pt x="82617" y="1066314"/>
                  </a:cubicBezTo>
                  <a:cubicBezTo>
                    <a:pt x="79557" y="1048053"/>
                    <a:pt x="68847" y="1031315"/>
                    <a:pt x="62727" y="1013055"/>
                  </a:cubicBezTo>
                  <a:cubicBezTo>
                    <a:pt x="61197" y="1010012"/>
                    <a:pt x="62727" y="1005447"/>
                    <a:pt x="59668" y="1002403"/>
                  </a:cubicBezTo>
                  <a:cubicBezTo>
                    <a:pt x="56608" y="993273"/>
                    <a:pt x="55078" y="984143"/>
                    <a:pt x="53548" y="975013"/>
                  </a:cubicBezTo>
                  <a:cubicBezTo>
                    <a:pt x="53548" y="975013"/>
                    <a:pt x="53548" y="975013"/>
                    <a:pt x="50488" y="968927"/>
                  </a:cubicBezTo>
                  <a:cubicBezTo>
                    <a:pt x="48958" y="964362"/>
                    <a:pt x="48958" y="959797"/>
                    <a:pt x="48958" y="953710"/>
                  </a:cubicBezTo>
                  <a:cubicBezTo>
                    <a:pt x="44368" y="935450"/>
                    <a:pt x="47428" y="915668"/>
                    <a:pt x="45898" y="897408"/>
                  </a:cubicBezTo>
                  <a:close/>
                  <a:moveTo>
                    <a:pt x="445120" y="895947"/>
                  </a:moveTo>
                  <a:lnTo>
                    <a:pt x="438996" y="912855"/>
                  </a:lnTo>
                  <a:cubicBezTo>
                    <a:pt x="435934" y="917984"/>
                    <a:pt x="432107" y="922544"/>
                    <a:pt x="428279" y="926343"/>
                  </a:cubicBezTo>
                  <a:cubicBezTo>
                    <a:pt x="426748" y="926343"/>
                    <a:pt x="426748" y="926343"/>
                    <a:pt x="426748" y="926343"/>
                  </a:cubicBezTo>
                  <a:cubicBezTo>
                    <a:pt x="426748" y="923303"/>
                    <a:pt x="425983" y="920263"/>
                    <a:pt x="424643" y="917414"/>
                  </a:cubicBezTo>
                  <a:lnTo>
                    <a:pt x="420395" y="911451"/>
                  </a:lnTo>
                  <a:lnTo>
                    <a:pt x="417551" y="911125"/>
                  </a:lnTo>
                  <a:lnTo>
                    <a:pt x="417551" y="911126"/>
                  </a:lnTo>
                  <a:lnTo>
                    <a:pt x="420395" y="911452"/>
                  </a:lnTo>
                  <a:lnTo>
                    <a:pt x="424643" y="917415"/>
                  </a:lnTo>
                  <a:cubicBezTo>
                    <a:pt x="425983" y="920264"/>
                    <a:pt x="426748" y="923304"/>
                    <a:pt x="426748" y="926344"/>
                  </a:cubicBezTo>
                  <a:cubicBezTo>
                    <a:pt x="426748" y="926344"/>
                    <a:pt x="426748" y="926344"/>
                    <a:pt x="428279" y="926344"/>
                  </a:cubicBezTo>
                  <a:cubicBezTo>
                    <a:pt x="435934" y="918745"/>
                    <a:pt x="443589" y="908106"/>
                    <a:pt x="445120" y="895947"/>
                  </a:cubicBezTo>
                  <a:close/>
                  <a:moveTo>
                    <a:pt x="411439" y="895946"/>
                  </a:moveTo>
                  <a:lnTo>
                    <a:pt x="411440" y="895947"/>
                  </a:lnTo>
                  <a:lnTo>
                    <a:pt x="412969" y="895947"/>
                  </a:lnTo>
                  <a:lnTo>
                    <a:pt x="412968" y="895946"/>
                  </a:lnTo>
                  <a:close/>
                  <a:moveTo>
                    <a:pt x="330260" y="895712"/>
                  </a:moveTo>
                  <a:cubicBezTo>
                    <a:pt x="325652" y="892672"/>
                    <a:pt x="322580" y="900271"/>
                    <a:pt x="317971" y="897232"/>
                  </a:cubicBezTo>
                  <a:cubicBezTo>
                    <a:pt x="316435" y="897232"/>
                    <a:pt x="314899" y="897232"/>
                    <a:pt x="314899" y="898752"/>
                  </a:cubicBezTo>
                  <a:cubicBezTo>
                    <a:pt x="317971" y="901791"/>
                    <a:pt x="311827" y="903311"/>
                    <a:pt x="311827" y="906351"/>
                  </a:cubicBezTo>
                  <a:cubicBezTo>
                    <a:pt x="310291" y="910910"/>
                    <a:pt x="310291" y="910910"/>
                    <a:pt x="310291" y="910910"/>
                  </a:cubicBezTo>
                  <a:lnTo>
                    <a:pt x="294931" y="898753"/>
                  </a:lnTo>
                  <a:lnTo>
                    <a:pt x="294930" y="898753"/>
                  </a:lnTo>
                  <a:cubicBezTo>
                    <a:pt x="299538" y="903312"/>
                    <a:pt x="302610" y="910911"/>
                    <a:pt x="310291" y="910911"/>
                  </a:cubicBezTo>
                  <a:cubicBezTo>
                    <a:pt x="310291" y="910911"/>
                    <a:pt x="310291" y="910911"/>
                    <a:pt x="311827" y="906352"/>
                  </a:cubicBezTo>
                  <a:cubicBezTo>
                    <a:pt x="311827" y="903312"/>
                    <a:pt x="317971" y="901792"/>
                    <a:pt x="314899" y="898753"/>
                  </a:cubicBezTo>
                  <a:cubicBezTo>
                    <a:pt x="314899" y="897233"/>
                    <a:pt x="316435" y="897233"/>
                    <a:pt x="317971" y="897233"/>
                  </a:cubicBezTo>
                  <a:cubicBezTo>
                    <a:pt x="322580" y="900272"/>
                    <a:pt x="325652" y="892673"/>
                    <a:pt x="330260" y="895713"/>
                  </a:cubicBezTo>
                  <a:cubicBezTo>
                    <a:pt x="334868" y="900272"/>
                    <a:pt x="339477" y="901792"/>
                    <a:pt x="345621" y="906352"/>
                  </a:cubicBezTo>
                  <a:cubicBezTo>
                    <a:pt x="348693" y="906352"/>
                    <a:pt x="350229" y="903312"/>
                    <a:pt x="353301" y="901792"/>
                  </a:cubicBezTo>
                  <a:cubicBezTo>
                    <a:pt x="353301" y="901792"/>
                    <a:pt x="353301" y="901792"/>
                    <a:pt x="360982" y="904832"/>
                  </a:cubicBezTo>
                  <a:cubicBezTo>
                    <a:pt x="360982" y="904832"/>
                    <a:pt x="360982" y="904832"/>
                    <a:pt x="362518" y="900272"/>
                  </a:cubicBezTo>
                  <a:lnTo>
                    <a:pt x="362518" y="900272"/>
                  </a:lnTo>
                  <a:lnTo>
                    <a:pt x="360982" y="904831"/>
                  </a:lnTo>
                  <a:cubicBezTo>
                    <a:pt x="353301" y="901791"/>
                    <a:pt x="353301" y="901791"/>
                    <a:pt x="353301" y="901791"/>
                  </a:cubicBezTo>
                  <a:cubicBezTo>
                    <a:pt x="350229" y="903311"/>
                    <a:pt x="348693" y="906351"/>
                    <a:pt x="345621" y="906351"/>
                  </a:cubicBezTo>
                  <a:cubicBezTo>
                    <a:pt x="339477" y="901791"/>
                    <a:pt x="334868" y="900271"/>
                    <a:pt x="330260" y="895712"/>
                  </a:cubicBezTo>
                  <a:close/>
                  <a:moveTo>
                    <a:pt x="672397" y="894193"/>
                  </a:moveTo>
                  <a:lnTo>
                    <a:pt x="672398" y="894197"/>
                  </a:lnTo>
                  <a:lnTo>
                    <a:pt x="678531" y="921670"/>
                  </a:lnTo>
                  <a:lnTo>
                    <a:pt x="678531" y="921669"/>
                  </a:lnTo>
                  <a:cubicBezTo>
                    <a:pt x="676997" y="910984"/>
                    <a:pt x="675464" y="901825"/>
                    <a:pt x="672397" y="894193"/>
                  </a:cubicBezTo>
                  <a:close/>
                  <a:moveTo>
                    <a:pt x="394021" y="893726"/>
                  </a:moveTo>
                  <a:lnTo>
                    <a:pt x="393965" y="894017"/>
                  </a:lnTo>
                  <a:lnTo>
                    <a:pt x="393965" y="894018"/>
                  </a:lnTo>
                  <a:lnTo>
                    <a:pt x="394021" y="893727"/>
                  </a:lnTo>
                  <a:lnTo>
                    <a:pt x="394962" y="894694"/>
                  </a:lnTo>
                  <a:cubicBezTo>
                    <a:pt x="399250" y="897740"/>
                    <a:pt x="404669" y="899770"/>
                    <a:pt x="409764" y="902549"/>
                  </a:cubicBezTo>
                  <a:lnTo>
                    <a:pt x="417649" y="908530"/>
                  </a:lnTo>
                  <a:lnTo>
                    <a:pt x="417649" y="908529"/>
                  </a:lnTo>
                  <a:lnTo>
                    <a:pt x="409764" y="902548"/>
                  </a:lnTo>
                  <a:cubicBezTo>
                    <a:pt x="404669" y="899769"/>
                    <a:pt x="399250" y="897739"/>
                    <a:pt x="394962" y="894693"/>
                  </a:cubicBezTo>
                  <a:close/>
                  <a:moveTo>
                    <a:pt x="666808" y="890978"/>
                  </a:moveTo>
                  <a:lnTo>
                    <a:pt x="666810" y="890989"/>
                  </a:lnTo>
                  <a:lnTo>
                    <a:pt x="669809" y="906411"/>
                  </a:lnTo>
                  <a:lnTo>
                    <a:pt x="669809" y="906410"/>
                  </a:lnTo>
                  <a:cubicBezTo>
                    <a:pt x="669809" y="900237"/>
                    <a:pt x="669809" y="894064"/>
                    <a:pt x="666808" y="890978"/>
                  </a:cubicBezTo>
                  <a:close/>
                  <a:moveTo>
                    <a:pt x="413829" y="889311"/>
                  </a:moveTo>
                  <a:lnTo>
                    <a:pt x="412778" y="890816"/>
                  </a:lnTo>
                  <a:cubicBezTo>
                    <a:pt x="412204" y="891386"/>
                    <a:pt x="411439" y="891386"/>
                    <a:pt x="409907" y="889866"/>
                  </a:cubicBezTo>
                  <a:cubicBezTo>
                    <a:pt x="408376" y="889866"/>
                    <a:pt x="408376" y="891386"/>
                    <a:pt x="408376" y="891386"/>
                  </a:cubicBezTo>
                  <a:lnTo>
                    <a:pt x="408377" y="891387"/>
                  </a:lnTo>
                  <a:lnTo>
                    <a:pt x="409907" y="889867"/>
                  </a:lnTo>
                  <a:cubicBezTo>
                    <a:pt x="411439" y="891387"/>
                    <a:pt x="412204" y="891387"/>
                    <a:pt x="412778" y="890817"/>
                  </a:cubicBezTo>
                  <a:lnTo>
                    <a:pt x="413829" y="889311"/>
                  </a:lnTo>
                  <a:close/>
                  <a:moveTo>
                    <a:pt x="681758" y="888406"/>
                  </a:moveTo>
                  <a:cubicBezTo>
                    <a:pt x="681758" y="888406"/>
                    <a:pt x="681758" y="888406"/>
                    <a:pt x="680311" y="889885"/>
                  </a:cubicBezTo>
                  <a:lnTo>
                    <a:pt x="680311" y="889886"/>
                  </a:lnTo>
                  <a:lnTo>
                    <a:pt x="681758" y="888407"/>
                  </a:lnTo>
                  <a:lnTo>
                    <a:pt x="686098" y="903193"/>
                  </a:lnTo>
                  <a:lnTo>
                    <a:pt x="686099" y="903195"/>
                  </a:lnTo>
                  <a:cubicBezTo>
                    <a:pt x="684652" y="898758"/>
                    <a:pt x="684652" y="892843"/>
                    <a:pt x="681758" y="888406"/>
                  </a:cubicBezTo>
                  <a:close/>
                  <a:moveTo>
                    <a:pt x="422155" y="888347"/>
                  </a:moveTo>
                  <a:lnTo>
                    <a:pt x="416773" y="889415"/>
                  </a:lnTo>
                  <a:lnTo>
                    <a:pt x="415931" y="889019"/>
                  </a:lnTo>
                  <a:lnTo>
                    <a:pt x="415930" y="889019"/>
                  </a:lnTo>
                  <a:lnTo>
                    <a:pt x="416773" y="889416"/>
                  </a:lnTo>
                  <a:cubicBezTo>
                    <a:pt x="418998" y="889487"/>
                    <a:pt x="421007" y="887207"/>
                    <a:pt x="422156" y="888347"/>
                  </a:cubicBezTo>
                  <a:close/>
                  <a:moveTo>
                    <a:pt x="290322" y="888113"/>
                  </a:moveTo>
                  <a:cubicBezTo>
                    <a:pt x="288786" y="888113"/>
                    <a:pt x="288786" y="888113"/>
                    <a:pt x="288786" y="889632"/>
                  </a:cubicBezTo>
                  <a:lnTo>
                    <a:pt x="288786" y="889633"/>
                  </a:lnTo>
                  <a:cubicBezTo>
                    <a:pt x="288786" y="888114"/>
                    <a:pt x="288786" y="888114"/>
                    <a:pt x="290322" y="888114"/>
                  </a:cubicBezTo>
                  <a:lnTo>
                    <a:pt x="293393" y="889633"/>
                  </a:lnTo>
                  <a:lnTo>
                    <a:pt x="293394" y="889632"/>
                  </a:lnTo>
                  <a:cubicBezTo>
                    <a:pt x="293394" y="888113"/>
                    <a:pt x="291858" y="888113"/>
                    <a:pt x="290322" y="888113"/>
                  </a:cubicBezTo>
                  <a:close/>
                  <a:moveTo>
                    <a:pt x="443252" y="888084"/>
                  </a:moveTo>
                  <a:lnTo>
                    <a:pt x="443252" y="888084"/>
                  </a:lnTo>
                  <a:cubicBezTo>
                    <a:pt x="444753" y="889611"/>
                    <a:pt x="441752" y="892666"/>
                    <a:pt x="444753" y="894193"/>
                  </a:cubicBezTo>
                  <a:lnTo>
                    <a:pt x="444753" y="894192"/>
                  </a:lnTo>
                  <a:cubicBezTo>
                    <a:pt x="443253" y="893429"/>
                    <a:pt x="443253" y="892283"/>
                    <a:pt x="443440" y="891138"/>
                  </a:cubicBezTo>
                  <a:close/>
                  <a:moveTo>
                    <a:pt x="198691" y="885282"/>
                  </a:moveTo>
                  <a:lnTo>
                    <a:pt x="198358" y="885369"/>
                  </a:lnTo>
                  <a:lnTo>
                    <a:pt x="197442" y="885607"/>
                  </a:lnTo>
                  <a:lnTo>
                    <a:pt x="197442" y="885608"/>
                  </a:lnTo>
                  <a:lnTo>
                    <a:pt x="198358" y="885370"/>
                  </a:lnTo>
                  <a:lnTo>
                    <a:pt x="198691" y="885283"/>
                  </a:lnTo>
                  <a:close/>
                  <a:moveTo>
                    <a:pt x="686313" y="885191"/>
                  </a:moveTo>
                  <a:lnTo>
                    <a:pt x="686314" y="885194"/>
                  </a:lnTo>
                  <a:lnTo>
                    <a:pt x="689313" y="896120"/>
                  </a:lnTo>
                  <a:lnTo>
                    <a:pt x="689314" y="896122"/>
                  </a:lnTo>
                  <a:cubicBezTo>
                    <a:pt x="687813" y="891438"/>
                    <a:pt x="689314" y="888314"/>
                    <a:pt x="686313" y="885191"/>
                  </a:cubicBezTo>
                  <a:close/>
                  <a:moveTo>
                    <a:pt x="54054" y="885086"/>
                  </a:moveTo>
                  <a:lnTo>
                    <a:pt x="54081" y="885126"/>
                  </a:lnTo>
                  <a:lnTo>
                    <a:pt x="54710" y="886028"/>
                  </a:lnTo>
                  <a:lnTo>
                    <a:pt x="55198" y="886519"/>
                  </a:lnTo>
                  <a:lnTo>
                    <a:pt x="55198" y="886518"/>
                  </a:lnTo>
                  <a:lnTo>
                    <a:pt x="54710" y="886027"/>
                  </a:lnTo>
                  <a:cubicBezTo>
                    <a:pt x="54335" y="885544"/>
                    <a:pt x="54054" y="885110"/>
                    <a:pt x="54054" y="885086"/>
                  </a:cubicBezTo>
                  <a:close/>
                  <a:moveTo>
                    <a:pt x="365590" y="885073"/>
                  </a:moveTo>
                  <a:cubicBezTo>
                    <a:pt x="364054" y="886593"/>
                    <a:pt x="365590" y="889632"/>
                    <a:pt x="364054" y="892672"/>
                  </a:cubicBezTo>
                  <a:cubicBezTo>
                    <a:pt x="362518" y="894192"/>
                    <a:pt x="364054" y="897232"/>
                    <a:pt x="360982" y="897232"/>
                  </a:cubicBezTo>
                  <a:cubicBezTo>
                    <a:pt x="359446" y="895712"/>
                    <a:pt x="359446" y="895712"/>
                    <a:pt x="357910" y="897232"/>
                  </a:cubicBezTo>
                  <a:lnTo>
                    <a:pt x="357910" y="897233"/>
                  </a:lnTo>
                  <a:cubicBezTo>
                    <a:pt x="359446" y="895713"/>
                    <a:pt x="359446" y="895713"/>
                    <a:pt x="360982" y="897233"/>
                  </a:cubicBezTo>
                  <a:cubicBezTo>
                    <a:pt x="364054" y="897233"/>
                    <a:pt x="362518" y="894193"/>
                    <a:pt x="364054" y="892673"/>
                  </a:cubicBezTo>
                  <a:cubicBezTo>
                    <a:pt x="365590" y="889633"/>
                    <a:pt x="364054" y="886594"/>
                    <a:pt x="365590" y="885074"/>
                  </a:cubicBezTo>
                  <a:cubicBezTo>
                    <a:pt x="367126" y="883554"/>
                    <a:pt x="368662" y="885074"/>
                    <a:pt x="370198" y="886594"/>
                  </a:cubicBezTo>
                  <a:cubicBezTo>
                    <a:pt x="374807" y="888114"/>
                    <a:pt x="379415" y="885074"/>
                    <a:pt x="384023" y="886594"/>
                  </a:cubicBezTo>
                  <a:lnTo>
                    <a:pt x="384023" y="886593"/>
                  </a:lnTo>
                  <a:cubicBezTo>
                    <a:pt x="379415" y="885073"/>
                    <a:pt x="374807" y="888113"/>
                    <a:pt x="370198" y="886593"/>
                  </a:cubicBezTo>
                  <a:cubicBezTo>
                    <a:pt x="368662" y="885073"/>
                    <a:pt x="367126" y="883553"/>
                    <a:pt x="365590" y="885073"/>
                  </a:cubicBezTo>
                  <a:close/>
                  <a:moveTo>
                    <a:pt x="712249" y="883368"/>
                  </a:moveTo>
                  <a:lnTo>
                    <a:pt x="712249" y="883369"/>
                  </a:lnTo>
                  <a:cubicBezTo>
                    <a:pt x="711290" y="890790"/>
                    <a:pt x="711674" y="898021"/>
                    <a:pt x="717046" y="904872"/>
                  </a:cubicBezTo>
                  <a:cubicBezTo>
                    <a:pt x="721651" y="907917"/>
                    <a:pt x="727791" y="903349"/>
                    <a:pt x="730861" y="909439"/>
                  </a:cubicBezTo>
                  <a:lnTo>
                    <a:pt x="730861" y="909438"/>
                  </a:lnTo>
                  <a:cubicBezTo>
                    <a:pt x="727791" y="903348"/>
                    <a:pt x="721651" y="907916"/>
                    <a:pt x="717046" y="904871"/>
                  </a:cubicBezTo>
                  <a:close/>
                  <a:moveTo>
                    <a:pt x="651037" y="880572"/>
                  </a:moveTo>
                  <a:lnTo>
                    <a:pt x="651037" y="880573"/>
                  </a:lnTo>
                  <a:cubicBezTo>
                    <a:pt x="652566" y="886664"/>
                    <a:pt x="661737" y="886664"/>
                    <a:pt x="661737" y="892754"/>
                  </a:cubicBezTo>
                  <a:cubicBezTo>
                    <a:pt x="666323" y="921685"/>
                    <a:pt x="666323" y="921685"/>
                    <a:pt x="666323" y="921685"/>
                  </a:cubicBezTo>
                  <a:lnTo>
                    <a:pt x="666896" y="924159"/>
                  </a:lnTo>
                  <a:lnTo>
                    <a:pt x="666896" y="924158"/>
                  </a:lnTo>
                  <a:cubicBezTo>
                    <a:pt x="667469" y="923207"/>
                    <a:pt x="667852" y="922445"/>
                    <a:pt x="666323" y="921684"/>
                  </a:cubicBezTo>
                  <a:cubicBezTo>
                    <a:pt x="666323" y="921684"/>
                    <a:pt x="666323" y="921684"/>
                    <a:pt x="661737" y="892753"/>
                  </a:cubicBezTo>
                  <a:cubicBezTo>
                    <a:pt x="661737" y="889708"/>
                    <a:pt x="659444" y="888186"/>
                    <a:pt x="656961" y="886663"/>
                  </a:cubicBezTo>
                  <a:close/>
                  <a:moveTo>
                    <a:pt x="193080" y="880166"/>
                  </a:moveTo>
                  <a:lnTo>
                    <a:pt x="191900" y="880367"/>
                  </a:lnTo>
                  <a:lnTo>
                    <a:pt x="191423" y="880432"/>
                  </a:lnTo>
                  <a:lnTo>
                    <a:pt x="191423" y="880433"/>
                  </a:lnTo>
                  <a:lnTo>
                    <a:pt x="191900" y="880368"/>
                  </a:lnTo>
                  <a:cubicBezTo>
                    <a:pt x="192402" y="880368"/>
                    <a:pt x="192854" y="880368"/>
                    <a:pt x="193080" y="880167"/>
                  </a:cubicBezTo>
                  <a:close/>
                  <a:moveTo>
                    <a:pt x="419092" y="877708"/>
                  </a:moveTo>
                  <a:lnTo>
                    <a:pt x="414501" y="880747"/>
                  </a:lnTo>
                  <a:cubicBezTo>
                    <a:pt x="416031" y="885307"/>
                    <a:pt x="408376" y="883787"/>
                    <a:pt x="411439" y="888346"/>
                  </a:cubicBezTo>
                  <a:lnTo>
                    <a:pt x="411439" y="888346"/>
                  </a:lnTo>
                  <a:lnTo>
                    <a:pt x="412395" y="884548"/>
                  </a:lnTo>
                  <a:cubicBezTo>
                    <a:pt x="413735" y="883788"/>
                    <a:pt x="415266" y="883028"/>
                    <a:pt x="414501" y="880748"/>
                  </a:cubicBezTo>
                  <a:cubicBezTo>
                    <a:pt x="414501" y="879228"/>
                    <a:pt x="417562" y="879228"/>
                    <a:pt x="419093" y="877708"/>
                  </a:cubicBezTo>
                  <a:close/>
                  <a:moveTo>
                    <a:pt x="285713" y="872915"/>
                  </a:moveTo>
                  <a:lnTo>
                    <a:pt x="285713" y="872915"/>
                  </a:lnTo>
                  <a:cubicBezTo>
                    <a:pt x="287249" y="875955"/>
                    <a:pt x="285713" y="880514"/>
                    <a:pt x="287249" y="883554"/>
                  </a:cubicBezTo>
                  <a:cubicBezTo>
                    <a:pt x="287249" y="886594"/>
                    <a:pt x="285713" y="889633"/>
                    <a:pt x="288786" y="891153"/>
                  </a:cubicBezTo>
                  <a:cubicBezTo>
                    <a:pt x="288786" y="891153"/>
                    <a:pt x="288786" y="891153"/>
                    <a:pt x="290322" y="892673"/>
                  </a:cubicBezTo>
                  <a:cubicBezTo>
                    <a:pt x="291858" y="892673"/>
                    <a:pt x="291858" y="894193"/>
                    <a:pt x="293394" y="892673"/>
                  </a:cubicBezTo>
                  <a:lnTo>
                    <a:pt x="298002" y="894193"/>
                  </a:lnTo>
                  <a:lnTo>
                    <a:pt x="298002" y="894192"/>
                  </a:lnTo>
                  <a:cubicBezTo>
                    <a:pt x="296466" y="894192"/>
                    <a:pt x="294930" y="892672"/>
                    <a:pt x="293394" y="892672"/>
                  </a:cubicBezTo>
                  <a:cubicBezTo>
                    <a:pt x="291858" y="894192"/>
                    <a:pt x="291858" y="892672"/>
                    <a:pt x="290322" y="892672"/>
                  </a:cubicBezTo>
                  <a:lnTo>
                    <a:pt x="288787" y="891153"/>
                  </a:lnTo>
                  <a:lnTo>
                    <a:pt x="288786" y="891153"/>
                  </a:lnTo>
                  <a:lnTo>
                    <a:pt x="288786" y="891152"/>
                  </a:lnTo>
                  <a:cubicBezTo>
                    <a:pt x="285713" y="889632"/>
                    <a:pt x="287249" y="886593"/>
                    <a:pt x="287249" y="883553"/>
                  </a:cubicBezTo>
                  <a:close/>
                  <a:moveTo>
                    <a:pt x="414501" y="867068"/>
                  </a:moveTo>
                  <a:cubicBezTo>
                    <a:pt x="414501" y="870108"/>
                    <a:pt x="409907" y="870108"/>
                    <a:pt x="411439" y="873148"/>
                  </a:cubicBezTo>
                  <a:lnTo>
                    <a:pt x="411439" y="873148"/>
                  </a:lnTo>
                  <a:lnTo>
                    <a:pt x="412396" y="870109"/>
                  </a:lnTo>
                  <a:cubicBezTo>
                    <a:pt x="413353" y="869349"/>
                    <a:pt x="414501" y="868589"/>
                    <a:pt x="414501" y="867069"/>
                  </a:cubicBezTo>
                  <a:cubicBezTo>
                    <a:pt x="414501" y="867069"/>
                    <a:pt x="417562" y="867069"/>
                    <a:pt x="419093" y="867069"/>
                  </a:cubicBezTo>
                  <a:lnTo>
                    <a:pt x="419092" y="867068"/>
                  </a:lnTo>
                  <a:close/>
                  <a:moveTo>
                    <a:pt x="209483" y="865475"/>
                  </a:moveTo>
                  <a:lnTo>
                    <a:pt x="209483" y="865476"/>
                  </a:lnTo>
                  <a:cubicBezTo>
                    <a:pt x="214096" y="870068"/>
                    <a:pt x="214096" y="873128"/>
                    <a:pt x="215634" y="876189"/>
                  </a:cubicBezTo>
                  <a:lnTo>
                    <a:pt x="215634" y="876187"/>
                  </a:lnTo>
                  <a:close/>
                  <a:moveTo>
                    <a:pt x="686238" y="865257"/>
                  </a:moveTo>
                  <a:cubicBezTo>
                    <a:pt x="686238" y="865257"/>
                    <a:pt x="686238" y="865257"/>
                    <a:pt x="677012" y="872973"/>
                  </a:cubicBezTo>
                  <a:cubicBezTo>
                    <a:pt x="669324" y="876060"/>
                    <a:pt x="663173" y="872973"/>
                    <a:pt x="655485" y="872973"/>
                  </a:cubicBezTo>
                  <a:lnTo>
                    <a:pt x="655485" y="872974"/>
                  </a:lnTo>
                  <a:lnTo>
                    <a:pt x="677012" y="872974"/>
                  </a:lnTo>
                  <a:cubicBezTo>
                    <a:pt x="686238" y="865258"/>
                    <a:pt x="686238" y="865258"/>
                    <a:pt x="686238" y="865258"/>
                  </a:cubicBezTo>
                  <a:lnTo>
                    <a:pt x="687776" y="879146"/>
                  </a:lnTo>
                  <a:cubicBezTo>
                    <a:pt x="689313" y="874517"/>
                    <a:pt x="689313" y="868344"/>
                    <a:pt x="686238" y="865257"/>
                  </a:cubicBezTo>
                  <a:close/>
                  <a:moveTo>
                    <a:pt x="65158" y="864417"/>
                  </a:moveTo>
                  <a:lnTo>
                    <a:pt x="64835" y="868200"/>
                  </a:lnTo>
                  <a:cubicBezTo>
                    <a:pt x="63688" y="871055"/>
                    <a:pt x="61778" y="873720"/>
                    <a:pt x="59485" y="876004"/>
                  </a:cubicBezTo>
                  <a:cubicBezTo>
                    <a:pt x="56428" y="884379"/>
                    <a:pt x="55282" y="893895"/>
                    <a:pt x="55091" y="903602"/>
                  </a:cubicBezTo>
                  <a:lnTo>
                    <a:pt x="55091" y="903603"/>
                  </a:lnTo>
                  <a:lnTo>
                    <a:pt x="59485" y="876005"/>
                  </a:lnTo>
                  <a:cubicBezTo>
                    <a:pt x="61778" y="873721"/>
                    <a:pt x="63688" y="871056"/>
                    <a:pt x="64835" y="868201"/>
                  </a:cubicBezTo>
                  <a:close/>
                  <a:moveTo>
                    <a:pt x="732395" y="863971"/>
                  </a:moveTo>
                  <a:lnTo>
                    <a:pt x="732396" y="863975"/>
                  </a:lnTo>
                  <a:lnTo>
                    <a:pt x="736897" y="888406"/>
                  </a:lnTo>
                  <a:lnTo>
                    <a:pt x="736897" y="888406"/>
                  </a:lnTo>
                  <a:cubicBezTo>
                    <a:pt x="733896" y="880770"/>
                    <a:pt x="735396" y="871607"/>
                    <a:pt x="732395" y="863971"/>
                  </a:cubicBezTo>
                  <a:close/>
                  <a:moveTo>
                    <a:pt x="65599" y="859256"/>
                  </a:moveTo>
                  <a:lnTo>
                    <a:pt x="65320" y="862521"/>
                  </a:lnTo>
                  <a:lnTo>
                    <a:pt x="64516" y="862042"/>
                  </a:lnTo>
                  <a:lnTo>
                    <a:pt x="64516" y="862043"/>
                  </a:lnTo>
                  <a:lnTo>
                    <a:pt x="65320" y="862522"/>
                  </a:lnTo>
                  <a:close/>
                  <a:moveTo>
                    <a:pt x="285713" y="859235"/>
                  </a:moveTo>
                  <a:lnTo>
                    <a:pt x="285713" y="859236"/>
                  </a:lnTo>
                  <a:lnTo>
                    <a:pt x="291858" y="860756"/>
                  </a:lnTo>
                  <a:lnTo>
                    <a:pt x="291858" y="860755"/>
                  </a:lnTo>
                  <a:cubicBezTo>
                    <a:pt x="290322" y="857715"/>
                    <a:pt x="287249" y="859235"/>
                    <a:pt x="285713" y="859235"/>
                  </a:cubicBezTo>
                  <a:close/>
                  <a:moveTo>
                    <a:pt x="276498" y="857716"/>
                  </a:moveTo>
                  <a:lnTo>
                    <a:pt x="276497" y="857716"/>
                  </a:lnTo>
                  <a:cubicBezTo>
                    <a:pt x="278033" y="860756"/>
                    <a:pt x="282641" y="863796"/>
                    <a:pt x="285713" y="863796"/>
                  </a:cubicBezTo>
                  <a:lnTo>
                    <a:pt x="285713" y="863795"/>
                  </a:lnTo>
                  <a:close/>
                  <a:moveTo>
                    <a:pt x="412969" y="854910"/>
                  </a:moveTo>
                  <a:cubicBezTo>
                    <a:pt x="411439" y="854910"/>
                    <a:pt x="409907" y="854910"/>
                    <a:pt x="409907" y="856430"/>
                  </a:cubicBezTo>
                  <a:cubicBezTo>
                    <a:pt x="409907" y="857190"/>
                    <a:pt x="409142" y="858709"/>
                    <a:pt x="408951" y="860039"/>
                  </a:cubicBezTo>
                  <a:lnTo>
                    <a:pt x="408951" y="860040"/>
                  </a:lnTo>
                  <a:lnTo>
                    <a:pt x="409907" y="856431"/>
                  </a:lnTo>
                  <a:cubicBezTo>
                    <a:pt x="409907" y="854911"/>
                    <a:pt x="411439" y="854911"/>
                    <a:pt x="412969" y="854911"/>
                  </a:cubicBezTo>
                  <a:cubicBezTo>
                    <a:pt x="414501" y="854911"/>
                    <a:pt x="414501" y="857950"/>
                    <a:pt x="414501" y="857950"/>
                  </a:cubicBezTo>
                  <a:cubicBezTo>
                    <a:pt x="416031" y="859470"/>
                    <a:pt x="417562" y="857950"/>
                    <a:pt x="419093" y="856431"/>
                  </a:cubicBezTo>
                  <a:lnTo>
                    <a:pt x="419090" y="856431"/>
                  </a:lnTo>
                  <a:lnTo>
                    <a:pt x="414501" y="857949"/>
                  </a:lnTo>
                  <a:cubicBezTo>
                    <a:pt x="414501" y="857949"/>
                    <a:pt x="414501" y="854910"/>
                    <a:pt x="412969" y="854910"/>
                  </a:cubicBezTo>
                  <a:close/>
                  <a:moveTo>
                    <a:pt x="385411" y="851871"/>
                  </a:moveTo>
                  <a:cubicBezTo>
                    <a:pt x="388474" y="862510"/>
                    <a:pt x="383881" y="870109"/>
                    <a:pt x="386942" y="880748"/>
                  </a:cubicBezTo>
                  <a:cubicBezTo>
                    <a:pt x="387230" y="884168"/>
                    <a:pt x="388163" y="886893"/>
                    <a:pt x="389560" y="889144"/>
                  </a:cubicBezTo>
                  <a:lnTo>
                    <a:pt x="391558" y="891196"/>
                  </a:lnTo>
                  <a:lnTo>
                    <a:pt x="391559" y="891196"/>
                  </a:lnTo>
                  <a:lnTo>
                    <a:pt x="389560" y="889143"/>
                  </a:lnTo>
                  <a:cubicBezTo>
                    <a:pt x="388163" y="886892"/>
                    <a:pt x="387230" y="884167"/>
                    <a:pt x="386942" y="880747"/>
                  </a:cubicBezTo>
                  <a:cubicBezTo>
                    <a:pt x="385412" y="875428"/>
                    <a:pt x="385795" y="870868"/>
                    <a:pt x="386177" y="866309"/>
                  </a:cubicBezTo>
                  <a:close/>
                  <a:moveTo>
                    <a:pt x="137973" y="851754"/>
                  </a:moveTo>
                  <a:lnTo>
                    <a:pt x="137973" y="851755"/>
                  </a:lnTo>
                  <a:lnTo>
                    <a:pt x="136411" y="862255"/>
                  </a:lnTo>
                  <a:cubicBezTo>
                    <a:pt x="133288" y="865256"/>
                    <a:pt x="131726" y="862255"/>
                    <a:pt x="128603" y="862255"/>
                  </a:cubicBezTo>
                  <a:lnTo>
                    <a:pt x="117673" y="860755"/>
                  </a:lnTo>
                  <a:lnTo>
                    <a:pt x="117672" y="860756"/>
                  </a:lnTo>
                  <a:cubicBezTo>
                    <a:pt x="119233" y="863757"/>
                    <a:pt x="123918" y="862256"/>
                    <a:pt x="128603" y="862256"/>
                  </a:cubicBezTo>
                  <a:cubicBezTo>
                    <a:pt x="131726" y="862256"/>
                    <a:pt x="133288" y="865257"/>
                    <a:pt x="136411" y="862256"/>
                  </a:cubicBezTo>
                  <a:cubicBezTo>
                    <a:pt x="137973" y="859256"/>
                    <a:pt x="139534" y="854755"/>
                    <a:pt x="137973" y="851754"/>
                  </a:cubicBezTo>
                  <a:close/>
                  <a:moveTo>
                    <a:pt x="125480" y="851753"/>
                  </a:moveTo>
                  <a:cubicBezTo>
                    <a:pt x="125480" y="854754"/>
                    <a:pt x="122357" y="857754"/>
                    <a:pt x="122357" y="859255"/>
                  </a:cubicBezTo>
                  <a:lnTo>
                    <a:pt x="122358" y="859255"/>
                  </a:lnTo>
                  <a:lnTo>
                    <a:pt x="125480" y="851754"/>
                  </a:lnTo>
                  <a:close/>
                  <a:moveTo>
                    <a:pt x="687882" y="851587"/>
                  </a:moveTo>
                  <a:cubicBezTo>
                    <a:pt x="687882" y="853871"/>
                    <a:pt x="687498" y="856155"/>
                    <a:pt x="687690" y="858058"/>
                  </a:cubicBezTo>
                  <a:lnTo>
                    <a:pt x="687690" y="858058"/>
                  </a:lnTo>
                  <a:lnTo>
                    <a:pt x="687882" y="851588"/>
                  </a:lnTo>
                  <a:close/>
                  <a:moveTo>
                    <a:pt x="119601" y="851368"/>
                  </a:moveTo>
                  <a:lnTo>
                    <a:pt x="114778" y="857540"/>
                  </a:lnTo>
                  <a:lnTo>
                    <a:pt x="114778" y="857541"/>
                  </a:lnTo>
                  <a:cubicBezTo>
                    <a:pt x="117993" y="857541"/>
                    <a:pt x="119601" y="854454"/>
                    <a:pt x="119601" y="851368"/>
                  </a:cubicBezTo>
                  <a:close/>
                  <a:moveTo>
                    <a:pt x="133288" y="848753"/>
                  </a:moveTo>
                  <a:lnTo>
                    <a:pt x="128603" y="859255"/>
                  </a:lnTo>
                  <a:lnTo>
                    <a:pt x="128604" y="859255"/>
                  </a:lnTo>
                  <a:lnTo>
                    <a:pt x="133288" y="848753"/>
                  </a:lnTo>
                  <a:close/>
                  <a:moveTo>
                    <a:pt x="659092" y="848539"/>
                  </a:moveTo>
                  <a:lnTo>
                    <a:pt x="659094" y="848540"/>
                  </a:lnTo>
                  <a:lnTo>
                    <a:pt x="660378" y="848540"/>
                  </a:lnTo>
                  <a:lnTo>
                    <a:pt x="661663" y="850145"/>
                  </a:lnTo>
                  <a:lnTo>
                    <a:pt x="661664" y="850146"/>
                  </a:lnTo>
                  <a:cubicBezTo>
                    <a:pt x="660378" y="850146"/>
                    <a:pt x="660378" y="850146"/>
                    <a:pt x="660378" y="848539"/>
                  </a:cubicBezTo>
                  <a:cubicBezTo>
                    <a:pt x="660378" y="848539"/>
                    <a:pt x="660378" y="848539"/>
                    <a:pt x="659092" y="848539"/>
                  </a:cubicBezTo>
                  <a:close/>
                  <a:moveTo>
                    <a:pt x="516985" y="847161"/>
                  </a:moveTo>
                  <a:cubicBezTo>
                    <a:pt x="516985" y="848723"/>
                    <a:pt x="519924" y="848723"/>
                    <a:pt x="521394" y="848723"/>
                  </a:cubicBezTo>
                  <a:cubicBezTo>
                    <a:pt x="524334" y="850284"/>
                    <a:pt x="524334" y="853407"/>
                    <a:pt x="527273" y="854969"/>
                  </a:cubicBezTo>
                  <a:lnTo>
                    <a:pt x="527273" y="854968"/>
                  </a:lnTo>
                  <a:cubicBezTo>
                    <a:pt x="524334" y="853406"/>
                    <a:pt x="524334" y="850283"/>
                    <a:pt x="521394" y="848722"/>
                  </a:cubicBezTo>
                  <a:lnTo>
                    <a:pt x="516988" y="847161"/>
                  </a:lnTo>
                  <a:close/>
                  <a:moveTo>
                    <a:pt x="195644" y="847111"/>
                  </a:moveTo>
                  <a:cubicBezTo>
                    <a:pt x="195644" y="847111"/>
                    <a:pt x="194107" y="848641"/>
                    <a:pt x="194107" y="848641"/>
                  </a:cubicBezTo>
                  <a:lnTo>
                    <a:pt x="194108" y="848642"/>
                  </a:lnTo>
                  <a:lnTo>
                    <a:pt x="195644" y="847112"/>
                  </a:lnTo>
                  <a:cubicBezTo>
                    <a:pt x="197182" y="847112"/>
                    <a:pt x="200257" y="847112"/>
                    <a:pt x="201795" y="850173"/>
                  </a:cubicBezTo>
                  <a:cubicBezTo>
                    <a:pt x="203333" y="851703"/>
                    <a:pt x="203333" y="848642"/>
                    <a:pt x="204870" y="847112"/>
                  </a:cubicBezTo>
                  <a:cubicBezTo>
                    <a:pt x="207946" y="845582"/>
                    <a:pt x="209483" y="850173"/>
                    <a:pt x="211021" y="850173"/>
                  </a:cubicBezTo>
                  <a:cubicBezTo>
                    <a:pt x="212559" y="850173"/>
                    <a:pt x="214096" y="851703"/>
                    <a:pt x="215634" y="850173"/>
                  </a:cubicBezTo>
                  <a:lnTo>
                    <a:pt x="215633" y="850172"/>
                  </a:lnTo>
                  <a:lnTo>
                    <a:pt x="211021" y="850172"/>
                  </a:lnTo>
                  <a:cubicBezTo>
                    <a:pt x="209483" y="850172"/>
                    <a:pt x="207946" y="845581"/>
                    <a:pt x="204870" y="847111"/>
                  </a:cubicBezTo>
                  <a:cubicBezTo>
                    <a:pt x="203333" y="848641"/>
                    <a:pt x="203333" y="851702"/>
                    <a:pt x="201795" y="850172"/>
                  </a:cubicBezTo>
                  <a:cubicBezTo>
                    <a:pt x="200257" y="847111"/>
                    <a:pt x="197182" y="847111"/>
                    <a:pt x="195644" y="847111"/>
                  </a:cubicBezTo>
                  <a:close/>
                  <a:moveTo>
                    <a:pt x="387095" y="847076"/>
                  </a:moveTo>
                  <a:lnTo>
                    <a:pt x="381527" y="847457"/>
                  </a:lnTo>
                  <a:cubicBezTo>
                    <a:pt x="379799" y="847457"/>
                    <a:pt x="378647" y="847837"/>
                    <a:pt x="379415" y="850116"/>
                  </a:cubicBezTo>
                  <a:lnTo>
                    <a:pt x="379415" y="850117"/>
                  </a:lnTo>
                  <a:lnTo>
                    <a:pt x="381527" y="847458"/>
                  </a:lnTo>
                  <a:cubicBezTo>
                    <a:pt x="383255" y="847458"/>
                    <a:pt x="385560" y="847837"/>
                    <a:pt x="387096" y="847077"/>
                  </a:cubicBezTo>
                  <a:close/>
                  <a:moveTo>
                    <a:pt x="422156" y="845791"/>
                  </a:moveTo>
                  <a:cubicBezTo>
                    <a:pt x="420624" y="845791"/>
                    <a:pt x="419093" y="847310"/>
                    <a:pt x="419093" y="848830"/>
                  </a:cubicBezTo>
                  <a:cubicBezTo>
                    <a:pt x="419093" y="849590"/>
                    <a:pt x="417562" y="850350"/>
                    <a:pt x="416605" y="851300"/>
                  </a:cubicBezTo>
                  <a:lnTo>
                    <a:pt x="416605" y="851301"/>
                  </a:lnTo>
                  <a:lnTo>
                    <a:pt x="419093" y="848831"/>
                  </a:lnTo>
                  <a:cubicBezTo>
                    <a:pt x="419093" y="847311"/>
                    <a:pt x="420624" y="845792"/>
                    <a:pt x="422156" y="845792"/>
                  </a:cubicBezTo>
                  <a:cubicBezTo>
                    <a:pt x="428279" y="847311"/>
                    <a:pt x="432872" y="850351"/>
                    <a:pt x="437465" y="854911"/>
                  </a:cubicBezTo>
                  <a:cubicBezTo>
                    <a:pt x="442058" y="859470"/>
                    <a:pt x="443589" y="867069"/>
                    <a:pt x="446651" y="873149"/>
                  </a:cubicBezTo>
                  <a:lnTo>
                    <a:pt x="446651" y="873148"/>
                  </a:lnTo>
                  <a:lnTo>
                    <a:pt x="437465" y="854910"/>
                  </a:lnTo>
                  <a:cubicBezTo>
                    <a:pt x="432872" y="850350"/>
                    <a:pt x="428279" y="847310"/>
                    <a:pt x="422156" y="845791"/>
                  </a:cubicBezTo>
                  <a:close/>
                  <a:moveTo>
                    <a:pt x="527272" y="845599"/>
                  </a:moveTo>
                  <a:lnTo>
                    <a:pt x="522864" y="848722"/>
                  </a:lnTo>
                  <a:lnTo>
                    <a:pt x="522865" y="848723"/>
                  </a:lnTo>
                  <a:lnTo>
                    <a:pt x="527273" y="845599"/>
                  </a:lnTo>
                  <a:close/>
                  <a:moveTo>
                    <a:pt x="229473" y="845581"/>
                  </a:moveTo>
                  <a:lnTo>
                    <a:pt x="229473" y="845582"/>
                  </a:lnTo>
                  <a:cubicBezTo>
                    <a:pt x="235623" y="845582"/>
                    <a:pt x="235623" y="851703"/>
                    <a:pt x="240236" y="854764"/>
                  </a:cubicBezTo>
                  <a:cubicBezTo>
                    <a:pt x="240236" y="854764"/>
                    <a:pt x="240236" y="854764"/>
                    <a:pt x="241774" y="854764"/>
                  </a:cubicBezTo>
                  <a:lnTo>
                    <a:pt x="241774" y="854763"/>
                  </a:lnTo>
                  <a:cubicBezTo>
                    <a:pt x="240236" y="854763"/>
                    <a:pt x="240236" y="854763"/>
                    <a:pt x="240236" y="854763"/>
                  </a:cubicBezTo>
                  <a:cubicBezTo>
                    <a:pt x="235623" y="851702"/>
                    <a:pt x="235623" y="845581"/>
                    <a:pt x="229473" y="845581"/>
                  </a:cubicBezTo>
                  <a:close/>
                  <a:moveTo>
                    <a:pt x="252312" y="844020"/>
                  </a:moveTo>
                  <a:lnTo>
                    <a:pt x="252312" y="844021"/>
                  </a:lnTo>
                  <a:cubicBezTo>
                    <a:pt x="253848" y="845550"/>
                    <a:pt x="255384" y="850138"/>
                    <a:pt x="258457" y="848609"/>
                  </a:cubicBezTo>
                  <a:lnTo>
                    <a:pt x="258457" y="848608"/>
                  </a:lnTo>
                  <a:close/>
                  <a:moveTo>
                    <a:pt x="211021" y="840989"/>
                  </a:moveTo>
                  <a:cubicBezTo>
                    <a:pt x="209483" y="839459"/>
                    <a:pt x="207946" y="842520"/>
                    <a:pt x="206408" y="844050"/>
                  </a:cubicBezTo>
                  <a:cubicBezTo>
                    <a:pt x="203333" y="842520"/>
                    <a:pt x="201795" y="839459"/>
                    <a:pt x="198720" y="842520"/>
                  </a:cubicBezTo>
                  <a:cubicBezTo>
                    <a:pt x="198720" y="842520"/>
                    <a:pt x="197182" y="842520"/>
                    <a:pt x="197182" y="844050"/>
                  </a:cubicBezTo>
                  <a:lnTo>
                    <a:pt x="197183" y="844051"/>
                  </a:lnTo>
                  <a:lnTo>
                    <a:pt x="198720" y="842521"/>
                  </a:lnTo>
                  <a:cubicBezTo>
                    <a:pt x="201795" y="839460"/>
                    <a:pt x="203333" y="842521"/>
                    <a:pt x="206408" y="844051"/>
                  </a:cubicBezTo>
                  <a:cubicBezTo>
                    <a:pt x="207946" y="842521"/>
                    <a:pt x="209483" y="839460"/>
                    <a:pt x="211021" y="840990"/>
                  </a:cubicBezTo>
                  <a:cubicBezTo>
                    <a:pt x="212559" y="840990"/>
                    <a:pt x="212559" y="842521"/>
                    <a:pt x="212559" y="844051"/>
                  </a:cubicBezTo>
                  <a:cubicBezTo>
                    <a:pt x="215634" y="845582"/>
                    <a:pt x="218709" y="847112"/>
                    <a:pt x="221784" y="847112"/>
                  </a:cubicBezTo>
                  <a:lnTo>
                    <a:pt x="221783" y="847111"/>
                  </a:lnTo>
                  <a:lnTo>
                    <a:pt x="212559" y="844050"/>
                  </a:lnTo>
                  <a:cubicBezTo>
                    <a:pt x="212559" y="842520"/>
                    <a:pt x="212559" y="840989"/>
                    <a:pt x="211021" y="840989"/>
                  </a:cubicBezTo>
                  <a:close/>
                  <a:moveTo>
                    <a:pt x="159289" y="840868"/>
                  </a:moveTo>
                  <a:lnTo>
                    <a:pt x="159289" y="840869"/>
                  </a:lnTo>
                  <a:cubicBezTo>
                    <a:pt x="159289" y="842385"/>
                    <a:pt x="160441" y="843521"/>
                    <a:pt x="161401" y="844469"/>
                  </a:cubicBezTo>
                  <a:lnTo>
                    <a:pt x="162361" y="846931"/>
                  </a:lnTo>
                  <a:lnTo>
                    <a:pt x="162361" y="846931"/>
                  </a:lnTo>
                  <a:cubicBezTo>
                    <a:pt x="163897" y="845415"/>
                    <a:pt x="159289" y="843899"/>
                    <a:pt x="159289" y="840868"/>
                  </a:cubicBezTo>
                  <a:close/>
                  <a:moveTo>
                    <a:pt x="629512" y="839537"/>
                  </a:moveTo>
                  <a:lnTo>
                    <a:pt x="629512" y="839538"/>
                  </a:lnTo>
                  <a:lnTo>
                    <a:pt x="632726" y="844036"/>
                  </a:lnTo>
                  <a:lnTo>
                    <a:pt x="632728" y="844038"/>
                  </a:lnTo>
                  <a:cubicBezTo>
                    <a:pt x="632728" y="842537"/>
                    <a:pt x="631120" y="841037"/>
                    <a:pt x="629512" y="839537"/>
                  </a:cubicBezTo>
                  <a:close/>
                  <a:moveTo>
                    <a:pt x="221784" y="839459"/>
                  </a:moveTo>
                  <a:cubicBezTo>
                    <a:pt x="221784" y="842520"/>
                    <a:pt x="218709" y="842520"/>
                    <a:pt x="218709" y="844050"/>
                  </a:cubicBezTo>
                  <a:lnTo>
                    <a:pt x="218710" y="844051"/>
                  </a:lnTo>
                  <a:lnTo>
                    <a:pt x="221784" y="839460"/>
                  </a:lnTo>
                  <a:cubicBezTo>
                    <a:pt x="224860" y="837930"/>
                    <a:pt x="226397" y="842521"/>
                    <a:pt x="229473" y="842521"/>
                  </a:cubicBezTo>
                  <a:lnTo>
                    <a:pt x="229473" y="842520"/>
                  </a:lnTo>
                  <a:cubicBezTo>
                    <a:pt x="226397" y="842520"/>
                    <a:pt x="224860" y="837929"/>
                    <a:pt x="221784" y="839459"/>
                  </a:cubicBezTo>
                  <a:close/>
                  <a:moveTo>
                    <a:pt x="421820" y="839375"/>
                  </a:moveTo>
                  <a:lnTo>
                    <a:pt x="421819" y="839376"/>
                  </a:lnTo>
                  <a:cubicBezTo>
                    <a:pt x="423362" y="840823"/>
                    <a:pt x="426449" y="840823"/>
                    <a:pt x="427992" y="840823"/>
                  </a:cubicBezTo>
                  <a:lnTo>
                    <a:pt x="427992" y="840822"/>
                  </a:lnTo>
                  <a:close/>
                  <a:moveTo>
                    <a:pt x="495598" y="839333"/>
                  </a:moveTo>
                  <a:lnTo>
                    <a:pt x="497153" y="839527"/>
                  </a:lnTo>
                  <a:lnTo>
                    <a:pt x="497153" y="839526"/>
                  </a:lnTo>
                  <a:lnTo>
                    <a:pt x="495606" y="839333"/>
                  </a:lnTo>
                  <a:close/>
                  <a:moveTo>
                    <a:pt x="173926" y="838121"/>
                  </a:moveTo>
                  <a:lnTo>
                    <a:pt x="173926" y="838121"/>
                  </a:lnTo>
                  <a:cubicBezTo>
                    <a:pt x="172964" y="842138"/>
                    <a:pt x="173349" y="846347"/>
                    <a:pt x="175655" y="850173"/>
                  </a:cubicBezTo>
                  <a:cubicBezTo>
                    <a:pt x="175655" y="851703"/>
                    <a:pt x="178730" y="853233"/>
                    <a:pt x="181806" y="854764"/>
                  </a:cubicBezTo>
                  <a:cubicBezTo>
                    <a:pt x="184881" y="851703"/>
                    <a:pt x="186419" y="851703"/>
                    <a:pt x="189494" y="851703"/>
                  </a:cubicBezTo>
                  <a:cubicBezTo>
                    <a:pt x="198720" y="850173"/>
                    <a:pt x="203333" y="857825"/>
                    <a:pt x="209483" y="862416"/>
                  </a:cubicBezTo>
                  <a:lnTo>
                    <a:pt x="209483" y="862415"/>
                  </a:lnTo>
                  <a:cubicBezTo>
                    <a:pt x="203333" y="857824"/>
                    <a:pt x="198720" y="850172"/>
                    <a:pt x="189494" y="851702"/>
                  </a:cubicBezTo>
                  <a:cubicBezTo>
                    <a:pt x="186419" y="851702"/>
                    <a:pt x="184881" y="851702"/>
                    <a:pt x="181806" y="854763"/>
                  </a:cubicBezTo>
                  <a:cubicBezTo>
                    <a:pt x="178730" y="853232"/>
                    <a:pt x="175655" y="851702"/>
                    <a:pt x="175655" y="850172"/>
                  </a:cubicBezTo>
                  <a:close/>
                  <a:moveTo>
                    <a:pt x="150073" y="837837"/>
                  </a:moveTo>
                  <a:cubicBezTo>
                    <a:pt x="148537" y="842384"/>
                    <a:pt x="148537" y="846932"/>
                    <a:pt x="151609" y="849963"/>
                  </a:cubicBezTo>
                  <a:cubicBezTo>
                    <a:pt x="153145" y="849963"/>
                    <a:pt x="157753" y="848447"/>
                    <a:pt x="159289" y="848447"/>
                  </a:cubicBezTo>
                  <a:cubicBezTo>
                    <a:pt x="165434" y="849963"/>
                    <a:pt x="170042" y="857541"/>
                    <a:pt x="176186" y="856025"/>
                  </a:cubicBezTo>
                  <a:lnTo>
                    <a:pt x="176186" y="856024"/>
                  </a:lnTo>
                  <a:lnTo>
                    <a:pt x="159289" y="848446"/>
                  </a:lnTo>
                  <a:cubicBezTo>
                    <a:pt x="157753" y="848446"/>
                    <a:pt x="153145" y="849962"/>
                    <a:pt x="151609" y="849962"/>
                  </a:cubicBezTo>
                  <a:close/>
                  <a:moveTo>
                    <a:pt x="387096" y="836536"/>
                  </a:moveTo>
                  <a:cubicBezTo>
                    <a:pt x="387096" y="839537"/>
                    <a:pt x="391597" y="841037"/>
                    <a:pt x="393097" y="844038"/>
                  </a:cubicBezTo>
                  <a:cubicBezTo>
                    <a:pt x="393097" y="844038"/>
                    <a:pt x="393097" y="844038"/>
                    <a:pt x="402100" y="841037"/>
                  </a:cubicBezTo>
                  <a:cubicBezTo>
                    <a:pt x="406601" y="839537"/>
                    <a:pt x="412602" y="839537"/>
                    <a:pt x="417103" y="838036"/>
                  </a:cubicBezTo>
                  <a:lnTo>
                    <a:pt x="417093" y="838037"/>
                  </a:lnTo>
                  <a:lnTo>
                    <a:pt x="402100" y="841036"/>
                  </a:lnTo>
                  <a:cubicBezTo>
                    <a:pt x="393097" y="844037"/>
                    <a:pt x="393097" y="844037"/>
                    <a:pt x="393097" y="844037"/>
                  </a:cubicBezTo>
                  <a:lnTo>
                    <a:pt x="387097" y="836536"/>
                  </a:lnTo>
                  <a:close/>
                  <a:moveTo>
                    <a:pt x="452512" y="836483"/>
                  </a:moveTo>
                  <a:lnTo>
                    <a:pt x="452512" y="836483"/>
                  </a:lnTo>
                  <a:cubicBezTo>
                    <a:pt x="452512" y="836483"/>
                    <a:pt x="452512" y="836483"/>
                    <a:pt x="458599" y="853281"/>
                  </a:cubicBezTo>
                  <a:cubicBezTo>
                    <a:pt x="458599" y="853281"/>
                    <a:pt x="458599" y="853281"/>
                    <a:pt x="460121" y="853281"/>
                  </a:cubicBezTo>
                  <a:lnTo>
                    <a:pt x="460121" y="853280"/>
                  </a:lnTo>
                  <a:lnTo>
                    <a:pt x="458599" y="853280"/>
                  </a:lnTo>
                  <a:cubicBezTo>
                    <a:pt x="455556" y="844881"/>
                    <a:pt x="454034" y="840682"/>
                    <a:pt x="453273" y="838582"/>
                  </a:cubicBezTo>
                  <a:close/>
                  <a:moveTo>
                    <a:pt x="418602" y="833535"/>
                  </a:moveTo>
                  <a:lnTo>
                    <a:pt x="402100" y="836535"/>
                  </a:lnTo>
                  <a:cubicBezTo>
                    <a:pt x="399099" y="835034"/>
                    <a:pt x="397599" y="838035"/>
                    <a:pt x="394598" y="838035"/>
                  </a:cubicBezTo>
                  <a:lnTo>
                    <a:pt x="394598" y="838036"/>
                  </a:lnTo>
                  <a:cubicBezTo>
                    <a:pt x="397599" y="838036"/>
                    <a:pt x="399099" y="835035"/>
                    <a:pt x="402100" y="836536"/>
                  </a:cubicBezTo>
                  <a:cubicBezTo>
                    <a:pt x="406601" y="832035"/>
                    <a:pt x="414103" y="832035"/>
                    <a:pt x="418604" y="833535"/>
                  </a:cubicBezTo>
                  <a:close/>
                  <a:moveTo>
                    <a:pt x="382486" y="833399"/>
                  </a:moveTo>
                  <a:lnTo>
                    <a:pt x="379799" y="836437"/>
                  </a:lnTo>
                  <a:cubicBezTo>
                    <a:pt x="378647" y="837197"/>
                    <a:pt x="377879" y="837957"/>
                    <a:pt x="379415" y="839477"/>
                  </a:cubicBezTo>
                  <a:lnTo>
                    <a:pt x="379799" y="836438"/>
                  </a:lnTo>
                  <a:cubicBezTo>
                    <a:pt x="380951" y="835678"/>
                    <a:pt x="382487" y="834919"/>
                    <a:pt x="382487" y="833399"/>
                  </a:cubicBezTo>
                  <a:close/>
                  <a:moveTo>
                    <a:pt x="153038" y="832077"/>
                  </a:moveTo>
                  <a:cubicBezTo>
                    <a:pt x="153038" y="833621"/>
                    <a:pt x="154538" y="833621"/>
                    <a:pt x="156038" y="835164"/>
                  </a:cubicBezTo>
                  <a:cubicBezTo>
                    <a:pt x="160539" y="835164"/>
                    <a:pt x="165041" y="838250"/>
                    <a:pt x="169542" y="838250"/>
                  </a:cubicBezTo>
                  <a:cubicBezTo>
                    <a:pt x="169542" y="838250"/>
                    <a:pt x="171042" y="836707"/>
                    <a:pt x="171042" y="835164"/>
                  </a:cubicBezTo>
                  <a:lnTo>
                    <a:pt x="171042" y="835164"/>
                  </a:lnTo>
                  <a:lnTo>
                    <a:pt x="169542" y="838249"/>
                  </a:lnTo>
                  <a:cubicBezTo>
                    <a:pt x="165041" y="838249"/>
                    <a:pt x="160539" y="835163"/>
                    <a:pt x="156038" y="835163"/>
                  </a:cubicBezTo>
                  <a:lnTo>
                    <a:pt x="153039" y="832077"/>
                  </a:lnTo>
                  <a:close/>
                  <a:moveTo>
                    <a:pt x="475339" y="828846"/>
                  </a:moveTo>
                  <a:lnTo>
                    <a:pt x="475339" y="828847"/>
                  </a:lnTo>
                  <a:cubicBezTo>
                    <a:pt x="475339" y="828847"/>
                    <a:pt x="476861" y="828847"/>
                    <a:pt x="476861" y="828847"/>
                  </a:cubicBezTo>
                  <a:lnTo>
                    <a:pt x="476861" y="828846"/>
                  </a:lnTo>
                  <a:cubicBezTo>
                    <a:pt x="476861" y="828846"/>
                    <a:pt x="475339" y="828846"/>
                    <a:pt x="475339" y="828846"/>
                  </a:cubicBezTo>
                  <a:close/>
                  <a:moveTo>
                    <a:pt x="421691" y="828754"/>
                  </a:moveTo>
                  <a:lnTo>
                    <a:pt x="421690" y="828754"/>
                  </a:lnTo>
                  <a:cubicBezTo>
                    <a:pt x="423233" y="830288"/>
                    <a:pt x="424777" y="831821"/>
                    <a:pt x="426320" y="831821"/>
                  </a:cubicBezTo>
                  <a:lnTo>
                    <a:pt x="426320" y="831820"/>
                  </a:lnTo>
                  <a:close/>
                  <a:moveTo>
                    <a:pt x="304915" y="827698"/>
                  </a:moveTo>
                  <a:lnTo>
                    <a:pt x="304915" y="827699"/>
                  </a:lnTo>
                  <a:cubicBezTo>
                    <a:pt x="305683" y="828459"/>
                    <a:pt x="307219" y="828839"/>
                    <a:pt x="308755" y="828839"/>
                  </a:cubicBezTo>
                  <a:lnTo>
                    <a:pt x="308755" y="828838"/>
                  </a:lnTo>
                  <a:close/>
                  <a:moveTo>
                    <a:pt x="581677" y="827433"/>
                  </a:moveTo>
                  <a:lnTo>
                    <a:pt x="576303" y="835035"/>
                  </a:lnTo>
                  <a:lnTo>
                    <a:pt x="573281" y="833508"/>
                  </a:lnTo>
                  <a:lnTo>
                    <a:pt x="573281" y="833509"/>
                  </a:lnTo>
                  <a:cubicBezTo>
                    <a:pt x="574792" y="835036"/>
                    <a:pt x="574792" y="835036"/>
                    <a:pt x="576303" y="835036"/>
                  </a:cubicBezTo>
                  <a:lnTo>
                    <a:pt x="581678" y="827433"/>
                  </a:lnTo>
                  <a:close/>
                  <a:moveTo>
                    <a:pt x="646745" y="827320"/>
                  </a:moveTo>
                  <a:cubicBezTo>
                    <a:pt x="645202" y="828882"/>
                    <a:pt x="645588" y="830443"/>
                    <a:pt x="646360" y="832005"/>
                  </a:cubicBezTo>
                  <a:lnTo>
                    <a:pt x="646745" y="827321"/>
                  </a:lnTo>
                  <a:cubicBezTo>
                    <a:pt x="646745" y="830444"/>
                    <a:pt x="649832" y="832006"/>
                    <a:pt x="649832" y="835129"/>
                  </a:cubicBezTo>
                  <a:lnTo>
                    <a:pt x="651374" y="836689"/>
                  </a:lnTo>
                  <a:lnTo>
                    <a:pt x="651375" y="836689"/>
                  </a:lnTo>
                  <a:cubicBezTo>
                    <a:pt x="651375" y="836689"/>
                    <a:pt x="651375" y="836689"/>
                    <a:pt x="649832" y="835128"/>
                  </a:cubicBezTo>
                  <a:cubicBezTo>
                    <a:pt x="649832" y="832005"/>
                    <a:pt x="646745" y="830443"/>
                    <a:pt x="646745" y="827320"/>
                  </a:cubicBezTo>
                  <a:close/>
                  <a:moveTo>
                    <a:pt x="484470" y="825791"/>
                  </a:moveTo>
                  <a:cubicBezTo>
                    <a:pt x="481426" y="825791"/>
                    <a:pt x="478383" y="824264"/>
                    <a:pt x="476861" y="827319"/>
                  </a:cubicBezTo>
                  <a:lnTo>
                    <a:pt x="476861" y="827320"/>
                  </a:lnTo>
                  <a:cubicBezTo>
                    <a:pt x="478383" y="824265"/>
                    <a:pt x="481426" y="825792"/>
                    <a:pt x="484470" y="825792"/>
                  </a:cubicBezTo>
                  <a:close/>
                  <a:moveTo>
                    <a:pt x="90264" y="825627"/>
                  </a:moveTo>
                  <a:lnTo>
                    <a:pt x="87071" y="832679"/>
                  </a:lnTo>
                  <a:cubicBezTo>
                    <a:pt x="81554" y="842315"/>
                    <a:pt x="73242" y="850880"/>
                    <a:pt x="64071" y="857732"/>
                  </a:cubicBezTo>
                  <a:lnTo>
                    <a:pt x="64072" y="857733"/>
                  </a:lnTo>
                  <a:lnTo>
                    <a:pt x="87071" y="832680"/>
                  </a:lnTo>
                  <a:lnTo>
                    <a:pt x="90264" y="825627"/>
                  </a:lnTo>
                  <a:close/>
                  <a:moveTo>
                    <a:pt x="179713" y="824669"/>
                  </a:moveTo>
                  <a:lnTo>
                    <a:pt x="179713" y="824670"/>
                  </a:lnTo>
                  <a:lnTo>
                    <a:pt x="180268" y="824917"/>
                  </a:lnTo>
                  <a:lnTo>
                    <a:pt x="180268" y="824916"/>
                  </a:lnTo>
                  <a:close/>
                  <a:moveTo>
                    <a:pt x="573281" y="824346"/>
                  </a:moveTo>
                  <a:lnTo>
                    <a:pt x="573848" y="828927"/>
                  </a:lnTo>
                  <a:lnTo>
                    <a:pt x="573848" y="828926"/>
                  </a:lnTo>
                  <a:lnTo>
                    <a:pt x="573281" y="824346"/>
                  </a:lnTo>
                  <a:close/>
                  <a:moveTo>
                    <a:pt x="177472" y="824105"/>
                  </a:moveTo>
                  <a:lnTo>
                    <a:pt x="171471" y="830534"/>
                  </a:lnTo>
                  <a:lnTo>
                    <a:pt x="168471" y="828927"/>
                  </a:lnTo>
                  <a:lnTo>
                    <a:pt x="168470" y="828927"/>
                  </a:lnTo>
                  <a:cubicBezTo>
                    <a:pt x="168470" y="830535"/>
                    <a:pt x="171471" y="830535"/>
                    <a:pt x="171471" y="830535"/>
                  </a:cubicBezTo>
                  <a:cubicBezTo>
                    <a:pt x="174472" y="830535"/>
                    <a:pt x="175972" y="827320"/>
                    <a:pt x="177472" y="824105"/>
                  </a:cubicBezTo>
                  <a:close/>
                  <a:moveTo>
                    <a:pt x="487894" y="822547"/>
                  </a:moveTo>
                  <a:lnTo>
                    <a:pt x="484470" y="854395"/>
                  </a:lnTo>
                  <a:lnTo>
                    <a:pt x="484470" y="854396"/>
                  </a:lnTo>
                  <a:lnTo>
                    <a:pt x="484393" y="855114"/>
                  </a:lnTo>
                  <a:lnTo>
                    <a:pt x="484470" y="854809"/>
                  </a:lnTo>
                  <a:lnTo>
                    <a:pt x="484470" y="854396"/>
                  </a:lnTo>
                  <a:close/>
                  <a:moveTo>
                    <a:pt x="394643" y="821211"/>
                  </a:moveTo>
                  <a:lnTo>
                    <a:pt x="393120" y="825757"/>
                  </a:lnTo>
                  <a:lnTo>
                    <a:pt x="393120" y="825757"/>
                  </a:lnTo>
                  <a:lnTo>
                    <a:pt x="394643" y="821211"/>
                  </a:lnTo>
                  <a:close/>
                  <a:moveTo>
                    <a:pt x="469252" y="821210"/>
                  </a:moveTo>
                  <a:cubicBezTo>
                    <a:pt x="464686" y="825791"/>
                    <a:pt x="461643" y="818156"/>
                    <a:pt x="458599" y="824264"/>
                  </a:cubicBezTo>
                  <a:cubicBezTo>
                    <a:pt x="458599" y="827319"/>
                    <a:pt x="455556" y="828846"/>
                    <a:pt x="457077" y="830373"/>
                  </a:cubicBezTo>
                  <a:cubicBezTo>
                    <a:pt x="457077" y="833427"/>
                    <a:pt x="455556" y="838009"/>
                    <a:pt x="455556" y="842590"/>
                  </a:cubicBezTo>
                  <a:lnTo>
                    <a:pt x="457077" y="830374"/>
                  </a:lnTo>
                  <a:cubicBezTo>
                    <a:pt x="455556" y="828847"/>
                    <a:pt x="458599" y="827320"/>
                    <a:pt x="458599" y="824265"/>
                  </a:cubicBezTo>
                  <a:cubicBezTo>
                    <a:pt x="461643" y="818157"/>
                    <a:pt x="464686" y="825792"/>
                    <a:pt x="469252" y="821211"/>
                  </a:cubicBezTo>
                  <a:close/>
                  <a:moveTo>
                    <a:pt x="94641" y="821189"/>
                  </a:moveTo>
                  <a:lnTo>
                    <a:pt x="91585" y="822711"/>
                  </a:lnTo>
                  <a:lnTo>
                    <a:pt x="90523" y="825056"/>
                  </a:lnTo>
                  <a:lnTo>
                    <a:pt x="89326" y="824506"/>
                  </a:lnTo>
                  <a:lnTo>
                    <a:pt x="89138" y="825109"/>
                  </a:lnTo>
                  <a:lnTo>
                    <a:pt x="89138" y="825109"/>
                  </a:lnTo>
                  <a:lnTo>
                    <a:pt x="89326" y="824507"/>
                  </a:lnTo>
                  <a:lnTo>
                    <a:pt x="90523" y="825057"/>
                  </a:lnTo>
                  <a:lnTo>
                    <a:pt x="91585" y="822712"/>
                  </a:lnTo>
                  <a:cubicBezTo>
                    <a:pt x="93113" y="822712"/>
                    <a:pt x="94642" y="821189"/>
                    <a:pt x="94642" y="821189"/>
                  </a:cubicBezTo>
                  <a:close/>
                  <a:moveTo>
                    <a:pt x="701697" y="821140"/>
                  </a:moveTo>
                  <a:lnTo>
                    <a:pt x="701697" y="821141"/>
                  </a:lnTo>
                  <a:cubicBezTo>
                    <a:pt x="701697" y="828753"/>
                    <a:pt x="706301" y="834842"/>
                    <a:pt x="707836" y="842454"/>
                  </a:cubicBezTo>
                  <a:lnTo>
                    <a:pt x="718581" y="856156"/>
                  </a:lnTo>
                  <a:lnTo>
                    <a:pt x="718581" y="856155"/>
                  </a:lnTo>
                  <a:cubicBezTo>
                    <a:pt x="717046" y="850065"/>
                    <a:pt x="713976" y="845498"/>
                    <a:pt x="707836" y="842453"/>
                  </a:cubicBezTo>
                  <a:cubicBezTo>
                    <a:pt x="706301" y="834841"/>
                    <a:pt x="701697" y="828752"/>
                    <a:pt x="701697" y="821140"/>
                  </a:cubicBezTo>
                  <a:close/>
                  <a:moveTo>
                    <a:pt x="115101" y="819818"/>
                  </a:moveTo>
                  <a:lnTo>
                    <a:pt x="115100" y="819818"/>
                  </a:lnTo>
                  <a:cubicBezTo>
                    <a:pt x="118039" y="822818"/>
                    <a:pt x="120979" y="827320"/>
                    <a:pt x="123918" y="824319"/>
                  </a:cubicBezTo>
                  <a:lnTo>
                    <a:pt x="123918" y="824318"/>
                  </a:lnTo>
                  <a:close/>
                  <a:moveTo>
                    <a:pt x="614352" y="819666"/>
                  </a:moveTo>
                  <a:cubicBezTo>
                    <a:pt x="612823" y="821189"/>
                    <a:pt x="617409" y="822712"/>
                    <a:pt x="617409" y="824234"/>
                  </a:cubicBezTo>
                  <a:cubicBezTo>
                    <a:pt x="620466" y="830325"/>
                    <a:pt x="621995" y="837938"/>
                    <a:pt x="625052" y="844029"/>
                  </a:cubicBezTo>
                  <a:cubicBezTo>
                    <a:pt x="628873" y="849359"/>
                    <a:pt x="634223" y="852785"/>
                    <a:pt x="639382" y="856211"/>
                  </a:cubicBezTo>
                  <a:lnTo>
                    <a:pt x="652566" y="868392"/>
                  </a:lnTo>
                  <a:lnTo>
                    <a:pt x="652566" y="868391"/>
                  </a:lnTo>
                  <a:cubicBezTo>
                    <a:pt x="646452" y="857732"/>
                    <a:pt x="632694" y="854687"/>
                    <a:pt x="625052" y="844028"/>
                  </a:cubicBezTo>
                  <a:cubicBezTo>
                    <a:pt x="621995" y="837937"/>
                    <a:pt x="620466" y="830324"/>
                    <a:pt x="617409" y="824233"/>
                  </a:cubicBezTo>
                  <a:cubicBezTo>
                    <a:pt x="617409" y="823472"/>
                    <a:pt x="616263" y="822711"/>
                    <a:pt x="615307" y="821950"/>
                  </a:cubicBezTo>
                  <a:lnTo>
                    <a:pt x="614353" y="819666"/>
                  </a:lnTo>
                  <a:close/>
                  <a:moveTo>
                    <a:pt x="81235" y="818317"/>
                  </a:moveTo>
                  <a:cubicBezTo>
                    <a:pt x="78234" y="818317"/>
                    <a:pt x="75233" y="819818"/>
                    <a:pt x="75233" y="822818"/>
                  </a:cubicBezTo>
                  <a:lnTo>
                    <a:pt x="75234" y="822818"/>
                  </a:lnTo>
                  <a:lnTo>
                    <a:pt x="81235" y="818318"/>
                  </a:lnTo>
                  <a:lnTo>
                    <a:pt x="88736" y="821319"/>
                  </a:lnTo>
                  <a:lnTo>
                    <a:pt x="88737" y="821318"/>
                  </a:lnTo>
                  <a:cubicBezTo>
                    <a:pt x="87236" y="818317"/>
                    <a:pt x="84235" y="818317"/>
                    <a:pt x="81235" y="818317"/>
                  </a:cubicBezTo>
                  <a:close/>
                  <a:moveTo>
                    <a:pt x="338789" y="816415"/>
                  </a:moveTo>
                  <a:cubicBezTo>
                    <a:pt x="338307" y="816977"/>
                    <a:pt x="338548" y="819228"/>
                    <a:pt x="339512" y="818103"/>
                  </a:cubicBezTo>
                  <a:lnTo>
                    <a:pt x="339512" y="818102"/>
                  </a:lnTo>
                  <a:lnTo>
                    <a:pt x="338790" y="816415"/>
                  </a:lnTo>
                  <a:close/>
                  <a:moveTo>
                    <a:pt x="177473" y="816387"/>
                  </a:moveTo>
                  <a:lnTo>
                    <a:pt x="177472" y="816388"/>
                  </a:lnTo>
                  <a:cubicBezTo>
                    <a:pt x="178276" y="816388"/>
                    <a:pt x="178678" y="816388"/>
                    <a:pt x="179080" y="816388"/>
                  </a:cubicBezTo>
                  <a:lnTo>
                    <a:pt x="180268" y="816388"/>
                  </a:lnTo>
                  <a:lnTo>
                    <a:pt x="180268" y="816387"/>
                  </a:lnTo>
                  <a:lnTo>
                    <a:pt x="179080" y="816387"/>
                  </a:lnTo>
                  <a:close/>
                  <a:moveTo>
                    <a:pt x="553638" y="815183"/>
                  </a:moveTo>
                  <a:lnTo>
                    <a:pt x="553637" y="815183"/>
                  </a:lnTo>
                  <a:cubicBezTo>
                    <a:pt x="555148" y="816710"/>
                    <a:pt x="555148" y="819764"/>
                    <a:pt x="558170" y="819764"/>
                  </a:cubicBezTo>
                  <a:cubicBezTo>
                    <a:pt x="562704" y="819001"/>
                    <a:pt x="567237" y="819001"/>
                    <a:pt x="571392" y="820146"/>
                  </a:cubicBezTo>
                  <a:lnTo>
                    <a:pt x="581907" y="827108"/>
                  </a:lnTo>
                  <a:lnTo>
                    <a:pt x="583859" y="824346"/>
                  </a:lnTo>
                  <a:lnTo>
                    <a:pt x="583859" y="824346"/>
                  </a:lnTo>
                  <a:lnTo>
                    <a:pt x="581907" y="827107"/>
                  </a:lnTo>
                  <a:lnTo>
                    <a:pt x="571392" y="820145"/>
                  </a:lnTo>
                  <a:cubicBezTo>
                    <a:pt x="567237" y="819000"/>
                    <a:pt x="562704" y="819000"/>
                    <a:pt x="558170" y="819763"/>
                  </a:cubicBezTo>
                  <a:close/>
                  <a:moveTo>
                    <a:pt x="481426" y="815102"/>
                  </a:moveTo>
                  <a:cubicBezTo>
                    <a:pt x="482948" y="816630"/>
                    <a:pt x="482948" y="818157"/>
                    <a:pt x="482758" y="819493"/>
                  </a:cubicBezTo>
                  <a:lnTo>
                    <a:pt x="482948" y="822737"/>
                  </a:lnTo>
                  <a:cubicBezTo>
                    <a:pt x="482187" y="821974"/>
                    <a:pt x="482568" y="820828"/>
                    <a:pt x="482758" y="819492"/>
                  </a:cubicBezTo>
                  <a:lnTo>
                    <a:pt x="481426" y="815102"/>
                  </a:lnTo>
                  <a:close/>
                  <a:moveTo>
                    <a:pt x="466208" y="813574"/>
                  </a:moveTo>
                  <a:cubicBezTo>
                    <a:pt x="463165" y="812047"/>
                    <a:pt x="464686" y="818156"/>
                    <a:pt x="461643" y="816628"/>
                  </a:cubicBezTo>
                  <a:cubicBezTo>
                    <a:pt x="460121" y="818156"/>
                    <a:pt x="460121" y="818156"/>
                    <a:pt x="460121" y="818156"/>
                  </a:cubicBezTo>
                  <a:lnTo>
                    <a:pt x="460122" y="818156"/>
                  </a:lnTo>
                  <a:lnTo>
                    <a:pt x="461643" y="816629"/>
                  </a:lnTo>
                  <a:cubicBezTo>
                    <a:pt x="464686" y="818157"/>
                    <a:pt x="463165" y="812048"/>
                    <a:pt x="466208" y="813575"/>
                  </a:cubicBezTo>
                  <a:cubicBezTo>
                    <a:pt x="467730" y="816629"/>
                    <a:pt x="473817" y="815102"/>
                    <a:pt x="472295" y="819684"/>
                  </a:cubicBezTo>
                  <a:cubicBezTo>
                    <a:pt x="472295" y="818157"/>
                    <a:pt x="473817" y="818157"/>
                    <a:pt x="475339" y="818157"/>
                  </a:cubicBezTo>
                  <a:lnTo>
                    <a:pt x="475338" y="818157"/>
                  </a:lnTo>
                  <a:lnTo>
                    <a:pt x="472295" y="819683"/>
                  </a:lnTo>
                  <a:cubicBezTo>
                    <a:pt x="473817" y="815101"/>
                    <a:pt x="467730" y="816628"/>
                    <a:pt x="466208" y="813574"/>
                  </a:cubicBezTo>
                  <a:close/>
                  <a:moveTo>
                    <a:pt x="383982" y="812116"/>
                  </a:moveTo>
                  <a:cubicBezTo>
                    <a:pt x="383982" y="812116"/>
                    <a:pt x="382459" y="813632"/>
                    <a:pt x="382459" y="815147"/>
                  </a:cubicBezTo>
                  <a:lnTo>
                    <a:pt x="382460" y="815147"/>
                  </a:lnTo>
                  <a:lnTo>
                    <a:pt x="383982" y="812117"/>
                  </a:lnTo>
                  <a:cubicBezTo>
                    <a:pt x="385505" y="812117"/>
                    <a:pt x="387028" y="812117"/>
                    <a:pt x="388551" y="813633"/>
                  </a:cubicBezTo>
                  <a:cubicBezTo>
                    <a:pt x="388551" y="815148"/>
                    <a:pt x="391597" y="815148"/>
                    <a:pt x="393120" y="816664"/>
                  </a:cubicBezTo>
                  <a:lnTo>
                    <a:pt x="393120" y="816663"/>
                  </a:lnTo>
                  <a:cubicBezTo>
                    <a:pt x="391597" y="815147"/>
                    <a:pt x="388551" y="815147"/>
                    <a:pt x="388551" y="813632"/>
                  </a:cubicBezTo>
                  <a:cubicBezTo>
                    <a:pt x="387028" y="812116"/>
                    <a:pt x="385505" y="812116"/>
                    <a:pt x="383982" y="812116"/>
                  </a:cubicBezTo>
                  <a:close/>
                  <a:moveTo>
                    <a:pt x="516986" y="812101"/>
                  </a:moveTo>
                  <a:lnTo>
                    <a:pt x="516985" y="812101"/>
                  </a:lnTo>
                  <a:cubicBezTo>
                    <a:pt x="518485" y="813602"/>
                    <a:pt x="519986" y="815102"/>
                    <a:pt x="521486" y="813602"/>
                  </a:cubicBezTo>
                  <a:lnTo>
                    <a:pt x="521485" y="813601"/>
                  </a:lnTo>
                  <a:close/>
                  <a:moveTo>
                    <a:pt x="418604" y="811887"/>
                  </a:moveTo>
                  <a:lnTo>
                    <a:pt x="423233" y="825687"/>
                  </a:lnTo>
                  <a:lnTo>
                    <a:pt x="423233" y="825686"/>
                  </a:lnTo>
                  <a:lnTo>
                    <a:pt x="418607" y="811894"/>
                  </a:lnTo>
                  <a:close/>
                  <a:moveTo>
                    <a:pt x="73072" y="811620"/>
                  </a:moveTo>
                  <a:lnTo>
                    <a:pt x="67551" y="828820"/>
                  </a:lnTo>
                  <a:cubicBezTo>
                    <a:pt x="62982" y="836465"/>
                    <a:pt x="58413" y="844110"/>
                    <a:pt x="56890" y="851755"/>
                  </a:cubicBezTo>
                  <a:lnTo>
                    <a:pt x="56897" y="851741"/>
                  </a:lnTo>
                  <a:lnTo>
                    <a:pt x="67551" y="828821"/>
                  </a:lnTo>
                  <a:cubicBezTo>
                    <a:pt x="69074" y="823470"/>
                    <a:pt x="71358" y="817737"/>
                    <a:pt x="73072" y="811621"/>
                  </a:cubicBezTo>
                  <a:close/>
                  <a:moveTo>
                    <a:pt x="474388" y="811093"/>
                  </a:moveTo>
                  <a:cubicBezTo>
                    <a:pt x="472676" y="810139"/>
                    <a:pt x="470774" y="809757"/>
                    <a:pt x="469252" y="812047"/>
                  </a:cubicBezTo>
                  <a:lnTo>
                    <a:pt x="469253" y="812048"/>
                  </a:lnTo>
                  <a:lnTo>
                    <a:pt x="474388" y="811094"/>
                  </a:lnTo>
                  <a:cubicBezTo>
                    <a:pt x="476100" y="812048"/>
                    <a:pt x="477622" y="813575"/>
                    <a:pt x="478383" y="813575"/>
                  </a:cubicBezTo>
                  <a:cubicBezTo>
                    <a:pt x="478383" y="813575"/>
                    <a:pt x="478383" y="813575"/>
                    <a:pt x="479904" y="812048"/>
                  </a:cubicBezTo>
                  <a:lnTo>
                    <a:pt x="484469" y="813575"/>
                  </a:lnTo>
                  <a:lnTo>
                    <a:pt x="484470" y="813574"/>
                  </a:lnTo>
                  <a:cubicBezTo>
                    <a:pt x="482948" y="812047"/>
                    <a:pt x="481426" y="812047"/>
                    <a:pt x="479904" y="812047"/>
                  </a:cubicBezTo>
                  <a:cubicBezTo>
                    <a:pt x="478383" y="813574"/>
                    <a:pt x="478383" y="813574"/>
                    <a:pt x="478383" y="813574"/>
                  </a:cubicBezTo>
                  <a:cubicBezTo>
                    <a:pt x="477622" y="813574"/>
                    <a:pt x="476100" y="812047"/>
                    <a:pt x="474388" y="811093"/>
                  </a:cubicBezTo>
                  <a:close/>
                  <a:moveTo>
                    <a:pt x="579358" y="810417"/>
                  </a:moveTo>
                  <a:lnTo>
                    <a:pt x="573295" y="811886"/>
                  </a:lnTo>
                  <a:lnTo>
                    <a:pt x="571780" y="811886"/>
                  </a:lnTo>
                  <a:lnTo>
                    <a:pt x="571779" y="811887"/>
                  </a:lnTo>
                  <a:cubicBezTo>
                    <a:pt x="571779" y="811887"/>
                    <a:pt x="571779" y="811887"/>
                    <a:pt x="573295" y="811887"/>
                  </a:cubicBezTo>
                  <a:cubicBezTo>
                    <a:pt x="574811" y="811887"/>
                    <a:pt x="577842" y="811887"/>
                    <a:pt x="579358" y="810418"/>
                  </a:cubicBezTo>
                  <a:close/>
                  <a:moveTo>
                    <a:pt x="250991" y="807513"/>
                  </a:moveTo>
                  <a:lnTo>
                    <a:pt x="250991" y="807514"/>
                  </a:lnTo>
                  <a:cubicBezTo>
                    <a:pt x="253991" y="807514"/>
                    <a:pt x="253991" y="809058"/>
                    <a:pt x="258492" y="810601"/>
                  </a:cubicBezTo>
                  <a:lnTo>
                    <a:pt x="258492" y="810600"/>
                  </a:lnTo>
                  <a:cubicBezTo>
                    <a:pt x="253991" y="809057"/>
                    <a:pt x="253991" y="807513"/>
                    <a:pt x="250991" y="807513"/>
                  </a:cubicBezTo>
                  <a:close/>
                  <a:moveTo>
                    <a:pt x="144036" y="806066"/>
                  </a:moveTo>
                  <a:cubicBezTo>
                    <a:pt x="145536" y="812158"/>
                    <a:pt x="145536" y="818250"/>
                    <a:pt x="145536" y="822819"/>
                  </a:cubicBezTo>
                  <a:cubicBezTo>
                    <a:pt x="147036" y="818250"/>
                    <a:pt x="151537" y="813681"/>
                    <a:pt x="153038" y="809112"/>
                  </a:cubicBezTo>
                  <a:lnTo>
                    <a:pt x="153038" y="809112"/>
                  </a:lnTo>
                  <a:lnTo>
                    <a:pt x="145536" y="822818"/>
                  </a:lnTo>
                  <a:close/>
                  <a:moveTo>
                    <a:pt x="391597" y="806054"/>
                  </a:moveTo>
                  <a:lnTo>
                    <a:pt x="391596" y="806055"/>
                  </a:lnTo>
                  <a:lnTo>
                    <a:pt x="390074" y="809085"/>
                  </a:lnTo>
                  <a:lnTo>
                    <a:pt x="390075" y="809085"/>
                  </a:lnTo>
                  <a:close/>
                  <a:moveTo>
                    <a:pt x="364184" y="806054"/>
                  </a:moveTo>
                  <a:lnTo>
                    <a:pt x="364184" y="806054"/>
                  </a:lnTo>
                  <a:cubicBezTo>
                    <a:pt x="362661" y="810601"/>
                    <a:pt x="364184" y="813633"/>
                    <a:pt x="367230" y="816664"/>
                  </a:cubicBezTo>
                  <a:cubicBezTo>
                    <a:pt x="370276" y="827274"/>
                    <a:pt x="383982" y="828789"/>
                    <a:pt x="393120" y="831821"/>
                  </a:cubicBezTo>
                  <a:cubicBezTo>
                    <a:pt x="399212" y="830305"/>
                    <a:pt x="405304" y="827274"/>
                    <a:pt x="411395" y="827274"/>
                  </a:cubicBezTo>
                  <a:cubicBezTo>
                    <a:pt x="414441" y="825758"/>
                    <a:pt x="417487" y="828789"/>
                    <a:pt x="420533" y="827274"/>
                  </a:cubicBezTo>
                  <a:lnTo>
                    <a:pt x="420530" y="827273"/>
                  </a:lnTo>
                  <a:lnTo>
                    <a:pt x="411395" y="827273"/>
                  </a:lnTo>
                  <a:cubicBezTo>
                    <a:pt x="405304" y="827273"/>
                    <a:pt x="399212" y="830304"/>
                    <a:pt x="393120" y="831820"/>
                  </a:cubicBezTo>
                  <a:cubicBezTo>
                    <a:pt x="383982" y="828788"/>
                    <a:pt x="370276" y="827273"/>
                    <a:pt x="367230" y="816663"/>
                  </a:cubicBezTo>
                  <a:close/>
                  <a:moveTo>
                    <a:pt x="571779" y="806007"/>
                  </a:moveTo>
                  <a:cubicBezTo>
                    <a:pt x="567232" y="810417"/>
                    <a:pt x="567232" y="810417"/>
                    <a:pt x="567232" y="810417"/>
                  </a:cubicBezTo>
                  <a:lnTo>
                    <a:pt x="558139" y="807477"/>
                  </a:lnTo>
                  <a:lnTo>
                    <a:pt x="558138" y="807478"/>
                  </a:lnTo>
                  <a:cubicBezTo>
                    <a:pt x="559654" y="811887"/>
                    <a:pt x="564201" y="810418"/>
                    <a:pt x="567232" y="810418"/>
                  </a:cubicBezTo>
                  <a:cubicBezTo>
                    <a:pt x="567232" y="810418"/>
                    <a:pt x="567232" y="810418"/>
                    <a:pt x="571779" y="806008"/>
                  </a:cubicBezTo>
                  <a:lnTo>
                    <a:pt x="574811" y="806008"/>
                  </a:lnTo>
                  <a:lnTo>
                    <a:pt x="574811" y="806007"/>
                  </a:lnTo>
                  <a:cubicBezTo>
                    <a:pt x="574811" y="804537"/>
                    <a:pt x="571779" y="806007"/>
                    <a:pt x="571779" y="806007"/>
                  </a:cubicBezTo>
                  <a:close/>
                  <a:moveTo>
                    <a:pt x="166863" y="805761"/>
                  </a:moveTo>
                  <a:cubicBezTo>
                    <a:pt x="165335" y="807284"/>
                    <a:pt x="165335" y="807284"/>
                    <a:pt x="165335" y="807284"/>
                  </a:cubicBezTo>
                  <a:cubicBezTo>
                    <a:pt x="163808" y="811853"/>
                    <a:pt x="160754" y="817944"/>
                    <a:pt x="159227" y="824036"/>
                  </a:cubicBezTo>
                  <a:lnTo>
                    <a:pt x="150064" y="828605"/>
                  </a:lnTo>
                  <a:lnTo>
                    <a:pt x="150064" y="828606"/>
                  </a:lnTo>
                  <a:cubicBezTo>
                    <a:pt x="154645" y="828606"/>
                    <a:pt x="157700" y="827083"/>
                    <a:pt x="159227" y="824037"/>
                  </a:cubicBezTo>
                  <a:cubicBezTo>
                    <a:pt x="160754" y="817945"/>
                    <a:pt x="163808" y="811854"/>
                    <a:pt x="165335" y="807285"/>
                  </a:cubicBezTo>
                  <a:cubicBezTo>
                    <a:pt x="165335" y="807285"/>
                    <a:pt x="165335" y="807285"/>
                    <a:pt x="166863" y="805762"/>
                  </a:cubicBezTo>
                  <a:lnTo>
                    <a:pt x="168390" y="810331"/>
                  </a:lnTo>
                  <a:lnTo>
                    <a:pt x="168390" y="810330"/>
                  </a:lnTo>
                  <a:cubicBezTo>
                    <a:pt x="168390" y="808807"/>
                    <a:pt x="168390" y="807284"/>
                    <a:pt x="166863" y="805761"/>
                  </a:cubicBezTo>
                  <a:close/>
                  <a:moveTo>
                    <a:pt x="377510" y="805107"/>
                  </a:moveTo>
                  <a:lnTo>
                    <a:pt x="377510" y="805107"/>
                  </a:lnTo>
                  <a:lnTo>
                    <a:pt x="377891" y="806054"/>
                  </a:lnTo>
                  <a:lnTo>
                    <a:pt x="377891" y="806053"/>
                  </a:lnTo>
                  <a:close/>
                  <a:moveTo>
                    <a:pt x="676394" y="804541"/>
                  </a:moveTo>
                  <a:lnTo>
                    <a:pt x="678811" y="805912"/>
                  </a:lnTo>
                  <a:lnTo>
                    <a:pt x="683312" y="828605"/>
                  </a:lnTo>
                  <a:lnTo>
                    <a:pt x="683312" y="828606"/>
                  </a:lnTo>
                  <a:cubicBezTo>
                    <a:pt x="684812" y="821041"/>
                    <a:pt x="683312" y="811963"/>
                    <a:pt x="678811" y="805911"/>
                  </a:cubicBezTo>
                  <a:lnTo>
                    <a:pt x="676396" y="804541"/>
                  </a:lnTo>
                  <a:close/>
                  <a:moveTo>
                    <a:pt x="385504" y="804539"/>
                  </a:moveTo>
                  <a:lnTo>
                    <a:pt x="383982" y="806053"/>
                  </a:lnTo>
                  <a:cubicBezTo>
                    <a:pt x="382459" y="806053"/>
                    <a:pt x="380936" y="807569"/>
                    <a:pt x="382459" y="809085"/>
                  </a:cubicBezTo>
                  <a:lnTo>
                    <a:pt x="382460" y="809085"/>
                  </a:lnTo>
                  <a:lnTo>
                    <a:pt x="383982" y="806054"/>
                  </a:lnTo>
                  <a:cubicBezTo>
                    <a:pt x="383982" y="806054"/>
                    <a:pt x="383982" y="806054"/>
                    <a:pt x="385505" y="804539"/>
                  </a:cubicBezTo>
                  <a:close/>
                  <a:moveTo>
                    <a:pt x="373322" y="804538"/>
                  </a:moveTo>
                  <a:lnTo>
                    <a:pt x="373322" y="804539"/>
                  </a:lnTo>
                  <a:lnTo>
                    <a:pt x="376368" y="804539"/>
                  </a:lnTo>
                  <a:lnTo>
                    <a:pt x="376368" y="804538"/>
                  </a:lnTo>
                  <a:cubicBezTo>
                    <a:pt x="373322" y="804538"/>
                    <a:pt x="373322" y="804538"/>
                    <a:pt x="373322" y="804538"/>
                  </a:cubicBezTo>
                  <a:close/>
                  <a:moveTo>
                    <a:pt x="675377" y="804455"/>
                  </a:moveTo>
                  <a:lnTo>
                    <a:pt x="672809" y="805911"/>
                  </a:lnTo>
                  <a:lnTo>
                    <a:pt x="672809" y="805912"/>
                  </a:lnTo>
                  <a:lnTo>
                    <a:pt x="675378" y="804455"/>
                  </a:lnTo>
                  <a:close/>
                  <a:moveTo>
                    <a:pt x="554682" y="803849"/>
                  </a:moveTo>
                  <a:cubicBezTo>
                    <a:pt x="554300" y="806475"/>
                    <a:pt x="553155" y="809101"/>
                    <a:pt x="550101" y="810601"/>
                  </a:cubicBezTo>
                  <a:lnTo>
                    <a:pt x="543993" y="809100"/>
                  </a:lnTo>
                  <a:lnTo>
                    <a:pt x="543992" y="809101"/>
                  </a:lnTo>
                  <a:cubicBezTo>
                    <a:pt x="545519" y="809101"/>
                    <a:pt x="548573" y="810602"/>
                    <a:pt x="550101" y="810602"/>
                  </a:cubicBezTo>
                  <a:cubicBezTo>
                    <a:pt x="553155" y="809102"/>
                    <a:pt x="554300" y="806476"/>
                    <a:pt x="554682" y="803850"/>
                  </a:cubicBezTo>
                  <a:close/>
                  <a:moveTo>
                    <a:pt x="673881" y="803099"/>
                  </a:moveTo>
                  <a:lnTo>
                    <a:pt x="673882" y="803101"/>
                  </a:lnTo>
                  <a:lnTo>
                    <a:pt x="677093" y="804600"/>
                  </a:lnTo>
                  <a:lnTo>
                    <a:pt x="677096" y="804600"/>
                  </a:lnTo>
                  <a:cubicBezTo>
                    <a:pt x="675489" y="804600"/>
                    <a:pt x="673881" y="801599"/>
                    <a:pt x="673881" y="803099"/>
                  </a:cubicBezTo>
                  <a:close/>
                  <a:moveTo>
                    <a:pt x="454034" y="803076"/>
                  </a:moveTo>
                  <a:lnTo>
                    <a:pt x="454034" y="803076"/>
                  </a:lnTo>
                  <a:lnTo>
                    <a:pt x="457077" y="816629"/>
                  </a:lnTo>
                  <a:lnTo>
                    <a:pt x="457077" y="816628"/>
                  </a:lnTo>
                  <a:close/>
                  <a:moveTo>
                    <a:pt x="286299" y="801772"/>
                  </a:moveTo>
                  <a:cubicBezTo>
                    <a:pt x="283418" y="801581"/>
                    <a:pt x="280730" y="801963"/>
                    <a:pt x="278426" y="804257"/>
                  </a:cubicBezTo>
                  <a:cubicBezTo>
                    <a:pt x="266137" y="811904"/>
                    <a:pt x="256921" y="824138"/>
                    <a:pt x="255384" y="839432"/>
                  </a:cubicBezTo>
                  <a:lnTo>
                    <a:pt x="255384" y="839433"/>
                  </a:lnTo>
                  <a:lnTo>
                    <a:pt x="262873" y="818978"/>
                  </a:lnTo>
                  <a:cubicBezTo>
                    <a:pt x="266905" y="813052"/>
                    <a:pt x="272282" y="808082"/>
                    <a:pt x="278426" y="804258"/>
                  </a:cubicBezTo>
                  <a:cubicBezTo>
                    <a:pt x="280730" y="801964"/>
                    <a:pt x="283418" y="801582"/>
                    <a:pt x="286299" y="801773"/>
                  </a:cubicBezTo>
                  <a:lnTo>
                    <a:pt x="293496" y="802536"/>
                  </a:lnTo>
                  <a:lnTo>
                    <a:pt x="296920" y="804808"/>
                  </a:lnTo>
                  <a:lnTo>
                    <a:pt x="296919" y="804806"/>
                  </a:lnTo>
                  <a:lnTo>
                    <a:pt x="293498" y="802536"/>
                  </a:lnTo>
                  <a:lnTo>
                    <a:pt x="293496" y="802536"/>
                  </a:lnTo>
                  <a:lnTo>
                    <a:pt x="293494" y="802535"/>
                  </a:lnTo>
                  <a:close/>
                  <a:moveTo>
                    <a:pt x="184964" y="799860"/>
                  </a:moveTo>
                  <a:lnTo>
                    <a:pt x="175897" y="815101"/>
                  </a:lnTo>
                  <a:lnTo>
                    <a:pt x="175897" y="815102"/>
                  </a:lnTo>
                  <a:cubicBezTo>
                    <a:pt x="175897" y="809006"/>
                    <a:pt x="180430" y="802909"/>
                    <a:pt x="184964" y="799861"/>
                  </a:cubicBezTo>
                  <a:close/>
                  <a:moveTo>
                    <a:pt x="172971" y="799670"/>
                  </a:moveTo>
                  <a:lnTo>
                    <a:pt x="171444" y="816422"/>
                  </a:lnTo>
                  <a:cubicBezTo>
                    <a:pt x="171444" y="817944"/>
                    <a:pt x="169917" y="820990"/>
                    <a:pt x="169917" y="822513"/>
                  </a:cubicBezTo>
                  <a:lnTo>
                    <a:pt x="162282" y="825559"/>
                  </a:lnTo>
                  <a:lnTo>
                    <a:pt x="162281" y="825560"/>
                  </a:lnTo>
                  <a:cubicBezTo>
                    <a:pt x="165335" y="825560"/>
                    <a:pt x="166863" y="824037"/>
                    <a:pt x="169917" y="822514"/>
                  </a:cubicBezTo>
                  <a:cubicBezTo>
                    <a:pt x="169917" y="820991"/>
                    <a:pt x="171444" y="817945"/>
                    <a:pt x="171444" y="816423"/>
                  </a:cubicBezTo>
                  <a:cubicBezTo>
                    <a:pt x="169917" y="810331"/>
                    <a:pt x="172971" y="804239"/>
                    <a:pt x="172971" y="799670"/>
                  </a:cubicBezTo>
                  <a:close/>
                  <a:moveTo>
                    <a:pt x="509108" y="799541"/>
                  </a:moveTo>
                  <a:lnTo>
                    <a:pt x="509108" y="799541"/>
                  </a:lnTo>
                  <a:lnTo>
                    <a:pt x="510635" y="802585"/>
                  </a:lnTo>
                  <a:lnTo>
                    <a:pt x="510635" y="802584"/>
                  </a:lnTo>
                  <a:close/>
                  <a:moveTo>
                    <a:pt x="82640" y="798340"/>
                  </a:moveTo>
                  <a:cubicBezTo>
                    <a:pt x="82640" y="798340"/>
                    <a:pt x="82640" y="798340"/>
                    <a:pt x="81349" y="804126"/>
                  </a:cubicBezTo>
                  <a:lnTo>
                    <a:pt x="80050" y="809945"/>
                  </a:lnTo>
                  <a:lnTo>
                    <a:pt x="79579" y="810531"/>
                  </a:lnTo>
                  <a:lnTo>
                    <a:pt x="79580" y="810532"/>
                  </a:lnTo>
                  <a:lnTo>
                    <a:pt x="80050" y="809947"/>
                  </a:lnTo>
                  <a:lnTo>
                    <a:pt x="80050" y="809945"/>
                  </a:lnTo>
                  <a:lnTo>
                    <a:pt x="80050" y="809945"/>
                  </a:lnTo>
                  <a:lnTo>
                    <a:pt x="81349" y="804127"/>
                  </a:lnTo>
                  <a:cubicBezTo>
                    <a:pt x="82640" y="798341"/>
                    <a:pt x="82640" y="798341"/>
                    <a:pt x="82640" y="798341"/>
                  </a:cubicBezTo>
                  <a:close/>
                  <a:moveTo>
                    <a:pt x="507963" y="795546"/>
                  </a:moveTo>
                  <a:lnTo>
                    <a:pt x="506056" y="796496"/>
                  </a:lnTo>
                  <a:lnTo>
                    <a:pt x="506054" y="796498"/>
                  </a:lnTo>
                  <a:cubicBezTo>
                    <a:pt x="506817" y="796498"/>
                    <a:pt x="507581" y="796117"/>
                    <a:pt x="507963" y="795547"/>
                  </a:cubicBezTo>
                  <a:close/>
                  <a:moveTo>
                    <a:pt x="380936" y="795444"/>
                  </a:moveTo>
                  <a:cubicBezTo>
                    <a:pt x="377891" y="795444"/>
                    <a:pt x="374845" y="795444"/>
                    <a:pt x="373322" y="796959"/>
                  </a:cubicBezTo>
                  <a:lnTo>
                    <a:pt x="373323" y="796960"/>
                  </a:lnTo>
                  <a:lnTo>
                    <a:pt x="380936" y="795445"/>
                  </a:lnTo>
                  <a:lnTo>
                    <a:pt x="392839" y="795609"/>
                  </a:lnTo>
                  <a:lnTo>
                    <a:pt x="408349" y="801507"/>
                  </a:lnTo>
                  <a:lnTo>
                    <a:pt x="408329" y="801498"/>
                  </a:lnTo>
                  <a:lnTo>
                    <a:pt x="392842" y="795609"/>
                  </a:lnTo>
                  <a:lnTo>
                    <a:pt x="392839" y="795609"/>
                  </a:lnTo>
                  <a:lnTo>
                    <a:pt x="392836" y="795608"/>
                  </a:lnTo>
                  <a:close/>
                  <a:moveTo>
                    <a:pt x="175897" y="793763"/>
                  </a:moveTo>
                  <a:lnTo>
                    <a:pt x="174386" y="796811"/>
                  </a:lnTo>
                  <a:lnTo>
                    <a:pt x="174386" y="796812"/>
                  </a:lnTo>
                  <a:cubicBezTo>
                    <a:pt x="175897" y="795288"/>
                    <a:pt x="175897" y="793764"/>
                    <a:pt x="175897" y="793764"/>
                  </a:cubicBezTo>
                  <a:lnTo>
                    <a:pt x="177408" y="793764"/>
                  </a:lnTo>
                  <a:lnTo>
                    <a:pt x="177408" y="793763"/>
                  </a:lnTo>
                  <a:cubicBezTo>
                    <a:pt x="177408" y="793763"/>
                    <a:pt x="177408" y="792239"/>
                    <a:pt x="175897" y="793763"/>
                  </a:cubicBezTo>
                  <a:close/>
                  <a:moveTo>
                    <a:pt x="516744" y="793454"/>
                  </a:moveTo>
                  <a:lnTo>
                    <a:pt x="513690" y="808671"/>
                  </a:lnTo>
                  <a:lnTo>
                    <a:pt x="509109" y="804107"/>
                  </a:lnTo>
                  <a:lnTo>
                    <a:pt x="509108" y="804107"/>
                  </a:lnTo>
                  <a:cubicBezTo>
                    <a:pt x="507581" y="807150"/>
                    <a:pt x="510635" y="807150"/>
                    <a:pt x="513690" y="808672"/>
                  </a:cubicBezTo>
                  <a:cubicBezTo>
                    <a:pt x="516744" y="805629"/>
                    <a:pt x="518271" y="798020"/>
                    <a:pt x="516744" y="793454"/>
                  </a:cubicBezTo>
                  <a:close/>
                  <a:moveTo>
                    <a:pt x="69980" y="793205"/>
                  </a:moveTo>
                  <a:lnTo>
                    <a:pt x="57651" y="808562"/>
                  </a:lnTo>
                  <a:cubicBezTo>
                    <a:pt x="53083" y="818500"/>
                    <a:pt x="50798" y="829585"/>
                    <a:pt x="50798" y="841052"/>
                  </a:cubicBezTo>
                  <a:lnTo>
                    <a:pt x="50799" y="841047"/>
                  </a:lnTo>
                  <a:lnTo>
                    <a:pt x="57651" y="808563"/>
                  </a:lnTo>
                  <a:lnTo>
                    <a:pt x="69978" y="793209"/>
                  </a:lnTo>
                  <a:close/>
                  <a:moveTo>
                    <a:pt x="87230" y="792244"/>
                  </a:moveTo>
                  <a:cubicBezTo>
                    <a:pt x="87230" y="792244"/>
                    <a:pt x="87230" y="792244"/>
                    <a:pt x="82640" y="793768"/>
                  </a:cubicBezTo>
                  <a:lnTo>
                    <a:pt x="82640" y="793769"/>
                  </a:lnTo>
                  <a:lnTo>
                    <a:pt x="87230" y="792245"/>
                  </a:lnTo>
                  <a:close/>
                  <a:moveTo>
                    <a:pt x="568777" y="792167"/>
                  </a:moveTo>
                  <a:cubicBezTo>
                    <a:pt x="565737" y="793668"/>
                    <a:pt x="562698" y="796668"/>
                    <a:pt x="559658" y="798168"/>
                  </a:cubicBezTo>
                  <a:lnTo>
                    <a:pt x="558138" y="792168"/>
                  </a:lnTo>
                  <a:lnTo>
                    <a:pt x="558138" y="792168"/>
                  </a:lnTo>
                  <a:cubicBezTo>
                    <a:pt x="558138" y="792168"/>
                    <a:pt x="558138" y="792168"/>
                    <a:pt x="559658" y="798169"/>
                  </a:cubicBezTo>
                  <a:cubicBezTo>
                    <a:pt x="562698" y="796669"/>
                    <a:pt x="565737" y="793669"/>
                    <a:pt x="568777" y="792168"/>
                  </a:cubicBezTo>
                  <a:close/>
                  <a:moveTo>
                    <a:pt x="574857" y="790668"/>
                  </a:moveTo>
                  <a:lnTo>
                    <a:pt x="571817" y="796668"/>
                  </a:lnTo>
                  <a:lnTo>
                    <a:pt x="565738" y="799669"/>
                  </a:lnTo>
                  <a:lnTo>
                    <a:pt x="565737" y="799670"/>
                  </a:lnTo>
                  <a:cubicBezTo>
                    <a:pt x="567257" y="799670"/>
                    <a:pt x="570297" y="799670"/>
                    <a:pt x="571817" y="796669"/>
                  </a:cubicBezTo>
                  <a:cubicBezTo>
                    <a:pt x="573337" y="796669"/>
                    <a:pt x="573337" y="793669"/>
                    <a:pt x="574857" y="790668"/>
                  </a:cubicBezTo>
                  <a:close/>
                  <a:moveTo>
                    <a:pt x="53692" y="790668"/>
                  </a:moveTo>
                  <a:cubicBezTo>
                    <a:pt x="52888" y="792229"/>
                    <a:pt x="51683" y="794182"/>
                    <a:pt x="50678" y="796134"/>
                  </a:cubicBezTo>
                  <a:lnTo>
                    <a:pt x="49516" y="799645"/>
                  </a:lnTo>
                  <a:lnTo>
                    <a:pt x="49517" y="799645"/>
                  </a:lnTo>
                  <a:lnTo>
                    <a:pt x="50678" y="796135"/>
                  </a:lnTo>
                  <a:cubicBezTo>
                    <a:pt x="51683" y="794183"/>
                    <a:pt x="52888" y="792230"/>
                    <a:pt x="53692" y="790669"/>
                  </a:cubicBezTo>
                  <a:lnTo>
                    <a:pt x="55300" y="798476"/>
                  </a:lnTo>
                  <a:lnTo>
                    <a:pt x="55300" y="798476"/>
                  </a:lnTo>
                  <a:cubicBezTo>
                    <a:pt x="55300" y="795353"/>
                    <a:pt x="55300" y="792229"/>
                    <a:pt x="53692" y="790668"/>
                  </a:cubicBezTo>
                  <a:close/>
                  <a:moveTo>
                    <a:pt x="502999" y="790411"/>
                  </a:moveTo>
                  <a:cubicBezTo>
                    <a:pt x="504527" y="791932"/>
                    <a:pt x="507581" y="790411"/>
                    <a:pt x="507581" y="793454"/>
                  </a:cubicBezTo>
                  <a:lnTo>
                    <a:pt x="507878" y="795083"/>
                  </a:lnTo>
                  <a:lnTo>
                    <a:pt x="507878" y="795083"/>
                  </a:lnTo>
                  <a:lnTo>
                    <a:pt x="507878" y="795084"/>
                  </a:lnTo>
                  <a:lnTo>
                    <a:pt x="509681" y="795737"/>
                  </a:lnTo>
                  <a:lnTo>
                    <a:pt x="510635" y="796498"/>
                  </a:lnTo>
                  <a:lnTo>
                    <a:pt x="510635" y="796497"/>
                  </a:lnTo>
                  <a:cubicBezTo>
                    <a:pt x="510635" y="795736"/>
                    <a:pt x="510254" y="795736"/>
                    <a:pt x="509681" y="795736"/>
                  </a:cubicBezTo>
                  <a:lnTo>
                    <a:pt x="507878" y="795083"/>
                  </a:lnTo>
                  <a:lnTo>
                    <a:pt x="507581" y="793453"/>
                  </a:lnTo>
                  <a:lnTo>
                    <a:pt x="503000" y="790411"/>
                  </a:lnTo>
                  <a:close/>
                  <a:moveTo>
                    <a:pt x="521487" y="788953"/>
                  </a:moveTo>
                  <a:lnTo>
                    <a:pt x="521486" y="788953"/>
                  </a:lnTo>
                  <a:cubicBezTo>
                    <a:pt x="522933" y="788953"/>
                    <a:pt x="524380" y="791954"/>
                    <a:pt x="525827" y="791954"/>
                  </a:cubicBezTo>
                  <a:lnTo>
                    <a:pt x="525827" y="791953"/>
                  </a:lnTo>
                  <a:close/>
                  <a:moveTo>
                    <a:pt x="623854" y="787453"/>
                  </a:moveTo>
                  <a:lnTo>
                    <a:pt x="623854" y="787455"/>
                  </a:lnTo>
                  <a:lnTo>
                    <a:pt x="629512" y="797097"/>
                  </a:lnTo>
                  <a:lnTo>
                    <a:pt x="629513" y="797098"/>
                  </a:lnTo>
                  <a:cubicBezTo>
                    <a:pt x="628098" y="792275"/>
                    <a:pt x="626683" y="789060"/>
                    <a:pt x="623854" y="787453"/>
                  </a:cubicBezTo>
                  <a:close/>
                  <a:moveTo>
                    <a:pt x="159192" y="786242"/>
                  </a:moveTo>
                  <a:lnTo>
                    <a:pt x="152946" y="797097"/>
                  </a:lnTo>
                  <a:lnTo>
                    <a:pt x="151775" y="789149"/>
                  </a:lnTo>
                  <a:lnTo>
                    <a:pt x="151775" y="789150"/>
                  </a:lnTo>
                  <a:cubicBezTo>
                    <a:pt x="151384" y="792058"/>
                    <a:pt x="151384" y="794772"/>
                    <a:pt x="152946" y="797098"/>
                  </a:cubicBezTo>
                  <a:cubicBezTo>
                    <a:pt x="154507" y="792445"/>
                    <a:pt x="156069" y="789344"/>
                    <a:pt x="159192" y="786242"/>
                  </a:cubicBezTo>
                  <a:close/>
                  <a:moveTo>
                    <a:pt x="91738" y="786167"/>
                  </a:moveTo>
                  <a:cubicBezTo>
                    <a:pt x="90237" y="787667"/>
                    <a:pt x="88737" y="789167"/>
                    <a:pt x="90237" y="790668"/>
                  </a:cubicBezTo>
                  <a:lnTo>
                    <a:pt x="90238" y="790668"/>
                  </a:lnTo>
                  <a:lnTo>
                    <a:pt x="91738" y="786168"/>
                  </a:lnTo>
                  <a:close/>
                  <a:moveTo>
                    <a:pt x="651401" y="784860"/>
                  </a:moveTo>
                  <a:lnTo>
                    <a:pt x="652661" y="790443"/>
                  </a:lnTo>
                  <a:lnTo>
                    <a:pt x="652661" y="790442"/>
                  </a:lnTo>
                  <a:lnTo>
                    <a:pt x="651401" y="784860"/>
                  </a:lnTo>
                  <a:close/>
                  <a:moveTo>
                    <a:pt x="486582" y="784323"/>
                  </a:moveTo>
                  <a:lnTo>
                    <a:pt x="486201" y="785844"/>
                  </a:lnTo>
                  <a:lnTo>
                    <a:pt x="483146" y="787366"/>
                  </a:lnTo>
                  <a:lnTo>
                    <a:pt x="483146" y="787367"/>
                  </a:lnTo>
                  <a:cubicBezTo>
                    <a:pt x="484673" y="785845"/>
                    <a:pt x="484673" y="785845"/>
                    <a:pt x="486201" y="785845"/>
                  </a:cubicBezTo>
                  <a:cubicBezTo>
                    <a:pt x="487728" y="785084"/>
                    <a:pt x="487346" y="784704"/>
                    <a:pt x="486582" y="784323"/>
                  </a:cubicBezTo>
                  <a:close/>
                  <a:moveTo>
                    <a:pt x="168341" y="783094"/>
                  </a:moveTo>
                  <a:cubicBezTo>
                    <a:pt x="165319" y="786142"/>
                    <a:pt x="166830" y="790715"/>
                    <a:pt x="163808" y="793763"/>
                  </a:cubicBezTo>
                  <a:cubicBezTo>
                    <a:pt x="162297" y="795287"/>
                    <a:pt x="162297" y="797954"/>
                    <a:pt x="161919" y="800241"/>
                  </a:cubicBezTo>
                  <a:lnTo>
                    <a:pt x="157765" y="804432"/>
                  </a:lnTo>
                  <a:lnTo>
                    <a:pt x="157764" y="804433"/>
                  </a:lnTo>
                  <a:cubicBezTo>
                    <a:pt x="163808" y="804433"/>
                    <a:pt x="160786" y="796812"/>
                    <a:pt x="163808" y="793764"/>
                  </a:cubicBezTo>
                  <a:cubicBezTo>
                    <a:pt x="166830" y="790716"/>
                    <a:pt x="165319" y="786143"/>
                    <a:pt x="168341" y="783095"/>
                  </a:cubicBezTo>
                  <a:lnTo>
                    <a:pt x="169853" y="789191"/>
                  </a:lnTo>
                  <a:lnTo>
                    <a:pt x="169853" y="789190"/>
                  </a:lnTo>
                  <a:cubicBezTo>
                    <a:pt x="168341" y="783094"/>
                    <a:pt x="168341" y="783094"/>
                    <a:pt x="168341" y="783094"/>
                  </a:cubicBezTo>
                  <a:close/>
                  <a:moveTo>
                    <a:pt x="542920" y="782952"/>
                  </a:moveTo>
                  <a:cubicBezTo>
                    <a:pt x="541420" y="789239"/>
                    <a:pt x="547421" y="790811"/>
                    <a:pt x="548922" y="797098"/>
                  </a:cubicBezTo>
                  <a:cubicBezTo>
                    <a:pt x="548922" y="795526"/>
                    <a:pt x="550422" y="793954"/>
                    <a:pt x="550422" y="792383"/>
                  </a:cubicBezTo>
                  <a:cubicBezTo>
                    <a:pt x="551923" y="790811"/>
                    <a:pt x="553423" y="792383"/>
                    <a:pt x="554923" y="793954"/>
                  </a:cubicBezTo>
                  <a:lnTo>
                    <a:pt x="554923" y="793953"/>
                  </a:lnTo>
                  <a:cubicBezTo>
                    <a:pt x="553423" y="792382"/>
                    <a:pt x="551923" y="790810"/>
                    <a:pt x="550422" y="792382"/>
                  </a:cubicBezTo>
                  <a:cubicBezTo>
                    <a:pt x="550422" y="793953"/>
                    <a:pt x="548922" y="795525"/>
                    <a:pt x="548922" y="797097"/>
                  </a:cubicBezTo>
                  <a:cubicBezTo>
                    <a:pt x="548172" y="793954"/>
                    <a:pt x="546296" y="791989"/>
                    <a:pt x="544796" y="790024"/>
                  </a:cubicBezTo>
                  <a:lnTo>
                    <a:pt x="542920" y="782952"/>
                  </a:lnTo>
                  <a:close/>
                  <a:moveTo>
                    <a:pt x="78211" y="782952"/>
                  </a:moveTo>
                  <a:lnTo>
                    <a:pt x="70847" y="792125"/>
                  </a:lnTo>
                  <a:lnTo>
                    <a:pt x="70848" y="792125"/>
                  </a:lnTo>
                  <a:lnTo>
                    <a:pt x="78211" y="782953"/>
                  </a:lnTo>
                  <a:lnTo>
                    <a:pt x="79734" y="782953"/>
                  </a:lnTo>
                  <a:lnTo>
                    <a:pt x="79734" y="782952"/>
                  </a:lnTo>
                  <a:close/>
                  <a:moveTo>
                    <a:pt x="494051" y="781450"/>
                  </a:moveTo>
                  <a:lnTo>
                    <a:pt x="494051" y="781451"/>
                  </a:lnTo>
                  <a:cubicBezTo>
                    <a:pt x="492550" y="784880"/>
                    <a:pt x="495551" y="783166"/>
                    <a:pt x="497052" y="784880"/>
                  </a:cubicBezTo>
                  <a:lnTo>
                    <a:pt x="497050" y="784877"/>
                  </a:lnTo>
                  <a:close/>
                  <a:moveTo>
                    <a:pt x="174386" y="780045"/>
                  </a:moveTo>
                  <a:cubicBezTo>
                    <a:pt x="172875" y="786142"/>
                    <a:pt x="169853" y="790715"/>
                    <a:pt x="169853" y="796811"/>
                  </a:cubicBezTo>
                  <a:lnTo>
                    <a:pt x="166831" y="798335"/>
                  </a:lnTo>
                  <a:lnTo>
                    <a:pt x="166830" y="798336"/>
                  </a:lnTo>
                  <a:cubicBezTo>
                    <a:pt x="168341" y="798336"/>
                    <a:pt x="168341" y="798336"/>
                    <a:pt x="169853" y="796812"/>
                  </a:cubicBezTo>
                  <a:cubicBezTo>
                    <a:pt x="169853" y="790716"/>
                    <a:pt x="172875" y="786143"/>
                    <a:pt x="174386" y="780046"/>
                  </a:cubicBezTo>
                  <a:lnTo>
                    <a:pt x="175897" y="783095"/>
                  </a:lnTo>
                  <a:lnTo>
                    <a:pt x="175897" y="783094"/>
                  </a:lnTo>
                  <a:cubicBezTo>
                    <a:pt x="175897" y="781569"/>
                    <a:pt x="175897" y="781569"/>
                    <a:pt x="174386" y="780045"/>
                  </a:cubicBezTo>
                  <a:close/>
                  <a:moveTo>
                    <a:pt x="335014" y="780012"/>
                  </a:moveTo>
                  <a:lnTo>
                    <a:pt x="335011" y="780012"/>
                  </a:lnTo>
                  <a:lnTo>
                    <a:pt x="358869" y="784307"/>
                  </a:lnTo>
                  <a:lnTo>
                    <a:pt x="358867" y="784306"/>
                  </a:lnTo>
                  <a:close/>
                  <a:moveTo>
                    <a:pt x="239973" y="779993"/>
                  </a:moveTo>
                  <a:cubicBezTo>
                    <a:pt x="243017" y="781518"/>
                    <a:pt x="243017" y="786093"/>
                    <a:pt x="243017" y="787618"/>
                  </a:cubicBezTo>
                  <a:lnTo>
                    <a:pt x="252147" y="792192"/>
                  </a:lnTo>
                  <a:lnTo>
                    <a:pt x="252148" y="792191"/>
                  </a:lnTo>
                  <a:cubicBezTo>
                    <a:pt x="250626" y="787617"/>
                    <a:pt x="244539" y="790667"/>
                    <a:pt x="243017" y="787617"/>
                  </a:cubicBezTo>
                  <a:lnTo>
                    <a:pt x="239974" y="779993"/>
                  </a:lnTo>
                  <a:close/>
                  <a:moveTo>
                    <a:pt x="487727" y="779758"/>
                  </a:moveTo>
                  <a:lnTo>
                    <a:pt x="484673" y="782800"/>
                  </a:lnTo>
                  <a:lnTo>
                    <a:pt x="484674" y="782801"/>
                  </a:lnTo>
                  <a:lnTo>
                    <a:pt x="487728" y="779758"/>
                  </a:lnTo>
                  <a:close/>
                  <a:moveTo>
                    <a:pt x="617295" y="779736"/>
                  </a:moveTo>
                  <a:lnTo>
                    <a:pt x="617295" y="779737"/>
                  </a:lnTo>
                  <a:lnTo>
                    <a:pt x="618903" y="786167"/>
                  </a:lnTo>
                  <a:lnTo>
                    <a:pt x="618903" y="786167"/>
                  </a:lnTo>
                  <a:cubicBezTo>
                    <a:pt x="618903" y="782951"/>
                    <a:pt x="620510" y="779736"/>
                    <a:pt x="617295" y="779736"/>
                  </a:cubicBezTo>
                  <a:close/>
                  <a:moveTo>
                    <a:pt x="534990" y="779736"/>
                  </a:moveTo>
                  <a:cubicBezTo>
                    <a:pt x="534990" y="779736"/>
                    <a:pt x="534990" y="779736"/>
                    <a:pt x="538205" y="782952"/>
                  </a:cubicBezTo>
                  <a:lnTo>
                    <a:pt x="538205" y="782951"/>
                  </a:lnTo>
                  <a:lnTo>
                    <a:pt x="534991" y="779736"/>
                  </a:lnTo>
                  <a:close/>
                  <a:moveTo>
                    <a:pt x="69017" y="779736"/>
                  </a:moveTo>
                  <a:cubicBezTo>
                    <a:pt x="65588" y="782823"/>
                    <a:pt x="67302" y="784366"/>
                    <a:pt x="65588" y="787453"/>
                  </a:cubicBezTo>
                  <a:lnTo>
                    <a:pt x="65589" y="787453"/>
                  </a:lnTo>
                  <a:lnTo>
                    <a:pt x="66660" y="783596"/>
                  </a:lnTo>
                  <a:lnTo>
                    <a:pt x="69017" y="779737"/>
                  </a:lnTo>
                  <a:close/>
                  <a:moveTo>
                    <a:pt x="640619" y="778747"/>
                  </a:moveTo>
                  <a:lnTo>
                    <a:pt x="640619" y="778747"/>
                  </a:lnTo>
                  <a:lnTo>
                    <a:pt x="642139" y="784864"/>
                  </a:lnTo>
                  <a:lnTo>
                    <a:pt x="642139" y="784863"/>
                  </a:lnTo>
                  <a:close/>
                  <a:moveTo>
                    <a:pt x="163969" y="778449"/>
                  </a:moveTo>
                  <a:lnTo>
                    <a:pt x="163969" y="778450"/>
                  </a:lnTo>
                  <a:cubicBezTo>
                    <a:pt x="163969" y="778450"/>
                    <a:pt x="165469" y="778450"/>
                    <a:pt x="165469" y="778450"/>
                  </a:cubicBezTo>
                  <a:lnTo>
                    <a:pt x="165469" y="778449"/>
                  </a:lnTo>
                  <a:close/>
                  <a:moveTo>
                    <a:pt x="83994" y="777037"/>
                  </a:moveTo>
                  <a:lnTo>
                    <a:pt x="83803" y="778579"/>
                  </a:lnTo>
                  <a:cubicBezTo>
                    <a:pt x="83612" y="780123"/>
                    <a:pt x="83231" y="783209"/>
                    <a:pt x="82467" y="789382"/>
                  </a:cubicBezTo>
                  <a:lnTo>
                    <a:pt x="82467" y="789382"/>
                  </a:lnTo>
                  <a:lnTo>
                    <a:pt x="83803" y="778581"/>
                  </a:lnTo>
                  <a:cubicBezTo>
                    <a:pt x="83994" y="777037"/>
                    <a:pt x="83994" y="777037"/>
                    <a:pt x="83994" y="777037"/>
                  </a:cubicBezTo>
                  <a:close/>
                  <a:moveTo>
                    <a:pt x="487728" y="776713"/>
                  </a:moveTo>
                  <a:cubicBezTo>
                    <a:pt x="486201" y="778235"/>
                    <a:pt x="486201" y="779757"/>
                    <a:pt x="486201" y="779757"/>
                  </a:cubicBezTo>
                  <a:lnTo>
                    <a:pt x="486202" y="779757"/>
                  </a:lnTo>
                  <a:lnTo>
                    <a:pt x="487728" y="776714"/>
                  </a:lnTo>
                  <a:cubicBezTo>
                    <a:pt x="489255" y="776714"/>
                    <a:pt x="490782" y="778236"/>
                    <a:pt x="492309" y="778236"/>
                  </a:cubicBezTo>
                  <a:cubicBezTo>
                    <a:pt x="492309" y="776714"/>
                    <a:pt x="493836" y="776714"/>
                    <a:pt x="495364" y="776714"/>
                  </a:cubicBezTo>
                  <a:cubicBezTo>
                    <a:pt x="498418" y="776714"/>
                    <a:pt x="498418" y="779758"/>
                    <a:pt x="499945" y="781280"/>
                  </a:cubicBezTo>
                  <a:cubicBezTo>
                    <a:pt x="501472" y="779758"/>
                    <a:pt x="502999" y="779758"/>
                    <a:pt x="504527" y="781280"/>
                  </a:cubicBezTo>
                  <a:lnTo>
                    <a:pt x="507581" y="787367"/>
                  </a:lnTo>
                  <a:lnTo>
                    <a:pt x="507581" y="787366"/>
                  </a:lnTo>
                  <a:cubicBezTo>
                    <a:pt x="504527" y="787366"/>
                    <a:pt x="506054" y="782800"/>
                    <a:pt x="504527" y="781279"/>
                  </a:cubicBezTo>
                  <a:cubicBezTo>
                    <a:pt x="502999" y="779757"/>
                    <a:pt x="501472" y="779757"/>
                    <a:pt x="499945" y="781279"/>
                  </a:cubicBezTo>
                  <a:cubicBezTo>
                    <a:pt x="498418" y="779757"/>
                    <a:pt x="498418" y="776713"/>
                    <a:pt x="495364" y="776713"/>
                  </a:cubicBezTo>
                  <a:cubicBezTo>
                    <a:pt x="493836" y="776713"/>
                    <a:pt x="492309" y="776713"/>
                    <a:pt x="492309" y="778235"/>
                  </a:cubicBezTo>
                  <a:cubicBezTo>
                    <a:pt x="490782" y="778235"/>
                    <a:pt x="489255" y="776713"/>
                    <a:pt x="487728" y="776713"/>
                  </a:cubicBezTo>
                  <a:close/>
                  <a:moveTo>
                    <a:pt x="150198" y="775235"/>
                  </a:moveTo>
                  <a:lnTo>
                    <a:pt x="148644" y="784372"/>
                  </a:lnTo>
                  <a:cubicBezTo>
                    <a:pt x="148644" y="782849"/>
                    <a:pt x="147090" y="781326"/>
                    <a:pt x="145536" y="781326"/>
                  </a:cubicBezTo>
                  <a:cubicBezTo>
                    <a:pt x="143982" y="785895"/>
                    <a:pt x="145536" y="790464"/>
                    <a:pt x="143982" y="793510"/>
                  </a:cubicBezTo>
                  <a:cubicBezTo>
                    <a:pt x="142428" y="798078"/>
                    <a:pt x="142428" y="799601"/>
                    <a:pt x="140874" y="804170"/>
                  </a:cubicBezTo>
                  <a:cubicBezTo>
                    <a:pt x="137766" y="804170"/>
                    <a:pt x="136212" y="799601"/>
                    <a:pt x="134658" y="798078"/>
                  </a:cubicBezTo>
                  <a:lnTo>
                    <a:pt x="133104" y="788942"/>
                  </a:lnTo>
                  <a:lnTo>
                    <a:pt x="133104" y="788942"/>
                  </a:lnTo>
                  <a:cubicBezTo>
                    <a:pt x="133104" y="788942"/>
                    <a:pt x="133104" y="788942"/>
                    <a:pt x="134658" y="798079"/>
                  </a:cubicBezTo>
                  <a:cubicBezTo>
                    <a:pt x="136212" y="799602"/>
                    <a:pt x="137766" y="804171"/>
                    <a:pt x="140874" y="804171"/>
                  </a:cubicBezTo>
                  <a:cubicBezTo>
                    <a:pt x="142428" y="799602"/>
                    <a:pt x="142428" y="798079"/>
                    <a:pt x="143982" y="793511"/>
                  </a:cubicBezTo>
                  <a:cubicBezTo>
                    <a:pt x="145536" y="790465"/>
                    <a:pt x="143982" y="785896"/>
                    <a:pt x="145536" y="781327"/>
                  </a:cubicBezTo>
                  <a:cubicBezTo>
                    <a:pt x="147090" y="781327"/>
                    <a:pt x="148644" y="782850"/>
                    <a:pt x="148644" y="784373"/>
                  </a:cubicBezTo>
                  <a:cubicBezTo>
                    <a:pt x="148644" y="781327"/>
                    <a:pt x="151752" y="778281"/>
                    <a:pt x="150198" y="775235"/>
                  </a:cubicBezTo>
                  <a:close/>
                  <a:moveTo>
                    <a:pt x="152946" y="773836"/>
                  </a:moveTo>
                  <a:lnTo>
                    <a:pt x="154507" y="776937"/>
                  </a:lnTo>
                  <a:lnTo>
                    <a:pt x="154507" y="776936"/>
                  </a:lnTo>
                  <a:lnTo>
                    <a:pt x="152947" y="773836"/>
                  </a:lnTo>
                  <a:close/>
                  <a:moveTo>
                    <a:pt x="642159" y="772663"/>
                  </a:moveTo>
                  <a:lnTo>
                    <a:pt x="641109" y="773492"/>
                  </a:lnTo>
                  <a:lnTo>
                    <a:pt x="641109" y="773493"/>
                  </a:lnTo>
                  <a:lnTo>
                    <a:pt x="642159" y="772664"/>
                  </a:lnTo>
                  <a:lnTo>
                    <a:pt x="643659" y="777004"/>
                  </a:lnTo>
                  <a:lnTo>
                    <a:pt x="643659" y="777004"/>
                  </a:lnTo>
                  <a:cubicBezTo>
                    <a:pt x="642159" y="774110"/>
                    <a:pt x="643659" y="774110"/>
                    <a:pt x="642159" y="772663"/>
                  </a:cubicBezTo>
                  <a:close/>
                  <a:moveTo>
                    <a:pt x="246061" y="772368"/>
                  </a:moveTo>
                  <a:cubicBezTo>
                    <a:pt x="244539" y="772368"/>
                    <a:pt x="243017" y="773893"/>
                    <a:pt x="243017" y="773893"/>
                  </a:cubicBezTo>
                  <a:lnTo>
                    <a:pt x="239974" y="773893"/>
                  </a:lnTo>
                  <a:lnTo>
                    <a:pt x="239973" y="773894"/>
                  </a:lnTo>
                  <a:cubicBezTo>
                    <a:pt x="239973" y="773894"/>
                    <a:pt x="239973" y="773894"/>
                    <a:pt x="243017" y="773894"/>
                  </a:cubicBezTo>
                  <a:cubicBezTo>
                    <a:pt x="243017" y="773894"/>
                    <a:pt x="244539" y="772369"/>
                    <a:pt x="246061" y="772369"/>
                  </a:cubicBezTo>
                  <a:lnTo>
                    <a:pt x="247582" y="775419"/>
                  </a:lnTo>
                  <a:lnTo>
                    <a:pt x="247582" y="775418"/>
                  </a:lnTo>
                  <a:cubicBezTo>
                    <a:pt x="249104" y="773893"/>
                    <a:pt x="247582" y="773893"/>
                    <a:pt x="246061" y="772368"/>
                  </a:cubicBezTo>
                  <a:close/>
                  <a:moveTo>
                    <a:pt x="684620" y="771005"/>
                  </a:moveTo>
                  <a:cubicBezTo>
                    <a:pt x="684620" y="771005"/>
                    <a:pt x="684620" y="771005"/>
                    <a:pt x="683141" y="774051"/>
                  </a:cubicBezTo>
                  <a:cubicBezTo>
                    <a:pt x="681662" y="774051"/>
                    <a:pt x="680183" y="774051"/>
                    <a:pt x="680183" y="772528"/>
                  </a:cubicBezTo>
                  <a:lnTo>
                    <a:pt x="680183" y="772529"/>
                  </a:lnTo>
                  <a:cubicBezTo>
                    <a:pt x="680183" y="774052"/>
                    <a:pt x="681662" y="774052"/>
                    <a:pt x="683141" y="774052"/>
                  </a:cubicBezTo>
                  <a:cubicBezTo>
                    <a:pt x="684620" y="771006"/>
                    <a:pt x="684620" y="771006"/>
                    <a:pt x="684620" y="771006"/>
                  </a:cubicBezTo>
                  <a:lnTo>
                    <a:pt x="686098" y="778621"/>
                  </a:lnTo>
                  <a:lnTo>
                    <a:pt x="686098" y="778620"/>
                  </a:lnTo>
                  <a:cubicBezTo>
                    <a:pt x="686098" y="775574"/>
                    <a:pt x="686098" y="772528"/>
                    <a:pt x="684620" y="771005"/>
                  </a:cubicBezTo>
                  <a:close/>
                  <a:moveTo>
                    <a:pt x="490276" y="768087"/>
                  </a:moveTo>
                  <a:lnTo>
                    <a:pt x="481653" y="772714"/>
                  </a:lnTo>
                  <a:lnTo>
                    <a:pt x="490275" y="768087"/>
                  </a:lnTo>
                  <a:close/>
                  <a:moveTo>
                    <a:pt x="331731" y="767892"/>
                  </a:moveTo>
                  <a:lnTo>
                    <a:pt x="331731" y="767893"/>
                  </a:lnTo>
                  <a:cubicBezTo>
                    <a:pt x="333257" y="767893"/>
                    <a:pt x="334783" y="772466"/>
                    <a:pt x="336308" y="770942"/>
                  </a:cubicBezTo>
                  <a:cubicBezTo>
                    <a:pt x="337834" y="770942"/>
                    <a:pt x="339360" y="772466"/>
                    <a:pt x="339360" y="773991"/>
                  </a:cubicBezTo>
                  <a:cubicBezTo>
                    <a:pt x="342412" y="773991"/>
                    <a:pt x="345463" y="773991"/>
                    <a:pt x="348515" y="773991"/>
                  </a:cubicBezTo>
                  <a:lnTo>
                    <a:pt x="348515" y="773990"/>
                  </a:lnTo>
                  <a:cubicBezTo>
                    <a:pt x="345463" y="773990"/>
                    <a:pt x="342412" y="773990"/>
                    <a:pt x="339360" y="773990"/>
                  </a:cubicBezTo>
                  <a:cubicBezTo>
                    <a:pt x="339360" y="772465"/>
                    <a:pt x="337834" y="770941"/>
                    <a:pt x="336308" y="770941"/>
                  </a:cubicBezTo>
                  <a:close/>
                  <a:moveTo>
                    <a:pt x="244539" y="767793"/>
                  </a:moveTo>
                  <a:lnTo>
                    <a:pt x="244539" y="767794"/>
                  </a:lnTo>
                  <a:lnTo>
                    <a:pt x="247581" y="769319"/>
                  </a:lnTo>
                  <a:lnTo>
                    <a:pt x="247582" y="769318"/>
                  </a:lnTo>
                  <a:close/>
                  <a:moveTo>
                    <a:pt x="685777" y="767069"/>
                  </a:moveTo>
                  <a:cubicBezTo>
                    <a:pt x="685027" y="766490"/>
                    <a:pt x="684276" y="766490"/>
                    <a:pt x="683526" y="768033"/>
                  </a:cubicBezTo>
                  <a:lnTo>
                    <a:pt x="683527" y="768034"/>
                  </a:lnTo>
                  <a:lnTo>
                    <a:pt x="685777" y="767070"/>
                  </a:lnTo>
                  <a:lnTo>
                    <a:pt x="688026" y="769576"/>
                  </a:lnTo>
                  <a:lnTo>
                    <a:pt x="688027" y="769576"/>
                  </a:lnTo>
                  <a:cubicBezTo>
                    <a:pt x="687277" y="768805"/>
                    <a:pt x="686527" y="767648"/>
                    <a:pt x="685777" y="767069"/>
                  </a:cubicBezTo>
                  <a:close/>
                  <a:moveTo>
                    <a:pt x="509108" y="764538"/>
                  </a:moveTo>
                  <a:cubicBezTo>
                    <a:pt x="507581" y="768343"/>
                    <a:pt x="507581" y="772529"/>
                    <a:pt x="508727" y="776523"/>
                  </a:cubicBezTo>
                  <a:lnTo>
                    <a:pt x="509108" y="764539"/>
                  </a:lnTo>
                  <a:close/>
                  <a:moveTo>
                    <a:pt x="185188" y="761973"/>
                  </a:moveTo>
                  <a:lnTo>
                    <a:pt x="177329" y="769608"/>
                  </a:lnTo>
                  <a:cubicBezTo>
                    <a:pt x="177329" y="769608"/>
                    <a:pt x="174186" y="766554"/>
                    <a:pt x="172614" y="769608"/>
                  </a:cubicBezTo>
                  <a:lnTo>
                    <a:pt x="171043" y="772662"/>
                  </a:lnTo>
                  <a:lnTo>
                    <a:pt x="171042" y="772664"/>
                  </a:lnTo>
                  <a:cubicBezTo>
                    <a:pt x="172614" y="772664"/>
                    <a:pt x="172614" y="769609"/>
                    <a:pt x="172614" y="769609"/>
                  </a:cubicBezTo>
                  <a:cubicBezTo>
                    <a:pt x="174186" y="766555"/>
                    <a:pt x="177329" y="769609"/>
                    <a:pt x="177329" y="769609"/>
                  </a:cubicBezTo>
                  <a:cubicBezTo>
                    <a:pt x="180473" y="768082"/>
                    <a:pt x="185189" y="765027"/>
                    <a:pt x="185189" y="761973"/>
                  </a:cubicBezTo>
                  <a:close/>
                  <a:moveTo>
                    <a:pt x="324102" y="761794"/>
                  </a:moveTo>
                  <a:cubicBezTo>
                    <a:pt x="325628" y="763319"/>
                    <a:pt x="327154" y="766368"/>
                    <a:pt x="328679" y="766368"/>
                  </a:cubicBezTo>
                  <a:lnTo>
                    <a:pt x="328679" y="766367"/>
                  </a:lnTo>
                  <a:lnTo>
                    <a:pt x="324103" y="761794"/>
                  </a:lnTo>
                  <a:close/>
                  <a:moveTo>
                    <a:pt x="675810" y="760446"/>
                  </a:moveTo>
                  <a:lnTo>
                    <a:pt x="675810" y="760447"/>
                  </a:lnTo>
                  <a:lnTo>
                    <a:pt x="677095" y="760447"/>
                  </a:lnTo>
                  <a:lnTo>
                    <a:pt x="677096" y="760446"/>
                  </a:lnTo>
                  <a:cubicBezTo>
                    <a:pt x="677096" y="760446"/>
                    <a:pt x="675810" y="760446"/>
                    <a:pt x="675810" y="760446"/>
                  </a:cubicBezTo>
                  <a:close/>
                  <a:moveTo>
                    <a:pt x="283477" y="758745"/>
                  </a:moveTo>
                  <a:lnTo>
                    <a:pt x="282905" y="761793"/>
                  </a:lnTo>
                  <a:cubicBezTo>
                    <a:pt x="276802" y="772465"/>
                    <a:pt x="276802" y="772465"/>
                    <a:pt x="276802" y="772465"/>
                  </a:cubicBezTo>
                  <a:cubicBezTo>
                    <a:pt x="273750" y="780088"/>
                    <a:pt x="273750" y="789235"/>
                    <a:pt x="266121" y="793809"/>
                  </a:cubicBezTo>
                  <a:cubicBezTo>
                    <a:pt x="262307" y="796096"/>
                    <a:pt x="260399" y="797240"/>
                    <a:pt x="259446" y="797812"/>
                  </a:cubicBezTo>
                  <a:lnTo>
                    <a:pt x="258494" y="798382"/>
                  </a:lnTo>
                  <a:lnTo>
                    <a:pt x="258492" y="798384"/>
                  </a:lnTo>
                  <a:cubicBezTo>
                    <a:pt x="258492" y="798384"/>
                    <a:pt x="258492" y="798384"/>
                    <a:pt x="266121" y="793810"/>
                  </a:cubicBezTo>
                  <a:cubicBezTo>
                    <a:pt x="273750" y="789236"/>
                    <a:pt x="273750" y="780089"/>
                    <a:pt x="276802" y="772466"/>
                  </a:cubicBezTo>
                  <a:cubicBezTo>
                    <a:pt x="276802" y="772466"/>
                    <a:pt x="276802" y="772466"/>
                    <a:pt x="282905" y="761794"/>
                  </a:cubicBezTo>
                  <a:cubicBezTo>
                    <a:pt x="282142" y="761032"/>
                    <a:pt x="282905" y="759889"/>
                    <a:pt x="283477" y="758745"/>
                  </a:cubicBezTo>
                  <a:close/>
                  <a:moveTo>
                    <a:pt x="333257" y="758744"/>
                  </a:moveTo>
                  <a:cubicBezTo>
                    <a:pt x="330205" y="758744"/>
                    <a:pt x="331731" y="761793"/>
                    <a:pt x="328679" y="763318"/>
                  </a:cubicBezTo>
                  <a:lnTo>
                    <a:pt x="328679" y="763319"/>
                  </a:lnTo>
                  <a:cubicBezTo>
                    <a:pt x="331731" y="761794"/>
                    <a:pt x="330205" y="758745"/>
                    <a:pt x="333257" y="758745"/>
                  </a:cubicBezTo>
                  <a:lnTo>
                    <a:pt x="334783" y="760270"/>
                  </a:lnTo>
                  <a:lnTo>
                    <a:pt x="334783" y="760269"/>
                  </a:lnTo>
                  <a:cubicBezTo>
                    <a:pt x="334783" y="758744"/>
                    <a:pt x="333257" y="758744"/>
                    <a:pt x="333257" y="758744"/>
                  </a:cubicBezTo>
                  <a:close/>
                  <a:moveTo>
                    <a:pt x="312023" y="757392"/>
                  </a:moveTo>
                  <a:lnTo>
                    <a:pt x="312023" y="757392"/>
                  </a:lnTo>
                  <a:cubicBezTo>
                    <a:pt x="313470" y="758919"/>
                    <a:pt x="313470" y="758919"/>
                    <a:pt x="313470" y="758919"/>
                  </a:cubicBezTo>
                  <a:lnTo>
                    <a:pt x="313468" y="758916"/>
                  </a:lnTo>
                  <a:close/>
                  <a:moveTo>
                    <a:pt x="327154" y="755695"/>
                  </a:moveTo>
                  <a:cubicBezTo>
                    <a:pt x="325628" y="757219"/>
                    <a:pt x="324102" y="758744"/>
                    <a:pt x="322576" y="757219"/>
                  </a:cubicBezTo>
                  <a:lnTo>
                    <a:pt x="322576" y="757220"/>
                  </a:lnTo>
                  <a:cubicBezTo>
                    <a:pt x="324102" y="758745"/>
                    <a:pt x="325628" y="757220"/>
                    <a:pt x="327154" y="755696"/>
                  </a:cubicBezTo>
                  <a:cubicBezTo>
                    <a:pt x="328680" y="756458"/>
                    <a:pt x="328680" y="757602"/>
                    <a:pt x="328489" y="758745"/>
                  </a:cubicBezTo>
                  <a:lnTo>
                    <a:pt x="328679" y="761793"/>
                  </a:lnTo>
                  <a:cubicBezTo>
                    <a:pt x="327154" y="760269"/>
                    <a:pt x="330205" y="757219"/>
                    <a:pt x="327154" y="755695"/>
                  </a:cubicBezTo>
                  <a:close/>
                  <a:moveTo>
                    <a:pt x="313470" y="754337"/>
                  </a:moveTo>
                  <a:lnTo>
                    <a:pt x="312230" y="756955"/>
                  </a:lnTo>
                  <a:lnTo>
                    <a:pt x="310577" y="754338"/>
                  </a:lnTo>
                  <a:lnTo>
                    <a:pt x="310576" y="754338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3470" y="754338"/>
                  </a:lnTo>
                  <a:cubicBezTo>
                    <a:pt x="313470" y="754338"/>
                    <a:pt x="316364" y="754338"/>
                    <a:pt x="316364" y="754338"/>
                  </a:cubicBezTo>
                  <a:lnTo>
                    <a:pt x="316364" y="754337"/>
                  </a:lnTo>
                  <a:close/>
                  <a:moveTo>
                    <a:pt x="605399" y="754016"/>
                  </a:moveTo>
                  <a:cubicBezTo>
                    <a:pt x="603953" y="758597"/>
                    <a:pt x="602506" y="761652"/>
                    <a:pt x="603953" y="766233"/>
                  </a:cubicBezTo>
                  <a:lnTo>
                    <a:pt x="603953" y="766233"/>
                  </a:lnTo>
                  <a:lnTo>
                    <a:pt x="605399" y="754017"/>
                  </a:lnTo>
                  <a:lnTo>
                    <a:pt x="608293" y="764706"/>
                  </a:lnTo>
                  <a:lnTo>
                    <a:pt x="608293" y="764706"/>
                  </a:lnTo>
                  <a:close/>
                  <a:moveTo>
                    <a:pt x="665644" y="753741"/>
                  </a:moveTo>
                  <a:lnTo>
                    <a:pt x="665644" y="753742"/>
                  </a:lnTo>
                  <a:lnTo>
                    <a:pt x="669463" y="758723"/>
                  </a:lnTo>
                  <a:cubicBezTo>
                    <a:pt x="670998" y="763290"/>
                    <a:pt x="672533" y="767857"/>
                    <a:pt x="672533" y="772424"/>
                  </a:cubicBezTo>
                  <a:cubicBezTo>
                    <a:pt x="672533" y="773947"/>
                    <a:pt x="674068" y="775469"/>
                    <a:pt x="675603" y="775469"/>
                  </a:cubicBezTo>
                  <a:cubicBezTo>
                    <a:pt x="675603" y="780036"/>
                    <a:pt x="675603" y="784603"/>
                    <a:pt x="680207" y="786126"/>
                  </a:cubicBezTo>
                  <a:cubicBezTo>
                    <a:pt x="681742" y="786126"/>
                    <a:pt x="683277" y="786126"/>
                    <a:pt x="684812" y="786126"/>
                  </a:cubicBezTo>
                  <a:cubicBezTo>
                    <a:pt x="689417" y="792215"/>
                    <a:pt x="690952" y="798305"/>
                    <a:pt x="694022" y="805917"/>
                  </a:cubicBezTo>
                  <a:cubicBezTo>
                    <a:pt x="695557" y="808962"/>
                    <a:pt x="692487" y="816573"/>
                    <a:pt x="700162" y="816573"/>
                  </a:cubicBezTo>
                  <a:cubicBezTo>
                    <a:pt x="703232" y="813529"/>
                    <a:pt x="700162" y="808962"/>
                    <a:pt x="701697" y="804394"/>
                  </a:cubicBezTo>
                  <a:lnTo>
                    <a:pt x="701697" y="804393"/>
                  </a:lnTo>
                  <a:cubicBezTo>
                    <a:pt x="700162" y="808961"/>
                    <a:pt x="703232" y="813528"/>
                    <a:pt x="700162" y="816572"/>
                  </a:cubicBezTo>
                  <a:cubicBezTo>
                    <a:pt x="692487" y="816572"/>
                    <a:pt x="695557" y="808961"/>
                    <a:pt x="694022" y="805916"/>
                  </a:cubicBezTo>
                  <a:cubicBezTo>
                    <a:pt x="690952" y="798304"/>
                    <a:pt x="689417" y="792214"/>
                    <a:pt x="684812" y="786125"/>
                  </a:cubicBezTo>
                  <a:cubicBezTo>
                    <a:pt x="683277" y="786125"/>
                    <a:pt x="681742" y="786125"/>
                    <a:pt x="680207" y="786125"/>
                  </a:cubicBezTo>
                  <a:cubicBezTo>
                    <a:pt x="675603" y="784602"/>
                    <a:pt x="675603" y="780035"/>
                    <a:pt x="675603" y="775468"/>
                  </a:cubicBezTo>
                  <a:cubicBezTo>
                    <a:pt x="674068" y="775468"/>
                    <a:pt x="672533" y="773946"/>
                    <a:pt x="672533" y="772423"/>
                  </a:cubicBezTo>
                  <a:cubicBezTo>
                    <a:pt x="672533" y="767856"/>
                    <a:pt x="670998" y="763289"/>
                    <a:pt x="669463" y="758722"/>
                  </a:cubicBezTo>
                  <a:close/>
                  <a:moveTo>
                    <a:pt x="274214" y="753308"/>
                  </a:moveTo>
                  <a:lnTo>
                    <a:pt x="268888" y="769318"/>
                  </a:lnTo>
                  <a:cubicBezTo>
                    <a:pt x="265844" y="773893"/>
                    <a:pt x="268888" y="776943"/>
                    <a:pt x="267366" y="781517"/>
                  </a:cubicBezTo>
                  <a:cubicBezTo>
                    <a:pt x="261279" y="792191"/>
                    <a:pt x="249104" y="798291"/>
                    <a:pt x="239973" y="807440"/>
                  </a:cubicBezTo>
                  <a:lnTo>
                    <a:pt x="234997" y="817414"/>
                  </a:lnTo>
                  <a:lnTo>
                    <a:pt x="234997" y="817415"/>
                  </a:lnTo>
                  <a:lnTo>
                    <a:pt x="234878" y="818630"/>
                  </a:lnTo>
                  <a:lnTo>
                    <a:pt x="234837" y="817734"/>
                  </a:lnTo>
                  <a:lnTo>
                    <a:pt x="234878" y="818631"/>
                  </a:lnTo>
                  <a:lnTo>
                    <a:pt x="234997" y="817415"/>
                  </a:lnTo>
                  <a:lnTo>
                    <a:pt x="239973" y="807441"/>
                  </a:lnTo>
                  <a:cubicBezTo>
                    <a:pt x="249104" y="798292"/>
                    <a:pt x="261279" y="792192"/>
                    <a:pt x="267366" y="781518"/>
                  </a:cubicBezTo>
                  <a:cubicBezTo>
                    <a:pt x="268888" y="776944"/>
                    <a:pt x="265844" y="773894"/>
                    <a:pt x="268888" y="769319"/>
                  </a:cubicBezTo>
                  <a:cubicBezTo>
                    <a:pt x="272693" y="764745"/>
                    <a:pt x="274214" y="759027"/>
                    <a:pt x="274214" y="753308"/>
                  </a:cubicBezTo>
                  <a:close/>
                  <a:moveTo>
                    <a:pt x="284049" y="752646"/>
                  </a:moveTo>
                  <a:lnTo>
                    <a:pt x="282905" y="755695"/>
                  </a:lnTo>
                  <a:lnTo>
                    <a:pt x="282905" y="755696"/>
                  </a:lnTo>
                  <a:lnTo>
                    <a:pt x="284050" y="752647"/>
                  </a:lnTo>
                  <a:close/>
                  <a:moveTo>
                    <a:pt x="319525" y="751121"/>
                  </a:moveTo>
                  <a:lnTo>
                    <a:pt x="319524" y="751122"/>
                  </a:lnTo>
                  <a:cubicBezTo>
                    <a:pt x="319524" y="752647"/>
                    <a:pt x="321050" y="752647"/>
                    <a:pt x="322576" y="752647"/>
                  </a:cubicBezTo>
                  <a:lnTo>
                    <a:pt x="328677" y="752647"/>
                  </a:lnTo>
                  <a:lnTo>
                    <a:pt x="328679" y="752646"/>
                  </a:lnTo>
                  <a:cubicBezTo>
                    <a:pt x="327154" y="751121"/>
                    <a:pt x="324102" y="752646"/>
                    <a:pt x="322576" y="752646"/>
                  </a:cubicBezTo>
                  <a:close/>
                  <a:moveTo>
                    <a:pt x="578071" y="750801"/>
                  </a:moveTo>
                  <a:lnTo>
                    <a:pt x="578073" y="750803"/>
                  </a:lnTo>
                  <a:lnTo>
                    <a:pt x="588358" y="753888"/>
                  </a:lnTo>
                  <a:lnTo>
                    <a:pt x="588360" y="753887"/>
                  </a:lnTo>
                  <a:cubicBezTo>
                    <a:pt x="585420" y="752344"/>
                    <a:pt x="582481" y="750801"/>
                    <a:pt x="578071" y="750801"/>
                  </a:cubicBezTo>
                  <a:close/>
                  <a:moveTo>
                    <a:pt x="85522" y="750801"/>
                  </a:moveTo>
                  <a:cubicBezTo>
                    <a:pt x="85522" y="750801"/>
                    <a:pt x="85522" y="750801"/>
                    <a:pt x="82467" y="753887"/>
                  </a:cubicBezTo>
                  <a:cubicBezTo>
                    <a:pt x="76359" y="761604"/>
                    <a:pt x="74831" y="770863"/>
                    <a:pt x="73304" y="780122"/>
                  </a:cubicBezTo>
                  <a:lnTo>
                    <a:pt x="73305" y="780122"/>
                  </a:lnTo>
                  <a:lnTo>
                    <a:pt x="82467" y="753888"/>
                  </a:lnTo>
                  <a:cubicBezTo>
                    <a:pt x="85522" y="750802"/>
                    <a:pt x="85522" y="750802"/>
                    <a:pt x="85522" y="750802"/>
                  </a:cubicBezTo>
                  <a:cubicBezTo>
                    <a:pt x="87049" y="753888"/>
                    <a:pt x="90103" y="753888"/>
                    <a:pt x="91630" y="752345"/>
                  </a:cubicBezTo>
                  <a:cubicBezTo>
                    <a:pt x="94685" y="750802"/>
                    <a:pt x="94685" y="750802"/>
                    <a:pt x="94685" y="750802"/>
                  </a:cubicBezTo>
                  <a:lnTo>
                    <a:pt x="97739" y="761605"/>
                  </a:lnTo>
                  <a:lnTo>
                    <a:pt x="97739" y="761604"/>
                  </a:lnTo>
                  <a:cubicBezTo>
                    <a:pt x="94685" y="758517"/>
                    <a:pt x="94685" y="753887"/>
                    <a:pt x="94685" y="750801"/>
                  </a:cubicBezTo>
                  <a:cubicBezTo>
                    <a:pt x="94685" y="750801"/>
                    <a:pt x="94685" y="750801"/>
                    <a:pt x="91630" y="752344"/>
                  </a:cubicBezTo>
                  <a:cubicBezTo>
                    <a:pt x="90103" y="753887"/>
                    <a:pt x="87049" y="753887"/>
                    <a:pt x="85522" y="750801"/>
                  </a:cubicBezTo>
                  <a:close/>
                  <a:moveTo>
                    <a:pt x="282905" y="749596"/>
                  </a:moveTo>
                  <a:lnTo>
                    <a:pt x="282906" y="749597"/>
                  </a:lnTo>
                  <a:lnTo>
                    <a:pt x="289008" y="752647"/>
                  </a:lnTo>
                  <a:cubicBezTo>
                    <a:pt x="290534" y="751122"/>
                    <a:pt x="290534" y="751122"/>
                    <a:pt x="290534" y="749597"/>
                  </a:cubicBezTo>
                  <a:lnTo>
                    <a:pt x="290534" y="749597"/>
                  </a:lnTo>
                  <a:lnTo>
                    <a:pt x="289008" y="752646"/>
                  </a:lnTo>
                  <a:cubicBezTo>
                    <a:pt x="287483" y="751121"/>
                    <a:pt x="284431" y="746547"/>
                    <a:pt x="282905" y="749596"/>
                  </a:cubicBezTo>
                  <a:close/>
                  <a:moveTo>
                    <a:pt x="639020" y="745083"/>
                  </a:moveTo>
                  <a:lnTo>
                    <a:pt x="639021" y="745085"/>
                  </a:lnTo>
                  <a:lnTo>
                    <a:pt x="642051" y="749620"/>
                  </a:lnTo>
                  <a:cubicBezTo>
                    <a:pt x="645083" y="755668"/>
                    <a:pt x="646599" y="762472"/>
                    <a:pt x="647925" y="769464"/>
                  </a:cubicBezTo>
                  <a:lnTo>
                    <a:pt x="650376" y="780320"/>
                  </a:lnTo>
                  <a:lnTo>
                    <a:pt x="650475" y="780260"/>
                  </a:lnTo>
                  <a:cubicBezTo>
                    <a:pt x="651247" y="780461"/>
                    <a:pt x="652018" y="780863"/>
                    <a:pt x="652790" y="780059"/>
                  </a:cubicBezTo>
                  <a:lnTo>
                    <a:pt x="653441" y="784579"/>
                  </a:lnTo>
                  <a:lnTo>
                    <a:pt x="653441" y="784579"/>
                  </a:lnTo>
                  <a:cubicBezTo>
                    <a:pt x="654526" y="783976"/>
                    <a:pt x="652790" y="782469"/>
                    <a:pt x="652790" y="780058"/>
                  </a:cubicBezTo>
                  <a:cubicBezTo>
                    <a:pt x="652018" y="780862"/>
                    <a:pt x="651247" y="780460"/>
                    <a:pt x="650475" y="780259"/>
                  </a:cubicBezTo>
                  <a:lnTo>
                    <a:pt x="650376" y="780319"/>
                  </a:lnTo>
                  <a:lnTo>
                    <a:pt x="647925" y="769463"/>
                  </a:lnTo>
                  <a:cubicBezTo>
                    <a:pt x="646599" y="762471"/>
                    <a:pt x="645083" y="755667"/>
                    <a:pt x="642051" y="749619"/>
                  </a:cubicBezTo>
                  <a:close/>
                  <a:moveTo>
                    <a:pt x="298164" y="745023"/>
                  </a:moveTo>
                  <a:lnTo>
                    <a:pt x="298163" y="745024"/>
                  </a:lnTo>
                  <a:cubicBezTo>
                    <a:pt x="298163" y="746548"/>
                    <a:pt x="299689" y="748073"/>
                    <a:pt x="301215" y="746548"/>
                  </a:cubicBezTo>
                  <a:cubicBezTo>
                    <a:pt x="301215" y="746548"/>
                    <a:pt x="301215" y="746548"/>
                    <a:pt x="310370" y="749597"/>
                  </a:cubicBezTo>
                  <a:cubicBezTo>
                    <a:pt x="311896" y="749597"/>
                    <a:pt x="313803" y="748073"/>
                    <a:pt x="315710" y="747120"/>
                  </a:cubicBezTo>
                  <a:lnTo>
                    <a:pt x="321050" y="748073"/>
                  </a:lnTo>
                  <a:lnTo>
                    <a:pt x="321050" y="748072"/>
                  </a:lnTo>
                  <a:cubicBezTo>
                    <a:pt x="317999" y="743498"/>
                    <a:pt x="313421" y="749596"/>
                    <a:pt x="310370" y="749596"/>
                  </a:cubicBezTo>
                  <a:cubicBezTo>
                    <a:pt x="301215" y="746547"/>
                    <a:pt x="301215" y="746547"/>
                    <a:pt x="301215" y="746547"/>
                  </a:cubicBezTo>
                  <a:close/>
                  <a:moveTo>
                    <a:pt x="284431" y="745023"/>
                  </a:moveTo>
                  <a:lnTo>
                    <a:pt x="284431" y="745024"/>
                  </a:lnTo>
                  <a:lnTo>
                    <a:pt x="289007" y="745024"/>
                  </a:lnTo>
                  <a:lnTo>
                    <a:pt x="289008" y="745023"/>
                  </a:lnTo>
                  <a:cubicBezTo>
                    <a:pt x="287483" y="743498"/>
                    <a:pt x="284431" y="745023"/>
                    <a:pt x="284431" y="745023"/>
                  </a:cubicBezTo>
                  <a:close/>
                  <a:moveTo>
                    <a:pt x="408315" y="744713"/>
                  </a:moveTo>
                  <a:lnTo>
                    <a:pt x="399141" y="750800"/>
                  </a:lnTo>
                  <a:lnTo>
                    <a:pt x="397614" y="749279"/>
                  </a:lnTo>
                  <a:lnTo>
                    <a:pt x="397613" y="749279"/>
                  </a:lnTo>
                  <a:cubicBezTo>
                    <a:pt x="397613" y="749279"/>
                    <a:pt x="397613" y="749279"/>
                    <a:pt x="399141" y="750801"/>
                  </a:cubicBezTo>
                  <a:cubicBezTo>
                    <a:pt x="402199" y="747757"/>
                    <a:pt x="405257" y="747757"/>
                    <a:pt x="408315" y="744714"/>
                  </a:cubicBezTo>
                  <a:close/>
                  <a:moveTo>
                    <a:pt x="76887" y="743727"/>
                  </a:moveTo>
                  <a:cubicBezTo>
                    <a:pt x="73763" y="752805"/>
                    <a:pt x="69078" y="761883"/>
                    <a:pt x="67517" y="769448"/>
                  </a:cubicBezTo>
                  <a:lnTo>
                    <a:pt x="67518" y="769446"/>
                  </a:lnTo>
                  <a:lnTo>
                    <a:pt x="76887" y="743728"/>
                  </a:lnTo>
                  <a:lnTo>
                    <a:pt x="78448" y="745241"/>
                  </a:lnTo>
                  <a:lnTo>
                    <a:pt x="78448" y="745240"/>
                  </a:lnTo>
                  <a:close/>
                  <a:moveTo>
                    <a:pt x="295112" y="743499"/>
                  </a:moveTo>
                  <a:lnTo>
                    <a:pt x="295111" y="743500"/>
                  </a:lnTo>
                  <a:lnTo>
                    <a:pt x="290534" y="748072"/>
                  </a:lnTo>
                  <a:lnTo>
                    <a:pt x="287484" y="746548"/>
                  </a:lnTo>
                  <a:lnTo>
                    <a:pt x="287483" y="746548"/>
                  </a:lnTo>
                  <a:cubicBezTo>
                    <a:pt x="287483" y="746548"/>
                    <a:pt x="287483" y="746548"/>
                    <a:pt x="290534" y="748073"/>
                  </a:cubicBezTo>
                  <a:cubicBezTo>
                    <a:pt x="293586" y="748073"/>
                    <a:pt x="293586" y="745024"/>
                    <a:pt x="295112" y="743499"/>
                  </a:cubicBezTo>
                  <a:close/>
                  <a:moveTo>
                    <a:pt x="629980" y="742042"/>
                  </a:moveTo>
                  <a:cubicBezTo>
                    <a:pt x="625421" y="740512"/>
                    <a:pt x="625421" y="745101"/>
                    <a:pt x="623901" y="745101"/>
                  </a:cubicBezTo>
                  <a:cubicBezTo>
                    <a:pt x="619341" y="748159"/>
                    <a:pt x="617821" y="745101"/>
                    <a:pt x="614781" y="743571"/>
                  </a:cubicBezTo>
                  <a:cubicBezTo>
                    <a:pt x="614781" y="748159"/>
                    <a:pt x="610222" y="751218"/>
                    <a:pt x="610222" y="754276"/>
                  </a:cubicBezTo>
                  <a:lnTo>
                    <a:pt x="610222" y="754277"/>
                  </a:lnTo>
                  <a:lnTo>
                    <a:pt x="614781" y="743572"/>
                  </a:lnTo>
                  <a:cubicBezTo>
                    <a:pt x="617821" y="745102"/>
                    <a:pt x="619341" y="748160"/>
                    <a:pt x="623901" y="745102"/>
                  </a:cubicBezTo>
                  <a:cubicBezTo>
                    <a:pt x="625421" y="745102"/>
                    <a:pt x="625421" y="740513"/>
                    <a:pt x="629980" y="742043"/>
                  </a:cubicBezTo>
                  <a:cubicBezTo>
                    <a:pt x="637579" y="748160"/>
                    <a:pt x="637579" y="758866"/>
                    <a:pt x="640619" y="766512"/>
                  </a:cubicBezTo>
                  <a:lnTo>
                    <a:pt x="641189" y="772629"/>
                  </a:lnTo>
                  <a:lnTo>
                    <a:pt x="641189" y="772628"/>
                  </a:lnTo>
                  <a:cubicBezTo>
                    <a:pt x="640999" y="770717"/>
                    <a:pt x="640619" y="768805"/>
                    <a:pt x="640619" y="766511"/>
                  </a:cubicBezTo>
                  <a:cubicBezTo>
                    <a:pt x="637579" y="758865"/>
                    <a:pt x="637579" y="748159"/>
                    <a:pt x="629980" y="742042"/>
                  </a:cubicBezTo>
                  <a:close/>
                  <a:moveTo>
                    <a:pt x="383854" y="741670"/>
                  </a:moveTo>
                  <a:lnTo>
                    <a:pt x="383852" y="741670"/>
                  </a:lnTo>
                  <a:cubicBezTo>
                    <a:pt x="386910" y="741670"/>
                    <a:pt x="389968" y="743192"/>
                    <a:pt x="393026" y="743192"/>
                  </a:cubicBezTo>
                  <a:cubicBezTo>
                    <a:pt x="394555" y="744714"/>
                    <a:pt x="396084" y="741670"/>
                    <a:pt x="397613" y="743192"/>
                  </a:cubicBezTo>
                  <a:lnTo>
                    <a:pt x="400670" y="747757"/>
                  </a:lnTo>
                  <a:lnTo>
                    <a:pt x="400670" y="747756"/>
                  </a:lnTo>
                  <a:cubicBezTo>
                    <a:pt x="400670" y="744713"/>
                    <a:pt x="397613" y="746235"/>
                    <a:pt x="397613" y="743191"/>
                  </a:cubicBezTo>
                  <a:cubicBezTo>
                    <a:pt x="396084" y="741669"/>
                    <a:pt x="394555" y="744713"/>
                    <a:pt x="393026" y="743191"/>
                  </a:cubicBezTo>
                  <a:close/>
                  <a:moveTo>
                    <a:pt x="601059" y="740613"/>
                  </a:moveTo>
                  <a:lnTo>
                    <a:pt x="599532" y="755945"/>
                  </a:lnTo>
                  <a:lnTo>
                    <a:pt x="599532" y="755945"/>
                  </a:lnTo>
                  <a:close/>
                  <a:moveTo>
                    <a:pt x="289008" y="737400"/>
                  </a:moveTo>
                  <a:cubicBezTo>
                    <a:pt x="287483" y="740449"/>
                    <a:pt x="281379" y="734351"/>
                    <a:pt x="282905" y="740449"/>
                  </a:cubicBezTo>
                  <a:lnTo>
                    <a:pt x="282906" y="740449"/>
                  </a:lnTo>
                  <a:lnTo>
                    <a:pt x="284813" y="737782"/>
                  </a:lnTo>
                  <a:cubicBezTo>
                    <a:pt x="286338" y="738164"/>
                    <a:pt x="288246" y="738926"/>
                    <a:pt x="289008" y="737401"/>
                  </a:cubicBezTo>
                  <a:cubicBezTo>
                    <a:pt x="290534" y="737401"/>
                    <a:pt x="290534" y="740450"/>
                    <a:pt x="290534" y="740450"/>
                  </a:cubicBezTo>
                  <a:lnTo>
                    <a:pt x="299689" y="741975"/>
                  </a:lnTo>
                  <a:lnTo>
                    <a:pt x="299689" y="741974"/>
                  </a:lnTo>
                  <a:cubicBezTo>
                    <a:pt x="296637" y="740449"/>
                    <a:pt x="293586" y="738924"/>
                    <a:pt x="290534" y="740449"/>
                  </a:cubicBezTo>
                  <a:cubicBezTo>
                    <a:pt x="290534" y="740449"/>
                    <a:pt x="290534" y="737400"/>
                    <a:pt x="289008" y="737400"/>
                  </a:cubicBezTo>
                  <a:close/>
                  <a:moveTo>
                    <a:pt x="347157" y="737104"/>
                  </a:moveTo>
                  <a:cubicBezTo>
                    <a:pt x="344099" y="740147"/>
                    <a:pt x="344099" y="744713"/>
                    <a:pt x="344099" y="749278"/>
                  </a:cubicBezTo>
                  <a:lnTo>
                    <a:pt x="343144" y="740719"/>
                  </a:lnTo>
                  <a:cubicBezTo>
                    <a:pt x="342188" y="743953"/>
                    <a:pt x="341806" y="746997"/>
                    <a:pt x="344099" y="749279"/>
                  </a:cubicBezTo>
                  <a:cubicBezTo>
                    <a:pt x="344099" y="744714"/>
                    <a:pt x="344099" y="740148"/>
                    <a:pt x="347157" y="737105"/>
                  </a:cubicBezTo>
                  <a:cubicBezTo>
                    <a:pt x="348686" y="735583"/>
                    <a:pt x="351744" y="735583"/>
                    <a:pt x="353273" y="737105"/>
                  </a:cubicBezTo>
                  <a:cubicBezTo>
                    <a:pt x="353273" y="740148"/>
                    <a:pt x="356331" y="740148"/>
                    <a:pt x="356331" y="741670"/>
                  </a:cubicBezTo>
                  <a:cubicBezTo>
                    <a:pt x="357860" y="741670"/>
                    <a:pt x="359389" y="741670"/>
                    <a:pt x="359389" y="740148"/>
                  </a:cubicBezTo>
                  <a:lnTo>
                    <a:pt x="359388" y="740148"/>
                  </a:lnTo>
                  <a:lnTo>
                    <a:pt x="356331" y="741669"/>
                  </a:lnTo>
                  <a:cubicBezTo>
                    <a:pt x="356331" y="740147"/>
                    <a:pt x="353273" y="740147"/>
                    <a:pt x="353273" y="737104"/>
                  </a:cubicBezTo>
                  <a:cubicBezTo>
                    <a:pt x="351744" y="735582"/>
                    <a:pt x="348686" y="735582"/>
                    <a:pt x="347157" y="737104"/>
                  </a:cubicBezTo>
                  <a:close/>
                  <a:moveTo>
                    <a:pt x="563019" y="734891"/>
                  </a:moveTo>
                  <a:lnTo>
                    <a:pt x="563019" y="734891"/>
                  </a:lnTo>
                  <a:lnTo>
                    <a:pt x="565380" y="737387"/>
                  </a:lnTo>
                  <a:lnTo>
                    <a:pt x="568425" y="745013"/>
                  </a:lnTo>
                  <a:lnTo>
                    <a:pt x="568426" y="745014"/>
                  </a:lnTo>
                  <a:cubicBezTo>
                    <a:pt x="566903" y="743488"/>
                    <a:pt x="565380" y="740437"/>
                    <a:pt x="565380" y="737386"/>
                  </a:cubicBezTo>
                  <a:close/>
                  <a:moveTo>
                    <a:pt x="357517" y="734403"/>
                  </a:moveTo>
                  <a:lnTo>
                    <a:pt x="357517" y="734404"/>
                  </a:lnTo>
                  <a:cubicBezTo>
                    <a:pt x="357517" y="734404"/>
                    <a:pt x="360732" y="736012"/>
                    <a:pt x="360732" y="734404"/>
                  </a:cubicBezTo>
                  <a:lnTo>
                    <a:pt x="360730" y="734403"/>
                  </a:lnTo>
                  <a:close/>
                  <a:moveTo>
                    <a:pt x="362447" y="734060"/>
                  </a:moveTo>
                  <a:lnTo>
                    <a:pt x="362447" y="734061"/>
                  </a:lnTo>
                  <a:cubicBezTo>
                    <a:pt x="362447" y="734061"/>
                    <a:pt x="362447" y="734061"/>
                    <a:pt x="368562" y="734061"/>
                  </a:cubicBezTo>
                  <a:lnTo>
                    <a:pt x="368560" y="734060"/>
                  </a:lnTo>
                  <a:lnTo>
                    <a:pt x="363212" y="734060"/>
                  </a:lnTo>
                  <a:close/>
                  <a:moveTo>
                    <a:pt x="596478" y="732946"/>
                  </a:moveTo>
                  <a:lnTo>
                    <a:pt x="593423" y="740612"/>
                  </a:lnTo>
                  <a:lnTo>
                    <a:pt x="593423" y="740613"/>
                  </a:lnTo>
                  <a:lnTo>
                    <a:pt x="596478" y="732946"/>
                  </a:lnTo>
                  <a:close/>
                  <a:moveTo>
                    <a:pt x="373149" y="732538"/>
                  </a:moveTo>
                  <a:lnTo>
                    <a:pt x="373149" y="732539"/>
                  </a:lnTo>
                  <a:cubicBezTo>
                    <a:pt x="379265" y="732539"/>
                    <a:pt x="376207" y="738626"/>
                    <a:pt x="379265" y="740148"/>
                  </a:cubicBezTo>
                  <a:cubicBezTo>
                    <a:pt x="380794" y="741670"/>
                    <a:pt x="379265" y="740148"/>
                    <a:pt x="380794" y="738626"/>
                  </a:cubicBezTo>
                  <a:cubicBezTo>
                    <a:pt x="382323" y="737865"/>
                    <a:pt x="383852" y="737105"/>
                    <a:pt x="385572" y="736534"/>
                  </a:cubicBezTo>
                  <a:lnTo>
                    <a:pt x="390391" y="735760"/>
                  </a:lnTo>
                  <a:lnTo>
                    <a:pt x="390418" y="735810"/>
                  </a:lnTo>
                  <a:cubicBezTo>
                    <a:pt x="390793" y="736012"/>
                    <a:pt x="391168" y="736012"/>
                    <a:pt x="391168" y="736012"/>
                  </a:cubicBezTo>
                  <a:lnTo>
                    <a:pt x="391518" y="735977"/>
                  </a:lnTo>
                  <a:lnTo>
                    <a:pt x="391688" y="739197"/>
                  </a:lnTo>
                  <a:lnTo>
                    <a:pt x="393026" y="741669"/>
                  </a:lnTo>
                  <a:lnTo>
                    <a:pt x="393026" y="741669"/>
                  </a:lnTo>
                  <a:cubicBezTo>
                    <a:pt x="392261" y="740908"/>
                    <a:pt x="391879" y="740147"/>
                    <a:pt x="391688" y="739196"/>
                  </a:cubicBezTo>
                  <a:lnTo>
                    <a:pt x="391518" y="735976"/>
                  </a:lnTo>
                  <a:lnTo>
                    <a:pt x="391168" y="736011"/>
                  </a:lnTo>
                  <a:cubicBezTo>
                    <a:pt x="391168" y="736011"/>
                    <a:pt x="390793" y="736011"/>
                    <a:pt x="390418" y="735809"/>
                  </a:cubicBezTo>
                  <a:lnTo>
                    <a:pt x="390391" y="735759"/>
                  </a:lnTo>
                  <a:lnTo>
                    <a:pt x="385572" y="736533"/>
                  </a:lnTo>
                  <a:cubicBezTo>
                    <a:pt x="383852" y="737104"/>
                    <a:pt x="382323" y="737864"/>
                    <a:pt x="380794" y="738625"/>
                  </a:cubicBezTo>
                  <a:cubicBezTo>
                    <a:pt x="379265" y="740147"/>
                    <a:pt x="380794" y="741669"/>
                    <a:pt x="379265" y="740147"/>
                  </a:cubicBezTo>
                  <a:cubicBezTo>
                    <a:pt x="376207" y="738625"/>
                    <a:pt x="379265" y="732538"/>
                    <a:pt x="373149" y="732538"/>
                  </a:cubicBezTo>
                  <a:close/>
                  <a:moveTo>
                    <a:pt x="273750" y="731303"/>
                  </a:moveTo>
                  <a:lnTo>
                    <a:pt x="273750" y="731303"/>
                  </a:lnTo>
                  <a:cubicBezTo>
                    <a:pt x="274513" y="736639"/>
                    <a:pt x="276802" y="741975"/>
                    <a:pt x="278328" y="747311"/>
                  </a:cubicBezTo>
                  <a:lnTo>
                    <a:pt x="278328" y="763318"/>
                  </a:lnTo>
                  <a:cubicBezTo>
                    <a:pt x="280617" y="757982"/>
                    <a:pt x="279854" y="752646"/>
                    <a:pt x="278328" y="747310"/>
                  </a:cubicBezTo>
                  <a:close/>
                  <a:moveTo>
                    <a:pt x="359007" y="730065"/>
                  </a:moveTo>
                  <a:lnTo>
                    <a:pt x="357860" y="731016"/>
                  </a:lnTo>
                  <a:cubicBezTo>
                    <a:pt x="356331" y="729494"/>
                    <a:pt x="354802" y="732538"/>
                    <a:pt x="353273" y="732538"/>
                  </a:cubicBezTo>
                  <a:lnTo>
                    <a:pt x="353273" y="732539"/>
                  </a:lnTo>
                  <a:cubicBezTo>
                    <a:pt x="354802" y="732539"/>
                    <a:pt x="356331" y="729495"/>
                    <a:pt x="357860" y="731017"/>
                  </a:cubicBezTo>
                  <a:cubicBezTo>
                    <a:pt x="359389" y="731017"/>
                    <a:pt x="359389" y="730637"/>
                    <a:pt x="359007" y="730066"/>
                  </a:cubicBezTo>
                  <a:close/>
                  <a:moveTo>
                    <a:pt x="357860" y="727973"/>
                  </a:moveTo>
                  <a:lnTo>
                    <a:pt x="357861" y="727974"/>
                  </a:lnTo>
                  <a:lnTo>
                    <a:pt x="360918" y="727974"/>
                  </a:lnTo>
                  <a:lnTo>
                    <a:pt x="363976" y="729495"/>
                  </a:lnTo>
                  <a:lnTo>
                    <a:pt x="363976" y="729494"/>
                  </a:lnTo>
                  <a:cubicBezTo>
                    <a:pt x="362447" y="727973"/>
                    <a:pt x="362447" y="727973"/>
                    <a:pt x="360918" y="727973"/>
                  </a:cubicBezTo>
                  <a:cubicBezTo>
                    <a:pt x="359389" y="727973"/>
                    <a:pt x="359389" y="726451"/>
                    <a:pt x="357860" y="727973"/>
                  </a:cubicBezTo>
                  <a:close/>
                  <a:moveTo>
                    <a:pt x="98446" y="726623"/>
                  </a:moveTo>
                  <a:cubicBezTo>
                    <a:pt x="97096" y="726623"/>
                    <a:pt x="95552" y="727395"/>
                    <a:pt x="94781" y="728167"/>
                  </a:cubicBezTo>
                  <a:lnTo>
                    <a:pt x="94781" y="728168"/>
                  </a:lnTo>
                  <a:lnTo>
                    <a:pt x="98446" y="726624"/>
                  </a:lnTo>
                  <a:lnTo>
                    <a:pt x="100954" y="729711"/>
                  </a:lnTo>
                  <a:lnTo>
                    <a:pt x="100954" y="729710"/>
                  </a:lnTo>
                  <a:cubicBezTo>
                    <a:pt x="100954" y="727395"/>
                    <a:pt x="99796" y="726623"/>
                    <a:pt x="98446" y="726623"/>
                  </a:cubicBezTo>
                  <a:close/>
                  <a:moveTo>
                    <a:pt x="371620" y="726451"/>
                  </a:moveTo>
                  <a:cubicBezTo>
                    <a:pt x="367033" y="726451"/>
                    <a:pt x="370091" y="729494"/>
                    <a:pt x="365504" y="729494"/>
                  </a:cubicBezTo>
                  <a:lnTo>
                    <a:pt x="365504" y="729495"/>
                  </a:lnTo>
                  <a:cubicBezTo>
                    <a:pt x="370091" y="729495"/>
                    <a:pt x="367033" y="726452"/>
                    <a:pt x="371620" y="726452"/>
                  </a:cubicBezTo>
                  <a:cubicBezTo>
                    <a:pt x="373149" y="726452"/>
                    <a:pt x="373149" y="727974"/>
                    <a:pt x="373149" y="729495"/>
                  </a:cubicBezTo>
                  <a:lnTo>
                    <a:pt x="373149" y="729494"/>
                  </a:lnTo>
                  <a:cubicBezTo>
                    <a:pt x="373149" y="727973"/>
                    <a:pt x="373149" y="726451"/>
                    <a:pt x="371620" y="726451"/>
                  </a:cubicBezTo>
                  <a:close/>
                  <a:moveTo>
                    <a:pt x="569374" y="725593"/>
                  </a:moveTo>
                  <a:lnTo>
                    <a:pt x="569375" y="725595"/>
                  </a:lnTo>
                  <a:lnTo>
                    <a:pt x="578012" y="731510"/>
                  </a:lnTo>
                  <a:lnTo>
                    <a:pt x="578013" y="731510"/>
                  </a:lnTo>
                  <a:close/>
                  <a:moveTo>
                    <a:pt x="573249" y="725080"/>
                  </a:moveTo>
                  <a:lnTo>
                    <a:pt x="573252" y="725083"/>
                  </a:lnTo>
                  <a:lnTo>
                    <a:pt x="574857" y="726286"/>
                  </a:lnTo>
                  <a:lnTo>
                    <a:pt x="575300" y="726389"/>
                  </a:lnTo>
                  <a:lnTo>
                    <a:pt x="575301" y="726388"/>
                  </a:lnTo>
                  <a:lnTo>
                    <a:pt x="574857" y="726285"/>
                  </a:lnTo>
                  <a:cubicBezTo>
                    <a:pt x="574455" y="725883"/>
                    <a:pt x="574053" y="725080"/>
                    <a:pt x="573249" y="725080"/>
                  </a:cubicBezTo>
                  <a:close/>
                  <a:moveTo>
                    <a:pt x="107384" y="720579"/>
                  </a:moveTo>
                  <a:cubicBezTo>
                    <a:pt x="105776" y="720579"/>
                    <a:pt x="100954" y="722079"/>
                    <a:pt x="102561" y="723580"/>
                  </a:cubicBezTo>
                  <a:lnTo>
                    <a:pt x="102562" y="723581"/>
                  </a:lnTo>
                  <a:lnTo>
                    <a:pt x="103767" y="721518"/>
                  </a:lnTo>
                  <a:lnTo>
                    <a:pt x="107383" y="720581"/>
                  </a:lnTo>
                  <a:close/>
                  <a:moveTo>
                    <a:pt x="91951" y="719293"/>
                  </a:moveTo>
                  <a:cubicBezTo>
                    <a:pt x="91951" y="719293"/>
                    <a:pt x="91951" y="719293"/>
                    <a:pt x="88865" y="723794"/>
                  </a:cubicBezTo>
                  <a:cubicBezTo>
                    <a:pt x="88865" y="728295"/>
                    <a:pt x="84235" y="729796"/>
                    <a:pt x="84235" y="732796"/>
                  </a:cubicBezTo>
                  <a:lnTo>
                    <a:pt x="84236" y="732796"/>
                  </a:lnTo>
                  <a:lnTo>
                    <a:pt x="88865" y="723795"/>
                  </a:lnTo>
                  <a:lnTo>
                    <a:pt x="91951" y="719295"/>
                  </a:lnTo>
                  <a:close/>
                  <a:moveTo>
                    <a:pt x="587315" y="716078"/>
                  </a:moveTo>
                  <a:lnTo>
                    <a:pt x="587315" y="716079"/>
                  </a:lnTo>
                  <a:lnTo>
                    <a:pt x="598005" y="732946"/>
                  </a:lnTo>
                  <a:cubicBezTo>
                    <a:pt x="600296" y="735246"/>
                    <a:pt x="602586" y="736779"/>
                    <a:pt x="604686" y="738313"/>
                  </a:cubicBezTo>
                  <a:lnTo>
                    <a:pt x="609113" y="742604"/>
                  </a:lnTo>
                  <a:lnTo>
                    <a:pt x="609794" y="741992"/>
                  </a:lnTo>
                  <a:cubicBezTo>
                    <a:pt x="610169" y="741799"/>
                    <a:pt x="610544" y="741799"/>
                    <a:pt x="611294" y="741799"/>
                  </a:cubicBezTo>
                  <a:lnTo>
                    <a:pt x="611294" y="741798"/>
                  </a:lnTo>
                  <a:cubicBezTo>
                    <a:pt x="610544" y="741798"/>
                    <a:pt x="610169" y="741798"/>
                    <a:pt x="609794" y="741991"/>
                  </a:cubicBezTo>
                  <a:lnTo>
                    <a:pt x="609113" y="742603"/>
                  </a:lnTo>
                  <a:lnTo>
                    <a:pt x="604686" y="738312"/>
                  </a:lnTo>
                  <a:cubicBezTo>
                    <a:pt x="602586" y="736778"/>
                    <a:pt x="600296" y="735245"/>
                    <a:pt x="598005" y="732945"/>
                  </a:cubicBezTo>
                  <a:cubicBezTo>
                    <a:pt x="596478" y="726812"/>
                    <a:pt x="593423" y="720678"/>
                    <a:pt x="587315" y="716078"/>
                  </a:cubicBezTo>
                  <a:close/>
                  <a:moveTo>
                    <a:pt x="498338" y="714792"/>
                  </a:moveTo>
                  <a:lnTo>
                    <a:pt x="498339" y="714794"/>
                  </a:lnTo>
                  <a:lnTo>
                    <a:pt x="506053" y="721865"/>
                  </a:lnTo>
                  <a:lnTo>
                    <a:pt x="506054" y="721865"/>
                  </a:lnTo>
                  <a:cubicBezTo>
                    <a:pt x="502967" y="719036"/>
                    <a:pt x="501424" y="716206"/>
                    <a:pt x="498338" y="714792"/>
                  </a:cubicBezTo>
                  <a:close/>
                  <a:moveTo>
                    <a:pt x="599979" y="714760"/>
                  </a:moveTo>
                  <a:lnTo>
                    <a:pt x="600087" y="715181"/>
                  </a:lnTo>
                  <a:cubicBezTo>
                    <a:pt x="601043" y="718047"/>
                    <a:pt x="602573" y="720723"/>
                    <a:pt x="605633" y="722252"/>
                  </a:cubicBezTo>
                  <a:cubicBezTo>
                    <a:pt x="607928" y="724546"/>
                    <a:pt x="608693" y="726839"/>
                    <a:pt x="609075" y="729133"/>
                  </a:cubicBezTo>
                  <a:lnTo>
                    <a:pt x="610222" y="736012"/>
                  </a:lnTo>
                  <a:lnTo>
                    <a:pt x="610222" y="736012"/>
                  </a:lnTo>
                  <a:cubicBezTo>
                    <a:pt x="608693" y="731425"/>
                    <a:pt x="610222" y="726838"/>
                    <a:pt x="605633" y="722251"/>
                  </a:cubicBezTo>
                  <a:cubicBezTo>
                    <a:pt x="602573" y="720722"/>
                    <a:pt x="601043" y="718046"/>
                    <a:pt x="600087" y="715180"/>
                  </a:cubicBezTo>
                  <a:lnTo>
                    <a:pt x="599979" y="714760"/>
                  </a:lnTo>
                  <a:close/>
                  <a:moveTo>
                    <a:pt x="562768" y="714504"/>
                  </a:moveTo>
                  <a:lnTo>
                    <a:pt x="565855" y="729581"/>
                  </a:lnTo>
                  <a:lnTo>
                    <a:pt x="565855" y="729581"/>
                  </a:lnTo>
                  <a:lnTo>
                    <a:pt x="562768" y="714504"/>
                  </a:lnTo>
                  <a:close/>
                  <a:moveTo>
                    <a:pt x="480012" y="714363"/>
                  </a:moveTo>
                  <a:lnTo>
                    <a:pt x="480012" y="714364"/>
                  </a:lnTo>
                  <a:lnTo>
                    <a:pt x="480816" y="714552"/>
                  </a:lnTo>
                  <a:lnTo>
                    <a:pt x="481457" y="715599"/>
                  </a:lnTo>
                  <a:lnTo>
                    <a:pt x="481457" y="715598"/>
                  </a:lnTo>
                  <a:lnTo>
                    <a:pt x="480816" y="714551"/>
                  </a:lnTo>
                  <a:cubicBezTo>
                    <a:pt x="480816" y="713988"/>
                    <a:pt x="480816" y="713613"/>
                    <a:pt x="480012" y="714363"/>
                  </a:cubicBezTo>
                  <a:close/>
                  <a:moveTo>
                    <a:pt x="468064" y="712792"/>
                  </a:moveTo>
                  <a:lnTo>
                    <a:pt x="468115" y="712863"/>
                  </a:lnTo>
                  <a:lnTo>
                    <a:pt x="468116" y="712863"/>
                  </a:lnTo>
                  <a:lnTo>
                    <a:pt x="468065" y="712792"/>
                  </a:lnTo>
                  <a:close/>
                  <a:moveTo>
                    <a:pt x="453853" y="710034"/>
                  </a:moveTo>
                  <a:lnTo>
                    <a:pt x="453853" y="710035"/>
                  </a:lnTo>
                  <a:cubicBezTo>
                    <a:pt x="459967" y="716126"/>
                    <a:pt x="469139" y="716126"/>
                    <a:pt x="476782" y="717648"/>
                  </a:cubicBezTo>
                  <a:cubicBezTo>
                    <a:pt x="479839" y="729829"/>
                    <a:pt x="487481" y="742011"/>
                    <a:pt x="499710" y="743533"/>
                  </a:cubicBezTo>
                  <a:cubicBezTo>
                    <a:pt x="504296" y="743533"/>
                    <a:pt x="508881" y="743533"/>
                    <a:pt x="511938" y="742011"/>
                  </a:cubicBezTo>
                  <a:cubicBezTo>
                    <a:pt x="514995" y="738965"/>
                    <a:pt x="516524" y="735920"/>
                    <a:pt x="516524" y="731352"/>
                  </a:cubicBezTo>
                  <a:cubicBezTo>
                    <a:pt x="528753" y="737443"/>
                    <a:pt x="539452" y="746579"/>
                    <a:pt x="551681" y="752669"/>
                  </a:cubicBezTo>
                  <a:cubicBezTo>
                    <a:pt x="565438" y="761805"/>
                    <a:pt x="579959" y="770941"/>
                    <a:pt x="593525" y="781219"/>
                  </a:cubicBezTo>
                  <a:lnTo>
                    <a:pt x="629636" y="816620"/>
                  </a:lnTo>
                  <a:lnTo>
                    <a:pt x="629637" y="816620"/>
                  </a:lnTo>
                  <a:cubicBezTo>
                    <a:pt x="609766" y="789212"/>
                    <a:pt x="579195" y="770940"/>
                    <a:pt x="551681" y="752668"/>
                  </a:cubicBezTo>
                  <a:cubicBezTo>
                    <a:pt x="539452" y="746578"/>
                    <a:pt x="528753" y="737442"/>
                    <a:pt x="516524" y="731351"/>
                  </a:cubicBezTo>
                  <a:cubicBezTo>
                    <a:pt x="516524" y="735919"/>
                    <a:pt x="514995" y="738964"/>
                    <a:pt x="511938" y="742010"/>
                  </a:cubicBezTo>
                  <a:cubicBezTo>
                    <a:pt x="508881" y="743532"/>
                    <a:pt x="504296" y="743532"/>
                    <a:pt x="499710" y="743532"/>
                  </a:cubicBezTo>
                  <a:cubicBezTo>
                    <a:pt x="487481" y="742010"/>
                    <a:pt x="479839" y="729828"/>
                    <a:pt x="476782" y="717647"/>
                  </a:cubicBezTo>
                  <a:close/>
                  <a:moveTo>
                    <a:pt x="73304" y="709648"/>
                  </a:moveTo>
                  <a:cubicBezTo>
                    <a:pt x="64124" y="724933"/>
                    <a:pt x="56475" y="740217"/>
                    <a:pt x="48825" y="755503"/>
                  </a:cubicBezTo>
                  <a:cubicBezTo>
                    <a:pt x="42705" y="764673"/>
                    <a:pt x="41175" y="775373"/>
                    <a:pt x="35055" y="784544"/>
                  </a:cubicBezTo>
                  <a:cubicBezTo>
                    <a:pt x="35055" y="786072"/>
                    <a:pt x="33526" y="790658"/>
                    <a:pt x="31996" y="792186"/>
                  </a:cubicBezTo>
                  <a:cubicBezTo>
                    <a:pt x="30466" y="796772"/>
                    <a:pt x="28936" y="799828"/>
                    <a:pt x="28936" y="802885"/>
                  </a:cubicBezTo>
                  <a:lnTo>
                    <a:pt x="28937" y="802885"/>
                  </a:lnTo>
                  <a:lnTo>
                    <a:pt x="31996" y="792187"/>
                  </a:lnTo>
                  <a:cubicBezTo>
                    <a:pt x="33526" y="790659"/>
                    <a:pt x="35055" y="786073"/>
                    <a:pt x="35055" y="784545"/>
                  </a:cubicBezTo>
                  <a:cubicBezTo>
                    <a:pt x="41175" y="775374"/>
                    <a:pt x="42705" y="764674"/>
                    <a:pt x="48825" y="755504"/>
                  </a:cubicBezTo>
                  <a:lnTo>
                    <a:pt x="73303" y="709652"/>
                  </a:lnTo>
                  <a:close/>
                  <a:moveTo>
                    <a:pt x="242912" y="708511"/>
                  </a:moveTo>
                  <a:lnTo>
                    <a:pt x="233741" y="716125"/>
                  </a:lnTo>
                  <a:cubicBezTo>
                    <a:pt x="226098" y="716125"/>
                    <a:pt x="218455" y="719170"/>
                    <a:pt x="212341" y="716125"/>
                  </a:cubicBezTo>
                  <a:cubicBezTo>
                    <a:pt x="212341" y="716125"/>
                    <a:pt x="212341" y="716125"/>
                    <a:pt x="210812" y="716125"/>
                  </a:cubicBezTo>
                  <a:cubicBezTo>
                    <a:pt x="209284" y="720692"/>
                    <a:pt x="207755" y="723738"/>
                    <a:pt x="206227" y="726783"/>
                  </a:cubicBezTo>
                  <a:cubicBezTo>
                    <a:pt x="201641" y="732874"/>
                    <a:pt x="195527" y="737442"/>
                    <a:pt x="187884" y="737442"/>
                  </a:cubicBezTo>
                  <a:cubicBezTo>
                    <a:pt x="183298" y="735919"/>
                    <a:pt x="181770" y="731351"/>
                    <a:pt x="180241" y="728306"/>
                  </a:cubicBezTo>
                  <a:cubicBezTo>
                    <a:pt x="171070" y="734396"/>
                    <a:pt x="161898" y="742010"/>
                    <a:pt x="152727" y="749623"/>
                  </a:cubicBezTo>
                  <a:cubicBezTo>
                    <a:pt x="129799" y="769418"/>
                    <a:pt x="102285" y="787690"/>
                    <a:pt x="90056" y="816620"/>
                  </a:cubicBezTo>
                  <a:lnTo>
                    <a:pt x="90057" y="816621"/>
                  </a:lnTo>
                  <a:lnTo>
                    <a:pt x="117380" y="779697"/>
                  </a:lnTo>
                  <a:cubicBezTo>
                    <a:pt x="128653" y="769039"/>
                    <a:pt x="141263" y="759522"/>
                    <a:pt x="152727" y="749624"/>
                  </a:cubicBezTo>
                  <a:cubicBezTo>
                    <a:pt x="161898" y="742011"/>
                    <a:pt x="171070" y="734397"/>
                    <a:pt x="180241" y="728307"/>
                  </a:cubicBezTo>
                  <a:cubicBezTo>
                    <a:pt x="181770" y="731352"/>
                    <a:pt x="183298" y="735920"/>
                    <a:pt x="187884" y="737443"/>
                  </a:cubicBezTo>
                  <a:cubicBezTo>
                    <a:pt x="195527" y="737443"/>
                    <a:pt x="201641" y="732875"/>
                    <a:pt x="206227" y="726784"/>
                  </a:cubicBezTo>
                  <a:cubicBezTo>
                    <a:pt x="207755" y="723739"/>
                    <a:pt x="209284" y="720693"/>
                    <a:pt x="210812" y="716126"/>
                  </a:cubicBezTo>
                  <a:cubicBezTo>
                    <a:pt x="212341" y="716126"/>
                    <a:pt x="212341" y="716126"/>
                    <a:pt x="212341" y="716126"/>
                  </a:cubicBezTo>
                  <a:cubicBezTo>
                    <a:pt x="218455" y="719171"/>
                    <a:pt x="226098" y="716126"/>
                    <a:pt x="233741" y="716126"/>
                  </a:cubicBezTo>
                  <a:cubicBezTo>
                    <a:pt x="236798" y="714603"/>
                    <a:pt x="241384" y="711557"/>
                    <a:pt x="242912" y="708512"/>
                  </a:cubicBezTo>
                  <a:close/>
                  <a:moveTo>
                    <a:pt x="495326" y="708401"/>
                  </a:moveTo>
                  <a:cubicBezTo>
                    <a:pt x="493803" y="712978"/>
                    <a:pt x="495326" y="719080"/>
                    <a:pt x="498371" y="722131"/>
                  </a:cubicBezTo>
                  <a:cubicBezTo>
                    <a:pt x="499894" y="725945"/>
                    <a:pt x="502940" y="725945"/>
                    <a:pt x="505986" y="725755"/>
                  </a:cubicBezTo>
                  <a:lnTo>
                    <a:pt x="513601" y="728233"/>
                  </a:lnTo>
                  <a:lnTo>
                    <a:pt x="513601" y="728232"/>
                  </a:lnTo>
                  <a:cubicBezTo>
                    <a:pt x="510555" y="722130"/>
                    <a:pt x="501417" y="729758"/>
                    <a:pt x="498371" y="722130"/>
                  </a:cubicBezTo>
                  <a:lnTo>
                    <a:pt x="495326" y="708401"/>
                  </a:lnTo>
                  <a:close/>
                  <a:moveTo>
                    <a:pt x="577857" y="703743"/>
                  </a:moveTo>
                  <a:cubicBezTo>
                    <a:pt x="577857" y="705263"/>
                    <a:pt x="574857" y="706783"/>
                    <a:pt x="574857" y="708303"/>
                  </a:cubicBezTo>
                  <a:lnTo>
                    <a:pt x="574858" y="708304"/>
                  </a:lnTo>
                  <a:lnTo>
                    <a:pt x="577857" y="703744"/>
                  </a:lnTo>
                  <a:close/>
                  <a:moveTo>
                    <a:pt x="651375" y="702575"/>
                  </a:moveTo>
                  <a:lnTo>
                    <a:pt x="651377" y="702580"/>
                  </a:lnTo>
                  <a:lnTo>
                    <a:pt x="656934" y="711904"/>
                  </a:lnTo>
                  <a:cubicBezTo>
                    <a:pt x="658275" y="715521"/>
                    <a:pt x="659809" y="719328"/>
                    <a:pt x="663642" y="722374"/>
                  </a:cubicBezTo>
                  <a:lnTo>
                    <a:pt x="671307" y="728464"/>
                  </a:lnTo>
                  <a:lnTo>
                    <a:pt x="671309" y="728464"/>
                  </a:lnTo>
                  <a:cubicBezTo>
                    <a:pt x="668242" y="726941"/>
                    <a:pt x="665176" y="723896"/>
                    <a:pt x="663642" y="722373"/>
                  </a:cubicBezTo>
                  <a:cubicBezTo>
                    <a:pt x="655975" y="716281"/>
                    <a:pt x="657509" y="707143"/>
                    <a:pt x="651375" y="702575"/>
                  </a:cubicBezTo>
                  <a:close/>
                  <a:moveTo>
                    <a:pt x="187916" y="700646"/>
                  </a:moveTo>
                  <a:cubicBezTo>
                    <a:pt x="177207" y="703712"/>
                    <a:pt x="169557" y="715979"/>
                    <a:pt x="158848" y="722113"/>
                  </a:cubicBezTo>
                  <a:cubicBezTo>
                    <a:pt x="154258" y="728246"/>
                    <a:pt x="149668" y="734379"/>
                    <a:pt x="146608" y="740513"/>
                  </a:cubicBezTo>
                  <a:lnTo>
                    <a:pt x="146610" y="740512"/>
                  </a:lnTo>
                  <a:lnTo>
                    <a:pt x="158848" y="722114"/>
                  </a:lnTo>
                  <a:cubicBezTo>
                    <a:pt x="169557" y="715980"/>
                    <a:pt x="177207" y="703713"/>
                    <a:pt x="187916" y="700647"/>
                  </a:cubicBezTo>
                  <a:lnTo>
                    <a:pt x="190975" y="702180"/>
                  </a:lnTo>
                  <a:lnTo>
                    <a:pt x="190976" y="702179"/>
                  </a:lnTo>
                  <a:cubicBezTo>
                    <a:pt x="190976" y="700646"/>
                    <a:pt x="189446" y="700646"/>
                    <a:pt x="187916" y="700646"/>
                  </a:cubicBezTo>
                  <a:close/>
                  <a:moveTo>
                    <a:pt x="646439" y="697828"/>
                  </a:moveTo>
                  <a:cubicBezTo>
                    <a:pt x="644904" y="702395"/>
                    <a:pt x="646439" y="706962"/>
                    <a:pt x="647974" y="710007"/>
                  </a:cubicBezTo>
                  <a:cubicBezTo>
                    <a:pt x="655648" y="728275"/>
                    <a:pt x="655648" y="728275"/>
                    <a:pt x="655648" y="728275"/>
                  </a:cubicBezTo>
                  <a:cubicBezTo>
                    <a:pt x="654881" y="734365"/>
                    <a:pt x="656416" y="740074"/>
                    <a:pt x="659102" y="745212"/>
                  </a:cubicBezTo>
                  <a:lnTo>
                    <a:pt x="663844" y="751396"/>
                  </a:lnTo>
                  <a:lnTo>
                    <a:pt x="664021" y="751445"/>
                  </a:lnTo>
                  <a:cubicBezTo>
                    <a:pt x="664664" y="751659"/>
                    <a:pt x="665093" y="751659"/>
                    <a:pt x="665093" y="750802"/>
                  </a:cubicBezTo>
                  <a:lnTo>
                    <a:pt x="665736" y="753374"/>
                  </a:lnTo>
                  <a:lnTo>
                    <a:pt x="665736" y="753373"/>
                  </a:lnTo>
                  <a:cubicBezTo>
                    <a:pt x="665950" y="752515"/>
                    <a:pt x="665950" y="751658"/>
                    <a:pt x="665093" y="750801"/>
                  </a:cubicBezTo>
                  <a:cubicBezTo>
                    <a:pt x="665093" y="751658"/>
                    <a:pt x="664664" y="751658"/>
                    <a:pt x="664021" y="751444"/>
                  </a:cubicBezTo>
                  <a:lnTo>
                    <a:pt x="663844" y="751395"/>
                  </a:lnTo>
                  <a:lnTo>
                    <a:pt x="659102" y="745211"/>
                  </a:lnTo>
                  <a:cubicBezTo>
                    <a:pt x="656416" y="740073"/>
                    <a:pt x="654881" y="734364"/>
                    <a:pt x="655648" y="728274"/>
                  </a:cubicBezTo>
                  <a:cubicBezTo>
                    <a:pt x="655648" y="728274"/>
                    <a:pt x="655648" y="728274"/>
                    <a:pt x="647974" y="710006"/>
                  </a:cubicBezTo>
                  <a:close/>
                  <a:moveTo>
                    <a:pt x="463344" y="697722"/>
                  </a:moveTo>
                  <a:lnTo>
                    <a:pt x="458775" y="706874"/>
                  </a:lnTo>
                  <a:lnTo>
                    <a:pt x="458776" y="706875"/>
                  </a:lnTo>
                  <a:lnTo>
                    <a:pt x="463344" y="697722"/>
                  </a:lnTo>
                  <a:close/>
                  <a:moveTo>
                    <a:pt x="608228" y="697296"/>
                  </a:moveTo>
                  <a:cubicBezTo>
                    <a:pt x="606492" y="696359"/>
                    <a:pt x="604563" y="696359"/>
                    <a:pt x="603792" y="697859"/>
                  </a:cubicBezTo>
                  <a:lnTo>
                    <a:pt x="603793" y="697860"/>
                  </a:lnTo>
                  <a:lnTo>
                    <a:pt x="608228" y="697297"/>
                  </a:lnTo>
                  <a:lnTo>
                    <a:pt x="611507" y="702359"/>
                  </a:lnTo>
                  <a:lnTo>
                    <a:pt x="611508" y="702360"/>
                  </a:lnTo>
                  <a:cubicBezTo>
                    <a:pt x="611508" y="700109"/>
                    <a:pt x="609965" y="698234"/>
                    <a:pt x="608228" y="697296"/>
                  </a:cubicBezTo>
                  <a:close/>
                  <a:moveTo>
                    <a:pt x="572027" y="696410"/>
                  </a:moveTo>
                  <a:lnTo>
                    <a:pt x="572027" y="696411"/>
                  </a:lnTo>
                  <a:lnTo>
                    <a:pt x="573571" y="700934"/>
                  </a:lnTo>
                  <a:lnTo>
                    <a:pt x="573571" y="700933"/>
                  </a:lnTo>
                  <a:cubicBezTo>
                    <a:pt x="573571" y="699425"/>
                    <a:pt x="573571" y="696410"/>
                    <a:pt x="572027" y="696410"/>
                  </a:cubicBezTo>
                  <a:close/>
                  <a:moveTo>
                    <a:pt x="635943" y="696144"/>
                  </a:moveTo>
                  <a:lnTo>
                    <a:pt x="635944" y="696146"/>
                  </a:lnTo>
                  <a:lnTo>
                    <a:pt x="637228" y="698074"/>
                  </a:lnTo>
                  <a:lnTo>
                    <a:pt x="637228" y="698073"/>
                  </a:lnTo>
                  <a:close/>
                  <a:moveTo>
                    <a:pt x="596076" y="696144"/>
                  </a:moveTo>
                  <a:cubicBezTo>
                    <a:pt x="596076" y="696144"/>
                    <a:pt x="596076" y="696144"/>
                    <a:pt x="597576" y="697752"/>
                  </a:cubicBezTo>
                  <a:lnTo>
                    <a:pt x="597577" y="697753"/>
                  </a:lnTo>
                  <a:lnTo>
                    <a:pt x="600577" y="700968"/>
                  </a:lnTo>
                  <a:lnTo>
                    <a:pt x="600577" y="700967"/>
                  </a:lnTo>
                  <a:cubicBezTo>
                    <a:pt x="600577" y="697752"/>
                    <a:pt x="599076" y="696144"/>
                    <a:pt x="596076" y="696144"/>
                  </a:cubicBezTo>
                  <a:close/>
                  <a:moveTo>
                    <a:pt x="577857" y="696144"/>
                  </a:moveTo>
                  <a:lnTo>
                    <a:pt x="577857" y="696145"/>
                  </a:lnTo>
                  <a:cubicBezTo>
                    <a:pt x="577857" y="699185"/>
                    <a:pt x="582358" y="699185"/>
                    <a:pt x="580858" y="703744"/>
                  </a:cubicBezTo>
                  <a:lnTo>
                    <a:pt x="582358" y="712863"/>
                  </a:lnTo>
                  <a:lnTo>
                    <a:pt x="582358" y="712863"/>
                  </a:lnTo>
                  <a:cubicBezTo>
                    <a:pt x="583859" y="709823"/>
                    <a:pt x="582358" y="705263"/>
                    <a:pt x="580858" y="703743"/>
                  </a:cubicBezTo>
                  <a:cubicBezTo>
                    <a:pt x="582358" y="699184"/>
                    <a:pt x="577857" y="699184"/>
                    <a:pt x="577857" y="696144"/>
                  </a:cubicBezTo>
                  <a:close/>
                  <a:moveTo>
                    <a:pt x="556595" y="691887"/>
                  </a:moveTo>
                  <a:lnTo>
                    <a:pt x="556595" y="691888"/>
                  </a:lnTo>
                  <a:cubicBezTo>
                    <a:pt x="558138" y="694903"/>
                    <a:pt x="561225" y="699426"/>
                    <a:pt x="565855" y="699426"/>
                  </a:cubicBezTo>
                  <a:cubicBezTo>
                    <a:pt x="567398" y="700934"/>
                    <a:pt x="570484" y="699426"/>
                    <a:pt x="572027" y="697919"/>
                  </a:cubicBezTo>
                  <a:lnTo>
                    <a:pt x="572027" y="697918"/>
                  </a:lnTo>
                  <a:cubicBezTo>
                    <a:pt x="570484" y="699425"/>
                    <a:pt x="567398" y="700933"/>
                    <a:pt x="565855" y="699425"/>
                  </a:cubicBezTo>
                  <a:cubicBezTo>
                    <a:pt x="561225" y="699425"/>
                    <a:pt x="558138" y="694902"/>
                    <a:pt x="556595" y="691887"/>
                  </a:cubicBezTo>
                  <a:close/>
                  <a:moveTo>
                    <a:pt x="640299" y="691737"/>
                  </a:moveTo>
                  <a:lnTo>
                    <a:pt x="640299" y="691738"/>
                  </a:lnTo>
                  <a:lnTo>
                    <a:pt x="641834" y="691738"/>
                  </a:lnTo>
                  <a:lnTo>
                    <a:pt x="641834" y="691737"/>
                  </a:lnTo>
                  <a:close/>
                  <a:moveTo>
                    <a:pt x="140937" y="691644"/>
                  </a:moveTo>
                  <a:lnTo>
                    <a:pt x="139418" y="696273"/>
                  </a:lnTo>
                  <a:lnTo>
                    <a:pt x="139418" y="696274"/>
                  </a:lnTo>
                  <a:cubicBezTo>
                    <a:pt x="139418" y="694731"/>
                    <a:pt x="140937" y="693188"/>
                    <a:pt x="140937" y="691644"/>
                  </a:cubicBezTo>
                  <a:close/>
                  <a:moveTo>
                    <a:pt x="105860" y="689182"/>
                  </a:moveTo>
                  <a:lnTo>
                    <a:pt x="105031" y="690321"/>
                  </a:lnTo>
                  <a:lnTo>
                    <a:pt x="105033" y="690320"/>
                  </a:lnTo>
                  <a:lnTo>
                    <a:pt x="105858" y="689186"/>
                  </a:lnTo>
                  <a:close/>
                  <a:moveTo>
                    <a:pt x="571159" y="688080"/>
                  </a:moveTo>
                  <a:cubicBezTo>
                    <a:pt x="570356" y="687892"/>
                    <a:pt x="569552" y="687892"/>
                    <a:pt x="568748" y="688642"/>
                  </a:cubicBezTo>
                  <a:cubicBezTo>
                    <a:pt x="563925" y="687142"/>
                    <a:pt x="565533" y="693143"/>
                    <a:pt x="563925" y="694644"/>
                  </a:cubicBezTo>
                  <a:lnTo>
                    <a:pt x="563925" y="694644"/>
                  </a:lnTo>
                  <a:lnTo>
                    <a:pt x="565131" y="690519"/>
                  </a:lnTo>
                  <a:cubicBezTo>
                    <a:pt x="565533" y="689019"/>
                    <a:pt x="566337" y="687893"/>
                    <a:pt x="568748" y="688643"/>
                  </a:cubicBezTo>
                  <a:cubicBezTo>
                    <a:pt x="569552" y="687893"/>
                    <a:pt x="570356" y="687893"/>
                    <a:pt x="571159" y="688081"/>
                  </a:cubicBezTo>
                  <a:lnTo>
                    <a:pt x="573570" y="688643"/>
                  </a:lnTo>
                  <a:lnTo>
                    <a:pt x="573571" y="688642"/>
                  </a:lnTo>
                  <a:cubicBezTo>
                    <a:pt x="572767" y="688642"/>
                    <a:pt x="571963" y="688267"/>
                    <a:pt x="571159" y="688080"/>
                  </a:cubicBezTo>
                  <a:close/>
                  <a:moveTo>
                    <a:pt x="534990" y="685856"/>
                  </a:moveTo>
                  <a:lnTo>
                    <a:pt x="534991" y="685858"/>
                  </a:lnTo>
                  <a:lnTo>
                    <a:pt x="555052" y="696411"/>
                  </a:lnTo>
                  <a:cubicBezTo>
                    <a:pt x="555052" y="696411"/>
                    <a:pt x="556595" y="694903"/>
                    <a:pt x="556595" y="694903"/>
                  </a:cubicBezTo>
                  <a:lnTo>
                    <a:pt x="556595" y="694902"/>
                  </a:lnTo>
                  <a:cubicBezTo>
                    <a:pt x="556595" y="694902"/>
                    <a:pt x="555052" y="696410"/>
                    <a:pt x="555052" y="696410"/>
                  </a:cubicBezTo>
                  <a:cubicBezTo>
                    <a:pt x="548879" y="691887"/>
                    <a:pt x="542706" y="688871"/>
                    <a:pt x="534990" y="685856"/>
                  </a:cubicBezTo>
                  <a:close/>
                  <a:moveTo>
                    <a:pt x="127452" y="685536"/>
                  </a:moveTo>
                  <a:lnTo>
                    <a:pt x="126889" y="688429"/>
                  </a:lnTo>
                  <a:lnTo>
                    <a:pt x="126889" y="688429"/>
                  </a:lnTo>
                  <a:lnTo>
                    <a:pt x="127452" y="685536"/>
                  </a:lnTo>
                  <a:close/>
                  <a:moveTo>
                    <a:pt x="449267" y="684148"/>
                  </a:moveTo>
                  <a:lnTo>
                    <a:pt x="449267" y="684149"/>
                  </a:lnTo>
                  <a:lnTo>
                    <a:pt x="458439" y="696331"/>
                  </a:lnTo>
                  <a:lnTo>
                    <a:pt x="458439" y="696330"/>
                  </a:lnTo>
                  <a:close/>
                  <a:moveTo>
                    <a:pt x="641834" y="684126"/>
                  </a:moveTo>
                  <a:lnTo>
                    <a:pt x="641258" y="688502"/>
                  </a:lnTo>
                  <a:lnTo>
                    <a:pt x="641259" y="688503"/>
                  </a:lnTo>
                  <a:lnTo>
                    <a:pt x="641834" y="684126"/>
                  </a:lnTo>
                  <a:close/>
                  <a:moveTo>
                    <a:pt x="564247" y="683927"/>
                  </a:moveTo>
                  <a:cubicBezTo>
                    <a:pt x="562800" y="683927"/>
                    <a:pt x="561353" y="686928"/>
                    <a:pt x="561353" y="688428"/>
                  </a:cubicBezTo>
                  <a:lnTo>
                    <a:pt x="561354" y="688427"/>
                  </a:lnTo>
                  <a:lnTo>
                    <a:pt x="564247" y="683928"/>
                  </a:lnTo>
                  <a:lnTo>
                    <a:pt x="567139" y="683928"/>
                  </a:lnTo>
                  <a:lnTo>
                    <a:pt x="567140" y="683927"/>
                  </a:lnTo>
                  <a:cubicBezTo>
                    <a:pt x="565694" y="683927"/>
                    <a:pt x="565694" y="683927"/>
                    <a:pt x="564247" y="683927"/>
                  </a:cubicBezTo>
                  <a:close/>
                  <a:moveTo>
                    <a:pt x="142457" y="683927"/>
                  </a:moveTo>
                  <a:cubicBezTo>
                    <a:pt x="137898" y="685470"/>
                    <a:pt x="133338" y="690100"/>
                    <a:pt x="131818" y="694730"/>
                  </a:cubicBezTo>
                  <a:lnTo>
                    <a:pt x="131821" y="694728"/>
                  </a:lnTo>
                  <a:lnTo>
                    <a:pt x="142457" y="683928"/>
                  </a:lnTo>
                  <a:lnTo>
                    <a:pt x="148537" y="690101"/>
                  </a:lnTo>
                  <a:lnTo>
                    <a:pt x="148537" y="690100"/>
                  </a:lnTo>
                  <a:cubicBezTo>
                    <a:pt x="147017" y="688557"/>
                    <a:pt x="147017" y="683927"/>
                    <a:pt x="142457" y="683927"/>
                  </a:cubicBezTo>
                  <a:close/>
                  <a:moveTo>
                    <a:pt x="126889" y="682642"/>
                  </a:moveTo>
                  <a:lnTo>
                    <a:pt x="126890" y="682645"/>
                  </a:lnTo>
                  <a:lnTo>
                    <a:pt x="128389" y="686983"/>
                  </a:lnTo>
                  <a:lnTo>
                    <a:pt x="128389" y="686982"/>
                  </a:lnTo>
                  <a:cubicBezTo>
                    <a:pt x="128389" y="685535"/>
                    <a:pt x="129890" y="684088"/>
                    <a:pt x="126889" y="682642"/>
                  </a:cubicBezTo>
                  <a:close/>
                  <a:moveTo>
                    <a:pt x="524261" y="676362"/>
                  </a:moveTo>
                  <a:cubicBezTo>
                    <a:pt x="522738" y="676362"/>
                    <a:pt x="522738" y="677888"/>
                    <a:pt x="522738" y="677888"/>
                  </a:cubicBezTo>
                  <a:lnTo>
                    <a:pt x="522738" y="677889"/>
                  </a:lnTo>
                  <a:lnTo>
                    <a:pt x="524261" y="676363"/>
                  </a:lnTo>
                  <a:cubicBezTo>
                    <a:pt x="531876" y="685517"/>
                    <a:pt x="533399" y="697722"/>
                    <a:pt x="541014" y="706875"/>
                  </a:cubicBezTo>
                  <a:cubicBezTo>
                    <a:pt x="544060" y="712215"/>
                    <a:pt x="547486" y="717554"/>
                    <a:pt x="551484" y="722703"/>
                  </a:cubicBezTo>
                  <a:lnTo>
                    <a:pt x="559819" y="731511"/>
                  </a:lnTo>
                  <a:lnTo>
                    <a:pt x="562479" y="731511"/>
                  </a:lnTo>
                  <a:lnTo>
                    <a:pt x="563021" y="734886"/>
                  </a:lnTo>
                  <a:lnTo>
                    <a:pt x="563021" y="734885"/>
                  </a:lnTo>
                  <a:cubicBezTo>
                    <a:pt x="562840" y="734135"/>
                    <a:pt x="562479" y="733010"/>
                    <a:pt x="562479" y="731510"/>
                  </a:cubicBezTo>
                  <a:lnTo>
                    <a:pt x="559819" y="731510"/>
                  </a:lnTo>
                  <a:lnTo>
                    <a:pt x="551484" y="722702"/>
                  </a:lnTo>
                  <a:cubicBezTo>
                    <a:pt x="547486" y="717553"/>
                    <a:pt x="544060" y="712214"/>
                    <a:pt x="541014" y="706874"/>
                  </a:cubicBezTo>
                  <a:cubicBezTo>
                    <a:pt x="533399" y="697721"/>
                    <a:pt x="531876" y="685516"/>
                    <a:pt x="524261" y="676362"/>
                  </a:cubicBezTo>
                  <a:close/>
                  <a:moveTo>
                    <a:pt x="151323" y="676211"/>
                  </a:moveTo>
                  <a:cubicBezTo>
                    <a:pt x="148966" y="677739"/>
                    <a:pt x="148966" y="679648"/>
                    <a:pt x="149752" y="681557"/>
                  </a:cubicBezTo>
                  <a:lnTo>
                    <a:pt x="149752" y="681557"/>
                  </a:lnTo>
                  <a:lnTo>
                    <a:pt x="151323" y="676212"/>
                  </a:lnTo>
                  <a:cubicBezTo>
                    <a:pt x="151323" y="679267"/>
                    <a:pt x="151323" y="682321"/>
                    <a:pt x="154467" y="683848"/>
                  </a:cubicBezTo>
                  <a:cubicBezTo>
                    <a:pt x="157611" y="683848"/>
                    <a:pt x="159182" y="683848"/>
                    <a:pt x="159968" y="683848"/>
                  </a:cubicBezTo>
                  <a:lnTo>
                    <a:pt x="160752" y="683848"/>
                  </a:lnTo>
                  <a:lnTo>
                    <a:pt x="160754" y="683847"/>
                  </a:lnTo>
                  <a:cubicBezTo>
                    <a:pt x="160754" y="683847"/>
                    <a:pt x="160754" y="683847"/>
                    <a:pt x="154467" y="683847"/>
                  </a:cubicBezTo>
                  <a:cubicBezTo>
                    <a:pt x="151323" y="682320"/>
                    <a:pt x="151323" y="679266"/>
                    <a:pt x="151323" y="676211"/>
                  </a:cubicBezTo>
                  <a:close/>
                  <a:moveTo>
                    <a:pt x="591059" y="675022"/>
                  </a:moveTo>
                  <a:cubicBezTo>
                    <a:pt x="589887" y="674764"/>
                    <a:pt x="588574" y="674764"/>
                    <a:pt x="587074" y="675139"/>
                  </a:cubicBezTo>
                  <a:lnTo>
                    <a:pt x="587074" y="675140"/>
                  </a:lnTo>
                  <a:lnTo>
                    <a:pt x="591059" y="675023"/>
                  </a:lnTo>
                  <a:cubicBezTo>
                    <a:pt x="594576" y="675796"/>
                    <a:pt x="596826" y="678891"/>
                    <a:pt x="599077" y="681142"/>
                  </a:cubicBezTo>
                  <a:lnTo>
                    <a:pt x="600577" y="682642"/>
                  </a:lnTo>
                  <a:lnTo>
                    <a:pt x="600577" y="682641"/>
                  </a:lnTo>
                  <a:lnTo>
                    <a:pt x="599077" y="681141"/>
                  </a:lnTo>
                  <a:cubicBezTo>
                    <a:pt x="596826" y="678890"/>
                    <a:pt x="594576" y="675795"/>
                    <a:pt x="591059" y="675022"/>
                  </a:cubicBezTo>
                  <a:close/>
                  <a:moveTo>
                    <a:pt x="470688" y="674925"/>
                  </a:moveTo>
                  <a:lnTo>
                    <a:pt x="470689" y="674927"/>
                  </a:lnTo>
                  <a:lnTo>
                    <a:pt x="481618" y="687142"/>
                  </a:lnTo>
                  <a:lnTo>
                    <a:pt x="481619" y="687142"/>
                  </a:lnTo>
                  <a:cubicBezTo>
                    <a:pt x="478496" y="682561"/>
                    <a:pt x="473811" y="679506"/>
                    <a:pt x="470688" y="674925"/>
                  </a:cubicBezTo>
                  <a:close/>
                  <a:moveTo>
                    <a:pt x="127060" y="673639"/>
                  </a:moveTo>
                  <a:cubicBezTo>
                    <a:pt x="123973" y="675086"/>
                    <a:pt x="120887" y="677980"/>
                    <a:pt x="120887" y="679426"/>
                  </a:cubicBezTo>
                  <a:lnTo>
                    <a:pt x="120888" y="679426"/>
                  </a:lnTo>
                  <a:lnTo>
                    <a:pt x="127060" y="673640"/>
                  </a:lnTo>
                  <a:cubicBezTo>
                    <a:pt x="127060" y="673640"/>
                    <a:pt x="128603" y="675087"/>
                    <a:pt x="128603" y="676534"/>
                  </a:cubicBezTo>
                  <a:lnTo>
                    <a:pt x="128603" y="676533"/>
                  </a:lnTo>
                  <a:cubicBezTo>
                    <a:pt x="128603" y="675086"/>
                    <a:pt x="127060" y="673639"/>
                    <a:pt x="127060" y="673639"/>
                  </a:cubicBezTo>
                  <a:close/>
                  <a:moveTo>
                    <a:pt x="195837" y="673157"/>
                  </a:moveTo>
                  <a:cubicBezTo>
                    <a:pt x="192777" y="677720"/>
                    <a:pt x="189716" y="686846"/>
                    <a:pt x="182064" y="685325"/>
                  </a:cubicBezTo>
                  <a:cubicBezTo>
                    <a:pt x="179003" y="686846"/>
                    <a:pt x="177473" y="691409"/>
                    <a:pt x="177473" y="692930"/>
                  </a:cubicBezTo>
                  <a:lnTo>
                    <a:pt x="177474" y="692930"/>
                  </a:lnTo>
                  <a:lnTo>
                    <a:pt x="182064" y="685326"/>
                  </a:lnTo>
                  <a:cubicBezTo>
                    <a:pt x="189716" y="686847"/>
                    <a:pt x="192777" y="677721"/>
                    <a:pt x="195837" y="673158"/>
                  </a:cubicBezTo>
                  <a:close/>
                  <a:moveTo>
                    <a:pt x="637229" y="670424"/>
                  </a:moveTo>
                  <a:lnTo>
                    <a:pt x="637230" y="670426"/>
                  </a:lnTo>
                  <a:lnTo>
                    <a:pt x="664858" y="708484"/>
                  </a:lnTo>
                  <a:cubicBezTo>
                    <a:pt x="666393" y="708484"/>
                    <a:pt x="666393" y="710007"/>
                    <a:pt x="667928" y="711529"/>
                  </a:cubicBezTo>
                  <a:cubicBezTo>
                    <a:pt x="670998" y="714574"/>
                    <a:pt x="667928" y="719141"/>
                    <a:pt x="672533" y="722186"/>
                  </a:cubicBezTo>
                  <a:lnTo>
                    <a:pt x="674061" y="723701"/>
                  </a:lnTo>
                  <a:lnTo>
                    <a:pt x="674068" y="723707"/>
                  </a:lnTo>
                  <a:cubicBezTo>
                    <a:pt x="674068" y="723707"/>
                    <a:pt x="674068" y="723707"/>
                    <a:pt x="672533" y="722185"/>
                  </a:cubicBezTo>
                  <a:cubicBezTo>
                    <a:pt x="667928" y="719140"/>
                    <a:pt x="670998" y="714573"/>
                    <a:pt x="667928" y="711528"/>
                  </a:cubicBezTo>
                  <a:cubicBezTo>
                    <a:pt x="666393" y="710006"/>
                    <a:pt x="666393" y="708483"/>
                    <a:pt x="664858" y="708483"/>
                  </a:cubicBezTo>
                  <a:cubicBezTo>
                    <a:pt x="657183" y="694782"/>
                    <a:pt x="647974" y="682603"/>
                    <a:pt x="637229" y="670424"/>
                  </a:cubicBezTo>
                  <a:close/>
                  <a:moveTo>
                    <a:pt x="258198" y="668923"/>
                  </a:moveTo>
                  <a:lnTo>
                    <a:pt x="257816" y="679390"/>
                  </a:lnTo>
                  <a:lnTo>
                    <a:pt x="257816" y="679391"/>
                  </a:lnTo>
                  <a:lnTo>
                    <a:pt x="250555" y="688717"/>
                  </a:lnTo>
                  <a:cubicBezTo>
                    <a:pt x="247498" y="691762"/>
                    <a:pt x="242912" y="691762"/>
                    <a:pt x="241384" y="696330"/>
                  </a:cubicBezTo>
                  <a:lnTo>
                    <a:pt x="241384" y="696331"/>
                  </a:lnTo>
                  <a:lnTo>
                    <a:pt x="250555" y="688718"/>
                  </a:lnTo>
                  <a:cubicBezTo>
                    <a:pt x="253612" y="685673"/>
                    <a:pt x="256287" y="682627"/>
                    <a:pt x="257816" y="679391"/>
                  </a:cubicBezTo>
                  <a:lnTo>
                    <a:pt x="257816" y="679391"/>
                  </a:lnTo>
                  <a:close/>
                  <a:moveTo>
                    <a:pt x="567384" y="667209"/>
                  </a:moveTo>
                  <a:cubicBezTo>
                    <a:pt x="568914" y="670266"/>
                    <a:pt x="567384" y="674853"/>
                    <a:pt x="565854" y="679440"/>
                  </a:cubicBezTo>
                  <a:lnTo>
                    <a:pt x="567384" y="667210"/>
                  </a:lnTo>
                  <a:cubicBezTo>
                    <a:pt x="573504" y="668739"/>
                    <a:pt x="578094" y="671796"/>
                    <a:pt x="584214" y="673325"/>
                  </a:cubicBezTo>
                  <a:cubicBezTo>
                    <a:pt x="578094" y="685557"/>
                    <a:pt x="590333" y="696260"/>
                    <a:pt x="597983" y="706963"/>
                  </a:cubicBezTo>
                  <a:lnTo>
                    <a:pt x="599720" y="713748"/>
                  </a:lnTo>
                  <a:lnTo>
                    <a:pt x="600576" y="714471"/>
                  </a:lnTo>
                  <a:lnTo>
                    <a:pt x="600577" y="714470"/>
                  </a:lnTo>
                  <a:lnTo>
                    <a:pt x="599720" y="713747"/>
                  </a:lnTo>
                  <a:lnTo>
                    <a:pt x="597983" y="706962"/>
                  </a:lnTo>
                  <a:cubicBezTo>
                    <a:pt x="590333" y="696259"/>
                    <a:pt x="578094" y="685556"/>
                    <a:pt x="584214" y="673324"/>
                  </a:cubicBezTo>
                  <a:cubicBezTo>
                    <a:pt x="578094" y="671795"/>
                    <a:pt x="573504" y="668738"/>
                    <a:pt x="567384" y="667209"/>
                  </a:cubicBezTo>
                  <a:close/>
                  <a:moveTo>
                    <a:pt x="461821" y="667209"/>
                  </a:moveTo>
                  <a:cubicBezTo>
                    <a:pt x="457252" y="668734"/>
                    <a:pt x="452683" y="671786"/>
                    <a:pt x="452683" y="676362"/>
                  </a:cubicBezTo>
                  <a:lnTo>
                    <a:pt x="452683" y="676363"/>
                  </a:lnTo>
                  <a:lnTo>
                    <a:pt x="461821" y="667210"/>
                  </a:lnTo>
                  <a:cubicBezTo>
                    <a:pt x="463344" y="667210"/>
                    <a:pt x="466390" y="668735"/>
                    <a:pt x="466390" y="670261"/>
                  </a:cubicBezTo>
                  <a:cubicBezTo>
                    <a:pt x="466390" y="677889"/>
                    <a:pt x="469436" y="683991"/>
                    <a:pt x="475527" y="688568"/>
                  </a:cubicBezTo>
                  <a:cubicBezTo>
                    <a:pt x="484665" y="691619"/>
                    <a:pt x="493803" y="691619"/>
                    <a:pt x="504463" y="691619"/>
                  </a:cubicBezTo>
                  <a:cubicBezTo>
                    <a:pt x="512078" y="693145"/>
                    <a:pt x="518170" y="696196"/>
                    <a:pt x="525784" y="699247"/>
                  </a:cubicBezTo>
                  <a:cubicBezTo>
                    <a:pt x="527307" y="699247"/>
                    <a:pt x="528830" y="699247"/>
                    <a:pt x="528830" y="697722"/>
                  </a:cubicBezTo>
                  <a:lnTo>
                    <a:pt x="528830" y="697721"/>
                  </a:lnTo>
                  <a:lnTo>
                    <a:pt x="525784" y="699246"/>
                  </a:lnTo>
                  <a:cubicBezTo>
                    <a:pt x="518170" y="696195"/>
                    <a:pt x="512078" y="693144"/>
                    <a:pt x="504463" y="691618"/>
                  </a:cubicBezTo>
                  <a:cubicBezTo>
                    <a:pt x="493803" y="691618"/>
                    <a:pt x="484665" y="691618"/>
                    <a:pt x="475527" y="688567"/>
                  </a:cubicBezTo>
                  <a:cubicBezTo>
                    <a:pt x="469436" y="683990"/>
                    <a:pt x="466390" y="677888"/>
                    <a:pt x="466390" y="670260"/>
                  </a:cubicBezTo>
                  <a:cubicBezTo>
                    <a:pt x="466390" y="668734"/>
                    <a:pt x="463344" y="667209"/>
                    <a:pt x="461821" y="667209"/>
                  </a:cubicBezTo>
                  <a:close/>
                  <a:moveTo>
                    <a:pt x="509269" y="665536"/>
                  </a:moveTo>
                  <a:lnTo>
                    <a:pt x="509270" y="665537"/>
                  </a:lnTo>
                  <a:lnTo>
                    <a:pt x="512896" y="667466"/>
                  </a:lnTo>
                  <a:cubicBezTo>
                    <a:pt x="513469" y="669010"/>
                    <a:pt x="513851" y="670939"/>
                    <a:pt x="515378" y="671710"/>
                  </a:cubicBezTo>
                  <a:cubicBezTo>
                    <a:pt x="515378" y="673253"/>
                    <a:pt x="516905" y="673253"/>
                    <a:pt x="518432" y="671710"/>
                  </a:cubicBezTo>
                  <a:lnTo>
                    <a:pt x="521486" y="668625"/>
                  </a:lnTo>
                  <a:lnTo>
                    <a:pt x="521487" y="668623"/>
                  </a:lnTo>
                  <a:cubicBezTo>
                    <a:pt x="519959" y="668623"/>
                    <a:pt x="519959" y="671709"/>
                    <a:pt x="518432" y="671709"/>
                  </a:cubicBezTo>
                  <a:cubicBezTo>
                    <a:pt x="516905" y="673252"/>
                    <a:pt x="515378" y="673252"/>
                    <a:pt x="515378" y="671709"/>
                  </a:cubicBezTo>
                  <a:cubicBezTo>
                    <a:pt x="512323" y="670166"/>
                    <a:pt x="513851" y="663993"/>
                    <a:pt x="509269" y="665536"/>
                  </a:cubicBezTo>
                  <a:close/>
                  <a:moveTo>
                    <a:pt x="559285" y="664687"/>
                  </a:moveTo>
                  <a:lnTo>
                    <a:pt x="558198" y="675319"/>
                  </a:lnTo>
                  <a:cubicBezTo>
                    <a:pt x="555908" y="678929"/>
                    <a:pt x="552472" y="682349"/>
                    <a:pt x="550181" y="685388"/>
                  </a:cubicBezTo>
                  <a:cubicBezTo>
                    <a:pt x="548654" y="685388"/>
                    <a:pt x="547127" y="685388"/>
                    <a:pt x="545599" y="683868"/>
                  </a:cubicBezTo>
                  <a:cubicBezTo>
                    <a:pt x="539491" y="682348"/>
                    <a:pt x="533382" y="677789"/>
                    <a:pt x="530328" y="671709"/>
                  </a:cubicBezTo>
                  <a:lnTo>
                    <a:pt x="528717" y="668357"/>
                  </a:lnTo>
                  <a:lnTo>
                    <a:pt x="528718" y="668359"/>
                  </a:lnTo>
                  <a:lnTo>
                    <a:pt x="530328" y="671710"/>
                  </a:lnTo>
                  <a:cubicBezTo>
                    <a:pt x="533382" y="677790"/>
                    <a:pt x="539491" y="682349"/>
                    <a:pt x="545599" y="683869"/>
                  </a:cubicBezTo>
                  <a:cubicBezTo>
                    <a:pt x="547127" y="685389"/>
                    <a:pt x="548654" y="685389"/>
                    <a:pt x="550181" y="685389"/>
                  </a:cubicBezTo>
                  <a:cubicBezTo>
                    <a:pt x="552472" y="682350"/>
                    <a:pt x="555908" y="678930"/>
                    <a:pt x="558198" y="675320"/>
                  </a:cubicBezTo>
                  <a:lnTo>
                    <a:pt x="559285" y="664688"/>
                  </a:lnTo>
                  <a:lnTo>
                    <a:pt x="562398" y="668671"/>
                  </a:lnTo>
                  <a:lnTo>
                    <a:pt x="562398" y="668670"/>
                  </a:lnTo>
                  <a:close/>
                  <a:moveTo>
                    <a:pt x="527273" y="664110"/>
                  </a:moveTo>
                  <a:lnTo>
                    <a:pt x="527274" y="664113"/>
                  </a:lnTo>
                  <a:lnTo>
                    <a:pt x="527966" y="665085"/>
                  </a:lnTo>
                  <a:lnTo>
                    <a:pt x="528062" y="665912"/>
                  </a:lnTo>
                  <a:lnTo>
                    <a:pt x="528062" y="665913"/>
                  </a:lnTo>
                  <a:lnTo>
                    <a:pt x="527966" y="665084"/>
                  </a:lnTo>
                  <a:cubicBezTo>
                    <a:pt x="527846" y="664490"/>
                    <a:pt x="527655" y="664110"/>
                    <a:pt x="527273" y="664110"/>
                  </a:cubicBezTo>
                  <a:close/>
                  <a:moveTo>
                    <a:pt x="339699" y="659628"/>
                  </a:moveTo>
                  <a:lnTo>
                    <a:pt x="339698" y="659629"/>
                  </a:lnTo>
                  <a:cubicBezTo>
                    <a:pt x="341227" y="661152"/>
                    <a:pt x="342756" y="659629"/>
                    <a:pt x="344285" y="659629"/>
                  </a:cubicBezTo>
                  <a:cubicBezTo>
                    <a:pt x="344285" y="661152"/>
                    <a:pt x="347343" y="662675"/>
                    <a:pt x="348872" y="664198"/>
                  </a:cubicBezTo>
                  <a:cubicBezTo>
                    <a:pt x="348872" y="661152"/>
                    <a:pt x="351930" y="662675"/>
                    <a:pt x="353459" y="659629"/>
                  </a:cubicBezTo>
                  <a:cubicBezTo>
                    <a:pt x="354987" y="659629"/>
                    <a:pt x="358045" y="664198"/>
                    <a:pt x="359574" y="659629"/>
                  </a:cubicBezTo>
                  <a:lnTo>
                    <a:pt x="359573" y="659628"/>
                  </a:lnTo>
                  <a:lnTo>
                    <a:pt x="353459" y="659628"/>
                  </a:lnTo>
                  <a:cubicBezTo>
                    <a:pt x="351930" y="662674"/>
                    <a:pt x="348872" y="661151"/>
                    <a:pt x="348872" y="664197"/>
                  </a:cubicBezTo>
                  <a:cubicBezTo>
                    <a:pt x="347343" y="662674"/>
                    <a:pt x="344285" y="661151"/>
                    <a:pt x="344285" y="659628"/>
                  </a:cubicBezTo>
                  <a:close/>
                  <a:moveTo>
                    <a:pt x="539491" y="658147"/>
                  </a:moveTo>
                  <a:lnTo>
                    <a:pt x="534990" y="659668"/>
                  </a:lnTo>
                  <a:lnTo>
                    <a:pt x="534991" y="659669"/>
                  </a:lnTo>
                  <a:lnTo>
                    <a:pt x="539491" y="658148"/>
                  </a:lnTo>
                  <a:close/>
                  <a:moveTo>
                    <a:pt x="373335" y="658105"/>
                  </a:moveTo>
                  <a:lnTo>
                    <a:pt x="370277" y="659628"/>
                  </a:lnTo>
                  <a:cubicBezTo>
                    <a:pt x="365690" y="655060"/>
                    <a:pt x="365690" y="664197"/>
                    <a:pt x="361103" y="664197"/>
                  </a:cubicBezTo>
                  <a:lnTo>
                    <a:pt x="359957" y="662484"/>
                  </a:lnTo>
                  <a:lnTo>
                    <a:pt x="359956" y="662485"/>
                  </a:lnTo>
                  <a:cubicBezTo>
                    <a:pt x="359574" y="663437"/>
                    <a:pt x="359574" y="664198"/>
                    <a:pt x="361103" y="664198"/>
                  </a:cubicBezTo>
                  <a:cubicBezTo>
                    <a:pt x="365690" y="664198"/>
                    <a:pt x="365690" y="655061"/>
                    <a:pt x="370277" y="659629"/>
                  </a:cubicBezTo>
                  <a:cubicBezTo>
                    <a:pt x="371806" y="661152"/>
                    <a:pt x="371806" y="659629"/>
                    <a:pt x="373335" y="658106"/>
                  </a:cubicBezTo>
                  <a:close/>
                  <a:moveTo>
                    <a:pt x="358045" y="658105"/>
                  </a:moveTo>
                  <a:lnTo>
                    <a:pt x="358047" y="658107"/>
                  </a:lnTo>
                  <a:lnTo>
                    <a:pt x="361103" y="659629"/>
                  </a:lnTo>
                  <a:lnTo>
                    <a:pt x="361103" y="659628"/>
                  </a:lnTo>
                  <a:cubicBezTo>
                    <a:pt x="361103" y="658105"/>
                    <a:pt x="359574" y="658105"/>
                    <a:pt x="358045" y="658105"/>
                  </a:cubicBezTo>
                  <a:close/>
                  <a:moveTo>
                    <a:pt x="371806" y="655060"/>
                  </a:moveTo>
                  <a:lnTo>
                    <a:pt x="371807" y="655062"/>
                  </a:lnTo>
                  <a:lnTo>
                    <a:pt x="376393" y="657536"/>
                  </a:lnTo>
                  <a:cubicBezTo>
                    <a:pt x="377922" y="658487"/>
                    <a:pt x="379451" y="658868"/>
                    <a:pt x="380980" y="656583"/>
                  </a:cubicBezTo>
                  <a:lnTo>
                    <a:pt x="387095" y="658106"/>
                  </a:lnTo>
                  <a:lnTo>
                    <a:pt x="387096" y="658105"/>
                  </a:lnTo>
                  <a:cubicBezTo>
                    <a:pt x="385567" y="656582"/>
                    <a:pt x="382509" y="656582"/>
                    <a:pt x="380980" y="656582"/>
                  </a:cubicBezTo>
                  <a:cubicBezTo>
                    <a:pt x="377922" y="661151"/>
                    <a:pt x="374864" y="655060"/>
                    <a:pt x="371806" y="655060"/>
                  </a:cubicBezTo>
                  <a:close/>
                  <a:moveTo>
                    <a:pt x="342756" y="653538"/>
                  </a:moveTo>
                  <a:lnTo>
                    <a:pt x="339698" y="658105"/>
                  </a:lnTo>
                  <a:lnTo>
                    <a:pt x="335112" y="656582"/>
                  </a:lnTo>
                  <a:lnTo>
                    <a:pt x="335111" y="656583"/>
                  </a:lnTo>
                  <a:cubicBezTo>
                    <a:pt x="336640" y="658106"/>
                    <a:pt x="338169" y="658106"/>
                    <a:pt x="339698" y="658106"/>
                  </a:cubicBezTo>
                  <a:cubicBezTo>
                    <a:pt x="339698" y="655061"/>
                    <a:pt x="342756" y="656583"/>
                    <a:pt x="342756" y="653538"/>
                  </a:cubicBezTo>
                  <a:close/>
                  <a:moveTo>
                    <a:pt x="318293" y="652014"/>
                  </a:moveTo>
                  <a:lnTo>
                    <a:pt x="318294" y="652015"/>
                  </a:lnTo>
                  <a:lnTo>
                    <a:pt x="327466" y="652015"/>
                  </a:lnTo>
                  <a:lnTo>
                    <a:pt x="338168" y="653538"/>
                  </a:lnTo>
                  <a:lnTo>
                    <a:pt x="338169" y="653537"/>
                  </a:lnTo>
                  <a:cubicBezTo>
                    <a:pt x="335111" y="652014"/>
                    <a:pt x="332053" y="652014"/>
                    <a:pt x="327466" y="652014"/>
                  </a:cubicBezTo>
                  <a:cubicBezTo>
                    <a:pt x="324408" y="652014"/>
                    <a:pt x="321350" y="650491"/>
                    <a:pt x="318293" y="652014"/>
                  </a:cubicBezTo>
                  <a:close/>
                  <a:moveTo>
                    <a:pt x="338169" y="650491"/>
                  </a:moveTo>
                  <a:lnTo>
                    <a:pt x="338172" y="650493"/>
                  </a:lnTo>
                  <a:lnTo>
                    <a:pt x="344285" y="652015"/>
                  </a:lnTo>
                  <a:lnTo>
                    <a:pt x="347342" y="655060"/>
                  </a:lnTo>
                  <a:lnTo>
                    <a:pt x="347343" y="655060"/>
                  </a:lnTo>
                  <a:cubicBezTo>
                    <a:pt x="347343" y="653537"/>
                    <a:pt x="344285" y="653537"/>
                    <a:pt x="344285" y="652014"/>
                  </a:cubicBezTo>
                  <a:cubicBezTo>
                    <a:pt x="342756" y="652014"/>
                    <a:pt x="339698" y="650491"/>
                    <a:pt x="338169" y="650491"/>
                  </a:cubicBezTo>
                  <a:close/>
                  <a:moveTo>
                    <a:pt x="530396" y="648240"/>
                  </a:moveTo>
                  <a:lnTo>
                    <a:pt x="530401" y="648243"/>
                  </a:lnTo>
                  <a:lnTo>
                    <a:pt x="537990" y="650549"/>
                  </a:lnTo>
                  <a:lnTo>
                    <a:pt x="542491" y="661187"/>
                  </a:lnTo>
                  <a:lnTo>
                    <a:pt x="542491" y="661187"/>
                  </a:lnTo>
                  <a:cubicBezTo>
                    <a:pt x="543992" y="656628"/>
                    <a:pt x="540991" y="653588"/>
                    <a:pt x="537990" y="650548"/>
                  </a:cubicBezTo>
                  <a:close/>
                  <a:moveTo>
                    <a:pt x="153038" y="647275"/>
                  </a:moveTo>
                  <a:cubicBezTo>
                    <a:pt x="149951" y="651960"/>
                    <a:pt x="146865" y="658207"/>
                    <a:pt x="143778" y="662891"/>
                  </a:cubicBezTo>
                  <a:cubicBezTo>
                    <a:pt x="142235" y="666015"/>
                    <a:pt x="137605" y="662891"/>
                    <a:pt x="136062" y="666015"/>
                  </a:cubicBezTo>
                  <a:cubicBezTo>
                    <a:pt x="134519" y="667576"/>
                    <a:pt x="132976" y="666015"/>
                    <a:pt x="131432" y="664453"/>
                  </a:cubicBezTo>
                  <a:cubicBezTo>
                    <a:pt x="129889" y="666015"/>
                    <a:pt x="129889" y="666015"/>
                    <a:pt x="129889" y="667576"/>
                  </a:cubicBezTo>
                  <a:lnTo>
                    <a:pt x="129890" y="667576"/>
                  </a:lnTo>
                  <a:lnTo>
                    <a:pt x="131432" y="664454"/>
                  </a:lnTo>
                  <a:cubicBezTo>
                    <a:pt x="132976" y="666016"/>
                    <a:pt x="134519" y="667577"/>
                    <a:pt x="136062" y="666016"/>
                  </a:cubicBezTo>
                  <a:cubicBezTo>
                    <a:pt x="137605" y="662892"/>
                    <a:pt x="142235" y="666016"/>
                    <a:pt x="143778" y="662892"/>
                  </a:cubicBezTo>
                  <a:lnTo>
                    <a:pt x="153035" y="647281"/>
                  </a:lnTo>
                  <a:close/>
                  <a:moveTo>
                    <a:pt x="522987" y="645989"/>
                  </a:moveTo>
                  <a:cubicBezTo>
                    <a:pt x="521486" y="645989"/>
                    <a:pt x="518486" y="647508"/>
                    <a:pt x="518486" y="650548"/>
                  </a:cubicBezTo>
                  <a:lnTo>
                    <a:pt x="518486" y="650549"/>
                  </a:lnTo>
                  <a:lnTo>
                    <a:pt x="522987" y="645990"/>
                  </a:lnTo>
                  <a:lnTo>
                    <a:pt x="528558" y="647683"/>
                  </a:lnTo>
                  <a:lnTo>
                    <a:pt x="528559" y="647682"/>
                  </a:lnTo>
                  <a:close/>
                  <a:moveTo>
                    <a:pt x="551922" y="641489"/>
                  </a:moveTo>
                  <a:cubicBezTo>
                    <a:pt x="549565" y="641489"/>
                    <a:pt x="549172" y="642614"/>
                    <a:pt x="549368" y="643927"/>
                  </a:cubicBezTo>
                  <a:lnTo>
                    <a:pt x="549368" y="643928"/>
                  </a:lnTo>
                  <a:lnTo>
                    <a:pt x="551922" y="641490"/>
                  </a:lnTo>
                  <a:cubicBezTo>
                    <a:pt x="555066" y="641490"/>
                    <a:pt x="556638" y="645991"/>
                    <a:pt x="559781" y="647491"/>
                  </a:cubicBezTo>
                  <a:lnTo>
                    <a:pt x="561353" y="654992"/>
                  </a:lnTo>
                  <a:lnTo>
                    <a:pt x="561353" y="654992"/>
                  </a:lnTo>
                  <a:cubicBezTo>
                    <a:pt x="561353" y="654992"/>
                    <a:pt x="561353" y="654992"/>
                    <a:pt x="559781" y="647490"/>
                  </a:cubicBezTo>
                  <a:cubicBezTo>
                    <a:pt x="556638" y="645990"/>
                    <a:pt x="555066" y="641489"/>
                    <a:pt x="551922" y="641489"/>
                  </a:cubicBezTo>
                  <a:close/>
                  <a:moveTo>
                    <a:pt x="223287" y="639767"/>
                  </a:moveTo>
                  <a:lnTo>
                    <a:pt x="223096" y="649383"/>
                  </a:lnTo>
                  <a:lnTo>
                    <a:pt x="223096" y="649383"/>
                  </a:lnTo>
                  <a:lnTo>
                    <a:pt x="217179" y="656691"/>
                  </a:lnTo>
                  <a:cubicBezTo>
                    <a:pt x="214124" y="659768"/>
                    <a:pt x="209543" y="659768"/>
                    <a:pt x="204961" y="656691"/>
                  </a:cubicBezTo>
                  <a:cubicBezTo>
                    <a:pt x="204961" y="656691"/>
                    <a:pt x="204961" y="656691"/>
                    <a:pt x="197326" y="661307"/>
                  </a:cubicBezTo>
                  <a:cubicBezTo>
                    <a:pt x="189690" y="661307"/>
                    <a:pt x="183581" y="659768"/>
                    <a:pt x="179000" y="653614"/>
                  </a:cubicBezTo>
                  <a:cubicBezTo>
                    <a:pt x="179000" y="653614"/>
                    <a:pt x="179000" y="653614"/>
                    <a:pt x="177472" y="655152"/>
                  </a:cubicBezTo>
                  <a:lnTo>
                    <a:pt x="177473" y="655153"/>
                  </a:lnTo>
                  <a:lnTo>
                    <a:pt x="179000" y="653615"/>
                  </a:lnTo>
                  <a:cubicBezTo>
                    <a:pt x="183581" y="659769"/>
                    <a:pt x="189690" y="661308"/>
                    <a:pt x="197326" y="661308"/>
                  </a:cubicBezTo>
                  <a:cubicBezTo>
                    <a:pt x="204961" y="656692"/>
                    <a:pt x="204961" y="656692"/>
                    <a:pt x="204961" y="656692"/>
                  </a:cubicBezTo>
                  <a:cubicBezTo>
                    <a:pt x="209543" y="659769"/>
                    <a:pt x="214124" y="659769"/>
                    <a:pt x="217179" y="656692"/>
                  </a:cubicBezTo>
                  <a:cubicBezTo>
                    <a:pt x="220997" y="655154"/>
                    <a:pt x="222524" y="652461"/>
                    <a:pt x="223096" y="649384"/>
                  </a:cubicBezTo>
                  <a:lnTo>
                    <a:pt x="223096" y="649383"/>
                  </a:lnTo>
                  <a:close/>
                  <a:moveTo>
                    <a:pt x="522772" y="638273"/>
                  </a:moveTo>
                  <a:lnTo>
                    <a:pt x="522772" y="638274"/>
                  </a:lnTo>
                  <a:lnTo>
                    <a:pt x="524058" y="642773"/>
                  </a:lnTo>
                  <a:lnTo>
                    <a:pt x="524058" y="642774"/>
                  </a:lnTo>
                  <a:cubicBezTo>
                    <a:pt x="524058" y="639773"/>
                    <a:pt x="524058" y="638273"/>
                    <a:pt x="522772" y="638273"/>
                  </a:cubicBezTo>
                  <a:close/>
                  <a:moveTo>
                    <a:pt x="208016" y="636689"/>
                  </a:moveTo>
                  <a:lnTo>
                    <a:pt x="200381" y="638227"/>
                  </a:lnTo>
                  <a:lnTo>
                    <a:pt x="200380" y="638228"/>
                  </a:lnTo>
                  <a:lnTo>
                    <a:pt x="208015" y="636690"/>
                  </a:lnTo>
                  <a:close/>
                  <a:moveTo>
                    <a:pt x="296412" y="635423"/>
                  </a:moveTo>
                  <a:lnTo>
                    <a:pt x="296412" y="635424"/>
                  </a:lnTo>
                  <a:cubicBezTo>
                    <a:pt x="297940" y="643038"/>
                    <a:pt x="305583" y="646083"/>
                    <a:pt x="313226" y="649128"/>
                  </a:cubicBezTo>
                  <a:cubicBezTo>
                    <a:pt x="314754" y="655219"/>
                    <a:pt x="317811" y="659787"/>
                    <a:pt x="323926" y="664355"/>
                  </a:cubicBezTo>
                  <a:cubicBezTo>
                    <a:pt x="326983" y="673491"/>
                    <a:pt x="337683" y="678059"/>
                    <a:pt x="348383" y="679582"/>
                  </a:cubicBezTo>
                  <a:cubicBezTo>
                    <a:pt x="352968" y="685672"/>
                    <a:pt x="360611" y="681104"/>
                    <a:pt x="365197" y="679582"/>
                  </a:cubicBezTo>
                  <a:cubicBezTo>
                    <a:pt x="369782" y="676536"/>
                    <a:pt x="374368" y="673491"/>
                    <a:pt x="377425" y="668923"/>
                  </a:cubicBezTo>
                  <a:cubicBezTo>
                    <a:pt x="383540" y="667400"/>
                    <a:pt x="388125" y="662832"/>
                    <a:pt x="391182" y="658264"/>
                  </a:cubicBezTo>
                  <a:cubicBezTo>
                    <a:pt x="398825" y="656742"/>
                    <a:pt x="406468" y="653696"/>
                    <a:pt x="411054" y="646083"/>
                  </a:cubicBezTo>
                  <a:cubicBezTo>
                    <a:pt x="411054" y="643038"/>
                    <a:pt x="411436" y="639992"/>
                    <a:pt x="411245" y="636947"/>
                  </a:cubicBezTo>
                  <a:lnTo>
                    <a:pt x="411054" y="646082"/>
                  </a:lnTo>
                  <a:cubicBezTo>
                    <a:pt x="406468" y="653695"/>
                    <a:pt x="398825" y="656741"/>
                    <a:pt x="391182" y="658263"/>
                  </a:cubicBezTo>
                  <a:cubicBezTo>
                    <a:pt x="388125" y="662831"/>
                    <a:pt x="383540" y="667399"/>
                    <a:pt x="377425" y="668922"/>
                  </a:cubicBezTo>
                  <a:cubicBezTo>
                    <a:pt x="374368" y="673490"/>
                    <a:pt x="369782" y="676535"/>
                    <a:pt x="365197" y="679581"/>
                  </a:cubicBezTo>
                  <a:cubicBezTo>
                    <a:pt x="360611" y="681103"/>
                    <a:pt x="352968" y="685671"/>
                    <a:pt x="348383" y="679581"/>
                  </a:cubicBezTo>
                  <a:cubicBezTo>
                    <a:pt x="337683" y="678058"/>
                    <a:pt x="326983" y="673490"/>
                    <a:pt x="323926" y="664354"/>
                  </a:cubicBezTo>
                  <a:cubicBezTo>
                    <a:pt x="317811" y="659786"/>
                    <a:pt x="314754" y="655218"/>
                    <a:pt x="313226" y="649127"/>
                  </a:cubicBezTo>
                  <a:cubicBezTo>
                    <a:pt x="305583" y="646082"/>
                    <a:pt x="297940" y="643037"/>
                    <a:pt x="296412" y="635423"/>
                  </a:cubicBezTo>
                  <a:close/>
                  <a:moveTo>
                    <a:pt x="518199" y="634094"/>
                  </a:moveTo>
                  <a:lnTo>
                    <a:pt x="518199" y="634095"/>
                  </a:lnTo>
                  <a:cubicBezTo>
                    <a:pt x="520557" y="637149"/>
                    <a:pt x="521736" y="638676"/>
                    <a:pt x="522325" y="639440"/>
                  </a:cubicBezTo>
                  <a:lnTo>
                    <a:pt x="522880" y="640158"/>
                  </a:lnTo>
                  <a:lnTo>
                    <a:pt x="522880" y="640157"/>
                  </a:lnTo>
                  <a:lnTo>
                    <a:pt x="522325" y="639439"/>
                  </a:lnTo>
                  <a:close/>
                  <a:moveTo>
                    <a:pt x="505995" y="633696"/>
                  </a:moveTo>
                  <a:lnTo>
                    <a:pt x="499916" y="639748"/>
                  </a:lnTo>
                  <a:cubicBezTo>
                    <a:pt x="495356" y="639748"/>
                    <a:pt x="496876" y="633696"/>
                    <a:pt x="492317" y="635209"/>
                  </a:cubicBezTo>
                  <a:lnTo>
                    <a:pt x="492317" y="635210"/>
                  </a:lnTo>
                  <a:cubicBezTo>
                    <a:pt x="496876" y="633697"/>
                    <a:pt x="495356" y="639749"/>
                    <a:pt x="499916" y="639749"/>
                  </a:cubicBezTo>
                  <a:cubicBezTo>
                    <a:pt x="502956" y="639749"/>
                    <a:pt x="504475" y="636723"/>
                    <a:pt x="505995" y="633697"/>
                  </a:cubicBezTo>
                  <a:close/>
                  <a:moveTo>
                    <a:pt x="574173" y="632866"/>
                  </a:moveTo>
                  <a:cubicBezTo>
                    <a:pt x="573791" y="632866"/>
                    <a:pt x="573410" y="633246"/>
                    <a:pt x="573410" y="634006"/>
                  </a:cubicBezTo>
                  <a:cubicBezTo>
                    <a:pt x="571883" y="635526"/>
                    <a:pt x="571883" y="637046"/>
                    <a:pt x="572455" y="638756"/>
                  </a:cubicBezTo>
                  <a:lnTo>
                    <a:pt x="572456" y="638756"/>
                  </a:lnTo>
                  <a:lnTo>
                    <a:pt x="573410" y="634007"/>
                  </a:lnTo>
                  <a:cubicBezTo>
                    <a:pt x="573410" y="633247"/>
                    <a:pt x="573791" y="632867"/>
                    <a:pt x="574173" y="632867"/>
                  </a:cubicBezTo>
                  <a:cubicBezTo>
                    <a:pt x="574555" y="632867"/>
                    <a:pt x="574937" y="633247"/>
                    <a:pt x="574937" y="634007"/>
                  </a:cubicBezTo>
                  <a:cubicBezTo>
                    <a:pt x="573410" y="637047"/>
                    <a:pt x="576464" y="640087"/>
                    <a:pt x="577991" y="644646"/>
                  </a:cubicBezTo>
                  <a:lnTo>
                    <a:pt x="582571" y="649204"/>
                  </a:lnTo>
                  <a:lnTo>
                    <a:pt x="582573" y="649205"/>
                  </a:lnTo>
                  <a:cubicBezTo>
                    <a:pt x="582573" y="646165"/>
                    <a:pt x="577991" y="647685"/>
                    <a:pt x="577991" y="644645"/>
                  </a:cubicBezTo>
                  <a:cubicBezTo>
                    <a:pt x="576464" y="640086"/>
                    <a:pt x="573410" y="637046"/>
                    <a:pt x="574937" y="634006"/>
                  </a:cubicBezTo>
                  <a:cubicBezTo>
                    <a:pt x="574937" y="633246"/>
                    <a:pt x="574555" y="632866"/>
                    <a:pt x="574173" y="632866"/>
                  </a:cubicBezTo>
                  <a:close/>
                  <a:moveTo>
                    <a:pt x="475665" y="630556"/>
                  </a:moveTo>
                  <a:lnTo>
                    <a:pt x="475665" y="630557"/>
                  </a:lnTo>
                  <a:cubicBezTo>
                    <a:pt x="477190" y="633597"/>
                    <a:pt x="476428" y="637017"/>
                    <a:pt x="476428" y="639867"/>
                  </a:cubicBezTo>
                  <a:lnTo>
                    <a:pt x="481336" y="645285"/>
                  </a:lnTo>
                  <a:lnTo>
                    <a:pt x="481337" y="645286"/>
                  </a:lnTo>
                  <a:lnTo>
                    <a:pt x="481339" y="645288"/>
                  </a:lnTo>
                  <a:lnTo>
                    <a:pt x="483578" y="646303"/>
                  </a:lnTo>
                  <a:lnTo>
                    <a:pt x="483584" y="646304"/>
                  </a:lnTo>
                  <a:lnTo>
                    <a:pt x="483590" y="646307"/>
                  </a:lnTo>
                  <a:lnTo>
                    <a:pt x="489955" y="648226"/>
                  </a:lnTo>
                  <a:cubicBezTo>
                    <a:pt x="493194" y="648416"/>
                    <a:pt x="496242" y="648796"/>
                    <a:pt x="497004" y="651835"/>
                  </a:cubicBezTo>
                  <a:cubicBezTo>
                    <a:pt x="500052" y="656395"/>
                    <a:pt x="507673" y="656395"/>
                    <a:pt x="512246" y="656395"/>
                  </a:cubicBezTo>
                  <a:lnTo>
                    <a:pt x="513770" y="659433"/>
                  </a:lnTo>
                  <a:lnTo>
                    <a:pt x="513770" y="659433"/>
                  </a:lnTo>
                  <a:cubicBezTo>
                    <a:pt x="513770" y="659433"/>
                    <a:pt x="513770" y="659433"/>
                    <a:pt x="512246" y="656394"/>
                  </a:cubicBezTo>
                  <a:cubicBezTo>
                    <a:pt x="507673" y="656394"/>
                    <a:pt x="500052" y="656394"/>
                    <a:pt x="497004" y="651834"/>
                  </a:cubicBezTo>
                  <a:cubicBezTo>
                    <a:pt x="496242" y="648795"/>
                    <a:pt x="493194" y="648415"/>
                    <a:pt x="489955" y="648225"/>
                  </a:cubicBezTo>
                  <a:lnTo>
                    <a:pt x="483584" y="646304"/>
                  </a:lnTo>
                  <a:lnTo>
                    <a:pt x="481337" y="645286"/>
                  </a:lnTo>
                  <a:lnTo>
                    <a:pt x="476428" y="639866"/>
                  </a:lnTo>
                  <a:cubicBezTo>
                    <a:pt x="476428" y="637016"/>
                    <a:pt x="477190" y="633596"/>
                    <a:pt x="475665" y="630556"/>
                  </a:cubicBezTo>
                  <a:close/>
                  <a:moveTo>
                    <a:pt x="534990" y="629512"/>
                  </a:moveTo>
                  <a:lnTo>
                    <a:pt x="534992" y="629514"/>
                  </a:lnTo>
                  <a:lnTo>
                    <a:pt x="545599" y="635622"/>
                  </a:lnTo>
                  <a:cubicBezTo>
                    <a:pt x="548631" y="635622"/>
                    <a:pt x="553178" y="634095"/>
                    <a:pt x="553178" y="629513"/>
                  </a:cubicBezTo>
                  <a:lnTo>
                    <a:pt x="553178" y="629512"/>
                  </a:lnTo>
                  <a:lnTo>
                    <a:pt x="545599" y="635621"/>
                  </a:lnTo>
                  <a:cubicBezTo>
                    <a:pt x="541052" y="635621"/>
                    <a:pt x="536505" y="632566"/>
                    <a:pt x="534990" y="629512"/>
                  </a:cubicBezTo>
                  <a:close/>
                  <a:moveTo>
                    <a:pt x="559424" y="626056"/>
                  </a:moveTo>
                  <a:lnTo>
                    <a:pt x="559424" y="626057"/>
                  </a:lnTo>
                  <a:lnTo>
                    <a:pt x="570356" y="629143"/>
                  </a:lnTo>
                  <a:lnTo>
                    <a:pt x="570356" y="629142"/>
                  </a:lnTo>
                  <a:cubicBezTo>
                    <a:pt x="567233" y="629142"/>
                    <a:pt x="562548" y="629142"/>
                    <a:pt x="559424" y="626056"/>
                  </a:cubicBezTo>
                  <a:close/>
                  <a:moveTo>
                    <a:pt x="209543" y="622841"/>
                  </a:moveTo>
                  <a:cubicBezTo>
                    <a:pt x="204961" y="622841"/>
                    <a:pt x="201907" y="625918"/>
                    <a:pt x="198853" y="628995"/>
                  </a:cubicBezTo>
                  <a:lnTo>
                    <a:pt x="198853" y="628996"/>
                  </a:lnTo>
                  <a:cubicBezTo>
                    <a:pt x="201907" y="625919"/>
                    <a:pt x="204961" y="622842"/>
                    <a:pt x="209543" y="622842"/>
                  </a:cubicBezTo>
                  <a:cubicBezTo>
                    <a:pt x="212597" y="622842"/>
                    <a:pt x="217179" y="624380"/>
                    <a:pt x="217179" y="627458"/>
                  </a:cubicBezTo>
                  <a:cubicBezTo>
                    <a:pt x="216415" y="631305"/>
                    <a:pt x="218706" y="632074"/>
                    <a:pt x="221188" y="632843"/>
                  </a:cubicBezTo>
                  <a:lnTo>
                    <a:pt x="226342" y="638228"/>
                  </a:lnTo>
                  <a:lnTo>
                    <a:pt x="226342" y="638227"/>
                  </a:lnTo>
                  <a:cubicBezTo>
                    <a:pt x="226342" y="630534"/>
                    <a:pt x="215651" y="635150"/>
                    <a:pt x="217179" y="627457"/>
                  </a:cubicBezTo>
                  <a:cubicBezTo>
                    <a:pt x="217179" y="624379"/>
                    <a:pt x="212597" y="622841"/>
                    <a:pt x="209543" y="622841"/>
                  </a:cubicBezTo>
                  <a:close/>
                  <a:moveTo>
                    <a:pt x="517021" y="619777"/>
                  </a:moveTo>
                  <a:lnTo>
                    <a:pt x="516628" y="627985"/>
                  </a:lnTo>
                  <a:lnTo>
                    <a:pt x="516628" y="627985"/>
                  </a:lnTo>
                  <a:lnTo>
                    <a:pt x="517021" y="619778"/>
                  </a:lnTo>
                  <a:close/>
                  <a:moveTo>
                    <a:pt x="592861" y="618721"/>
                  </a:moveTo>
                  <a:lnTo>
                    <a:pt x="592861" y="618721"/>
                  </a:lnTo>
                  <a:cubicBezTo>
                    <a:pt x="594388" y="627867"/>
                    <a:pt x="598969" y="633963"/>
                    <a:pt x="602024" y="640060"/>
                  </a:cubicBezTo>
                  <a:cubicBezTo>
                    <a:pt x="603551" y="641584"/>
                    <a:pt x="605078" y="641584"/>
                    <a:pt x="603551" y="643109"/>
                  </a:cubicBezTo>
                  <a:lnTo>
                    <a:pt x="603551" y="643108"/>
                  </a:lnTo>
                  <a:cubicBezTo>
                    <a:pt x="605078" y="641583"/>
                    <a:pt x="603551" y="641583"/>
                    <a:pt x="602024" y="640059"/>
                  </a:cubicBezTo>
                  <a:close/>
                  <a:moveTo>
                    <a:pt x="492317" y="618567"/>
                  </a:moveTo>
                  <a:cubicBezTo>
                    <a:pt x="487757" y="617054"/>
                    <a:pt x="484717" y="623106"/>
                    <a:pt x="480158" y="623106"/>
                  </a:cubicBezTo>
                  <a:cubicBezTo>
                    <a:pt x="477118" y="623106"/>
                    <a:pt x="477118" y="626132"/>
                    <a:pt x="477118" y="629158"/>
                  </a:cubicBezTo>
                  <a:lnTo>
                    <a:pt x="477119" y="629158"/>
                  </a:lnTo>
                  <a:lnTo>
                    <a:pt x="480158" y="623107"/>
                  </a:lnTo>
                  <a:cubicBezTo>
                    <a:pt x="484717" y="623107"/>
                    <a:pt x="487757" y="617055"/>
                    <a:pt x="492317" y="618568"/>
                  </a:cubicBezTo>
                  <a:cubicBezTo>
                    <a:pt x="498396" y="618568"/>
                    <a:pt x="502956" y="618568"/>
                    <a:pt x="504475" y="623107"/>
                  </a:cubicBezTo>
                  <a:lnTo>
                    <a:pt x="508275" y="630104"/>
                  </a:lnTo>
                  <a:lnTo>
                    <a:pt x="508275" y="630103"/>
                  </a:lnTo>
                  <a:cubicBezTo>
                    <a:pt x="507515" y="627645"/>
                    <a:pt x="505995" y="625376"/>
                    <a:pt x="504475" y="623106"/>
                  </a:cubicBezTo>
                  <a:cubicBezTo>
                    <a:pt x="502956" y="618567"/>
                    <a:pt x="498396" y="618567"/>
                    <a:pt x="492317" y="618567"/>
                  </a:cubicBezTo>
                  <a:close/>
                  <a:moveTo>
                    <a:pt x="253992" y="613839"/>
                  </a:moveTo>
                  <a:cubicBezTo>
                    <a:pt x="244810" y="618401"/>
                    <a:pt x="235627" y="626007"/>
                    <a:pt x="229506" y="635132"/>
                  </a:cubicBezTo>
                  <a:cubicBezTo>
                    <a:pt x="231036" y="641216"/>
                    <a:pt x="227975" y="648821"/>
                    <a:pt x="227975" y="654905"/>
                  </a:cubicBezTo>
                  <a:cubicBezTo>
                    <a:pt x="227975" y="654905"/>
                    <a:pt x="227975" y="654905"/>
                    <a:pt x="218793" y="662510"/>
                  </a:cubicBezTo>
                  <a:cubicBezTo>
                    <a:pt x="212672" y="670115"/>
                    <a:pt x="203489" y="664031"/>
                    <a:pt x="195837" y="667073"/>
                  </a:cubicBezTo>
                  <a:lnTo>
                    <a:pt x="195837" y="667074"/>
                  </a:lnTo>
                  <a:cubicBezTo>
                    <a:pt x="203489" y="664032"/>
                    <a:pt x="212672" y="670116"/>
                    <a:pt x="218793" y="662511"/>
                  </a:cubicBezTo>
                  <a:cubicBezTo>
                    <a:pt x="227975" y="654906"/>
                    <a:pt x="227975" y="654906"/>
                    <a:pt x="227975" y="654906"/>
                  </a:cubicBezTo>
                  <a:cubicBezTo>
                    <a:pt x="227975" y="648822"/>
                    <a:pt x="231036" y="641217"/>
                    <a:pt x="229506" y="635133"/>
                  </a:cubicBezTo>
                  <a:lnTo>
                    <a:pt x="253992" y="613840"/>
                  </a:lnTo>
                  <a:close/>
                  <a:moveTo>
                    <a:pt x="533612" y="610624"/>
                  </a:moveTo>
                  <a:cubicBezTo>
                    <a:pt x="532142" y="610624"/>
                    <a:pt x="530672" y="612202"/>
                    <a:pt x="530672" y="613780"/>
                  </a:cubicBezTo>
                  <a:lnTo>
                    <a:pt x="530672" y="613781"/>
                  </a:lnTo>
                  <a:lnTo>
                    <a:pt x="533612" y="610625"/>
                  </a:lnTo>
                  <a:cubicBezTo>
                    <a:pt x="536551" y="610625"/>
                    <a:pt x="539491" y="610625"/>
                    <a:pt x="539491" y="613781"/>
                  </a:cubicBezTo>
                  <a:lnTo>
                    <a:pt x="539491" y="613780"/>
                  </a:lnTo>
                  <a:cubicBezTo>
                    <a:pt x="539491" y="610624"/>
                    <a:pt x="536551" y="610624"/>
                    <a:pt x="533612" y="610624"/>
                  </a:cubicBezTo>
                  <a:close/>
                  <a:moveTo>
                    <a:pt x="450754" y="610624"/>
                  </a:moveTo>
                  <a:lnTo>
                    <a:pt x="450754" y="610625"/>
                  </a:lnTo>
                  <a:lnTo>
                    <a:pt x="457655" y="618277"/>
                  </a:lnTo>
                  <a:cubicBezTo>
                    <a:pt x="458038" y="622485"/>
                    <a:pt x="457655" y="627459"/>
                    <a:pt x="459954" y="630520"/>
                  </a:cubicBezTo>
                  <a:cubicBezTo>
                    <a:pt x="462255" y="641233"/>
                    <a:pt x="466088" y="651563"/>
                    <a:pt x="471263" y="661128"/>
                  </a:cubicBezTo>
                  <a:lnTo>
                    <a:pt x="490620" y="687143"/>
                  </a:lnTo>
                  <a:lnTo>
                    <a:pt x="490621" y="687143"/>
                  </a:lnTo>
                  <a:cubicBezTo>
                    <a:pt x="475288" y="671839"/>
                    <a:pt x="464555" y="651944"/>
                    <a:pt x="459954" y="630519"/>
                  </a:cubicBezTo>
                  <a:cubicBezTo>
                    <a:pt x="455355" y="624397"/>
                    <a:pt x="461488" y="610624"/>
                    <a:pt x="450754" y="610624"/>
                  </a:cubicBezTo>
                  <a:close/>
                  <a:moveTo>
                    <a:pt x="443153" y="609538"/>
                  </a:moveTo>
                  <a:cubicBezTo>
                    <a:pt x="427868" y="604970"/>
                    <a:pt x="411054" y="606493"/>
                    <a:pt x="397296" y="611061"/>
                  </a:cubicBezTo>
                  <a:cubicBezTo>
                    <a:pt x="391182" y="614106"/>
                    <a:pt x="385068" y="618674"/>
                    <a:pt x="383540" y="624765"/>
                  </a:cubicBezTo>
                  <a:cubicBezTo>
                    <a:pt x="382776" y="627810"/>
                    <a:pt x="382393" y="631236"/>
                    <a:pt x="382966" y="634472"/>
                  </a:cubicBezTo>
                  <a:lnTo>
                    <a:pt x="382967" y="634472"/>
                  </a:lnTo>
                  <a:lnTo>
                    <a:pt x="383540" y="624766"/>
                  </a:lnTo>
                  <a:cubicBezTo>
                    <a:pt x="385068" y="618675"/>
                    <a:pt x="391182" y="614107"/>
                    <a:pt x="397296" y="611062"/>
                  </a:cubicBezTo>
                  <a:cubicBezTo>
                    <a:pt x="411054" y="606494"/>
                    <a:pt x="427868" y="604971"/>
                    <a:pt x="443153" y="609539"/>
                  </a:cubicBezTo>
                  <a:cubicBezTo>
                    <a:pt x="444682" y="611062"/>
                    <a:pt x="444682" y="611062"/>
                    <a:pt x="444682" y="611062"/>
                  </a:cubicBezTo>
                  <a:lnTo>
                    <a:pt x="463024" y="662831"/>
                  </a:lnTo>
                  <a:lnTo>
                    <a:pt x="463024" y="662831"/>
                  </a:lnTo>
                  <a:cubicBezTo>
                    <a:pt x="452325" y="647605"/>
                    <a:pt x="446210" y="629333"/>
                    <a:pt x="444682" y="611061"/>
                  </a:cubicBezTo>
                  <a:cubicBezTo>
                    <a:pt x="444682" y="611061"/>
                    <a:pt x="444682" y="611061"/>
                    <a:pt x="443153" y="609538"/>
                  </a:cubicBezTo>
                  <a:close/>
                  <a:moveTo>
                    <a:pt x="262993" y="609338"/>
                  </a:moveTo>
                  <a:cubicBezTo>
                    <a:pt x="261460" y="609338"/>
                    <a:pt x="261460" y="609338"/>
                    <a:pt x="259927" y="610867"/>
                  </a:cubicBezTo>
                  <a:cubicBezTo>
                    <a:pt x="255326" y="635330"/>
                    <a:pt x="241527" y="658264"/>
                    <a:pt x="223126" y="678141"/>
                  </a:cubicBezTo>
                  <a:lnTo>
                    <a:pt x="223127" y="678141"/>
                  </a:lnTo>
                  <a:lnTo>
                    <a:pt x="246702" y="646225"/>
                  </a:lnTo>
                  <a:cubicBezTo>
                    <a:pt x="253027" y="634949"/>
                    <a:pt x="257627" y="623100"/>
                    <a:pt x="259927" y="610868"/>
                  </a:cubicBezTo>
                  <a:lnTo>
                    <a:pt x="262993" y="609339"/>
                  </a:lnTo>
                  <a:close/>
                  <a:moveTo>
                    <a:pt x="567248" y="604720"/>
                  </a:moveTo>
                  <a:lnTo>
                    <a:pt x="567248" y="604721"/>
                  </a:lnTo>
                  <a:lnTo>
                    <a:pt x="570355" y="607760"/>
                  </a:lnTo>
                  <a:lnTo>
                    <a:pt x="570355" y="607759"/>
                  </a:lnTo>
                  <a:close/>
                  <a:moveTo>
                    <a:pt x="541052" y="603550"/>
                  </a:moveTo>
                  <a:lnTo>
                    <a:pt x="541052" y="603552"/>
                  </a:lnTo>
                  <a:lnTo>
                    <a:pt x="547305" y="611760"/>
                  </a:lnTo>
                  <a:cubicBezTo>
                    <a:pt x="550526" y="613478"/>
                    <a:pt x="553936" y="615005"/>
                    <a:pt x="554694" y="618823"/>
                  </a:cubicBezTo>
                  <a:lnTo>
                    <a:pt x="555030" y="626796"/>
                  </a:lnTo>
                  <a:lnTo>
                    <a:pt x="555405" y="626994"/>
                  </a:lnTo>
                  <a:lnTo>
                    <a:pt x="556209" y="629056"/>
                  </a:lnTo>
                  <a:lnTo>
                    <a:pt x="556209" y="629056"/>
                  </a:lnTo>
                  <a:cubicBezTo>
                    <a:pt x="556209" y="628306"/>
                    <a:pt x="555887" y="627556"/>
                    <a:pt x="555405" y="626993"/>
                  </a:cubicBezTo>
                  <a:lnTo>
                    <a:pt x="555030" y="626795"/>
                  </a:lnTo>
                  <a:lnTo>
                    <a:pt x="554694" y="618822"/>
                  </a:lnTo>
                  <a:cubicBezTo>
                    <a:pt x="553178" y="611186"/>
                    <a:pt x="541052" y="612713"/>
                    <a:pt x="541052" y="603550"/>
                  </a:cubicBezTo>
                  <a:close/>
                  <a:moveTo>
                    <a:pt x="295862" y="599474"/>
                  </a:moveTo>
                  <a:cubicBezTo>
                    <a:pt x="291922" y="599641"/>
                    <a:pt x="288004" y="600402"/>
                    <a:pt x="284183" y="601925"/>
                  </a:cubicBezTo>
                  <a:cubicBezTo>
                    <a:pt x="278069" y="603447"/>
                    <a:pt x="271955" y="603447"/>
                    <a:pt x="268897" y="608015"/>
                  </a:cubicBezTo>
                  <a:cubicBezTo>
                    <a:pt x="262783" y="629333"/>
                    <a:pt x="255140" y="650650"/>
                    <a:pt x="241384" y="668922"/>
                  </a:cubicBezTo>
                  <a:cubicBezTo>
                    <a:pt x="239855" y="671967"/>
                    <a:pt x="235269" y="675012"/>
                    <a:pt x="233741" y="678058"/>
                  </a:cubicBezTo>
                  <a:lnTo>
                    <a:pt x="233742" y="678058"/>
                  </a:lnTo>
                  <a:lnTo>
                    <a:pt x="241384" y="668923"/>
                  </a:lnTo>
                  <a:cubicBezTo>
                    <a:pt x="255140" y="650651"/>
                    <a:pt x="262783" y="629334"/>
                    <a:pt x="268897" y="608016"/>
                  </a:cubicBezTo>
                  <a:cubicBezTo>
                    <a:pt x="271955" y="603448"/>
                    <a:pt x="278069" y="603448"/>
                    <a:pt x="284183" y="601926"/>
                  </a:cubicBezTo>
                  <a:cubicBezTo>
                    <a:pt x="288004" y="600403"/>
                    <a:pt x="291922" y="599642"/>
                    <a:pt x="295862" y="599475"/>
                  </a:cubicBezTo>
                  <a:cubicBezTo>
                    <a:pt x="307685" y="598976"/>
                    <a:pt x="319722" y="603829"/>
                    <a:pt x="330040" y="609539"/>
                  </a:cubicBezTo>
                  <a:lnTo>
                    <a:pt x="334626" y="630855"/>
                  </a:lnTo>
                  <a:lnTo>
                    <a:pt x="334626" y="630855"/>
                  </a:lnTo>
                  <a:cubicBezTo>
                    <a:pt x="336154" y="623242"/>
                    <a:pt x="334626" y="615629"/>
                    <a:pt x="330040" y="609538"/>
                  </a:cubicBezTo>
                  <a:cubicBezTo>
                    <a:pt x="319722" y="603828"/>
                    <a:pt x="307685" y="598975"/>
                    <a:pt x="295862" y="599474"/>
                  </a:cubicBezTo>
                  <a:close/>
                  <a:moveTo>
                    <a:pt x="518199" y="598970"/>
                  </a:moveTo>
                  <a:lnTo>
                    <a:pt x="521343" y="618823"/>
                  </a:lnTo>
                  <a:lnTo>
                    <a:pt x="521343" y="618822"/>
                  </a:lnTo>
                  <a:lnTo>
                    <a:pt x="518199" y="598970"/>
                  </a:lnTo>
                  <a:close/>
                  <a:moveTo>
                    <a:pt x="504553" y="597212"/>
                  </a:moveTo>
                  <a:lnTo>
                    <a:pt x="504553" y="597213"/>
                  </a:lnTo>
                  <a:lnTo>
                    <a:pt x="510552" y="600151"/>
                  </a:lnTo>
                  <a:lnTo>
                    <a:pt x="510555" y="600152"/>
                  </a:lnTo>
                  <a:cubicBezTo>
                    <a:pt x="509055" y="600152"/>
                    <a:pt x="507554" y="598682"/>
                    <a:pt x="504553" y="597212"/>
                  </a:cubicBezTo>
                  <a:close/>
                  <a:moveTo>
                    <a:pt x="553262" y="597120"/>
                  </a:moveTo>
                  <a:lnTo>
                    <a:pt x="553263" y="597122"/>
                  </a:lnTo>
                  <a:lnTo>
                    <a:pt x="562586" y="610800"/>
                  </a:lnTo>
                  <a:cubicBezTo>
                    <a:pt x="564140" y="612320"/>
                    <a:pt x="565694" y="612320"/>
                    <a:pt x="567248" y="610800"/>
                  </a:cubicBezTo>
                  <a:lnTo>
                    <a:pt x="567248" y="610799"/>
                  </a:lnTo>
                  <a:cubicBezTo>
                    <a:pt x="565694" y="612319"/>
                    <a:pt x="564140" y="612319"/>
                    <a:pt x="562586" y="610799"/>
                  </a:cubicBezTo>
                  <a:cubicBezTo>
                    <a:pt x="559478" y="606239"/>
                    <a:pt x="554816" y="603200"/>
                    <a:pt x="553262" y="597120"/>
                  </a:cubicBezTo>
                  <a:close/>
                  <a:moveTo>
                    <a:pt x="469643" y="594006"/>
                  </a:moveTo>
                  <a:lnTo>
                    <a:pt x="469643" y="594006"/>
                  </a:lnTo>
                  <a:cubicBezTo>
                    <a:pt x="471170" y="600065"/>
                    <a:pt x="471934" y="603094"/>
                    <a:pt x="472315" y="604609"/>
                  </a:cubicBezTo>
                  <a:lnTo>
                    <a:pt x="472697" y="606122"/>
                  </a:lnTo>
                  <a:lnTo>
                    <a:pt x="472697" y="606122"/>
                  </a:lnTo>
                  <a:cubicBezTo>
                    <a:pt x="472697" y="606122"/>
                    <a:pt x="472697" y="606122"/>
                    <a:pt x="472315" y="604608"/>
                  </a:cubicBezTo>
                  <a:close/>
                  <a:moveTo>
                    <a:pt x="564890" y="593624"/>
                  </a:moveTo>
                  <a:cubicBezTo>
                    <a:pt x="564311" y="593423"/>
                    <a:pt x="563925" y="593423"/>
                    <a:pt x="563925" y="594227"/>
                  </a:cubicBezTo>
                  <a:lnTo>
                    <a:pt x="563926" y="594228"/>
                  </a:lnTo>
                  <a:lnTo>
                    <a:pt x="564890" y="593625"/>
                  </a:lnTo>
                  <a:cubicBezTo>
                    <a:pt x="565468" y="593826"/>
                    <a:pt x="566240" y="594228"/>
                    <a:pt x="567012" y="594228"/>
                  </a:cubicBezTo>
                  <a:lnTo>
                    <a:pt x="571639" y="599048"/>
                  </a:lnTo>
                  <a:lnTo>
                    <a:pt x="571641" y="599049"/>
                  </a:lnTo>
                  <a:cubicBezTo>
                    <a:pt x="570098" y="595834"/>
                    <a:pt x="568555" y="595834"/>
                    <a:pt x="567012" y="594227"/>
                  </a:cubicBezTo>
                  <a:cubicBezTo>
                    <a:pt x="566240" y="594227"/>
                    <a:pt x="565468" y="593825"/>
                    <a:pt x="564890" y="593624"/>
                  </a:cubicBezTo>
                  <a:close/>
                  <a:moveTo>
                    <a:pt x="525273" y="592288"/>
                  </a:moveTo>
                  <a:cubicBezTo>
                    <a:pt x="524094" y="592097"/>
                    <a:pt x="522915" y="592097"/>
                    <a:pt x="521343" y="592860"/>
                  </a:cubicBezTo>
                  <a:cubicBezTo>
                    <a:pt x="515056" y="595915"/>
                    <a:pt x="515056" y="605078"/>
                    <a:pt x="515056" y="612713"/>
                  </a:cubicBezTo>
                  <a:lnTo>
                    <a:pt x="515056" y="612713"/>
                  </a:lnTo>
                  <a:lnTo>
                    <a:pt x="515842" y="601070"/>
                  </a:lnTo>
                  <a:cubicBezTo>
                    <a:pt x="516628" y="597443"/>
                    <a:pt x="518200" y="594389"/>
                    <a:pt x="521343" y="592861"/>
                  </a:cubicBezTo>
                  <a:cubicBezTo>
                    <a:pt x="522915" y="592098"/>
                    <a:pt x="524094" y="592098"/>
                    <a:pt x="525273" y="592289"/>
                  </a:cubicBezTo>
                  <a:lnTo>
                    <a:pt x="529201" y="592861"/>
                  </a:lnTo>
                  <a:lnTo>
                    <a:pt x="529202" y="592860"/>
                  </a:lnTo>
                  <a:cubicBezTo>
                    <a:pt x="527630" y="592860"/>
                    <a:pt x="526452" y="592478"/>
                    <a:pt x="525273" y="592288"/>
                  </a:cubicBezTo>
                  <a:close/>
                  <a:moveTo>
                    <a:pt x="503616" y="591884"/>
                  </a:moveTo>
                  <a:cubicBezTo>
                    <a:pt x="503053" y="591701"/>
                    <a:pt x="502303" y="592068"/>
                    <a:pt x="501553" y="592803"/>
                  </a:cubicBezTo>
                  <a:lnTo>
                    <a:pt x="501553" y="592804"/>
                  </a:lnTo>
                  <a:lnTo>
                    <a:pt x="503616" y="591885"/>
                  </a:lnTo>
                  <a:cubicBezTo>
                    <a:pt x="504178" y="592069"/>
                    <a:pt x="504553" y="592804"/>
                    <a:pt x="504553" y="594274"/>
                  </a:cubicBezTo>
                  <a:lnTo>
                    <a:pt x="504553" y="594273"/>
                  </a:lnTo>
                  <a:cubicBezTo>
                    <a:pt x="504553" y="592803"/>
                    <a:pt x="504178" y="592068"/>
                    <a:pt x="503616" y="591884"/>
                  </a:cubicBezTo>
                  <a:close/>
                  <a:moveTo>
                    <a:pt x="212624" y="589404"/>
                  </a:moveTo>
                  <a:cubicBezTo>
                    <a:pt x="212624" y="589404"/>
                    <a:pt x="212624" y="589404"/>
                    <a:pt x="211123" y="594227"/>
                  </a:cubicBezTo>
                  <a:cubicBezTo>
                    <a:pt x="209623" y="595834"/>
                    <a:pt x="205122" y="595834"/>
                    <a:pt x="206622" y="599049"/>
                  </a:cubicBezTo>
                  <a:lnTo>
                    <a:pt x="206623" y="599049"/>
                  </a:lnTo>
                  <a:lnTo>
                    <a:pt x="207748" y="596036"/>
                  </a:lnTo>
                  <a:cubicBezTo>
                    <a:pt x="208873" y="595433"/>
                    <a:pt x="210373" y="595032"/>
                    <a:pt x="211123" y="594228"/>
                  </a:cubicBezTo>
                  <a:lnTo>
                    <a:pt x="212623" y="589408"/>
                  </a:lnTo>
                  <a:close/>
                  <a:moveTo>
                    <a:pt x="492336" y="579116"/>
                  </a:moveTo>
                  <a:cubicBezTo>
                    <a:pt x="492336" y="582116"/>
                    <a:pt x="490836" y="586618"/>
                    <a:pt x="490836" y="589618"/>
                  </a:cubicBezTo>
                  <a:lnTo>
                    <a:pt x="490836" y="589619"/>
                  </a:lnTo>
                  <a:lnTo>
                    <a:pt x="492336" y="579117"/>
                  </a:lnTo>
                  <a:lnTo>
                    <a:pt x="493552" y="597353"/>
                  </a:lnTo>
                  <a:lnTo>
                    <a:pt x="493837" y="601621"/>
                  </a:lnTo>
                  <a:lnTo>
                    <a:pt x="493837" y="601621"/>
                  </a:lnTo>
                  <a:lnTo>
                    <a:pt x="493552" y="597353"/>
                  </a:lnTo>
                  <a:close/>
                  <a:moveTo>
                    <a:pt x="484915" y="566742"/>
                  </a:moveTo>
                  <a:lnTo>
                    <a:pt x="484915" y="566742"/>
                  </a:lnTo>
                  <a:lnTo>
                    <a:pt x="488542" y="576209"/>
                  </a:lnTo>
                  <a:lnTo>
                    <a:pt x="488542" y="576208"/>
                  </a:lnTo>
                  <a:close/>
                  <a:moveTo>
                    <a:pt x="224988" y="565292"/>
                  </a:moveTo>
                  <a:lnTo>
                    <a:pt x="220419" y="572927"/>
                  </a:lnTo>
                  <a:cubicBezTo>
                    <a:pt x="217373" y="586671"/>
                    <a:pt x="223465" y="600416"/>
                    <a:pt x="212804" y="609579"/>
                  </a:cubicBezTo>
                  <a:cubicBezTo>
                    <a:pt x="209758" y="614160"/>
                    <a:pt x="200621" y="614160"/>
                    <a:pt x="203667" y="620269"/>
                  </a:cubicBezTo>
                  <a:lnTo>
                    <a:pt x="203668" y="620269"/>
                  </a:lnTo>
                  <a:lnTo>
                    <a:pt x="205951" y="614352"/>
                  </a:lnTo>
                  <a:cubicBezTo>
                    <a:pt x="208235" y="613016"/>
                    <a:pt x="211281" y="611871"/>
                    <a:pt x="212804" y="609580"/>
                  </a:cubicBezTo>
                  <a:cubicBezTo>
                    <a:pt x="223465" y="600417"/>
                    <a:pt x="217373" y="586672"/>
                    <a:pt x="220419" y="572928"/>
                  </a:cubicBezTo>
                  <a:cubicBezTo>
                    <a:pt x="221942" y="569873"/>
                    <a:pt x="221942" y="568346"/>
                    <a:pt x="224988" y="565292"/>
                  </a:cubicBezTo>
                  <a:close/>
                  <a:moveTo>
                    <a:pt x="321026" y="561472"/>
                  </a:moveTo>
                  <a:cubicBezTo>
                    <a:pt x="319316" y="561270"/>
                    <a:pt x="317416" y="561270"/>
                    <a:pt x="315136" y="562074"/>
                  </a:cubicBezTo>
                  <a:cubicBezTo>
                    <a:pt x="313616" y="562074"/>
                    <a:pt x="310577" y="562074"/>
                    <a:pt x="310577" y="563682"/>
                  </a:cubicBezTo>
                  <a:lnTo>
                    <a:pt x="310578" y="563683"/>
                  </a:lnTo>
                  <a:lnTo>
                    <a:pt x="315136" y="562075"/>
                  </a:lnTo>
                  <a:cubicBezTo>
                    <a:pt x="317416" y="561271"/>
                    <a:pt x="319316" y="561271"/>
                    <a:pt x="321026" y="561473"/>
                  </a:cubicBezTo>
                  <a:cubicBezTo>
                    <a:pt x="322736" y="561673"/>
                    <a:pt x="324256" y="562075"/>
                    <a:pt x="325775" y="562075"/>
                  </a:cubicBezTo>
                  <a:lnTo>
                    <a:pt x="325775" y="562074"/>
                  </a:lnTo>
                  <a:cubicBezTo>
                    <a:pt x="324256" y="562074"/>
                    <a:pt x="322736" y="561672"/>
                    <a:pt x="321026" y="561472"/>
                  </a:cubicBezTo>
                  <a:close/>
                  <a:moveTo>
                    <a:pt x="223465" y="559182"/>
                  </a:moveTo>
                  <a:cubicBezTo>
                    <a:pt x="220419" y="560709"/>
                    <a:pt x="217373" y="563764"/>
                    <a:pt x="217373" y="565291"/>
                  </a:cubicBezTo>
                  <a:lnTo>
                    <a:pt x="217374" y="565291"/>
                  </a:lnTo>
                  <a:lnTo>
                    <a:pt x="223465" y="559183"/>
                  </a:lnTo>
                  <a:lnTo>
                    <a:pt x="229556" y="560710"/>
                  </a:lnTo>
                  <a:lnTo>
                    <a:pt x="229556" y="560709"/>
                  </a:lnTo>
                  <a:cubicBezTo>
                    <a:pt x="228034" y="559182"/>
                    <a:pt x="224988" y="559182"/>
                    <a:pt x="223465" y="559182"/>
                  </a:cubicBezTo>
                  <a:close/>
                  <a:moveTo>
                    <a:pt x="554682" y="557753"/>
                  </a:moveTo>
                  <a:lnTo>
                    <a:pt x="554682" y="557754"/>
                  </a:lnTo>
                  <a:lnTo>
                    <a:pt x="594388" y="617197"/>
                  </a:lnTo>
                  <a:lnTo>
                    <a:pt x="594388" y="617196"/>
                  </a:lnTo>
                  <a:cubicBezTo>
                    <a:pt x="580643" y="597382"/>
                    <a:pt x="568426" y="577567"/>
                    <a:pt x="554682" y="557753"/>
                  </a:cubicBezTo>
                  <a:close/>
                  <a:moveTo>
                    <a:pt x="291975" y="552751"/>
                  </a:moveTo>
                  <a:cubicBezTo>
                    <a:pt x="288944" y="557412"/>
                    <a:pt x="287428" y="565182"/>
                    <a:pt x="290459" y="569844"/>
                  </a:cubicBezTo>
                  <a:lnTo>
                    <a:pt x="291975" y="552752"/>
                  </a:lnTo>
                  <a:lnTo>
                    <a:pt x="308647" y="557413"/>
                  </a:lnTo>
                  <a:lnTo>
                    <a:pt x="308648" y="557412"/>
                  </a:lnTo>
                  <a:cubicBezTo>
                    <a:pt x="304101" y="552751"/>
                    <a:pt x="296522" y="555858"/>
                    <a:pt x="291975" y="552751"/>
                  </a:cubicBezTo>
                  <a:close/>
                  <a:moveTo>
                    <a:pt x="486442" y="551596"/>
                  </a:moveTo>
                  <a:lnTo>
                    <a:pt x="486442" y="551596"/>
                  </a:lnTo>
                  <a:lnTo>
                    <a:pt x="489496" y="559169"/>
                  </a:lnTo>
                  <a:lnTo>
                    <a:pt x="489496" y="559168"/>
                  </a:lnTo>
                  <a:close/>
                  <a:moveTo>
                    <a:pt x="206730" y="551466"/>
                  </a:moveTo>
                  <a:lnTo>
                    <a:pt x="206730" y="551467"/>
                  </a:lnTo>
                  <a:lnTo>
                    <a:pt x="208337" y="555967"/>
                  </a:lnTo>
                  <a:lnTo>
                    <a:pt x="208337" y="555967"/>
                  </a:lnTo>
                  <a:cubicBezTo>
                    <a:pt x="208337" y="554466"/>
                    <a:pt x="208337" y="551466"/>
                    <a:pt x="206730" y="551466"/>
                  </a:cubicBezTo>
                  <a:close/>
                  <a:moveTo>
                    <a:pt x="420147" y="550178"/>
                  </a:moveTo>
                  <a:lnTo>
                    <a:pt x="420148" y="550180"/>
                  </a:lnTo>
                  <a:lnTo>
                    <a:pt x="429406" y="559181"/>
                  </a:lnTo>
                  <a:cubicBezTo>
                    <a:pt x="429406" y="560682"/>
                    <a:pt x="429406" y="562182"/>
                    <a:pt x="432493" y="562182"/>
                  </a:cubicBezTo>
                  <a:lnTo>
                    <a:pt x="434036" y="563683"/>
                  </a:lnTo>
                  <a:lnTo>
                    <a:pt x="434036" y="563682"/>
                  </a:lnTo>
                  <a:cubicBezTo>
                    <a:pt x="434036" y="562181"/>
                    <a:pt x="432493" y="562181"/>
                    <a:pt x="432493" y="562181"/>
                  </a:cubicBezTo>
                  <a:cubicBezTo>
                    <a:pt x="429406" y="562181"/>
                    <a:pt x="429406" y="560681"/>
                    <a:pt x="429406" y="559180"/>
                  </a:cubicBezTo>
                  <a:cubicBezTo>
                    <a:pt x="427863" y="554680"/>
                    <a:pt x="424777" y="550178"/>
                    <a:pt x="420147" y="550178"/>
                  </a:cubicBezTo>
                  <a:close/>
                  <a:moveTo>
                    <a:pt x="399313" y="543748"/>
                  </a:moveTo>
                  <a:cubicBezTo>
                    <a:pt x="397705" y="543748"/>
                    <a:pt x="396098" y="543748"/>
                    <a:pt x="396098" y="545320"/>
                  </a:cubicBezTo>
                  <a:lnTo>
                    <a:pt x="396098" y="545321"/>
                  </a:lnTo>
                  <a:lnTo>
                    <a:pt x="399313" y="543749"/>
                  </a:lnTo>
                  <a:close/>
                  <a:moveTo>
                    <a:pt x="487969" y="542128"/>
                  </a:moveTo>
                  <a:cubicBezTo>
                    <a:pt x="484246" y="540708"/>
                    <a:pt x="478806" y="544400"/>
                    <a:pt x="474224" y="545536"/>
                  </a:cubicBezTo>
                  <a:cubicBezTo>
                    <a:pt x="466589" y="552352"/>
                    <a:pt x="462007" y="561061"/>
                    <a:pt x="459907" y="570528"/>
                  </a:cubicBezTo>
                  <a:lnTo>
                    <a:pt x="459907" y="570529"/>
                  </a:lnTo>
                  <a:lnTo>
                    <a:pt x="474224" y="545537"/>
                  </a:lnTo>
                  <a:cubicBezTo>
                    <a:pt x="478806" y="544401"/>
                    <a:pt x="484246" y="540709"/>
                    <a:pt x="487969" y="542129"/>
                  </a:cubicBezTo>
                  <a:cubicBezTo>
                    <a:pt x="489210" y="542602"/>
                    <a:pt x="490260" y="543644"/>
                    <a:pt x="491023" y="545537"/>
                  </a:cubicBezTo>
                  <a:lnTo>
                    <a:pt x="492550" y="547052"/>
                  </a:lnTo>
                  <a:lnTo>
                    <a:pt x="492550" y="547051"/>
                  </a:lnTo>
                  <a:cubicBezTo>
                    <a:pt x="492550" y="547051"/>
                    <a:pt x="492550" y="547051"/>
                    <a:pt x="491023" y="545536"/>
                  </a:cubicBezTo>
                  <a:cubicBezTo>
                    <a:pt x="490260" y="543643"/>
                    <a:pt x="489210" y="542601"/>
                    <a:pt x="487969" y="542128"/>
                  </a:cubicBezTo>
                  <a:close/>
                  <a:moveTo>
                    <a:pt x="504725" y="537758"/>
                  </a:moveTo>
                  <a:lnTo>
                    <a:pt x="504725" y="537759"/>
                  </a:lnTo>
                  <a:cubicBezTo>
                    <a:pt x="506254" y="539282"/>
                    <a:pt x="507783" y="542328"/>
                    <a:pt x="510840" y="542328"/>
                  </a:cubicBezTo>
                  <a:cubicBezTo>
                    <a:pt x="512369" y="542328"/>
                    <a:pt x="513898" y="542328"/>
                    <a:pt x="516956" y="540805"/>
                  </a:cubicBezTo>
                  <a:lnTo>
                    <a:pt x="516956" y="540804"/>
                  </a:lnTo>
                  <a:cubicBezTo>
                    <a:pt x="513898" y="542327"/>
                    <a:pt x="512369" y="542327"/>
                    <a:pt x="510840" y="542327"/>
                  </a:cubicBezTo>
                  <a:cubicBezTo>
                    <a:pt x="507783" y="542327"/>
                    <a:pt x="506254" y="539281"/>
                    <a:pt x="504725" y="537758"/>
                  </a:cubicBezTo>
                  <a:close/>
                  <a:moveTo>
                    <a:pt x="220554" y="533461"/>
                  </a:moveTo>
                  <a:cubicBezTo>
                    <a:pt x="220554" y="533461"/>
                    <a:pt x="220554" y="533461"/>
                    <a:pt x="215925" y="534962"/>
                  </a:cubicBezTo>
                  <a:cubicBezTo>
                    <a:pt x="212838" y="534962"/>
                    <a:pt x="214381" y="539463"/>
                    <a:pt x="214381" y="542464"/>
                  </a:cubicBezTo>
                  <a:lnTo>
                    <a:pt x="214381" y="542464"/>
                  </a:lnTo>
                  <a:lnTo>
                    <a:pt x="215925" y="534963"/>
                  </a:lnTo>
                  <a:lnTo>
                    <a:pt x="220554" y="533462"/>
                  </a:lnTo>
                  <a:close/>
                  <a:moveTo>
                    <a:pt x="209395" y="531532"/>
                  </a:moveTo>
                  <a:cubicBezTo>
                    <a:pt x="206367" y="533054"/>
                    <a:pt x="204852" y="537617"/>
                    <a:pt x="200310" y="537617"/>
                  </a:cubicBezTo>
                  <a:cubicBezTo>
                    <a:pt x="195767" y="546745"/>
                    <a:pt x="189710" y="555873"/>
                    <a:pt x="185168" y="565001"/>
                  </a:cubicBezTo>
                  <a:cubicBezTo>
                    <a:pt x="179111" y="575650"/>
                    <a:pt x="170026" y="583256"/>
                    <a:pt x="163969" y="593905"/>
                  </a:cubicBezTo>
                  <a:lnTo>
                    <a:pt x="163970" y="593905"/>
                  </a:lnTo>
                  <a:lnTo>
                    <a:pt x="185168" y="565002"/>
                  </a:lnTo>
                  <a:cubicBezTo>
                    <a:pt x="189710" y="555874"/>
                    <a:pt x="195767" y="546746"/>
                    <a:pt x="200310" y="537618"/>
                  </a:cubicBezTo>
                  <a:lnTo>
                    <a:pt x="209395" y="531533"/>
                  </a:lnTo>
                  <a:close/>
                  <a:moveTo>
                    <a:pt x="513448" y="525745"/>
                  </a:moveTo>
                  <a:cubicBezTo>
                    <a:pt x="511921" y="525745"/>
                    <a:pt x="510394" y="527269"/>
                    <a:pt x="507340" y="528793"/>
                  </a:cubicBezTo>
                  <a:lnTo>
                    <a:pt x="507340" y="528794"/>
                  </a:lnTo>
                  <a:lnTo>
                    <a:pt x="513448" y="525746"/>
                  </a:lnTo>
                  <a:cubicBezTo>
                    <a:pt x="519557" y="525746"/>
                    <a:pt x="522611" y="531843"/>
                    <a:pt x="528720" y="533367"/>
                  </a:cubicBezTo>
                  <a:cubicBezTo>
                    <a:pt x="540937" y="539464"/>
                    <a:pt x="543991" y="553181"/>
                    <a:pt x="551628" y="562326"/>
                  </a:cubicBezTo>
                  <a:cubicBezTo>
                    <a:pt x="553155" y="562326"/>
                    <a:pt x="554682" y="560802"/>
                    <a:pt x="554682" y="560802"/>
                  </a:cubicBezTo>
                  <a:lnTo>
                    <a:pt x="554682" y="560801"/>
                  </a:lnTo>
                  <a:cubicBezTo>
                    <a:pt x="554682" y="560801"/>
                    <a:pt x="553155" y="562325"/>
                    <a:pt x="551628" y="562325"/>
                  </a:cubicBezTo>
                  <a:cubicBezTo>
                    <a:pt x="543991" y="553180"/>
                    <a:pt x="540937" y="539463"/>
                    <a:pt x="528720" y="533366"/>
                  </a:cubicBezTo>
                  <a:cubicBezTo>
                    <a:pt x="522611" y="531842"/>
                    <a:pt x="519557" y="525745"/>
                    <a:pt x="513448" y="525745"/>
                  </a:cubicBezTo>
                  <a:close/>
                  <a:moveTo>
                    <a:pt x="380496" y="521120"/>
                  </a:moveTo>
                  <a:lnTo>
                    <a:pt x="378973" y="524136"/>
                  </a:lnTo>
                  <a:cubicBezTo>
                    <a:pt x="375927" y="525645"/>
                    <a:pt x="375927" y="519611"/>
                    <a:pt x="372881" y="522628"/>
                  </a:cubicBezTo>
                  <a:cubicBezTo>
                    <a:pt x="371358" y="522628"/>
                    <a:pt x="371739" y="523005"/>
                    <a:pt x="372310" y="523571"/>
                  </a:cubicBezTo>
                  <a:lnTo>
                    <a:pt x="372310" y="523571"/>
                  </a:lnTo>
                  <a:lnTo>
                    <a:pt x="372881" y="522629"/>
                  </a:lnTo>
                  <a:cubicBezTo>
                    <a:pt x="375927" y="519612"/>
                    <a:pt x="375927" y="525646"/>
                    <a:pt x="378973" y="524137"/>
                  </a:cubicBezTo>
                  <a:cubicBezTo>
                    <a:pt x="380496" y="522629"/>
                    <a:pt x="380496" y="522629"/>
                    <a:pt x="380496" y="521120"/>
                  </a:cubicBezTo>
                  <a:close/>
                  <a:moveTo>
                    <a:pt x="368577" y="518028"/>
                  </a:moveTo>
                  <a:cubicBezTo>
                    <a:pt x="367034" y="521028"/>
                    <a:pt x="363947" y="519528"/>
                    <a:pt x="363947" y="522529"/>
                  </a:cubicBezTo>
                  <a:lnTo>
                    <a:pt x="363949" y="522528"/>
                  </a:lnTo>
                  <a:lnTo>
                    <a:pt x="368577" y="518029"/>
                  </a:lnTo>
                  <a:lnTo>
                    <a:pt x="371662" y="519529"/>
                  </a:lnTo>
                  <a:lnTo>
                    <a:pt x="371663" y="519528"/>
                  </a:lnTo>
                  <a:close/>
                  <a:moveTo>
                    <a:pt x="380496" y="516594"/>
                  </a:moveTo>
                  <a:cubicBezTo>
                    <a:pt x="380496" y="516594"/>
                    <a:pt x="380496" y="516594"/>
                    <a:pt x="377450" y="519611"/>
                  </a:cubicBezTo>
                  <a:cubicBezTo>
                    <a:pt x="377450" y="521119"/>
                    <a:pt x="375927" y="519611"/>
                    <a:pt x="375927" y="521119"/>
                  </a:cubicBezTo>
                  <a:lnTo>
                    <a:pt x="375928" y="521119"/>
                  </a:lnTo>
                  <a:lnTo>
                    <a:pt x="377450" y="519612"/>
                  </a:lnTo>
                  <a:cubicBezTo>
                    <a:pt x="380496" y="516595"/>
                    <a:pt x="380496" y="516595"/>
                    <a:pt x="380496" y="516595"/>
                  </a:cubicBezTo>
                  <a:lnTo>
                    <a:pt x="383542" y="521120"/>
                  </a:lnTo>
                  <a:lnTo>
                    <a:pt x="383542" y="521119"/>
                  </a:lnTo>
                  <a:cubicBezTo>
                    <a:pt x="383542" y="521119"/>
                    <a:pt x="383542" y="521119"/>
                    <a:pt x="380496" y="516594"/>
                  </a:cubicBezTo>
                  <a:close/>
                  <a:moveTo>
                    <a:pt x="391156" y="515086"/>
                  </a:moveTo>
                  <a:lnTo>
                    <a:pt x="386588" y="524136"/>
                  </a:lnTo>
                  <a:lnTo>
                    <a:pt x="382020" y="522628"/>
                  </a:lnTo>
                  <a:lnTo>
                    <a:pt x="382019" y="522629"/>
                  </a:lnTo>
                  <a:cubicBezTo>
                    <a:pt x="383542" y="524137"/>
                    <a:pt x="385065" y="524137"/>
                    <a:pt x="386588" y="524137"/>
                  </a:cubicBezTo>
                  <a:cubicBezTo>
                    <a:pt x="386588" y="519612"/>
                    <a:pt x="391156" y="519612"/>
                    <a:pt x="391156" y="515086"/>
                  </a:cubicBezTo>
                  <a:close/>
                  <a:moveTo>
                    <a:pt x="512369" y="513389"/>
                  </a:moveTo>
                  <a:lnTo>
                    <a:pt x="510840" y="516434"/>
                  </a:lnTo>
                  <a:cubicBezTo>
                    <a:pt x="504725" y="517958"/>
                    <a:pt x="504725" y="522527"/>
                    <a:pt x="501667" y="527096"/>
                  </a:cubicBezTo>
                  <a:lnTo>
                    <a:pt x="501667" y="527097"/>
                  </a:lnTo>
                  <a:lnTo>
                    <a:pt x="505107" y="520624"/>
                  </a:lnTo>
                  <a:cubicBezTo>
                    <a:pt x="506254" y="518720"/>
                    <a:pt x="507783" y="517197"/>
                    <a:pt x="510840" y="516435"/>
                  </a:cubicBezTo>
                  <a:cubicBezTo>
                    <a:pt x="512369" y="516435"/>
                    <a:pt x="512369" y="514913"/>
                    <a:pt x="512369" y="513389"/>
                  </a:cubicBezTo>
                  <a:close/>
                  <a:moveTo>
                    <a:pt x="389634" y="509051"/>
                  </a:moveTo>
                  <a:lnTo>
                    <a:pt x="387540" y="512445"/>
                  </a:lnTo>
                  <a:cubicBezTo>
                    <a:pt x="385826" y="512445"/>
                    <a:pt x="383542" y="512068"/>
                    <a:pt x="382019" y="513576"/>
                  </a:cubicBezTo>
                  <a:lnTo>
                    <a:pt x="382020" y="513577"/>
                  </a:lnTo>
                  <a:lnTo>
                    <a:pt x="387540" y="512446"/>
                  </a:lnTo>
                  <a:cubicBezTo>
                    <a:pt x="389253" y="512446"/>
                    <a:pt x="390395" y="512069"/>
                    <a:pt x="389634" y="509051"/>
                  </a:cubicBezTo>
                  <a:close/>
                  <a:moveTo>
                    <a:pt x="220455" y="509027"/>
                  </a:moveTo>
                  <a:cubicBezTo>
                    <a:pt x="217389" y="512058"/>
                    <a:pt x="214322" y="516605"/>
                    <a:pt x="209722" y="519637"/>
                  </a:cubicBezTo>
                  <a:cubicBezTo>
                    <a:pt x="208188" y="522668"/>
                    <a:pt x="206655" y="527215"/>
                    <a:pt x="205122" y="530246"/>
                  </a:cubicBezTo>
                  <a:lnTo>
                    <a:pt x="205123" y="530245"/>
                  </a:lnTo>
                  <a:lnTo>
                    <a:pt x="209722" y="519638"/>
                  </a:lnTo>
                  <a:cubicBezTo>
                    <a:pt x="214322" y="516606"/>
                    <a:pt x="217389" y="512059"/>
                    <a:pt x="220455" y="509028"/>
                  </a:cubicBezTo>
                  <a:lnTo>
                    <a:pt x="225056" y="522668"/>
                  </a:lnTo>
                  <a:lnTo>
                    <a:pt x="225056" y="522668"/>
                  </a:lnTo>
                  <a:cubicBezTo>
                    <a:pt x="223522" y="516605"/>
                    <a:pt x="223522" y="512058"/>
                    <a:pt x="220455" y="509027"/>
                  </a:cubicBezTo>
                  <a:close/>
                  <a:moveTo>
                    <a:pt x="386588" y="504525"/>
                  </a:moveTo>
                  <a:cubicBezTo>
                    <a:pt x="385065" y="504525"/>
                    <a:pt x="383542" y="504525"/>
                    <a:pt x="382019" y="506033"/>
                  </a:cubicBezTo>
                  <a:lnTo>
                    <a:pt x="382020" y="506034"/>
                  </a:lnTo>
                  <a:lnTo>
                    <a:pt x="386588" y="504526"/>
                  </a:lnTo>
                  <a:cubicBezTo>
                    <a:pt x="389634" y="504526"/>
                    <a:pt x="395725" y="506034"/>
                    <a:pt x="397248" y="510560"/>
                  </a:cubicBezTo>
                  <a:lnTo>
                    <a:pt x="400651" y="517349"/>
                  </a:lnTo>
                  <a:lnTo>
                    <a:pt x="400651" y="517348"/>
                  </a:lnTo>
                  <a:cubicBezTo>
                    <a:pt x="400484" y="515085"/>
                    <a:pt x="399533" y="512822"/>
                    <a:pt x="397248" y="510559"/>
                  </a:cubicBezTo>
                  <a:cubicBezTo>
                    <a:pt x="395725" y="506033"/>
                    <a:pt x="389634" y="504525"/>
                    <a:pt x="386588" y="504525"/>
                  </a:cubicBezTo>
                  <a:close/>
                  <a:moveTo>
                    <a:pt x="348514" y="504525"/>
                  </a:moveTo>
                  <a:lnTo>
                    <a:pt x="348515" y="504527"/>
                  </a:lnTo>
                  <a:lnTo>
                    <a:pt x="352893" y="508486"/>
                  </a:lnTo>
                  <a:cubicBezTo>
                    <a:pt x="353464" y="510560"/>
                    <a:pt x="353845" y="512823"/>
                    <a:pt x="356129" y="513577"/>
                  </a:cubicBezTo>
                  <a:cubicBezTo>
                    <a:pt x="354606" y="518103"/>
                    <a:pt x="360698" y="518103"/>
                    <a:pt x="359175" y="521120"/>
                  </a:cubicBezTo>
                  <a:cubicBezTo>
                    <a:pt x="359175" y="524137"/>
                    <a:pt x="363744" y="521120"/>
                    <a:pt x="362221" y="525646"/>
                  </a:cubicBezTo>
                  <a:cubicBezTo>
                    <a:pt x="365267" y="528663"/>
                    <a:pt x="368312" y="524137"/>
                    <a:pt x="372881" y="525646"/>
                  </a:cubicBezTo>
                  <a:lnTo>
                    <a:pt x="372881" y="525645"/>
                  </a:lnTo>
                  <a:lnTo>
                    <a:pt x="362221" y="525645"/>
                  </a:lnTo>
                  <a:cubicBezTo>
                    <a:pt x="363744" y="521119"/>
                    <a:pt x="359175" y="524136"/>
                    <a:pt x="359175" y="521119"/>
                  </a:cubicBezTo>
                  <a:cubicBezTo>
                    <a:pt x="360698" y="518102"/>
                    <a:pt x="354606" y="518102"/>
                    <a:pt x="356129" y="513576"/>
                  </a:cubicBezTo>
                  <a:cubicBezTo>
                    <a:pt x="351560" y="512068"/>
                    <a:pt x="354606" y="504525"/>
                    <a:pt x="348514" y="504525"/>
                  </a:cubicBezTo>
                  <a:close/>
                  <a:moveTo>
                    <a:pt x="373110" y="502994"/>
                  </a:moveTo>
                  <a:cubicBezTo>
                    <a:pt x="371583" y="504525"/>
                    <a:pt x="370056" y="504525"/>
                    <a:pt x="368529" y="504525"/>
                  </a:cubicBezTo>
                  <a:lnTo>
                    <a:pt x="372695" y="503134"/>
                  </a:lnTo>
                  <a:lnTo>
                    <a:pt x="373110" y="502995"/>
                  </a:lnTo>
                  <a:close/>
                  <a:moveTo>
                    <a:pt x="373110" y="499935"/>
                  </a:moveTo>
                  <a:lnTo>
                    <a:pt x="373110" y="499936"/>
                  </a:lnTo>
                  <a:cubicBezTo>
                    <a:pt x="374637" y="499936"/>
                    <a:pt x="376164" y="501466"/>
                    <a:pt x="377691" y="499936"/>
                  </a:cubicBezTo>
                  <a:lnTo>
                    <a:pt x="377690" y="499935"/>
                  </a:lnTo>
                  <a:close/>
                  <a:moveTo>
                    <a:pt x="377690" y="489225"/>
                  </a:moveTo>
                  <a:lnTo>
                    <a:pt x="367001" y="490755"/>
                  </a:lnTo>
                  <a:lnTo>
                    <a:pt x="367002" y="490756"/>
                  </a:lnTo>
                  <a:lnTo>
                    <a:pt x="377691" y="489226"/>
                  </a:lnTo>
                  <a:close/>
                  <a:moveTo>
                    <a:pt x="300261" y="483248"/>
                  </a:moveTo>
                  <a:cubicBezTo>
                    <a:pt x="296627" y="483605"/>
                    <a:pt x="294063" y="488449"/>
                    <a:pt x="290643" y="490729"/>
                  </a:cubicBezTo>
                  <a:lnTo>
                    <a:pt x="290644" y="490729"/>
                  </a:lnTo>
                  <a:lnTo>
                    <a:pt x="300261" y="483249"/>
                  </a:lnTo>
                  <a:cubicBezTo>
                    <a:pt x="301472" y="483130"/>
                    <a:pt x="302802" y="483511"/>
                    <a:pt x="304322" y="484650"/>
                  </a:cubicBezTo>
                  <a:lnTo>
                    <a:pt x="307361" y="489210"/>
                  </a:lnTo>
                  <a:lnTo>
                    <a:pt x="307361" y="489209"/>
                  </a:lnTo>
                  <a:lnTo>
                    <a:pt x="304322" y="484649"/>
                  </a:lnTo>
                  <a:cubicBezTo>
                    <a:pt x="302802" y="483510"/>
                    <a:pt x="301472" y="483129"/>
                    <a:pt x="300261" y="483248"/>
                  </a:cubicBezTo>
                  <a:close/>
                  <a:moveTo>
                    <a:pt x="292090" y="482984"/>
                  </a:moveTo>
                  <a:cubicBezTo>
                    <a:pt x="287509" y="481456"/>
                    <a:pt x="281400" y="486038"/>
                    <a:pt x="276818" y="484511"/>
                  </a:cubicBezTo>
                  <a:lnTo>
                    <a:pt x="276818" y="484512"/>
                  </a:lnTo>
                  <a:cubicBezTo>
                    <a:pt x="281400" y="486039"/>
                    <a:pt x="287509" y="481457"/>
                    <a:pt x="292090" y="482985"/>
                  </a:cubicBezTo>
                  <a:lnTo>
                    <a:pt x="293614" y="482985"/>
                  </a:lnTo>
                  <a:lnTo>
                    <a:pt x="293617" y="482984"/>
                  </a:lnTo>
                  <a:cubicBezTo>
                    <a:pt x="293617" y="481456"/>
                    <a:pt x="292090" y="482984"/>
                    <a:pt x="292090" y="482984"/>
                  </a:cubicBezTo>
                  <a:close/>
                  <a:moveTo>
                    <a:pt x="247818" y="482663"/>
                  </a:moveTo>
                  <a:lnTo>
                    <a:pt x="247818" y="482664"/>
                  </a:lnTo>
                  <a:cubicBezTo>
                    <a:pt x="249362" y="491924"/>
                    <a:pt x="246275" y="499640"/>
                    <a:pt x="250905" y="507356"/>
                  </a:cubicBezTo>
                  <a:lnTo>
                    <a:pt x="253991" y="519701"/>
                  </a:lnTo>
                  <a:lnTo>
                    <a:pt x="253991" y="519701"/>
                  </a:lnTo>
                  <a:cubicBezTo>
                    <a:pt x="252448" y="516614"/>
                    <a:pt x="249362" y="511985"/>
                    <a:pt x="250905" y="507355"/>
                  </a:cubicBezTo>
                  <a:cubicBezTo>
                    <a:pt x="246275" y="499639"/>
                    <a:pt x="249362" y="491923"/>
                    <a:pt x="247818" y="482663"/>
                  </a:cubicBezTo>
                  <a:close/>
                  <a:moveTo>
                    <a:pt x="367000" y="481577"/>
                  </a:moveTo>
                  <a:lnTo>
                    <a:pt x="363947" y="483105"/>
                  </a:lnTo>
                  <a:lnTo>
                    <a:pt x="363948" y="483106"/>
                  </a:lnTo>
                  <a:lnTo>
                    <a:pt x="367001" y="481577"/>
                  </a:lnTo>
                  <a:close/>
                  <a:moveTo>
                    <a:pt x="314603" y="479049"/>
                  </a:moveTo>
                  <a:lnTo>
                    <a:pt x="314603" y="479050"/>
                  </a:lnTo>
                  <a:cubicBezTo>
                    <a:pt x="315377" y="480198"/>
                    <a:pt x="316539" y="481346"/>
                    <a:pt x="316539" y="482877"/>
                  </a:cubicBezTo>
                  <a:cubicBezTo>
                    <a:pt x="318088" y="482877"/>
                    <a:pt x="319638" y="482877"/>
                    <a:pt x="321187" y="481346"/>
                  </a:cubicBezTo>
                  <a:cubicBezTo>
                    <a:pt x="319638" y="482877"/>
                    <a:pt x="321187" y="485939"/>
                    <a:pt x="322736" y="485939"/>
                  </a:cubicBezTo>
                  <a:cubicBezTo>
                    <a:pt x="327383" y="487470"/>
                    <a:pt x="332030" y="492063"/>
                    <a:pt x="335128" y="487470"/>
                  </a:cubicBezTo>
                  <a:lnTo>
                    <a:pt x="338226" y="489001"/>
                  </a:lnTo>
                  <a:lnTo>
                    <a:pt x="338227" y="489000"/>
                  </a:lnTo>
                  <a:cubicBezTo>
                    <a:pt x="338227" y="487469"/>
                    <a:pt x="336678" y="487469"/>
                    <a:pt x="335128" y="487469"/>
                  </a:cubicBezTo>
                  <a:cubicBezTo>
                    <a:pt x="332030" y="492062"/>
                    <a:pt x="327383" y="487469"/>
                    <a:pt x="322736" y="485938"/>
                  </a:cubicBezTo>
                  <a:cubicBezTo>
                    <a:pt x="321187" y="485938"/>
                    <a:pt x="319638" y="482876"/>
                    <a:pt x="321187" y="481345"/>
                  </a:cubicBezTo>
                  <a:cubicBezTo>
                    <a:pt x="319638" y="482876"/>
                    <a:pt x="318088" y="482876"/>
                    <a:pt x="316539" y="482876"/>
                  </a:cubicBezTo>
                  <a:close/>
                  <a:moveTo>
                    <a:pt x="341040" y="476987"/>
                  </a:moveTo>
                  <a:cubicBezTo>
                    <a:pt x="344094" y="480046"/>
                    <a:pt x="339512" y="481577"/>
                    <a:pt x="342567" y="483106"/>
                  </a:cubicBezTo>
                  <a:cubicBezTo>
                    <a:pt x="342567" y="487696"/>
                    <a:pt x="345621" y="492286"/>
                    <a:pt x="348675" y="495346"/>
                  </a:cubicBezTo>
                  <a:lnTo>
                    <a:pt x="348675" y="495345"/>
                  </a:lnTo>
                  <a:cubicBezTo>
                    <a:pt x="345621" y="492285"/>
                    <a:pt x="342567" y="487695"/>
                    <a:pt x="342567" y="483105"/>
                  </a:cubicBezTo>
                  <a:cubicBezTo>
                    <a:pt x="341040" y="482341"/>
                    <a:pt x="341421" y="481576"/>
                    <a:pt x="341803" y="480619"/>
                  </a:cubicBezTo>
                  <a:lnTo>
                    <a:pt x="341040" y="476987"/>
                  </a:lnTo>
                  <a:close/>
                  <a:moveTo>
                    <a:pt x="478564" y="476707"/>
                  </a:moveTo>
                  <a:cubicBezTo>
                    <a:pt x="477037" y="494982"/>
                    <a:pt x="473983" y="511734"/>
                    <a:pt x="469401" y="530009"/>
                  </a:cubicBezTo>
                  <a:lnTo>
                    <a:pt x="469401" y="530010"/>
                  </a:lnTo>
                  <a:cubicBezTo>
                    <a:pt x="473983" y="511735"/>
                    <a:pt x="477037" y="494983"/>
                    <a:pt x="478564" y="476708"/>
                  </a:cubicBezTo>
                  <a:close/>
                  <a:moveTo>
                    <a:pt x="243208" y="475590"/>
                  </a:moveTo>
                  <a:cubicBezTo>
                    <a:pt x="238608" y="487652"/>
                    <a:pt x="229408" y="498206"/>
                    <a:pt x="226341" y="510268"/>
                  </a:cubicBezTo>
                  <a:lnTo>
                    <a:pt x="226341" y="510269"/>
                  </a:lnTo>
                  <a:lnTo>
                    <a:pt x="234200" y="492930"/>
                  </a:lnTo>
                  <a:cubicBezTo>
                    <a:pt x="237458" y="487276"/>
                    <a:pt x="240908" y="481622"/>
                    <a:pt x="243208" y="475591"/>
                  </a:cubicBezTo>
                  <a:cubicBezTo>
                    <a:pt x="243208" y="486145"/>
                    <a:pt x="241675" y="499715"/>
                    <a:pt x="244742" y="511777"/>
                  </a:cubicBezTo>
                  <a:lnTo>
                    <a:pt x="246275" y="517807"/>
                  </a:lnTo>
                  <a:lnTo>
                    <a:pt x="246275" y="517807"/>
                  </a:lnTo>
                  <a:cubicBezTo>
                    <a:pt x="246275" y="514792"/>
                    <a:pt x="244742" y="513284"/>
                    <a:pt x="244742" y="511776"/>
                  </a:cubicBezTo>
                  <a:cubicBezTo>
                    <a:pt x="241675" y="499714"/>
                    <a:pt x="243208" y="486144"/>
                    <a:pt x="243208" y="475590"/>
                  </a:cubicBezTo>
                  <a:close/>
                  <a:moveTo>
                    <a:pt x="342567" y="473927"/>
                  </a:moveTo>
                  <a:lnTo>
                    <a:pt x="344094" y="476986"/>
                  </a:lnTo>
                  <a:lnTo>
                    <a:pt x="344094" y="476986"/>
                  </a:lnTo>
                  <a:lnTo>
                    <a:pt x="342568" y="473927"/>
                  </a:lnTo>
                  <a:close/>
                  <a:moveTo>
                    <a:pt x="313442" y="473691"/>
                  </a:moveTo>
                  <a:lnTo>
                    <a:pt x="313441" y="473691"/>
                  </a:lnTo>
                  <a:lnTo>
                    <a:pt x="314990" y="475222"/>
                  </a:lnTo>
                  <a:lnTo>
                    <a:pt x="314990" y="475221"/>
                  </a:lnTo>
                  <a:close/>
                  <a:moveTo>
                    <a:pt x="478564" y="473661"/>
                  </a:moveTo>
                  <a:lnTo>
                    <a:pt x="478564" y="473662"/>
                  </a:lnTo>
                  <a:cubicBezTo>
                    <a:pt x="481619" y="480515"/>
                    <a:pt x="484673" y="487749"/>
                    <a:pt x="488682" y="494602"/>
                  </a:cubicBezTo>
                  <a:lnTo>
                    <a:pt x="504526" y="513258"/>
                  </a:lnTo>
                  <a:lnTo>
                    <a:pt x="504526" y="513257"/>
                  </a:lnTo>
                  <a:cubicBezTo>
                    <a:pt x="490782" y="502597"/>
                    <a:pt x="484673" y="487367"/>
                    <a:pt x="478564" y="473661"/>
                  </a:cubicBezTo>
                  <a:close/>
                  <a:moveTo>
                    <a:pt x="318088" y="469097"/>
                  </a:moveTo>
                  <a:cubicBezTo>
                    <a:pt x="318088" y="469097"/>
                    <a:pt x="316539" y="470628"/>
                    <a:pt x="314990" y="470628"/>
                  </a:cubicBezTo>
                  <a:lnTo>
                    <a:pt x="313442" y="469098"/>
                  </a:lnTo>
                  <a:lnTo>
                    <a:pt x="313441" y="469098"/>
                  </a:lnTo>
                  <a:cubicBezTo>
                    <a:pt x="313441" y="470629"/>
                    <a:pt x="313441" y="470629"/>
                    <a:pt x="314990" y="470629"/>
                  </a:cubicBezTo>
                  <a:cubicBezTo>
                    <a:pt x="316539" y="470629"/>
                    <a:pt x="318088" y="469098"/>
                    <a:pt x="318088" y="469098"/>
                  </a:cubicBezTo>
                  <a:lnTo>
                    <a:pt x="319638" y="472159"/>
                  </a:lnTo>
                  <a:lnTo>
                    <a:pt x="319638" y="472159"/>
                  </a:lnTo>
                  <a:cubicBezTo>
                    <a:pt x="319638" y="472159"/>
                    <a:pt x="319638" y="470628"/>
                    <a:pt x="318088" y="469097"/>
                  </a:cubicBezTo>
                  <a:close/>
                  <a:moveTo>
                    <a:pt x="328644" y="466002"/>
                  </a:moveTo>
                  <a:lnTo>
                    <a:pt x="328643" y="466003"/>
                  </a:lnTo>
                  <a:cubicBezTo>
                    <a:pt x="331713" y="467523"/>
                    <a:pt x="333248" y="470562"/>
                    <a:pt x="336318" y="469042"/>
                  </a:cubicBezTo>
                  <a:lnTo>
                    <a:pt x="336318" y="469041"/>
                  </a:lnTo>
                  <a:close/>
                  <a:moveTo>
                    <a:pt x="276818" y="464657"/>
                  </a:moveTo>
                  <a:cubicBezTo>
                    <a:pt x="275291" y="466185"/>
                    <a:pt x="273764" y="467712"/>
                    <a:pt x="273764" y="469239"/>
                  </a:cubicBezTo>
                  <a:cubicBezTo>
                    <a:pt x="272237" y="472294"/>
                    <a:pt x="272237" y="475730"/>
                    <a:pt x="273001" y="479166"/>
                  </a:cubicBezTo>
                  <a:lnTo>
                    <a:pt x="273764" y="469240"/>
                  </a:lnTo>
                  <a:cubicBezTo>
                    <a:pt x="273764" y="467713"/>
                    <a:pt x="275291" y="466186"/>
                    <a:pt x="276818" y="464658"/>
                  </a:cubicBezTo>
                  <a:lnTo>
                    <a:pt x="295143" y="478402"/>
                  </a:lnTo>
                  <a:lnTo>
                    <a:pt x="295144" y="478402"/>
                  </a:lnTo>
                  <a:cubicBezTo>
                    <a:pt x="292090" y="470766"/>
                    <a:pt x="284454" y="464657"/>
                    <a:pt x="276818" y="464657"/>
                  </a:cubicBezTo>
                  <a:close/>
                  <a:moveTo>
                    <a:pt x="316539" y="461442"/>
                  </a:moveTo>
                  <a:cubicBezTo>
                    <a:pt x="308794" y="461442"/>
                    <a:pt x="307245" y="469097"/>
                    <a:pt x="304147" y="473690"/>
                  </a:cubicBezTo>
                  <a:lnTo>
                    <a:pt x="304147" y="473691"/>
                  </a:lnTo>
                  <a:lnTo>
                    <a:pt x="308601" y="465845"/>
                  </a:lnTo>
                  <a:cubicBezTo>
                    <a:pt x="310343" y="463357"/>
                    <a:pt x="312667" y="461443"/>
                    <a:pt x="316539" y="461443"/>
                  </a:cubicBezTo>
                  <a:lnTo>
                    <a:pt x="318088" y="466035"/>
                  </a:lnTo>
                  <a:lnTo>
                    <a:pt x="318088" y="466035"/>
                  </a:lnTo>
                  <a:cubicBezTo>
                    <a:pt x="316539" y="464504"/>
                    <a:pt x="316539" y="462973"/>
                    <a:pt x="316539" y="461442"/>
                  </a:cubicBezTo>
                  <a:close/>
                  <a:moveTo>
                    <a:pt x="357838" y="460156"/>
                  </a:moveTo>
                  <a:cubicBezTo>
                    <a:pt x="351730" y="461686"/>
                    <a:pt x="341040" y="461686"/>
                    <a:pt x="341040" y="469336"/>
                  </a:cubicBezTo>
                  <a:cubicBezTo>
                    <a:pt x="342567" y="472396"/>
                    <a:pt x="339512" y="475456"/>
                    <a:pt x="339512" y="478515"/>
                  </a:cubicBezTo>
                  <a:lnTo>
                    <a:pt x="339512" y="478515"/>
                  </a:lnTo>
                  <a:lnTo>
                    <a:pt x="341040" y="469337"/>
                  </a:lnTo>
                  <a:cubicBezTo>
                    <a:pt x="341040" y="461687"/>
                    <a:pt x="351730" y="461687"/>
                    <a:pt x="357838" y="460157"/>
                  </a:cubicBezTo>
                  <a:cubicBezTo>
                    <a:pt x="368529" y="460157"/>
                    <a:pt x="376164" y="470867"/>
                    <a:pt x="385327" y="475457"/>
                  </a:cubicBezTo>
                  <a:lnTo>
                    <a:pt x="386663" y="488269"/>
                  </a:lnTo>
                  <a:cubicBezTo>
                    <a:pt x="386854" y="483870"/>
                    <a:pt x="386091" y="479281"/>
                    <a:pt x="385327" y="475456"/>
                  </a:cubicBezTo>
                  <a:cubicBezTo>
                    <a:pt x="376164" y="470866"/>
                    <a:pt x="368529" y="460156"/>
                    <a:pt x="357838" y="460156"/>
                  </a:cubicBezTo>
                  <a:close/>
                  <a:moveTo>
                    <a:pt x="325575" y="458403"/>
                  </a:moveTo>
                  <a:lnTo>
                    <a:pt x="325574" y="458403"/>
                  </a:lnTo>
                  <a:lnTo>
                    <a:pt x="330178" y="462963"/>
                  </a:lnTo>
                  <a:lnTo>
                    <a:pt x="330178" y="462962"/>
                  </a:lnTo>
                  <a:close/>
                  <a:moveTo>
                    <a:pt x="324040" y="453844"/>
                  </a:moveTo>
                  <a:lnTo>
                    <a:pt x="324039" y="453844"/>
                  </a:lnTo>
                  <a:lnTo>
                    <a:pt x="327108" y="456884"/>
                  </a:lnTo>
                  <a:lnTo>
                    <a:pt x="327108" y="456883"/>
                  </a:lnTo>
                  <a:close/>
                  <a:moveTo>
                    <a:pt x="357807" y="449284"/>
                  </a:moveTo>
                  <a:lnTo>
                    <a:pt x="355697" y="452323"/>
                  </a:lnTo>
                  <a:cubicBezTo>
                    <a:pt x="355889" y="453463"/>
                    <a:pt x="356272" y="454603"/>
                    <a:pt x="354737" y="455363"/>
                  </a:cubicBezTo>
                  <a:lnTo>
                    <a:pt x="354737" y="455363"/>
                  </a:lnTo>
                  <a:lnTo>
                    <a:pt x="355697" y="452324"/>
                  </a:lnTo>
                  <a:cubicBezTo>
                    <a:pt x="355505" y="451184"/>
                    <a:pt x="355505" y="450044"/>
                    <a:pt x="357807" y="449284"/>
                  </a:cubicBezTo>
                  <a:close/>
                  <a:moveTo>
                    <a:pt x="324039" y="449284"/>
                  </a:moveTo>
                  <a:lnTo>
                    <a:pt x="324039" y="449284"/>
                  </a:lnTo>
                  <a:lnTo>
                    <a:pt x="325574" y="452323"/>
                  </a:lnTo>
                  <a:lnTo>
                    <a:pt x="325574" y="452323"/>
                  </a:lnTo>
                  <a:close/>
                  <a:moveTo>
                    <a:pt x="245592" y="446994"/>
                  </a:moveTo>
                  <a:lnTo>
                    <a:pt x="241774" y="469160"/>
                  </a:lnTo>
                  <a:lnTo>
                    <a:pt x="241775" y="469158"/>
                  </a:lnTo>
                  <a:lnTo>
                    <a:pt x="245592" y="446995"/>
                  </a:lnTo>
                  <a:close/>
                  <a:moveTo>
                    <a:pt x="483319" y="446373"/>
                  </a:moveTo>
                  <a:cubicBezTo>
                    <a:pt x="481790" y="455512"/>
                    <a:pt x="483319" y="464269"/>
                    <a:pt x="486377" y="472646"/>
                  </a:cubicBezTo>
                  <a:lnTo>
                    <a:pt x="492776" y="485195"/>
                  </a:lnTo>
                  <a:lnTo>
                    <a:pt x="492778" y="485198"/>
                  </a:lnTo>
                  <a:lnTo>
                    <a:pt x="492780" y="485203"/>
                  </a:lnTo>
                  <a:lnTo>
                    <a:pt x="504436" y="501974"/>
                  </a:lnTo>
                  <a:lnTo>
                    <a:pt x="504438" y="501976"/>
                  </a:lnTo>
                  <a:lnTo>
                    <a:pt x="504440" y="501979"/>
                  </a:lnTo>
                  <a:lnTo>
                    <a:pt x="536833" y="531666"/>
                  </a:lnTo>
                  <a:lnTo>
                    <a:pt x="541419" y="537757"/>
                  </a:lnTo>
                  <a:lnTo>
                    <a:pt x="541420" y="537758"/>
                  </a:lnTo>
                  <a:cubicBezTo>
                    <a:pt x="541420" y="534712"/>
                    <a:pt x="538362" y="531665"/>
                    <a:pt x="536833" y="531665"/>
                  </a:cubicBezTo>
                  <a:lnTo>
                    <a:pt x="504438" y="501976"/>
                  </a:lnTo>
                  <a:lnTo>
                    <a:pt x="492778" y="485198"/>
                  </a:lnTo>
                  <a:lnTo>
                    <a:pt x="486377" y="472645"/>
                  </a:lnTo>
                  <a:close/>
                  <a:moveTo>
                    <a:pt x="241547" y="442153"/>
                  </a:moveTo>
                  <a:cubicBezTo>
                    <a:pt x="237008" y="463451"/>
                    <a:pt x="224904" y="483228"/>
                    <a:pt x="217339" y="504526"/>
                  </a:cubicBezTo>
                  <a:lnTo>
                    <a:pt x="217344" y="504516"/>
                  </a:lnTo>
                  <a:lnTo>
                    <a:pt x="230578" y="473341"/>
                  </a:lnTo>
                  <a:lnTo>
                    <a:pt x="241547" y="442155"/>
                  </a:lnTo>
                  <a:close/>
                  <a:moveTo>
                    <a:pt x="498488" y="441890"/>
                  </a:moveTo>
                  <a:lnTo>
                    <a:pt x="490924" y="443416"/>
                  </a:lnTo>
                  <a:cubicBezTo>
                    <a:pt x="487898" y="446468"/>
                    <a:pt x="486385" y="449520"/>
                    <a:pt x="486385" y="454098"/>
                  </a:cubicBezTo>
                  <a:lnTo>
                    <a:pt x="486385" y="454099"/>
                  </a:lnTo>
                  <a:lnTo>
                    <a:pt x="490924" y="443417"/>
                  </a:lnTo>
                  <a:cubicBezTo>
                    <a:pt x="493950" y="441891"/>
                    <a:pt x="496975" y="444943"/>
                    <a:pt x="498488" y="441891"/>
                  </a:cubicBezTo>
                  <a:close/>
                  <a:moveTo>
                    <a:pt x="406570" y="435963"/>
                  </a:moveTo>
                  <a:cubicBezTo>
                    <a:pt x="401885" y="435963"/>
                    <a:pt x="405008" y="440544"/>
                    <a:pt x="403447" y="443599"/>
                  </a:cubicBezTo>
                  <a:lnTo>
                    <a:pt x="403837" y="438637"/>
                  </a:lnTo>
                  <a:cubicBezTo>
                    <a:pt x="403837" y="437109"/>
                    <a:pt x="404228" y="435964"/>
                    <a:pt x="406570" y="435964"/>
                  </a:cubicBezTo>
                  <a:lnTo>
                    <a:pt x="412816" y="440545"/>
                  </a:lnTo>
                  <a:lnTo>
                    <a:pt x="412816" y="440544"/>
                  </a:lnTo>
                  <a:cubicBezTo>
                    <a:pt x="412816" y="435963"/>
                    <a:pt x="409693" y="434436"/>
                    <a:pt x="406570" y="435963"/>
                  </a:cubicBezTo>
                  <a:close/>
                  <a:moveTo>
                    <a:pt x="319434" y="435606"/>
                  </a:moveTo>
                  <a:lnTo>
                    <a:pt x="319242" y="438075"/>
                  </a:lnTo>
                  <a:cubicBezTo>
                    <a:pt x="319050" y="440545"/>
                    <a:pt x="318667" y="445484"/>
                    <a:pt x="317899" y="455363"/>
                  </a:cubicBezTo>
                  <a:lnTo>
                    <a:pt x="317899" y="455363"/>
                  </a:lnTo>
                  <a:lnTo>
                    <a:pt x="319242" y="438076"/>
                  </a:lnTo>
                  <a:cubicBezTo>
                    <a:pt x="319434" y="435606"/>
                    <a:pt x="319434" y="435606"/>
                    <a:pt x="319434" y="435606"/>
                  </a:cubicBezTo>
                  <a:close/>
                  <a:moveTo>
                    <a:pt x="452473" y="432658"/>
                  </a:moveTo>
                  <a:cubicBezTo>
                    <a:pt x="450947" y="431136"/>
                    <a:pt x="447895" y="432658"/>
                    <a:pt x="446369" y="434181"/>
                  </a:cubicBezTo>
                  <a:lnTo>
                    <a:pt x="446369" y="434182"/>
                  </a:lnTo>
                  <a:cubicBezTo>
                    <a:pt x="447895" y="432659"/>
                    <a:pt x="450947" y="431137"/>
                    <a:pt x="452473" y="432659"/>
                  </a:cubicBezTo>
                  <a:cubicBezTo>
                    <a:pt x="454000" y="434182"/>
                    <a:pt x="455526" y="434182"/>
                    <a:pt x="457052" y="434182"/>
                  </a:cubicBezTo>
                  <a:lnTo>
                    <a:pt x="457052" y="434181"/>
                  </a:lnTo>
                  <a:cubicBezTo>
                    <a:pt x="455526" y="434181"/>
                    <a:pt x="454000" y="434181"/>
                    <a:pt x="452473" y="432658"/>
                  </a:cubicBezTo>
                  <a:close/>
                  <a:moveTo>
                    <a:pt x="266278" y="429613"/>
                  </a:moveTo>
                  <a:cubicBezTo>
                    <a:pt x="263225" y="431136"/>
                    <a:pt x="261699" y="434181"/>
                    <a:pt x="261699" y="435704"/>
                  </a:cubicBezTo>
                  <a:lnTo>
                    <a:pt x="258648" y="435704"/>
                  </a:lnTo>
                  <a:lnTo>
                    <a:pt x="258647" y="435705"/>
                  </a:lnTo>
                  <a:cubicBezTo>
                    <a:pt x="258647" y="435705"/>
                    <a:pt x="260173" y="435705"/>
                    <a:pt x="261699" y="435705"/>
                  </a:cubicBezTo>
                  <a:cubicBezTo>
                    <a:pt x="261699" y="434182"/>
                    <a:pt x="263225" y="431137"/>
                    <a:pt x="266278" y="429614"/>
                  </a:cubicBezTo>
                  <a:cubicBezTo>
                    <a:pt x="267804" y="429614"/>
                    <a:pt x="270856" y="429614"/>
                    <a:pt x="273909" y="431137"/>
                  </a:cubicBezTo>
                  <a:lnTo>
                    <a:pt x="276961" y="437228"/>
                  </a:lnTo>
                  <a:lnTo>
                    <a:pt x="276961" y="437227"/>
                  </a:lnTo>
                  <a:cubicBezTo>
                    <a:pt x="276961" y="434181"/>
                    <a:pt x="275435" y="432658"/>
                    <a:pt x="273909" y="431136"/>
                  </a:cubicBezTo>
                  <a:cubicBezTo>
                    <a:pt x="270856" y="429613"/>
                    <a:pt x="267804" y="429613"/>
                    <a:pt x="266278" y="429613"/>
                  </a:cubicBezTo>
                  <a:close/>
                  <a:moveTo>
                    <a:pt x="486378" y="428094"/>
                  </a:moveTo>
                  <a:lnTo>
                    <a:pt x="486377" y="428095"/>
                  </a:lnTo>
                  <a:cubicBezTo>
                    <a:pt x="489435" y="429619"/>
                    <a:pt x="490964" y="426572"/>
                    <a:pt x="492493" y="429619"/>
                  </a:cubicBezTo>
                  <a:lnTo>
                    <a:pt x="494022" y="438756"/>
                  </a:lnTo>
                  <a:lnTo>
                    <a:pt x="494022" y="438756"/>
                  </a:lnTo>
                  <a:cubicBezTo>
                    <a:pt x="495551" y="434187"/>
                    <a:pt x="494022" y="431141"/>
                    <a:pt x="492493" y="429618"/>
                  </a:cubicBezTo>
                  <a:close/>
                  <a:moveTo>
                    <a:pt x="444843" y="411339"/>
                  </a:moveTo>
                  <a:cubicBezTo>
                    <a:pt x="438738" y="409817"/>
                    <a:pt x="431107" y="411339"/>
                    <a:pt x="428054" y="415908"/>
                  </a:cubicBezTo>
                  <a:lnTo>
                    <a:pt x="428055" y="415909"/>
                  </a:lnTo>
                  <a:lnTo>
                    <a:pt x="444843" y="411340"/>
                  </a:lnTo>
                  <a:cubicBezTo>
                    <a:pt x="446369" y="411340"/>
                    <a:pt x="447895" y="414386"/>
                    <a:pt x="450947" y="411340"/>
                  </a:cubicBezTo>
                  <a:lnTo>
                    <a:pt x="450947" y="411339"/>
                  </a:lnTo>
                  <a:cubicBezTo>
                    <a:pt x="447895" y="414385"/>
                    <a:pt x="446369" y="411339"/>
                    <a:pt x="444843" y="411339"/>
                  </a:cubicBezTo>
                  <a:close/>
                  <a:moveTo>
                    <a:pt x="414317" y="411287"/>
                  </a:moveTo>
                  <a:cubicBezTo>
                    <a:pt x="411316" y="414410"/>
                    <a:pt x="408315" y="417533"/>
                    <a:pt x="408315" y="422218"/>
                  </a:cubicBezTo>
                  <a:lnTo>
                    <a:pt x="408316" y="422217"/>
                  </a:lnTo>
                  <a:lnTo>
                    <a:pt x="414317" y="411288"/>
                  </a:lnTo>
                  <a:lnTo>
                    <a:pt x="417317" y="417533"/>
                  </a:lnTo>
                  <a:lnTo>
                    <a:pt x="417317" y="417533"/>
                  </a:lnTo>
                  <a:cubicBezTo>
                    <a:pt x="415817" y="415972"/>
                    <a:pt x="417317" y="411287"/>
                    <a:pt x="414317" y="411287"/>
                  </a:cubicBezTo>
                  <a:close/>
                  <a:moveTo>
                    <a:pt x="403756" y="411287"/>
                  </a:moveTo>
                  <a:lnTo>
                    <a:pt x="401787" y="413286"/>
                  </a:lnTo>
                  <a:lnTo>
                    <a:pt x="401789" y="413285"/>
                  </a:lnTo>
                  <a:lnTo>
                    <a:pt x="403756" y="411288"/>
                  </a:lnTo>
                  <a:lnTo>
                    <a:pt x="405404" y="411846"/>
                  </a:lnTo>
                  <a:lnTo>
                    <a:pt x="405405" y="411845"/>
                  </a:lnTo>
                  <a:close/>
                  <a:moveTo>
                    <a:pt x="317899" y="411287"/>
                  </a:moveTo>
                  <a:cubicBezTo>
                    <a:pt x="317899" y="411287"/>
                    <a:pt x="317899" y="411287"/>
                    <a:pt x="316364" y="415846"/>
                  </a:cubicBezTo>
                  <a:lnTo>
                    <a:pt x="316364" y="415847"/>
                  </a:lnTo>
                  <a:lnTo>
                    <a:pt x="317899" y="411288"/>
                  </a:lnTo>
                  <a:cubicBezTo>
                    <a:pt x="320969" y="414328"/>
                    <a:pt x="324039" y="417367"/>
                    <a:pt x="327108" y="417367"/>
                  </a:cubicBezTo>
                  <a:cubicBezTo>
                    <a:pt x="334016" y="418127"/>
                    <a:pt x="341690" y="418887"/>
                    <a:pt x="348214" y="421357"/>
                  </a:cubicBezTo>
                  <a:lnTo>
                    <a:pt x="362412" y="435606"/>
                  </a:lnTo>
                  <a:lnTo>
                    <a:pt x="362412" y="435605"/>
                  </a:lnTo>
                  <a:cubicBezTo>
                    <a:pt x="357807" y="420406"/>
                    <a:pt x="340923" y="418886"/>
                    <a:pt x="327108" y="417366"/>
                  </a:cubicBezTo>
                  <a:cubicBezTo>
                    <a:pt x="324039" y="417366"/>
                    <a:pt x="320969" y="414327"/>
                    <a:pt x="317899" y="411287"/>
                  </a:cubicBezTo>
                  <a:close/>
                  <a:moveTo>
                    <a:pt x="490964" y="406771"/>
                  </a:moveTo>
                  <a:cubicBezTo>
                    <a:pt x="490964" y="406771"/>
                    <a:pt x="490964" y="406771"/>
                    <a:pt x="487906" y="411340"/>
                  </a:cubicBezTo>
                  <a:cubicBezTo>
                    <a:pt x="486377" y="414387"/>
                    <a:pt x="489435" y="418956"/>
                    <a:pt x="484848" y="418956"/>
                  </a:cubicBezTo>
                  <a:lnTo>
                    <a:pt x="481790" y="412863"/>
                  </a:lnTo>
                  <a:lnTo>
                    <a:pt x="481790" y="412864"/>
                  </a:lnTo>
                  <a:cubicBezTo>
                    <a:pt x="483319" y="415911"/>
                    <a:pt x="481790" y="417434"/>
                    <a:pt x="484848" y="418957"/>
                  </a:cubicBezTo>
                  <a:cubicBezTo>
                    <a:pt x="489435" y="418957"/>
                    <a:pt x="486377" y="414388"/>
                    <a:pt x="487906" y="411341"/>
                  </a:cubicBezTo>
                  <a:lnTo>
                    <a:pt x="490964" y="406772"/>
                  </a:lnTo>
                  <a:close/>
                  <a:moveTo>
                    <a:pt x="246355" y="405501"/>
                  </a:moveTo>
                  <a:cubicBezTo>
                    <a:pt x="246355" y="411564"/>
                    <a:pt x="243301" y="417627"/>
                    <a:pt x="244828" y="423690"/>
                  </a:cubicBezTo>
                  <a:lnTo>
                    <a:pt x="244828" y="423691"/>
                  </a:lnTo>
                  <a:lnTo>
                    <a:pt x="246355" y="405502"/>
                  </a:lnTo>
                  <a:lnTo>
                    <a:pt x="249792" y="437899"/>
                  </a:lnTo>
                  <a:lnTo>
                    <a:pt x="249792" y="437899"/>
                  </a:lnTo>
                  <a:cubicBezTo>
                    <a:pt x="250937" y="427100"/>
                    <a:pt x="250173" y="416111"/>
                    <a:pt x="246355" y="405501"/>
                  </a:cubicBezTo>
                  <a:close/>
                  <a:moveTo>
                    <a:pt x="445224" y="399919"/>
                  </a:moveTo>
                  <a:lnTo>
                    <a:pt x="444843" y="406771"/>
                  </a:lnTo>
                  <a:lnTo>
                    <a:pt x="445224" y="399920"/>
                  </a:lnTo>
                  <a:close/>
                  <a:moveTo>
                    <a:pt x="496975" y="399162"/>
                  </a:moveTo>
                  <a:lnTo>
                    <a:pt x="492437" y="423578"/>
                  </a:lnTo>
                  <a:lnTo>
                    <a:pt x="492437" y="423579"/>
                  </a:lnTo>
                  <a:lnTo>
                    <a:pt x="496975" y="399162"/>
                  </a:lnTo>
                  <a:close/>
                  <a:moveTo>
                    <a:pt x="351527" y="397843"/>
                  </a:moveTo>
                  <a:lnTo>
                    <a:pt x="353083" y="400999"/>
                  </a:lnTo>
                  <a:lnTo>
                    <a:pt x="353084" y="400999"/>
                  </a:lnTo>
                  <a:lnTo>
                    <a:pt x="351528" y="397843"/>
                  </a:lnTo>
                  <a:close/>
                  <a:moveTo>
                    <a:pt x="280014" y="397634"/>
                  </a:moveTo>
                  <a:lnTo>
                    <a:pt x="280014" y="397635"/>
                  </a:lnTo>
                  <a:cubicBezTo>
                    <a:pt x="280777" y="399920"/>
                    <a:pt x="283066" y="400300"/>
                    <a:pt x="285546" y="400491"/>
                  </a:cubicBezTo>
                  <a:lnTo>
                    <a:pt x="292223" y="402204"/>
                  </a:lnTo>
                  <a:lnTo>
                    <a:pt x="292223" y="402203"/>
                  </a:lnTo>
                  <a:cubicBezTo>
                    <a:pt x="290697" y="400680"/>
                    <a:pt x="288026" y="400680"/>
                    <a:pt x="285546" y="400490"/>
                  </a:cubicBezTo>
                  <a:close/>
                  <a:moveTo>
                    <a:pt x="368651" y="383638"/>
                  </a:moveTo>
                  <a:cubicBezTo>
                    <a:pt x="360867" y="386794"/>
                    <a:pt x="354640" y="393107"/>
                    <a:pt x="345300" y="391529"/>
                  </a:cubicBezTo>
                  <a:lnTo>
                    <a:pt x="345301" y="391530"/>
                  </a:lnTo>
                  <a:lnTo>
                    <a:pt x="368651" y="383639"/>
                  </a:lnTo>
                  <a:lnTo>
                    <a:pt x="374878" y="399421"/>
                  </a:lnTo>
                  <a:lnTo>
                    <a:pt x="374878" y="399421"/>
                  </a:lnTo>
                  <a:cubicBezTo>
                    <a:pt x="374878" y="394686"/>
                    <a:pt x="371765" y="388373"/>
                    <a:pt x="368651" y="383638"/>
                  </a:cubicBezTo>
                  <a:close/>
                  <a:moveTo>
                    <a:pt x="282875" y="378909"/>
                  </a:moveTo>
                  <a:lnTo>
                    <a:pt x="269354" y="405703"/>
                  </a:lnTo>
                  <a:lnTo>
                    <a:pt x="269124" y="406211"/>
                  </a:lnTo>
                  <a:lnTo>
                    <a:pt x="264179" y="414362"/>
                  </a:lnTo>
                  <a:lnTo>
                    <a:pt x="257124" y="432653"/>
                  </a:lnTo>
                  <a:lnTo>
                    <a:pt x="257121" y="432658"/>
                  </a:lnTo>
                  <a:cubicBezTo>
                    <a:pt x="255594" y="441795"/>
                    <a:pt x="252542" y="449409"/>
                    <a:pt x="252542" y="457023"/>
                  </a:cubicBezTo>
                  <a:cubicBezTo>
                    <a:pt x="251016" y="458546"/>
                    <a:pt x="249490" y="461591"/>
                    <a:pt x="251016" y="463114"/>
                  </a:cubicBezTo>
                  <a:lnTo>
                    <a:pt x="251017" y="463111"/>
                  </a:lnTo>
                  <a:lnTo>
                    <a:pt x="252542" y="457024"/>
                  </a:lnTo>
                  <a:cubicBezTo>
                    <a:pt x="252542" y="449410"/>
                    <a:pt x="255594" y="441796"/>
                    <a:pt x="257121" y="432659"/>
                  </a:cubicBezTo>
                  <a:lnTo>
                    <a:pt x="257124" y="432653"/>
                  </a:lnTo>
                  <a:lnTo>
                    <a:pt x="269124" y="406211"/>
                  </a:lnTo>
                  <a:lnTo>
                    <a:pt x="274672" y="397065"/>
                  </a:lnTo>
                  <a:cubicBezTo>
                    <a:pt x="278106" y="391259"/>
                    <a:pt x="281158" y="385311"/>
                    <a:pt x="282875" y="378910"/>
                  </a:cubicBezTo>
                  <a:close/>
                  <a:moveTo>
                    <a:pt x="443316" y="374793"/>
                  </a:moveTo>
                  <a:lnTo>
                    <a:pt x="443316" y="374793"/>
                  </a:lnTo>
                  <a:cubicBezTo>
                    <a:pt x="443316" y="394590"/>
                    <a:pt x="458578" y="409818"/>
                    <a:pt x="463157" y="428091"/>
                  </a:cubicBezTo>
                  <a:lnTo>
                    <a:pt x="470735" y="458333"/>
                  </a:lnTo>
                  <a:lnTo>
                    <a:pt x="470735" y="458334"/>
                  </a:lnTo>
                  <a:lnTo>
                    <a:pt x="463157" y="428090"/>
                  </a:lnTo>
                  <a:cubicBezTo>
                    <a:pt x="460868" y="418954"/>
                    <a:pt x="455907" y="410578"/>
                    <a:pt x="451520" y="402013"/>
                  </a:cubicBezTo>
                  <a:close/>
                  <a:moveTo>
                    <a:pt x="333261" y="366919"/>
                  </a:moveTo>
                  <a:cubicBezTo>
                    <a:pt x="327117" y="368439"/>
                    <a:pt x="322508" y="374519"/>
                    <a:pt x="317900" y="377558"/>
                  </a:cubicBezTo>
                  <a:lnTo>
                    <a:pt x="317900" y="377559"/>
                  </a:lnTo>
                  <a:cubicBezTo>
                    <a:pt x="322508" y="374520"/>
                    <a:pt x="327117" y="368440"/>
                    <a:pt x="333261" y="366920"/>
                  </a:cubicBezTo>
                  <a:lnTo>
                    <a:pt x="344013" y="368440"/>
                  </a:lnTo>
                  <a:lnTo>
                    <a:pt x="344014" y="368439"/>
                  </a:lnTo>
                  <a:cubicBezTo>
                    <a:pt x="340942" y="366919"/>
                    <a:pt x="336333" y="366919"/>
                    <a:pt x="333261" y="366919"/>
                  </a:cubicBezTo>
                  <a:close/>
                  <a:moveTo>
                    <a:pt x="487906" y="365648"/>
                  </a:moveTo>
                  <a:lnTo>
                    <a:pt x="484848" y="390017"/>
                  </a:lnTo>
                  <a:cubicBezTo>
                    <a:pt x="481026" y="403725"/>
                    <a:pt x="479115" y="417814"/>
                    <a:pt x="479115" y="431903"/>
                  </a:cubicBezTo>
                  <a:lnTo>
                    <a:pt x="479115" y="431903"/>
                  </a:lnTo>
                  <a:lnTo>
                    <a:pt x="484848" y="390018"/>
                  </a:lnTo>
                  <a:cubicBezTo>
                    <a:pt x="487906" y="382402"/>
                    <a:pt x="489435" y="373264"/>
                    <a:pt x="487906" y="365648"/>
                  </a:cubicBezTo>
                  <a:close/>
                  <a:moveTo>
                    <a:pt x="493950" y="359485"/>
                  </a:moveTo>
                  <a:lnTo>
                    <a:pt x="489411" y="397635"/>
                  </a:lnTo>
                  <a:lnTo>
                    <a:pt x="489411" y="397636"/>
                  </a:lnTo>
                  <a:cubicBezTo>
                    <a:pt x="492437" y="385428"/>
                    <a:pt x="495462" y="373220"/>
                    <a:pt x="493950" y="359485"/>
                  </a:cubicBezTo>
                  <a:close/>
                  <a:moveTo>
                    <a:pt x="364089" y="357225"/>
                  </a:moveTo>
                  <a:lnTo>
                    <a:pt x="364088" y="357226"/>
                  </a:lnTo>
                  <a:cubicBezTo>
                    <a:pt x="364088" y="357792"/>
                    <a:pt x="364470" y="358169"/>
                    <a:pt x="365233" y="358169"/>
                  </a:cubicBezTo>
                  <a:lnTo>
                    <a:pt x="377451" y="376285"/>
                  </a:lnTo>
                  <a:lnTo>
                    <a:pt x="377451" y="376284"/>
                  </a:lnTo>
                  <a:cubicBezTo>
                    <a:pt x="377451" y="368736"/>
                    <a:pt x="372869" y="361188"/>
                    <a:pt x="365233" y="358168"/>
                  </a:cubicBezTo>
                  <a:close/>
                  <a:moveTo>
                    <a:pt x="348675" y="356631"/>
                  </a:moveTo>
                  <a:cubicBezTo>
                    <a:pt x="344014" y="356631"/>
                    <a:pt x="345567" y="361132"/>
                    <a:pt x="344014" y="364133"/>
                  </a:cubicBezTo>
                  <a:lnTo>
                    <a:pt x="344014" y="364133"/>
                  </a:lnTo>
                  <a:lnTo>
                    <a:pt x="345179" y="359258"/>
                  </a:lnTo>
                  <a:cubicBezTo>
                    <a:pt x="345568" y="357757"/>
                    <a:pt x="346345" y="356632"/>
                    <a:pt x="348675" y="356632"/>
                  </a:cubicBezTo>
                  <a:lnTo>
                    <a:pt x="350229" y="358132"/>
                  </a:lnTo>
                  <a:lnTo>
                    <a:pt x="362660" y="370134"/>
                  </a:lnTo>
                  <a:lnTo>
                    <a:pt x="362661" y="370134"/>
                  </a:lnTo>
                  <a:cubicBezTo>
                    <a:pt x="361107" y="365633"/>
                    <a:pt x="354891" y="361132"/>
                    <a:pt x="350229" y="358131"/>
                  </a:cubicBezTo>
                  <a:close/>
                  <a:moveTo>
                    <a:pt x="363706" y="355149"/>
                  </a:moveTo>
                  <a:cubicBezTo>
                    <a:pt x="360652" y="358168"/>
                    <a:pt x="356070" y="355149"/>
                    <a:pt x="353016" y="356658"/>
                  </a:cubicBezTo>
                  <a:lnTo>
                    <a:pt x="353017" y="356659"/>
                  </a:lnTo>
                  <a:lnTo>
                    <a:pt x="363706" y="355150"/>
                  </a:lnTo>
                  <a:lnTo>
                    <a:pt x="365233" y="355150"/>
                  </a:lnTo>
                  <a:lnTo>
                    <a:pt x="365233" y="355149"/>
                  </a:lnTo>
                  <a:lnTo>
                    <a:pt x="365236" y="355150"/>
                  </a:lnTo>
                  <a:lnTo>
                    <a:pt x="370197" y="355150"/>
                  </a:lnTo>
                  <a:lnTo>
                    <a:pt x="374394" y="359677"/>
                  </a:lnTo>
                  <a:lnTo>
                    <a:pt x="374396" y="359678"/>
                  </a:lnTo>
                  <a:cubicBezTo>
                    <a:pt x="373633" y="358168"/>
                    <a:pt x="372105" y="356281"/>
                    <a:pt x="370197" y="355149"/>
                  </a:cubicBezTo>
                  <a:lnTo>
                    <a:pt x="365233" y="355149"/>
                  </a:lnTo>
                  <a:close/>
                  <a:moveTo>
                    <a:pt x="258548" y="353417"/>
                  </a:moveTo>
                  <a:cubicBezTo>
                    <a:pt x="257038" y="356454"/>
                    <a:pt x="255529" y="357973"/>
                    <a:pt x="251000" y="357973"/>
                  </a:cubicBezTo>
                  <a:lnTo>
                    <a:pt x="251000" y="357974"/>
                  </a:lnTo>
                  <a:cubicBezTo>
                    <a:pt x="255529" y="357974"/>
                    <a:pt x="257038" y="356455"/>
                    <a:pt x="258548" y="353418"/>
                  </a:cubicBezTo>
                  <a:cubicBezTo>
                    <a:pt x="261567" y="356455"/>
                    <a:pt x="261567" y="362530"/>
                    <a:pt x="266096" y="365567"/>
                  </a:cubicBezTo>
                  <a:cubicBezTo>
                    <a:pt x="273645" y="368604"/>
                    <a:pt x="273645" y="359492"/>
                    <a:pt x="278174" y="357974"/>
                  </a:cubicBezTo>
                  <a:lnTo>
                    <a:pt x="279117" y="375247"/>
                  </a:lnTo>
                  <a:lnTo>
                    <a:pt x="279117" y="375247"/>
                  </a:lnTo>
                  <a:cubicBezTo>
                    <a:pt x="280816" y="369742"/>
                    <a:pt x="281193" y="364048"/>
                    <a:pt x="278174" y="357973"/>
                  </a:cubicBezTo>
                  <a:cubicBezTo>
                    <a:pt x="273645" y="359491"/>
                    <a:pt x="273645" y="368603"/>
                    <a:pt x="266096" y="365566"/>
                  </a:cubicBezTo>
                  <a:cubicBezTo>
                    <a:pt x="261567" y="362529"/>
                    <a:pt x="261567" y="356454"/>
                    <a:pt x="258548" y="353417"/>
                  </a:cubicBezTo>
                  <a:close/>
                  <a:moveTo>
                    <a:pt x="497353" y="342699"/>
                  </a:moveTo>
                  <a:lnTo>
                    <a:pt x="497353" y="342699"/>
                  </a:lnTo>
                  <a:cubicBezTo>
                    <a:pt x="496975" y="355289"/>
                    <a:pt x="496975" y="367879"/>
                    <a:pt x="498488" y="380850"/>
                  </a:cubicBezTo>
                  <a:cubicBezTo>
                    <a:pt x="500001" y="396110"/>
                    <a:pt x="498488" y="414423"/>
                    <a:pt x="503027" y="429683"/>
                  </a:cubicBezTo>
                  <a:cubicBezTo>
                    <a:pt x="509079" y="454099"/>
                    <a:pt x="512105" y="478516"/>
                    <a:pt x="522696" y="499880"/>
                  </a:cubicBezTo>
                  <a:lnTo>
                    <a:pt x="531774" y="521244"/>
                  </a:lnTo>
                  <a:lnTo>
                    <a:pt x="531774" y="521244"/>
                  </a:lnTo>
                  <a:cubicBezTo>
                    <a:pt x="528748" y="513613"/>
                    <a:pt x="525722" y="505983"/>
                    <a:pt x="522696" y="499879"/>
                  </a:cubicBezTo>
                  <a:cubicBezTo>
                    <a:pt x="512105" y="478515"/>
                    <a:pt x="509079" y="454098"/>
                    <a:pt x="503027" y="429682"/>
                  </a:cubicBezTo>
                  <a:cubicBezTo>
                    <a:pt x="498488" y="414422"/>
                    <a:pt x="500001" y="396109"/>
                    <a:pt x="498488" y="380849"/>
                  </a:cubicBezTo>
                  <a:close/>
                  <a:moveTo>
                    <a:pt x="434175" y="341571"/>
                  </a:moveTo>
                  <a:cubicBezTo>
                    <a:pt x="423608" y="340048"/>
                    <a:pt x="420588" y="350709"/>
                    <a:pt x="414550" y="356800"/>
                  </a:cubicBezTo>
                  <a:cubicBezTo>
                    <a:pt x="413040" y="356800"/>
                    <a:pt x="411530" y="358323"/>
                    <a:pt x="413040" y="359846"/>
                  </a:cubicBezTo>
                  <a:lnTo>
                    <a:pt x="413041" y="359846"/>
                  </a:lnTo>
                  <a:lnTo>
                    <a:pt x="414550" y="356801"/>
                  </a:lnTo>
                  <a:cubicBezTo>
                    <a:pt x="420588" y="350710"/>
                    <a:pt x="423608" y="340049"/>
                    <a:pt x="434175" y="341572"/>
                  </a:cubicBezTo>
                  <a:cubicBezTo>
                    <a:pt x="434175" y="341572"/>
                    <a:pt x="435685" y="341572"/>
                    <a:pt x="435685" y="341572"/>
                  </a:cubicBezTo>
                  <a:lnTo>
                    <a:pt x="435684" y="341571"/>
                  </a:lnTo>
                  <a:close/>
                  <a:moveTo>
                    <a:pt x="467735" y="338245"/>
                  </a:moveTo>
                  <a:lnTo>
                    <a:pt x="461631" y="350428"/>
                  </a:lnTo>
                  <a:cubicBezTo>
                    <a:pt x="458578" y="351950"/>
                    <a:pt x="457052" y="351950"/>
                    <a:pt x="454000" y="350428"/>
                  </a:cubicBezTo>
                  <a:cubicBezTo>
                    <a:pt x="449421" y="353473"/>
                    <a:pt x="446369" y="358042"/>
                    <a:pt x="444843" y="361087"/>
                  </a:cubicBezTo>
                  <a:cubicBezTo>
                    <a:pt x="443316" y="364133"/>
                    <a:pt x="443316" y="367178"/>
                    <a:pt x="441790" y="370224"/>
                  </a:cubicBezTo>
                  <a:lnTo>
                    <a:pt x="441790" y="370225"/>
                  </a:lnTo>
                  <a:lnTo>
                    <a:pt x="444843" y="361088"/>
                  </a:lnTo>
                  <a:cubicBezTo>
                    <a:pt x="446369" y="358043"/>
                    <a:pt x="449421" y="353474"/>
                    <a:pt x="454000" y="350429"/>
                  </a:cubicBezTo>
                  <a:cubicBezTo>
                    <a:pt x="457052" y="351951"/>
                    <a:pt x="458578" y="351951"/>
                    <a:pt x="461631" y="350429"/>
                  </a:cubicBezTo>
                  <a:cubicBezTo>
                    <a:pt x="466209" y="347383"/>
                    <a:pt x="466209" y="342815"/>
                    <a:pt x="467735" y="338246"/>
                  </a:cubicBezTo>
                  <a:close/>
                  <a:moveTo>
                    <a:pt x="440026" y="332243"/>
                  </a:moveTo>
                  <a:cubicBezTo>
                    <a:pt x="438327" y="331672"/>
                    <a:pt x="436440" y="331672"/>
                    <a:pt x="434175" y="332433"/>
                  </a:cubicBezTo>
                  <a:cubicBezTo>
                    <a:pt x="431156" y="330910"/>
                    <a:pt x="429646" y="333956"/>
                    <a:pt x="428137" y="332433"/>
                  </a:cubicBezTo>
                  <a:cubicBezTo>
                    <a:pt x="422098" y="333956"/>
                    <a:pt x="419079" y="338525"/>
                    <a:pt x="416059" y="343094"/>
                  </a:cubicBezTo>
                  <a:cubicBezTo>
                    <a:pt x="413040" y="343094"/>
                    <a:pt x="414550" y="347663"/>
                    <a:pt x="414550" y="350709"/>
                  </a:cubicBezTo>
                  <a:lnTo>
                    <a:pt x="414550" y="350709"/>
                  </a:lnTo>
                  <a:lnTo>
                    <a:pt x="416059" y="343095"/>
                  </a:lnTo>
                  <a:cubicBezTo>
                    <a:pt x="419079" y="338526"/>
                    <a:pt x="422098" y="333957"/>
                    <a:pt x="428137" y="332434"/>
                  </a:cubicBezTo>
                  <a:cubicBezTo>
                    <a:pt x="429646" y="333957"/>
                    <a:pt x="431156" y="330911"/>
                    <a:pt x="434175" y="332434"/>
                  </a:cubicBezTo>
                  <a:cubicBezTo>
                    <a:pt x="436440" y="331673"/>
                    <a:pt x="438327" y="331673"/>
                    <a:pt x="440026" y="332244"/>
                  </a:cubicBezTo>
                  <a:cubicBezTo>
                    <a:pt x="441724" y="332815"/>
                    <a:pt x="443234" y="333957"/>
                    <a:pt x="444743" y="335480"/>
                  </a:cubicBezTo>
                  <a:lnTo>
                    <a:pt x="446253" y="338525"/>
                  </a:lnTo>
                  <a:lnTo>
                    <a:pt x="446253" y="338525"/>
                  </a:lnTo>
                  <a:cubicBezTo>
                    <a:pt x="446253" y="337002"/>
                    <a:pt x="446253" y="335479"/>
                    <a:pt x="444743" y="335479"/>
                  </a:cubicBezTo>
                  <a:cubicBezTo>
                    <a:pt x="443234" y="333956"/>
                    <a:pt x="441724" y="332814"/>
                    <a:pt x="440026" y="332243"/>
                  </a:cubicBezTo>
                  <a:close/>
                  <a:moveTo>
                    <a:pt x="265324" y="331393"/>
                  </a:moveTo>
                  <a:lnTo>
                    <a:pt x="265324" y="331394"/>
                  </a:lnTo>
                  <a:cubicBezTo>
                    <a:pt x="265133" y="337485"/>
                    <a:pt x="266278" y="343576"/>
                    <a:pt x="267804" y="348906"/>
                  </a:cubicBezTo>
                  <a:cubicBezTo>
                    <a:pt x="273909" y="348906"/>
                    <a:pt x="283066" y="344338"/>
                    <a:pt x="286118" y="351951"/>
                  </a:cubicBezTo>
                  <a:lnTo>
                    <a:pt x="287644" y="375363"/>
                  </a:lnTo>
                  <a:lnTo>
                    <a:pt x="287645" y="375363"/>
                  </a:lnTo>
                  <a:cubicBezTo>
                    <a:pt x="289171" y="367559"/>
                    <a:pt x="289171" y="359564"/>
                    <a:pt x="286118" y="351950"/>
                  </a:cubicBezTo>
                  <a:cubicBezTo>
                    <a:pt x="283066" y="344337"/>
                    <a:pt x="273909" y="348905"/>
                    <a:pt x="267804" y="348905"/>
                  </a:cubicBezTo>
                  <a:close/>
                  <a:moveTo>
                    <a:pt x="477013" y="327951"/>
                  </a:moveTo>
                  <a:lnTo>
                    <a:pt x="477013" y="327952"/>
                  </a:lnTo>
                  <a:cubicBezTo>
                    <a:pt x="476057" y="333282"/>
                    <a:pt x="476439" y="338994"/>
                    <a:pt x="478732" y="344325"/>
                  </a:cubicBezTo>
                  <a:cubicBezTo>
                    <a:pt x="481790" y="347371"/>
                    <a:pt x="483319" y="341279"/>
                    <a:pt x="487906" y="342802"/>
                  </a:cubicBezTo>
                  <a:cubicBezTo>
                    <a:pt x="489435" y="345848"/>
                    <a:pt x="489435" y="349275"/>
                    <a:pt x="489244" y="352702"/>
                  </a:cubicBezTo>
                  <a:lnTo>
                    <a:pt x="489435" y="362601"/>
                  </a:lnTo>
                  <a:lnTo>
                    <a:pt x="489435" y="362601"/>
                  </a:lnTo>
                  <a:cubicBezTo>
                    <a:pt x="487906" y="356509"/>
                    <a:pt x="490964" y="348893"/>
                    <a:pt x="487906" y="342801"/>
                  </a:cubicBezTo>
                  <a:cubicBezTo>
                    <a:pt x="483319" y="341278"/>
                    <a:pt x="481790" y="347370"/>
                    <a:pt x="478732" y="344324"/>
                  </a:cubicBezTo>
                  <a:close/>
                  <a:moveTo>
                    <a:pt x="376036" y="319979"/>
                  </a:moveTo>
                  <a:lnTo>
                    <a:pt x="372949" y="323065"/>
                  </a:lnTo>
                  <a:lnTo>
                    <a:pt x="372950" y="323066"/>
                  </a:lnTo>
                  <a:lnTo>
                    <a:pt x="376036" y="319980"/>
                  </a:lnTo>
                  <a:close/>
                  <a:moveTo>
                    <a:pt x="350122" y="319979"/>
                  </a:moveTo>
                  <a:cubicBezTo>
                    <a:pt x="350122" y="321586"/>
                    <a:pt x="345300" y="319979"/>
                    <a:pt x="346907" y="323194"/>
                  </a:cubicBezTo>
                  <a:lnTo>
                    <a:pt x="346908" y="323194"/>
                  </a:lnTo>
                  <a:lnTo>
                    <a:pt x="347912" y="320985"/>
                  </a:lnTo>
                  <a:cubicBezTo>
                    <a:pt x="348917" y="320784"/>
                    <a:pt x="350122" y="320784"/>
                    <a:pt x="350122" y="319980"/>
                  </a:cubicBezTo>
                  <a:lnTo>
                    <a:pt x="351729" y="321586"/>
                  </a:lnTo>
                  <a:lnTo>
                    <a:pt x="351730" y="321586"/>
                  </a:lnTo>
                  <a:cubicBezTo>
                    <a:pt x="351730" y="321586"/>
                    <a:pt x="351730" y="319979"/>
                    <a:pt x="350122" y="319979"/>
                  </a:cubicBezTo>
                  <a:close/>
                  <a:moveTo>
                    <a:pt x="388381" y="315350"/>
                  </a:moveTo>
                  <a:lnTo>
                    <a:pt x="386838" y="319979"/>
                  </a:lnTo>
                  <a:lnTo>
                    <a:pt x="383753" y="318435"/>
                  </a:lnTo>
                  <a:lnTo>
                    <a:pt x="383752" y="318436"/>
                  </a:lnTo>
                  <a:cubicBezTo>
                    <a:pt x="385295" y="319980"/>
                    <a:pt x="386838" y="319980"/>
                    <a:pt x="386838" y="319980"/>
                  </a:cubicBezTo>
                  <a:cubicBezTo>
                    <a:pt x="386838" y="318436"/>
                    <a:pt x="389925" y="316893"/>
                    <a:pt x="388381" y="315350"/>
                  </a:cubicBezTo>
                  <a:close/>
                  <a:moveTo>
                    <a:pt x="377579" y="315349"/>
                  </a:moveTo>
                  <a:cubicBezTo>
                    <a:pt x="376808" y="316121"/>
                    <a:pt x="375650" y="316892"/>
                    <a:pt x="375071" y="317664"/>
                  </a:cubicBezTo>
                  <a:lnTo>
                    <a:pt x="375072" y="317664"/>
                  </a:lnTo>
                  <a:lnTo>
                    <a:pt x="377579" y="315350"/>
                  </a:lnTo>
                  <a:cubicBezTo>
                    <a:pt x="379122" y="316893"/>
                    <a:pt x="380665" y="316893"/>
                    <a:pt x="382208" y="315350"/>
                  </a:cubicBezTo>
                  <a:lnTo>
                    <a:pt x="385295" y="315350"/>
                  </a:lnTo>
                  <a:lnTo>
                    <a:pt x="385295" y="315349"/>
                  </a:lnTo>
                  <a:cubicBezTo>
                    <a:pt x="383752" y="313806"/>
                    <a:pt x="382208" y="315349"/>
                    <a:pt x="382208" y="315349"/>
                  </a:cubicBezTo>
                  <a:cubicBezTo>
                    <a:pt x="380665" y="316892"/>
                    <a:pt x="379122" y="316892"/>
                    <a:pt x="377579" y="315349"/>
                  </a:cubicBezTo>
                  <a:close/>
                  <a:moveTo>
                    <a:pt x="316493" y="312147"/>
                  </a:moveTo>
                  <a:lnTo>
                    <a:pt x="316492" y="312147"/>
                  </a:lnTo>
                  <a:cubicBezTo>
                    <a:pt x="316492" y="313666"/>
                    <a:pt x="316492" y="315186"/>
                    <a:pt x="318036" y="315186"/>
                  </a:cubicBezTo>
                  <a:lnTo>
                    <a:pt x="322665" y="315186"/>
                  </a:lnTo>
                  <a:lnTo>
                    <a:pt x="322665" y="315185"/>
                  </a:lnTo>
                  <a:cubicBezTo>
                    <a:pt x="321122" y="312146"/>
                    <a:pt x="319579" y="315185"/>
                    <a:pt x="318036" y="315185"/>
                  </a:cubicBezTo>
                  <a:close/>
                  <a:moveTo>
                    <a:pt x="388380" y="309176"/>
                  </a:moveTo>
                  <a:lnTo>
                    <a:pt x="385295" y="310719"/>
                  </a:lnTo>
                  <a:lnTo>
                    <a:pt x="385295" y="310720"/>
                  </a:lnTo>
                  <a:lnTo>
                    <a:pt x="388381" y="309177"/>
                  </a:lnTo>
                  <a:close/>
                  <a:moveTo>
                    <a:pt x="498488" y="304547"/>
                  </a:moveTo>
                  <a:cubicBezTo>
                    <a:pt x="493950" y="304547"/>
                    <a:pt x="490924" y="309125"/>
                    <a:pt x="487898" y="312177"/>
                  </a:cubicBezTo>
                  <a:cubicBezTo>
                    <a:pt x="484116" y="315993"/>
                    <a:pt x="482224" y="320189"/>
                    <a:pt x="481468" y="324768"/>
                  </a:cubicBezTo>
                  <a:lnTo>
                    <a:pt x="481468" y="324768"/>
                  </a:lnTo>
                  <a:lnTo>
                    <a:pt x="487898" y="312178"/>
                  </a:lnTo>
                  <a:lnTo>
                    <a:pt x="498488" y="304548"/>
                  </a:lnTo>
                  <a:close/>
                  <a:moveTo>
                    <a:pt x="385294" y="303004"/>
                  </a:moveTo>
                  <a:lnTo>
                    <a:pt x="380665" y="306089"/>
                  </a:lnTo>
                  <a:lnTo>
                    <a:pt x="380666" y="306089"/>
                  </a:lnTo>
                  <a:lnTo>
                    <a:pt x="385295" y="303004"/>
                  </a:lnTo>
                  <a:close/>
                  <a:moveTo>
                    <a:pt x="313406" y="301507"/>
                  </a:moveTo>
                  <a:lnTo>
                    <a:pt x="313406" y="301508"/>
                  </a:lnTo>
                  <a:cubicBezTo>
                    <a:pt x="313406" y="303027"/>
                    <a:pt x="314949" y="301508"/>
                    <a:pt x="314949" y="303027"/>
                  </a:cubicBezTo>
                  <a:cubicBezTo>
                    <a:pt x="314949" y="304547"/>
                    <a:pt x="314949" y="306067"/>
                    <a:pt x="316492" y="306067"/>
                  </a:cubicBezTo>
                  <a:cubicBezTo>
                    <a:pt x="318036" y="306067"/>
                    <a:pt x="319579" y="304547"/>
                    <a:pt x="319579" y="306067"/>
                  </a:cubicBezTo>
                  <a:lnTo>
                    <a:pt x="321122" y="310626"/>
                  </a:lnTo>
                  <a:lnTo>
                    <a:pt x="321122" y="310626"/>
                  </a:lnTo>
                  <a:cubicBezTo>
                    <a:pt x="321122" y="309106"/>
                    <a:pt x="318036" y="307586"/>
                    <a:pt x="319579" y="306066"/>
                  </a:cubicBezTo>
                  <a:cubicBezTo>
                    <a:pt x="319579" y="304546"/>
                    <a:pt x="318036" y="306066"/>
                    <a:pt x="316492" y="306066"/>
                  </a:cubicBezTo>
                  <a:cubicBezTo>
                    <a:pt x="314949" y="306066"/>
                    <a:pt x="314949" y="304546"/>
                    <a:pt x="314949" y="303026"/>
                  </a:cubicBezTo>
                  <a:cubicBezTo>
                    <a:pt x="314949" y="301507"/>
                    <a:pt x="313406" y="303026"/>
                    <a:pt x="313406" y="301507"/>
                  </a:cubicBezTo>
                  <a:close/>
                  <a:moveTo>
                    <a:pt x="376036" y="296830"/>
                  </a:moveTo>
                  <a:cubicBezTo>
                    <a:pt x="376036" y="298373"/>
                    <a:pt x="372949" y="296830"/>
                    <a:pt x="372949" y="299917"/>
                  </a:cubicBezTo>
                  <a:lnTo>
                    <a:pt x="372950" y="299917"/>
                  </a:lnTo>
                  <a:lnTo>
                    <a:pt x="376036" y="296831"/>
                  </a:lnTo>
                  <a:cubicBezTo>
                    <a:pt x="380665" y="296831"/>
                    <a:pt x="385295" y="296831"/>
                    <a:pt x="386838" y="299918"/>
                  </a:cubicBezTo>
                  <a:lnTo>
                    <a:pt x="396098" y="310720"/>
                  </a:lnTo>
                  <a:lnTo>
                    <a:pt x="396098" y="310719"/>
                  </a:lnTo>
                  <a:cubicBezTo>
                    <a:pt x="393011" y="307633"/>
                    <a:pt x="389925" y="304546"/>
                    <a:pt x="386838" y="299917"/>
                  </a:cubicBezTo>
                  <a:cubicBezTo>
                    <a:pt x="385295" y="296830"/>
                    <a:pt x="380665" y="296830"/>
                    <a:pt x="376036" y="296830"/>
                  </a:cubicBezTo>
                  <a:close/>
                  <a:moveTo>
                    <a:pt x="318037" y="295428"/>
                  </a:moveTo>
                  <a:lnTo>
                    <a:pt x="318036" y="295428"/>
                  </a:lnTo>
                  <a:cubicBezTo>
                    <a:pt x="318036" y="295428"/>
                    <a:pt x="318036" y="296948"/>
                    <a:pt x="319579" y="296948"/>
                  </a:cubicBezTo>
                  <a:lnTo>
                    <a:pt x="322664" y="296948"/>
                  </a:lnTo>
                  <a:lnTo>
                    <a:pt x="322665" y="296947"/>
                  </a:lnTo>
                  <a:cubicBezTo>
                    <a:pt x="321122" y="296947"/>
                    <a:pt x="321122" y="296947"/>
                    <a:pt x="319579" y="296947"/>
                  </a:cubicBezTo>
                  <a:close/>
                  <a:moveTo>
                    <a:pt x="368626" y="292705"/>
                  </a:moveTo>
                  <a:lnTo>
                    <a:pt x="368620" y="292707"/>
                  </a:lnTo>
                  <a:lnTo>
                    <a:pt x="365233" y="294044"/>
                  </a:lnTo>
                  <a:lnTo>
                    <a:pt x="365235" y="294045"/>
                  </a:lnTo>
                  <a:close/>
                  <a:moveTo>
                    <a:pt x="374527" y="291322"/>
                  </a:moveTo>
                  <a:lnTo>
                    <a:pt x="374525" y="291323"/>
                  </a:lnTo>
                  <a:lnTo>
                    <a:pt x="381949" y="292545"/>
                  </a:lnTo>
                  <a:lnTo>
                    <a:pt x="381951" y="292544"/>
                  </a:lnTo>
                  <a:close/>
                  <a:moveTo>
                    <a:pt x="318807" y="288968"/>
                  </a:moveTo>
                  <a:cubicBezTo>
                    <a:pt x="316492" y="289348"/>
                    <a:pt x="314178" y="290108"/>
                    <a:pt x="311863" y="290868"/>
                  </a:cubicBezTo>
                  <a:cubicBezTo>
                    <a:pt x="304147" y="296947"/>
                    <a:pt x="310319" y="306066"/>
                    <a:pt x="304147" y="310626"/>
                  </a:cubicBezTo>
                  <a:lnTo>
                    <a:pt x="304147" y="310627"/>
                  </a:lnTo>
                  <a:lnTo>
                    <a:pt x="307426" y="301318"/>
                  </a:lnTo>
                  <a:cubicBezTo>
                    <a:pt x="307619" y="297708"/>
                    <a:pt x="308005" y="293909"/>
                    <a:pt x="311863" y="290869"/>
                  </a:cubicBezTo>
                  <a:cubicBezTo>
                    <a:pt x="314178" y="290109"/>
                    <a:pt x="316492" y="289349"/>
                    <a:pt x="318807" y="288969"/>
                  </a:cubicBezTo>
                  <a:cubicBezTo>
                    <a:pt x="321122" y="288589"/>
                    <a:pt x="323437" y="288589"/>
                    <a:pt x="325752" y="289349"/>
                  </a:cubicBezTo>
                  <a:lnTo>
                    <a:pt x="325752" y="289348"/>
                  </a:lnTo>
                  <a:cubicBezTo>
                    <a:pt x="323437" y="288588"/>
                    <a:pt x="321122" y="288588"/>
                    <a:pt x="318807" y="288968"/>
                  </a:cubicBezTo>
                  <a:close/>
                  <a:moveTo>
                    <a:pt x="336611" y="285994"/>
                  </a:moveTo>
                  <a:cubicBezTo>
                    <a:pt x="334207" y="285797"/>
                    <a:pt x="331989" y="286191"/>
                    <a:pt x="330510" y="287770"/>
                  </a:cubicBezTo>
                  <a:lnTo>
                    <a:pt x="330511" y="287771"/>
                  </a:lnTo>
                  <a:lnTo>
                    <a:pt x="336611" y="285995"/>
                  </a:lnTo>
                  <a:cubicBezTo>
                    <a:pt x="339014" y="286192"/>
                    <a:pt x="341602" y="286981"/>
                    <a:pt x="343821" y="287771"/>
                  </a:cubicBezTo>
                  <a:lnTo>
                    <a:pt x="345299" y="294083"/>
                  </a:lnTo>
                  <a:lnTo>
                    <a:pt x="345299" y="294083"/>
                  </a:lnTo>
                  <a:cubicBezTo>
                    <a:pt x="345299" y="292505"/>
                    <a:pt x="345299" y="289348"/>
                    <a:pt x="343821" y="287770"/>
                  </a:cubicBezTo>
                  <a:cubicBezTo>
                    <a:pt x="341602" y="286980"/>
                    <a:pt x="339014" y="286191"/>
                    <a:pt x="336611" y="285994"/>
                  </a:cubicBezTo>
                  <a:close/>
                  <a:moveTo>
                    <a:pt x="364797" y="284154"/>
                  </a:moveTo>
                  <a:lnTo>
                    <a:pt x="359446" y="284915"/>
                  </a:lnTo>
                  <a:lnTo>
                    <a:pt x="358223" y="286337"/>
                  </a:lnTo>
                  <a:lnTo>
                    <a:pt x="358224" y="286337"/>
                  </a:lnTo>
                  <a:lnTo>
                    <a:pt x="359446" y="284916"/>
                  </a:lnTo>
                  <a:lnTo>
                    <a:pt x="364792" y="284156"/>
                  </a:lnTo>
                  <a:close/>
                  <a:moveTo>
                    <a:pt x="506254" y="249896"/>
                  </a:moveTo>
                  <a:cubicBezTo>
                    <a:pt x="503196" y="252942"/>
                    <a:pt x="501667" y="257512"/>
                    <a:pt x="500138" y="260557"/>
                  </a:cubicBezTo>
                  <a:cubicBezTo>
                    <a:pt x="498609" y="265127"/>
                    <a:pt x="497080" y="269696"/>
                    <a:pt x="497080" y="274266"/>
                  </a:cubicBezTo>
                  <a:cubicBezTo>
                    <a:pt x="494022" y="280359"/>
                    <a:pt x="495551" y="287969"/>
                    <a:pt x="494022" y="294061"/>
                  </a:cubicBezTo>
                  <a:cubicBezTo>
                    <a:pt x="484848" y="304723"/>
                    <a:pt x="475675" y="315385"/>
                    <a:pt x="474146" y="330616"/>
                  </a:cubicBezTo>
                  <a:cubicBezTo>
                    <a:pt x="475675" y="338231"/>
                    <a:pt x="472617" y="347370"/>
                    <a:pt x="472617" y="354986"/>
                  </a:cubicBezTo>
                  <a:lnTo>
                    <a:pt x="474146" y="330617"/>
                  </a:lnTo>
                  <a:cubicBezTo>
                    <a:pt x="475675" y="315386"/>
                    <a:pt x="484848" y="304724"/>
                    <a:pt x="494022" y="294062"/>
                  </a:cubicBezTo>
                  <a:cubicBezTo>
                    <a:pt x="495551" y="287970"/>
                    <a:pt x="494022" y="280360"/>
                    <a:pt x="497080" y="274267"/>
                  </a:cubicBezTo>
                  <a:cubicBezTo>
                    <a:pt x="497080" y="269697"/>
                    <a:pt x="498609" y="265128"/>
                    <a:pt x="500138" y="260558"/>
                  </a:cubicBezTo>
                  <a:lnTo>
                    <a:pt x="506254" y="249897"/>
                  </a:lnTo>
                  <a:close/>
                  <a:moveTo>
                    <a:pt x="363954" y="233177"/>
                  </a:moveTo>
                  <a:cubicBezTo>
                    <a:pt x="353271" y="239268"/>
                    <a:pt x="338009" y="239268"/>
                    <a:pt x="330378" y="249928"/>
                  </a:cubicBezTo>
                  <a:cubicBezTo>
                    <a:pt x="325799" y="254497"/>
                    <a:pt x="319695" y="257542"/>
                    <a:pt x="318168" y="265156"/>
                  </a:cubicBezTo>
                  <a:cubicBezTo>
                    <a:pt x="316642" y="268202"/>
                    <a:pt x="312064" y="266679"/>
                    <a:pt x="309011" y="268202"/>
                  </a:cubicBezTo>
                  <a:cubicBezTo>
                    <a:pt x="296802" y="271247"/>
                    <a:pt x="290697" y="283431"/>
                    <a:pt x="286118" y="294084"/>
                  </a:cubicBezTo>
                  <a:cubicBezTo>
                    <a:pt x="286118" y="297130"/>
                    <a:pt x="286118" y="300176"/>
                    <a:pt x="283066" y="301699"/>
                  </a:cubicBezTo>
                  <a:cubicBezTo>
                    <a:pt x="275435" y="300176"/>
                    <a:pt x="269330" y="306267"/>
                    <a:pt x="266278" y="310835"/>
                  </a:cubicBezTo>
                  <a:cubicBezTo>
                    <a:pt x="263225" y="313881"/>
                    <a:pt x="264752" y="318449"/>
                    <a:pt x="261699" y="321495"/>
                  </a:cubicBezTo>
                  <a:lnTo>
                    <a:pt x="261699" y="321496"/>
                  </a:lnTo>
                  <a:lnTo>
                    <a:pt x="266278" y="310836"/>
                  </a:lnTo>
                  <a:cubicBezTo>
                    <a:pt x="269330" y="306268"/>
                    <a:pt x="275435" y="300177"/>
                    <a:pt x="283066" y="301700"/>
                  </a:cubicBezTo>
                  <a:cubicBezTo>
                    <a:pt x="286118" y="300177"/>
                    <a:pt x="286118" y="297131"/>
                    <a:pt x="286118" y="294085"/>
                  </a:cubicBezTo>
                  <a:cubicBezTo>
                    <a:pt x="290697" y="283432"/>
                    <a:pt x="296802" y="271248"/>
                    <a:pt x="309011" y="268203"/>
                  </a:cubicBezTo>
                  <a:cubicBezTo>
                    <a:pt x="312064" y="266680"/>
                    <a:pt x="316642" y="268203"/>
                    <a:pt x="318168" y="265157"/>
                  </a:cubicBezTo>
                  <a:cubicBezTo>
                    <a:pt x="319695" y="257543"/>
                    <a:pt x="325799" y="254498"/>
                    <a:pt x="330378" y="249929"/>
                  </a:cubicBezTo>
                  <a:cubicBezTo>
                    <a:pt x="338009" y="239269"/>
                    <a:pt x="353271" y="239269"/>
                    <a:pt x="363954" y="233178"/>
                  </a:cubicBezTo>
                  <a:cubicBezTo>
                    <a:pt x="379216" y="243838"/>
                    <a:pt x="400583" y="246883"/>
                    <a:pt x="406688" y="266680"/>
                  </a:cubicBezTo>
                  <a:cubicBezTo>
                    <a:pt x="409740" y="268203"/>
                    <a:pt x="409740" y="268203"/>
                    <a:pt x="409740" y="268203"/>
                  </a:cubicBezTo>
                  <a:cubicBezTo>
                    <a:pt x="420423" y="268203"/>
                    <a:pt x="428054" y="274295"/>
                    <a:pt x="437211" y="280386"/>
                  </a:cubicBezTo>
                  <a:cubicBezTo>
                    <a:pt x="443316" y="284954"/>
                    <a:pt x="447895" y="292563"/>
                    <a:pt x="450947" y="300177"/>
                  </a:cubicBezTo>
                  <a:cubicBezTo>
                    <a:pt x="460105" y="306268"/>
                    <a:pt x="460105" y="306268"/>
                    <a:pt x="460105" y="306268"/>
                  </a:cubicBezTo>
                  <a:lnTo>
                    <a:pt x="469262" y="324922"/>
                  </a:lnTo>
                  <a:lnTo>
                    <a:pt x="469262" y="324921"/>
                  </a:lnTo>
                  <a:cubicBezTo>
                    <a:pt x="468117" y="318068"/>
                    <a:pt x="465447" y="311597"/>
                    <a:pt x="460105" y="306267"/>
                  </a:cubicBezTo>
                  <a:cubicBezTo>
                    <a:pt x="460105" y="306267"/>
                    <a:pt x="460105" y="306267"/>
                    <a:pt x="450947" y="300176"/>
                  </a:cubicBezTo>
                  <a:cubicBezTo>
                    <a:pt x="447895" y="292562"/>
                    <a:pt x="443316" y="284953"/>
                    <a:pt x="437211" y="280385"/>
                  </a:cubicBezTo>
                  <a:cubicBezTo>
                    <a:pt x="428054" y="274294"/>
                    <a:pt x="420423" y="268202"/>
                    <a:pt x="409740" y="268202"/>
                  </a:cubicBezTo>
                  <a:cubicBezTo>
                    <a:pt x="409740" y="268202"/>
                    <a:pt x="409740" y="268202"/>
                    <a:pt x="406688" y="266679"/>
                  </a:cubicBezTo>
                  <a:cubicBezTo>
                    <a:pt x="400583" y="246882"/>
                    <a:pt x="379216" y="243837"/>
                    <a:pt x="363954" y="233177"/>
                  </a:cubicBezTo>
                  <a:close/>
                  <a:moveTo>
                    <a:pt x="513770" y="222246"/>
                  </a:moveTo>
                  <a:lnTo>
                    <a:pt x="513383" y="222376"/>
                  </a:lnTo>
                  <a:lnTo>
                    <a:pt x="513383" y="222377"/>
                  </a:lnTo>
                  <a:lnTo>
                    <a:pt x="513770" y="222247"/>
                  </a:lnTo>
                  <a:close/>
                  <a:moveTo>
                    <a:pt x="455606" y="149123"/>
                  </a:moveTo>
                  <a:lnTo>
                    <a:pt x="455606" y="149124"/>
                  </a:lnTo>
                  <a:cubicBezTo>
                    <a:pt x="457136" y="152138"/>
                    <a:pt x="461725" y="152138"/>
                    <a:pt x="464784" y="152138"/>
                  </a:cubicBezTo>
                  <a:cubicBezTo>
                    <a:pt x="466313" y="152138"/>
                    <a:pt x="466313" y="150631"/>
                    <a:pt x="466313" y="149124"/>
                  </a:cubicBezTo>
                  <a:lnTo>
                    <a:pt x="466313" y="149124"/>
                  </a:lnTo>
                  <a:lnTo>
                    <a:pt x="464784" y="152137"/>
                  </a:lnTo>
                  <a:close/>
                  <a:moveTo>
                    <a:pt x="522909" y="144602"/>
                  </a:moveTo>
                  <a:lnTo>
                    <a:pt x="522909" y="144603"/>
                  </a:lnTo>
                  <a:lnTo>
                    <a:pt x="524437" y="146109"/>
                  </a:lnTo>
                  <a:lnTo>
                    <a:pt x="524438" y="146109"/>
                  </a:lnTo>
                  <a:close/>
                  <a:moveTo>
                    <a:pt x="443369" y="143095"/>
                  </a:moveTo>
                  <a:cubicBezTo>
                    <a:pt x="440310" y="147616"/>
                    <a:pt x="438781" y="152137"/>
                    <a:pt x="437251" y="156658"/>
                  </a:cubicBezTo>
                  <a:lnTo>
                    <a:pt x="437252" y="156658"/>
                  </a:lnTo>
                  <a:lnTo>
                    <a:pt x="443369" y="143097"/>
                  </a:lnTo>
                  <a:close/>
                  <a:moveTo>
                    <a:pt x="217339" y="141869"/>
                  </a:moveTo>
                  <a:lnTo>
                    <a:pt x="217339" y="141870"/>
                  </a:lnTo>
                  <a:lnTo>
                    <a:pt x="240241" y="149482"/>
                  </a:lnTo>
                  <a:cubicBezTo>
                    <a:pt x="273830" y="157094"/>
                    <a:pt x="305893" y="160138"/>
                    <a:pt x="341009" y="161661"/>
                  </a:cubicBezTo>
                  <a:lnTo>
                    <a:pt x="348636" y="161891"/>
                  </a:lnTo>
                  <a:lnTo>
                    <a:pt x="348772" y="161390"/>
                  </a:lnTo>
                  <a:cubicBezTo>
                    <a:pt x="350315" y="161012"/>
                    <a:pt x="351280" y="161201"/>
                    <a:pt x="351907" y="161699"/>
                  </a:cubicBezTo>
                  <a:lnTo>
                    <a:pt x="352059" y="161994"/>
                  </a:lnTo>
                  <a:lnTo>
                    <a:pt x="391392" y="163182"/>
                  </a:lnTo>
                  <a:cubicBezTo>
                    <a:pt x="392919" y="163182"/>
                    <a:pt x="392919" y="163182"/>
                    <a:pt x="392919" y="163182"/>
                  </a:cubicBezTo>
                  <a:cubicBezTo>
                    <a:pt x="411241" y="163182"/>
                    <a:pt x="411241" y="163182"/>
                    <a:pt x="411241" y="163182"/>
                  </a:cubicBezTo>
                  <a:cubicBezTo>
                    <a:pt x="418874" y="160138"/>
                    <a:pt x="426508" y="161661"/>
                    <a:pt x="435669" y="160138"/>
                  </a:cubicBezTo>
                  <a:cubicBezTo>
                    <a:pt x="464678" y="160138"/>
                    <a:pt x="492160" y="157094"/>
                    <a:pt x="518115" y="152526"/>
                  </a:cubicBezTo>
                  <a:cubicBezTo>
                    <a:pt x="528040" y="149482"/>
                    <a:pt x="533002" y="147959"/>
                    <a:pt x="535483" y="147198"/>
                  </a:cubicBezTo>
                  <a:lnTo>
                    <a:pt x="537964" y="146437"/>
                  </a:lnTo>
                  <a:lnTo>
                    <a:pt x="537964" y="146436"/>
                  </a:lnTo>
                  <a:cubicBezTo>
                    <a:pt x="537964" y="146436"/>
                    <a:pt x="537964" y="146436"/>
                    <a:pt x="518115" y="152525"/>
                  </a:cubicBezTo>
                  <a:cubicBezTo>
                    <a:pt x="492160" y="157093"/>
                    <a:pt x="464678" y="160137"/>
                    <a:pt x="435669" y="160137"/>
                  </a:cubicBezTo>
                  <a:cubicBezTo>
                    <a:pt x="426508" y="161660"/>
                    <a:pt x="418874" y="160137"/>
                    <a:pt x="411241" y="163181"/>
                  </a:cubicBezTo>
                  <a:cubicBezTo>
                    <a:pt x="411241" y="163181"/>
                    <a:pt x="411241" y="163181"/>
                    <a:pt x="392919" y="163181"/>
                  </a:cubicBezTo>
                  <a:cubicBezTo>
                    <a:pt x="392919" y="163181"/>
                    <a:pt x="392919" y="163181"/>
                    <a:pt x="391392" y="163181"/>
                  </a:cubicBezTo>
                  <a:lnTo>
                    <a:pt x="352059" y="161993"/>
                  </a:lnTo>
                  <a:lnTo>
                    <a:pt x="351907" y="161698"/>
                  </a:lnTo>
                  <a:cubicBezTo>
                    <a:pt x="351280" y="161200"/>
                    <a:pt x="350315" y="161011"/>
                    <a:pt x="348772" y="161389"/>
                  </a:cubicBezTo>
                  <a:lnTo>
                    <a:pt x="348636" y="161890"/>
                  </a:lnTo>
                  <a:lnTo>
                    <a:pt x="341009" y="161660"/>
                  </a:lnTo>
                  <a:cubicBezTo>
                    <a:pt x="305893" y="160137"/>
                    <a:pt x="273830" y="157093"/>
                    <a:pt x="240241" y="149481"/>
                  </a:cubicBezTo>
                  <a:cubicBezTo>
                    <a:pt x="232607" y="146436"/>
                    <a:pt x="224973" y="143391"/>
                    <a:pt x="217339" y="141869"/>
                  </a:cubicBezTo>
                  <a:close/>
                  <a:moveTo>
                    <a:pt x="536643" y="139939"/>
                  </a:moveTo>
                  <a:cubicBezTo>
                    <a:pt x="535081" y="139939"/>
                    <a:pt x="533519" y="143155"/>
                    <a:pt x="530396" y="141547"/>
                  </a:cubicBezTo>
                  <a:cubicBezTo>
                    <a:pt x="528835" y="143155"/>
                    <a:pt x="527273" y="144762"/>
                    <a:pt x="527273" y="146370"/>
                  </a:cubicBezTo>
                  <a:lnTo>
                    <a:pt x="527274" y="146370"/>
                  </a:lnTo>
                  <a:lnTo>
                    <a:pt x="530396" y="141548"/>
                  </a:lnTo>
                  <a:lnTo>
                    <a:pt x="536642" y="139940"/>
                  </a:lnTo>
                  <a:close/>
                  <a:moveTo>
                    <a:pt x="457136" y="134052"/>
                  </a:moveTo>
                  <a:cubicBezTo>
                    <a:pt x="454076" y="134052"/>
                    <a:pt x="454076" y="140081"/>
                    <a:pt x="451017" y="141588"/>
                  </a:cubicBezTo>
                  <a:cubicBezTo>
                    <a:pt x="449488" y="146109"/>
                    <a:pt x="444899" y="147616"/>
                    <a:pt x="444899" y="152137"/>
                  </a:cubicBezTo>
                  <a:lnTo>
                    <a:pt x="442414" y="148747"/>
                  </a:lnTo>
                  <a:lnTo>
                    <a:pt x="442414" y="148747"/>
                  </a:lnTo>
                  <a:cubicBezTo>
                    <a:pt x="441840" y="150631"/>
                    <a:pt x="441840" y="152138"/>
                    <a:pt x="444899" y="152138"/>
                  </a:cubicBezTo>
                  <a:cubicBezTo>
                    <a:pt x="444899" y="147617"/>
                    <a:pt x="449488" y="146110"/>
                    <a:pt x="451017" y="141589"/>
                  </a:cubicBezTo>
                  <a:lnTo>
                    <a:pt x="457136" y="134053"/>
                  </a:lnTo>
                  <a:close/>
                  <a:moveTo>
                    <a:pt x="482374" y="129720"/>
                  </a:moveTo>
                  <a:lnTo>
                    <a:pt x="482374" y="129721"/>
                  </a:lnTo>
                  <a:cubicBezTo>
                    <a:pt x="481227" y="132923"/>
                    <a:pt x="480845" y="136314"/>
                    <a:pt x="483139" y="140082"/>
                  </a:cubicBezTo>
                  <a:cubicBezTo>
                    <a:pt x="484669" y="141589"/>
                    <a:pt x="486198" y="147617"/>
                    <a:pt x="489257" y="144603"/>
                  </a:cubicBezTo>
                  <a:lnTo>
                    <a:pt x="489257" y="144602"/>
                  </a:lnTo>
                  <a:lnTo>
                    <a:pt x="483139" y="140081"/>
                  </a:lnTo>
                  <a:close/>
                  <a:moveTo>
                    <a:pt x="542834" y="129651"/>
                  </a:moveTo>
                  <a:cubicBezTo>
                    <a:pt x="541291" y="131121"/>
                    <a:pt x="538204" y="135530"/>
                    <a:pt x="538204" y="138470"/>
                  </a:cubicBezTo>
                  <a:lnTo>
                    <a:pt x="538205" y="138470"/>
                  </a:lnTo>
                  <a:lnTo>
                    <a:pt x="542834" y="129652"/>
                  </a:lnTo>
                  <a:lnTo>
                    <a:pt x="545920" y="131122"/>
                  </a:lnTo>
                  <a:lnTo>
                    <a:pt x="545920" y="131121"/>
                  </a:lnTo>
                  <a:cubicBezTo>
                    <a:pt x="545920" y="129651"/>
                    <a:pt x="544377" y="129651"/>
                    <a:pt x="542834" y="129651"/>
                  </a:cubicBezTo>
                  <a:close/>
                  <a:moveTo>
                    <a:pt x="467843" y="129531"/>
                  </a:moveTo>
                  <a:cubicBezTo>
                    <a:pt x="463254" y="132545"/>
                    <a:pt x="460195" y="138574"/>
                    <a:pt x="458665" y="144602"/>
                  </a:cubicBezTo>
                  <a:lnTo>
                    <a:pt x="458666" y="144602"/>
                  </a:lnTo>
                  <a:lnTo>
                    <a:pt x="467841" y="129535"/>
                  </a:lnTo>
                  <a:close/>
                  <a:moveTo>
                    <a:pt x="526154" y="125267"/>
                  </a:moveTo>
                  <a:lnTo>
                    <a:pt x="522693" y="129814"/>
                  </a:lnTo>
                  <a:cubicBezTo>
                    <a:pt x="518607" y="136596"/>
                    <a:pt x="516025" y="144225"/>
                    <a:pt x="509142" y="147616"/>
                  </a:cubicBezTo>
                  <a:lnTo>
                    <a:pt x="506084" y="144603"/>
                  </a:lnTo>
                  <a:lnTo>
                    <a:pt x="506083" y="144603"/>
                  </a:lnTo>
                  <a:cubicBezTo>
                    <a:pt x="504553" y="147617"/>
                    <a:pt x="507613" y="147617"/>
                    <a:pt x="509142" y="147617"/>
                  </a:cubicBezTo>
                  <a:cubicBezTo>
                    <a:pt x="516025" y="144226"/>
                    <a:pt x="518607" y="136597"/>
                    <a:pt x="522693" y="129815"/>
                  </a:cubicBezTo>
                  <a:lnTo>
                    <a:pt x="526154" y="125268"/>
                  </a:lnTo>
                  <a:close/>
                  <a:moveTo>
                    <a:pt x="538205" y="121996"/>
                  </a:moveTo>
                  <a:lnTo>
                    <a:pt x="525968" y="128024"/>
                  </a:lnTo>
                  <a:lnTo>
                    <a:pt x="525968" y="128025"/>
                  </a:lnTo>
                  <a:cubicBezTo>
                    <a:pt x="530557" y="128025"/>
                    <a:pt x="532086" y="120489"/>
                    <a:pt x="538205" y="121997"/>
                  </a:cubicBezTo>
                  <a:close/>
                  <a:moveTo>
                    <a:pt x="492317" y="121996"/>
                  </a:moveTo>
                  <a:cubicBezTo>
                    <a:pt x="487728" y="123503"/>
                    <a:pt x="487728" y="128024"/>
                    <a:pt x="486198" y="132545"/>
                  </a:cubicBezTo>
                  <a:lnTo>
                    <a:pt x="486198" y="132546"/>
                  </a:lnTo>
                  <a:lnTo>
                    <a:pt x="492317" y="121997"/>
                  </a:lnTo>
                  <a:close/>
                  <a:moveTo>
                    <a:pt x="486198" y="120488"/>
                  </a:moveTo>
                  <a:cubicBezTo>
                    <a:pt x="486198" y="120488"/>
                    <a:pt x="486198" y="120488"/>
                    <a:pt x="478550" y="123503"/>
                  </a:cubicBezTo>
                  <a:cubicBezTo>
                    <a:pt x="477020" y="129531"/>
                    <a:pt x="470902" y="129531"/>
                    <a:pt x="469373" y="134052"/>
                  </a:cubicBezTo>
                  <a:lnTo>
                    <a:pt x="464784" y="141588"/>
                  </a:lnTo>
                  <a:lnTo>
                    <a:pt x="464784" y="141589"/>
                  </a:lnTo>
                  <a:cubicBezTo>
                    <a:pt x="467843" y="140082"/>
                    <a:pt x="466313" y="137068"/>
                    <a:pt x="469373" y="134053"/>
                  </a:cubicBezTo>
                  <a:cubicBezTo>
                    <a:pt x="470902" y="129532"/>
                    <a:pt x="477020" y="129532"/>
                    <a:pt x="478550" y="123504"/>
                  </a:cubicBezTo>
                  <a:cubicBezTo>
                    <a:pt x="482374" y="121997"/>
                    <a:pt x="484286" y="121243"/>
                    <a:pt x="485242" y="120866"/>
                  </a:cubicBezTo>
                  <a:lnTo>
                    <a:pt x="486198" y="120489"/>
                  </a:lnTo>
                  <a:close/>
                  <a:moveTo>
                    <a:pt x="215547" y="115922"/>
                  </a:moveTo>
                  <a:lnTo>
                    <a:pt x="214404" y="119162"/>
                  </a:lnTo>
                  <a:lnTo>
                    <a:pt x="214404" y="119163"/>
                  </a:lnTo>
                  <a:lnTo>
                    <a:pt x="215547" y="115923"/>
                  </a:lnTo>
                  <a:close/>
                  <a:moveTo>
                    <a:pt x="244878" y="114587"/>
                  </a:moveTo>
                  <a:lnTo>
                    <a:pt x="244879" y="114588"/>
                  </a:lnTo>
                  <a:lnTo>
                    <a:pt x="245459" y="114721"/>
                  </a:lnTo>
                  <a:lnTo>
                    <a:pt x="247922" y="119157"/>
                  </a:lnTo>
                  <a:lnTo>
                    <a:pt x="247925" y="119162"/>
                  </a:lnTo>
                  <a:lnTo>
                    <a:pt x="245460" y="114721"/>
                  </a:lnTo>
                  <a:lnTo>
                    <a:pt x="245459" y="114721"/>
                  </a:lnTo>
                  <a:lnTo>
                    <a:pt x="245459" y="114720"/>
                  </a:lnTo>
                  <a:close/>
                  <a:moveTo>
                    <a:pt x="206786" y="111537"/>
                  </a:moveTo>
                  <a:lnTo>
                    <a:pt x="206786" y="111538"/>
                  </a:lnTo>
                  <a:cubicBezTo>
                    <a:pt x="208309" y="119163"/>
                    <a:pt x="212880" y="129837"/>
                    <a:pt x="222022" y="134411"/>
                  </a:cubicBezTo>
                  <a:lnTo>
                    <a:pt x="238783" y="135936"/>
                  </a:lnTo>
                  <a:lnTo>
                    <a:pt x="238783" y="135935"/>
                  </a:lnTo>
                  <a:cubicBezTo>
                    <a:pt x="232688" y="135935"/>
                    <a:pt x="226593" y="134410"/>
                    <a:pt x="222022" y="134410"/>
                  </a:cubicBezTo>
                  <a:close/>
                  <a:moveTo>
                    <a:pt x="510672" y="109939"/>
                  </a:moveTo>
                  <a:cubicBezTo>
                    <a:pt x="503024" y="111446"/>
                    <a:pt x="498435" y="117474"/>
                    <a:pt x="495376" y="123503"/>
                  </a:cubicBezTo>
                  <a:cubicBezTo>
                    <a:pt x="492317" y="125010"/>
                    <a:pt x="495376" y="129531"/>
                    <a:pt x="492317" y="129531"/>
                  </a:cubicBezTo>
                  <a:lnTo>
                    <a:pt x="492317" y="129532"/>
                  </a:lnTo>
                  <a:cubicBezTo>
                    <a:pt x="495376" y="129532"/>
                    <a:pt x="492317" y="125011"/>
                    <a:pt x="495376" y="123504"/>
                  </a:cubicBezTo>
                  <a:cubicBezTo>
                    <a:pt x="498435" y="117475"/>
                    <a:pt x="503024" y="111447"/>
                    <a:pt x="510672" y="109940"/>
                  </a:cubicBezTo>
                  <a:lnTo>
                    <a:pt x="533615" y="117475"/>
                  </a:lnTo>
                  <a:lnTo>
                    <a:pt x="533616" y="117474"/>
                  </a:lnTo>
                  <a:cubicBezTo>
                    <a:pt x="529027" y="109939"/>
                    <a:pt x="519849" y="108432"/>
                    <a:pt x="510672" y="109939"/>
                  </a:cubicBezTo>
                  <a:close/>
                  <a:moveTo>
                    <a:pt x="265301" y="106343"/>
                  </a:moveTo>
                  <a:cubicBezTo>
                    <a:pt x="264408" y="106044"/>
                    <a:pt x="263251" y="106136"/>
                    <a:pt x="261708" y="106870"/>
                  </a:cubicBezTo>
                  <a:lnTo>
                    <a:pt x="261709" y="106871"/>
                  </a:lnTo>
                  <a:lnTo>
                    <a:pt x="265301" y="106344"/>
                  </a:lnTo>
                  <a:lnTo>
                    <a:pt x="269424" y="112749"/>
                  </a:lnTo>
                  <a:lnTo>
                    <a:pt x="269424" y="112749"/>
                  </a:lnTo>
                  <a:cubicBezTo>
                    <a:pt x="268266" y="111648"/>
                    <a:pt x="267977" y="107238"/>
                    <a:pt x="265301" y="106343"/>
                  </a:cubicBezTo>
                  <a:close/>
                  <a:moveTo>
                    <a:pt x="215928" y="105439"/>
                  </a:moveTo>
                  <a:cubicBezTo>
                    <a:pt x="214404" y="106964"/>
                    <a:pt x="217451" y="108489"/>
                    <a:pt x="217451" y="110013"/>
                  </a:cubicBezTo>
                  <a:cubicBezTo>
                    <a:pt x="217451" y="116113"/>
                    <a:pt x="218975" y="122212"/>
                    <a:pt x="223546" y="126787"/>
                  </a:cubicBezTo>
                  <a:lnTo>
                    <a:pt x="228115" y="131360"/>
                  </a:lnTo>
                  <a:lnTo>
                    <a:pt x="228117" y="131361"/>
                  </a:lnTo>
                  <a:cubicBezTo>
                    <a:pt x="226593" y="129836"/>
                    <a:pt x="225070" y="126786"/>
                    <a:pt x="223546" y="126786"/>
                  </a:cubicBezTo>
                  <a:cubicBezTo>
                    <a:pt x="218975" y="122211"/>
                    <a:pt x="217451" y="116112"/>
                    <a:pt x="217451" y="110012"/>
                  </a:cubicBezTo>
                  <a:lnTo>
                    <a:pt x="215929" y="105439"/>
                  </a:lnTo>
                  <a:close/>
                  <a:moveTo>
                    <a:pt x="529202" y="103931"/>
                  </a:moveTo>
                  <a:cubicBezTo>
                    <a:pt x="525987" y="103931"/>
                    <a:pt x="525987" y="105432"/>
                    <a:pt x="525987" y="106932"/>
                  </a:cubicBezTo>
                  <a:lnTo>
                    <a:pt x="525988" y="106932"/>
                  </a:lnTo>
                  <a:lnTo>
                    <a:pt x="529202" y="103932"/>
                  </a:lnTo>
                  <a:close/>
                  <a:moveTo>
                    <a:pt x="237259" y="103914"/>
                  </a:moveTo>
                  <a:cubicBezTo>
                    <a:pt x="235736" y="105439"/>
                    <a:pt x="238783" y="106964"/>
                    <a:pt x="238783" y="110013"/>
                  </a:cubicBezTo>
                  <a:lnTo>
                    <a:pt x="250972" y="126787"/>
                  </a:lnTo>
                  <a:lnTo>
                    <a:pt x="250972" y="126786"/>
                  </a:lnTo>
                  <a:cubicBezTo>
                    <a:pt x="243354" y="123736"/>
                    <a:pt x="240307" y="117637"/>
                    <a:pt x="238783" y="110012"/>
                  </a:cubicBezTo>
                  <a:lnTo>
                    <a:pt x="237259" y="103914"/>
                  </a:lnTo>
                  <a:close/>
                  <a:moveTo>
                    <a:pt x="225070" y="103913"/>
                  </a:moveTo>
                  <a:lnTo>
                    <a:pt x="225070" y="103914"/>
                  </a:lnTo>
                  <a:cubicBezTo>
                    <a:pt x="226594" y="109251"/>
                    <a:pt x="227736" y="114969"/>
                    <a:pt x="229832" y="119925"/>
                  </a:cubicBezTo>
                  <a:lnTo>
                    <a:pt x="240306" y="131361"/>
                  </a:lnTo>
                  <a:lnTo>
                    <a:pt x="240307" y="131361"/>
                  </a:lnTo>
                  <a:cubicBezTo>
                    <a:pt x="229641" y="126786"/>
                    <a:pt x="228117" y="114587"/>
                    <a:pt x="225070" y="103913"/>
                  </a:cubicBezTo>
                  <a:close/>
                  <a:moveTo>
                    <a:pt x="556209" y="102002"/>
                  </a:moveTo>
                  <a:cubicBezTo>
                    <a:pt x="551800" y="105088"/>
                    <a:pt x="551800" y="109718"/>
                    <a:pt x="548860" y="114348"/>
                  </a:cubicBezTo>
                  <a:cubicBezTo>
                    <a:pt x="548860" y="117434"/>
                    <a:pt x="545921" y="122064"/>
                    <a:pt x="547391" y="125151"/>
                  </a:cubicBezTo>
                  <a:lnTo>
                    <a:pt x="547391" y="125151"/>
                  </a:lnTo>
                  <a:lnTo>
                    <a:pt x="548860" y="114349"/>
                  </a:lnTo>
                  <a:lnTo>
                    <a:pt x="556208" y="102005"/>
                  </a:lnTo>
                  <a:close/>
                  <a:moveTo>
                    <a:pt x="206405" y="101055"/>
                  </a:moveTo>
                  <a:lnTo>
                    <a:pt x="206405" y="101055"/>
                  </a:lnTo>
                  <a:cubicBezTo>
                    <a:pt x="206786" y="102008"/>
                    <a:pt x="207548" y="103152"/>
                    <a:pt x="206786" y="103914"/>
                  </a:cubicBezTo>
                  <a:lnTo>
                    <a:pt x="207929" y="107726"/>
                  </a:lnTo>
                  <a:lnTo>
                    <a:pt x="207929" y="107726"/>
                  </a:lnTo>
                  <a:cubicBezTo>
                    <a:pt x="207548" y="106582"/>
                    <a:pt x="206786" y="105438"/>
                    <a:pt x="206786" y="103913"/>
                  </a:cubicBezTo>
                  <a:close/>
                  <a:moveTo>
                    <a:pt x="196120" y="91714"/>
                  </a:moveTo>
                  <a:lnTo>
                    <a:pt x="196121" y="91715"/>
                  </a:lnTo>
                  <a:lnTo>
                    <a:pt x="197644" y="91715"/>
                  </a:lnTo>
                  <a:cubicBezTo>
                    <a:pt x="208309" y="93240"/>
                    <a:pt x="217451" y="99339"/>
                    <a:pt x="228117" y="100864"/>
                  </a:cubicBezTo>
                  <a:cubicBezTo>
                    <a:pt x="237259" y="100864"/>
                    <a:pt x="244878" y="105439"/>
                    <a:pt x="255543" y="105439"/>
                  </a:cubicBezTo>
                  <a:cubicBezTo>
                    <a:pt x="257829" y="106964"/>
                    <a:pt x="258971" y="109633"/>
                    <a:pt x="260305" y="112111"/>
                  </a:cubicBezTo>
                  <a:lnTo>
                    <a:pt x="266208" y="117637"/>
                  </a:lnTo>
                  <a:lnTo>
                    <a:pt x="266209" y="117637"/>
                  </a:lnTo>
                  <a:cubicBezTo>
                    <a:pt x="260114" y="116112"/>
                    <a:pt x="260114" y="108488"/>
                    <a:pt x="255543" y="105438"/>
                  </a:cubicBezTo>
                  <a:cubicBezTo>
                    <a:pt x="244878" y="105438"/>
                    <a:pt x="237259" y="100863"/>
                    <a:pt x="228117" y="100863"/>
                  </a:cubicBezTo>
                  <a:cubicBezTo>
                    <a:pt x="217451" y="99338"/>
                    <a:pt x="208309" y="93239"/>
                    <a:pt x="197644" y="91714"/>
                  </a:cubicBezTo>
                  <a:cubicBezTo>
                    <a:pt x="197644" y="91714"/>
                    <a:pt x="197644" y="91714"/>
                    <a:pt x="196120" y="91714"/>
                  </a:cubicBezTo>
                  <a:close/>
                  <a:moveTo>
                    <a:pt x="191217" y="79496"/>
                  </a:moveTo>
                  <a:lnTo>
                    <a:pt x="191217" y="79497"/>
                  </a:lnTo>
                  <a:lnTo>
                    <a:pt x="214130" y="82537"/>
                  </a:lnTo>
                  <a:cubicBezTo>
                    <a:pt x="226350" y="85577"/>
                    <a:pt x="240097" y="85577"/>
                    <a:pt x="252317" y="88617"/>
                  </a:cubicBezTo>
                  <a:cubicBezTo>
                    <a:pt x="275229" y="90136"/>
                    <a:pt x="275229" y="90136"/>
                    <a:pt x="275229" y="90136"/>
                  </a:cubicBezTo>
                  <a:cubicBezTo>
                    <a:pt x="295087" y="94696"/>
                    <a:pt x="316471" y="94696"/>
                    <a:pt x="336329" y="97736"/>
                  </a:cubicBezTo>
                  <a:cubicBezTo>
                    <a:pt x="354659" y="97736"/>
                    <a:pt x="374516" y="97736"/>
                    <a:pt x="392846" y="99256"/>
                  </a:cubicBezTo>
                  <a:cubicBezTo>
                    <a:pt x="418814" y="100775"/>
                    <a:pt x="446308" y="99256"/>
                    <a:pt x="470748" y="99256"/>
                  </a:cubicBezTo>
                  <a:cubicBezTo>
                    <a:pt x="487551" y="97736"/>
                    <a:pt x="502825" y="96216"/>
                    <a:pt x="518100" y="93176"/>
                  </a:cubicBezTo>
                  <a:cubicBezTo>
                    <a:pt x="525738" y="91656"/>
                    <a:pt x="534903" y="91656"/>
                    <a:pt x="542540" y="90136"/>
                  </a:cubicBezTo>
                  <a:lnTo>
                    <a:pt x="563925" y="82537"/>
                  </a:lnTo>
                  <a:lnTo>
                    <a:pt x="563925" y="82536"/>
                  </a:lnTo>
                  <a:cubicBezTo>
                    <a:pt x="556288" y="82536"/>
                    <a:pt x="551705" y="90135"/>
                    <a:pt x="542540" y="90135"/>
                  </a:cubicBezTo>
                  <a:cubicBezTo>
                    <a:pt x="534903" y="91655"/>
                    <a:pt x="525738" y="91655"/>
                    <a:pt x="518100" y="93175"/>
                  </a:cubicBezTo>
                  <a:cubicBezTo>
                    <a:pt x="502825" y="96215"/>
                    <a:pt x="487551" y="97735"/>
                    <a:pt x="470748" y="99255"/>
                  </a:cubicBezTo>
                  <a:cubicBezTo>
                    <a:pt x="446308" y="99255"/>
                    <a:pt x="418814" y="100774"/>
                    <a:pt x="392846" y="99255"/>
                  </a:cubicBezTo>
                  <a:cubicBezTo>
                    <a:pt x="374516" y="97735"/>
                    <a:pt x="354659" y="97735"/>
                    <a:pt x="336329" y="97735"/>
                  </a:cubicBezTo>
                  <a:cubicBezTo>
                    <a:pt x="316471" y="94695"/>
                    <a:pt x="295087" y="94695"/>
                    <a:pt x="275229" y="90135"/>
                  </a:cubicBezTo>
                  <a:cubicBezTo>
                    <a:pt x="275229" y="90135"/>
                    <a:pt x="275229" y="90135"/>
                    <a:pt x="252317" y="88616"/>
                  </a:cubicBezTo>
                  <a:cubicBezTo>
                    <a:pt x="240097" y="85576"/>
                    <a:pt x="226350" y="85576"/>
                    <a:pt x="214130" y="82536"/>
                  </a:cubicBezTo>
                  <a:cubicBezTo>
                    <a:pt x="206492" y="81016"/>
                    <a:pt x="198855" y="81016"/>
                    <a:pt x="191217" y="79496"/>
                  </a:cubicBezTo>
                  <a:close/>
                  <a:moveTo>
                    <a:pt x="383523" y="2642"/>
                  </a:moveTo>
                  <a:cubicBezTo>
                    <a:pt x="379319" y="2832"/>
                    <a:pt x="375115" y="3213"/>
                    <a:pt x="371294" y="3213"/>
                  </a:cubicBezTo>
                  <a:cubicBezTo>
                    <a:pt x="354479" y="3213"/>
                    <a:pt x="336135" y="3213"/>
                    <a:pt x="319320" y="3213"/>
                  </a:cubicBezTo>
                  <a:cubicBezTo>
                    <a:pt x="302505" y="3213"/>
                    <a:pt x="285690" y="6254"/>
                    <a:pt x="270404" y="6254"/>
                  </a:cubicBezTo>
                  <a:cubicBezTo>
                    <a:pt x="252060" y="6254"/>
                    <a:pt x="235245" y="9296"/>
                    <a:pt x="218430" y="12337"/>
                  </a:cubicBezTo>
                  <a:cubicBezTo>
                    <a:pt x="212316" y="13859"/>
                    <a:pt x="204672" y="13859"/>
                    <a:pt x="198558" y="15380"/>
                  </a:cubicBezTo>
                  <a:cubicBezTo>
                    <a:pt x="189386" y="21462"/>
                    <a:pt x="174100" y="22983"/>
                    <a:pt x="174100" y="36670"/>
                  </a:cubicBezTo>
                  <a:lnTo>
                    <a:pt x="174100" y="36671"/>
                  </a:lnTo>
                  <a:lnTo>
                    <a:pt x="182890" y="23174"/>
                  </a:lnTo>
                  <a:cubicBezTo>
                    <a:pt x="187858" y="20323"/>
                    <a:pt x="193972" y="18422"/>
                    <a:pt x="198558" y="15381"/>
                  </a:cubicBezTo>
                  <a:cubicBezTo>
                    <a:pt x="204672" y="13860"/>
                    <a:pt x="212316" y="13860"/>
                    <a:pt x="218430" y="12338"/>
                  </a:cubicBezTo>
                  <a:cubicBezTo>
                    <a:pt x="235245" y="9297"/>
                    <a:pt x="252060" y="6255"/>
                    <a:pt x="270404" y="6255"/>
                  </a:cubicBezTo>
                  <a:cubicBezTo>
                    <a:pt x="285690" y="6255"/>
                    <a:pt x="302505" y="3214"/>
                    <a:pt x="319320" y="3214"/>
                  </a:cubicBezTo>
                  <a:cubicBezTo>
                    <a:pt x="336135" y="3214"/>
                    <a:pt x="354479" y="3214"/>
                    <a:pt x="371294" y="3214"/>
                  </a:cubicBezTo>
                  <a:cubicBezTo>
                    <a:pt x="375115" y="3214"/>
                    <a:pt x="379319" y="2833"/>
                    <a:pt x="383523" y="2643"/>
                  </a:cubicBezTo>
                  <a:cubicBezTo>
                    <a:pt x="387727" y="2453"/>
                    <a:pt x="391930" y="2453"/>
                    <a:pt x="395752" y="3214"/>
                  </a:cubicBezTo>
                  <a:cubicBezTo>
                    <a:pt x="426325" y="3214"/>
                    <a:pt x="456897" y="4734"/>
                    <a:pt x="485941" y="10817"/>
                  </a:cubicBezTo>
                  <a:cubicBezTo>
                    <a:pt x="513457" y="10817"/>
                    <a:pt x="537915" y="19943"/>
                    <a:pt x="562373" y="22984"/>
                  </a:cubicBezTo>
                  <a:cubicBezTo>
                    <a:pt x="571545" y="24505"/>
                    <a:pt x="577659" y="29067"/>
                    <a:pt x="585303" y="33629"/>
                  </a:cubicBezTo>
                  <a:lnTo>
                    <a:pt x="586258" y="45034"/>
                  </a:lnTo>
                  <a:lnTo>
                    <a:pt x="586258" y="45034"/>
                  </a:lnTo>
                  <a:cubicBezTo>
                    <a:pt x="586832" y="41232"/>
                    <a:pt x="586832" y="37430"/>
                    <a:pt x="585303" y="33628"/>
                  </a:cubicBezTo>
                  <a:cubicBezTo>
                    <a:pt x="577659" y="29066"/>
                    <a:pt x="571545" y="24504"/>
                    <a:pt x="562373" y="22983"/>
                  </a:cubicBezTo>
                  <a:cubicBezTo>
                    <a:pt x="537915" y="19942"/>
                    <a:pt x="513457" y="10816"/>
                    <a:pt x="485941" y="10816"/>
                  </a:cubicBezTo>
                  <a:cubicBezTo>
                    <a:pt x="456897" y="4733"/>
                    <a:pt x="426325" y="3213"/>
                    <a:pt x="395752" y="3213"/>
                  </a:cubicBezTo>
                  <a:cubicBezTo>
                    <a:pt x="391930" y="2452"/>
                    <a:pt x="387727" y="2452"/>
                    <a:pt x="383523" y="2642"/>
                  </a:cubicBezTo>
                  <a:close/>
                  <a:moveTo>
                    <a:pt x="371421" y="0"/>
                  </a:moveTo>
                  <a:cubicBezTo>
                    <a:pt x="420332" y="0"/>
                    <a:pt x="467715" y="3047"/>
                    <a:pt x="515098" y="10664"/>
                  </a:cubicBezTo>
                  <a:cubicBezTo>
                    <a:pt x="528854" y="10664"/>
                    <a:pt x="541082" y="18282"/>
                    <a:pt x="554839" y="19805"/>
                  </a:cubicBezTo>
                  <a:cubicBezTo>
                    <a:pt x="567066" y="19805"/>
                    <a:pt x="576237" y="24375"/>
                    <a:pt x="586937" y="30469"/>
                  </a:cubicBezTo>
                  <a:cubicBezTo>
                    <a:pt x="591522" y="36562"/>
                    <a:pt x="589994" y="42656"/>
                    <a:pt x="588465" y="50273"/>
                  </a:cubicBezTo>
                  <a:cubicBezTo>
                    <a:pt x="586937" y="60937"/>
                    <a:pt x="582351" y="71601"/>
                    <a:pt x="573180" y="77695"/>
                  </a:cubicBezTo>
                  <a:cubicBezTo>
                    <a:pt x="571652" y="77695"/>
                    <a:pt x="568595" y="79218"/>
                    <a:pt x="568595" y="82266"/>
                  </a:cubicBezTo>
                  <a:cubicBezTo>
                    <a:pt x="562481" y="103593"/>
                    <a:pt x="551782" y="121875"/>
                    <a:pt x="544139" y="143202"/>
                  </a:cubicBezTo>
                  <a:cubicBezTo>
                    <a:pt x="539554" y="150820"/>
                    <a:pt x="538025" y="161484"/>
                    <a:pt x="533440" y="169101"/>
                  </a:cubicBezTo>
                  <a:cubicBezTo>
                    <a:pt x="531911" y="173672"/>
                    <a:pt x="531911" y="178242"/>
                    <a:pt x="528854" y="182812"/>
                  </a:cubicBezTo>
                  <a:cubicBezTo>
                    <a:pt x="525797" y="185859"/>
                    <a:pt x="527326" y="190429"/>
                    <a:pt x="524269" y="193476"/>
                  </a:cubicBezTo>
                  <a:cubicBezTo>
                    <a:pt x="516627" y="220898"/>
                    <a:pt x="507456" y="249844"/>
                    <a:pt x="504399" y="278789"/>
                  </a:cubicBezTo>
                  <a:cubicBezTo>
                    <a:pt x="504399" y="280313"/>
                    <a:pt x="502870" y="283360"/>
                    <a:pt x="504399" y="286407"/>
                  </a:cubicBezTo>
                  <a:cubicBezTo>
                    <a:pt x="501342" y="306206"/>
                    <a:pt x="502870" y="327534"/>
                    <a:pt x="499813" y="350385"/>
                  </a:cubicBezTo>
                  <a:cubicBezTo>
                    <a:pt x="498285" y="365619"/>
                    <a:pt x="501342" y="382377"/>
                    <a:pt x="502870" y="399135"/>
                  </a:cubicBezTo>
                  <a:cubicBezTo>
                    <a:pt x="504399" y="414369"/>
                    <a:pt x="504399" y="428080"/>
                    <a:pt x="510513" y="441791"/>
                  </a:cubicBezTo>
                  <a:cubicBezTo>
                    <a:pt x="512041" y="450932"/>
                    <a:pt x="512041" y="461596"/>
                    <a:pt x="516627" y="470736"/>
                  </a:cubicBezTo>
                  <a:cubicBezTo>
                    <a:pt x="519684" y="484447"/>
                    <a:pt x="527326" y="498158"/>
                    <a:pt x="531911" y="511869"/>
                  </a:cubicBezTo>
                  <a:cubicBezTo>
                    <a:pt x="544139" y="539291"/>
                    <a:pt x="562481" y="563665"/>
                    <a:pt x="580823" y="588040"/>
                  </a:cubicBezTo>
                  <a:cubicBezTo>
                    <a:pt x="596108" y="616986"/>
                    <a:pt x="622092" y="639837"/>
                    <a:pt x="640433" y="667259"/>
                  </a:cubicBezTo>
                  <a:cubicBezTo>
                    <a:pt x="652661" y="684017"/>
                    <a:pt x="666418" y="699251"/>
                    <a:pt x="675589" y="717532"/>
                  </a:cubicBezTo>
                  <a:cubicBezTo>
                    <a:pt x="681702" y="723626"/>
                    <a:pt x="681702" y="732766"/>
                    <a:pt x="687816" y="738860"/>
                  </a:cubicBezTo>
                  <a:cubicBezTo>
                    <a:pt x="701573" y="758665"/>
                    <a:pt x="707687" y="781516"/>
                    <a:pt x="719914" y="802844"/>
                  </a:cubicBezTo>
                  <a:cubicBezTo>
                    <a:pt x="724500" y="821126"/>
                    <a:pt x="733671" y="837883"/>
                    <a:pt x="735199" y="857688"/>
                  </a:cubicBezTo>
                  <a:cubicBezTo>
                    <a:pt x="738256" y="882063"/>
                    <a:pt x="741313" y="907961"/>
                    <a:pt x="744370" y="933859"/>
                  </a:cubicBezTo>
                  <a:cubicBezTo>
                    <a:pt x="742842" y="943000"/>
                    <a:pt x="745899" y="952141"/>
                    <a:pt x="744370" y="959758"/>
                  </a:cubicBezTo>
                  <a:cubicBezTo>
                    <a:pt x="744370" y="981086"/>
                    <a:pt x="739785" y="1003937"/>
                    <a:pt x="738256" y="1025265"/>
                  </a:cubicBezTo>
                  <a:cubicBezTo>
                    <a:pt x="733671" y="1038976"/>
                    <a:pt x="732142" y="1054211"/>
                    <a:pt x="724500" y="1066398"/>
                  </a:cubicBezTo>
                  <a:cubicBezTo>
                    <a:pt x="718386" y="1081632"/>
                    <a:pt x="712272" y="1098390"/>
                    <a:pt x="703101" y="1112101"/>
                  </a:cubicBezTo>
                  <a:cubicBezTo>
                    <a:pt x="692402" y="1128859"/>
                    <a:pt x="681702" y="1145617"/>
                    <a:pt x="671003" y="1162374"/>
                  </a:cubicBezTo>
                  <a:cubicBezTo>
                    <a:pt x="646547" y="1195890"/>
                    <a:pt x="614449" y="1224835"/>
                    <a:pt x="580823" y="1247686"/>
                  </a:cubicBezTo>
                  <a:cubicBezTo>
                    <a:pt x="571652" y="1256827"/>
                    <a:pt x="556367" y="1264444"/>
                    <a:pt x="557896" y="1279678"/>
                  </a:cubicBezTo>
                  <a:cubicBezTo>
                    <a:pt x="556367" y="1290343"/>
                    <a:pt x="560953" y="1301007"/>
                    <a:pt x="565538" y="1310147"/>
                  </a:cubicBezTo>
                  <a:cubicBezTo>
                    <a:pt x="570123" y="1317764"/>
                    <a:pt x="577766" y="1323858"/>
                    <a:pt x="585408" y="1328428"/>
                  </a:cubicBezTo>
                  <a:cubicBezTo>
                    <a:pt x="591522" y="1339092"/>
                    <a:pt x="588465" y="1352803"/>
                    <a:pt x="588465" y="1364991"/>
                  </a:cubicBezTo>
                  <a:cubicBezTo>
                    <a:pt x="586937" y="1372608"/>
                    <a:pt x="585408" y="1380225"/>
                    <a:pt x="580823" y="1386319"/>
                  </a:cubicBezTo>
                  <a:cubicBezTo>
                    <a:pt x="576237" y="1387842"/>
                    <a:pt x="574709" y="1392412"/>
                    <a:pt x="571652" y="1393936"/>
                  </a:cubicBezTo>
                  <a:cubicBezTo>
                    <a:pt x="557896" y="1406123"/>
                    <a:pt x="542611" y="1413741"/>
                    <a:pt x="525797" y="1419834"/>
                  </a:cubicBezTo>
                  <a:cubicBezTo>
                    <a:pt x="508984" y="1425928"/>
                    <a:pt x="490642" y="1428975"/>
                    <a:pt x="472301" y="1435068"/>
                  </a:cubicBezTo>
                  <a:cubicBezTo>
                    <a:pt x="461601" y="1436592"/>
                    <a:pt x="450902" y="1439639"/>
                    <a:pt x="438674" y="1439639"/>
                  </a:cubicBezTo>
                  <a:cubicBezTo>
                    <a:pt x="420332" y="1438115"/>
                    <a:pt x="401991" y="1441162"/>
                    <a:pt x="383649" y="1441162"/>
                  </a:cubicBezTo>
                  <a:cubicBezTo>
                    <a:pt x="369892" y="1441162"/>
                    <a:pt x="353079" y="1441162"/>
                    <a:pt x="339323" y="1439639"/>
                  </a:cubicBezTo>
                  <a:cubicBezTo>
                    <a:pt x="301111" y="1442686"/>
                    <a:pt x="265956" y="1435068"/>
                    <a:pt x="232329" y="1424405"/>
                  </a:cubicBezTo>
                  <a:cubicBezTo>
                    <a:pt x="215516" y="1422881"/>
                    <a:pt x="203288" y="1412217"/>
                    <a:pt x="188003" y="1403076"/>
                  </a:cubicBezTo>
                  <a:cubicBezTo>
                    <a:pt x="181889" y="1395459"/>
                    <a:pt x="171190" y="1390889"/>
                    <a:pt x="165076" y="1381749"/>
                  </a:cubicBezTo>
                  <a:cubicBezTo>
                    <a:pt x="163548" y="1381749"/>
                    <a:pt x="163548" y="1381749"/>
                    <a:pt x="163548" y="1381749"/>
                  </a:cubicBezTo>
                  <a:cubicBezTo>
                    <a:pt x="157434" y="1366514"/>
                    <a:pt x="157434" y="1346710"/>
                    <a:pt x="158962" y="1331475"/>
                  </a:cubicBezTo>
                  <a:cubicBezTo>
                    <a:pt x="163548" y="1319288"/>
                    <a:pt x="175775" y="1311671"/>
                    <a:pt x="181889" y="1301007"/>
                  </a:cubicBezTo>
                  <a:cubicBezTo>
                    <a:pt x="183418" y="1290343"/>
                    <a:pt x="188003" y="1278155"/>
                    <a:pt x="183418" y="1269015"/>
                  </a:cubicBezTo>
                  <a:cubicBezTo>
                    <a:pt x="174247" y="1255304"/>
                    <a:pt x="162019" y="1244640"/>
                    <a:pt x="149791" y="1235499"/>
                  </a:cubicBezTo>
                  <a:cubicBezTo>
                    <a:pt x="82538" y="1173038"/>
                    <a:pt x="82538" y="1173038"/>
                    <a:pt x="82538" y="1173038"/>
                  </a:cubicBezTo>
                  <a:cubicBezTo>
                    <a:pt x="74896" y="1165421"/>
                    <a:pt x="68782" y="1156280"/>
                    <a:pt x="62668" y="1148663"/>
                  </a:cubicBezTo>
                  <a:cubicBezTo>
                    <a:pt x="61139" y="1147140"/>
                    <a:pt x="62668" y="1145617"/>
                    <a:pt x="59611" y="1145617"/>
                  </a:cubicBezTo>
                  <a:cubicBezTo>
                    <a:pt x="56554" y="1142570"/>
                    <a:pt x="56554" y="1137999"/>
                    <a:pt x="51968" y="1136476"/>
                  </a:cubicBezTo>
                  <a:cubicBezTo>
                    <a:pt x="42798" y="1121242"/>
                    <a:pt x="33627" y="1104484"/>
                    <a:pt x="27513" y="1086203"/>
                  </a:cubicBezTo>
                  <a:cubicBezTo>
                    <a:pt x="24456" y="1083156"/>
                    <a:pt x="24456" y="1077062"/>
                    <a:pt x="22927" y="1072492"/>
                  </a:cubicBezTo>
                  <a:cubicBezTo>
                    <a:pt x="19870" y="1067922"/>
                    <a:pt x="19870" y="1061828"/>
                    <a:pt x="18342" y="1058781"/>
                  </a:cubicBezTo>
                  <a:cubicBezTo>
                    <a:pt x="16813" y="1052687"/>
                    <a:pt x="15285" y="1046593"/>
                    <a:pt x="13756" y="1040500"/>
                  </a:cubicBezTo>
                  <a:cubicBezTo>
                    <a:pt x="13756" y="1037453"/>
                    <a:pt x="12228" y="1034406"/>
                    <a:pt x="10699" y="1031359"/>
                  </a:cubicBezTo>
                  <a:cubicBezTo>
                    <a:pt x="13756" y="1028312"/>
                    <a:pt x="7643" y="1025265"/>
                    <a:pt x="10699" y="1022219"/>
                  </a:cubicBezTo>
                  <a:cubicBezTo>
                    <a:pt x="7643" y="1014601"/>
                    <a:pt x="6114" y="1006984"/>
                    <a:pt x="6114" y="997844"/>
                  </a:cubicBezTo>
                  <a:cubicBezTo>
                    <a:pt x="3057" y="994797"/>
                    <a:pt x="4586" y="990227"/>
                    <a:pt x="3057" y="985656"/>
                  </a:cubicBezTo>
                  <a:cubicBezTo>
                    <a:pt x="1529" y="973469"/>
                    <a:pt x="3057" y="964328"/>
                    <a:pt x="1529" y="953664"/>
                  </a:cubicBezTo>
                  <a:cubicBezTo>
                    <a:pt x="0" y="950617"/>
                    <a:pt x="0" y="950617"/>
                    <a:pt x="0" y="950617"/>
                  </a:cubicBezTo>
                  <a:cubicBezTo>
                    <a:pt x="1529" y="941477"/>
                    <a:pt x="0" y="933859"/>
                    <a:pt x="3057" y="924719"/>
                  </a:cubicBezTo>
                  <a:cubicBezTo>
                    <a:pt x="1529" y="918625"/>
                    <a:pt x="1529" y="911008"/>
                    <a:pt x="3057" y="904914"/>
                  </a:cubicBezTo>
                  <a:cubicBezTo>
                    <a:pt x="1529" y="892727"/>
                    <a:pt x="6114" y="882063"/>
                    <a:pt x="6114" y="871399"/>
                  </a:cubicBezTo>
                  <a:cubicBezTo>
                    <a:pt x="7643" y="862258"/>
                    <a:pt x="10699" y="854641"/>
                    <a:pt x="10699" y="845500"/>
                  </a:cubicBezTo>
                  <a:cubicBezTo>
                    <a:pt x="12228" y="837883"/>
                    <a:pt x="13756" y="830266"/>
                    <a:pt x="18342" y="824172"/>
                  </a:cubicBezTo>
                  <a:cubicBezTo>
                    <a:pt x="21399" y="811985"/>
                    <a:pt x="24456" y="801321"/>
                    <a:pt x="29041" y="790657"/>
                  </a:cubicBezTo>
                  <a:cubicBezTo>
                    <a:pt x="33627" y="781516"/>
                    <a:pt x="33627" y="781516"/>
                    <a:pt x="33627" y="781516"/>
                  </a:cubicBezTo>
                  <a:cubicBezTo>
                    <a:pt x="33627" y="776946"/>
                    <a:pt x="38212" y="775423"/>
                    <a:pt x="38212" y="770852"/>
                  </a:cubicBezTo>
                  <a:cubicBezTo>
                    <a:pt x="41269" y="769329"/>
                    <a:pt x="39741" y="767805"/>
                    <a:pt x="41269" y="764758"/>
                  </a:cubicBezTo>
                  <a:cubicBezTo>
                    <a:pt x="45855" y="752571"/>
                    <a:pt x="45855" y="752571"/>
                    <a:pt x="45855" y="752571"/>
                  </a:cubicBezTo>
                  <a:cubicBezTo>
                    <a:pt x="62668" y="719055"/>
                    <a:pt x="82538" y="687063"/>
                    <a:pt x="108522" y="659642"/>
                  </a:cubicBezTo>
                  <a:cubicBezTo>
                    <a:pt x="117693" y="645931"/>
                    <a:pt x="131449" y="633743"/>
                    <a:pt x="139092" y="618509"/>
                  </a:cubicBezTo>
                  <a:cubicBezTo>
                    <a:pt x="142149" y="615462"/>
                    <a:pt x="145206" y="610892"/>
                    <a:pt x="148263" y="607845"/>
                  </a:cubicBezTo>
                  <a:cubicBezTo>
                    <a:pt x="158962" y="592611"/>
                    <a:pt x="169661" y="577376"/>
                    <a:pt x="181889" y="563665"/>
                  </a:cubicBezTo>
                  <a:cubicBezTo>
                    <a:pt x="192589" y="543861"/>
                    <a:pt x="203288" y="525580"/>
                    <a:pt x="212459" y="504252"/>
                  </a:cubicBezTo>
                  <a:cubicBezTo>
                    <a:pt x="218573" y="493588"/>
                    <a:pt x="221630" y="481400"/>
                    <a:pt x="227744" y="470736"/>
                  </a:cubicBezTo>
                  <a:cubicBezTo>
                    <a:pt x="235386" y="450932"/>
                    <a:pt x="239972" y="429603"/>
                    <a:pt x="241500" y="406752"/>
                  </a:cubicBezTo>
                  <a:cubicBezTo>
                    <a:pt x="243029" y="394564"/>
                    <a:pt x="246085" y="380854"/>
                    <a:pt x="246085" y="368666"/>
                  </a:cubicBezTo>
                  <a:cubicBezTo>
                    <a:pt x="247614" y="364096"/>
                    <a:pt x="247614" y="358002"/>
                    <a:pt x="247614" y="353432"/>
                  </a:cubicBezTo>
                  <a:cubicBezTo>
                    <a:pt x="249142" y="341244"/>
                    <a:pt x="247614" y="330580"/>
                    <a:pt x="247614" y="318393"/>
                  </a:cubicBezTo>
                  <a:cubicBezTo>
                    <a:pt x="247614" y="295542"/>
                    <a:pt x="243029" y="277266"/>
                    <a:pt x="243029" y="254415"/>
                  </a:cubicBezTo>
                  <a:cubicBezTo>
                    <a:pt x="241500" y="237655"/>
                    <a:pt x="236915" y="220898"/>
                    <a:pt x="232329" y="205663"/>
                  </a:cubicBezTo>
                  <a:cubicBezTo>
                    <a:pt x="227744" y="182812"/>
                    <a:pt x="220101" y="161484"/>
                    <a:pt x="212459" y="138633"/>
                  </a:cubicBezTo>
                  <a:cubicBezTo>
                    <a:pt x="206345" y="126445"/>
                    <a:pt x="203288" y="112734"/>
                    <a:pt x="195646" y="100547"/>
                  </a:cubicBezTo>
                  <a:cubicBezTo>
                    <a:pt x="192589" y="92930"/>
                    <a:pt x="189532" y="85312"/>
                    <a:pt x="186475" y="79218"/>
                  </a:cubicBezTo>
                  <a:cubicBezTo>
                    <a:pt x="184946" y="77695"/>
                    <a:pt x="183418" y="76172"/>
                    <a:pt x="183418" y="73125"/>
                  </a:cubicBezTo>
                  <a:cubicBezTo>
                    <a:pt x="177304" y="67031"/>
                    <a:pt x="172718" y="60937"/>
                    <a:pt x="171190" y="54844"/>
                  </a:cubicBezTo>
                  <a:cubicBezTo>
                    <a:pt x="169661" y="39609"/>
                    <a:pt x="169661" y="39609"/>
                    <a:pt x="169661" y="39609"/>
                  </a:cubicBezTo>
                  <a:cubicBezTo>
                    <a:pt x="171190" y="36562"/>
                    <a:pt x="171190" y="31992"/>
                    <a:pt x="174247" y="27422"/>
                  </a:cubicBezTo>
                  <a:cubicBezTo>
                    <a:pt x="175775" y="24375"/>
                    <a:pt x="177304" y="19805"/>
                    <a:pt x="183418" y="19805"/>
                  </a:cubicBezTo>
                  <a:cubicBezTo>
                    <a:pt x="186475" y="15235"/>
                    <a:pt x="191060" y="16758"/>
                    <a:pt x="195646" y="13712"/>
                  </a:cubicBezTo>
                  <a:cubicBezTo>
                    <a:pt x="201760" y="10664"/>
                    <a:pt x="209402" y="10664"/>
                    <a:pt x="217044" y="10664"/>
                  </a:cubicBezTo>
                  <a:cubicBezTo>
                    <a:pt x="227744" y="7617"/>
                    <a:pt x="238443" y="6094"/>
                    <a:pt x="250671" y="4570"/>
                  </a:cubicBezTo>
                  <a:cubicBezTo>
                    <a:pt x="262899" y="3047"/>
                    <a:pt x="275127" y="3047"/>
                    <a:pt x="288883" y="3047"/>
                  </a:cubicBezTo>
                  <a:cubicBezTo>
                    <a:pt x="316396" y="-1524"/>
                    <a:pt x="343908" y="1523"/>
                    <a:pt x="37142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 bwMode="auto">
            <a:xfrm>
              <a:off x="5110709" y="3512126"/>
              <a:ext cx="744811" cy="1441162"/>
            </a:xfrm>
            <a:custGeom>
              <a:avLst/>
              <a:gdLst>
                <a:gd name="connsiteX0" fmla="*/ 1451652 w 2837481"/>
                <a:gd name="connsiteY0" fmla="*/ 5189202 h 5490345"/>
                <a:gd name="connsiteX1" fmla="*/ 1433060 w 2837481"/>
                <a:gd name="connsiteY1" fmla="*/ 5206105 h 5490345"/>
                <a:gd name="connsiteX2" fmla="*/ 1468756 w 2837481"/>
                <a:gd name="connsiteY2" fmla="*/ 5211984 h 5490345"/>
                <a:gd name="connsiteX3" fmla="*/ 1474705 w 2837481"/>
                <a:gd name="connsiteY3" fmla="*/ 5194347 h 5490345"/>
                <a:gd name="connsiteX4" fmla="*/ 1451652 w 2837481"/>
                <a:gd name="connsiteY4" fmla="*/ 5189202 h 5490345"/>
                <a:gd name="connsiteX5" fmla="*/ 1572147 w 2837481"/>
                <a:gd name="connsiteY5" fmla="*/ 5182588 h 5490345"/>
                <a:gd name="connsiteX6" fmla="*/ 1554182 w 2837481"/>
                <a:gd name="connsiteY6" fmla="*/ 5194347 h 5490345"/>
                <a:gd name="connsiteX7" fmla="*/ 1554182 w 2837481"/>
                <a:gd name="connsiteY7" fmla="*/ 5217863 h 5490345"/>
                <a:gd name="connsiteX8" fmla="*/ 1572895 w 2837481"/>
                <a:gd name="connsiteY8" fmla="*/ 5235501 h 5490345"/>
                <a:gd name="connsiteX9" fmla="*/ 1578135 w 2837481"/>
                <a:gd name="connsiteY9" fmla="*/ 5235501 h 5490345"/>
                <a:gd name="connsiteX10" fmla="*/ 1596099 w 2837481"/>
                <a:gd name="connsiteY10" fmla="*/ 5235501 h 5490345"/>
                <a:gd name="connsiteX11" fmla="*/ 1602087 w 2837481"/>
                <a:gd name="connsiteY11" fmla="*/ 5206105 h 5490345"/>
                <a:gd name="connsiteX12" fmla="*/ 1587772 w 2837481"/>
                <a:gd name="connsiteY12" fmla="*/ 5229254 h 5490345"/>
                <a:gd name="connsiteX13" fmla="*/ 1578135 w 2837481"/>
                <a:gd name="connsiteY13" fmla="*/ 5235501 h 5490345"/>
                <a:gd name="connsiteX14" fmla="*/ 1575047 w 2837481"/>
                <a:gd name="connsiteY14" fmla="*/ 5223283 h 5490345"/>
                <a:gd name="connsiteX15" fmla="*/ 1596099 w 2837481"/>
                <a:gd name="connsiteY15" fmla="*/ 5194347 h 5490345"/>
                <a:gd name="connsiteX16" fmla="*/ 1584123 w 2837481"/>
                <a:gd name="connsiteY16" fmla="*/ 5188467 h 5490345"/>
                <a:gd name="connsiteX17" fmla="*/ 1566159 w 2837481"/>
                <a:gd name="connsiteY17" fmla="*/ 5211984 h 5490345"/>
                <a:gd name="connsiteX18" fmla="*/ 1572147 w 2837481"/>
                <a:gd name="connsiteY18" fmla="*/ 5182588 h 5490345"/>
                <a:gd name="connsiteX19" fmla="*/ 1631483 w 2837481"/>
                <a:gd name="connsiteY19" fmla="*/ 5177688 h 5490345"/>
                <a:gd name="connsiteX20" fmla="*/ 1648632 w 2837481"/>
                <a:gd name="connsiteY20" fmla="*/ 5183813 h 5490345"/>
                <a:gd name="connsiteX21" fmla="*/ 758174 w 2837481"/>
                <a:gd name="connsiteY21" fmla="*/ 5060102 h 5490345"/>
                <a:gd name="connsiteX22" fmla="*/ 764299 w 2837481"/>
                <a:gd name="connsiteY22" fmla="*/ 5060102 h 5490345"/>
                <a:gd name="connsiteX23" fmla="*/ 758174 w 2837481"/>
                <a:gd name="connsiteY23" fmla="*/ 5060102 h 5490345"/>
                <a:gd name="connsiteX24" fmla="*/ 1507940 w 2837481"/>
                <a:gd name="connsiteY24" fmla="*/ 5042957 h 5490345"/>
                <a:gd name="connsiteX25" fmla="*/ 1502114 w 2837481"/>
                <a:gd name="connsiteY25" fmla="*/ 5054640 h 5490345"/>
                <a:gd name="connsiteX26" fmla="*/ 1513766 w 2837481"/>
                <a:gd name="connsiteY26" fmla="*/ 5089690 h 5490345"/>
                <a:gd name="connsiteX27" fmla="*/ 1513766 w 2837481"/>
                <a:gd name="connsiteY27" fmla="*/ 5107214 h 5490345"/>
                <a:gd name="connsiteX28" fmla="*/ 1490461 w 2837481"/>
                <a:gd name="connsiteY28" fmla="*/ 5089690 h 5490345"/>
                <a:gd name="connsiteX29" fmla="*/ 1391415 w 2837481"/>
                <a:gd name="connsiteY29" fmla="*/ 5060482 h 5490345"/>
                <a:gd name="connsiteX30" fmla="*/ 1438025 w 2837481"/>
                <a:gd name="connsiteY30" fmla="*/ 5107214 h 5490345"/>
                <a:gd name="connsiteX31" fmla="*/ 1414720 w 2837481"/>
                <a:gd name="connsiteY31" fmla="*/ 5130580 h 5490345"/>
                <a:gd name="connsiteX32" fmla="*/ 1403068 w 2837481"/>
                <a:gd name="connsiteY32" fmla="*/ 5171471 h 5490345"/>
                <a:gd name="connsiteX33" fmla="*/ 1420546 w 2837481"/>
                <a:gd name="connsiteY33" fmla="*/ 5194837 h 5490345"/>
                <a:gd name="connsiteX34" fmla="*/ 1432199 w 2837481"/>
                <a:gd name="connsiteY34" fmla="*/ 5177313 h 5490345"/>
                <a:gd name="connsiteX35" fmla="*/ 1414720 w 2837481"/>
                <a:gd name="connsiteY35" fmla="*/ 5177313 h 5490345"/>
                <a:gd name="connsiteX36" fmla="*/ 1438025 w 2837481"/>
                <a:gd name="connsiteY36" fmla="*/ 5159788 h 5490345"/>
                <a:gd name="connsiteX37" fmla="*/ 1426373 w 2837481"/>
                <a:gd name="connsiteY37" fmla="*/ 5148105 h 5490345"/>
                <a:gd name="connsiteX38" fmla="*/ 1426373 w 2837481"/>
                <a:gd name="connsiteY38" fmla="*/ 5136422 h 5490345"/>
                <a:gd name="connsiteX39" fmla="*/ 1467156 w 2837481"/>
                <a:gd name="connsiteY39" fmla="*/ 5130580 h 5490345"/>
                <a:gd name="connsiteX40" fmla="*/ 1449678 w 2837481"/>
                <a:gd name="connsiteY40" fmla="*/ 5113056 h 5490345"/>
                <a:gd name="connsiteX41" fmla="*/ 1438025 w 2837481"/>
                <a:gd name="connsiteY41" fmla="*/ 5089690 h 5490345"/>
                <a:gd name="connsiteX42" fmla="*/ 1461330 w 2837481"/>
                <a:gd name="connsiteY42" fmla="*/ 5107214 h 5490345"/>
                <a:gd name="connsiteX43" fmla="*/ 1513766 w 2837481"/>
                <a:gd name="connsiteY43" fmla="*/ 5130580 h 5490345"/>
                <a:gd name="connsiteX44" fmla="*/ 1502114 w 2837481"/>
                <a:gd name="connsiteY44" fmla="*/ 5124739 h 5490345"/>
                <a:gd name="connsiteX45" fmla="*/ 1502114 w 2837481"/>
                <a:gd name="connsiteY45" fmla="*/ 5113056 h 5490345"/>
                <a:gd name="connsiteX46" fmla="*/ 1554550 w 2837481"/>
                <a:gd name="connsiteY46" fmla="*/ 5142263 h 5490345"/>
                <a:gd name="connsiteX47" fmla="*/ 1548724 w 2837481"/>
                <a:gd name="connsiteY47" fmla="*/ 5153946 h 5490345"/>
                <a:gd name="connsiteX48" fmla="*/ 1606986 w 2837481"/>
                <a:gd name="connsiteY48" fmla="*/ 5177313 h 5490345"/>
                <a:gd name="connsiteX49" fmla="*/ 1513766 w 2837481"/>
                <a:gd name="connsiteY49" fmla="*/ 5072165 h 5490345"/>
                <a:gd name="connsiteX50" fmla="*/ 1519593 w 2837481"/>
                <a:gd name="connsiteY50" fmla="*/ 5066323 h 5490345"/>
                <a:gd name="connsiteX51" fmla="*/ 1525419 w 2837481"/>
                <a:gd name="connsiteY51" fmla="*/ 5066323 h 5490345"/>
                <a:gd name="connsiteX52" fmla="*/ 1589508 w 2837481"/>
                <a:gd name="connsiteY52" fmla="*/ 5130580 h 5490345"/>
                <a:gd name="connsiteX53" fmla="*/ 1583681 w 2837481"/>
                <a:gd name="connsiteY53" fmla="*/ 5101373 h 5490345"/>
                <a:gd name="connsiteX54" fmla="*/ 1507940 w 2837481"/>
                <a:gd name="connsiteY54" fmla="*/ 5042957 h 5490345"/>
                <a:gd name="connsiteX55" fmla="*/ 1233136 w 2837481"/>
                <a:gd name="connsiteY55" fmla="*/ 5029674 h 5490345"/>
                <a:gd name="connsiteX56" fmla="*/ 1194722 w 2837481"/>
                <a:gd name="connsiteY56" fmla="*/ 5048519 h 5490345"/>
                <a:gd name="connsiteX57" fmla="*/ 1171474 w 2837481"/>
                <a:gd name="connsiteY57" fmla="*/ 5118434 h 5490345"/>
                <a:gd name="connsiteX58" fmla="*/ 1090106 w 2837481"/>
                <a:gd name="connsiteY58" fmla="*/ 5135912 h 5490345"/>
                <a:gd name="connsiteX59" fmla="*/ 1119166 w 2837481"/>
                <a:gd name="connsiteY59" fmla="*/ 5170870 h 5490345"/>
                <a:gd name="connsiteX60" fmla="*/ 1119166 w 2837481"/>
                <a:gd name="connsiteY60" fmla="*/ 5217480 h 5490345"/>
                <a:gd name="connsiteX61" fmla="*/ 1119166 w 2837481"/>
                <a:gd name="connsiteY61" fmla="*/ 5223306 h 5490345"/>
                <a:gd name="connsiteX62" fmla="*/ 1159850 w 2837481"/>
                <a:gd name="connsiteY62" fmla="*/ 5211654 h 5490345"/>
                <a:gd name="connsiteX63" fmla="*/ 1148226 w 2837481"/>
                <a:gd name="connsiteY63" fmla="*/ 5205827 h 5490345"/>
                <a:gd name="connsiteX64" fmla="*/ 1136602 w 2837481"/>
                <a:gd name="connsiteY64" fmla="*/ 5211654 h 5490345"/>
                <a:gd name="connsiteX65" fmla="*/ 1136602 w 2837481"/>
                <a:gd name="connsiteY65" fmla="*/ 5205827 h 5490345"/>
                <a:gd name="connsiteX66" fmla="*/ 1124978 w 2837481"/>
                <a:gd name="connsiteY66" fmla="*/ 5176696 h 5490345"/>
                <a:gd name="connsiteX67" fmla="*/ 1142414 w 2837481"/>
                <a:gd name="connsiteY67" fmla="*/ 5159217 h 5490345"/>
                <a:gd name="connsiteX68" fmla="*/ 1212158 w 2837481"/>
                <a:gd name="connsiteY68" fmla="*/ 5071824 h 5490345"/>
                <a:gd name="connsiteX69" fmla="*/ 1212158 w 2837481"/>
                <a:gd name="connsiteY69" fmla="*/ 5060171 h 5490345"/>
                <a:gd name="connsiteX70" fmla="*/ 1229594 w 2837481"/>
                <a:gd name="connsiteY70" fmla="*/ 5060171 h 5490345"/>
                <a:gd name="connsiteX71" fmla="*/ 1188910 w 2837481"/>
                <a:gd name="connsiteY71" fmla="*/ 5141739 h 5490345"/>
                <a:gd name="connsiteX72" fmla="*/ 1252842 w 2837481"/>
                <a:gd name="connsiteY72" fmla="*/ 5100955 h 5490345"/>
                <a:gd name="connsiteX73" fmla="*/ 1264466 w 2837481"/>
                <a:gd name="connsiteY73" fmla="*/ 5083476 h 5490345"/>
                <a:gd name="connsiteX74" fmla="*/ 1264466 w 2837481"/>
                <a:gd name="connsiteY74" fmla="*/ 5106781 h 5490345"/>
                <a:gd name="connsiteX75" fmla="*/ 1299338 w 2837481"/>
                <a:gd name="connsiteY75" fmla="*/ 5095129 h 5490345"/>
                <a:gd name="connsiteX76" fmla="*/ 1316774 w 2837481"/>
                <a:gd name="connsiteY76" fmla="*/ 5077650 h 5490345"/>
                <a:gd name="connsiteX77" fmla="*/ 1310962 w 2837481"/>
                <a:gd name="connsiteY77" fmla="*/ 5100955 h 5490345"/>
                <a:gd name="connsiteX78" fmla="*/ 1357458 w 2837481"/>
                <a:gd name="connsiteY78" fmla="*/ 5124260 h 5490345"/>
                <a:gd name="connsiteX79" fmla="*/ 1363270 w 2837481"/>
                <a:gd name="connsiteY79" fmla="*/ 5153391 h 5490345"/>
                <a:gd name="connsiteX80" fmla="*/ 1340022 w 2837481"/>
                <a:gd name="connsiteY80" fmla="*/ 5176696 h 5490345"/>
                <a:gd name="connsiteX81" fmla="*/ 1322586 w 2837481"/>
                <a:gd name="connsiteY81" fmla="*/ 5159217 h 5490345"/>
                <a:gd name="connsiteX82" fmla="*/ 1316774 w 2837481"/>
                <a:gd name="connsiteY82" fmla="*/ 5165044 h 5490345"/>
                <a:gd name="connsiteX83" fmla="*/ 1316774 w 2837481"/>
                <a:gd name="connsiteY83" fmla="*/ 5188349 h 5490345"/>
                <a:gd name="connsiteX84" fmla="*/ 1363270 w 2837481"/>
                <a:gd name="connsiteY84" fmla="*/ 5200001 h 5490345"/>
                <a:gd name="connsiteX85" fmla="*/ 1386518 w 2837481"/>
                <a:gd name="connsiteY85" fmla="*/ 5147565 h 5490345"/>
                <a:gd name="connsiteX86" fmla="*/ 1363270 w 2837481"/>
                <a:gd name="connsiteY86" fmla="*/ 5106781 h 5490345"/>
                <a:gd name="connsiteX87" fmla="*/ 1328398 w 2837481"/>
                <a:gd name="connsiteY87" fmla="*/ 5089302 h 5490345"/>
                <a:gd name="connsiteX88" fmla="*/ 1345834 w 2837481"/>
                <a:gd name="connsiteY88" fmla="*/ 5054345 h 5490345"/>
                <a:gd name="connsiteX89" fmla="*/ 1328398 w 2837481"/>
                <a:gd name="connsiteY89" fmla="*/ 5048519 h 5490345"/>
                <a:gd name="connsiteX90" fmla="*/ 1241218 w 2837481"/>
                <a:gd name="connsiteY90" fmla="*/ 5077650 h 5490345"/>
                <a:gd name="connsiteX91" fmla="*/ 1241218 w 2837481"/>
                <a:gd name="connsiteY91" fmla="*/ 5042692 h 5490345"/>
                <a:gd name="connsiteX92" fmla="*/ 1233136 w 2837481"/>
                <a:gd name="connsiteY92" fmla="*/ 5029674 h 5490345"/>
                <a:gd name="connsiteX93" fmla="*/ 1962890 w 2837481"/>
                <a:gd name="connsiteY93" fmla="*/ 4985144 h 5490345"/>
                <a:gd name="connsiteX94" fmla="*/ 1945042 w 2837481"/>
                <a:gd name="connsiteY94" fmla="*/ 5008661 h 5490345"/>
                <a:gd name="connsiteX95" fmla="*/ 1968839 w 2837481"/>
                <a:gd name="connsiteY95" fmla="*/ 5032178 h 5490345"/>
                <a:gd name="connsiteX96" fmla="*/ 1986687 w 2837481"/>
                <a:gd name="connsiteY96" fmla="*/ 5038057 h 5490345"/>
                <a:gd name="connsiteX97" fmla="*/ 1986687 w 2837481"/>
                <a:gd name="connsiteY97" fmla="*/ 5014540 h 5490345"/>
                <a:gd name="connsiteX98" fmla="*/ 1962890 w 2837481"/>
                <a:gd name="connsiteY98" fmla="*/ 4985144 h 5490345"/>
                <a:gd name="connsiteX99" fmla="*/ 1375325 w 2837481"/>
                <a:gd name="connsiteY99" fmla="*/ 4962117 h 5490345"/>
                <a:gd name="connsiteX100" fmla="*/ 1177418 w 2837481"/>
                <a:gd name="connsiteY100" fmla="*/ 5008498 h 5490345"/>
                <a:gd name="connsiteX101" fmla="*/ 1107569 w 2837481"/>
                <a:gd name="connsiteY101" fmla="*/ 5014296 h 5490345"/>
                <a:gd name="connsiteX102" fmla="*/ 1090106 w 2837481"/>
                <a:gd name="connsiteY102" fmla="*/ 5037486 h 5490345"/>
                <a:gd name="connsiteX103" fmla="*/ 1107569 w 2837481"/>
                <a:gd name="connsiteY103" fmla="*/ 5072272 h 5490345"/>
                <a:gd name="connsiteX104" fmla="*/ 1130852 w 2837481"/>
                <a:gd name="connsiteY104" fmla="*/ 5066474 h 5490345"/>
                <a:gd name="connsiteX105" fmla="*/ 1119210 w 2837481"/>
                <a:gd name="connsiteY105" fmla="*/ 5043284 h 5490345"/>
                <a:gd name="connsiteX106" fmla="*/ 1130852 w 2837481"/>
                <a:gd name="connsiteY106" fmla="*/ 5031688 h 5490345"/>
                <a:gd name="connsiteX107" fmla="*/ 1183239 w 2837481"/>
                <a:gd name="connsiteY107" fmla="*/ 5043284 h 5490345"/>
                <a:gd name="connsiteX108" fmla="*/ 1229805 w 2837481"/>
                <a:gd name="connsiteY108" fmla="*/ 5014296 h 5490345"/>
                <a:gd name="connsiteX109" fmla="*/ 1258909 w 2837481"/>
                <a:gd name="connsiteY109" fmla="*/ 5054879 h 5490345"/>
                <a:gd name="connsiteX110" fmla="*/ 1357863 w 2837481"/>
                <a:gd name="connsiteY110" fmla="*/ 5043284 h 5490345"/>
                <a:gd name="connsiteX111" fmla="*/ 1352042 w 2837481"/>
                <a:gd name="connsiteY111" fmla="*/ 5072272 h 5490345"/>
                <a:gd name="connsiteX112" fmla="*/ 1381146 w 2837481"/>
                <a:gd name="connsiteY112" fmla="*/ 5101260 h 5490345"/>
                <a:gd name="connsiteX113" fmla="*/ 1398608 w 2837481"/>
                <a:gd name="connsiteY113" fmla="*/ 5124450 h 5490345"/>
                <a:gd name="connsiteX114" fmla="*/ 1381146 w 2837481"/>
                <a:gd name="connsiteY114" fmla="*/ 5072272 h 5490345"/>
                <a:gd name="connsiteX115" fmla="*/ 1381146 w 2837481"/>
                <a:gd name="connsiteY115" fmla="*/ 5037486 h 5490345"/>
                <a:gd name="connsiteX116" fmla="*/ 1450996 w 2837481"/>
                <a:gd name="connsiteY116" fmla="*/ 5054879 h 5490345"/>
                <a:gd name="connsiteX117" fmla="*/ 1491741 w 2837481"/>
                <a:gd name="connsiteY117" fmla="*/ 5066474 h 5490345"/>
                <a:gd name="connsiteX118" fmla="*/ 1497562 w 2837481"/>
                <a:gd name="connsiteY118" fmla="*/ 5031688 h 5490345"/>
                <a:gd name="connsiteX119" fmla="*/ 1515025 w 2837481"/>
                <a:gd name="connsiteY119" fmla="*/ 5020093 h 5490345"/>
                <a:gd name="connsiteX120" fmla="*/ 1590695 w 2837481"/>
                <a:gd name="connsiteY120" fmla="*/ 5078069 h 5490345"/>
                <a:gd name="connsiteX121" fmla="*/ 1625620 w 2837481"/>
                <a:gd name="connsiteY121" fmla="*/ 5060676 h 5490345"/>
                <a:gd name="connsiteX122" fmla="*/ 1666365 w 2837481"/>
                <a:gd name="connsiteY122" fmla="*/ 5078069 h 5490345"/>
                <a:gd name="connsiteX123" fmla="*/ 1672186 w 2837481"/>
                <a:gd name="connsiteY123" fmla="*/ 5118652 h 5490345"/>
                <a:gd name="connsiteX124" fmla="*/ 1695469 w 2837481"/>
                <a:gd name="connsiteY124" fmla="*/ 5136045 h 5490345"/>
                <a:gd name="connsiteX125" fmla="*/ 1724573 w 2837481"/>
                <a:gd name="connsiteY125" fmla="*/ 5095462 h 5490345"/>
                <a:gd name="connsiteX126" fmla="*/ 1689648 w 2837481"/>
                <a:gd name="connsiteY126" fmla="*/ 5025891 h 5490345"/>
                <a:gd name="connsiteX127" fmla="*/ 1573232 w 2837481"/>
                <a:gd name="connsiteY127" fmla="*/ 5008498 h 5490345"/>
                <a:gd name="connsiteX128" fmla="*/ 1381146 w 2837481"/>
                <a:gd name="connsiteY128" fmla="*/ 4962117 h 5490345"/>
                <a:gd name="connsiteX129" fmla="*/ 2086143 w 2837481"/>
                <a:gd name="connsiteY129" fmla="*/ 4957218 h 5490345"/>
                <a:gd name="connsiteX130" fmla="*/ 2050868 w 2837481"/>
                <a:gd name="connsiteY130" fmla="*/ 5025809 h 5490345"/>
                <a:gd name="connsiteX131" fmla="*/ 2027351 w 2837481"/>
                <a:gd name="connsiteY131" fmla="*/ 5014377 h 5490345"/>
                <a:gd name="connsiteX132" fmla="*/ 2027351 w 2837481"/>
                <a:gd name="connsiteY132" fmla="*/ 4974366 h 5490345"/>
                <a:gd name="connsiteX133" fmla="*/ 2009713 w 2837481"/>
                <a:gd name="connsiteY133" fmla="*/ 4968650 h 5490345"/>
                <a:gd name="connsiteX134" fmla="*/ 1997955 w 2837481"/>
                <a:gd name="connsiteY134" fmla="*/ 5031525 h 5490345"/>
                <a:gd name="connsiteX135" fmla="*/ 2044989 w 2837481"/>
                <a:gd name="connsiteY135" fmla="*/ 5060104 h 5490345"/>
                <a:gd name="connsiteX136" fmla="*/ 2080264 w 2837481"/>
                <a:gd name="connsiteY136" fmla="*/ 5025809 h 5490345"/>
                <a:gd name="connsiteX137" fmla="*/ 2080264 w 2837481"/>
                <a:gd name="connsiteY137" fmla="*/ 4991514 h 5490345"/>
                <a:gd name="connsiteX138" fmla="*/ 2086143 w 2837481"/>
                <a:gd name="connsiteY138" fmla="*/ 4957218 h 5490345"/>
                <a:gd name="connsiteX139" fmla="*/ 1422025 w 2837481"/>
                <a:gd name="connsiteY139" fmla="*/ 4957218 h 5490345"/>
                <a:gd name="connsiteX140" fmla="*/ 1398765 w 2837481"/>
                <a:gd name="connsiteY140" fmla="*/ 4963036 h 5490345"/>
                <a:gd name="connsiteX141" fmla="*/ 1619731 w 2837481"/>
                <a:gd name="connsiteY141" fmla="*/ 4997944 h 5490345"/>
                <a:gd name="connsiteX142" fmla="*/ 1724400 w 2837481"/>
                <a:gd name="connsiteY142" fmla="*/ 5032852 h 5490345"/>
                <a:gd name="connsiteX143" fmla="*/ 1741844 w 2837481"/>
                <a:gd name="connsiteY143" fmla="*/ 5108486 h 5490345"/>
                <a:gd name="connsiteX144" fmla="*/ 1689510 w 2837481"/>
                <a:gd name="connsiteY144" fmla="*/ 5149212 h 5490345"/>
                <a:gd name="connsiteX145" fmla="*/ 1666251 w 2837481"/>
                <a:gd name="connsiteY145" fmla="*/ 5131758 h 5490345"/>
                <a:gd name="connsiteX146" fmla="*/ 1654621 w 2837481"/>
                <a:gd name="connsiteY146" fmla="*/ 5085214 h 5490345"/>
                <a:gd name="connsiteX147" fmla="*/ 1625546 w 2837481"/>
                <a:gd name="connsiteY147" fmla="*/ 5073578 h 5490345"/>
                <a:gd name="connsiteX148" fmla="*/ 1602287 w 2837481"/>
                <a:gd name="connsiteY148" fmla="*/ 5091032 h 5490345"/>
                <a:gd name="connsiteX149" fmla="*/ 1631361 w 2837481"/>
                <a:gd name="connsiteY149" fmla="*/ 5160848 h 5490345"/>
                <a:gd name="connsiteX150" fmla="*/ 1718585 w 2837481"/>
                <a:gd name="connsiteY150" fmla="*/ 5178302 h 5490345"/>
                <a:gd name="connsiteX151" fmla="*/ 1759289 w 2837481"/>
                <a:gd name="connsiteY151" fmla="*/ 5091032 h 5490345"/>
                <a:gd name="connsiteX152" fmla="*/ 1753474 w 2837481"/>
                <a:gd name="connsiteY152" fmla="*/ 5079396 h 5490345"/>
                <a:gd name="connsiteX153" fmla="*/ 1765104 w 2837481"/>
                <a:gd name="connsiteY153" fmla="*/ 5073578 h 5490345"/>
                <a:gd name="connsiteX154" fmla="*/ 1852327 w 2837481"/>
                <a:gd name="connsiteY154" fmla="*/ 5108486 h 5490345"/>
                <a:gd name="connsiteX155" fmla="*/ 1933736 w 2837481"/>
                <a:gd name="connsiteY155" fmla="*/ 5096850 h 5490345"/>
                <a:gd name="connsiteX156" fmla="*/ 1945366 w 2837481"/>
                <a:gd name="connsiteY156" fmla="*/ 5096850 h 5490345"/>
                <a:gd name="connsiteX157" fmla="*/ 1968625 w 2837481"/>
                <a:gd name="connsiteY157" fmla="*/ 5091032 h 5490345"/>
                <a:gd name="connsiteX158" fmla="*/ 1956996 w 2837481"/>
                <a:gd name="connsiteY158" fmla="*/ 5073578 h 5490345"/>
                <a:gd name="connsiteX159" fmla="*/ 1933736 w 2837481"/>
                <a:gd name="connsiteY159" fmla="*/ 5091032 h 5490345"/>
                <a:gd name="connsiteX160" fmla="*/ 1823253 w 2837481"/>
                <a:gd name="connsiteY160" fmla="*/ 5067760 h 5490345"/>
                <a:gd name="connsiteX161" fmla="*/ 1672065 w 2837481"/>
                <a:gd name="connsiteY161" fmla="*/ 4992126 h 5490345"/>
                <a:gd name="connsiteX162" fmla="*/ 1509248 w 2837481"/>
                <a:gd name="connsiteY162" fmla="*/ 4986308 h 5490345"/>
                <a:gd name="connsiteX163" fmla="*/ 1456914 w 2837481"/>
                <a:gd name="connsiteY163" fmla="*/ 4968854 h 5490345"/>
                <a:gd name="connsiteX164" fmla="*/ 1422025 w 2837481"/>
                <a:gd name="connsiteY164" fmla="*/ 4957218 h 5490345"/>
                <a:gd name="connsiteX165" fmla="*/ 1759275 w 2837481"/>
                <a:gd name="connsiteY165" fmla="*/ 4910674 h 5490345"/>
                <a:gd name="connsiteX166" fmla="*/ 1747571 w 2837481"/>
                <a:gd name="connsiteY166" fmla="*/ 4956402 h 5490345"/>
                <a:gd name="connsiteX167" fmla="*/ 1759275 w 2837481"/>
                <a:gd name="connsiteY167" fmla="*/ 4973549 h 5490345"/>
                <a:gd name="connsiteX168" fmla="*/ 1841204 w 2837481"/>
                <a:gd name="connsiteY168" fmla="*/ 4956402 h 5490345"/>
                <a:gd name="connsiteX169" fmla="*/ 1841204 w 2837481"/>
                <a:gd name="connsiteY169" fmla="*/ 4927822 h 5490345"/>
                <a:gd name="connsiteX170" fmla="*/ 1811944 w 2837481"/>
                <a:gd name="connsiteY170" fmla="*/ 4967833 h 5490345"/>
                <a:gd name="connsiteX171" fmla="*/ 1788536 w 2837481"/>
                <a:gd name="connsiteY171" fmla="*/ 4967833 h 5490345"/>
                <a:gd name="connsiteX172" fmla="*/ 1782684 w 2837481"/>
                <a:gd name="connsiteY172" fmla="*/ 4944970 h 5490345"/>
                <a:gd name="connsiteX173" fmla="*/ 1770980 w 2837481"/>
                <a:gd name="connsiteY173" fmla="*/ 4962117 h 5490345"/>
                <a:gd name="connsiteX174" fmla="*/ 1759275 w 2837481"/>
                <a:gd name="connsiteY174" fmla="*/ 4956402 h 5490345"/>
                <a:gd name="connsiteX175" fmla="*/ 1788536 w 2837481"/>
                <a:gd name="connsiteY175" fmla="*/ 4922106 h 5490345"/>
                <a:gd name="connsiteX176" fmla="*/ 1811944 w 2837481"/>
                <a:gd name="connsiteY176" fmla="*/ 4927822 h 5490345"/>
                <a:gd name="connsiteX177" fmla="*/ 1817796 w 2837481"/>
                <a:gd name="connsiteY177" fmla="*/ 4922106 h 5490345"/>
                <a:gd name="connsiteX178" fmla="*/ 752785 w 2837481"/>
                <a:gd name="connsiteY178" fmla="*/ 4910673 h 5490345"/>
                <a:gd name="connsiteX179" fmla="*/ 758420 w 2837481"/>
                <a:gd name="connsiteY179" fmla="*/ 4910673 h 5490345"/>
                <a:gd name="connsiteX180" fmla="*/ 764054 w 2837481"/>
                <a:gd name="connsiteY180" fmla="*/ 4957217 h 5490345"/>
                <a:gd name="connsiteX181" fmla="*/ 775323 w 2837481"/>
                <a:gd name="connsiteY181" fmla="*/ 4916491 h 5490345"/>
                <a:gd name="connsiteX182" fmla="*/ 775323 w 2837481"/>
                <a:gd name="connsiteY182" fmla="*/ 4951399 h 5490345"/>
                <a:gd name="connsiteX183" fmla="*/ 797860 w 2837481"/>
                <a:gd name="connsiteY183" fmla="*/ 4957217 h 5490345"/>
                <a:gd name="connsiteX184" fmla="*/ 797860 w 2837481"/>
                <a:gd name="connsiteY184" fmla="*/ 4986307 h 5490345"/>
                <a:gd name="connsiteX185" fmla="*/ 780957 w 2837481"/>
                <a:gd name="connsiteY185" fmla="*/ 5003761 h 5490345"/>
                <a:gd name="connsiteX186" fmla="*/ 747151 w 2837481"/>
                <a:gd name="connsiteY186" fmla="*/ 4945581 h 5490345"/>
                <a:gd name="connsiteX187" fmla="*/ 752785 w 2837481"/>
                <a:gd name="connsiteY187" fmla="*/ 4910673 h 5490345"/>
                <a:gd name="connsiteX188" fmla="*/ 960272 w 2837481"/>
                <a:gd name="connsiteY188" fmla="*/ 4886177 h 5490345"/>
                <a:gd name="connsiteX189" fmla="*/ 1041977 w 2837481"/>
                <a:gd name="connsiteY189" fmla="*/ 4922106 h 5490345"/>
                <a:gd name="connsiteX190" fmla="*/ 1135353 w 2837481"/>
                <a:gd name="connsiteY190" fmla="*/ 4916118 h 5490345"/>
                <a:gd name="connsiteX191" fmla="*/ 1158697 w 2837481"/>
                <a:gd name="connsiteY191" fmla="*/ 4910130 h 5490345"/>
                <a:gd name="connsiteX192" fmla="*/ 1100337 w 2837481"/>
                <a:gd name="connsiteY192" fmla="*/ 4934082 h 5490345"/>
                <a:gd name="connsiteX193" fmla="*/ 1012796 w 2837481"/>
                <a:gd name="connsiteY193" fmla="*/ 4928094 h 5490345"/>
                <a:gd name="connsiteX194" fmla="*/ 960272 w 2837481"/>
                <a:gd name="connsiteY194" fmla="*/ 4898153 h 5490345"/>
                <a:gd name="connsiteX195" fmla="*/ 960272 w 2837481"/>
                <a:gd name="connsiteY195" fmla="*/ 4886177 h 5490345"/>
                <a:gd name="connsiteX196" fmla="*/ 1055321 w 2837481"/>
                <a:gd name="connsiteY196" fmla="*/ 4881768 h 5490345"/>
                <a:gd name="connsiteX197" fmla="*/ 1065609 w 2837481"/>
                <a:gd name="connsiteY197" fmla="*/ 4892546 h 5490345"/>
                <a:gd name="connsiteX198" fmla="*/ 1042092 w 2837481"/>
                <a:gd name="connsiteY198" fmla="*/ 4887157 h 5490345"/>
                <a:gd name="connsiteX199" fmla="*/ 1036213 w 2837481"/>
                <a:gd name="connsiteY199" fmla="*/ 4887157 h 5490345"/>
                <a:gd name="connsiteX200" fmla="*/ 1055321 w 2837481"/>
                <a:gd name="connsiteY200" fmla="*/ 4881768 h 5490345"/>
                <a:gd name="connsiteX201" fmla="*/ 1001917 w 2837481"/>
                <a:gd name="connsiteY201" fmla="*/ 4869028 h 5490345"/>
                <a:gd name="connsiteX202" fmla="*/ 1026414 w 2837481"/>
                <a:gd name="connsiteY202" fmla="*/ 4880460 h 5490345"/>
                <a:gd name="connsiteX203" fmla="*/ 1020290 w 2837481"/>
                <a:gd name="connsiteY203" fmla="*/ 4886176 h 5490345"/>
                <a:gd name="connsiteX204" fmla="*/ 1001917 w 2837481"/>
                <a:gd name="connsiteY204" fmla="*/ 4869028 h 5490345"/>
                <a:gd name="connsiteX205" fmla="*/ 1323437 w 2837481"/>
                <a:gd name="connsiteY205" fmla="*/ 4864130 h 5490345"/>
                <a:gd name="connsiteX206" fmla="*/ 1259439 w 2837481"/>
                <a:gd name="connsiteY206" fmla="*/ 4875889 h 5490345"/>
                <a:gd name="connsiteX207" fmla="*/ 1241985 w 2837481"/>
                <a:gd name="connsiteY207" fmla="*/ 4887647 h 5490345"/>
                <a:gd name="connsiteX208" fmla="*/ 1247803 w 2837481"/>
                <a:gd name="connsiteY208" fmla="*/ 4911164 h 5490345"/>
                <a:gd name="connsiteX209" fmla="*/ 1311801 w 2837481"/>
                <a:gd name="connsiteY209" fmla="*/ 4911164 h 5490345"/>
                <a:gd name="connsiteX210" fmla="*/ 1335073 w 2837481"/>
                <a:gd name="connsiteY210" fmla="*/ 4864130 h 5490345"/>
                <a:gd name="connsiteX211" fmla="*/ 1411908 w 2837481"/>
                <a:gd name="connsiteY211" fmla="*/ 4861393 h 5490345"/>
                <a:gd name="connsiteX212" fmla="*/ 1357873 w 2837481"/>
                <a:gd name="connsiteY212" fmla="*/ 4864275 h 5490345"/>
                <a:gd name="connsiteX213" fmla="*/ 1328666 w 2837481"/>
                <a:gd name="connsiteY213" fmla="*/ 4893095 h 5490345"/>
                <a:gd name="connsiteX214" fmla="*/ 1334507 w 2837481"/>
                <a:gd name="connsiteY214" fmla="*/ 4921914 h 5490345"/>
                <a:gd name="connsiteX215" fmla="*/ 1416289 w 2837481"/>
                <a:gd name="connsiteY215" fmla="*/ 4944970 h 5490345"/>
                <a:gd name="connsiteX216" fmla="*/ 1457180 w 2837481"/>
                <a:gd name="connsiteY216" fmla="*/ 4927678 h 5490345"/>
                <a:gd name="connsiteX217" fmla="*/ 1474704 w 2837481"/>
                <a:gd name="connsiteY217" fmla="*/ 4898859 h 5490345"/>
                <a:gd name="connsiteX218" fmla="*/ 1457180 w 2837481"/>
                <a:gd name="connsiteY218" fmla="*/ 4875803 h 5490345"/>
                <a:gd name="connsiteX219" fmla="*/ 1411908 w 2837481"/>
                <a:gd name="connsiteY219" fmla="*/ 4861393 h 5490345"/>
                <a:gd name="connsiteX220" fmla="*/ 1315912 w 2837481"/>
                <a:gd name="connsiteY220" fmla="*/ 4826896 h 5490345"/>
                <a:gd name="connsiteX221" fmla="*/ 1298327 w 2837481"/>
                <a:gd name="connsiteY221" fmla="*/ 4834245 h 5490345"/>
                <a:gd name="connsiteX222" fmla="*/ 1298327 w 2837481"/>
                <a:gd name="connsiteY222" fmla="*/ 4840124 h 5490345"/>
                <a:gd name="connsiteX223" fmla="*/ 1356945 w 2837481"/>
                <a:gd name="connsiteY223" fmla="*/ 4846003 h 5490345"/>
                <a:gd name="connsiteX224" fmla="*/ 1462456 w 2837481"/>
                <a:gd name="connsiteY224" fmla="*/ 4846003 h 5490345"/>
                <a:gd name="connsiteX225" fmla="*/ 1462456 w 2837481"/>
                <a:gd name="connsiteY225" fmla="*/ 4834245 h 5490345"/>
                <a:gd name="connsiteX226" fmla="*/ 1333498 w 2837481"/>
                <a:gd name="connsiteY226" fmla="*/ 4828365 h 5490345"/>
                <a:gd name="connsiteX227" fmla="*/ 1315912 w 2837481"/>
                <a:gd name="connsiteY227" fmla="*/ 4826896 h 5490345"/>
                <a:gd name="connsiteX228" fmla="*/ 1560792 w 2837481"/>
                <a:gd name="connsiteY228" fmla="*/ 4822486 h 5490345"/>
                <a:gd name="connsiteX229" fmla="*/ 1555193 w 2837481"/>
                <a:gd name="connsiteY229" fmla="*/ 4840124 h 5490345"/>
                <a:gd name="connsiteX230" fmla="*/ 1538395 w 2837481"/>
                <a:gd name="connsiteY230" fmla="*/ 4851882 h 5490345"/>
                <a:gd name="connsiteX231" fmla="*/ 1560792 w 2837481"/>
                <a:gd name="connsiteY231" fmla="*/ 4846003 h 5490345"/>
                <a:gd name="connsiteX232" fmla="*/ 1577590 w 2837481"/>
                <a:gd name="connsiteY232" fmla="*/ 4822486 h 5490345"/>
                <a:gd name="connsiteX233" fmla="*/ 1560792 w 2837481"/>
                <a:gd name="connsiteY233" fmla="*/ 4822486 h 5490345"/>
                <a:gd name="connsiteX234" fmla="*/ 829828 w 2837481"/>
                <a:gd name="connsiteY234" fmla="*/ 4821244 h 5490345"/>
                <a:gd name="connsiteX235" fmla="*/ 838525 w 2837481"/>
                <a:gd name="connsiteY235" fmla="*/ 4823438 h 5490345"/>
                <a:gd name="connsiteX236" fmla="*/ 925489 w 2837481"/>
                <a:gd name="connsiteY236" fmla="*/ 4858551 h 5490345"/>
                <a:gd name="connsiteX237" fmla="*/ 960274 w 2837481"/>
                <a:gd name="connsiteY237" fmla="*/ 4911219 h 5490345"/>
                <a:gd name="connsiteX238" fmla="*/ 937084 w 2837481"/>
                <a:gd name="connsiteY238" fmla="*/ 4917071 h 5490345"/>
                <a:gd name="connsiteX239" fmla="*/ 896501 w 2837481"/>
                <a:gd name="connsiteY239" fmla="*/ 4905367 h 5490345"/>
                <a:gd name="connsiteX240" fmla="*/ 786346 w 2837481"/>
                <a:gd name="connsiteY240" fmla="*/ 4870255 h 5490345"/>
                <a:gd name="connsiteX241" fmla="*/ 792144 w 2837481"/>
                <a:gd name="connsiteY241" fmla="*/ 4864403 h 5490345"/>
                <a:gd name="connsiteX242" fmla="*/ 815334 w 2837481"/>
                <a:gd name="connsiteY242" fmla="*/ 4881959 h 5490345"/>
                <a:gd name="connsiteX243" fmla="*/ 884905 w 2837481"/>
                <a:gd name="connsiteY243" fmla="*/ 4893663 h 5490345"/>
                <a:gd name="connsiteX244" fmla="*/ 884905 w 2837481"/>
                <a:gd name="connsiteY244" fmla="*/ 4881959 h 5490345"/>
                <a:gd name="connsiteX245" fmla="*/ 942881 w 2837481"/>
                <a:gd name="connsiteY245" fmla="*/ 4905367 h 5490345"/>
                <a:gd name="connsiteX246" fmla="*/ 937084 w 2837481"/>
                <a:gd name="connsiteY246" fmla="*/ 4893663 h 5490345"/>
                <a:gd name="connsiteX247" fmla="*/ 913893 w 2837481"/>
                <a:gd name="connsiteY247" fmla="*/ 4864403 h 5490345"/>
                <a:gd name="connsiteX248" fmla="*/ 821132 w 2837481"/>
                <a:gd name="connsiteY248" fmla="*/ 4823438 h 5490345"/>
                <a:gd name="connsiteX249" fmla="*/ 829828 w 2837481"/>
                <a:gd name="connsiteY249" fmla="*/ 4821244 h 5490345"/>
                <a:gd name="connsiteX250" fmla="*/ 757869 w 2837481"/>
                <a:gd name="connsiteY250" fmla="*/ 4813911 h 5490345"/>
                <a:gd name="connsiteX251" fmla="*/ 764300 w 2837481"/>
                <a:gd name="connsiteY251" fmla="*/ 4817586 h 5490345"/>
                <a:gd name="connsiteX252" fmla="*/ 752867 w 2837481"/>
                <a:gd name="connsiteY252" fmla="*/ 4822485 h 5490345"/>
                <a:gd name="connsiteX253" fmla="*/ 747151 w 2837481"/>
                <a:gd name="connsiteY253" fmla="*/ 4817586 h 5490345"/>
                <a:gd name="connsiteX254" fmla="*/ 757869 w 2837481"/>
                <a:gd name="connsiteY254" fmla="*/ 4813911 h 5490345"/>
                <a:gd name="connsiteX255" fmla="*/ 1189142 w 2837481"/>
                <a:gd name="connsiteY255" fmla="*/ 4788191 h 5490345"/>
                <a:gd name="connsiteX256" fmla="*/ 1142482 w 2837481"/>
                <a:gd name="connsiteY256" fmla="*/ 4799950 h 5490345"/>
                <a:gd name="connsiteX257" fmla="*/ 1177477 w 2837481"/>
                <a:gd name="connsiteY257" fmla="*/ 4858742 h 5490345"/>
                <a:gd name="connsiteX258" fmla="*/ 1177477 w 2837481"/>
                <a:gd name="connsiteY258" fmla="*/ 4864621 h 5490345"/>
                <a:gd name="connsiteX259" fmla="*/ 1218305 w 2837481"/>
                <a:gd name="connsiteY259" fmla="*/ 4870500 h 5490345"/>
                <a:gd name="connsiteX260" fmla="*/ 1171645 w 2837481"/>
                <a:gd name="connsiteY260" fmla="*/ 4829346 h 5490345"/>
                <a:gd name="connsiteX261" fmla="*/ 1189142 w 2837481"/>
                <a:gd name="connsiteY261" fmla="*/ 4811708 h 5490345"/>
                <a:gd name="connsiteX262" fmla="*/ 1247468 w 2837481"/>
                <a:gd name="connsiteY262" fmla="*/ 4829346 h 5490345"/>
                <a:gd name="connsiteX263" fmla="*/ 1259133 w 2837481"/>
                <a:gd name="connsiteY263" fmla="*/ 4817587 h 5490345"/>
                <a:gd name="connsiteX264" fmla="*/ 1189142 w 2837481"/>
                <a:gd name="connsiteY264" fmla="*/ 4788191 h 5490345"/>
                <a:gd name="connsiteX265" fmla="*/ 1607094 w 2837481"/>
                <a:gd name="connsiteY265" fmla="*/ 4781850 h 5490345"/>
                <a:gd name="connsiteX266" fmla="*/ 1507509 w 2837481"/>
                <a:gd name="connsiteY266" fmla="*/ 4811391 h 5490345"/>
                <a:gd name="connsiteX267" fmla="*/ 1507509 w 2837481"/>
                <a:gd name="connsiteY267" fmla="*/ 4829115 h 5490345"/>
                <a:gd name="connsiteX268" fmla="*/ 1530941 w 2837481"/>
                <a:gd name="connsiteY268" fmla="*/ 4835023 h 5490345"/>
                <a:gd name="connsiteX269" fmla="*/ 1530941 w 2837481"/>
                <a:gd name="connsiteY269" fmla="*/ 4829115 h 5490345"/>
                <a:gd name="connsiteX270" fmla="*/ 1548515 w 2837481"/>
                <a:gd name="connsiteY270" fmla="*/ 4811391 h 5490345"/>
                <a:gd name="connsiteX271" fmla="*/ 1589521 w 2837481"/>
                <a:gd name="connsiteY271" fmla="*/ 4817299 h 5490345"/>
                <a:gd name="connsiteX272" fmla="*/ 1589521 w 2837481"/>
                <a:gd name="connsiteY272" fmla="*/ 4835023 h 5490345"/>
                <a:gd name="connsiteX273" fmla="*/ 1542657 w 2837481"/>
                <a:gd name="connsiteY273" fmla="*/ 4870471 h 5490345"/>
                <a:gd name="connsiteX274" fmla="*/ 1560231 w 2837481"/>
                <a:gd name="connsiteY274" fmla="*/ 4864563 h 5490345"/>
                <a:gd name="connsiteX275" fmla="*/ 1630526 w 2837481"/>
                <a:gd name="connsiteY275" fmla="*/ 4829115 h 5490345"/>
                <a:gd name="connsiteX276" fmla="*/ 1624668 w 2837481"/>
                <a:gd name="connsiteY276" fmla="*/ 4793666 h 5490345"/>
                <a:gd name="connsiteX277" fmla="*/ 816708 w 2837481"/>
                <a:gd name="connsiteY277" fmla="*/ 4758794 h 5490345"/>
                <a:gd name="connsiteX278" fmla="*/ 851487 w 2837481"/>
                <a:gd name="connsiteY278" fmla="*/ 4793702 h 5490345"/>
                <a:gd name="connsiteX279" fmla="*/ 973212 w 2837481"/>
                <a:gd name="connsiteY279" fmla="*/ 4816974 h 5490345"/>
                <a:gd name="connsiteX280" fmla="*/ 1065954 w 2837481"/>
                <a:gd name="connsiteY280" fmla="*/ 4857700 h 5490345"/>
                <a:gd name="connsiteX281" fmla="*/ 1152901 w 2837481"/>
                <a:gd name="connsiteY281" fmla="*/ 4892608 h 5490345"/>
                <a:gd name="connsiteX282" fmla="*/ 1147104 w 2837481"/>
                <a:gd name="connsiteY282" fmla="*/ 4898426 h 5490345"/>
                <a:gd name="connsiteX283" fmla="*/ 1025379 w 2837481"/>
                <a:gd name="connsiteY283" fmla="*/ 4851882 h 5490345"/>
                <a:gd name="connsiteX284" fmla="*/ 926840 w 2837481"/>
                <a:gd name="connsiteY284" fmla="*/ 4816974 h 5490345"/>
                <a:gd name="connsiteX285" fmla="*/ 839894 w 2837481"/>
                <a:gd name="connsiteY285" fmla="*/ 4805338 h 5490345"/>
                <a:gd name="connsiteX286" fmla="*/ 822505 w 2837481"/>
                <a:gd name="connsiteY286" fmla="*/ 4799520 h 5490345"/>
                <a:gd name="connsiteX287" fmla="*/ 793523 w 2837481"/>
                <a:gd name="connsiteY287" fmla="*/ 4811156 h 5490345"/>
                <a:gd name="connsiteX288" fmla="*/ 793523 w 2837481"/>
                <a:gd name="connsiteY288" fmla="*/ 4822792 h 5490345"/>
                <a:gd name="connsiteX289" fmla="*/ 781930 w 2837481"/>
                <a:gd name="connsiteY289" fmla="*/ 4816974 h 5490345"/>
                <a:gd name="connsiteX290" fmla="*/ 747151 w 2837481"/>
                <a:gd name="connsiteY290" fmla="*/ 4782066 h 5490345"/>
                <a:gd name="connsiteX291" fmla="*/ 764540 w 2837481"/>
                <a:gd name="connsiteY291" fmla="*/ 4770430 h 5490345"/>
                <a:gd name="connsiteX292" fmla="*/ 770337 w 2837481"/>
                <a:gd name="connsiteY292" fmla="*/ 4776248 h 5490345"/>
                <a:gd name="connsiteX293" fmla="*/ 776133 w 2837481"/>
                <a:gd name="connsiteY293" fmla="*/ 4787884 h 5490345"/>
                <a:gd name="connsiteX294" fmla="*/ 828301 w 2837481"/>
                <a:gd name="connsiteY294" fmla="*/ 4787884 h 5490345"/>
                <a:gd name="connsiteX295" fmla="*/ 816708 w 2837481"/>
                <a:gd name="connsiteY295" fmla="*/ 4758794 h 5490345"/>
                <a:gd name="connsiteX296" fmla="*/ 752663 w 2837481"/>
                <a:gd name="connsiteY296" fmla="*/ 4712249 h 5490345"/>
                <a:gd name="connsiteX297" fmla="*/ 763687 w 2837481"/>
                <a:gd name="connsiteY297" fmla="*/ 4730622 h 5490345"/>
                <a:gd name="connsiteX298" fmla="*/ 752663 w 2837481"/>
                <a:gd name="connsiteY298" fmla="*/ 4724498 h 5490345"/>
                <a:gd name="connsiteX299" fmla="*/ 752663 w 2837481"/>
                <a:gd name="connsiteY299" fmla="*/ 4712249 h 5490345"/>
                <a:gd name="connsiteX300" fmla="*/ 1183792 w 2837481"/>
                <a:gd name="connsiteY300" fmla="*/ 4709022 h 5490345"/>
                <a:gd name="connsiteX301" fmla="*/ 1146447 w 2837481"/>
                <a:gd name="connsiteY301" fmla="*/ 4712028 h 5490345"/>
                <a:gd name="connsiteX302" fmla="*/ 1281180 w 2837481"/>
                <a:gd name="connsiteY302" fmla="*/ 4766144 h 5490345"/>
                <a:gd name="connsiteX303" fmla="*/ 1216743 w 2837481"/>
                <a:gd name="connsiteY303" fmla="*/ 4724054 h 5490345"/>
                <a:gd name="connsiteX304" fmla="*/ 1183792 w 2837481"/>
                <a:gd name="connsiteY304" fmla="*/ 4709022 h 5490345"/>
                <a:gd name="connsiteX305" fmla="*/ 1559899 w 2837481"/>
                <a:gd name="connsiteY305" fmla="*/ 4700002 h 5490345"/>
                <a:gd name="connsiteX306" fmla="*/ 1437960 w 2837481"/>
                <a:gd name="connsiteY306" fmla="*/ 4812687 h 5490345"/>
                <a:gd name="connsiteX307" fmla="*/ 1501833 w 2837481"/>
                <a:gd name="connsiteY307" fmla="*/ 4753379 h 5490345"/>
                <a:gd name="connsiteX308" fmla="*/ 1594739 w 2837481"/>
                <a:gd name="connsiteY308" fmla="*/ 4711864 h 5490345"/>
                <a:gd name="connsiteX309" fmla="*/ 1559899 w 2837481"/>
                <a:gd name="connsiteY309" fmla="*/ 4700002 h 5490345"/>
                <a:gd name="connsiteX310" fmla="*/ 2027042 w 2837481"/>
                <a:gd name="connsiteY310" fmla="*/ 4690204 h 5490345"/>
                <a:gd name="connsiteX311" fmla="*/ 1985526 w 2837481"/>
                <a:gd name="connsiteY311" fmla="*/ 4736316 h 5490345"/>
                <a:gd name="connsiteX312" fmla="*/ 1979595 w 2837481"/>
                <a:gd name="connsiteY312" fmla="*/ 4753608 h 5490345"/>
                <a:gd name="connsiteX313" fmla="*/ 1973664 w 2837481"/>
                <a:gd name="connsiteY313" fmla="*/ 4730552 h 5490345"/>
                <a:gd name="connsiteX314" fmla="*/ 1967734 w 2837481"/>
                <a:gd name="connsiteY314" fmla="*/ 4742080 h 5490345"/>
                <a:gd name="connsiteX315" fmla="*/ 1967734 w 2837481"/>
                <a:gd name="connsiteY315" fmla="*/ 4770899 h 5490345"/>
                <a:gd name="connsiteX316" fmla="*/ 2021111 w 2837481"/>
                <a:gd name="connsiteY316" fmla="*/ 4759372 h 5490345"/>
                <a:gd name="connsiteX317" fmla="*/ 2044834 w 2837481"/>
                <a:gd name="connsiteY317" fmla="*/ 4730552 h 5490345"/>
                <a:gd name="connsiteX318" fmla="*/ 2032972 w 2837481"/>
                <a:gd name="connsiteY318" fmla="*/ 4730552 h 5490345"/>
                <a:gd name="connsiteX319" fmla="*/ 2062626 w 2837481"/>
                <a:gd name="connsiteY319" fmla="*/ 4695968 h 5490345"/>
                <a:gd name="connsiteX320" fmla="*/ 2027042 w 2837481"/>
                <a:gd name="connsiteY320" fmla="*/ 4713260 h 5490345"/>
                <a:gd name="connsiteX321" fmla="*/ 2003318 w 2837481"/>
                <a:gd name="connsiteY321" fmla="*/ 4742080 h 5490345"/>
                <a:gd name="connsiteX322" fmla="*/ 1997388 w 2837481"/>
                <a:gd name="connsiteY322" fmla="*/ 4736316 h 5490345"/>
                <a:gd name="connsiteX323" fmla="*/ 2027042 w 2837481"/>
                <a:gd name="connsiteY323" fmla="*/ 4690204 h 5490345"/>
                <a:gd name="connsiteX324" fmla="*/ 1955872 w 2837481"/>
                <a:gd name="connsiteY324" fmla="*/ 4677955 h 5490345"/>
                <a:gd name="connsiteX325" fmla="*/ 1909457 w 2837481"/>
                <a:gd name="connsiteY325" fmla="*/ 4712601 h 5490345"/>
                <a:gd name="connsiteX326" fmla="*/ 1892051 w 2837481"/>
                <a:gd name="connsiteY326" fmla="*/ 4747247 h 5490345"/>
                <a:gd name="connsiteX327" fmla="*/ 1903655 w 2837481"/>
                <a:gd name="connsiteY327" fmla="*/ 4758795 h 5490345"/>
                <a:gd name="connsiteX328" fmla="*/ 1926863 w 2837481"/>
                <a:gd name="connsiteY328" fmla="*/ 4747247 h 5490345"/>
                <a:gd name="connsiteX329" fmla="*/ 1915259 w 2837481"/>
                <a:gd name="connsiteY329" fmla="*/ 4729924 h 5490345"/>
                <a:gd name="connsiteX330" fmla="*/ 1944268 w 2837481"/>
                <a:gd name="connsiteY330" fmla="*/ 4701052 h 5490345"/>
                <a:gd name="connsiteX331" fmla="*/ 1984881 w 2837481"/>
                <a:gd name="connsiteY331" fmla="*/ 4706827 h 5490345"/>
                <a:gd name="connsiteX332" fmla="*/ 1996485 w 2837481"/>
                <a:gd name="connsiteY332" fmla="*/ 4689504 h 5490345"/>
                <a:gd name="connsiteX333" fmla="*/ 1944268 w 2837481"/>
                <a:gd name="connsiteY333" fmla="*/ 4695278 h 5490345"/>
                <a:gd name="connsiteX334" fmla="*/ 1938466 w 2837481"/>
                <a:gd name="connsiteY334" fmla="*/ 4695278 h 5490345"/>
                <a:gd name="connsiteX335" fmla="*/ 1955872 w 2837481"/>
                <a:gd name="connsiteY335" fmla="*/ 4677955 h 5490345"/>
                <a:gd name="connsiteX336" fmla="*/ 752541 w 2837481"/>
                <a:gd name="connsiteY336" fmla="*/ 4660807 h 5490345"/>
                <a:gd name="connsiteX337" fmla="*/ 768709 w 2837481"/>
                <a:gd name="connsiteY337" fmla="*/ 4683671 h 5490345"/>
                <a:gd name="connsiteX338" fmla="*/ 768709 w 2837481"/>
                <a:gd name="connsiteY338" fmla="*/ 4695102 h 5490345"/>
                <a:gd name="connsiteX339" fmla="*/ 747151 w 2837481"/>
                <a:gd name="connsiteY339" fmla="*/ 4672239 h 5490345"/>
                <a:gd name="connsiteX340" fmla="*/ 752541 w 2837481"/>
                <a:gd name="connsiteY340" fmla="*/ 4660807 h 5490345"/>
                <a:gd name="connsiteX341" fmla="*/ 2084674 w 2837481"/>
                <a:gd name="connsiteY341" fmla="*/ 4643659 h 5490345"/>
                <a:gd name="connsiteX342" fmla="*/ 2055278 w 2837481"/>
                <a:gd name="connsiteY342" fmla="*/ 4672238 h 5490345"/>
                <a:gd name="connsiteX343" fmla="*/ 2078795 w 2837481"/>
                <a:gd name="connsiteY343" fmla="*/ 4677954 h 5490345"/>
                <a:gd name="connsiteX344" fmla="*/ 2078795 w 2837481"/>
                <a:gd name="connsiteY344" fmla="*/ 4660807 h 5490345"/>
                <a:gd name="connsiteX345" fmla="*/ 1602087 w 2837481"/>
                <a:gd name="connsiteY345" fmla="*/ 4636311 h 5490345"/>
                <a:gd name="connsiteX346" fmla="*/ 1450049 w 2837481"/>
                <a:gd name="connsiteY346" fmla="*/ 4712514 h 5490345"/>
                <a:gd name="connsiteX347" fmla="*/ 1420811 w 2837481"/>
                <a:gd name="connsiteY347" fmla="*/ 4800440 h 5490345"/>
                <a:gd name="connsiteX348" fmla="*/ 1508525 w 2837481"/>
                <a:gd name="connsiteY348" fmla="*/ 4706652 h 5490345"/>
                <a:gd name="connsiteX349" fmla="*/ 1602087 w 2837481"/>
                <a:gd name="connsiteY349" fmla="*/ 4636311 h 5490345"/>
                <a:gd name="connsiteX350" fmla="*/ 635377 w 2837481"/>
                <a:gd name="connsiteY350" fmla="*/ 4625003 h 5490345"/>
                <a:gd name="connsiteX351" fmla="*/ 716729 w 2837481"/>
                <a:gd name="connsiteY351" fmla="*/ 4648369 h 5490345"/>
                <a:gd name="connsiteX352" fmla="*/ 751594 w 2837481"/>
                <a:gd name="connsiteY352" fmla="*/ 4642527 h 5490345"/>
                <a:gd name="connsiteX353" fmla="*/ 827135 w 2837481"/>
                <a:gd name="connsiteY353" fmla="*/ 4695101 h 5490345"/>
                <a:gd name="connsiteX354" fmla="*/ 832946 w 2837481"/>
                <a:gd name="connsiteY354" fmla="*/ 4695101 h 5490345"/>
                <a:gd name="connsiteX355" fmla="*/ 838757 w 2837481"/>
                <a:gd name="connsiteY355" fmla="*/ 4683418 h 5490345"/>
                <a:gd name="connsiteX356" fmla="*/ 873622 w 2837481"/>
                <a:gd name="connsiteY356" fmla="*/ 4695101 h 5490345"/>
                <a:gd name="connsiteX357" fmla="*/ 873622 w 2837481"/>
                <a:gd name="connsiteY357" fmla="*/ 4735992 h 5490345"/>
                <a:gd name="connsiteX358" fmla="*/ 827135 w 2837481"/>
                <a:gd name="connsiteY358" fmla="*/ 4741834 h 5490345"/>
                <a:gd name="connsiteX359" fmla="*/ 798081 w 2837481"/>
                <a:gd name="connsiteY359" fmla="*/ 4741834 h 5490345"/>
                <a:gd name="connsiteX360" fmla="*/ 786459 w 2837481"/>
                <a:gd name="connsiteY360" fmla="*/ 4741834 h 5490345"/>
                <a:gd name="connsiteX361" fmla="*/ 780649 w 2837481"/>
                <a:gd name="connsiteY361" fmla="*/ 4759358 h 5490345"/>
                <a:gd name="connsiteX362" fmla="*/ 774838 w 2837481"/>
                <a:gd name="connsiteY362" fmla="*/ 4765200 h 5490345"/>
                <a:gd name="connsiteX363" fmla="*/ 751594 w 2837481"/>
                <a:gd name="connsiteY363" fmla="*/ 4759358 h 5490345"/>
                <a:gd name="connsiteX364" fmla="*/ 763216 w 2837481"/>
                <a:gd name="connsiteY364" fmla="*/ 4753517 h 5490345"/>
                <a:gd name="connsiteX365" fmla="*/ 774838 w 2837481"/>
                <a:gd name="connsiteY365" fmla="*/ 4753517 h 5490345"/>
                <a:gd name="connsiteX366" fmla="*/ 774838 w 2837481"/>
                <a:gd name="connsiteY366" fmla="*/ 4730150 h 5490345"/>
                <a:gd name="connsiteX367" fmla="*/ 821325 w 2837481"/>
                <a:gd name="connsiteY367" fmla="*/ 4724309 h 5490345"/>
                <a:gd name="connsiteX368" fmla="*/ 867811 w 2837481"/>
                <a:gd name="connsiteY368" fmla="*/ 4718467 h 5490345"/>
                <a:gd name="connsiteX369" fmla="*/ 856190 w 2837481"/>
                <a:gd name="connsiteY369" fmla="*/ 4695101 h 5490345"/>
                <a:gd name="connsiteX370" fmla="*/ 838757 w 2837481"/>
                <a:gd name="connsiteY370" fmla="*/ 4706784 h 5490345"/>
                <a:gd name="connsiteX371" fmla="*/ 798081 w 2837481"/>
                <a:gd name="connsiteY371" fmla="*/ 4683418 h 5490345"/>
                <a:gd name="connsiteX372" fmla="*/ 728351 w 2837481"/>
                <a:gd name="connsiteY372" fmla="*/ 4654210 h 5490345"/>
                <a:gd name="connsiteX373" fmla="*/ 722540 w 2837481"/>
                <a:gd name="connsiteY373" fmla="*/ 4665894 h 5490345"/>
                <a:gd name="connsiteX374" fmla="*/ 629566 w 2837481"/>
                <a:gd name="connsiteY374" fmla="*/ 4636686 h 5490345"/>
                <a:gd name="connsiteX375" fmla="*/ 635377 w 2837481"/>
                <a:gd name="connsiteY375" fmla="*/ 4625003 h 5490345"/>
                <a:gd name="connsiteX376" fmla="*/ 1136649 w 2837481"/>
                <a:gd name="connsiteY376" fmla="*/ 4619162 h 5490345"/>
                <a:gd name="connsiteX377" fmla="*/ 1136649 w 2837481"/>
                <a:gd name="connsiteY377" fmla="*/ 4625027 h 5490345"/>
                <a:gd name="connsiteX378" fmla="*/ 1188705 w 2837481"/>
                <a:gd name="connsiteY378" fmla="*/ 4695399 h 5490345"/>
                <a:gd name="connsiteX379" fmla="*/ 1246545 w 2837481"/>
                <a:gd name="connsiteY379" fmla="*/ 4724721 h 5490345"/>
                <a:gd name="connsiteX380" fmla="*/ 1339088 w 2837481"/>
                <a:gd name="connsiteY380" fmla="*/ 4812687 h 5490345"/>
                <a:gd name="connsiteX381" fmla="*/ 1344872 w 2837481"/>
                <a:gd name="connsiteY381" fmla="*/ 4812687 h 5490345"/>
                <a:gd name="connsiteX382" fmla="*/ 1211841 w 2837481"/>
                <a:gd name="connsiteY382" fmla="*/ 4677806 h 5490345"/>
                <a:gd name="connsiteX383" fmla="*/ 1136649 w 2837481"/>
                <a:gd name="connsiteY383" fmla="*/ 4619162 h 5490345"/>
                <a:gd name="connsiteX384" fmla="*/ 2025881 w 2837481"/>
                <a:gd name="connsiteY384" fmla="*/ 4602015 h 5490345"/>
                <a:gd name="connsiteX385" fmla="*/ 1979337 w 2837481"/>
                <a:gd name="connsiteY385" fmla="*/ 4654590 h 5490345"/>
                <a:gd name="connsiteX386" fmla="*/ 1979337 w 2837481"/>
                <a:gd name="connsiteY386" fmla="*/ 4672115 h 5490345"/>
                <a:gd name="connsiteX387" fmla="*/ 2008427 w 2837481"/>
                <a:gd name="connsiteY387" fmla="*/ 4672115 h 5490345"/>
                <a:gd name="connsiteX388" fmla="*/ 2008427 w 2837481"/>
                <a:gd name="connsiteY388" fmla="*/ 4660431 h 5490345"/>
                <a:gd name="connsiteX389" fmla="*/ 2037517 w 2837481"/>
                <a:gd name="connsiteY389" fmla="*/ 4625382 h 5490345"/>
                <a:gd name="connsiteX390" fmla="*/ 2049153 w 2837481"/>
                <a:gd name="connsiteY390" fmla="*/ 4631223 h 5490345"/>
                <a:gd name="connsiteX391" fmla="*/ 2031699 w 2837481"/>
                <a:gd name="connsiteY391" fmla="*/ 4642907 h 5490345"/>
                <a:gd name="connsiteX392" fmla="*/ 2025881 w 2837481"/>
                <a:gd name="connsiteY392" fmla="*/ 4672115 h 5490345"/>
                <a:gd name="connsiteX393" fmla="*/ 2043335 w 2837481"/>
                <a:gd name="connsiteY393" fmla="*/ 4672115 h 5490345"/>
                <a:gd name="connsiteX394" fmla="*/ 2043335 w 2837481"/>
                <a:gd name="connsiteY394" fmla="*/ 4666273 h 5490345"/>
                <a:gd name="connsiteX395" fmla="*/ 2072425 w 2837481"/>
                <a:gd name="connsiteY395" fmla="*/ 4631223 h 5490345"/>
                <a:gd name="connsiteX396" fmla="*/ 2037517 w 2837481"/>
                <a:gd name="connsiteY396" fmla="*/ 4613698 h 5490345"/>
                <a:gd name="connsiteX397" fmla="*/ 2295346 w 2837481"/>
                <a:gd name="connsiteY397" fmla="*/ 4589766 h 5490345"/>
                <a:gd name="connsiteX398" fmla="*/ 2247441 w 2837481"/>
                <a:gd name="connsiteY398" fmla="*/ 4613563 h 5490345"/>
                <a:gd name="connsiteX399" fmla="*/ 2259418 w 2837481"/>
                <a:gd name="connsiteY399" fmla="*/ 4631411 h 5490345"/>
                <a:gd name="connsiteX400" fmla="*/ 2265406 w 2837481"/>
                <a:gd name="connsiteY400" fmla="*/ 4625462 h 5490345"/>
                <a:gd name="connsiteX401" fmla="*/ 2259418 w 2837481"/>
                <a:gd name="connsiteY401" fmla="*/ 4619513 h 5490345"/>
                <a:gd name="connsiteX402" fmla="*/ 2265406 w 2837481"/>
                <a:gd name="connsiteY402" fmla="*/ 4613563 h 5490345"/>
                <a:gd name="connsiteX403" fmla="*/ 2295346 w 2837481"/>
                <a:gd name="connsiteY403" fmla="*/ 4595716 h 5490345"/>
                <a:gd name="connsiteX404" fmla="*/ 1217489 w 2837481"/>
                <a:gd name="connsiteY404" fmla="*/ 4585810 h 5490345"/>
                <a:gd name="connsiteX405" fmla="*/ 1223205 w 2837481"/>
                <a:gd name="connsiteY405" fmla="*/ 4620860 h 5490345"/>
                <a:gd name="connsiteX406" fmla="*/ 1268933 w 2837481"/>
                <a:gd name="connsiteY406" fmla="*/ 4655909 h 5490345"/>
                <a:gd name="connsiteX407" fmla="*/ 1263217 w 2837481"/>
                <a:gd name="connsiteY407" fmla="*/ 4591651 h 5490345"/>
                <a:gd name="connsiteX408" fmla="*/ 1217489 w 2837481"/>
                <a:gd name="connsiteY408" fmla="*/ 4585810 h 5490345"/>
                <a:gd name="connsiteX409" fmla="*/ 500667 w 2837481"/>
                <a:gd name="connsiteY409" fmla="*/ 4579967 h 5490345"/>
                <a:gd name="connsiteX410" fmla="*/ 675644 w 2837481"/>
                <a:gd name="connsiteY410" fmla="*/ 4678873 h 5490345"/>
                <a:gd name="connsiteX411" fmla="*/ 739802 w 2837481"/>
                <a:gd name="connsiteY411" fmla="*/ 4760324 h 5490345"/>
                <a:gd name="connsiteX412" fmla="*/ 739802 w 2837481"/>
                <a:gd name="connsiteY412" fmla="*/ 4766142 h 5490345"/>
                <a:gd name="connsiteX413" fmla="*/ 733970 w 2837481"/>
                <a:gd name="connsiteY413" fmla="*/ 4766142 h 5490345"/>
                <a:gd name="connsiteX414" fmla="*/ 652314 w 2837481"/>
                <a:gd name="connsiteY414" fmla="*/ 4678873 h 5490345"/>
                <a:gd name="connsiteX415" fmla="*/ 593988 w 2837481"/>
                <a:gd name="connsiteY415" fmla="*/ 4632329 h 5490345"/>
                <a:gd name="connsiteX416" fmla="*/ 535662 w 2837481"/>
                <a:gd name="connsiteY416" fmla="*/ 4609057 h 5490345"/>
                <a:gd name="connsiteX417" fmla="*/ 646481 w 2837481"/>
                <a:gd name="connsiteY417" fmla="*/ 4684691 h 5490345"/>
                <a:gd name="connsiteX418" fmla="*/ 704807 w 2837481"/>
                <a:gd name="connsiteY418" fmla="*/ 4748688 h 5490345"/>
                <a:gd name="connsiteX419" fmla="*/ 710639 w 2837481"/>
                <a:gd name="connsiteY419" fmla="*/ 4760324 h 5490345"/>
                <a:gd name="connsiteX420" fmla="*/ 675644 w 2837481"/>
                <a:gd name="connsiteY420" fmla="*/ 4737052 h 5490345"/>
                <a:gd name="connsiteX421" fmla="*/ 599820 w 2837481"/>
                <a:gd name="connsiteY421" fmla="*/ 4661419 h 5490345"/>
                <a:gd name="connsiteX422" fmla="*/ 506499 w 2837481"/>
                <a:gd name="connsiteY422" fmla="*/ 4591603 h 5490345"/>
                <a:gd name="connsiteX423" fmla="*/ 500667 w 2837481"/>
                <a:gd name="connsiteY423" fmla="*/ 4579967 h 5490345"/>
                <a:gd name="connsiteX424" fmla="*/ 1508060 w 2837481"/>
                <a:gd name="connsiteY424" fmla="*/ 4578421 h 5490345"/>
                <a:gd name="connsiteX425" fmla="*/ 1467168 w 2837481"/>
                <a:gd name="connsiteY425" fmla="*/ 4590025 h 5490345"/>
                <a:gd name="connsiteX426" fmla="*/ 1437960 w 2837481"/>
                <a:gd name="connsiteY426" fmla="*/ 4671251 h 5490345"/>
                <a:gd name="connsiteX427" fmla="*/ 1449643 w 2837481"/>
                <a:gd name="connsiteY427" fmla="*/ 4682855 h 5490345"/>
                <a:gd name="connsiteX428" fmla="*/ 1449643 w 2837481"/>
                <a:gd name="connsiteY428" fmla="*/ 4671251 h 5490345"/>
                <a:gd name="connsiteX429" fmla="*/ 1461327 w 2837481"/>
                <a:gd name="connsiteY429" fmla="*/ 4665450 h 5490345"/>
                <a:gd name="connsiteX430" fmla="*/ 1508060 w 2837481"/>
                <a:gd name="connsiteY430" fmla="*/ 4578421 h 5490345"/>
                <a:gd name="connsiteX431" fmla="*/ 2090798 w 2837481"/>
                <a:gd name="connsiteY431" fmla="*/ 4562821 h 5490345"/>
                <a:gd name="connsiteX432" fmla="*/ 2072425 w 2837481"/>
                <a:gd name="connsiteY432" fmla="*/ 4579357 h 5490345"/>
                <a:gd name="connsiteX433" fmla="*/ 2078549 w 2837481"/>
                <a:gd name="connsiteY433" fmla="*/ 4584869 h 5490345"/>
                <a:gd name="connsiteX434" fmla="*/ 2090798 w 2837481"/>
                <a:gd name="connsiteY434" fmla="*/ 4562821 h 5490345"/>
                <a:gd name="connsiteX435" fmla="*/ 2060667 w 2837481"/>
                <a:gd name="connsiteY435" fmla="*/ 4562821 h 5490345"/>
                <a:gd name="connsiteX436" fmla="*/ 2043029 w 2837481"/>
                <a:gd name="connsiteY436" fmla="*/ 4585685 h 5490345"/>
                <a:gd name="connsiteX437" fmla="*/ 2066546 w 2837481"/>
                <a:gd name="connsiteY437" fmla="*/ 4614265 h 5490345"/>
                <a:gd name="connsiteX438" fmla="*/ 2131217 w 2837481"/>
                <a:gd name="connsiteY438" fmla="*/ 4585685 h 5490345"/>
                <a:gd name="connsiteX439" fmla="*/ 2060667 w 2837481"/>
                <a:gd name="connsiteY439" fmla="*/ 4591401 h 5490345"/>
                <a:gd name="connsiteX440" fmla="*/ 2060667 w 2837481"/>
                <a:gd name="connsiteY440" fmla="*/ 4562821 h 5490345"/>
                <a:gd name="connsiteX441" fmla="*/ 954942 w 2837481"/>
                <a:gd name="connsiteY441" fmla="*/ 4555471 h 5490345"/>
                <a:gd name="connsiteX442" fmla="*/ 908830 w 2837481"/>
                <a:gd name="connsiteY442" fmla="*/ 4567370 h 5490345"/>
                <a:gd name="connsiteX443" fmla="*/ 937650 w 2837481"/>
                <a:gd name="connsiteY443" fmla="*/ 4573319 h 5490345"/>
                <a:gd name="connsiteX444" fmla="*/ 943414 w 2837481"/>
                <a:gd name="connsiteY444" fmla="*/ 4591167 h 5490345"/>
                <a:gd name="connsiteX445" fmla="*/ 989525 w 2837481"/>
                <a:gd name="connsiteY445" fmla="*/ 4597116 h 5490345"/>
                <a:gd name="connsiteX446" fmla="*/ 1006817 w 2837481"/>
                <a:gd name="connsiteY446" fmla="*/ 4585218 h 5490345"/>
                <a:gd name="connsiteX447" fmla="*/ 954942 w 2837481"/>
                <a:gd name="connsiteY447" fmla="*/ 4555471 h 5490345"/>
                <a:gd name="connsiteX448" fmla="*/ 1915647 w 2837481"/>
                <a:gd name="connsiteY448" fmla="*/ 4550571 h 5490345"/>
                <a:gd name="connsiteX449" fmla="*/ 1869102 w 2837481"/>
                <a:gd name="connsiteY449" fmla="*/ 4567107 h 5490345"/>
                <a:gd name="connsiteX450" fmla="*/ 1874920 w 2837481"/>
                <a:gd name="connsiteY450" fmla="*/ 4572619 h 5490345"/>
                <a:gd name="connsiteX451" fmla="*/ 583022 w 2837481"/>
                <a:gd name="connsiteY451" fmla="*/ 4545671 h 5490345"/>
                <a:gd name="connsiteX452" fmla="*/ 583022 w 2837481"/>
                <a:gd name="connsiteY452" fmla="*/ 4557251 h 5490345"/>
                <a:gd name="connsiteX453" fmla="*/ 630055 w 2837481"/>
                <a:gd name="connsiteY453" fmla="*/ 4597783 h 5490345"/>
                <a:gd name="connsiteX454" fmla="*/ 659451 w 2837481"/>
                <a:gd name="connsiteY454" fmla="*/ 4597783 h 5490345"/>
                <a:gd name="connsiteX455" fmla="*/ 653572 w 2837481"/>
                <a:gd name="connsiteY455" fmla="*/ 4551461 h 5490345"/>
                <a:gd name="connsiteX456" fmla="*/ 647693 w 2837481"/>
                <a:gd name="connsiteY456" fmla="*/ 4568831 h 5490345"/>
                <a:gd name="connsiteX457" fmla="*/ 583022 w 2837481"/>
                <a:gd name="connsiteY457" fmla="*/ 4545671 h 5490345"/>
                <a:gd name="connsiteX458" fmla="*/ 925978 w 2837481"/>
                <a:gd name="connsiteY458" fmla="*/ 4543326 h 5490345"/>
                <a:gd name="connsiteX459" fmla="*/ 913729 w 2837481"/>
                <a:gd name="connsiteY459" fmla="*/ 4549756 h 5490345"/>
                <a:gd name="connsiteX460" fmla="*/ 938226 w 2837481"/>
                <a:gd name="connsiteY460" fmla="*/ 4549756 h 5490345"/>
                <a:gd name="connsiteX461" fmla="*/ 925978 w 2837481"/>
                <a:gd name="connsiteY461" fmla="*/ 4543326 h 5490345"/>
                <a:gd name="connsiteX462" fmla="*/ 890864 w 2837481"/>
                <a:gd name="connsiteY462" fmla="*/ 4533425 h 5490345"/>
                <a:gd name="connsiteX463" fmla="*/ 890864 w 2837481"/>
                <a:gd name="connsiteY463" fmla="*/ 4544857 h 5490345"/>
                <a:gd name="connsiteX464" fmla="*/ 862285 w 2837481"/>
                <a:gd name="connsiteY464" fmla="*/ 4562004 h 5490345"/>
                <a:gd name="connsiteX465" fmla="*/ 885148 w 2837481"/>
                <a:gd name="connsiteY465" fmla="*/ 4567720 h 5490345"/>
                <a:gd name="connsiteX466" fmla="*/ 896580 w 2837481"/>
                <a:gd name="connsiteY466" fmla="*/ 4556289 h 5490345"/>
                <a:gd name="connsiteX467" fmla="*/ 890864 w 2837481"/>
                <a:gd name="connsiteY467" fmla="*/ 4533425 h 5490345"/>
                <a:gd name="connsiteX468" fmla="*/ 2067525 w 2837481"/>
                <a:gd name="connsiteY468" fmla="*/ 4521992 h 5490345"/>
                <a:gd name="connsiteX469" fmla="*/ 2096921 w 2837481"/>
                <a:gd name="connsiteY469" fmla="*/ 4533424 h 5490345"/>
                <a:gd name="connsiteX470" fmla="*/ 2085163 w 2837481"/>
                <a:gd name="connsiteY470" fmla="*/ 4521992 h 5490345"/>
                <a:gd name="connsiteX471" fmla="*/ 2067525 w 2837481"/>
                <a:gd name="connsiteY471" fmla="*/ 4521992 h 5490345"/>
                <a:gd name="connsiteX472" fmla="*/ 1940144 w 2837481"/>
                <a:gd name="connsiteY472" fmla="*/ 4521175 h 5490345"/>
                <a:gd name="connsiteX473" fmla="*/ 1922995 w 2837481"/>
                <a:gd name="connsiteY473" fmla="*/ 4527300 h 5490345"/>
                <a:gd name="connsiteX474" fmla="*/ 1940144 w 2837481"/>
                <a:gd name="connsiteY474" fmla="*/ 4521175 h 5490345"/>
                <a:gd name="connsiteX475" fmla="*/ 921079 w 2837481"/>
                <a:gd name="connsiteY475" fmla="*/ 4520563 h 5490345"/>
                <a:gd name="connsiteX476" fmla="*/ 908830 w 2837481"/>
                <a:gd name="connsiteY476" fmla="*/ 4527708 h 5490345"/>
                <a:gd name="connsiteX477" fmla="*/ 914954 w 2837481"/>
                <a:gd name="connsiteY477" fmla="*/ 4533424 h 5490345"/>
                <a:gd name="connsiteX478" fmla="*/ 933327 w 2837481"/>
                <a:gd name="connsiteY478" fmla="*/ 4521992 h 5490345"/>
                <a:gd name="connsiteX479" fmla="*/ 921079 w 2837481"/>
                <a:gd name="connsiteY479" fmla="*/ 4520563 h 5490345"/>
                <a:gd name="connsiteX480" fmla="*/ 2381084 w 2837481"/>
                <a:gd name="connsiteY480" fmla="*/ 4516276 h 5490345"/>
                <a:gd name="connsiteX481" fmla="*/ 2317293 w 2837481"/>
                <a:gd name="connsiteY481" fmla="*/ 4545147 h 5490345"/>
                <a:gd name="connsiteX482" fmla="*/ 2143316 w 2837481"/>
                <a:gd name="connsiteY482" fmla="*/ 4539373 h 5490345"/>
                <a:gd name="connsiteX483" fmla="*/ 2137517 w 2837481"/>
                <a:gd name="connsiteY483" fmla="*/ 4545147 h 5490345"/>
                <a:gd name="connsiteX484" fmla="*/ 2154914 w 2837481"/>
                <a:gd name="connsiteY484" fmla="*/ 4585567 h 5490345"/>
                <a:gd name="connsiteX485" fmla="*/ 2195509 w 2837481"/>
                <a:gd name="connsiteY485" fmla="*/ 4597116 h 5490345"/>
                <a:gd name="connsiteX486" fmla="*/ 2183911 w 2837481"/>
                <a:gd name="connsiteY486" fmla="*/ 4631761 h 5490345"/>
                <a:gd name="connsiteX487" fmla="*/ 2178111 w 2837481"/>
                <a:gd name="connsiteY487" fmla="*/ 4602890 h 5490345"/>
                <a:gd name="connsiteX488" fmla="*/ 2108521 w 2837481"/>
                <a:gd name="connsiteY488" fmla="*/ 4620213 h 5490345"/>
                <a:gd name="connsiteX489" fmla="*/ 2108521 w 2837481"/>
                <a:gd name="connsiteY489" fmla="*/ 4631761 h 5490345"/>
                <a:gd name="connsiteX490" fmla="*/ 2096922 w 2837481"/>
                <a:gd name="connsiteY490" fmla="*/ 4677955 h 5490345"/>
                <a:gd name="connsiteX491" fmla="*/ 2102721 w 2837481"/>
                <a:gd name="connsiteY491" fmla="*/ 4677955 h 5490345"/>
                <a:gd name="connsiteX492" fmla="*/ 2125918 w 2837481"/>
                <a:gd name="connsiteY492" fmla="*/ 4620213 h 5490345"/>
                <a:gd name="connsiteX493" fmla="*/ 2143316 w 2837481"/>
                <a:gd name="connsiteY493" fmla="*/ 4620213 h 5490345"/>
                <a:gd name="connsiteX494" fmla="*/ 2120119 w 2837481"/>
                <a:gd name="connsiteY494" fmla="*/ 4654858 h 5490345"/>
                <a:gd name="connsiteX495" fmla="*/ 2125918 w 2837481"/>
                <a:gd name="connsiteY495" fmla="*/ 4672181 h 5490345"/>
                <a:gd name="connsiteX496" fmla="*/ 2143316 w 2837481"/>
                <a:gd name="connsiteY496" fmla="*/ 4666407 h 5490345"/>
                <a:gd name="connsiteX497" fmla="*/ 2218706 w 2837481"/>
                <a:gd name="connsiteY497" fmla="*/ 4643310 h 5490345"/>
                <a:gd name="connsiteX498" fmla="*/ 2218706 w 2837481"/>
                <a:gd name="connsiteY498" fmla="*/ 4637535 h 5490345"/>
                <a:gd name="connsiteX499" fmla="*/ 2294096 w 2837481"/>
                <a:gd name="connsiteY499" fmla="*/ 4579793 h 5490345"/>
                <a:gd name="connsiteX500" fmla="*/ 2334690 w 2837481"/>
                <a:gd name="connsiteY500" fmla="*/ 4550922 h 5490345"/>
                <a:gd name="connsiteX501" fmla="*/ 2381084 w 2837481"/>
                <a:gd name="connsiteY501" fmla="*/ 4516276 h 5490345"/>
                <a:gd name="connsiteX502" fmla="*/ 764298 w 2837481"/>
                <a:gd name="connsiteY502" fmla="*/ 4516275 h 5490345"/>
                <a:gd name="connsiteX503" fmla="*/ 874094 w 2837481"/>
                <a:gd name="connsiteY503" fmla="*/ 4614049 h 5490345"/>
                <a:gd name="connsiteX504" fmla="*/ 931881 w 2837481"/>
                <a:gd name="connsiteY504" fmla="*/ 4631303 h 5490345"/>
                <a:gd name="connsiteX505" fmla="*/ 989668 w 2837481"/>
                <a:gd name="connsiteY505" fmla="*/ 4642806 h 5490345"/>
                <a:gd name="connsiteX506" fmla="*/ 914545 w 2837481"/>
                <a:gd name="connsiteY506" fmla="*/ 4596795 h 5490345"/>
                <a:gd name="connsiteX507" fmla="*/ 908766 w 2837481"/>
                <a:gd name="connsiteY507" fmla="*/ 4585292 h 5490345"/>
                <a:gd name="connsiteX508" fmla="*/ 885651 w 2837481"/>
                <a:gd name="connsiteY508" fmla="*/ 4585292 h 5490345"/>
                <a:gd name="connsiteX509" fmla="*/ 914545 w 2837481"/>
                <a:gd name="connsiteY509" fmla="*/ 4602546 h 5490345"/>
                <a:gd name="connsiteX510" fmla="*/ 914545 w 2837481"/>
                <a:gd name="connsiteY510" fmla="*/ 4608298 h 5490345"/>
                <a:gd name="connsiteX511" fmla="*/ 879872 w 2837481"/>
                <a:gd name="connsiteY511" fmla="*/ 4602546 h 5490345"/>
                <a:gd name="connsiteX512" fmla="*/ 793192 w 2837481"/>
                <a:gd name="connsiteY512" fmla="*/ 4539280 h 5490345"/>
                <a:gd name="connsiteX513" fmla="*/ 764298 w 2837481"/>
                <a:gd name="connsiteY513" fmla="*/ 4516275 h 5490345"/>
                <a:gd name="connsiteX514" fmla="*/ 716013 w 2837481"/>
                <a:gd name="connsiteY514" fmla="*/ 4514725 h 5490345"/>
                <a:gd name="connsiteX515" fmla="*/ 670871 w 2837481"/>
                <a:gd name="connsiteY515" fmla="*/ 4515450 h 5490345"/>
                <a:gd name="connsiteX516" fmla="*/ 658794 w 2837481"/>
                <a:gd name="connsiteY516" fmla="*/ 4522902 h 5490345"/>
                <a:gd name="connsiteX517" fmla="*/ 656673 w 2837481"/>
                <a:gd name="connsiteY517" fmla="*/ 4523149 h 5490345"/>
                <a:gd name="connsiteX518" fmla="*/ 634466 w 2837481"/>
                <a:gd name="connsiteY518" fmla="*/ 4537915 h 5490345"/>
                <a:gd name="connsiteX519" fmla="*/ 658794 w 2837481"/>
                <a:gd name="connsiteY519" fmla="*/ 4522902 h 5490345"/>
                <a:gd name="connsiteX520" fmla="*/ 685433 w 2837481"/>
                <a:gd name="connsiteY520" fmla="*/ 4519798 h 5490345"/>
                <a:gd name="connsiteX521" fmla="*/ 745137 w 2837481"/>
                <a:gd name="connsiteY521" fmla="*/ 4532118 h 5490345"/>
                <a:gd name="connsiteX522" fmla="*/ 890757 w 2837481"/>
                <a:gd name="connsiteY522" fmla="*/ 4682854 h 5490345"/>
                <a:gd name="connsiteX523" fmla="*/ 1024727 w 2837481"/>
                <a:gd name="connsiteY523" fmla="*/ 4746627 h 5490345"/>
                <a:gd name="connsiteX524" fmla="*/ 1158697 w 2837481"/>
                <a:gd name="connsiteY524" fmla="*/ 4856781 h 5490345"/>
                <a:gd name="connsiteX525" fmla="*/ 1147048 w 2837481"/>
                <a:gd name="connsiteY525" fmla="*/ 4845186 h 5490345"/>
                <a:gd name="connsiteX526" fmla="*/ 1129573 w 2837481"/>
                <a:gd name="connsiteY526" fmla="*/ 4845186 h 5490345"/>
                <a:gd name="connsiteX527" fmla="*/ 989778 w 2837481"/>
                <a:gd name="connsiteY527" fmla="*/ 4694449 h 5490345"/>
                <a:gd name="connsiteX528" fmla="*/ 914056 w 2837481"/>
                <a:gd name="connsiteY528" fmla="*/ 4671259 h 5490345"/>
                <a:gd name="connsiteX529" fmla="*/ 791735 w 2837481"/>
                <a:gd name="connsiteY529" fmla="*/ 4561105 h 5490345"/>
                <a:gd name="connsiteX530" fmla="*/ 716013 w 2837481"/>
                <a:gd name="connsiteY530" fmla="*/ 4514725 h 5490345"/>
                <a:gd name="connsiteX531" fmla="*/ 1350383 w 2837481"/>
                <a:gd name="connsiteY531" fmla="*/ 4508928 h 5490345"/>
                <a:gd name="connsiteX532" fmla="*/ 1292203 w 2837481"/>
                <a:gd name="connsiteY532" fmla="*/ 4555661 h 5490345"/>
                <a:gd name="connsiteX533" fmla="*/ 1286385 w 2837481"/>
                <a:gd name="connsiteY533" fmla="*/ 4654967 h 5490345"/>
                <a:gd name="connsiteX534" fmla="*/ 1303839 w 2837481"/>
                <a:gd name="connsiteY534" fmla="*/ 4643284 h 5490345"/>
                <a:gd name="connsiteX535" fmla="*/ 1298021 w 2837481"/>
                <a:gd name="connsiteY535" fmla="*/ 4625759 h 5490345"/>
                <a:gd name="connsiteX536" fmla="*/ 1321293 w 2837481"/>
                <a:gd name="connsiteY536" fmla="*/ 4631601 h 5490345"/>
                <a:gd name="connsiteX537" fmla="*/ 1350383 w 2837481"/>
                <a:gd name="connsiteY537" fmla="*/ 4643284 h 5490345"/>
                <a:gd name="connsiteX538" fmla="*/ 1344565 w 2837481"/>
                <a:gd name="connsiteY538" fmla="*/ 4654967 h 5490345"/>
                <a:gd name="connsiteX539" fmla="*/ 1350383 w 2837481"/>
                <a:gd name="connsiteY539" fmla="*/ 4660808 h 5490345"/>
                <a:gd name="connsiteX540" fmla="*/ 1379473 w 2837481"/>
                <a:gd name="connsiteY540" fmla="*/ 4649125 h 5490345"/>
                <a:gd name="connsiteX541" fmla="*/ 1402744 w 2837481"/>
                <a:gd name="connsiteY541" fmla="*/ 4660808 h 5490345"/>
                <a:gd name="connsiteX542" fmla="*/ 1402744 w 2837481"/>
                <a:gd name="connsiteY542" fmla="*/ 4643284 h 5490345"/>
                <a:gd name="connsiteX543" fmla="*/ 1431834 w 2837481"/>
                <a:gd name="connsiteY543" fmla="*/ 4649125 h 5490345"/>
                <a:gd name="connsiteX544" fmla="*/ 1449288 w 2837481"/>
                <a:gd name="connsiteY544" fmla="*/ 4596551 h 5490345"/>
                <a:gd name="connsiteX545" fmla="*/ 1350383 w 2837481"/>
                <a:gd name="connsiteY545" fmla="*/ 4508928 h 5490345"/>
                <a:gd name="connsiteX546" fmla="*/ 2427629 w 2837481"/>
                <a:gd name="connsiteY546" fmla="*/ 4499129 h 5490345"/>
                <a:gd name="connsiteX547" fmla="*/ 2359038 w 2837481"/>
                <a:gd name="connsiteY547" fmla="*/ 4550573 h 5490345"/>
                <a:gd name="connsiteX548" fmla="*/ 2387618 w 2837481"/>
                <a:gd name="connsiteY548" fmla="*/ 4544857 h 5490345"/>
                <a:gd name="connsiteX549" fmla="*/ 2427629 w 2837481"/>
                <a:gd name="connsiteY549" fmla="*/ 4499129 h 5490345"/>
                <a:gd name="connsiteX550" fmla="*/ 367450 w 2837481"/>
                <a:gd name="connsiteY550" fmla="*/ 4499129 h 5490345"/>
                <a:gd name="connsiteX551" fmla="*/ 367450 w 2837481"/>
                <a:gd name="connsiteY551" fmla="*/ 4504922 h 5490345"/>
                <a:gd name="connsiteX552" fmla="*/ 448967 w 2837481"/>
                <a:gd name="connsiteY552" fmla="*/ 4574435 h 5490345"/>
                <a:gd name="connsiteX553" fmla="*/ 454790 w 2837481"/>
                <a:gd name="connsiteY553" fmla="*/ 4574435 h 5490345"/>
                <a:gd name="connsiteX554" fmla="*/ 472258 w 2837481"/>
                <a:gd name="connsiteY554" fmla="*/ 4580228 h 5490345"/>
                <a:gd name="connsiteX555" fmla="*/ 466435 w 2837481"/>
                <a:gd name="connsiteY555" fmla="*/ 4597606 h 5490345"/>
                <a:gd name="connsiteX556" fmla="*/ 716808 w 2837481"/>
                <a:gd name="connsiteY556" fmla="*/ 4840902 h 5490345"/>
                <a:gd name="connsiteX557" fmla="*/ 687695 w 2837481"/>
                <a:gd name="connsiteY557" fmla="*/ 5003099 h 5490345"/>
                <a:gd name="connsiteX558" fmla="*/ 792503 w 2837481"/>
                <a:gd name="connsiteY558" fmla="*/ 5159504 h 5490345"/>
                <a:gd name="connsiteX559" fmla="*/ 978827 w 2837481"/>
                <a:gd name="connsiteY559" fmla="*/ 5229017 h 5490345"/>
                <a:gd name="connsiteX560" fmla="*/ 1217555 w 2837481"/>
                <a:gd name="connsiteY560" fmla="*/ 5275359 h 5490345"/>
                <a:gd name="connsiteX561" fmla="*/ 1549445 w 2837481"/>
                <a:gd name="connsiteY561" fmla="*/ 5286944 h 5490345"/>
                <a:gd name="connsiteX562" fmla="*/ 1718302 w 2837481"/>
                <a:gd name="connsiteY562" fmla="*/ 5275359 h 5490345"/>
                <a:gd name="connsiteX563" fmla="*/ 1962852 w 2837481"/>
                <a:gd name="connsiteY563" fmla="*/ 5211639 h 5490345"/>
                <a:gd name="connsiteX564" fmla="*/ 1991965 w 2837481"/>
                <a:gd name="connsiteY564" fmla="*/ 5200053 h 5490345"/>
                <a:gd name="connsiteX565" fmla="*/ 2154999 w 2837481"/>
                <a:gd name="connsiteY565" fmla="*/ 5043649 h 5490345"/>
                <a:gd name="connsiteX566" fmla="*/ 2172467 w 2837481"/>
                <a:gd name="connsiteY566" fmla="*/ 5049441 h 5490345"/>
                <a:gd name="connsiteX567" fmla="*/ 2050192 w 2837481"/>
                <a:gd name="connsiteY567" fmla="*/ 5182675 h 5490345"/>
                <a:gd name="connsiteX568" fmla="*/ 1863867 w 2837481"/>
                <a:gd name="connsiteY568" fmla="*/ 5263773 h 5490345"/>
                <a:gd name="connsiteX569" fmla="*/ 1566913 w 2837481"/>
                <a:gd name="connsiteY569" fmla="*/ 5298530 h 5490345"/>
                <a:gd name="connsiteX570" fmla="*/ 1549445 w 2837481"/>
                <a:gd name="connsiteY570" fmla="*/ 5298530 h 5490345"/>
                <a:gd name="connsiteX571" fmla="*/ 1368943 w 2837481"/>
                <a:gd name="connsiteY571" fmla="*/ 5298530 h 5490345"/>
                <a:gd name="connsiteX572" fmla="*/ 1200087 w 2837481"/>
                <a:gd name="connsiteY572" fmla="*/ 5292737 h 5490345"/>
                <a:gd name="connsiteX573" fmla="*/ 891487 w 2837481"/>
                <a:gd name="connsiteY573" fmla="*/ 5217431 h 5490345"/>
                <a:gd name="connsiteX574" fmla="*/ 664405 w 2837481"/>
                <a:gd name="connsiteY574" fmla="*/ 5014685 h 5490345"/>
                <a:gd name="connsiteX575" fmla="*/ 623646 w 2837481"/>
                <a:gd name="connsiteY575" fmla="*/ 5078405 h 5490345"/>
                <a:gd name="connsiteX576" fmla="*/ 623646 w 2837481"/>
                <a:gd name="connsiteY576" fmla="*/ 5229017 h 5490345"/>
                <a:gd name="connsiteX577" fmla="*/ 722631 w 2837481"/>
                <a:gd name="connsiteY577" fmla="*/ 5327494 h 5490345"/>
                <a:gd name="connsiteX578" fmla="*/ 833261 w 2837481"/>
                <a:gd name="connsiteY578" fmla="*/ 5397007 h 5490345"/>
                <a:gd name="connsiteX579" fmla="*/ 1211732 w 2837481"/>
                <a:gd name="connsiteY579" fmla="*/ 5478105 h 5490345"/>
                <a:gd name="connsiteX580" fmla="*/ 1334008 w 2837481"/>
                <a:gd name="connsiteY580" fmla="*/ 5478105 h 5490345"/>
                <a:gd name="connsiteX581" fmla="*/ 1613494 w 2837481"/>
                <a:gd name="connsiteY581" fmla="*/ 5472313 h 5490345"/>
                <a:gd name="connsiteX582" fmla="*/ 1858045 w 2837481"/>
                <a:gd name="connsiteY582" fmla="*/ 5437556 h 5490345"/>
                <a:gd name="connsiteX583" fmla="*/ 1922094 w 2837481"/>
                <a:gd name="connsiteY583" fmla="*/ 5420178 h 5490345"/>
                <a:gd name="connsiteX584" fmla="*/ 2102595 w 2837481"/>
                <a:gd name="connsiteY584" fmla="*/ 5350665 h 5490345"/>
                <a:gd name="connsiteX585" fmla="*/ 2230693 w 2837481"/>
                <a:gd name="connsiteY585" fmla="*/ 5205846 h 5490345"/>
                <a:gd name="connsiteX586" fmla="*/ 2219048 w 2837481"/>
                <a:gd name="connsiteY586" fmla="*/ 5084198 h 5490345"/>
                <a:gd name="connsiteX587" fmla="*/ 2207403 w 2837481"/>
                <a:gd name="connsiteY587" fmla="*/ 5113162 h 5490345"/>
                <a:gd name="connsiteX588" fmla="*/ 1980320 w 2837481"/>
                <a:gd name="connsiteY588" fmla="*/ 5286944 h 5490345"/>
                <a:gd name="connsiteX589" fmla="*/ 1718302 w 2837481"/>
                <a:gd name="connsiteY589" fmla="*/ 5339079 h 5490345"/>
                <a:gd name="connsiteX590" fmla="*/ 1636785 w 2837481"/>
                <a:gd name="connsiteY590" fmla="*/ 5339079 h 5490345"/>
                <a:gd name="connsiteX591" fmla="*/ 1636785 w 2837481"/>
                <a:gd name="connsiteY591" fmla="*/ 5333286 h 5490345"/>
                <a:gd name="connsiteX592" fmla="*/ 1642607 w 2837481"/>
                <a:gd name="connsiteY592" fmla="*/ 5327494 h 5490345"/>
                <a:gd name="connsiteX593" fmla="*/ 1759060 w 2837481"/>
                <a:gd name="connsiteY593" fmla="*/ 5321701 h 5490345"/>
                <a:gd name="connsiteX594" fmla="*/ 2038547 w 2837481"/>
                <a:gd name="connsiteY594" fmla="*/ 5240602 h 5490345"/>
                <a:gd name="connsiteX595" fmla="*/ 2102595 w 2837481"/>
                <a:gd name="connsiteY595" fmla="*/ 5205846 h 5490345"/>
                <a:gd name="connsiteX596" fmla="*/ 2189935 w 2837481"/>
                <a:gd name="connsiteY596" fmla="*/ 5113162 h 5490345"/>
                <a:gd name="connsiteX597" fmla="*/ 2213226 w 2837481"/>
                <a:gd name="connsiteY597" fmla="*/ 5072612 h 5490345"/>
                <a:gd name="connsiteX598" fmla="*/ 2131709 w 2837481"/>
                <a:gd name="connsiteY598" fmla="*/ 4974135 h 5490345"/>
                <a:gd name="connsiteX599" fmla="*/ 2131709 w 2837481"/>
                <a:gd name="connsiteY599" fmla="*/ 4979928 h 5490345"/>
                <a:gd name="connsiteX600" fmla="*/ 2114241 w 2837481"/>
                <a:gd name="connsiteY600" fmla="*/ 4962550 h 5490345"/>
                <a:gd name="connsiteX601" fmla="*/ 2108418 w 2837481"/>
                <a:gd name="connsiteY601" fmla="*/ 4945172 h 5490345"/>
                <a:gd name="connsiteX602" fmla="*/ 2131709 w 2837481"/>
                <a:gd name="connsiteY602" fmla="*/ 4962550 h 5490345"/>
                <a:gd name="connsiteX603" fmla="*/ 2114241 w 2837481"/>
                <a:gd name="connsiteY603" fmla="*/ 4933586 h 5490345"/>
                <a:gd name="connsiteX604" fmla="*/ 2114241 w 2837481"/>
                <a:gd name="connsiteY604" fmla="*/ 4835109 h 5490345"/>
                <a:gd name="connsiteX605" fmla="*/ 2178290 w 2837481"/>
                <a:gd name="connsiteY605" fmla="*/ 4765596 h 5490345"/>
                <a:gd name="connsiteX606" fmla="*/ 2271452 w 2837481"/>
                <a:gd name="connsiteY606" fmla="*/ 4690290 h 5490345"/>
                <a:gd name="connsiteX607" fmla="*/ 2277275 w 2837481"/>
                <a:gd name="connsiteY607" fmla="*/ 4661326 h 5490345"/>
                <a:gd name="connsiteX608" fmla="*/ 2259807 w 2837481"/>
                <a:gd name="connsiteY608" fmla="*/ 4643948 h 5490345"/>
                <a:gd name="connsiteX609" fmla="*/ 2253984 w 2837481"/>
                <a:gd name="connsiteY609" fmla="*/ 4655534 h 5490345"/>
                <a:gd name="connsiteX610" fmla="*/ 2242339 w 2837481"/>
                <a:gd name="connsiteY610" fmla="*/ 4696083 h 5490345"/>
                <a:gd name="connsiteX611" fmla="*/ 2230693 w 2837481"/>
                <a:gd name="connsiteY611" fmla="*/ 4696083 h 5490345"/>
                <a:gd name="connsiteX612" fmla="*/ 2230693 w 2837481"/>
                <a:gd name="connsiteY612" fmla="*/ 4655534 h 5490345"/>
                <a:gd name="connsiteX613" fmla="*/ 2207403 w 2837481"/>
                <a:gd name="connsiteY613" fmla="*/ 4661326 h 5490345"/>
                <a:gd name="connsiteX614" fmla="*/ 2213226 w 2837481"/>
                <a:gd name="connsiteY614" fmla="*/ 4672912 h 5490345"/>
                <a:gd name="connsiteX615" fmla="*/ 2090950 w 2837481"/>
                <a:gd name="connsiteY615" fmla="*/ 4742425 h 5490345"/>
                <a:gd name="connsiteX616" fmla="*/ 2026901 w 2837481"/>
                <a:gd name="connsiteY616" fmla="*/ 4817731 h 5490345"/>
                <a:gd name="connsiteX617" fmla="*/ 2015256 w 2837481"/>
                <a:gd name="connsiteY617" fmla="*/ 4811938 h 5490345"/>
                <a:gd name="connsiteX618" fmla="*/ 2079305 w 2837481"/>
                <a:gd name="connsiteY618" fmla="*/ 4730840 h 5490345"/>
                <a:gd name="connsiteX619" fmla="*/ 2172467 w 2837481"/>
                <a:gd name="connsiteY619" fmla="*/ 4690290 h 5490345"/>
                <a:gd name="connsiteX620" fmla="*/ 2201580 w 2837481"/>
                <a:gd name="connsiteY620" fmla="*/ 4661326 h 5490345"/>
                <a:gd name="connsiteX621" fmla="*/ 2137531 w 2837481"/>
                <a:gd name="connsiteY621" fmla="*/ 4690290 h 5490345"/>
                <a:gd name="connsiteX622" fmla="*/ 2021079 w 2837481"/>
                <a:gd name="connsiteY622" fmla="*/ 4794560 h 5490345"/>
                <a:gd name="connsiteX623" fmla="*/ 2003611 w 2837481"/>
                <a:gd name="connsiteY623" fmla="*/ 4794560 h 5490345"/>
                <a:gd name="connsiteX624" fmla="*/ 1922094 w 2837481"/>
                <a:gd name="connsiteY624" fmla="*/ 4846695 h 5490345"/>
                <a:gd name="connsiteX625" fmla="*/ 1817286 w 2837481"/>
                <a:gd name="connsiteY625" fmla="*/ 4875659 h 5490345"/>
                <a:gd name="connsiteX626" fmla="*/ 1799818 w 2837481"/>
                <a:gd name="connsiteY626" fmla="*/ 4858280 h 5490345"/>
                <a:gd name="connsiteX627" fmla="*/ 1706656 w 2837481"/>
                <a:gd name="connsiteY627" fmla="*/ 4893037 h 5490345"/>
                <a:gd name="connsiteX628" fmla="*/ 1782351 w 2837481"/>
                <a:gd name="connsiteY628" fmla="*/ 4898830 h 5490345"/>
                <a:gd name="connsiteX629" fmla="*/ 1799818 w 2837481"/>
                <a:gd name="connsiteY629" fmla="*/ 4887244 h 5490345"/>
                <a:gd name="connsiteX630" fmla="*/ 1805641 w 2837481"/>
                <a:gd name="connsiteY630" fmla="*/ 4904622 h 5490345"/>
                <a:gd name="connsiteX631" fmla="*/ 1834754 w 2837481"/>
                <a:gd name="connsiteY631" fmla="*/ 4881451 h 5490345"/>
                <a:gd name="connsiteX632" fmla="*/ 1840577 w 2837481"/>
                <a:gd name="connsiteY632" fmla="*/ 4904622 h 5490345"/>
                <a:gd name="connsiteX633" fmla="*/ 1869690 w 2837481"/>
                <a:gd name="connsiteY633" fmla="*/ 4881451 h 5490345"/>
                <a:gd name="connsiteX634" fmla="*/ 1875513 w 2837481"/>
                <a:gd name="connsiteY634" fmla="*/ 4893037 h 5490345"/>
                <a:gd name="connsiteX635" fmla="*/ 1898803 w 2837481"/>
                <a:gd name="connsiteY635" fmla="*/ 4869866 h 5490345"/>
                <a:gd name="connsiteX636" fmla="*/ 1904626 w 2837481"/>
                <a:gd name="connsiteY636" fmla="*/ 4881451 h 5490345"/>
                <a:gd name="connsiteX637" fmla="*/ 1927916 w 2837481"/>
                <a:gd name="connsiteY637" fmla="*/ 4858280 h 5490345"/>
                <a:gd name="connsiteX638" fmla="*/ 1945384 w 2837481"/>
                <a:gd name="connsiteY638" fmla="*/ 4858280 h 5490345"/>
                <a:gd name="connsiteX639" fmla="*/ 1962852 w 2837481"/>
                <a:gd name="connsiteY639" fmla="*/ 4835109 h 5490345"/>
                <a:gd name="connsiteX640" fmla="*/ 1968675 w 2837481"/>
                <a:gd name="connsiteY640" fmla="*/ 4840902 h 5490345"/>
                <a:gd name="connsiteX641" fmla="*/ 1968675 w 2837481"/>
                <a:gd name="connsiteY641" fmla="*/ 4869866 h 5490345"/>
                <a:gd name="connsiteX642" fmla="*/ 1927916 w 2837481"/>
                <a:gd name="connsiteY642" fmla="*/ 4922001 h 5490345"/>
                <a:gd name="connsiteX643" fmla="*/ 1933739 w 2837481"/>
                <a:gd name="connsiteY643" fmla="*/ 4927793 h 5490345"/>
                <a:gd name="connsiteX644" fmla="*/ 2021079 w 2837481"/>
                <a:gd name="connsiteY644" fmla="*/ 4881451 h 5490345"/>
                <a:gd name="connsiteX645" fmla="*/ 2026901 w 2837481"/>
                <a:gd name="connsiteY645" fmla="*/ 4893037 h 5490345"/>
                <a:gd name="connsiteX646" fmla="*/ 1986143 w 2837481"/>
                <a:gd name="connsiteY646" fmla="*/ 4910415 h 5490345"/>
                <a:gd name="connsiteX647" fmla="*/ 1922094 w 2837481"/>
                <a:gd name="connsiteY647" fmla="*/ 4939379 h 5490345"/>
                <a:gd name="connsiteX648" fmla="*/ 1910449 w 2837481"/>
                <a:gd name="connsiteY648" fmla="*/ 4916208 h 5490345"/>
                <a:gd name="connsiteX649" fmla="*/ 1933739 w 2837481"/>
                <a:gd name="connsiteY649" fmla="*/ 4887244 h 5490345"/>
                <a:gd name="connsiteX650" fmla="*/ 1898803 w 2837481"/>
                <a:gd name="connsiteY650" fmla="*/ 4916208 h 5490345"/>
                <a:gd name="connsiteX651" fmla="*/ 1904626 w 2837481"/>
                <a:gd name="connsiteY651" fmla="*/ 4950964 h 5490345"/>
                <a:gd name="connsiteX652" fmla="*/ 1980320 w 2837481"/>
                <a:gd name="connsiteY652" fmla="*/ 4939379 h 5490345"/>
                <a:gd name="connsiteX653" fmla="*/ 2015256 w 2837481"/>
                <a:gd name="connsiteY653" fmla="*/ 4927793 h 5490345"/>
                <a:gd name="connsiteX654" fmla="*/ 2085128 w 2837481"/>
                <a:gd name="connsiteY654" fmla="*/ 4858280 h 5490345"/>
                <a:gd name="connsiteX655" fmla="*/ 2096773 w 2837481"/>
                <a:gd name="connsiteY655" fmla="*/ 4823524 h 5490345"/>
                <a:gd name="connsiteX656" fmla="*/ 2102595 w 2837481"/>
                <a:gd name="connsiteY656" fmla="*/ 4835109 h 5490345"/>
                <a:gd name="connsiteX657" fmla="*/ 2061837 w 2837481"/>
                <a:gd name="connsiteY657" fmla="*/ 4898830 h 5490345"/>
                <a:gd name="connsiteX658" fmla="*/ 2003611 w 2837481"/>
                <a:gd name="connsiteY658" fmla="*/ 4945172 h 5490345"/>
                <a:gd name="connsiteX659" fmla="*/ 1904626 w 2837481"/>
                <a:gd name="connsiteY659" fmla="*/ 4962550 h 5490345"/>
                <a:gd name="connsiteX660" fmla="*/ 1875513 w 2837481"/>
                <a:gd name="connsiteY660" fmla="*/ 4933586 h 5490345"/>
                <a:gd name="connsiteX661" fmla="*/ 1875513 w 2837481"/>
                <a:gd name="connsiteY661" fmla="*/ 4916208 h 5490345"/>
                <a:gd name="connsiteX662" fmla="*/ 1846400 w 2837481"/>
                <a:gd name="connsiteY662" fmla="*/ 4968343 h 5490345"/>
                <a:gd name="connsiteX663" fmla="*/ 1741592 w 2837481"/>
                <a:gd name="connsiteY663" fmla="*/ 4979928 h 5490345"/>
                <a:gd name="connsiteX664" fmla="*/ 1741592 w 2837481"/>
                <a:gd name="connsiteY664" fmla="*/ 4904622 h 5490345"/>
                <a:gd name="connsiteX665" fmla="*/ 1724124 w 2837481"/>
                <a:gd name="connsiteY665" fmla="*/ 4904622 h 5490345"/>
                <a:gd name="connsiteX666" fmla="*/ 1654253 w 2837481"/>
                <a:gd name="connsiteY666" fmla="*/ 4916208 h 5490345"/>
                <a:gd name="connsiteX667" fmla="*/ 1648430 w 2837481"/>
                <a:gd name="connsiteY667" fmla="*/ 4910415 h 5490345"/>
                <a:gd name="connsiteX668" fmla="*/ 1683366 w 2837481"/>
                <a:gd name="connsiteY668" fmla="*/ 4887244 h 5490345"/>
                <a:gd name="connsiteX669" fmla="*/ 1782351 w 2837481"/>
                <a:gd name="connsiteY669" fmla="*/ 4840902 h 5490345"/>
                <a:gd name="connsiteX670" fmla="*/ 1823109 w 2837481"/>
                <a:gd name="connsiteY670" fmla="*/ 4864073 h 5490345"/>
                <a:gd name="connsiteX671" fmla="*/ 1863867 w 2837481"/>
                <a:gd name="connsiteY671" fmla="*/ 4852488 h 5490345"/>
                <a:gd name="connsiteX672" fmla="*/ 1986143 w 2837481"/>
                <a:gd name="connsiteY672" fmla="*/ 4788767 h 5490345"/>
                <a:gd name="connsiteX673" fmla="*/ 1945384 w 2837481"/>
                <a:gd name="connsiteY673" fmla="*/ 4771389 h 5490345"/>
                <a:gd name="connsiteX674" fmla="*/ 1962852 w 2837481"/>
                <a:gd name="connsiteY674" fmla="*/ 4719254 h 5490345"/>
                <a:gd name="connsiteX675" fmla="*/ 1933739 w 2837481"/>
                <a:gd name="connsiteY675" fmla="*/ 4725047 h 5490345"/>
                <a:gd name="connsiteX676" fmla="*/ 1945384 w 2837481"/>
                <a:gd name="connsiteY676" fmla="*/ 4742425 h 5490345"/>
                <a:gd name="connsiteX677" fmla="*/ 1933739 w 2837481"/>
                <a:gd name="connsiteY677" fmla="*/ 4759803 h 5490345"/>
                <a:gd name="connsiteX678" fmla="*/ 1887158 w 2837481"/>
                <a:gd name="connsiteY678" fmla="*/ 4765596 h 5490345"/>
                <a:gd name="connsiteX679" fmla="*/ 1898803 w 2837481"/>
                <a:gd name="connsiteY679" fmla="*/ 4701876 h 5490345"/>
                <a:gd name="connsiteX680" fmla="*/ 1962852 w 2837481"/>
                <a:gd name="connsiteY680" fmla="*/ 4661326 h 5490345"/>
                <a:gd name="connsiteX681" fmla="*/ 2026901 w 2837481"/>
                <a:gd name="connsiteY681" fmla="*/ 4586021 h 5490345"/>
                <a:gd name="connsiteX682" fmla="*/ 2032724 w 2837481"/>
                <a:gd name="connsiteY682" fmla="*/ 4562850 h 5490345"/>
                <a:gd name="connsiteX683" fmla="*/ 1881335 w 2837481"/>
                <a:gd name="connsiteY683" fmla="*/ 4632363 h 5490345"/>
                <a:gd name="connsiteX684" fmla="*/ 1817286 w 2837481"/>
                <a:gd name="connsiteY684" fmla="*/ 4730840 h 5490345"/>
                <a:gd name="connsiteX685" fmla="*/ 1805641 w 2837481"/>
                <a:gd name="connsiteY685" fmla="*/ 4730840 h 5490345"/>
                <a:gd name="connsiteX686" fmla="*/ 1858045 w 2837481"/>
                <a:gd name="connsiteY686" fmla="*/ 4638155 h 5490345"/>
                <a:gd name="connsiteX687" fmla="*/ 2073482 w 2837481"/>
                <a:gd name="connsiteY687" fmla="*/ 4545471 h 5490345"/>
                <a:gd name="connsiteX688" fmla="*/ 2050192 w 2837481"/>
                <a:gd name="connsiteY688" fmla="*/ 4533886 h 5490345"/>
                <a:gd name="connsiteX689" fmla="*/ 1916271 w 2837481"/>
                <a:gd name="connsiteY689" fmla="*/ 4568642 h 5490345"/>
                <a:gd name="connsiteX690" fmla="*/ 1782351 w 2837481"/>
                <a:gd name="connsiteY690" fmla="*/ 4701876 h 5490345"/>
                <a:gd name="connsiteX691" fmla="*/ 1770705 w 2837481"/>
                <a:gd name="connsiteY691" fmla="*/ 4725047 h 5490345"/>
                <a:gd name="connsiteX692" fmla="*/ 1665898 w 2837481"/>
                <a:gd name="connsiteY692" fmla="*/ 4846695 h 5490345"/>
                <a:gd name="connsiteX693" fmla="*/ 1625139 w 2837481"/>
                <a:gd name="connsiteY693" fmla="*/ 4869866 h 5490345"/>
                <a:gd name="connsiteX694" fmla="*/ 1590204 w 2837481"/>
                <a:gd name="connsiteY694" fmla="*/ 4881451 h 5490345"/>
                <a:gd name="connsiteX695" fmla="*/ 1654253 w 2837481"/>
                <a:gd name="connsiteY695" fmla="*/ 4869866 h 5490345"/>
                <a:gd name="connsiteX696" fmla="*/ 1753237 w 2837481"/>
                <a:gd name="connsiteY696" fmla="*/ 4742425 h 5490345"/>
                <a:gd name="connsiteX697" fmla="*/ 1793996 w 2837481"/>
                <a:gd name="connsiteY697" fmla="*/ 4725047 h 5490345"/>
                <a:gd name="connsiteX698" fmla="*/ 1764883 w 2837481"/>
                <a:gd name="connsiteY698" fmla="*/ 4754011 h 5490345"/>
                <a:gd name="connsiteX699" fmla="*/ 1706656 w 2837481"/>
                <a:gd name="connsiteY699" fmla="*/ 4852488 h 5490345"/>
                <a:gd name="connsiteX700" fmla="*/ 1596026 w 2837481"/>
                <a:gd name="connsiteY700" fmla="*/ 4893037 h 5490345"/>
                <a:gd name="connsiteX701" fmla="*/ 1485396 w 2837481"/>
                <a:gd name="connsiteY701" fmla="*/ 4881451 h 5490345"/>
                <a:gd name="connsiteX702" fmla="*/ 1491219 w 2837481"/>
                <a:gd name="connsiteY702" fmla="*/ 4904622 h 5490345"/>
                <a:gd name="connsiteX703" fmla="*/ 1549445 w 2837481"/>
                <a:gd name="connsiteY703" fmla="*/ 4922001 h 5490345"/>
                <a:gd name="connsiteX704" fmla="*/ 1566913 w 2837481"/>
                <a:gd name="connsiteY704" fmla="*/ 4898830 h 5490345"/>
                <a:gd name="connsiteX705" fmla="*/ 1578558 w 2837481"/>
                <a:gd name="connsiteY705" fmla="*/ 4922001 h 5490345"/>
                <a:gd name="connsiteX706" fmla="*/ 1549445 w 2837481"/>
                <a:gd name="connsiteY706" fmla="*/ 4939379 h 5490345"/>
                <a:gd name="connsiteX707" fmla="*/ 1485396 w 2837481"/>
                <a:gd name="connsiteY707" fmla="*/ 4927793 h 5490345"/>
                <a:gd name="connsiteX708" fmla="*/ 1450460 w 2837481"/>
                <a:gd name="connsiteY708" fmla="*/ 4950964 h 5490345"/>
                <a:gd name="connsiteX709" fmla="*/ 1497041 w 2837481"/>
                <a:gd name="connsiteY709" fmla="*/ 4968343 h 5490345"/>
                <a:gd name="connsiteX710" fmla="*/ 1683366 w 2837481"/>
                <a:gd name="connsiteY710" fmla="*/ 4979928 h 5490345"/>
                <a:gd name="connsiteX711" fmla="*/ 1858045 w 2837481"/>
                <a:gd name="connsiteY711" fmla="*/ 5072612 h 5490345"/>
                <a:gd name="connsiteX712" fmla="*/ 1945384 w 2837481"/>
                <a:gd name="connsiteY712" fmla="*/ 5066820 h 5490345"/>
                <a:gd name="connsiteX713" fmla="*/ 1957030 w 2837481"/>
                <a:gd name="connsiteY713" fmla="*/ 5032063 h 5490345"/>
                <a:gd name="connsiteX714" fmla="*/ 1927916 w 2837481"/>
                <a:gd name="connsiteY714" fmla="*/ 5014685 h 5490345"/>
                <a:gd name="connsiteX715" fmla="*/ 1939562 w 2837481"/>
                <a:gd name="connsiteY715" fmla="*/ 4985721 h 5490345"/>
                <a:gd name="connsiteX716" fmla="*/ 1980320 w 2837481"/>
                <a:gd name="connsiteY716" fmla="*/ 4974135 h 5490345"/>
                <a:gd name="connsiteX717" fmla="*/ 2015256 w 2837481"/>
                <a:gd name="connsiteY717" fmla="*/ 4950964 h 5490345"/>
                <a:gd name="connsiteX718" fmla="*/ 2038547 w 2837481"/>
                <a:gd name="connsiteY718" fmla="*/ 4968343 h 5490345"/>
                <a:gd name="connsiteX719" fmla="*/ 2044369 w 2837481"/>
                <a:gd name="connsiteY719" fmla="*/ 5008892 h 5490345"/>
                <a:gd name="connsiteX720" fmla="*/ 2073482 w 2837481"/>
                <a:gd name="connsiteY720" fmla="*/ 4939379 h 5490345"/>
                <a:gd name="connsiteX721" fmla="*/ 2085128 w 2837481"/>
                <a:gd name="connsiteY721" fmla="*/ 4950964 h 5490345"/>
                <a:gd name="connsiteX722" fmla="*/ 2096773 w 2837481"/>
                <a:gd name="connsiteY722" fmla="*/ 4945172 h 5490345"/>
                <a:gd name="connsiteX723" fmla="*/ 2096773 w 2837481"/>
                <a:gd name="connsiteY723" fmla="*/ 4968343 h 5490345"/>
                <a:gd name="connsiteX724" fmla="*/ 2067660 w 2837481"/>
                <a:gd name="connsiteY724" fmla="*/ 5066820 h 5490345"/>
                <a:gd name="connsiteX725" fmla="*/ 2003611 w 2837481"/>
                <a:gd name="connsiteY725" fmla="*/ 5061027 h 5490345"/>
                <a:gd name="connsiteX726" fmla="*/ 1986143 w 2837481"/>
                <a:gd name="connsiteY726" fmla="*/ 5095783 h 5490345"/>
                <a:gd name="connsiteX727" fmla="*/ 1957030 w 2837481"/>
                <a:gd name="connsiteY727" fmla="*/ 5124747 h 5490345"/>
                <a:gd name="connsiteX728" fmla="*/ 1875513 w 2837481"/>
                <a:gd name="connsiteY728" fmla="*/ 5130540 h 5490345"/>
                <a:gd name="connsiteX729" fmla="*/ 1782351 w 2837481"/>
                <a:gd name="connsiteY729" fmla="*/ 5095783 h 5490345"/>
                <a:gd name="connsiteX730" fmla="*/ 1776528 w 2837481"/>
                <a:gd name="connsiteY730" fmla="*/ 5095783 h 5490345"/>
                <a:gd name="connsiteX731" fmla="*/ 1776528 w 2837481"/>
                <a:gd name="connsiteY731" fmla="*/ 5113162 h 5490345"/>
                <a:gd name="connsiteX732" fmla="*/ 1718302 w 2837481"/>
                <a:gd name="connsiteY732" fmla="*/ 5188468 h 5490345"/>
                <a:gd name="connsiteX733" fmla="*/ 1630962 w 2837481"/>
                <a:gd name="connsiteY733" fmla="*/ 5205846 h 5490345"/>
                <a:gd name="connsiteX734" fmla="*/ 1613494 w 2837481"/>
                <a:gd name="connsiteY734" fmla="*/ 5223224 h 5490345"/>
                <a:gd name="connsiteX735" fmla="*/ 1619317 w 2837481"/>
                <a:gd name="connsiteY735" fmla="*/ 5240602 h 5490345"/>
                <a:gd name="connsiteX736" fmla="*/ 1613494 w 2837481"/>
                <a:gd name="connsiteY736" fmla="*/ 5252188 h 5490345"/>
                <a:gd name="connsiteX737" fmla="*/ 1543623 w 2837481"/>
                <a:gd name="connsiteY737" fmla="*/ 5223224 h 5490345"/>
                <a:gd name="connsiteX738" fmla="*/ 1555268 w 2837481"/>
                <a:gd name="connsiteY738" fmla="*/ 5171089 h 5490345"/>
                <a:gd name="connsiteX739" fmla="*/ 1479574 w 2837481"/>
                <a:gd name="connsiteY739" fmla="*/ 5142125 h 5490345"/>
                <a:gd name="connsiteX740" fmla="*/ 1456283 w 2837481"/>
                <a:gd name="connsiteY740" fmla="*/ 5159504 h 5490345"/>
                <a:gd name="connsiteX741" fmla="*/ 1473751 w 2837481"/>
                <a:gd name="connsiteY741" fmla="*/ 5176882 h 5490345"/>
                <a:gd name="connsiteX742" fmla="*/ 1491219 w 2837481"/>
                <a:gd name="connsiteY742" fmla="*/ 5200053 h 5490345"/>
                <a:gd name="connsiteX743" fmla="*/ 1473751 w 2837481"/>
                <a:gd name="connsiteY743" fmla="*/ 5223224 h 5490345"/>
                <a:gd name="connsiteX744" fmla="*/ 1392234 w 2837481"/>
                <a:gd name="connsiteY744" fmla="*/ 5194260 h 5490345"/>
                <a:gd name="connsiteX745" fmla="*/ 1368943 w 2837481"/>
                <a:gd name="connsiteY745" fmla="*/ 5211639 h 5490345"/>
                <a:gd name="connsiteX746" fmla="*/ 1322362 w 2837481"/>
                <a:gd name="connsiteY746" fmla="*/ 5205846 h 5490345"/>
                <a:gd name="connsiteX747" fmla="*/ 1299072 w 2837481"/>
                <a:gd name="connsiteY747" fmla="*/ 5176882 h 5490345"/>
                <a:gd name="connsiteX748" fmla="*/ 1316540 w 2837481"/>
                <a:gd name="connsiteY748" fmla="*/ 5147918 h 5490345"/>
                <a:gd name="connsiteX749" fmla="*/ 1345653 w 2837481"/>
                <a:gd name="connsiteY749" fmla="*/ 5159504 h 5490345"/>
                <a:gd name="connsiteX750" fmla="*/ 1351476 w 2837481"/>
                <a:gd name="connsiteY750" fmla="*/ 5136333 h 5490345"/>
                <a:gd name="connsiteX751" fmla="*/ 1304894 w 2837481"/>
                <a:gd name="connsiteY751" fmla="*/ 5118954 h 5490345"/>
                <a:gd name="connsiteX752" fmla="*/ 1188442 w 2837481"/>
                <a:gd name="connsiteY752" fmla="*/ 5159504 h 5490345"/>
                <a:gd name="connsiteX753" fmla="*/ 1182619 w 2837481"/>
                <a:gd name="connsiteY753" fmla="*/ 5182675 h 5490345"/>
                <a:gd name="connsiteX754" fmla="*/ 1170974 w 2837481"/>
                <a:gd name="connsiteY754" fmla="*/ 5223224 h 5490345"/>
                <a:gd name="connsiteX755" fmla="*/ 1106925 w 2837481"/>
                <a:gd name="connsiteY755" fmla="*/ 5234810 h 5490345"/>
                <a:gd name="connsiteX756" fmla="*/ 1106925 w 2837481"/>
                <a:gd name="connsiteY756" fmla="*/ 5194260 h 5490345"/>
                <a:gd name="connsiteX757" fmla="*/ 1077812 w 2837481"/>
                <a:gd name="connsiteY757" fmla="*/ 5147918 h 5490345"/>
                <a:gd name="connsiteX758" fmla="*/ 1037053 w 2837481"/>
                <a:gd name="connsiteY758" fmla="*/ 5078405 h 5490345"/>
                <a:gd name="connsiteX759" fmla="*/ 984649 w 2837481"/>
                <a:gd name="connsiteY759" fmla="*/ 5113162 h 5490345"/>
                <a:gd name="connsiteX760" fmla="*/ 844906 w 2837481"/>
                <a:gd name="connsiteY760" fmla="*/ 5101576 h 5490345"/>
                <a:gd name="connsiteX761" fmla="*/ 809970 w 2837481"/>
                <a:gd name="connsiteY761" fmla="*/ 5037856 h 5490345"/>
                <a:gd name="connsiteX762" fmla="*/ 798325 w 2837481"/>
                <a:gd name="connsiteY762" fmla="*/ 5043649 h 5490345"/>
                <a:gd name="connsiteX763" fmla="*/ 751744 w 2837481"/>
                <a:gd name="connsiteY763" fmla="*/ 5032063 h 5490345"/>
                <a:gd name="connsiteX764" fmla="*/ 728454 w 2837481"/>
                <a:gd name="connsiteY764" fmla="*/ 4887244 h 5490345"/>
                <a:gd name="connsiteX765" fmla="*/ 740099 w 2837481"/>
                <a:gd name="connsiteY765" fmla="*/ 4858280 h 5490345"/>
                <a:gd name="connsiteX766" fmla="*/ 745921 w 2837481"/>
                <a:gd name="connsiteY766" fmla="*/ 4864073 h 5490345"/>
                <a:gd name="connsiteX767" fmla="*/ 745921 w 2837481"/>
                <a:gd name="connsiteY767" fmla="*/ 4979928 h 5490345"/>
                <a:gd name="connsiteX768" fmla="*/ 792503 w 2837481"/>
                <a:gd name="connsiteY768" fmla="*/ 5032063 h 5490345"/>
                <a:gd name="connsiteX769" fmla="*/ 804148 w 2837481"/>
                <a:gd name="connsiteY769" fmla="*/ 5014685 h 5490345"/>
                <a:gd name="connsiteX770" fmla="*/ 809970 w 2837481"/>
                <a:gd name="connsiteY770" fmla="*/ 4997306 h 5490345"/>
                <a:gd name="connsiteX771" fmla="*/ 821616 w 2837481"/>
                <a:gd name="connsiteY771" fmla="*/ 5003099 h 5490345"/>
                <a:gd name="connsiteX772" fmla="*/ 833261 w 2837481"/>
                <a:gd name="connsiteY772" fmla="*/ 5066820 h 5490345"/>
                <a:gd name="connsiteX773" fmla="*/ 914778 w 2837481"/>
                <a:gd name="connsiteY773" fmla="*/ 5113162 h 5490345"/>
                <a:gd name="connsiteX774" fmla="*/ 1013763 w 2837481"/>
                <a:gd name="connsiteY774" fmla="*/ 5078405 h 5490345"/>
                <a:gd name="connsiteX775" fmla="*/ 1054521 w 2837481"/>
                <a:gd name="connsiteY775" fmla="*/ 5061027 h 5490345"/>
                <a:gd name="connsiteX776" fmla="*/ 1066166 w 2837481"/>
                <a:gd name="connsiteY776" fmla="*/ 5095783 h 5490345"/>
                <a:gd name="connsiteX777" fmla="*/ 1141861 w 2837481"/>
                <a:gd name="connsiteY777" fmla="*/ 5118954 h 5490345"/>
                <a:gd name="connsiteX778" fmla="*/ 1176796 w 2837481"/>
                <a:gd name="connsiteY778" fmla="*/ 5084198 h 5490345"/>
                <a:gd name="connsiteX779" fmla="*/ 1170974 w 2837481"/>
                <a:gd name="connsiteY779" fmla="*/ 5055234 h 5490345"/>
                <a:gd name="connsiteX780" fmla="*/ 1136038 w 2837481"/>
                <a:gd name="connsiteY780" fmla="*/ 5043649 h 5490345"/>
                <a:gd name="connsiteX781" fmla="*/ 1141861 w 2837481"/>
                <a:gd name="connsiteY781" fmla="*/ 5061027 h 5490345"/>
                <a:gd name="connsiteX782" fmla="*/ 1141861 w 2837481"/>
                <a:gd name="connsiteY782" fmla="*/ 5078405 h 5490345"/>
                <a:gd name="connsiteX783" fmla="*/ 1101102 w 2837481"/>
                <a:gd name="connsiteY783" fmla="*/ 5084198 h 5490345"/>
                <a:gd name="connsiteX784" fmla="*/ 1071989 w 2837481"/>
                <a:gd name="connsiteY784" fmla="*/ 5026270 h 5490345"/>
                <a:gd name="connsiteX785" fmla="*/ 1095280 w 2837481"/>
                <a:gd name="connsiteY785" fmla="*/ 5008892 h 5490345"/>
                <a:gd name="connsiteX786" fmla="*/ 1328185 w 2837481"/>
                <a:gd name="connsiteY786" fmla="*/ 4974135 h 5490345"/>
                <a:gd name="connsiteX787" fmla="*/ 1357298 w 2837481"/>
                <a:gd name="connsiteY787" fmla="*/ 4950964 h 5490345"/>
                <a:gd name="connsiteX788" fmla="*/ 1339830 w 2837481"/>
                <a:gd name="connsiteY788" fmla="*/ 4962550 h 5490345"/>
                <a:gd name="connsiteX789" fmla="*/ 1083634 w 2837481"/>
                <a:gd name="connsiteY789" fmla="*/ 4985721 h 5490345"/>
                <a:gd name="connsiteX790" fmla="*/ 943891 w 2837481"/>
                <a:gd name="connsiteY790" fmla="*/ 5084198 h 5490345"/>
                <a:gd name="connsiteX791" fmla="*/ 844906 w 2837481"/>
                <a:gd name="connsiteY791" fmla="*/ 5061027 h 5490345"/>
                <a:gd name="connsiteX792" fmla="*/ 833261 w 2837481"/>
                <a:gd name="connsiteY792" fmla="*/ 4991514 h 5490345"/>
                <a:gd name="connsiteX793" fmla="*/ 856552 w 2837481"/>
                <a:gd name="connsiteY793" fmla="*/ 4985721 h 5490345"/>
                <a:gd name="connsiteX794" fmla="*/ 850729 w 2837481"/>
                <a:gd name="connsiteY794" fmla="*/ 4962550 h 5490345"/>
                <a:gd name="connsiteX795" fmla="*/ 821616 w 2837481"/>
                <a:gd name="connsiteY795" fmla="*/ 4962550 h 5490345"/>
                <a:gd name="connsiteX796" fmla="*/ 804148 w 2837481"/>
                <a:gd name="connsiteY796" fmla="*/ 4927793 h 5490345"/>
                <a:gd name="connsiteX797" fmla="*/ 780857 w 2837481"/>
                <a:gd name="connsiteY797" fmla="*/ 4910415 h 5490345"/>
                <a:gd name="connsiteX798" fmla="*/ 804148 w 2837481"/>
                <a:gd name="connsiteY798" fmla="*/ 4910415 h 5490345"/>
                <a:gd name="connsiteX799" fmla="*/ 827438 w 2837481"/>
                <a:gd name="connsiteY799" fmla="*/ 4945172 h 5490345"/>
                <a:gd name="connsiteX800" fmla="*/ 868197 w 2837481"/>
                <a:gd name="connsiteY800" fmla="*/ 4962550 h 5490345"/>
                <a:gd name="connsiteX801" fmla="*/ 856552 w 2837481"/>
                <a:gd name="connsiteY801" fmla="*/ 5003099 h 5490345"/>
                <a:gd name="connsiteX802" fmla="*/ 844906 w 2837481"/>
                <a:gd name="connsiteY802" fmla="*/ 5008892 h 5490345"/>
                <a:gd name="connsiteX803" fmla="*/ 856552 w 2837481"/>
                <a:gd name="connsiteY803" fmla="*/ 5055234 h 5490345"/>
                <a:gd name="connsiteX804" fmla="*/ 914778 w 2837481"/>
                <a:gd name="connsiteY804" fmla="*/ 5072612 h 5490345"/>
                <a:gd name="connsiteX805" fmla="*/ 1071989 w 2837481"/>
                <a:gd name="connsiteY805" fmla="*/ 4974135 h 5490345"/>
                <a:gd name="connsiteX806" fmla="*/ 1322362 w 2837481"/>
                <a:gd name="connsiteY806" fmla="*/ 4950964 h 5490345"/>
                <a:gd name="connsiteX807" fmla="*/ 1334008 w 2837481"/>
                <a:gd name="connsiteY807" fmla="*/ 4939379 h 5490345"/>
                <a:gd name="connsiteX808" fmla="*/ 1316540 w 2837481"/>
                <a:gd name="connsiteY808" fmla="*/ 4927793 h 5490345"/>
                <a:gd name="connsiteX809" fmla="*/ 1287427 w 2837481"/>
                <a:gd name="connsiteY809" fmla="*/ 4927793 h 5490345"/>
                <a:gd name="connsiteX810" fmla="*/ 1229200 w 2837481"/>
                <a:gd name="connsiteY810" fmla="*/ 4910415 h 5490345"/>
                <a:gd name="connsiteX811" fmla="*/ 1223378 w 2837481"/>
                <a:gd name="connsiteY811" fmla="*/ 4887244 h 5490345"/>
                <a:gd name="connsiteX812" fmla="*/ 1147683 w 2837481"/>
                <a:gd name="connsiteY812" fmla="*/ 4875659 h 5490345"/>
                <a:gd name="connsiteX813" fmla="*/ 1101102 w 2837481"/>
                <a:gd name="connsiteY813" fmla="*/ 4858280 h 5490345"/>
                <a:gd name="connsiteX814" fmla="*/ 1013763 w 2837481"/>
                <a:gd name="connsiteY814" fmla="*/ 4754011 h 5490345"/>
                <a:gd name="connsiteX815" fmla="*/ 885665 w 2837481"/>
                <a:gd name="connsiteY815" fmla="*/ 4701876 h 5490345"/>
                <a:gd name="connsiteX816" fmla="*/ 868197 w 2837481"/>
                <a:gd name="connsiteY816" fmla="*/ 4672912 h 5490345"/>
                <a:gd name="connsiteX817" fmla="*/ 664405 w 2837481"/>
                <a:gd name="connsiteY817" fmla="*/ 4539679 h 5490345"/>
                <a:gd name="connsiteX818" fmla="*/ 664405 w 2837481"/>
                <a:gd name="connsiteY818" fmla="*/ 4609192 h 5490345"/>
                <a:gd name="connsiteX819" fmla="*/ 617823 w 2837481"/>
                <a:gd name="connsiteY819" fmla="*/ 4609192 h 5490345"/>
                <a:gd name="connsiteX820" fmla="*/ 565420 w 2837481"/>
                <a:gd name="connsiteY820" fmla="*/ 4545471 h 5490345"/>
                <a:gd name="connsiteX821" fmla="*/ 588710 w 2837481"/>
                <a:gd name="connsiteY821" fmla="*/ 4528093 h 5490345"/>
                <a:gd name="connsiteX822" fmla="*/ 594533 w 2837481"/>
                <a:gd name="connsiteY822" fmla="*/ 4522300 h 5490345"/>
                <a:gd name="connsiteX823" fmla="*/ 571242 w 2837481"/>
                <a:gd name="connsiteY823" fmla="*/ 4516508 h 5490345"/>
                <a:gd name="connsiteX824" fmla="*/ 437322 w 2837481"/>
                <a:gd name="connsiteY824" fmla="*/ 4504922 h 5490345"/>
                <a:gd name="connsiteX825" fmla="*/ 489725 w 2837481"/>
                <a:gd name="connsiteY825" fmla="*/ 4557057 h 5490345"/>
                <a:gd name="connsiteX826" fmla="*/ 478080 w 2837481"/>
                <a:gd name="connsiteY826" fmla="*/ 4562850 h 5490345"/>
                <a:gd name="connsiteX827" fmla="*/ 367450 w 2837481"/>
                <a:gd name="connsiteY827" fmla="*/ 4499129 h 5490345"/>
                <a:gd name="connsiteX828" fmla="*/ 2067398 w 2837481"/>
                <a:gd name="connsiteY828" fmla="*/ 4493223 h 5490345"/>
                <a:gd name="connsiteX829" fmla="*/ 2025882 w 2837481"/>
                <a:gd name="connsiteY829" fmla="*/ 4497554 h 5490345"/>
                <a:gd name="connsiteX830" fmla="*/ 2097052 w 2837481"/>
                <a:gd name="connsiteY830" fmla="*/ 4503328 h 5490345"/>
                <a:gd name="connsiteX831" fmla="*/ 2108913 w 2837481"/>
                <a:gd name="connsiteY831" fmla="*/ 4572619 h 5490345"/>
                <a:gd name="connsiteX832" fmla="*/ 2120775 w 2837481"/>
                <a:gd name="connsiteY832" fmla="*/ 4561071 h 5490345"/>
                <a:gd name="connsiteX833" fmla="*/ 2126706 w 2837481"/>
                <a:gd name="connsiteY833" fmla="*/ 4514876 h 5490345"/>
                <a:gd name="connsiteX834" fmla="*/ 2108913 w 2837481"/>
                <a:gd name="connsiteY834" fmla="*/ 4497554 h 5490345"/>
                <a:gd name="connsiteX835" fmla="*/ 2067398 w 2837481"/>
                <a:gd name="connsiteY835" fmla="*/ 4493223 h 5490345"/>
                <a:gd name="connsiteX836" fmla="*/ 664151 w 2837481"/>
                <a:gd name="connsiteY836" fmla="*/ 4487047 h 5490345"/>
                <a:gd name="connsiteX837" fmla="*/ 622794 w 2837481"/>
                <a:gd name="connsiteY837" fmla="*/ 4503583 h 5490345"/>
                <a:gd name="connsiteX838" fmla="*/ 605070 w 2837481"/>
                <a:gd name="connsiteY838" fmla="*/ 4545673 h 5490345"/>
                <a:gd name="connsiteX839" fmla="*/ 610978 w 2837481"/>
                <a:gd name="connsiteY839" fmla="*/ 4545673 h 5490345"/>
                <a:gd name="connsiteX840" fmla="*/ 705507 w 2837481"/>
                <a:gd name="connsiteY840" fmla="*/ 4497570 h 5490345"/>
                <a:gd name="connsiteX841" fmla="*/ 664151 w 2837481"/>
                <a:gd name="connsiteY841" fmla="*/ 4487047 h 5490345"/>
                <a:gd name="connsiteX842" fmla="*/ 876678 w 2837481"/>
                <a:gd name="connsiteY842" fmla="*/ 4476120 h 5490345"/>
                <a:gd name="connsiteX843" fmla="*/ 855957 w 2837481"/>
                <a:gd name="connsiteY843" fmla="*/ 4480582 h 5490345"/>
                <a:gd name="connsiteX844" fmla="*/ 855957 w 2837481"/>
                <a:gd name="connsiteY844" fmla="*/ 4498429 h 5490345"/>
                <a:gd name="connsiteX845" fmla="*/ 897398 w 2837481"/>
                <a:gd name="connsiteY845" fmla="*/ 4516277 h 5490345"/>
                <a:gd name="connsiteX846" fmla="*/ 921078 w 2837481"/>
                <a:gd name="connsiteY846" fmla="*/ 4504379 h 5490345"/>
                <a:gd name="connsiteX847" fmla="*/ 897398 w 2837481"/>
                <a:gd name="connsiteY847" fmla="*/ 4480582 h 5490345"/>
                <a:gd name="connsiteX848" fmla="*/ 876678 w 2837481"/>
                <a:gd name="connsiteY848" fmla="*/ 4476120 h 5490345"/>
                <a:gd name="connsiteX849" fmla="*/ 1845902 w 2837481"/>
                <a:gd name="connsiteY849" fmla="*/ 4469733 h 5490345"/>
                <a:gd name="connsiteX850" fmla="*/ 1776734 w 2837481"/>
                <a:gd name="connsiteY850" fmla="*/ 4527174 h 5490345"/>
                <a:gd name="connsiteX851" fmla="*/ 1690275 w 2837481"/>
                <a:gd name="connsiteY851" fmla="*/ 4561638 h 5490345"/>
                <a:gd name="connsiteX852" fmla="*/ 1724859 w 2837481"/>
                <a:gd name="connsiteY852" fmla="*/ 4578871 h 5490345"/>
                <a:gd name="connsiteX853" fmla="*/ 1765206 w 2837481"/>
                <a:gd name="connsiteY853" fmla="*/ 4590359 h 5490345"/>
                <a:gd name="connsiteX854" fmla="*/ 1742151 w 2837481"/>
                <a:gd name="connsiteY854" fmla="*/ 4619079 h 5490345"/>
                <a:gd name="connsiteX855" fmla="*/ 1805554 w 2837481"/>
                <a:gd name="connsiteY855" fmla="*/ 4630567 h 5490345"/>
                <a:gd name="connsiteX856" fmla="*/ 1822846 w 2837481"/>
                <a:gd name="connsiteY856" fmla="*/ 4619079 h 5490345"/>
                <a:gd name="connsiteX857" fmla="*/ 1811318 w 2837481"/>
                <a:gd name="connsiteY857" fmla="*/ 4619079 h 5490345"/>
                <a:gd name="connsiteX858" fmla="*/ 1822846 w 2837481"/>
                <a:gd name="connsiteY858" fmla="*/ 4596103 h 5490345"/>
                <a:gd name="connsiteX859" fmla="*/ 1794026 w 2837481"/>
                <a:gd name="connsiteY859" fmla="*/ 4601847 h 5490345"/>
                <a:gd name="connsiteX860" fmla="*/ 1788262 w 2837481"/>
                <a:gd name="connsiteY860" fmla="*/ 4590359 h 5490345"/>
                <a:gd name="connsiteX861" fmla="*/ 1845902 w 2837481"/>
                <a:gd name="connsiteY861" fmla="*/ 4555894 h 5490345"/>
                <a:gd name="connsiteX862" fmla="*/ 1840138 w 2837481"/>
                <a:gd name="connsiteY862" fmla="*/ 4550150 h 5490345"/>
                <a:gd name="connsiteX863" fmla="*/ 1794026 w 2837481"/>
                <a:gd name="connsiteY863" fmla="*/ 4578871 h 5490345"/>
                <a:gd name="connsiteX864" fmla="*/ 1736387 w 2837481"/>
                <a:gd name="connsiteY864" fmla="*/ 4567382 h 5490345"/>
                <a:gd name="connsiteX865" fmla="*/ 1736387 w 2837481"/>
                <a:gd name="connsiteY865" fmla="*/ 4561638 h 5490345"/>
                <a:gd name="connsiteX866" fmla="*/ 1817082 w 2837481"/>
                <a:gd name="connsiteY866" fmla="*/ 4550150 h 5490345"/>
                <a:gd name="connsiteX867" fmla="*/ 1794026 w 2837481"/>
                <a:gd name="connsiteY867" fmla="*/ 4544406 h 5490345"/>
                <a:gd name="connsiteX868" fmla="*/ 1822846 w 2837481"/>
                <a:gd name="connsiteY868" fmla="*/ 4527174 h 5490345"/>
                <a:gd name="connsiteX869" fmla="*/ 1794026 w 2837481"/>
                <a:gd name="connsiteY869" fmla="*/ 4509942 h 5490345"/>
                <a:gd name="connsiteX870" fmla="*/ 1828610 w 2837481"/>
                <a:gd name="connsiteY870" fmla="*/ 4509942 h 5490345"/>
                <a:gd name="connsiteX871" fmla="*/ 1840138 w 2837481"/>
                <a:gd name="connsiteY871" fmla="*/ 4532918 h 5490345"/>
                <a:gd name="connsiteX872" fmla="*/ 1851666 w 2837481"/>
                <a:gd name="connsiteY872" fmla="*/ 4532918 h 5490345"/>
                <a:gd name="connsiteX873" fmla="*/ 1857430 w 2837481"/>
                <a:gd name="connsiteY873" fmla="*/ 4504198 h 5490345"/>
                <a:gd name="connsiteX874" fmla="*/ 1851666 w 2837481"/>
                <a:gd name="connsiteY874" fmla="*/ 4504198 h 5490345"/>
                <a:gd name="connsiteX875" fmla="*/ 1845494 w 2837481"/>
                <a:gd name="connsiteY875" fmla="*/ 4501123 h 5490345"/>
                <a:gd name="connsiteX876" fmla="*/ 1847054 w 2837481"/>
                <a:gd name="connsiteY876" fmla="*/ 4497904 h 5490345"/>
                <a:gd name="connsiteX877" fmla="*/ 1845119 w 2837481"/>
                <a:gd name="connsiteY877" fmla="*/ 4496997 h 5490345"/>
                <a:gd name="connsiteX878" fmla="*/ 1845902 w 2837481"/>
                <a:gd name="connsiteY878" fmla="*/ 4492710 h 5490345"/>
                <a:gd name="connsiteX879" fmla="*/ 1857430 w 2837481"/>
                <a:gd name="connsiteY879" fmla="*/ 4486965 h 5490345"/>
                <a:gd name="connsiteX880" fmla="*/ 1868957 w 2837481"/>
                <a:gd name="connsiteY880" fmla="*/ 4498454 h 5490345"/>
                <a:gd name="connsiteX881" fmla="*/ 1886249 w 2837481"/>
                <a:gd name="connsiteY881" fmla="*/ 4481221 h 5490345"/>
                <a:gd name="connsiteX882" fmla="*/ 1845902 w 2837481"/>
                <a:gd name="connsiteY882" fmla="*/ 4469733 h 5490345"/>
                <a:gd name="connsiteX883" fmla="*/ 338667 w 2837481"/>
                <a:gd name="connsiteY883" fmla="*/ 4428903 h 5490345"/>
                <a:gd name="connsiteX884" fmla="*/ 332849 w 2837481"/>
                <a:gd name="connsiteY884" fmla="*/ 4434619 h 5490345"/>
                <a:gd name="connsiteX885" fmla="*/ 303759 w 2837481"/>
                <a:gd name="connsiteY885" fmla="*/ 4434619 h 5490345"/>
                <a:gd name="connsiteX886" fmla="*/ 361939 w 2837481"/>
                <a:gd name="connsiteY886" fmla="*/ 4491778 h 5490345"/>
                <a:gd name="connsiteX887" fmla="*/ 396847 w 2837481"/>
                <a:gd name="connsiteY887" fmla="*/ 4486062 h 5490345"/>
                <a:gd name="connsiteX888" fmla="*/ 338667 w 2837481"/>
                <a:gd name="connsiteY888" fmla="*/ 4428903 h 5490345"/>
                <a:gd name="connsiteX889" fmla="*/ 333155 w 2837481"/>
                <a:gd name="connsiteY889" fmla="*/ 4370991 h 5490345"/>
                <a:gd name="connsiteX890" fmla="*/ 402580 w 2837481"/>
                <a:gd name="connsiteY890" fmla="*/ 4474443 h 5490345"/>
                <a:gd name="connsiteX891" fmla="*/ 541430 w 2837481"/>
                <a:gd name="connsiteY891" fmla="*/ 4503180 h 5490345"/>
                <a:gd name="connsiteX892" fmla="*/ 599285 w 2837481"/>
                <a:gd name="connsiteY892" fmla="*/ 4508927 h 5490345"/>
                <a:gd name="connsiteX893" fmla="*/ 605070 w 2837481"/>
                <a:gd name="connsiteY893" fmla="*/ 4497433 h 5490345"/>
                <a:gd name="connsiteX894" fmla="*/ 535645 w 2837481"/>
                <a:gd name="connsiteY894" fmla="*/ 4474443 h 5490345"/>
                <a:gd name="connsiteX895" fmla="*/ 385224 w 2837481"/>
                <a:gd name="connsiteY895" fmla="*/ 4445706 h 5490345"/>
                <a:gd name="connsiteX896" fmla="*/ 356297 w 2837481"/>
                <a:gd name="connsiteY896" fmla="*/ 4388233 h 5490345"/>
                <a:gd name="connsiteX897" fmla="*/ 333155 w 2837481"/>
                <a:gd name="connsiteY897" fmla="*/ 4370991 h 5490345"/>
                <a:gd name="connsiteX898" fmla="*/ 687542 w 2837481"/>
                <a:gd name="connsiteY898" fmla="*/ 4359496 h 5490345"/>
                <a:gd name="connsiteX899" fmla="*/ 653246 w 2837481"/>
                <a:gd name="connsiteY899" fmla="*/ 4365212 h 5490345"/>
                <a:gd name="connsiteX900" fmla="*/ 641814 w 2837481"/>
                <a:gd name="connsiteY900" fmla="*/ 4376644 h 5490345"/>
                <a:gd name="connsiteX901" fmla="*/ 653246 w 2837481"/>
                <a:gd name="connsiteY901" fmla="*/ 4393792 h 5490345"/>
                <a:gd name="connsiteX902" fmla="*/ 658962 w 2837481"/>
                <a:gd name="connsiteY902" fmla="*/ 4370928 h 5490345"/>
                <a:gd name="connsiteX903" fmla="*/ 670394 w 2837481"/>
                <a:gd name="connsiteY903" fmla="*/ 4393792 h 5490345"/>
                <a:gd name="connsiteX904" fmla="*/ 698973 w 2837481"/>
                <a:gd name="connsiteY904" fmla="*/ 4405224 h 5490345"/>
                <a:gd name="connsiteX905" fmla="*/ 721837 w 2837481"/>
                <a:gd name="connsiteY905" fmla="*/ 4388076 h 5490345"/>
                <a:gd name="connsiteX906" fmla="*/ 721837 w 2837481"/>
                <a:gd name="connsiteY906" fmla="*/ 4365212 h 5490345"/>
                <a:gd name="connsiteX907" fmla="*/ 687542 w 2837481"/>
                <a:gd name="connsiteY907" fmla="*/ 4359496 h 5490345"/>
                <a:gd name="connsiteX908" fmla="*/ 290898 w 2837481"/>
                <a:gd name="connsiteY908" fmla="*/ 4347250 h 5490345"/>
                <a:gd name="connsiteX909" fmla="*/ 285080 w 2837481"/>
                <a:gd name="connsiteY909" fmla="*/ 4376458 h 5490345"/>
                <a:gd name="connsiteX910" fmla="*/ 296717 w 2837481"/>
                <a:gd name="connsiteY910" fmla="*/ 4370617 h 5490345"/>
                <a:gd name="connsiteX911" fmla="*/ 308353 w 2837481"/>
                <a:gd name="connsiteY911" fmla="*/ 4376458 h 5490345"/>
                <a:gd name="connsiteX912" fmla="*/ 302535 w 2837481"/>
                <a:gd name="connsiteY912" fmla="*/ 4393983 h 5490345"/>
                <a:gd name="connsiteX913" fmla="*/ 319989 w 2837481"/>
                <a:gd name="connsiteY913" fmla="*/ 4423191 h 5490345"/>
                <a:gd name="connsiteX914" fmla="*/ 325807 w 2837481"/>
                <a:gd name="connsiteY914" fmla="*/ 4405666 h 5490345"/>
                <a:gd name="connsiteX915" fmla="*/ 290898 w 2837481"/>
                <a:gd name="connsiteY915" fmla="*/ 4347250 h 5490345"/>
                <a:gd name="connsiteX916" fmla="*/ 249866 w 2837481"/>
                <a:gd name="connsiteY916" fmla="*/ 4330102 h 5490345"/>
                <a:gd name="connsiteX917" fmla="*/ 268239 w 2837481"/>
                <a:gd name="connsiteY917" fmla="*/ 4369297 h 5490345"/>
                <a:gd name="connsiteX918" fmla="*/ 268239 w 2837481"/>
                <a:gd name="connsiteY918" fmla="*/ 4358099 h 5490345"/>
                <a:gd name="connsiteX919" fmla="*/ 249866 w 2837481"/>
                <a:gd name="connsiteY919" fmla="*/ 4330102 h 5490345"/>
                <a:gd name="connsiteX920" fmla="*/ 733678 w 2837481"/>
                <a:gd name="connsiteY920" fmla="*/ 4330100 h 5490345"/>
                <a:gd name="connsiteX921" fmla="*/ 733678 w 2837481"/>
                <a:gd name="connsiteY921" fmla="*/ 4404938 h 5490345"/>
                <a:gd name="connsiteX922" fmla="*/ 693258 w 2837481"/>
                <a:gd name="connsiteY922" fmla="*/ 4422208 h 5490345"/>
                <a:gd name="connsiteX923" fmla="*/ 745227 w 2837481"/>
                <a:gd name="connsiteY923" fmla="*/ 4445235 h 5490345"/>
                <a:gd name="connsiteX924" fmla="*/ 774098 w 2837481"/>
                <a:gd name="connsiteY924" fmla="*/ 4427965 h 5490345"/>
                <a:gd name="connsiteX925" fmla="*/ 733678 w 2837481"/>
                <a:gd name="connsiteY925" fmla="*/ 4330100 h 5490345"/>
                <a:gd name="connsiteX926" fmla="*/ 710756 w 2837481"/>
                <a:gd name="connsiteY926" fmla="*/ 4317852 h 5490345"/>
                <a:gd name="connsiteX927" fmla="*/ 686958 w 2837481"/>
                <a:gd name="connsiteY927" fmla="*/ 4329751 h 5490345"/>
                <a:gd name="connsiteX928" fmla="*/ 722654 w 2837481"/>
                <a:gd name="connsiteY928" fmla="*/ 4359497 h 5490345"/>
                <a:gd name="connsiteX929" fmla="*/ 710756 w 2837481"/>
                <a:gd name="connsiteY929" fmla="*/ 4317852 h 5490345"/>
                <a:gd name="connsiteX930" fmla="*/ 232719 w 2837481"/>
                <a:gd name="connsiteY930" fmla="*/ 4300706 h 5490345"/>
                <a:gd name="connsiteX931" fmla="*/ 244968 w 2837481"/>
                <a:gd name="connsiteY931" fmla="*/ 4317854 h 5490345"/>
                <a:gd name="connsiteX932" fmla="*/ 232719 w 2837481"/>
                <a:gd name="connsiteY932" fmla="*/ 4300706 h 5490345"/>
                <a:gd name="connsiteX933" fmla="*/ 1264685 w 2837481"/>
                <a:gd name="connsiteY933" fmla="*/ 4300704 h 5490345"/>
                <a:gd name="connsiteX934" fmla="*/ 1235561 w 2837481"/>
                <a:gd name="connsiteY934" fmla="*/ 4324071 h 5490345"/>
                <a:gd name="connsiteX935" fmla="*/ 1235561 w 2837481"/>
                <a:gd name="connsiteY935" fmla="*/ 4347437 h 5490345"/>
                <a:gd name="connsiteX936" fmla="*/ 1270510 w 2837481"/>
                <a:gd name="connsiteY936" fmla="*/ 4324071 h 5490345"/>
                <a:gd name="connsiteX937" fmla="*/ 1363707 w 2837481"/>
                <a:gd name="connsiteY937" fmla="*/ 4364962 h 5490345"/>
                <a:gd name="connsiteX938" fmla="*/ 1387006 w 2837481"/>
                <a:gd name="connsiteY938" fmla="*/ 4335754 h 5490345"/>
                <a:gd name="connsiteX939" fmla="*/ 1445254 w 2837481"/>
                <a:gd name="connsiteY939" fmla="*/ 4335754 h 5490345"/>
                <a:gd name="connsiteX940" fmla="*/ 1480203 w 2837481"/>
                <a:gd name="connsiteY940" fmla="*/ 4370804 h 5490345"/>
                <a:gd name="connsiteX941" fmla="*/ 1486027 w 2837481"/>
                <a:gd name="connsiteY941" fmla="*/ 4364962 h 5490345"/>
                <a:gd name="connsiteX942" fmla="*/ 1480203 w 2837481"/>
                <a:gd name="connsiteY942" fmla="*/ 4329912 h 5490345"/>
                <a:gd name="connsiteX943" fmla="*/ 1375356 w 2837481"/>
                <a:gd name="connsiteY943" fmla="*/ 4318229 h 5490345"/>
                <a:gd name="connsiteX944" fmla="*/ 1334583 w 2837481"/>
                <a:gd name="connsiteY944" fmla="*/ 4329912 h 5490345"/>
                <a:gd name="connsiteX945" fmla="*/ 1264685 w 2837481"/>
                <a:gd name="connsiteY945" fmla="*/ 4300704 h 5490345"/>
                <a:gd name="connsiteX946" fmla="*/ 2033230 w 2837481"/>
                <a:gd name="connsiteY946" fmla="*/ 4295804 h 5490345"/>
                <a:gd name="connsiteX947" fmla="*/ 2009713 w 2837481"/>
                <a:gd name="connsiteY947" fmla="*/ 4319076 h 5490345"/>
                <a:gd name="connsiteX948" fmla="*/ 1974438 w 2837481"/>
                <a:gd name="connsiteY948" fmla="*/ 4400528 h 5490345"/>
                <a:gd name="connsiteX949" fmla="*/ 1992076 w 2837481"/>
                <a:gd name="connsiteY949" fmla="*/ 4429618 h 5490345"/>
                <a:gd name="connsiteX950" fmla="*/ 2027351 w 2837481"/>
                <a:gd name="connsiteY950" fmla="*/ 4429618 h 5490345"/>
                <a:gd name="connsiteX951" fmla="*/ 2009713 w 2837481"/>
                <a:gd name="connsiteY951" fmla="*/ 4412164 h 5490345"/>
                <a:gd name="connsiteX952" fmla="*/ 2009713 w 2837481"/>
                <a:gd name="connsiteY952" fmla="*/ 4336530 h 5490345"/>
                <a:gd name="connsiteX953" fmla="*/ 2033230 w 2837481"/>
                <a:gd name="connsiteY953" fmla="*/ 4295804 h 5490345"/>
                <a:gd name="connsiteX954" fmla="*/ 1019882 w 2837481"/>
                <a:gd name="connsiteY954" fmla="*/ 4288455 h 5490345"/>
                <a:gd name="connsiteX955" fmla="*/ 1006817 w 2837481"/>
                <a:gd name="connsiteY955" fmla="*/ 4311319 h 5490345"/>
                <a:gd name="connsiteX956" fmla="*/ 1019882 w 2837481"/>
                <a:gd name="connsiteY956" fmla="*/ 4322750 h 5490345"/>
                <a:gd name="connsiteX957" fmla="*/ 1026414 w 2837481"/>
                <a:gd name="connsiteY957" fmla="*/ 4305603 h 5490345"/>
                <a:gd name="connsiteX958" fmla="*/ 1019882 w 2837481"/>
                <a:gd name="connsiteY958" fmla="*/ 4288455 h 5490345"/>
                <a:gd name="connsiteX959" fmla="*/ 210671 w 2837481"/>
                <a:gd name="connsiteY959" fmla="*/ 4283559 h 5490345"/>
                <a:gd name="connsiteX960" fmla="*/ 232719 w 2837481"/>
                <a:gd name="connsiteY960" fmla="*/ 4335003 h 5490345"/>
                <a:gd name="connsiteX961" fmla="*/ 210671 w 2837481"/>
                <a:gd name="connsiteY961" fmla="*/ 4283559 h 5490345"/>
                <a:gd name="connsiteX962" fmla="*/ 670230 w 2837481"/>
                <a:gd name="connsiteY962" fmla="*/ 4259060 h 5490345"/>
                <a:gd name="connsiteX963" fmla="*/ 646713 w 2837481"/>
                <a:gd name="connsiteY963" fmla="*/ 4265048 h 5490345"/>
                <a:gd name="connsiteX964" fmla="*/ 687868 w 2837481"/>
                <a:gd name="connsiteY964" fmla="*/ 4283013 h 5490345"/>
                <a:gd name="connsiteX965" fmla="*/ 670230 w 2837481"/>
                <a:gd name="connsiteY965" fmla="*/ 4289001 h 5490345"/>
                <a:gd name="connsiteX966" fmla="*/ 676109 w 2837481"/>
                <a:gd name="connsiteY966" fmla="*/ 4306965 h 5490345"/>
                <a:gd name="connsiteX967" fmla="*/ 705505 w 2837481"/>
                <a:gd name="connsiteY967" fmla="*/ 4312953 h 5490345"/>
                <a:gd name="connsiteX968" fmla="*/ 687868 w 2837481"/>
                <a:gd name="connsiteY968" fmla="*/ 4277025 h 5490345"/>
                <a:gd name="connsiteX969" fmla="*/ 670230 w 2837481"/>
                <a:gd name="connsiteY969" fmla="*/ 4259060 h 5490345"/>
                <a:gd name="connsiteX970" fmla="*/ 1066834 w 2837481"/>
                <a:gd name="connsiteY970" fmla="*/ 4259059 h 5490345"/>
                <a:gd name="connsiteX971" fmla="*/ 1060709 w 2837481"/>
                <a:gd name="connsiteY971" fmla="*/ 4278656 h 5490345"/>
                <a:gd name="connsiteX972" fmla="*/ 1072958 w 2837481"/>
                <a:gd name="connsiteY972" fmla="*/ 4272124 h 5490345"/>
                <a:gd name="connsiteX973" fmla="*/ 1066834 w 2837481"/>
                <a:gd name="connsiteY973" fmla="*/ 4259059 h 5490345"/>
                <a:gd name="connsiteX974" fmla="*/ 693258 w 2837481"/>
                <a:gd name="connsiteY974" fmla="*/ 4254161 h 5490345"/>
                <a:gd name="connsiteX975" fmla="*/ 710728 w 2837481"/>
                <a:gd name="connsiteY975" fmla="*/ 4289110 h 5490345"/>
                <a:gd name="connsiteX976" fmla="*/ 774785 w 2837481"/>
                <a:gd name="connsiteY976" fmla="*/ 4341533 h 5490345"/>
                <a:gd name="connsiteX977" fmla="*/ 984426 w 2837481"/>
                <a:gd name="connsiteY977" fmla="*/ 4487153 h 5490345"/>
                <a:gd name="connsiteX978" fmla="*/ 1199890 w 2837481"/>
                <a:gd name="connsiteY978" fmla="*/ 4510452 h 5490345"/>
                <a:gd name="connsiteX979" fmla="*/ 1351298 w 2837481"/>
                <a:gd name="connsiteY979" fmla="*/ 4434730 h 5490345"/>
                <a:gd name="connsiteX980" fmla="*/ 1351298 w 2837481"/>
                <a:gd name="connsiteY980" fmla="*/ 4388132 h 5490345"/>
                <a:gd name="connsiteX981" fmla="*/ 1275594 w 2837481"/>
                <a:gd name="connsiteY981" fmla="*/ 4341533 h 5490345"/>
                <a:gd name="connsiteX982" fmla="*/ 1240654 w 2837481"/>
                <a:gd name="connsiteY982" fmla="*/ 4364832 h 5490345"/>
                <a:gd name="connsiteX983" fmla="*/ 1240654 w 2837481"/>
                <a:gd name="connsiteY983" fmla="*/ 4388132 h 5490345"/>
                <a:gd name="connsiteX984" fmla="*/ 1287241 w 2837481"/>
                <a:gd name="connsiteY984" fmla="*/ 4393956 h 5490345"/>
                <a:gd name="connsiteX985" fmla="*/ 1304711 w 2837481"/>
                <a:gd name="connsiteY985" fmla="*/ 4423080 h 5490345"/>
                <a:gd name="connsiteX986" fmla="*/ 1287241 w 2837481"/>
                <a:gd name="connsiteY986" fmla="*/ 4458029 h 5490345"/>
                <a:gd name="connsiteX987" fmla="*/ 1194067 w 2837481"/>
                <a:gd name="connsiteY987" fmla="*/ 4487153 h 5490345"/>
                <a:gd name="connsiteX988" fmla="*/ 885429 w 2837481"/>
                <a:gd name="connsiteY988" fmla="*/ 4411431 h 5490345"/>
                <a:gd name="connsiteX989" fmla="*/ 699081 w 2837481"/>
                <a:gd name="connsiteY989" fmla="*/ 4254161 h 5490345"/>
                <a:gd name="connsiteX990" fmla="*/ 1118276 w 2837481"/>
                <a:gd name="connsiteY990" fmla="*/ 4254160 h 5490345"/>
                <a:gd name="connsiteX991" fmla="*/ 1112764 w 2837481"/>
                <a:gd name="connsiteY991" fmla="*/ 4259876 h 5490345"/>
                <a:gd name="connsiteX992" fmla="*/ 1112764 w 2837481"/>
                <a:gd name="connsiteY992" fmla="*/ 4282739 h 5490345"/>
                <a:gd name="connsiteX993" fmla="*/ 1123788 w 2837481"/>
                <a:gd name="connsiteY993" fmla="*/ 4282739 h 5490345"/>
                <a:gd name="connsiteX994" fmla="*/ 1118276 w 2837481"/>
                <a:gd name="connsiteY994" fmla="*/ 4254160 h 5490345"/>
                <a:gd name="connsiteX995" fmla="*/ 1014164 w 2837481"/>
                <a:gd name="connsiteY995" fmla="*/ 4247700 h 5490345"/>
                <a:gd name="connsiteX996" fmla="*/ 979869 w 2837481"/>
                <a:gd name="connsiteY996" fmla="*/ 4294022 h 5490345"/>
                <a:gd name="connsiteX997" fmla="*/ 997017 w 2837481"/>
                <a:gd name="connsiteY997" fmla="*/ 4305602 h 5490345"/>
                <a:gd name="connsiteX998" fmla="*/ 2550112 w 2837481"/>
                <a:gd name="connsiteY998" fmla="*/ 4241913 h 5490345"/>
                <a:gd name="connsiteX999" fmla="*/ 2556237 w 2837481"/>
                <a:gd name="connsiteY999" fmla="*/ 4254162 h 5490345"/>
                <a:gd name="connsiteX1000" fmla="*/ 2562361 w 2837481"/>
                <a:gd name="connsiteY1000" fmla="*/ 4248038 h 5490345"/>
                <a:gd name="connsiteX1001" fmla="*/ 2550112 w 2837481"/>
                <a:gd name="connsiteY1001" fmla="*/ 4241913 h 5490345"/>
                <a:gd name="connsiteX1002" fmla="*/ 2258580 w 2837481"/>
                <a:gd name="connsiteY1002" fmla="*/ 4232114 h 5490345"/>
                <a:gd name="connsiteX1003" fmla="*/ 2194572 w 2837481"/>
                <a:gd name="connsiteY1003" fmla="*/ 4324887 h 5490345"/>
                <a:gd name="connsiteX1004" fmla="*/ 2159659 w 2837481"/>
                <a:gd name="connsiteY1004" fmla="*/ 4324887 h 5490345"/>
                <a:gd name="connsiteX1005" fmla="*/ 2136384 w 2837481"/>
                <a:gd name="connsiteY1005" fmla="*/ 4272702 h 5490345"/>
                <a:gd name="connsiteX1006" fmla="*/ 2124746 w 2837481"/>
                <a:gd name="connsiteY1006" fmla="*/ 4272702 h 5490345"/>
                <a:gd name="connsiteX1007" fmla="*/ 2066557 w 2837481"/>
                <a:gd name="connsiteY1007" fmla="*/ 4330686 h 5490345"/>
                <a:gd name="connsiteX1008" fmla="*/ 2078195 w 2837481"/>
                <a:gd name="connsiteY1008" fmla="*/ 4371274 h 5490345"/>
                <a:gd name="connsiteX1009" fmla="*/ 2101470 w 2837481"/>
                <a:gd name="connsiteY1009" fmla="*/ 4359677 h 5490345"/>
                <a:gd name="connsiteX1010" fmla="*/ 2136384 w 2837481"/>
                <a:gd name="connsiteY1010" fmla="*/ 4359677 h 5490345"/>
                <a:gd name="connsiteX1011" fmla="*/ 2142202 w 2837481"/>
                <a:gd name="connsiteY1011" fmla="*/ 4382870 h 5490345"/>
                <a:gd name="connsiteX1012" fmla="*/ 2107289 w 2837481"/>
                <a:gd name="connsiteY1012" fmla="*/ 4417660 h 5490345"/>
                <a:gd name="connsiteX1013" fmla="*/ 2054919 w 2837481"/>
                <a:gd name="connsiteY1013" fmla="*/ 4440853 h 5490345"/>
                <a:gd name="connsiteX1014" fmla="*/ 1967637 w 2837481"/>
                <a:gd name="connsiteY1014" fmla="*/ 4429257 h 5490345"/>
                <a:gd name="connsiteX1015" fmla="*/ 1967637 w 2837481"/>
                <a:gd name="connsiteY1015" fmla="*/ 4348080 h 5490345"/>
                <a:gd name="connsiteX1016" fmla="*/ 1868716 w 2837481"/>
                <a:gd name="connsiteY1016" fmla="*/ 4423459 h 5490345"/>
                <a:gd name="connsiteX1017" fmla="*/ 1554498 w 2837481"/>
                <a:gd name="connsiteY1017" fmla="*/ 4522030 h 5490345"/>
                <a:gd name="connsiteX1018" fmla="*/ 1379932 w 2837481"/>
                <a:gd name="connsiteY1018" fmla="*/ 4475643 h 5490345"/>
                <a:gd name="connsiteX1019" fmla="*/ 1362475 w 2837481"/>
                <a:gd name="connsiteY1019" fmla="*/ 4452450 h 5490345"/>
                <a:gd name="connsiteX1020" fmla="*/ 1176272 w 2837481"/>
                <a:gd name="connsiteY1020" fmla="*/ 4527828 h 5490345"/>
                <a:gd name="connsiteX1021" fmla="*/ 931880 w 2837481"/>
                <a:gd name="connsiteY1021" fmla="*/ 4475643 h 5490345"/>
                <a:gd name="connsiteX1022" fmla="*/ 774770 w 2837481"/>
                <a:gd name="connsiteY1022" fmla="*/ 4371274 h 5490345"/>
                <a:gd name="connsiteX1023" fmla="*/ 792227 w 2837481"/>
                <a:gd name="connsiteY1023" fmla="*/ 4429257 h 5490345"/>
                <a:gd name="connsiteX1024" fmla="*/ 751495 w 2837481"/>
                <a:gd name="connsiteY1024" fmla="*/ 4458248 h 5490345"/>
                <a:gd name="connsiteX1025" fmla="*/ 681669 w 2837481"/>
                <a:gd name="connsiteY1025" fmla="*/ 4429257 h 5490345"/>
                <a:gd name="connsiteX1026" fmla="*/ 629299 w 2837481"/>
                <a:gd name="connsiteY1026" fmla="*/ 4388669 h 5490345"/>
                <a:gd name="connsiteX1027" fmla="*/ 623480 w 2837481"/>
                <a:gd name="connsiteY1027" fmla="*/ 4359677 h 5490345"/>
                <a:gd name="connsiteX1028" fmla="*/ 670031 w 2837481"/>
                <a:gd name="connsiteY1028" fmla="*/ 4359677 h 5490345"/>
                <a:gd name="connsiteX1029" fmla="*/ 675850 w 2837481"/>
                <a:gd name="connsiteY1029" fmla="*/ 4353879 h 5490345"/>
                <a:gd name="connsiteX1030" fmla="*/ 658393 w 2837481"/>
                <a:gd name="connsiteY1030" fmla="*/ 4313291 h 5490345"/>
                <a:gd name="connsiteX1031" fmla="*/ 600205 w 2837481"/>
                <a:gd name="connsiteY1031" fmla="*/ 4249509 h 5490345"/>
                <a:gd name="connsiteX1032" fmla="*/ 606023 w 2837481"/>
                <a:gd name="connsiteY1032" fmla="*/ 4272702 h 5490345"/>
                <a:gd name="connsiteX1033" fmla="*/ 611842 w 2837481"/>
                <a:gd name="connsiteY1033" fmla="*/ 4266904 h 5490345"/>
                <a:gd name="connsiteX1034" fmla="*/ 623480 w 2837481"/>
                <a:gd name="connsiteY1034" fmla="*/ 4278501 h 5490345"/>
                <a:gd name="connsiteX1035" fmla="*/ 594386 w 2837481"/>
                <a:gd name="connsiteY1035" fmla="*/ 4342282 h 5490345"/>
                <a:gd name="connsiteX1036" fmla="*/ 553654 w 2837481"/>
                <a:gd name="connsiteY1036" fmla="*/ 4330686 h 5490345"/>
                <a:gd name="connsiteX1037" fmla="*/ 536197 w 2837481"/>
                <a:gd name="connsiteY1037" fmla="*/ 4417660 h 5490345"/>
                <a:gd name="connsiteX1038" fmla="*/ 437276 w 2837481"/>
                <a:gd name="connsiteY1038" fmla="*/ 4435055 h 5490345"/>
                <a:gd name="connsiteX1039" fmla="*/ 367450 w 2837481"/>
                <a:gd name="connsiteY1039" fmla="*/ 4400265 h 5490345"/>
                <a:gd name="connsiteX1040" fmla="*/ 408182 w 2837481"/>
                <a:gd name="connsiteY1040" fmla="*/ 4446652 h 5490345"/>
                <a:gd name="connsiteX1041" fmla="*/ 617661 w 2837481"/>
                <a:gd name="connsiteY1041" fmla="*/ 4487240 h 5490345"/>
                <a:gd name="connsiteX1042" fmla="*/ 832959 w 2837481"/>
                <a:gd name="connsiteY1042" fmla="*/ 4545223 h 5490345"/>
                <a:gd name="connsiteX1043" fmla="*/ 873691 w 2837481"/>
                <a:gd name="connsiteY1043" fmla="*/ 4545223 h 5490345"/>
                <a:gd name="connsiteX1044" fmla="*/ 838778 w 2837481"/>
                <a:gd name="connsiteY1044" fmla="*/ 4487240 h 5490345"/>
                <a:gd name="connsiteX1045" fmla="*/ 867872 w 2837481"/>
                <a:gd name="connsiteY1045" fmla="*/ 4464047 h 5490345"/>
                <a:gd name="connsiteX1046" fmla="*/ 943517 w 2837481"/>
                <a:gd name="connsiteY1046" fmla="*/ 4504635 h 5490345"/>
                <a:gd name="connsiteX1047" fmla="*/ 960974 w 2837481"/>
                <a:gd name="connsiteY1047" fmla="*/ 4545223 h 5490345"/>
                <a:gd name="connsiteX1048" fmla="*/ 1024981 w 2837481"/>
                <a:gd name="connsiteY1048" fmla="*/ 4585811 h 5490345"/>
                <a:gd name="connsiteX1049" fmla="*/ 990068 w 2837481"/>
                <a:gd name="connsiteY1049" fmla="*/ 4609005 h 5490345"/>
                <a:gd name="connsiteX1050" fmla="*/ 1001706 w 2837481"/>
                <a:gd name="connsiteY1050" fmla="*/ 4632198 h 5490345"/>
                <a:gd name="connsiteX1051" fmla="*/ 1013344 w 2837481"/>
                <a:gd name="connsiteY1051" fmla="*/ 4661189 h 5490345"/>
                <a:gd name="connsiteX1052" fmla="*/ 902785 w 2837481"/>
                <a:gd name="connsiteY1052" fmla="*/ 4637996 h 5490345"/>
                <a:gd name="connsiteX1053" fmla="*/ 972612 w 2837481"/>
                <a:gd name="connsiteY1053" fmla="*/ 4672786 h 5490345"/>
                <a:gd name="connsiteX1054" fmla="*/ 1088989 w 2837481"/>
                <a:gd name="connsiteY1054" fmla="*/ 4782954 h 5490345"/>
                <a:gd name="connsiteX1055" fmla="*/ 1123902 w 2837481"/>
                <a:gd name="connsiteY1055" fmla="*/ 4817744 h 5490345"/>
                <a:gd name="connsiteX1056" fmla="*/ 1129721 w 2837481"/>
                <a:gd name="connsiteY1056" fmla="*/ 4794550 h 5490345"/>
                <a:gd name="connsiteX1057" fmla="*/ 1217004 w 2837481"/>
                <a:gd name="connsiteY1057" fmla="*/ 4777156 h 5490345"/>
                <a:gd name="connsiteX1058" fmla="*/ 1269373 w 2837481"/>
                <a:gd name="connsiteY1058" fmla="*/ 4817744 h 5490345"/>
                <a:gd name="connsiteX1059" fmla="*/ 1251917 w 2837481"/>
                <a:gd name="connsiteY1059" fmla="*/ 4840937 h 5490345"/>
                <a:gd name="connsiteX1060" fmla="*/ 1193728 w 2837481"/>
                <a:gd name="connsiteY1060" fmla="*/ 4823542 h 5490345"/>
                <a:gd name="connsiteX1061" fmla="*/ 1187909 w 2837481"/>
                <a:gd name="connsiteY1061" fmla="*/ 4835139 h 5490345"/>
                <a:gd name="connsiteX1062" fmla="*/ 1292649 w 2837481"/>
                <a:gd name="connsiteY1062" fmla="*/ 4858332 h 5490345"/>
                <a:gd name="connsiteX1063" fmla="*/ 1281011 w 2837481"/>
                <a:gd name="connsiteY1063" fmla="*/ 4840937 h 5490345"/>
                <a:gd name="connsiteX1064" fmla="*/ 1298468 w 2837481"/>
                <a:gd name="connsiteY1064" fmla="*/ 4811945 h 5490345"/>
                <a:gd name="connsiteX1065" fmla="*/ 1170453 w 2837481"/>
                <a:gd name="connsiteY1065" fmla="*/ 4748164 h 5490345"/>
                <a:gd name="connsiteX1066" fmla="*/ 1112264 w 2837481"/>
                <a:gd name="connsiteY1066" fmla="*/ 4701778 h 5490345"/>
                <a:gd name="connsiteX1067" fmla="*/ 1158815 w 2837481"/>
                <a:gd name="connsiteY1067" fmla="*/ 4690181 h 5490345"/>
                <a:gd name="connsiteX1068" fmla="*/ 1123902 w 2837481"/>
                <a:gd name="connsiteY1068" fmla="*/ 4597408 h 5490345"/>
                <a:gd name="connsiteX1069" fmla="*/ 1147177 w 2837481"/>
                <a:gd name="connsiteY1069" fmla="*/ 4609005 h 5490345"/>
                <a:gd name="connsiteX1070" fmla="*/ 1292649 w 2837481"/>
                <a:gd name="connsiteY1070" fmla="*/ 4707576 h 5490345"/>
                <a:gd name="connsiteX1071" fmla="*/ 1222823 w 2837481"/>
                <a:gd name="connsiteY1071" fmla="*/ 4643794 h 5490345"/>
                <a:gd name="connsiteX1072" fmla="*/ 1211185 w 2837481"/>
                <a:gd name="connsiteY1072" fmla="*/ 4574215 h 5490345"/>
                <a:gd name="connsiteX1073" fmla="*/ 1263555 w 2837481"/>
                <a:gd name="connsiteY1073" fmla="*/ 4585811 h 5490345"/>
                <a:gd name="connsiteX1074" fmla="*/ 1269373 w 2837481"/>
                <a:gd name="connsiteY1074" fmla="*/ 4568416 h 5490345"/>
                <a:gd name="connsiteX1075" fmla="*/ 1362475 w 2837481"/>
                <a:gd name="connsiteY1075" fmla="*/ 4498837 h 5490345"/>
                <a:gd name="connsiteX1076" fmla="*/ 1461396 w 2837481"/>
                <a:gd name="connsiteY1076" fmla="*/ 4574215 h 5490345"/>
                <a:gd name="connsiteX1077" fmla="*/ 1490490 w 2837481"/>
                <a:gd name="connsiteY1077" fmla="*/ 4568416 h 5490345"/>
                <a:gd name="connsiteX1078" fmla="*/ 1525403 w 2837481"/>
                <a:gd name="connsiteY1078" fmla="*/ 4574215 h 5490345"/>
                <a:gd name="connsiteX1079" fmla="*/ 1502128 w 2837481"/>
                <a:gd name="connsiteY1079" fmla="*/ 4661189 h 5490345"/>
                <a:gd name="connsiteX1080" fmla="*/ 1566135 w 2837481"/>
                <a:gd name="connsiteY1080" fmla="*/ 4632198 h 5490345"/>
                <a:gd name="connsiteX1081" fmla="*/ 1618505 w 2837481"/>
                <a:gd name="connsiteY1081" fmla="*/ 4614803 h 5490345"/>
                <a:gd name="connsiteX1082" fmla="*/ 1583592 w 2837481"/>
                <a:gd name="connsiteY1082" fmla="*/ 4690181 h 5490345"/>
                <a:gd name="connsiteX1083" fmla="*/ 1612686 w 2837481"/>
                <a:gd name="connsiteY1083" fmla="*/ 4707576 h 5490345"/>
                <a:gd name="connsiteX1084" fmla="*/ 1589411 w 2837481"/>
                <a:gd name="connsiteY1084" fmla="*/ 4736567 h 5490345"/>
                <a:gd name="connsiteX1085" fmla="*/ 1467215 w 2837481"/>
                <a:gd name="connsiteY1085" fmla="*/ 4800349 h 5490345"/>
                <a:gd name="connsiteX1086" fmla="*/ 1478852 w 2837481"/>
                <a:gd name="connsiteY1086" fmla="*/ 4829340 h 5490345"/>
                <a:gd name="connsiteX1087" fmla="*/ 1478852 w 2837481"/>
                <a:gd name="connsiteY1087" fmla="*/ 4846735 h 5490345"/>
                <a:gd name="connsiteX1088" fmla="*/ 1519584 w 2837481"/>
                <a:gd name="connsiteY1088" fmla="*/ 4852534 h 5490345"/>
                <a:gd name="connsiteX1089" fmla="*/ 1490490 w 2837481"/>
                <a:gd name="connsiteY1089" fmla="*/ 4829340 h 5490345"/>
                <a:gd name="connsiteX1090" fmla="*/ 1507947 w 2837481"/>
                <a:gd name="connsiteY1090" fmla="*/ 4788752 h 5490345"/>
                <a:gd name="connsiteX1091" fmla="*/ 1624324 w 2837481"/>
                <a:gd name="connsiteY1091" fmla="*/ 4777156 h 5490345"/>
                <a:gd name="connsiteX1092" fmla="*/ 1647599 w 2837481"/>
                <a:gd name="connsiteY1092" fmla="*/ 4817744 h 5490345"/>
                <a:gd name="connsiteX1093" fmla="*/ 1641780 w 2837481"/>
                <a:gd name="connsiteY1093" fmla="*/ 4840937 h 5490345"/>
                <a:gd name="connsiteX1094" fmla="*/ 1723244 w 2837481"/>
                <a:gd name="connsiteY1094" fmla="*/ 4736567 h 5490345"/>
                <a:gd name="connsiteX1095" fmla="*/ 1763976 w 2837481"/>
                <a:gd name="connsiteY1095" fmla="*/ 4707576 h 5490345"/>
                <a:gd name="connsiteX1096" fmla="*/ 1798890 w 2837481"/>
                <a:gd name="connsiteY1096" fmla="*/ 4649593 h 5490345"/>
                <a:gd name="connsiteX1097" fmla="*/ 1717426 w 2837481"/>
                <a:gd name="connsiteY1097" fmla="*/ 4626399 h 5490345"/>
                <a:gd name="connsiteX1098" fmla="*/ 1734882 w 2837481"/>
                <a:gd name="connsiteY1098" fmla="*/ 4603206 h 5490345"/>
                <a:gd name="connsiteX1099" fmla="*/ 1670875 w 2837481"/>
                <a:gd name="connsiteY1099" fmla="*/ 4556820 h 5490345"/>
                <a:gd name="connsiteX1100" fmla="*/ 1763976 w 2837481"/>
                <a:gd name="connsiteY1100" fmla="*/ 4516232 h 5490345"/>
                <a:gd name="connsiteX1101" fmla="*/ 1804709 w 2837481"/>
                <a:gd name="connsiteY1101" fmla="*/ 4475643 h 5490345"/>
                <a:gd name="connsiteX1102" fmla="*/ 1880354 w 2837481"/>
                <a:gd name="connsiteY1102" fmla="*/ 4458248 h 5490345"/>
                <a:gd name="connsiteX1103" fmla="*/ 1897810 w 2837481"/>
                <a:gd name="connsiteY1103" fmla="*/ 4475643 h 5490345"/>
                <a:gd name="connsiteX1104" fmla="*/ 1891991 w 2837481"/>
                <a:gd name="connsiteY1104" fmla="*/ 4504635 h 5490345"/>
                <a:gd name="connsiteX1105" fmla="*/ 1862897 w 2837481"/>
                <a:gd name="connsiteY1105" fmla="*/ 4522030 h 5490345"/>
                <a:gd name="connsiteX1106" fmla="*/ 1950180 w 2837481"/>
                <a:gd name="connsiteY1106" fmla="*/ 4498837 h 5490345"/>
                <a:gd name="connsiteX1107" fmla="*/ 2118927 w 2837481"/>
                <a:gd name="connsiteY1107" fmla="*/ 4487240 h 5490345"/>
                <a:gd name="connsiteX1108" fmla="*/ 2177116 w 2837481"/>
                <a:gd name="connsiteY1108" fmla="*/ 4493038 h 5490345"/>
                <a:gd name="connsiteX1109" fmla="*/ 2281855 w 2837481"/>
                <a:gd name="connsiteY1109" fmla="*/ 4504635 h 5490345"/>
                <a:gd name="connsiteX1110" fmla="*/ 2398232 w 2837481"/>
                <a:gd name="connsiteY1110" fmla="*/ 4435055 h 5490345"/>
                <a:gd name="connsiteX1111" fmla="*/ 2380776 w 2837481"/>
                <a:gd name="connsiteY1111" fmla="*/ 4417660 h 5490345"/>
                <a:gd name="connsiteX1112" fmla="*/ 2287674 w 2837481"/>
                <a:gd name="connsiteY1112" fmla="*/ 4435055 h 5490345"/>
                <a:gd name="connsiteX1113" fmla="*/ 2235304 w 2837481"/>
                <a:gd name="connsiteY1113" fmla="*/ 4382870 h 5490345"/>
                <a:gd name="connsiteX1114" fmla="*/ 2258580 w 2837481"/>
                <a:gd name="connsiteY1114" fmla="*/ 4232114 h 5490345"/>
                <a:gd name="connsiteX1115" fmla="*/ 647064 w 2837481"/>
                <a:gd name="connsiteY1115" fmla="*/ 4224764 h 5490345"/>
                <a:gd name="connsiteX1116" fmla="*/ 624667 w 2837481"/>
                <a:gd name="connsiteY1116" fmla="*/ 4242402 h 5490345"/>
                <a:gd name="connsiteX1117" fmla="*/ 663862 w 2837481"/>
                <a:gd name="connsiteY1117" fmla="*/ 4248281 h 5490345"/>
                <a:gd name="connsiteX1118" fmla="*/ 647064 w 2837481"/>
                <a:gd name="connsiteY1118" fmla="*/ 4224764 h 5490345"/>
                <a:gd name="connsiteX1119" fmla="*/ 570774 w 2837481"/>
                <a:gd name="connsiteY1119" fmla="*/ 4224764 h 5490345"/>
                <a:gd name="connsiteX1120" fmla="*/ 576899 w 2837481"/>
                <a:gd name="connsiteY1120" fmla="*/ 4237013 h 5490345"/>
                <a:gd name="connsiteX1121" fmla="*/ 583023 w 2837481"/>
                <a:gd name="connsiteY1121" fmla="*/ 4237013 h 5490345"/>
                <a:gd name="connsiteX1122" fmla="*/ 570774 w 2837481"/>
                <a:gd name="connsiteY1122" fmla="*/ 4224764 h 5490345"/>
                <a:gd name="connsiteX1123" fmla="*/ 378169 w 2837481"/>
                <a:gd name="connsiteY1123" fmla="*/ 4219865 h 5490345"/>
                <a:gd name="connsiteX1124" fmla="*/ 395623 w 2837481"/>
                <a:gd name="connsiteY1124" fmla="*/ 4254773 h 5490345"/>
                <a:gd name="connsiteX1125" fmla="*/ 383987 w 2837481"/>
                <a:gd name="connsiteY1125" fmla="*/ 4307135 h 5490345"/>
                <a:gd name="connsiteX1126" fmla="*/ 360715 w 2837481"/>
                <a:gd name="connsiteY1126" fmla="*/ 4307135 h 5490345"/>
                <a:gd name="connsiteX1127" fmla="*/ 349079 w 2837481"/>
                <a:gd name="connsiteY1127" fmla="*/ 4283863 h 5490345"/>
                <a:gd name="connsiteX1128" fmla="*/ 331625 w 2837481"/>
                <a:gd name="connsiteY1128" fmla="*/ 4260591 h 5490345"/>
                <a:gd name="connsiteX1129" fmla="*/ 325807 w 2837481"/>
                <a:gd name="connsiteY1129" fmla="*/ 4266409 h 5490345"/>
                <a:gd name="connsiteX1130" fmla="*/ 366533 w 2837481"/>
                <a:gd name="connsiteY1130" fmla="*/ 4347861 h 5490345"/>
                <a:gd name="connsiteX1131" fmla="*/ 482892 w 2837481"/>
                <a:gd name="connsiteY1131" fmla="*/ 4400222 h 5490345"/>
                <a:gd name="connsiteX1132" fmla="*/ 511982 w 2837481"/>
                <a:gd name="connsiteY1132" fmla="*/ 4359496 h 5490345"/>
                <a:gd name="connsiteX1133" fmla="*/ 477074 w 2837481"/>
                <a:gd name="connsiteY1133" fmla="*/ 4231501 h 5490345"/>
                <a:gd name="connsiteX1134" fmla="*/ 471256 w 2837481"/>
                <a:gd name="connsiteY1134" fmla="*/ 4272227 h 5490345"/>
                <a:gd name="connsiteX1135" fmla="*/ 442167 w 2837481"/>
                <a:gd name="connsiteY1135" fmla="*/ 4289681 h 5490345"/>
                <a:gd name="connsiteX1136" fmla="*/ 383987 w 2837481"/>
                <a:gd name="connsiteY1136" fmla="*/ 4225683 h 5490345"/>
                <a:gd name="connsiteX1137" fmla="*/ 2440056 w 2837481"/>
                <a:gd name="connsiteY1137" fmla="*/ 4212516 h 5490345"/>
                <a:gd name="connsiteX1138" fmla="*/ 2387895 w 2837481"/>
                <a:gd name="connsiteY1138" fmla="*/ 4282912 h 5490345"/>
                <a:gd name="connsiteX1139" fmla="*/ 2399486 w 2837481"/>
                <a:gd name="connsiteY1139" fmla="*/ 4300511 h 5490345"/>
                <a:gd name="connsiteX1140" fmla="*/ 2411078 w 2837481"/>
                <a:gd name="connsiteY1140" fmla="*/ 4265313 h 5490345"/>
                <a:gd name="connsiteX1141" fmla="*/ 2440056 w 2837481"/>
                <a:gd name="connsiteY1141" fmla="*/ 4247714 h 5490345"/>
                <a:gd name="connsiteX1142" fmla="*/ 2457442 w 2837481"/>
                <a:gd name="connsiteY1142" fmla="*/ 4259447 h 5490345"/>
                <a:gd name="connsiteX1143" fmla="*/ 2416873 w 2837481"/>
                <a:gd name="connsiteY1143" fmla="*/ 4359175 h 5490345"/>
                <a:gd name="connsiteX1144" fmla="*/ 2295166 w 2837481"/>
                <a:gd name="connsiteY1144" fmla="*/ 4388507 h 5490345"/>
                <a:gd name="connsiteX1145" fmla="*/ 2283575 w 2837481"/>
                <a:gd name="connsiteY1145" fmla="*/ 4265313 h 5490345"/>
                <a:gd name="connsiteX1146" fmla="*/ 2271984 w 2837481"/>
                <a:gd name="connsiteY1146" fmla="*/ 4247714 h 5490345"/>
                <a:gd name="connsiteX1147" fmla="*/ 2254597 w 2837481"/>
                <a:gd name="connsiteY1147" fmla="*/ 4382640 h 5490345"/>
                <a:gd name="connsiteX1148" fmla="*/ 2289370 w 2837481"/>
                <a:gd name="connsiteY1148" fmla="*/ 4417838 h 5490345"/>
                <a:gd name="connsiteX1149" fmla="*/ 2457442 w 2837481"/>
                <a:gd name="connsiteY1149" fmla="*/ 4329843 h 5490345"/>
                <a:gd name="connsiteX1150" fmla="*/ 2474829 w 2837481"/>
                <a:gd name="connsiteY1150" fmla="*/ 4224249 h 5490345"/>
                <a:gd name="connsiteX1151" fmla="*/ 2440056 w 2837481"/>
                <a:gd name="connsiteY1151" fmla="*/ 4212516 h 5490345"/>
                <a:gd name="connsiteX1152" fmla="*/ 541378 w 2837481"/>
                <a:gd name="connsiteY1152" fmla="*/ 4212515 h 5490345"/>
                <a:gd name="connsiteX1153" fmla="*/ 552402 w 2837481"/>
                <a:gd name="connsiteY1153" fmla="*/ 4235350 h 5490345"/>
                <a:gd name="connsiteX1154" fmla="*/ 554606 w 2837481"/>
                <a:gd name="connsiteY1154" fmla="*/ 4245586 h 5490345"/>
                <a:gd name="connsiteX1155" fmla="*/ 559016 w 2837481"/>
                <a:gd name="connsiteY1155" fmla="*/ 4283066 h 5490345"/>
                <a:gd name="connsiteX1156" fmla="*/ 553137 w 2837481"/>
                <a:gd name="connsiteY1156" fmla="*/ 4300703 h 5490345"/>
                <a:gd name="connsiteX1157" fmla="*/ 582533 w 2837481"/>
                <a:gd name="connsiteY1157" fmla="*/ 4330099 h 5490345"/>
                <a:gd name="connsiteX1158" fmla="*/ 600170 w 2837481"/>
                <a:gd name="connsiteY1158" fmla="*/ 4318341 h 5490345"/>
                <a:gd name="connsiteX1159" fmla="*/ 594291 w 2837481"/>
                <a:gd name="connsiteY1159" fmla="*/ 4300703 h 5490345"/>
                <a:gd name="connsiteX1160" fmla="*/ 582533 w 2837481"/>
                <a:gd name="connsiteY1160" fmla="*/ 4253670 h 5490345"/>
                <a:gd name="connsiteX1161" fmla="*/ 582533 w 2837481"/>
                <a:gd name="connsiteY1161" fmla="*/ 4294824 h 5490345"/>
                <a:gd name="connsiteX1162" fmla="*/ 570774 w 2837481"/>
                <a:gd name="connsiteY1162" fmla="*/ 4312462 h 5490345"/>
                <a:gd name="connsiteX1163" fmla="*/ 564895 w 2837481"/>
                <a:gd name="connsiteY1163" fmla="*/ 4306582 h 5490345"/>
                <a:gd name="connsiteX1164" fmla="*/ 561955 w 2837481"/>
                <a:gd name="connsiteY1164" fmla="*/ 4255139 h 5490345"/>
                <a:gd name="connsiteX1165" fmla="*/ 552402 w 2837481"/>
                <a:gd name="connsiteY1165" fmla="*/ 4235350 h 5490345"/>
                <a:gd name="connsiteX1166" fmla="*/ 550748 w 2837481"/>
                <a:gd name="connsiteY1166" fmla="*/ 4227672 h 5490345"/>
                <a:gd name="connsiteX1167" fmla="*/ 541378 w 2837481"/>
                <a:gd name="connsiteY1167" fmla="*/ 4212515 h 5490345"/>
                <a:gd name="connsiteX1168" fmla="*/ 1059730 w 2837481"/>
                <a:gd name="connsiteY1168" fmla="*/ 4212514 h 5490345"/>
                <a:gd name="connsiteX1169" fmla="*/ 1030334 w 2837481"/>
                <a:gd name="connsiteY1169" fmla="*/ 4230039 h 5490345"/>
                <a:gd name="connsiteX1170" fmla="*/ 1030334 w 2837481"/>
                <a:gd name="connsiteY1170" fmla="*/ 4288455 h 5490345"/>
                <a:gd name="connsiteX1171" fmla="*/ 1042092 w 2837481"/>
                <a:gd name="connsiteY1171" fmla="*/ 4282614 h 5490345"/>
                <a:gd name="connsiteX1172" fmla="*/ 1059730 w 2837481"/>
                <a:gd name="connsiteY1172" fmla="*/ 4212514 h 5490345"/>
                <a:gd name="connsiteX1173" fmla="*/ 2219896 w 2837481"/>
                <a:gd name="connsiteY1173" fmla="*/ 4207617 h 5490345"/>
                <a:gd name="connsiteX1174" fmla="*/ 2208137 w 2837481"/>
                <a:gd name="connsiteY1174" fmla="*/ 4236878 h 5490345"/>
                <a:gd name="connsiteX1175" fmla="*/ 2202258 w 2837481"/>
                <a:gd name="connsiteY1175" fmla="*/ 4283694 h 5490345"/>
                <a:gd name="connsiteX1176" fmla="*/ 2190500 w 2837481"/>
                <a:gd name="connsiteY1176" fmla="*/ 4225173 h 5490345"/>
                <a:gd name="connsiteX1177" fmla="*/ 2178741 w 2837481"/>
                <a:gd name="connsiteY1177" fmla="*/ 4295398 h 5490345"/>
                <a:gd name="connsiteX1178" fmla="*/ 2172862 w 2837481"/>
                <a:gd name="connsiteY1178" fmla="*/ 4301250 h 5490345"/>
                <a:gd name="connsiteX1179" fmla="*/ 2166983 w 2837481"/>
                <a:gd name="connsiteY1179" fmla="*/ 4242730 h 5490345"/>
                <a:gd name="connsiteX1180" fmla="*/ 2143466 w 2837481"/>
                <a:gd name="connsiteY1180" fmla="*/ 4260286 h 5490345"/>
                <a:gd name="connsiteX1181" fmla="*/ 2178741 w 2837481"/>
                <a:gd name="connsiteY1181" fmla="*/ 4312954 h 5490345"/>
                <a:gd name="connsiteX1182" fmla="*/ 2231654 w 2837481"/>
                <a:gd name="connsiteY1182" fmla="*/ 4248582 h 5490345"/>
                <a:gd name="connsiteX1183" fmla="*/ 2214017 w 2837481"/>
                <a:gd name="connsiteY1183" fmla="*/ 4242730 h 5490345"/>
                <a:gd name="connsiteX1184" fmla="*/ 2219896 w 2837481"/>
                <a:gd name="connsiteY1184" fmla="*/ 4207617 h 5490345"/>
                <a:gd name="connsiteX1185" fmla="*/ 322291 w 2837481"/>
                <a:gd name="connsiteY1185" fmla="*/ 4202817 h 5490345"/>
                <a:gd name="connsiteX1186" fmla="*/ 297322 w 2837481"/>
                <a:gd name="connsiteY1186" fmla="*/ 4207902 h 5490345"/>
                <a:gd name="connsiteX1187" fmla="*/ 303133 w 2837481"/>
                <a:gd name="connsiteY1187" fmla="*/ 4271821 h 5490345"/>
                <a:gd name="connsiteX1188" fmla="*/ 407728 w 2837481"/>
                <a:gd name="connsiteY1188" fmla="*/ 4405471 h 5490345"/>
                <a:gd name="connsiteX1189" fmla="*/ 523946 w 2837481"/>
                <a:gd name="connsiteY1189" fmla="*/ 4411282 h 5490345"/>
                <a:gd name="connsiteX1190" fmla="*/ 535567 w 2837481"/>
                <a:gd name="connsiteY1190" fmla="*/ 4329930 h 5490345"/>
                <a:gd name="connsiteX1191" fmla="*/ 535567 w 2837481"/>
                <a:gd name="connsiteY1191" fmla="*/ 4300876 h 5490345"/>
                <a:gd name="connsiteX1192" fmla="*/ 518135 w 2837481"/>
                <a:gd name="connsiteY1192" fmla="*/ 4248578 h 5490345"/>
                <a:gd name="connsiteX1193" fmla="*/ 489080 w 2837481"/>
                <a:gd name="connsiteY1193" fmla="*/ 4213713 h 5490345"/>
                <a:gd name="connsiteX1194" fmla="*/ 506513 w 2837481"/>
                <a:gd name="connsiteY1194" fmla="*/ 4242767 h 5490345"/>
                <a:gd name="connsiteX1195" fmla="*/ 512324 w 2837481"/>
                <a:gd name="connsiteY1195" fmla="*/ 4399660 h 5490345"/>
                <a:gd name="connsiteX1196" fmla="*/ 477459 w 2837481"/>
                <a:gd name="connsiteY1196" fmla="*/ 4411282 h 5490345"/>
                <a:gd name="connsiteX1197" fmla="*/ 320565 w 2837481"/>
                <a:gd name="connsiteY1197" fmla="*/ 4300876 h 5490345"/>
                <a:gd name="connsiteX1198" fmla="*/ 320565 w 2837481"/>
                <a:gd name="connsiteY1198" fmla="*/ 4248578 h 5490345"/>
                <a:gd name="connsiteX1199" fmla="*/ 343809 w 2837481"/>
                <a:gd name="connsiteY1199" fmla="*/ 4248578 h 5490345"/>
                <a:gd name="connsiteX1200" fmla="*/ 361241 w 2837481"/>
                <a:gd name="connsiteY1200" fmla="*/ 4266010 h 5490345"/>
                <a:gd name="connsiteX1201" fmla="*/ 378674 w 2837481"/>
                <a:gd name="connsiteY1201" fmla="*/ 4289254 h 5490345"/>
                <a:gd name="connsiteX1202" fmla="*/ 378674 w 2837481"/>
                <a:gd name="connsiteY1202" fmla="*/ 4248578 h 5490345"/>
                <a:gd name="connsiteX1203" fmla="*/ 322291 w 2837481"/>
                <a:gd name="connsiteY1203" fmla="*/ 4202817 h 5490345"/>
                <a:gd name="connsiteX1204" fmla="*/ 2106622 w 2837481"/>
                <a:gd name="connsiteY1204" fmla="*/ 4198431 h 5490345"/>
                <a:gd name="connsiteX1205" fmla="*/ 2089916 w 2837481"/>
                <a:gd name="connsiteY1205" fmla="*/ 4207840 h 5490345"/>
                <a:gd name="connsiteX1206" fmla="*/ 1933023 w 2837481"/>
                <a:gd name="connsiteY1206" fmla="*/ 4329433 h 5490345"/>
                <a:gd name="connsiteX1207" fmla="*/ 1688967 w 2837481"/>
                <a:gd name="connsiteY1207" fmla="*/ 4474186 h 5490345"/>
                <a:gd name="connsiteX1208" fmla="*/ 1421667 w 2837481"/>
                <a:gd name="connsiteY1208" fmla="*/ 4433655 h 5490345"/>
                <a:gd name="connsiteX1209" fmla="*/ 1421667 w 2837481"/>
                <a:gd name="connsiteY1209" fmla="*/ 4416285 h 5490345"/>
                <a:gd name="connsiteX1210" fmla="*/ 1462343 w 2837481"/>
                <a:gd name="connsiteY1210" fmla="*/ 4393124 h 5490345"/>
                <a:gd name="connsiteX1211" fmla="*/ 1456532 w 2837481"/>
                <a:gd name="connsiteY1211" fmla="*/ 4352593 h 5490345"/>
                <a:gd name="connsiteX1212" fmla="*/ 1410045 w 2837481"/>
                <a:gd name="connsiteY1212" fmla="*/ 4341013 h 5490345"/>
                <a:gd name="connsiteX1213" fmla="*/ 1369369 w 2837481"/>
                <a:gd name="connsiteY1213" fmla="*/ 4422075 h 5490345"/>
                <a:gd name="connsiteX1214" fmla="*/ 1392613 w 2837481"/>
                <a:gd name="connsiteY1214" fmla="*/ 4462606 h 5490345"/>
                <a:gd name="connsiteX1215" fmla="*/ 1555317 w 2837481"/>
                <a:gd name="connsiteY1215" fmla="*/ 4508927 h 5490345"/>
                <a:gd name="connsiteX1216" fmla="*/ 1659912 w 2837481"/>
                <a:gd name="connsiteY1216" fmla="*/ 4503137 h 5490345"/>
                <a:gd name="connsiteX1217" fmla="*/ 1851671 w 2837481"/>
                <a:gd name="connsiteY1217" fmla="*/ 4416285 h 5490345"/>
                <a:gd name="connsiteX1218" fmla="*/ 2089916 w 2837481"/>
                <a:gd name="connsiteY1218" fmla="*/ 4225210 h 5490345"/>
                <a:gd name="connsiteX1219" fmla="*/ 2118970 w 2837481"/>
                <a:gd name="connsiteY1219" fmla="*/ 4202050 h 5490345"/>
                <a:gd name="connsiteX1220" fmla="*/ 2106622 w 2837481"/>
                <a:gd name="connsiteY1220" fmla="*/ 4198431 h 5490345"/>
                <a:gd name="connsiteX1221" fmla="*/ 2247987 w 2837481"/>
                <a:gd name="connsiteY1221" fmla="*/ 4190470 h 5490345"/>
                <a:gd name="connsiteX1222" fmla="*/ 2236554 w 2837481"/>
                <a:gd name="connsiteY1222" fmla="*/ 4232115 h 5490345"/>
                <a:gd name="connsiteX1223" fmla="*/ 2247987 w 2837481"/>
                <a:gd name="connsiteY1223" fmla="*/ 4190470 h 5490345"/>
                <a:gd name="connsiteX1224" fmla="*/ 2527716 w 2837481"/>
                <a:gd name="connsiteY1224" fmla="*/ 4185572 h 5490345"/>
                <a:gd name="connsiteX1225" fmla="*/ 2521767 w 2837481"/>
                <a:gd name="connsiteY1225" fmla="*/ 4208845 h 5490345"/>
                <a:gd name="connsiteX1226" fmla="*/ 2527716 w 2837481"/>
                <a:gd name="connsiteY1226" fmla="*/ 4232117 h 5490345"/>
                <a:gd name="connsiteX1227" fmla="*/ 2557462 w 2837481"/>
                <a:gd name="connsiteY1227" fmla="*/ 4203027 h 5490345"/>
                <a:gd name="connsiteX1228" fmla="*/ 2539614 w 2837481"/>
                <a:gd name="connsiteY1228" fmla="*/ 4208845 h 5490345"/>
                <a:gd name="connsiteX1229" fmla="*/ 2527716 w 2837481"/>
                <a:gd name="connsiteY1229" fmla="*/ 4185572 h 5490345"/>
                <a:gd name="connsiteX1230" fmla="*/ 2050380 w 2837481"/>
                <a:gd name="connsiteY1230" fmla="*/ 4185571 h 5490345"/>
                <a:gd name="connsiteX1231" fmla="*/ 2038131 w 2837481"/>
                <a:gd name="connsiteY1231" fmla="*/ 4202719 h 5490345"/>
                <a:gd name="connsiteX1232" fmla="*/ 2050380 w 2837481"/>
                <a:gd name="connsiteY1232" fmla="*/ 4185571 h 5490345"/>
                <a:gd name="connsiteX1233" fmla="*/ 495883 w 2837481"/>
                <a:gd name="connsiteY1233" fmla="*/ 4185570 h 5490345"/>
                <a:gd name="connsiteX1234" fmla="*/ 525630 w 2837481"/>
                <a:gd name="connsiteY1234" fmla="*/ 4213742 h 5490345"/>
                <a:gd name="connsiteX1235" fmla="*/ 531579 w 2837481"/>
                <a:gd name="connsiteY1235" fmla="*/ 4241913 h 5490345"/>
                <a:gd name="connsiteX1236" fmla="*/ 531579 w 2837481"/>
                <a:gd name="connsiteY1236" fmla="*/ 4225010 h 5490345"/>
                <a:gd name="connsiteX1237" fmla="*/ 495883 w 2837481"/>
                <a:gd name="connsiteY1237" fmla="*/ 4185570 h 5490345"/>
                <a:gd name="connsiteX1238" fmla="*/ 1252601 w 2837481"/>
                <a:gd name="connsiteY1238" fmla="*/ 4185569 h 5490345"/>
                <a:gd name="connsiteX1239" fmla="*/ 1246885 w 2837481"/>
                <a:gd name="connsiteY1239" fmla="*/ 4197001 h 5490345"/>
                <a:gd name="connsiteX1240" fmla="*/ 1264034 w 2837481"/>
                <a:gd name="connsiteY1240" fmla="*/ 4197001 h 5490345"/>
                <a:gd name="connsiteX1241" fmla="*/ 1252601 w 2837481"/>
                <a:gd name="connsiteY1241" fmla="*/ 4185569 h 5490345"/>
                <a:gd name="connsiteX1242" fmla="*/ 562261 w 2837481"/>
                <a:gd name="connsiteY1242" fmla="*/ 4168953 h 5490345"/>
                <a:gd name="connsiteX1243" fmla="*/ 524230 w 2837481"/>
                <a:gd name="connsiteY1243" fmla="*/ 4185382 h 5490345"/>
                <a:gd name="connsiteX1244" fmla="*/ 547747 w 2837481"/>
                <a:gd name="connsiteY1244" fmla="*/ 4197066 h 5490345"/>
                <a:gd name="connsiteX1245" fmla="*/ 588901 w 2837481"/>
                <a:gd name="connsiteY1245" fmla="*/ 4202907 h 5490345"/>
                <a:gd name="connsiteX1246" fmla="*/ 583022 w 2837481"/>
                <a:gd name="connsiteY1246" fmla="*/ 4208749 h 5490345"/>
                <a:gd name="connsiteX1247" fmla="*/ 641814 w 2837481"/>
                <a:gd name="connsiteY1247" fmla="*/ 4226274 h 5490345"/>
                <a:gd name="connsiteX1248" fmla="*/ 577143 w 2837481"/>
                <a:gd name="connsiteY1248" fmla="*/ 4173699 h 5490345"/>
                <a:gd name="connsiteX1249" fmla="*/ 562261 w 2837481"/>
                <a:gd name="connsiteY1249" fmla="*/ 4168953 h 5490345"/>
                <a:gd name="connsiteX1250" fmla="*/ 465437 w 2837481"/>
                <a:gd name="connsiteY1250" fmla="*/ 4168421 h 5490345"/>
                <a:gd name="connsiteX1251" fmla="*/ 478502 w 2837481"/>
                <a:gd name="connsiteY1251" fmla="*/ 4202716 h 5490345"/>
                <a:gd name="connsiteX1252" fmla="*/ 485034 w 2837481"/>
                <a:gd name="connsiteY1252" fmla="*/ 4197000 h 5490345"/>
                <a:gd name="connsiteX1253" fmla="*/ 478502 w 2837481"/>
                <a:gd name="connsiteY1253" fmla="*/ 4185569 h 5490345"/>
                <a:gd name="connsiteX1254" fmla="*/ 465437 w 2837481"/>
                <a:gd name="connsiteY1254" fmla="*/ 4168421 h 5490345"/>
                <a:gd name="connsiteX1255" fmla="*/ 1107866 w 2837481"/>
                <a:gd name="connsiteY1255" fmla="*/ 4168420 h 5490345"/>
                <a:gd name="connsiteX1256" fmla="*/ 1078775 w 2837481"/>
                <a:gd name="connsiteY1256" fmla="*/ 4191628 h 5490345"/>
                <a:gd name="connsiteX1257" fmla="*/ 1072957 w 2837481"/>
                <a:gd name="connsiteY1257" fmla="*/ 4232241 h 5490345"/>
                <a:gd name="connsiteX1258" fmla="*/ 1090412 w 2837481"/>
                <a:gd name="connsiteY1258" fmla="*/ 4272854 h 5490345"/>
                <a:gd name="connsiteX1259" fmla="*/ 1096230 w 2837481"/>
                <a:gd name="connsiteY1259" fmla="*/ 4272854 h 5490345"/>
                <a:gd name="connsiteX1260" fmla="*/ 1113684 w 2837481"/>
                <a:gd name="connsiteY1260" fmla="*/ 4226439 h 5490345"/>
                <a:gd name="connsiteX1261" fmla="*/ 1107866 w 2837481"/>
                <a:gd name="connsiteY1261" fmla="*/ 4168420 h 5490345"/>
                <a:gd name="connsiteX1262" fmla="*/ 2101822 w 2837481"/>
                <a:gd name="connsiteY1262" fmla="*/ 4161073 h 5490345"/>
                <a:gd name="connsiteX1263" fmla="*/ 1776164 w 2837481"/>
                <a:gd name="connsiteY1263" fmla="*/ 4393793 h 5490345"/>
                <a:gd name="connsiteX1264" fmla="*/ 1607520 w 2837481"/>
                <a:gd name="connsiteY1264" fmla="*/ 4451973 h 5490345"/>
                <a:gd name="connsiteX1265" fmla="*/ 1467952 w 2837481"/>
                <a:gd name="connsiteY1265" fmla="*/ 4417065 h 5490345"/>
                <a:gd name="connsiteX1266" fmla="*/ 1438875 w 2837481"/>
                <a:gd name="connsiteY1266" fmla="*/ 4422883 h 5490345"/>
                <a:gd name="connsiteX1267" fmla="*/ 1438875 w 2837481"/>
                <a:gd name="connsiteY1267" fmla="*/ 4440337 h 5490345"/>
                <a:gd name="connsiteX1268" fmla="*/ 1497029 w 2837481"/>
                <a:gd name="connsiteY1268" fmla="*/ 4469427 h 5490345"/>
                <a:gd name="connsiteX1269" fmla="*/ 1781980 w 2837481"/>
                <a:gd name="connsiteY1269" fmla="*/ 4417065 h 5490345"/>
                <a:gd name="connsiteX1270" fmla="*/ 1898286 w 2837481"/>
                <a:gd name="connsiteY1270" fmla="*/ 4335613 h 5490345"/>
                <a:gd name="connsiteX1271" fmla="*/ 2049484 w 2837481"/>
                <a:gd name="connsiteY1271" fmla="*/ 4219253 h 5490345"/>
                <a:gd name="connsiteX1272" fmla="*/ 2101822 w 2837481"/>
                <a:gd name="connsiteY1272" fmla="*/ 4161073 h 5490345"/>
                <a:gd name="connsiteX1273" fmla="*/ 593752 w 2837481"/>
                <a:gd name="connsiteY1273" fmla="*/ 4156174 h 5490345"/>
                <a:gd name="connsiteX1274" fmla="*/ 587921 w 2837481"/>
                <a:gd name="connsiteY1274" fmla="*/ 4161976 h 5490345"/>
                <a:gd name="connsiteX1275" fmla="*/ 652058 w 2837481"/>
                <a:gd name="connsiteY1275" fmla="*/ 4219995 h 5490345"/>
                <a:gd name="connsiteX1276" fmla="*/ 867792 w 2837481"/>
                <a:gd name="connsiteY1276" fmla="*/ 4382447 h 5490345"/>
                <a:gd name="connsiteX1277" fmla="*/ 1054372 w 2837481"/>
                <a:gd name="connsiteY1277" fmla="*/ 4457872 h 5490345"/>
                <a:gd name="connsiteX1278" fmla="*/ 1287598 w 2837481"/>
                <a:gd name="connsiteY1278" fmla="*/ 4446268 h 5490345"/>
                <a:gd name="connsiteX1279" fmla="*/ 1287598 w 2837481"/>
                <a:gd name="connsiteY1279" fmla="*/ 4417259 h 5490345"/>
                <a:gd name="connsiteX1280" fmla="*/ 1264275 w 2837481"/>
                <a:gd name="connsiteY1280" fmla="*/ 4399853 h 5490345"/>
                <a:gd name="connsiteX1281" fmla="*/ 1252614 w 2837481"/>
                <a:gd name="connsiteY1281" fmla="*/ 4417259 h 5490345"/>
                <a:gd name="connsiteX1282" fmla="*/ 1223461 w 2837481"/>
                <a:gd name="connsiteY1282" fmla="*/ 4440466 h 5490345"/>
                <a:gd name="connsiteX1283" fmla="*/ 1042711 w 2837481"/>
                <a:gd name="connsiteY1283" fmla="*/ 4428862 h 5490345"/>
                <a:gd name="connsiteX1284" fmla="*/ 850300 w 2837481"/>
                <a:gd name="connsiteY1284" fmla="*/ 4330231 h 5490345"/>
                <a:gd name="connsiteX1285" fmla="*/ 733687 w 2837481"/>
                <a:gd name="connsiteY1285" fmla="*/ 4237401 h 5490345"/>
                <a:gd name="connsiteX1286" fmla="*/ 593752 w 2837481"/>
                <a:gd name="connsiteY1286" fmla="*/ 4156174 h 5490345"/>
                <a:gd name="connsiteX1287" fmla="*/ 2638301 w 2837481"/>
                <a:gd name="connsiteY1287" fmla="*/ 4149644 h 5490345"/>
                <a:gd name="connsiteX1288" fmla="*/ 2608905 w 2837481"/>
                <a:gd name="connsiteY1288" fmla="*/ 4166792 h 5490345"/>
                <a:gd name="connsiteX1289" fmla="*/ 2620664 w 2837481"/>
                <a:gd name="connsiteY1289" fmla="*/ 4178223 h 5490345"/>
                <a:gd name="connsiteX1290" fmla="*/ 2638301 w 2837481"/>
                <a:gd name="connsiteY1290" fmla="*/ 4149644 h 5490345"/>
                <a:gd name="connsiteX1291" fmla="*/ 220778 w 2837481"/>
                <a:gd name="connsiteY1291" fmla="*/ 4143928 h 5490345"/>
                <a:gd name="connsiteX1292" fmla="*/ 238232 w 2837481"/>
                <a:gd name="connsiteY1292" fmla="*/ 4190343 h 5490345"/>
                <a:gd name="connsiteX1293" fmla="*/ 226596 w 2837481"/>
                <a:gd name="connsiteY1293" fmla="*/ 4196145 h 5490345"/>
                <a:gd name="connsiteX1294" fmla="*/ 203323 w 2837481"/>
                <a:gd name="connsiteY1294" fmla="*/ 4178740 h 5490345"/>
                <a:gd name="connsiteX1295" fmla="*/ 220778 w 2837481"/>
                <a:gd name="connsiteY1295" fmla="*/ 4225155 h 5490345"/>
                <a:gd name="connsiteX1296" fmla="*/ 203323 w 2837481"/>
                <a:gd name="connsiteY1296" fmla="*/ 4236759 h 5490345"/>
                <a:gd name="connsiteX1297" fmla="*/ 214959 w 2837481"/>
                <a:gd name="connsiteY1297" fmla="*/ 4254164 h 5490345"/>
                <a:gd name="connsiteX1298" fmla="*/ 226596 w 2837481"/>
                <a:gd name="connsiteY1298" fmla="*/ 4254164 h 5490345"/>
                <a:gd name="connsiteX1299" fmla="*/ 220778 w 2837481"/>
                <a:gd name="connsiteY1299" fmla="*/ 4219353 h 5490345"/>
                <a:gd name="connsiteX1300" fmla="*/ 238232 w 2837481"/>
                <a:gd name="connsiteY1300" fmla="*/ 4213551 h 5490345"/>
                <a:gd name="connsiteX1301" fmla="*/ 249868 w 2837481"/>
                <a:gd name="connsiteY1301" fmla="*/ 4196145 h 5490345"/>
                <a:gd name="connsiteX1302" fmla="*/ 220778 w 2837481"/>
                <a:gd name="connsiteY1302" fmla="*/ 4143928 h 5490345"/>
                <a:gd name="connsiteX1303" fmla="*/ 1339974 w 2837481"/>
                <a:gd name="connsiteY1303" fmla="*/ 4139026 h 5490345"/>
                <a:gd name="connsiteX1304" fmla="*/ 1322826 w 2837481"/>
                <a:gd name="connsiteY1304" fmla="*/ 4144844 h 5490345"/>
                <a:gd name="connsiteX1305" fmla="*/ 1328542 w 2837481"/>
                <a:gd name="connsiteY1305" fmla="*/ 4185570 h 5490345"/>
                <a:gd name="connsiteX1306" fmla="*/ 1357122 w 2837481"/>
                <a:gd name="connsiteY1306" fmla="*/ 4220478 h 5490345"/>
                <a:gd name="connsiteX1307" fmla="*/ 1328542 w 2837481"/>
                <a:gd name="connsiteY1307" fmla="*/ 4208842 h 5490345"/>
                <a:gd name="connsiteX1308" fmla="*/ 1322826 w 2837481"/>
                <a:gd name="connsiteY1308" fmla="*/ 4226296 h 5490345"/>
                <a:gd name="connsiteX1309" fmla="*/ 1328542 w 2837481"/>
                <a:gd name="connsiteY1309" fmla="*/ 4232114 h 5490345"/>
                <a:gd name="connsiteX1310" fmla="*/ 1374270 w 2837481"/>
                <a:gd name="connsiteY1310" fmla="*/ 4214660 h 5490345"/>
                <a:gd name="connsiteX1311" fmla="*/ 1339974 w 2837481"/>
                <a:gd name="connsiteY1311" fmla="*/ 4139026 h 5490345"/>
                <a:gd name="connsiteX1312" fmla="*/ 409096 w 2837481"/>
                <a:gd name="connsiteY1312" fmla="*/ 4131677 h 5490345"/>
                <a:gd name="connsiteX1313" fmla="*/ 420365 w 2837481"/>
                <a:gd name="connsiteY1313" fmla="*/ 4166585 h 5490345"/>
                <a:gd name="connsiteX1314" fmla="*/ 414730 w 2837481"/>
                <a:gd name="connsiteY1314" fmla="*/ 4230583 h 5490345"/>
                <a:gd name="connsiteX1315" fmla="*/ 454171 w 2837481"/>
                <a:gd name="connsiteY1315" fmla="*/ 4271309 h 5490345"/>
                <a:gd name="connsiteX1316" fmla="*/ 459805 w 2837481"/>
                <a:gd name="connsiteY1316" fmla="*/ 4242219 h 5490345"/>
                <a:gd name="connsiteX1317" fmla="*/ 459805 w 2837481"/>
                <a:gd name="connsiteY1317" fmla="*/ 4207311 h 5490345"/>
                <a:gd name="connsiteX1318" fmla="*/ 448536 w 2837481"/>
                <a:gd name="connsiteY1318" fmla="*/ 4154949 h 5490345"/>
                <a:gd name="connsiteX1319" fmla="*/ 437268 w 2837481"/>
                <a:gd name="connsiteY1319" fmla="*/ 4149131 h 5490345"/>
                <a:gd name="connsiteX1320" fmla="*/ 448536 w 2837481"/>
                <a:gd name="connsiteY1320" fmla="*/ 4230583 h 5490345"/>
                <a:gd name="connsiteX1321" fmla="*/ 437268 w 2837481"/>
                <a:gd name="connsiteY1321" fmla="*/ 4236401 h 5490345"/>
                <a:gd name="connsiteX1322" fmla="*/ 414730 w 2837481"/>
                <a:gd name="connsiteY1322" fmla="*/ 4131677 h 5490345"/>
                <a:gd name="connsiteX1323" fmla="*/ 989670 w 2837481"/>
                <a:gd name="connsiteY1323" fmla="*/ 4131676 h 5490345"/>
                <a:gd name="connsiteX1324" fmla="*/ 955374 w 2837481"/>
                <a:gd name="connsiteY1324" fmla="*/ 4143312 h 5490345"/>
                <a:gd name="connsiteX1325" fmla="*/ 938226 w 2837481"/>
                <a:gd name="connsiteY1325" fmla="*/ 4149131 h 5490345"/>
                <a:gd name="connsiteX1326" fmla="*/ 961090 w 2837481"/>
                <a:gd name="connsiteY1326" fmla="*/ 4178221 h 5490345"/>
                <a:gd name="connsiteX1327" fmla="*/ 989670 w 2837481"/>
                <a:gd name="connsiteY1327" fmla="*/ 4131676 h 5490345"/>
                <a:gd name="connsiteX1328" fmla="*/ 156473 w 2837481"/>
                <a:gd name="connsiteY1328" fmla="*/ 4128984 h 5490345"/>
                <a:gd name="connsiteX1329" fmla="*/ 139631 w 2837481"/>
                <a:gd name="connsiteY1329" fmla="*/ 4132658 h 5490345"/>
                <a:gd name="connsiteX1330" fmla="*/ 158004 w 2837481"/>
                <a:gd name="connsiteY1330" fmla="*/ 4156175 h 5490345"/>
                <a:gd name="connsiteX1331" fmla="*/ 164128 w 2837481"/>
                <a:gd name="connsiteY1331" fmla="*/ 4138538 h 5490345"/>
                <a:gd name="connsiteX1332" fmla="*/ 156473 w 2837481"/>
                <a:gd name="connsiteY1332" fmla="*/ 4128984 h 5490345"/>
                <a:gd name="connsiteX1333" fmla="*/ 2264857 w 2837481"/>
                <a:gd name="connsiteY1333" fmla="*/ 4126777 h 5490345"/>
                <a:gd name="connsiteX1334" fmla="*/ 2183861 w 2837481"/>
                <a:gd name="connsiteY1334" fmla="*/ 4138340 h 5490345"/>
                <a:gd name="connsiteX1335" fmla="*/ 2120221 w 2837481"/>
                <a:gd name="connsiteY1335" fmla="*/ 4184590 h 5490345"/>
                <a:gd name="connsiteX1336" fmla="*/ 2137577 w 2837481"/>
                <a:gd name="connsiteY1336" fmla="*/ 4207715 h 5490345"/>
                <a:gd name="connsiteX1337" fmla="*/ 2079723 w 2837481"/>
                <a:gd name="connsiteY1337" fmla="*/ 4265527 h 5490345"/>
                <a:gd name="connsiteX1338" fmla="*/ 2016083 w 2837481"/>
                <a:gd name="connsiteY1338" fmla="*/ 4363808 h 5490345"/>
                <a:gd name="connsiteX1339" fmla="*/ 2033440 w 2837481"/>
                <a:gd name="connsiteY1339" fmla="*/ 4415839 h 5490345"/>
                <a:gd name="connsiteX1340" fmla="*/ 2097079 w 2837481"/>
                <a:gd name="connsiteY1340" fmla="*/ 4404277 h 5490345"/>
                <a:gd name="connsiteX1341" fmla="*/ 2126006 w 2837481"/>
                <a:gd name="connsiteY1341" fmla="*/ 4375371 h 5490345"/>
                <a:gd name="connsiteX1342" fmla="*/ 2114435 w 2837481"/>
                <a:gd name="connsiteY1342" fmla="*/ 4369589 h 5490345"/>
                <a:gd name="connsiteX1343" fmla="*/ 2073938 w 2837481"/>
                <a:gd name="connsiteY1343" fmla="*/ 4386933 h 5490345"/>
                <a:gd name="connsiteX1344" fmla="*/ 2056581 w 2837481"/>
                <a:gd name="connsiteY1344" fmla="*/ 4369589 h 5490345"/>
                <a:gd name="connsiteX1345" fmla="*/ 2068152 w 2837481"/>
                <a:gd name="connsiteY1345" fmla="*/ 4305996 h 5490345"/>
                <a:gd name="connsiteX1346" fmla="*/ 2137577 w 2837481"/>
                <a:gd name="connsiteY1346" fmla="*/ 4242402 h 5490345"/>
                <a:gd name="connsiteX1347" fmla="*/ 2126006 w 2837481"/>
                <a:gd name="connsiteY1347" fmla="*/ 4236621 h 5490345"/>
                <a:gd name="connsiteX1348" fmla="*/ 2126006 w 2837481"/>
                <a:gd name="connsiteY1348" fmla="*/ 4225058 h 5490345"/>
                <a:gd name="connsiteX1349" fmla="*/ 2160719 w 2837481"/>
                <a:gd name="connsiteY1349" fmla="*/ 4219277 h 5490345"/>
                <a:gd name="connsiteX1350" fmla="*/ 2183861 w 2837481"/>
                <a:gd name="connsiteY1350" fmla="*/ 4207715 h 5490345"/>
                <a:gd name="connsiteX1351" fmla="*/ 2143363 w 2837481"/>
                <a:gd name="connsiteY1351" fmla="*/ 4201933 h 5490345"/>
                <a:gd name="connsiteX1352" fmla="*/ 2218573 w 2837481"/>
                <a:gd name="connsiteY1352" fmla="*/ 4190371 h 5490345"/>
                <a:gd name="connsiteX1353" fmla="*/ 2160719 w 2837481"/>
                <a:gd name="connsiteY1353" fmla="*/ 4184590 h 5490345"/>
                <a:gd name="connsiteX1354" fmla="*/ 2154933 w 2837481"/>
                <a:gd name="connsiteY1354" fmla="*/ 4178808 h 5490345"/>
                <a:gd name="connsiteX1355" fmla="*/ 2166504 w 2837481"/>
                <a:gd name="connsiteY1355" fmla="*/ 4167246 h 5490345"/>
                <a:gd name="connsiteX1356" fmla="*/ 2259071 w 2837481"/>
                <a:gd name="connsiteY1356" fmla="*/ 4155683 h 5490345"/>
                <a:gd name="connsiteX1357" fmla="*/ 2207002 w 2837481"/>
                <a:gd name="connsiteY1357" fmla="*/ 4161465 h 5490345"/>
                <a:gd name="connsiteX1358" fmla="*/ 2201217 w 2837481"/>
                <a:gd name="connsiteY1358" fmla="*/ 4155683 h 5490345"/>
                <a:gd name="connsiteX1359" fmla="*/ 2201217 w 2837481"/>
                <a:gd name="connsiteY1359" fmla="*/ 4149902 h 5490345"/>
                <a:gd name="connsiteX1360" fmla="*/ 2276427 w 2837481"/>
                <a:gd name="connsiteY1360" fmla="*/ 4138340 h 5490345"/>
                <a:gd name="connsiteX1361" fmla="*/ 2287998 w 2837481"/>
                <a:gd name="connsiteY1361" fmla="*/ 4132558 h 5490345"/>
                <a:gd name="connsiteX1362" fmla="*/ 2264857 w 2837481"/>
                <a:gd name="connsiteY1362" fmla="*/ 4126777 h 5490345"/>
                <a:gd name="connsiteX1363" fmla="*/ 1288530 w 2837481"/>
                <a:gd name="connsiteY1363" fmla="*/ 4126776 h 5490345"/>
                <a:gd name="connsiteX1364" fmla="*/ 1310087 w 2837481"/>
                <a:gd name="connsiteY1364" fmla="*/ 4185568 h 5490345"/>
                <a:gd name="connsiteX1365" fmla="*/ 1310087 w 2837481"/>
                <a:gd name="connsiteY1365" fmla="*/ 4150293 h 5490345"/>
                <a:gd name="connsiteX1366" fmla="*/ 1304698 w 2837481"/>
                <a:gd name="connsiteY1366" fmla="*/ 4150293 h 5490345"/>
                <a:gd name="connsiteX1367" fmla="*/ 1304698 w 2837481"/>
                <a:gd name="connsiteY1367" fmla="*/ 4138534 h 5490345"/>
                <a:gd name="connsiteX1368" fmla="*/ 1288530 w 2837481"/>
                <a:gd name="connsiteY1368" fmla="*/ 4126776 h 5490345"/>
                <a:gd name="connsiteX1369" fmla="*/ 2300245 w 2837481"/>
                <a:gd name="connsiteY1369" fmla="*/ 4115755 h 5490345"/>
                <a:gd name="connsiteX1370" fmla="*/ 2300245 w 2837481"/>
                <a:gd name="connsiteY1370" fmla="*/ 4121879 h 5490345"/>
                <a:gd name="connsiteX1371" fmla="*/ 2306370 w 2837481"/>
                <a:gd name="connsiteY1371" fmla="*/ 4121879 h 5490345"/>
                <a:gd name="connsiteX1372" fmla="*/ 2312494 w 2837481"/>
                <a:gd name="connsiteY1372" fmla="*/ 4115755 h 5490345"/>
                <a:gd name="connsiteX1373" fmla="*/ 2301776 w 2837481"/>
                <a:gd name="connsiteY1373" fmla="*/ 4115755 h 5490345"/>
                <a:gd name="connsiteX1374" fmla="*/ 2300245 w 2837481"/>
                <a:gd name="connsiteY1374" fmla="*/ 4115755 h 5490345"/>
                <a:gd name="connsiteX1375" fmla="*/ 1141855 w 2837481"/>
                <a:gd name="connsiteY1375" fmla="*/ 4114529 h 5490345"/>
                <a:gd name="connsiteX1376" fmla="*/ 1124401 w 2837481"/>
                <a:gd name="connsiteY1376" fmla="*/ 4143517 h 5490345"/>
                <a:gd name="connsiteX1377" fmla="*/ 1130219 w 2837481"/>
                <a:gd name="connsiteY1377" fmla="*/ 4230481 h 5490345"/>
                <a:gd name="connsiteX1378" fmla="*/ 1141855 w 2837481"/>
                <a:gd name="connsiteY1378" fmla="*/ 4288457 h 5490345"/>
                <a:gd name="connsiteX1379" fmla="*/ 1200035 w 2837481"/>
                <a:gd name="connsiteY1379" fmla="*/ 4230481 h 5490345"/>
                <a:gd name="connsiteX1380" fmla="*/ 1170945 w 2837481"/>
                <a:gd name="connsiteY1380" fmla="*/ 4172505 h 5490345"/>
                <a:gd name="connsiteX1381" fmla="*/ 1170945 w 2837481"/>
                <a:gd name="connsiteY1381" fmla="*/ 4201493 h 5490345"/>
                <a:gd name="connsiteX1382" fmla="*/ 1188399 w 2837481"/>
                <a:gd name="connsiteY1382" fmla="*/ 4224684 h 5490345"/>
                <a:gd name="connsiteX1383" fmla="*/ 1176763 w 2837481"/>
                <a:gd name="connsiteY1383" fmla="*/ 4247874 h 5490345"/>
                <a:gd name="connsiteX1384" fmla="*/ 1165127 w 2837481"/>
                <a:gd name="connsiteY1384" fmla="*/ 4224684 h 5490345"/>
                <a:gd name="connsiteX1385" fmla="*/ 1165127 w 2837481"/>
                <a:gd name="connsiteY1385" fmla="*/ 4265267 h 5490345"/>
                <a:gd name="connsiteX1386" fmla="*/ 1153491 w 2837481"/>
                <a:gd name="connsiteY1386" fmla="*/ 4271064 h 5490345"/>
                <a:gd name="connsiteX1387" fmla="*/ 1141855 w 2837481"/>
                <a:gd name="connsiteY1387" fmla="*/ 4114529 h 5490345"/>
                <a:gd name="connsiteX1388" fmla="*/ 1060711 w 2837481"/>
                <a:gd name="connsiteY1388" fmla="*/ 4114529 h 5490345"/>
                <a:gd name="connsiteX1389" fmla="*/ 1007430 w 2837481"/>
                <a:gd name="connsiteY1389" fmla="*/ 4120319 h 5490345"/>
                <a:gd name="connsiteX1390" fmla="*/ 989670 w 2837481"/>
                <a:gd name="connsiteY1390" fmla="*/ 4172431 h 5490345"/>
                <a:gd name="connsiteX1391" fmla="*/ 1019271 w 2837481"/>
                <a:gd name="connsiteY1391" fmla="*/ 4172431 h 5490345"/>
                <a:gd name="connsiteX1392" fmla="*/ 1060711 w 2837481"/>
                <a:gd name="connsiteY1392" fmla="*/ 4114529 h 5490345"/>
                <a:gd name="connsiteX1393" fmla="*/ 1372030 w 2837481"/>
                <a:gd name="connsiteY1393" fmla="*/ 4105243 h 5490345"/>
                <a:gd name="connsiteX1394" fmla="*/ 1352222 w 2837481"/>
                <a:gd name="connsiteY1394" fmla="*/ 4126640 h 5490345"/>
                <a:gd name="connsiteX1395" fmla="*/ 1386028 w 2837481"/>
                <a:gd name="connsiteY1395" fmla="*/ 4202717 h 5490345"/>
                <a:gd name="connsiteX1396" fmla="*/ 1402931 w 2837481"/>
                <a:gd name="connsiteY1396" fmla="*/ 4138344 h 5490345"/>
                <a:gd name="connsiteX1397" fmla="*/ 1391662 w 2837481"/>
                <a:gd name="connsiteY1397" fmla="*/ 4138344 h 5490345"/>
                <a:gd name="connsiteX1398" fmla="*/ 1380394 w 2837481"/>
                <a:gd name="connsiteY1398" fmla="*/ 4109084 h 5490345"/>
                <a:gd name="connsiteX1399" fmla="*/ 1372030 w 2837481"/>
                <a:gd name="connsiteY1399" fmla="*/ 4105243 h 5490345"/>
                <a:gd name="connsiteX1400" fmla="*/ 2458144 w 2837481"/>
                <a:gd name="connsiteY1400" fmla="*/ 4097382 h 5490345"/>
                <a:gd name="connsiteX1401" fmla="*/ 2434925 w 2837481"/>
                <a:gd name="connsiteY1401" fmla="*/ 4149854 h 5490345"/>
                <a:gd name="connsiteX1402" fmla="*/ 2365269 w 2837481"/>
                <a:gd name="connsiteY1402" fmla="*/ 4208157 h 5490345"/>
                <a:gd name="connsiteX1403" fmla="*/ 2301418 w 2837481"/>
                <a:gd name="connsiteY1403" fmla="*/ 4266459 h 5490345"/>
                <a:gd name="connsiteX1404" fmla="*/ 2301418 w 2837481"/>
                <a:gd name="connsiteY1404" fmla="*/ 4371404 h 5490345"/>
                <a:gd name="connsiteX1405" fmla="*/ 2336246 w 2837481"/>
                <a:gd name="connsiteY1405" fmla="*/ 4383064 h 5490345"/>
                <a:gd name="connsiteX1406" fmla="*/ 2440730 w 2837481"/>
                <a:gd name="connsiteY1406" fmla="*/ 4301441 h 5490345"/>
                <a:gd name="connsiteX1407" fmla="*/ 2434925 w 2837481"/>
                <a:gd name="connsiteY1407" fmla="*/ 4266459 h 5490345"/>
                <a:gd name="connsiteX1408" fmla="*/ 2411707 w 2837481"/>
                <a:gd name="connsiteY1408" fmla="*/ 4313101 h 5490345"/>
                <a:gd name="connsiteX1409" fmla="*/ 2388488 w 2837481"/>
                <a:gd name="connsiteY1409" fmla="*/ 4318931 h 5490345"/>
                <a:gd name="connsiteX1410" fmla="*/ 2371074 w 2837481"/>
                <a:gd name="connsiteY1410" fmla="*/ 4283950 h 5490345"/>
                <a:gd name="connsiteX1411" fmla="*/ 2429121 w 2837481"/>
                <a:gd name="connsiteY1411" fmla="*/ 4202327 h 5490345"/>
                <a:gd name="connsiteX1412" fmla="*/ 2475558 w 2837481"/>
                <a:gd name="connsiteY1412" fmla="*/ 4208157 h 5490345"/>
                <a:gd name="connsiteX1413" fmla="*/ 2498777 w 2837481"/>
                <a:gd name="connsiteY1413" fmla="*/ 4243138 h 5490345"/>
                <a:gd name="connsiteX1414" fmla="*/ 2446535 w 2837481"/>
                <a:gd name="connsiteY1414" fmla="*/ 4371404 h 5490345"/>
                <a:gd name="connsiteX1415" fmla="*/ 2463949 w 2837481"/>
                <a:gd name="connsiteY1415" fmla="*/ 4388894 h 5490345"/>
                <a:gd name="connsiteX1416" fmla="*/ 2492972 w 2837481"/>
                <a:gd name="connsiteY1416" fmla="*/ 4371404 h 5490345"/>
                <a:gd name="connsiteX1417" fmla="*/ 2545214 w 2837481"/>
                <a:gd name="connsiteY1417" fmla="*/ 4283950 h 5490345"/>
                <a:gd name="connsiteX1418" fmla="*/ 2533605 w 2837481"/>
                <a:gd name="connsiteY1418" fmla="*/ 4248968 h 5490345"/>
                <a:gd name="connsiteX1419" fmla="*/ 2504582 w 2837481"/>
                <a:gd name="connsiteY1419" fmla="*/ 4243138 h 5490345"/>
                <a:gd name="connsiteX1420" fmla="*/ 2533605 w 2837481"/>
                <a:gd name="connsiteY1420" fmla="*/ 4132364 h 5490345"/>
                <a:gd name="connsiteX1421" fmla="*/ 2533605 w 2837481"/>
                <a:gd name="connsiteY1421" fmla="*/ 4126533 h 5490345"/>
                <a:gd name="connsiteX1422" fmla="*/ 2481363 w 2837481"/>
                <a:gd name="connsiteY1422" fmla="*/ 4138194 h 5490345"/>
                <a:gd name="connsiteX1423" fmla="*/ 2458144 w 2837481"/>
                <a:gd name="connsiteY1423" fmla="*/ 4097382 h 5490345"/>
                <a:gd name="connsiteX1424" fmla="*/ 2323825 w 2837481"/>
                <a:gd name="connsiteY1424" fmla="*/ 4092483 h 5490345"/>
                <a:gd name="connsiteX1425" fmla="*/ 2283098 w 2837481"/>
                <a:gd name="connsiteY1425" fmla="*/ 4114531 h 5490345"/>
                <a:gd name="connsiteX1426" fmla="*/ 2288916 w 2837481"/>
                <a:gd name="connsiteY1426" fmla="*/ 4114531 h 5490345"/>
                <a:gd name="connsiteX1427" fmla="*/ 2329643 w 2837481"/>
                <a:gd name="connsiteY1427" fmla="*/ 4092483 h 5490345"/>
                <a:gd name="connsiteX1428" fmla="*/ 1240411 w 2837481"/>
                <a:gd name="connsiteY1428" fmla="*/ 4092481 h 5490345"/>
                <a:gd name="connsiteX1429" fmla="*/ 1246186 w 2837481"/>
                <a:gd name="connsiteY1429" fmla="*/ 4127222 h 5490345"/>
                <a:gd name="connsiteX1430" fmla="*/ 1275057 w 2837481"/>
                <a:gd name="connsiteY1430" fmla="*/ 4196704 h 5490345"/>
                <a:gd name="connsiteX1431" fmla="*/ 1315477 w 2837481"/>
                <a:gd name="connsiteY1431" fmla="*/ 4219864 h 5490345"/>
                <a:gd name="connsiteX1432" fmla="*/ 1303929 w 2837481"/>
                <a:gd name="connsiteY1432" fmla="*/ 4202494 h 5490345"/>
                <a:gd name="connsiteX1433" fmla="*/ 1240411 w 2837481"/>
                <a:gd name="connsiteY1433" fmla="*/ 4092481 h 5490345"/>
                <a:gd name="connsiteX1434" fmla="*/ 1394937 w 2837481"/>
                <a:gd name="connsiteY1434" fmla="*/ 4084345 h 5490345"/>
                <a:gd name="connsiteX1435" fmla="*/ 1386517 w 2837481"/>
                <a:gd name="connsiteY1435" fmla="*/ 4084433 h 5490345"/>
                <a:gd name="connsiteX1436" fmla="*/ 1379945 w 2837481"/>
                <a:gd name="connsiteY1436" fmla="*/ 4091567 h 5490345"/>
                <a:gd name="connsiteX1437" fmla="*/ 1379627 w 2837481"/>
                <a:gd name="connsiteY1437" fmla="*/ 4091561 h 5490345"/>
                <a:gd name="connsiteX1438" fmla="*/ 1368144 w 2837481"/>
                <a:gd name="connsiteY1438" fmla="*/ 4090847 h 5490345"/>
                <a:gd name="connsiteX1439" fmla="*/ 1362020 w 2837481"/>
                <a:gd name="connsiteY1439" fmla="*/ 4102279 h 5490345"/>
                <a:gd name="connsiteX1440" fmla="*/ 1374737 w 2837481"/>
                <a:gd name="connsiteY1440" fmla="*/ 4097906 h 5490345"/>
                <a:gd name="connsiteX1441" fmla="*/ 1391110 w 2837481"/>
                <a:gd name="connsiteY1441" fmla="*/ 4104030 h 5490345"/>
                <a:gd name="connsiteX1442" fmla="*/ 1398765 w 2837481"/>
                <a:gd name="connsiteY1442" fmla="*/ 4114529 h 5490345"/>
                <a:gd name="connsiteX1443" fmla="*/ 1398765 w 2837481"/>
                <a:gd name="connsiteY1443" fmla="*/ 4092132 h 5490345"/>
                <a:gd name="connsiteX1444" fmla="*/ 1394937 w 2837481"/>
                <a:gd name="connsiteY1444" fmla="*/ 4084345 h 5490345"/>
                <a:gd name="connsiteX1445" fmla="*/ 338872 w 2837481"/>
                <a:gd name="connsiteY1445" fmla="*/ 4080236 h 5490345"/>
                <a:gd name="connsiteX1446" fmla="*/ 350305 w 2837481"/>
                <a:gd name="connsiteY1446" fmla="*/ 4173324 h 5490345"/>
                <a:gd name="connsiteX1447" fmla="*/ 350305 w 2837481"/>
                <a:gd name="connsiteY1447" fmla="*/ 4167506 h 5490345"/>
                <a:gd name="connsiteX1448" fmla="*/ 338872 w 2837481"/>
                <a:gd name="connsiteY1448" fmla="*/ 4080236 h 5490345"/>
                <a:gd name="connsiteX1449" fmla="*/ 1123473 w 2837481"/>
                <a:gd name="connsiteY1449" fmla="*/ 4080233 h 5490345"/>
                <a:gd name="connsiteX1450" fmla="*/ 1105987 w 2837481"/>
                <a:gd name="connsiteY1450" fmla="*/ 4097741 h 5490345"/>
                <a:gd name="connsiteX1451" fmla="*/ 1076844 w 2837481"/>
                <a:gd name="connsiteY1451" fmla="*/ 4126921 h 5490345"/>
                <a:gd name="connsiteX1452" fmla="*/ 1030216 w 2837481"/>
                <a:gd name="connsiteY1452" fmla="*/ 4191117 h 5490345"/>
                <a:gd name="connsiteX1453" fmla="*/ 971930 w 2837481"/>
                <a:gd name="connsiteY1453" fmla="*/ 4208625 h 5490345"/>
                <a:gd name="connsiteX1454" fmla="*/ 1001073 w 2837481"/>
                <a:gd name="connsiteY1454" fmla="*/ 4191117 h 5490345"/>
                <a:gd name="connsiteX1455" fmla="*/ 995244 w 2837481"/>
                <a:gd name="connsiteY1455" fmla="*/ 4191117 h 5490345"/>
                <a:gd name="connsiteX1456" fmla="*/ 966102 w 2837481"/>
                <a:gd name="connsiteY1456" fmla="*/ 4208625 h 5490345"/>
                <a:gd name="connsiteX1457" fmla="*/ 971930 w 2837481"/>
                <a:gd name="connsiteY1457" fmla="*/ 4278657 h 5490345"/>
                <a:gd name="connsiteX1458" fmla="*/ 971930 w 2837481"/>
                <a:gd name="connsiteY1458" fmla="*/ 4255313 h 5490345"/>
                <a:gd name="connsiteX1459" fmla="*/ 966102 w 2837481"/>
                <a:gd name="connsiteY1459" fmla="*/ 4243641 h 5490345"/>
                <a:gd name="connsiteX1460" fmla="*/ 1071016 w 2837481"/>
                <a:gd name="connsiteY1460" fmla="*/ 4173609 h 5490345"/>
                <a:gd name="connsiteX1461" fmla="*/ 1117644 w 2837481"/>
                <a:gd name="connsiteY1461" fmla="*/ 4115249 h 5490345"/>
                <a:gd name="connsiteX1462" fmla="*/ 1123473 w 2837481"/>
                <a:gd name="connsiteY1462" fmla="*/ 4080233 h 5490345"/>
                <a:gd name="connsiteX1463" fmla="*/ 356182 w 2837481"/>
                <a:gd name="connsiteY1463" fmla="*/ 4075337 h 5490345"/>
                <a:gd name="connsiteX1464" fmla="*/ 356917 w 2837481"/>
                <a:gd name="connsiteY1464" fmla="*/ 4083287 h 5490345"/>
                <a:gd name="connsiteX1465" fmla="*/ 358896 w 2837481"/>
                <a:gd name="connsiteY1465" fmla="*/ 4084676 h 5490345"/>
                <a:gd name="connsiteX1466" fmla="*/ 362062 w 2837481"/>
                <a:gd name="connsiteY1466" fmla="*/ 4095572 h 5490345"/>
                <a:gd name="connsiteX1467" fmla="*/ 362062 w 2837481"/>
                <a:gd name="connsiteY1467" fmla="*/ 4167838 h 5490345"/>
                <a:gd name="connsiteX1468" fmla="*/ 350303 w 2837481"/>
                <a:gd name="connsiteY1468" fmla="*/ 4179400 h 5490345"/>
                <a:gd name="connsiteX1469" fmla="*/ 391458 w 2837481"/>
                <a:gd name="connsiteY1469" fmla="*/ 4202525 h 5490345"/>
                <a:gd name="connsiteX1470" fmla="*/ 409095 w 2837481"/>
                <a:gd name="connsiteY1470" fmla="*/ 4214088 h 5490345"/>
                <a:gd name="connsiteX1471" fmla="*/ 403216 w 2837481"/>
                <a:gd name="connsiteY1471" fmla="*/ 4167838 h 5490345"/>
                <a:gd name="connsiteX1472" fmla="*/ 385578 w 2837481"/>
                <a:gd name="connsiteY1472" fmla="*/ 4115806 h 5490345"/>
                <a:gd name="connsiteX1473" fmla="*/ 391458 w 2837481"/>
                <a:gd name="connsiteY1473" fmla="*/ 4190963 h 5490345"/>
                <a:gd name="connsiteX1474" fmla="*/ 391458 w 2837481"/>
                <a:gd name="connsiteY1474" fmla="*/ 4196744 h 5490345"/>
                <a:gd name="connsiteX1475" fmla="*/ 379699 w 2837481"/>
                <a:gd name="connsiteY1475" fmla="*/ 4196744 h 5490345"/>
                <a:gd name="connsiteX1476" fmla="*/ 379699 w 2837481"/>
                <a:gd name="connsiteY1476" fmla="*/ 4156275 h 5490345"/>
                <a:gd name="connsiteX1477" fmla="*/ 367941 w 2837481"/>
                <a:gd name="connsiteY1477" fmla="*/ 4115806 h 5490345"/>
                <a:gd name="connsiteX1478" fmla="*/ 362062 w 2837481"/>
                <a:gd name="connsiteY1478" fmla="*/ 4095572 h 5490345"/>
                <a:gd name="connsiteX1479" fmla="*/ 362062 w 2837481"/>
                <a:gd name="connsiteY1479" fmla="*/ 4086900 h 5490345"/>
                <a:gd name="connsiteX1480" fmla="*/ 358896 w 2837481"/>
                <a:gd name="connsiteY1480" fmla="*/ 4084676 h 5490345"/>
                <a:gd name="connsiteX1481" fmla="*/ 933327 w 2837481"/>
                <a:gd name="connsiteY1481" fmla="*/ 4068964 h 5490345"/>
                <a:gd name="connsiteX1482" fmla="*/ 914954 w 2837481"/>
                <a:gd name="connsiteY1482" fmla="*/ 4092481 h 5490345"/>
                <a:gd name="connsiteX1483" fmla="*/ 921079 w 2837481"/>
                <a:gd name="connsiteY1483" fmla="*/ 4092481 h 5490345"/>
                <a:gd name="connsiteX1484" fmla="*/ 933327 w 2837481"/>
                <a:gd name="connsiteY1484" fmla="*/ 4068964 h 5490345"/>
                <a:gd name="connsiteX1485" fmla="*/ 2480052 w 2837481"/>
                <a:gd name="connsiteY1485" fmla="*/ 4063087 h 5490345"/>
                <a:gd name="connsiteX1486" fmla="*/ 2485932 w 2837481"/>
                <a:gd name="connsiteY1486" fmla="*/ 4120989 h 5490345"/>
                <a:gd name="connsiteX1487" fmla="*/ 2503569 w 2837481"/>
                <a:gd name="connsiteY1487" fmla="*/ 4120989 h 5490345"/>
                <a:gd name="connsiteX1488" fmla="*/ 2480052 w 2837481"/>
                <a:gd name="connsiteY1488" fmla="*/ 4063087 h 5490345"/>
                <a:gd name="connsiteX1489" fmla="*/ 407626 w 2837481"/>
                <a:gd name="connsiteY1489" fmla="*/ 4063086 h 5490345"/>
                <a:gd name="connsiteX1490" fmla="*/ 372351 w 2837481"/>
                <a:gd name="connsiteY1490" fmla="*/ 4068843 h 5490345"/>
                <a:gd name="connsiteX1491" fmla="*/ 389989 w 2837481"/>
                <a:gd name="connsiteY1491" fmla="*/ 4080356 h 5490345"/>
                <a:gd name="connsiteX1492" fmla="*/ 437023 w 2837481"/>
                <a:gd name="connsiteY1492" fmla="*/ 4091870 h 5490345"/>
                <a:gd name="connsiteX1493" fmla="*/ 395868 w 2837481"/>
                <a:gd name="connsiteY1493" fmla="*/ 4097627 h 5490345"/>
                <a:gd name="connsiteX1494" fmla="*/ 460540 w 2837481"/>
                <a:gd name="connsiteY1494" fmla="*/ 4114897 h 5490345"/>
                <a:gd name="connsiteX1495" fmla="*/ 484056 w 2837481"/>
                <a:gd name="connsiteY1495" fmla="*/ 4114897 h 5490345"/>
                <a:gd name="connsiteX1496" fmla="*/ 484056 w 2837481"/>
                <a:gd name="connsiteY1496" fmla="*/ 4120654 h 5490345"/>
                <a:gd name="connsiteX1497" fmla="*/ 437023 w 2837481"/>
                <a:gd name="connsiteY1497" fmla="*/ 4132167 h 5490345"/>
                <a:gd name="connsiteX1498" fmla="*/ 519332 w 2837481"/>
                <a:gd name="connsiteY1498" fmla="*/ 4137924 h 5490345"/>
                <a:gd name="connsiteX1499" fmla="*/ 531090 w 2837481"/>
                <a:gd name="connsiteY1499" fmla="*/ 4137924 h 5490345"/>
                <a:gd name="connsiteX1500" fmla="*/ 478177 w 2837481"/>
                <a:gd name="connsiteY1500" fmla="*/ 4155194 h 5490345"/>
                <a:gd name="connsiteX1501" fmla="*/ 554607 w 2837481"/>
                <a:gd name="connsiteY1501" fmla="*/ 4160951 h 5490345"/>
                <a:gd name="connsiteX1502" fmla="*/ 578124 w 2837481"/>
                <a:gd name="connsiteY1502" fmla="*/ 4149437 h 5490345"/>
                <a:gd name="connsiteX1503" fmla="*/ 560486 w 2837481"/>
                <a:gd name="connsiteY1503" fmla="*/ 4120654 h 5490345"/>
                <a:gd name="connsiteX1504" fmla="*/ 407626 w 2837481"/>
                <a:gd name="connsiteY1504" fmla="*/ 4063086 h 5490345"/>
                <a:gd name="connsiteX1505" fmla="*/ 1194626 w 2837481"/>
                <a:gd name="connsiteY1505" fmla="*/ 4063085 h 5490345"/>
                <a:gd name="connsiteX1506" fmla="*/ 1182786 w 2837481"/>
                <a:gd name="connsiteY1506" fmla="*/ 4115117 h 5490345"/>
                <a:gd name="connsiteX1507" fmla="*/ 1206467 w 2837481"/>
                <a:gd name="connsiteY1507" fmla="*/ 4196055 h 5490345"/>
                <a:gd name="connsiteX1508" fmla="*/ 1236067 w 2837481"/>
                <a:gd name="connsiteY1508" fmla="*/ 4201836 h 5490345"/>
                <a:gd name="connsiteX1509" fmla="*/ 1241987 w 2837481"/>
                <a:gd name="connsiteY1509" fmla="*/ 4149804 h 5490345"/>
                <a:gd name="connsiteX1510" fmla="*/ 1194626 w 2837481"/>
                <a:gd name="connsiteY1510" fmla="*/ 4063085 h 5490345"/>
                <a:gd name="connsiteX1511" fmla="*/ 984770 w 2837481"/>
                <a:gd name="connsiteY1511" fmla="*/ 4058186 h 5490345"/>
                <a:gd name="connsiteX1512" fmla="*/ 913729 w 2837481"/>
                <a:gd name="connsiteY1512" fmla="*/ 4104381 h 5490345"/>
                <a:gd name="connsiteX1513" fmla="*/ 931489 w 2837481"/>
                <a:gd name="connsiteY1513" fmla="*/ 4139026 h 5490345"/>
                <a:gd name="connsiteX1514" fmla="*/ 984770 w 2837481"/>
                <a:gd name="connsiteY1514" fmla="*/ 4058186 h 5490345"/>
                <a:gd name="connsiteX1515" fmla="*/ 122484 w 2837481"/>
                <a:gd name="connsiteY1515" fmla="*/ 4045941 h 5490345"/>
                <a:gd name="connsiteX1516" fmla="*/ 129834 w 2837481"/>
                <a:gd name="connsiteY1516" fmla="*/ 4067989 h 5490345"/>
                <a:gd name="connsiteX1517" fmla="*/ 239252 w 2837481"/>
                <a:gd name="connsiteY1517" fmla="*/ 4033692 h 5490345"/>
                <a:gd name="connsiteX1518" fmla="*/ 210673 w 2837481"/>
                <a:gd name="connsiteY1518" fmla="*/ 4063088 h 5490345"/>
                <a:gd name="connsiteX1519" fmla="*/ 233536 w 2837481"/>
                <a:gd name="connsiteY1519" fmla="*/ 4057209 h 5490345"/>
                <a:gd name="connsiteX1520" fmla="*/ 239252 w 2837481"/>
                <a:gd name="connsiteY1520" fmla="*/ 4033692 h 5490345"/>
                <a:gd name="connsiteX1521" fmla="*/ 1147265 w 2837481"/>
                <a:gd name="connsiteY1521" fmla="*/ 4033689 h 5490345"/>
                <a:gd name="connsiteX1522" fmla="*/ 1141549 w 2837481"/>
                <a:gd name="connsiteY1522" fmla="*/ 4086602 h 5490345"/>
                <a:gd name="connsiteX1523" fmla="*/ 1164412 w 2837481"/>
                <a:gd name="connsiteY1523" fmla="*/ 4121877 h 5490345"/>
                <a:gd name="connsiteX1524" fmla="*/ 1175844 w 2837481"/>
                <a:gd name="connsiteY1524" fmla="*/ 4057206 h 5490345"/>
                <a:gd name="connsiteX1525" fmla="*/ 1147265 w 2837481"/>
                <a:gd name="connsiteY1525" fmla="*/ 4033689 h 5490345"/>
                <a:gd name="connsiteX1526" fmla="*/ 338056 w 2837481"/>
                <a:gd name="connsiteY1526" fmla="*/ 4028792 h 5490345"/>
                <a:gd name="connsiteX1527" fmla="*/ 401748 w 2837481"/>
                <a:gd name="connsiteY1527" fmla="*/ 4058188 h 5490345"/>
                <a:gd name="connsiteX1528" fmla="*/ 401748 w 2837481"/>
                <a:gd name="connsiteY1528" fmla="*/ 4034671 h 5490345"/>
                <a:gd name="connsiteX1529" fmla="*/ 338056 w 2837481"/>
                <a:gd name="connsiteY1529" fmla="*/ 4028792 h 5490345"/>
                <a:gd name="connsiteX1530" fmla="*/ 1030498 w 2837481"/>
                <a:gd name="connsiteY1530" fmla="*/ 4028789 h 5490345"/>
                <a:gd name="connsiteX1531" fmla="*/ 996202 w 2837481"/>
                <a:gd name="connsiteY1531" fmla="*/ 4097380 h 5490345"/>
                <a:gd name="connsiteX1532" fmla="*/ 984770 w 2837481"/>
                <a:gd name="connsiteY1532" fmla="*/ 4114528 h 5490345"/>
                <a:gd name="connsiteX1533" fmla="*/ 1019066 w 2837481"/>
                <a:gd name="connsiteY1533" fmla="*/ 4103096 h 5490345"/>
                <a:gd name="connsiteX1534" fmla="*/ 1030498 w 2837481"/>
                <a:gd name="connsiteY1534" fmla="*/ 4028789 h 5490345"/>
                <a:gd name="connsiteX1535" fmla="*/ 2562770 w 2837481"/>
                <a:gd name="connsiteY1535" fmla="*/ 4021445 h 5490345"/>
                <a:gd name="connsiteX1536" fmla="*/ 2550930 w 2837481"/>
                <a:gd name="connsiteY1536" fmla="*/ 4068479 h 5490345"/>
                <a:gd name="connsiteX1537" fmla="*/ 2503569 w 2837481"/>
                <a:gd name="connsiteY1537" fmla="*/ 4097875 h 5490345"/>
                <a:gd name="connsiteX1538" fmla="*/ 2539090 w 2837481"/>
                <a:gd name="connsiteY1538" fmla="*/ 4103754 h 5490345"/>
                <a:gd name="connsiteX1539" fmla="*/ 2574610 w 2837481"/>
                <a:gd name="connsiteY1539" fmla="*/ 4039083 h 5490345"/>
                <a:gd name="connsiteX1540" fmla="*/ 2562770 w 2837481"/>
                <a:gd name="connsiteY1540" fmla="*/ 4021445 h 5490345"/>
                <a:gd name="connsiteX1541" fmla="*/ 2529943 w 2837481"/>
                <a:gd name="connsiteY1541" fmla="*/ 4020833 h 5490345"/>
                <a:gd name="connsiteX1542" fmla="*/ 2516125 w 2837481"/>
                <a:gd name="connsiteY1542" fmla="*/ 4022262 h 5490345"/>
                <a:gd name="connsiteX1543" fmla="*/ 2504488 w 2837481"/>
                <a:gd name="connsiteY1543" fmla="*/ 4045126 h 5490345"/>
                <a:gd name="connsiteX1544" fmla="*/ 2510306 w 2837481"/>
                <a:gd name="connsiteY1544" fmla="*/ 4079421 h 5490345"/>
                <a:gd name="connsiteX1545" fmla="*/ 2533579 w 2837481"/>
                <a:gd name="connsiteY1545" fmla="*/ 4067989 h 5490345"/>
                <a:gd name="connsiteX1546" fmla="*/ 2539397 w 2837481"/>
                <a:gd name="connsiteY1546" fmla="*/ 4027978 h 5490345"/>
                <a:gd name="connsiteX1547" fmla="*/ 2529943 w 2837481"/>
                <a:gd name="connsiteY1547" fmla="*/ 4020833 h 5490345"/>
                <a:gd name="connsiteX1548" fmla="*/ 2428183 w 2837481"/>
                <a:gd name="connsiteY1548" fmla="*/ 4011645 h 5490345"/>
                <a:gd name="connsiteX1549" fmla="*/ 2422335 w 2837481"/>
                <a:gd name="connsiteY1549" fmla="*/ 4058010 h 5490345"/>
                <a:gd name="connsiteX1550" fmla="*/ 2416488 w 2837481"/>
                <a:gd name="connsiteY1550" fmla="*/ 4086988 h 5490345"/>
                <a:gd name="connsiteX1551" fmla="*/ 2404793 w 2837481"/>
                <a:gd name="connsiteY1551" fmla="*/ 4086988 h 5490345"/>
                <a:gd name="connsiteX1552" fmla="*/ 2404793 w 2837481"/>
                <a:gd name="connsiteY1552" fmla="*/ 4040623 h 5490345"/>
                <a:gd name="connsiteX1553" fmla="*/ 2398945 w 2837481"/>
                <a:gd name="connsiteY1553" fmla="*/ 4098579 h 5490345"/>
                <a:gd name="connsiteX1554" fmla="*/ 2404793 w 2837481"/>
                <a:gd name="connsiteY1554" fmla="*/ 4144944 h 5490345"/>
                <a:gd name="connsiteX1555" fmla="*/ 2387250 w 2837481"/>
                <a:gd name="connsiteY1555" fmla="*/ 4139148 h 5490345"/>
                <a:gd name="connsiteX1556" fmla="*/ 2381402 w 2837481"/>
                <a:gd name="connsiteY1556" fmla="*/ 4075397 h 5490345"/>
                <a:gd name="connsiteX1557" fmla="*/ 2375555 w 2837481"/>
                <a:gd name="connsiteY1557" fmla="*/ 4150739 h 5490345"/>
                <a:gd name="connsiteX1558" fmla="*/ 2363859 w 2837481"/>
                <a:gd name="connsiteY1558" fmla="*/ 4162330 h 5490345"/>
                <a:gd name="connsiteX1559" fmla="*/ 2358012 w 2837481"/>
                <a:gd name="connsiteY1559" fmla="*/ 4092783 h 5490345"/>
                <a:gd name="connsiteX1560" fmla="*/ 2340469 w 2837481"/>
                <a:gd name="connsiteY1560" fmla="*/ 4150739 h 5490345"/>
                <a:gd name="connsiteX1561" fmla="*/ 2340469 w 2837481"/>
                <a:gd name="connsiteY1561" fmla="*/ 4191308 h 5490345"/>
                <a:gd name="connsiteX1562" fmla="*/ 2328774 w 2837481"/>
                <a:gd name="connsiteY1562" fmla="*/ 4179717 h 5490345"/>
                <a:gd name="connsiteX1563" fmla="*/ 2328774 w 2837481"/>
                <a:gd name="connsiteY1563" fmla="*/ 4127557 h 5490345"/>
                <a:gd name="connsiteX1564" fmla="*/ 2317078 w 2837481"/>
                <a:gd name="connsiteY1564" fmla="*/ 4162330 h 5490345"/>
                <a:gd name="connsiteX1565" fmla="*/ 2305383 w 2837481"/>
                <a:gd name="connsiteY1565" fmla="*/ 4202900 h 5490345"/>
                <a:gd name="connsiteX1566" fmla="*/ 2299536 w 2837481"/>
                <a:gd name="connsiteY1566" fmla="*/ 4156535 h 5490345"/>
                <a:gd name="connsiteX1567" fmla="*/ 2293688 w 2837481"/>
                <a:gd name="connsiteY1567" fmla="*/ 4162330 h 5490345"/>
                <a:gd name="connsiteX1568" fmla="*/ 2281993 w 2837481"/>
                <a:gd name="connsiteY1568" fmla="*/ 4202900 h 5490345"/>
                <a:gd name="connsiteX1569" fmla="*/ 2276145 w 2837481"/>
                <a:gd name="connsiteY1569" fmla="*/ 4162330 h 5490345"/>
                <a:gd name="connsiteX1570" fmla="*/ 2270297 w 2837481"/>
                <a:gd name="connsiteY1570" fmla="*/ 4168126 h 5490345"/>
                <a:gd name="connsiteX1571" fmla="*/ 2264450 w 2837481"/>
                <a:gd name="connsiteY1571" fmla="*/ 4202900 h 5490345"/>
                <a:gd name="connsiteX1572" fmla="*/ 2293688 w 2837481"/>
                <a:gd name="connsiteY1572" fmla="*/ 4208695 h 5490345"/>
                <a:gd name="connsiteX1573" fmla="*/ 2293688 w 2837481"/>
                <a:gd name="connsiteY1573" fmla="*/ 4249264 h 5490345"/>
                <a:gd name="connsiteX1574" fmla="*/ 2328774 w 2837481"/>
                <a:gd name="connsiteY1574" fmla="*/ 4231877 h 5490345"/>
                <a:gd name="connsiteX1575" fmla="*/ 2375555 w 2837481"/>
                <a:gd name="connsiteY1575" fmla="*/ 4185513 h 5490345"/>
                <a:gd name="connsiteX1576" fmla="*/ 2410640 w 2837481"/>
                <a:gd name="connsiteY1576" fmla="*/ 4150739 h 5490345"/>
                <a:gd name="connsiteX1577" fmla="*/ 2439878 w 2837481"/>
                <a:gd name="connsiteY1577" fmla="*/ 4092783 h 5490345"/>
                <a:gd name="connsiteX1578" fmla="*/ 2428183 w 2837481"/>
                <a:gd name="connsiteY1578" fmla="*/ 4011645 h 5490345"/>
                <a:gd name="connsiteX1579" fmla="*/ 1491852 w 2837481"/>
                <a:gd name="connsiteY1579" fmla="*/ 4011643 h 5490345"/>
                <a:gd name="connsiteX1580" fmla="*/ 1500592 w 2837481"/>
                <a:gd name="connsiteY1580" fmla="*/ 4051408 h 5490345"/>
                <a:gd name="connsiteX1581" fmla="*/ 1506930 w 2837481"/>
                <a:gd name="connsiteY1581" fmla="*/ 4077101 h 5490345"/>
                <a:gd name="connsiteX1582" fmla="*/ 1504918 w 2837481"/>
                <a:gd name="connsiteY1582" fmla="*/ 4080722 h 5490345"/>
                <a:gd name="connsiteX1583" fmla="*/ 1501651 w 2837481"/>
                <a:gd name="connsiteY1583" fmla="*/ 4086602 h 5490345"/>
                <a:gd name="connsiteX1584" fmla="*/ 1508184 w 2837481"/>
                <a:gd name="connsiteY1584" fmla="*/ 4092481 h 5490345"/>
                <a:gd name="connsiteX1585" fmla="*/ 1510084 w 2837481"/>
                <a:gd name="connsiteY1585" fmla="*/ 4087922 h 5490345"/>
                <a:gd name="connsiteX1586" fmla="*/ 1517342 w 2837481"/>
                <a:gd name="connsiteY1586" fmla="*/ 4098403 h 5490345"/>
                <a:gd name="connsiteX1587" fmla="*/ 1520984 w 2837481"/>
                <a:gd name="connsiteY1587" fmla="*/ 4109971 h 5490345"/>
                <a:gd name="connsiteX1588" fmla="*/ 1567594 w 2837481"/>
                <a:gd name="connsiteY1588" fmla="*/ 4167810 h 5490345"/>
                <a:gd name="connsiteX1589" fmla="*/ 1818123 w 2837481"/>
                <a:gd name="connsiteY1589" fmla="*/ 4185162 h 5490345"/>
                <a:gd name="connsiteX1590" fmla="*/ 1852319 w 2837481"/>
                <a:gd name="connsiteY1590" fmla="*/ 4167603 h 5490345"/>
                <a:gd name="connsiteX1591" fmla="*/ 1851955 w 2837481"/>
                <a:gd name="connsiteY1591" fmla="*/ 4168422 h 5490345"/>
                <a:gd name="connsiteX1592" fmla="*/ 1856854 w 2837481"/>
                <a:gd name="connsiteY1592" fmla="*/ 4168422 h 5490345"/>
                <a:gd name="connsiteX1593" fmla="*/ 1855715 w 2837481"/>
                <a:gd name="connsiteY1593" fmla="*/ 4165859 h 5490345"/>
                <a:gd name="connsiteX1594" fmla="*/ 1881483 w 2837481"/>
                <a:gd name="connsiteY1594" fmla="*/ 4152628 h 5490345"/>
                <a:gd name="connsiteX1595" fmla="*/ 1922995 w 2837481"/>
                <a:gd name="connsiteY1595" fmla="*/ 4098403 h 5490345"/>
                <a:gd name="connsiteX1596" fmla="*/ 1882211 w 2837481"/>
                <a:gd name="connsiteY1596" fmla="*/ 4057915 h 5490345"/>
                <a:gd name="connsiteX1597" fmla="*/ 1823949 w 2837481"/>
                <a:gd name="connsiteY1597" fmla="*/ 4052131 h 5490345"/>
                <a:gd name="connsiteX1598" fmla="*/ 1713250 w 2837481"/>
                <a:gd name="connsiteY1598" fmla="*/ 4075267 h 5490345"/>
                <a:gd name="connsiteX1599" fmla="*/ 1649161 w 2837481"/>
                <a:gd name="connsiteY1599" fmla="*/ 4063699 h 5490345"/>
                <a:gd name="connsiteX1600" fmla="*/ 1497678 w 2837481"/>
                <a:gd name="connsiteY1600" fmla="*/ 4011643 h 5490345"/>
                <a:gd name="connsiteX1601" fmla="*/ 1491852 w 2837481"/>
                <a:gd name="connsiteY1601" fmla="*/ 4011643 h 5490345"/>
                <a:gd name="connsiteX1602" fmla="*/ 2661399 w 2837481"/>
                <a:gd name="connsiteY1602" fmla="*/ 3999397 h 5490345"/>
                <a:gd name="connsiteX1603" fmla="*/ 2655449 w 2837481"/>
                <a:gd name="connsiteY1603" fmla="*/ 4027976 h 5490345"/>
                <a:gd name="connsiteX1604" fmla="*/ 2667348 w 2837481"/>
                <a:gd name="connsiteY1604" fmla="*/ 4027976 h 5490345"/>
                <a:gd name="connsiteX1605" fmla="*/ 2697094 w 2837481"/>
                <a:gd name="connsiteY1605" fmla="*/ 3999397 h 5490345"/>
                <a:gd name="connsiteX1606" fmla="*/ 2685196 w 2837481"/>
                <a:gd name="connsiteY1606" fmla="*/ 4005113 h 5490345"/>
                <a:gd name="connsiteX1607" fmla="*/ 2661399 w 2837481"/>
                <a:gd name="connsiteY1607" fmla="*/ 3999397 h 5490345"/>
                <a:gd name="connsiteX1608" fmla="*/ 939727 w 2837481"/>
                <a:gd name="connsiteY1608" fmla="*/ 3995101 h 5490345"/>
                <a:gd name="connsiteX1609" fmla="*/ 932838 w 2837481"/>
                <a:gd name="connsiteY1609" fmla="*/ 3998986 h 5490345"/>
                <a:gd name="connsiteX1610" fmla="*/ 921079 w 2837481"/>
                <a:gd name="connsiteY1610" fmla="*/ 4052267 h 5490345"/>
                <a:gd name="connsiteX1611" fmla="*/ 979871 w 2837481"/>
                <a:gd name="connsiteY1611" fmla="*/ 4034507 h 5490345"/>
                <a:gd name="connsiteX1612" fmla="*/ 950475 w 2837481"/>
                <a:gd name="connsiteY1612" fmla="*/ 4016747 h 5490345"/>
                <a:gd name="connsiteX1613" fmla="*/ 939727 w 2837481"/>
                <a:gd name="connsiteY1613" fmla="*/ 3995101 h 5490345"/>
                <a:gd name="connsiteX1614" fmla="*/ 1217489 w 2837481"/>
                <a:gd name="connsiteY1614" fmla="*/ 3992045 h 5490345"/>
                <a:gd name="connsiteX1615" fmla="*/ 1240762 w 2837481"/>
                <a:gd name="connsiteY1615" fmla="*/ 4021136 h 5490345"/>
                <a:gd name="connsiteX1616" fmla="*/ 1264034 w 2837481"/>
                <a:gd name="connsiteY1616" fmla="*/ 4032772 h 5490345"/>
                <a:gd name="connsiteX1617" fmla="*/ 1258216 w 2837481"/>
                <a:gd name="connsiteY1617" fmla="*/ 4003681 h 5490345"/>
                <a:gd name="connsiteX1618" fmla="*/ 1217489 w 2837481"/>
                <a:gd name="connsiteY1618" fmla="*/ 3992045 h 5490345"/>
                <a:gd name="connsiteX1619" fmla="*/ 71040 w 2837481"/>
                <a:gd name="connsiteY1619" fmla="*/ 3987149 h 5490345"/>
                <a:gd name="connsiteX1620" fmla="*/ 82705 w 2837481"/>
                <a:gd name="connsiteY1620" fmla="*/ 4039457 h 5490345"/>
                <a:gd name="connsiteX1621" fmla="*/ 123533 w 2837481"/>
                <a:gd name="connsiteY1621" fmla="*/ 4144073 h 5490345"/>
                <a:gd name="connsiteX1622" fmla="*/ 193524 w 2837481"/>
                <a:gd name="connsiteY1622" fmla="*/ 4283560 h 5490345"/>
                <a:gd name="connsiteX1623" fmla="*/ 193524 w 2837481"/>
                <a:gd name="connsiteY1623" fmla="*/ 4248688 h 5490345"/>
                <a:gd name="connsiteX1624" fmla="*/ 152696 w 2837481"/>
                <a:gd name="connsiteY1624" fmla="*/ 4178945 h 5490345"/>
                <a:gd name="connsiteX1625" fmla="*/ 111868 w 2837481"/>
                <a:gd name="connsiteY1625" fmla="*/ 4068517 h 5490345"/>
                <a:gd name="connsiteX1626" fmla="*/ 106036 w 2837481"/>
                <a:gd name="connsiteY1626" fmla="*/ 4027833 h 5490345"/>
                <a:gd name="connsiteX1627" fmla="*/ 71040 w 2837481"/>
                <a:gd name="connsiteY1627" fmla="*/ 3987149 h 5490345"/>
                <a:gd name="connsiteX1628" fmla="*/ 2343650 w 2837481"/>
                <a:gd name="connsiteY1628" fmla="*/ 3975194 h 5490345"/>
                <a:gd name="connsiteX1629" fmla="*/ 2342625 w 2837481"/>
                <a:gd name="connsiteY1629" fmla="*/ 3979099 h 5490345"/>
                <a:gd name="connsiteX1630" fmla="*/ 2337596 w 2837481"/>
                <a:gd name="connsiteY1630" fmla="*/ 3987808 h 5490345"/>
                <a:gd name="connsiteX1631" fmla="*/ 2334541 w 2837481"/>
                <a:gd name="connsiteY1631" fmla="*/ 3987691 h 5490345"/>
                <a:gd name="connsiteX1632" fmla="*/ 2334541 w 2837481"/>
                <a:gd name="connsiteY1632" fmla="*/ 3976123 h 5490345"/>
                <a:gd name="connsiteX1633" fmla="*/ 2574610 w 2837481"/>
                <a:gd name="connsiteY1633" fmla="*/ 3974901 h 5490345"/>
                <a:gd name="connsiteX1634" fmla="*/ 2545659 w 2837481"/>
                <a:gd name="connsiteY1634" fmla="*/ 3993274 h 5490345"/>
                <a:gd name="connsiteX1635" fmla="*/ 2510918 w 2837481"/>
                <a:gd name="connsiteY1635" fmla="*/ 3981025 h 5490345"/>
                <a:gd name="connsiteX1636" fmla="*/ 2510918 w 2837481"/>
                <a:gd name="connsiteY1636" fmla="*/ 3987149 h 5490345"/>
                <a:gd name="connsiteX1637" fmla="*/ 2528289 w 2837481"/>
                <a:gd name="connsiteY1637" fmla="*/ 4005522 h 5490345"/>
                <a:gd name="connsiteX1638" fmla="*/ 2563030 w 2837481"/>
                <a:gd name="connsiteY1638" fmla="*/ 3999398 h 5490345"/>
                <a:gd name="connsiteX1639" fmla="*/ 2574610 w 2837481"/>
                <a:gd name="connsiteY1639" fmla="*/ 3974901 h 5490345"/>
                <a:gd name="connsiteX1640" fmla="*/ 1163947 w 2837481"/>
                <a:gd name="connsiteY1640" fmla="*/ 3974897 h 5490345"/>
                <a:gd name="connsiteX1641" fmla="*/ 1146449 w 2837481"/>
                <a:gd name="connsiteY1641" fmla="*/ 4010172 h 5490345"/>
                <a:gd name="connsiteX1642" fmla="*/ 1222273 w 2837481"/>
                <a:gd name="connsiteY1642" fmla="*/ 4068964 h 5490345"/>
                <a:gd name="connsiteX1643" fmla="*/ 1234964 w 2837481"/>
                <a:gd name="connsiteY1643" fmla="*/ 4073716 h 5490345"/>
                <a:gd name="connsiteX1644" fmla="*/ 1234637 w 2837481"/>
                <a:gd name="connsiteY1644" fmla="*/ 4074109 h 5490345"/>
                <a:gd name="connsiteX1645" fmla="*/ 1246070 w 2837481"/>
                <a:gd name="connsiteY1645" fmla="*/ 4085133 h 5490345"/>
                <a:gd name="connsiteX1646" fmla="*/ 1247467 w 2837481"/>
                <a:gd name="connsiteY1646" fmla="*/ 4078397 h 5490345"/>
                <a:gd name="connsiteX1647" fmla="*/ 1247790 w 2837481"/>
                <a:gd name="connsiteY1647" fmla="*/ 4078518 h 5490345"/>
                <a:gd name="connsiteX1648" fmla="*/ 1268933 w 2837481"/>
                <a:gd name="connsiteY1648" fmla="*/ 4092481 h 5490345"/>
                <a:gd name="connsiteX1649" fmla="*/ 1263101 w 2837481"/>
                <a:gd name="connsiteY1649" fmla="*/ 4051327 h 5490345"/>
                <a:gd name="connsiteX1650" fmla="*/ 1233938 w 2837481"/>
                <a:gd name="connsiteY1650" fmla="*/ 4039568 h 5490345"/>
                <a:gd name="connsiteX1651" fmla="*/ 1163947 w 2837481"/>
                <a:gd name="connsiteY1651" fmla="*/ 3974897 h 5490345"/>
                <a:gd name="connsiteX1652" fmla="*/ 1031008 w 2837481"/>
                <a:gd name="connsiteY1652" fmla="*/ 3970888 h 5490345"/>
                <a:gd name="connsiteX1653" fmla="*/ 990282 w 2837481"/>
                <a:gd name="connsiteY1653" fmla="*/ 3982469 h 5490345"/>
                <a:gd name="connsiteX1654" fmla="*/ 955374 w 2837481"/>
                <a:gd name="connsiteY1654" fmla="*/ 3988259 h 5490345"/>
                <a:gd name="connsiteX1655" fmla="*/ 984464 w 2837481"/>
                <a:gd name="connsiteY1655" fmla="*/ 4023000 h 5490345"/>
                <a:gd name="connsiteX1656" fmla="*/ 1031008 w 2837481"/>
                <a:gd name="connsiteY1656" fmla="*/ 4011420 h 5490345"/>
                <a:gd name="connsiteX1657" fmla="*/ 1048462 w 2837481"/>
                <a:gd name="connsiteY1657" fmla="*/ 3970888 h 5490345"/>
                <a:gd name="connsiteX1658" fmla="*/ 1089290 w 2837481"/>
                <a:gd name="connsiteY1658" fmla="*/ 3969997 h 5490345"/>
                <a:gd name="connsiteX1659" fmla="*/ 1043562 w 2837481"/>
                <a:gd name="connsiteY1659" fmla="*/ 4021760 h 5490345"/>
                <a:gd name="connsiteX1660" fmla="*/ 1049278 w 2837481"/>
                <a:gd name="connsiteY1660" fmla="*/ 4073522 h 5490345"/>
                <a:gd name="connsiteX1661" fmla="*/ 1049278 w 2837481"/>
                <a:gd name="connsiteY1661" fmla="*/ 4096528 h 5490345"/>
                <a:gd name="connsiteX1662" fmla="*/ 1083574 w 2837481"/>
                <a:gd name="connsiteY1662" fmla="*/ 4096528 h 5490345"/>
                <a:gd name="connsiteX1663" fmla="*/ 1129301 w 2837481"/>
                <a:gd name="connsiteY1663" fmla="*/ 4016008 h 5490345"/>
                <a:gd name="connsiteX1664" fmla="*/ 1106437 w 2837481"/>
                <a:gd name="connsiteY1664" fmla="*/ 4021760 h 5490345"/>
                <a:gd name="connsiteX1665" fmla="*/ 1100721 w 2837481"/>
                <a:gd name="connsiteY1665" fmla="*/ 4039014 h 5490345"/>
                <a:gd name="connsiteX1666" fmla="*/ 1095006 w 2837481"/>
                <a:gd name="connsiteY1666" fmla="*/ 4067771 h 5490345"/>
                <a:gd name="connsiteX1667" fmla="*/ 1066426 w 2837481"/>
                <a:gd name="connsiteY1667" fmla="*/ 4085025 h 5490345"/>
                <a:gd name="connsiteX1668" fmla="*/ 1089290 w 2837481"/>
                <a:gd name="connsiteY1668" fmla="*/ 3969997 h 5490345"/>
                <a:gd name="connsiteX1669" fmla="*/ 2112099 w 2837481"/>
                <a:gd name="connsiteY1669" fmla="*/ 3961670 h 5490345"/>
                <a:gd name="connsiteX1670" fmla="*/ 2085157 w 2837481"/>
                <a:gd name="connsiteY1670" fmla="*/ 3963585 h 5490345"/>
                <a:gd name="connsiteX1671" fmla="*/ 2015255 w 2837481"/>
                <a:gd name="connsiteY1671" fmla="*/ 4010262 h 5490345"/>
                <a:gd name="connsiteX1672" fmla="*/ 1951178 w 2837481"/>
                <a:gd name="connsiteY1672" fmla="*/ 4051105 h 5490345"/>
                <a:gd name="connsiteX1673" fmla="*/ 1881275 w 2837481"/>
                <a:gd name="connsiteY1673" fmla="*/ 4016097 h 5490345"/>
                <a:gd name="connsiteX1674" fmla="*/ 1881275 w 2837481"/>
                <a:gd name="connsiteY1674" fmla="*/ 4039436 h 5490345"/>
                <a:gd name="connsiteX1675" fmla="*/ 1898751 w 2837481"/>
                <a:gd name="connsiteY1675" fmla="*/ 4051105 h 5490345"/>
                <a:gd name="connsiteX1676" fmla="*/ 1939527 w 2837481"/>
                <a:gd name="connsiteY1676" fmla="*/ 4097783 h 5490345"/>
                <a:gd name="connsiteX1677" fmla="*/ 1823023 w 2837481"/>
                <a:gd name="connsiteY1677" fmla="*/ 4202807 h 5490345"/>
                <a:gd name="connsiteX1678" fmla="*/ 1624966 w 2837481"/>
                <a:gd name="connsiteY1678" fmla="*/ 4214477 h 5490345"/>
                <a:gd name="connsiteX1679" fmla="*/ 1479335 w 2837481"/>
                <a:gd name="connsiteY1679" fmla="*/ 4039436 h 5490345"/>
                <a:gd name="connsiteX1680" fmla="*/ 1450209 w 2837481"/>
                <a:gd name="connsiteY1680" fmla="*/ 4062775 h 5490345"/>
                <a:gd name="connsiteX1681" fmla="*/ 1502636 w 2837481"/>
                <a:gd name="connsiteY1681" fmla="*/ 4191138 h 5490345"/>
                <a:gd name="connsiteX1682" fmla="*/ 1572539 w 2837481"/>
                <a:gd name="connsiteY1682" fmla="*/ 4243650 h 5490345"/>
                <a:gd name="connsiteX1683" fmla="*/ 1665742 w 2837481"/>
                <a:gd name="connsiteY1683" fmla="*/ 4272824 h 5490345"/>
                <a:gd name="connsiteX1684" fmla="*/ 1811372 w 2837481"/>
                <a:gd name="connsiteY1684" fmla="*/ 4255319 h 5490345"/>
                <a:gd name="connsiteX1685" fmla="*/ 1896567 w 2837481"/>
                <a:gd name="connsiteY1685" fmla="*/ 4191867 h 5490345"/>
                <a:gd name="connsiteX1686" fmla="*/ 1949702 w 2837481"/>
                <a:gd name="connsiteY1686" fmla="*/ 4135419 h 5490345"/>
                <a:gd name="connsiteX1687" fmla="*/ 1952470 w 2837481"/>
                <a:gd name="connsiteY1687" fmla="*/ 4140566 h 5490345"/>
                <a:gd name="connsiteX1688" fmla="*/ 1957293 w 2837481"/>
                <a:gd name="connsiteY1688" fmla="*/ 4143925 h 5490345"/>
                <a:gd name="connsiteX1689" fmla="*/ 1957293 w 2837481"/>
                <a:gd name="connsiteY1689" fmla="*/ 4127389 h 5490345"/>
                <a:gd name="connsiteX1690" fmla="*/ 1957260 w 2837481"/>
                <a:gd name="connsiteY1690" fmla="*/ 4127390 h 5490345"/>
                <a:gd name="connsiteX1691" fmla="*/ 1964416 w 2837481"/>
                <a:gd name="connsiteY1691" fmla="*/ 4119789 h 5490345"/>
                <a:gd name="connsiteX1692" fmla="*/ 1974439 w 2837481"/>
                <a:gd name="connsiteY1692" fmla="*/ 4121877 h 5490345"/>
                <a:gd name="connsiteX1693" fmla="*/ 1969763 w 2837481"/>
                <a:gd name="connsiteY1693" fmla="*/ 4114084 h 5490345"/>
                <a:gd name="connsiteX1694" fmla="*/ 1999600 w 2837481"/>
                <a:gd name="connsiteY1694" fmla="*/ 4081738 h 5490345"/>
                <a:gd name="connsiteX1695" fmla="*/ 2114283 w 2837481"/>
                <a:gd name="connsiteY1695" fmla="*/ 4016097 h 5490345"/>
                <a:gd name="connsiteX1696" fmla="*/ 2149235 w 2837481"/>
                <a:gd name="connsiteY1696" fmla="*/ 4045271 h 5490345"/>
                <a:gd name="connsiteX1697" fmla="*/ 2184186 w 2837481"/>
                <a:gd name="connsiteY1697" fmla="*/ 4033601 h 5490345"/>
                <a:gd name="connsiteX1698" fmla="*/ 2184186 w 2837481"/>
                <a:gd name="connsiteY1698" fmla="*/ 3998593 h 5490345"/>
                <a:gd name="connsiteX1699" fmla="*/ 2112099 w 2837481"/>
                <a:gd name="connsiteY1699" fmla="*/ 3961670 h 5490345"/>
                <a:gd name="connsiteX1700" fmla="*/ 1130593 w 2837481"/>
                <a:gd name="connsiteY1700" fmla="*/ 3957852 h 5490345"/>
                <a:gd name="connsiteX1701" fmla="*/ 1111880 w 2837481"/>
                <a:gd name="connsiteY1701" fmla="*/ 3964282 h 5490345"/>
                <a:gd name="connsiteX1702" fmla="*/ 1105892 w 2837481"/>
                <a:gd name="connsiteY1702" fmla="*/ 4004294 h 5490345"/>
                <a:gd name="connsiteX1703" fmla="*/ 1117868 w 2837481"/>
                <a:gd name="connsiteY1703" fmla="*/ 3998578 h 5490345"/>
                <a:gd name="connsiteX1704" fmla="*/ 1153797 w 2837481"/>
                <a:gd name="connsiteY1704" fmla="*/ 3964282 h 5490345"/>
                <a:gd name="connsiteX1705" fmla="*/ 1130593 w 2837481"/>
                <a:gd name="connsiteY1705" fmla="*/ 3957852 h 5490345"/>
                <a:gd name="connsiteX1706" fmla="*/ 1234637 w 2837481"/>
                <a:gd name="connsiteY1706" fmla="*/ 3957750 h 5490345"/>
                <a:gd name="connsiteX1707" fmla="*/ 1222388 w 2837481"/>
                <a:gd name="connsiteY1707" fmla="*/ 3969509 h 5490345"/>
                <a:gd name="connsiteX1708" fmla="*/ 1246885 w 2837481"/>
                <a:gd name="connsiteY1708" fmla="*/ 3987146 h 5490345"/>
                <a:gd name="connsiteX1709" fmla="*/ 1234637 w 2837481"/>
                <a:gd name="connsiteY1709" fmla="*/ 3957750 h 5490345"/>
                <a:gd name="connsiteX1710" fmla="*/ 222308 w 2837481"/>
                <a:gd name="connsiteY1710" fmla="*/ 3952853 h 5490345"/>
                <a:gd name="connsiteX1711" fmla="*/ 180867 w 2837481"/>
                <a:gd name="connsiteY1711" fmla="*/ 3964489 h 5490345"/>
                <a:gd name="connsiteX1712" fmla="*/ 198628 w 2837481"/>
                <a:gd name="connsiteY1712" fmla="*/ 4045941 h 5490345"/>
                <a:gd name="connsiteX1713" fmla="*/ 222308 w 2837481"/>
                <a:gd name="connsiteY1713" fmla="*/ 4040123 h 5490345"/>
                <a:gd name="connsiteX1714" fmla="*/ 228228 w 2837481"/>
                <a:gd name="connsiteY1714" fmla="*/ 3993579 h 5490345"/>
                <a:gd name="connsiteX1715" fmla="*/ 240068 w 2837481"/>
                <a:gd name="connsiteY1715" fmla="*/ 3987761 h 5490345"/>
                <a:gd name="connsiteX1716" fmla="*/ 222308 w 2837481"/>
                <a:gd name="connsiteY1716" fmla="*/ 3952853 h 5490345"/>
                <a:gd name="connsiteX1717" fmla="*/ 1002734 w 2837481"/>
                <a:gd name="connsiteY1717" fmla="*/ 3940601 h 5490345"/>
                <a:gd name="connsiteX1718" fmla="*/ 997018 w 2837481"/>
                <a:gd name="connsiteY1718" fmla="*/ 3957749 h 5490345"/>
                <a:gd name="connsiteX1719" fmla="*/ 1014167 w 2837481"/>
                <a:gd name="connsiteY1719" fmla="*/ 3952033 h 5490345"/>
                <a:gd name="connsiteX1720" fmla="*/ 1479605 w 2837481"/>
                <a:gd name="connsiteY1720" fmla="*/ 3935702 h 5490345"/>
                <a:gd name="connsiteX1721" fmla="*/ 1479605 w 2837481"/>
                <a:gd name="connsiteY1721" fmla="*/ 3941214 h 5490345"/>
                <a:gd name="connsiteX1722" fmla="*/ 1484504 w 2837481"/>
                <a:gd name="connsiteY1722" fmla="*/ 3957750 h 5490345"/>
                <a:gd name="connsiteX1723" fmla="*/ 1479605 w 2837481"/>
                <a:gd name="connsiteY1723" fmla="*/ 3935702 h 5490345"/>
                <a:gd name="connsiteX1724" fmla="*/ 663862 w 2837481"/>
                <a:gd name="connsiteY1724" fmla="*/ 3928354 h 5490345"/>
                <a:gd name="connsiteX1725" fmla="*/ 686725 w 2837481"/>
                <a:gd name="connsiteY1725" fmla="*/ 3986256 h 5490345"/>
                <a:gd name="connsiteX1726" fmla="*/ 698157 w 2837481"/>
                <a:gd name="connsiteY1726" fmla="*/ 3986256 h 5490345"/>
                <a:gd name="connsiteX1727" fmla="*/ 1085003 w 2837481"/>
                <a:gd name="connsiteY1727" fmla="*/ 3927282 h 5490345"/>
                <a:gd name="connsiteX1728" fmla="*/ 1049278 w 2837481"/>
                <a:gd name="connsiteY1728" fmla="*/ 3930191 h 5490345"/>
                <a:gd name="connsiteX1729" fmla="*/ 1026414 w 2837481"/>
                <a:gd name="connsiteY1729" fmla="*/ 3941828 h 5490345"/>
                <a:gd name="connsiteX1730" fmla="*/ 1066426 w 2837481"/>
                <a:gd name="connsiteY1730" fmla="*/ 3965100 h 5490345"/>
                <a:gd name="connsiteX1731" fmla="*/ 1112153 w 2837481"/>
                <a:gd name="connsiteY1731" fmla="*/ 3941828 h 5490345"/>
                <a:gd name="connsiteX1732" fmla="*/ 1085003 w 2837481"/>
                <a:gd name="connsiteY1732" fmla="*/ 3927282 h 5490345"/>
                <a:gd name="connsiteX1733" fmla="*/ 2509693 w 2837481"/>
                <a:gd name="connsiteY1733" fmla="*/ 3923457 h 5490345"/>
                <a:gd name="connsiteX1734" fmla="*/ 2491320 w 2837481"/>
                <a:gd name="connsiteY1734" fmla="*/ 3946320 h 5490345"/>
                <a:gd name="connsiteX1735" fmla="*/ 2515817 w 2837481"/>
                <a:gd name="connsiteY1735" fmla="*/ 3957752 h 5490345"/>
                <a:gd name="connsiteX1736" fmla="*/ 2497444 w 2837481"/>
                <a:gd name="connsiteY1736" fmla="*/ 3934888 h 5490345"/>
                <a:gd name="connsiteX1737" fmla="*/ 2515817 w 2837481"/>
                <a:gd name="connsiteY1737" fmla="*/ 3934888 h 5490345"/>
                <a:gd name="connsiteX1738" fmla="*/ 2509693 w 2837481"/>
                <a:gd name="connsiteY1738" fmla="*/ 3923457 h 5490345"/>
                <a:gd name="connsiteX1739" fmla="*/ 612420 w 2837481"/>
                <a:gd name="connsiteY1739" fmla="*/ 3923454 h 5490345"/>
                <a:gd name="connsiteX1740" fmla="*/ 623852 w 2837481"/>
                <a:gd name="connsiteY1740" fmla="*/ 3958729 h 5490345"/>
                <a:gd name="connsiteX1741" fmla="*/ 663864 w 2837481"/>
                <a:gd name="connsiteY1741" fmla="*/ 3982246 h 5490345"/>
                <a:gd name="connsiteX1742" fmla="*/ 646716 w 2837481"/>
                <a:gd name="connsiteY1742" fmla="*/ 3946971 h 5490345"/>
                <a:gd name="connsiteX1743" fmla="*/ 612420 w 2837481"/>
                <a:gd name="connsiteY1743" fmla="*/ 3923454 h 5490345"/>
                <a:gd name="connsiteX1744" fmla="*/ 588438 w 2837481"/>
                <a:gd name="connsiteY1744" fmla="*/ 3923454 h 5490345"/>
                <a:gd name="connsiteX1745" fmla="*/ 576835 w 2837481"/>
                <a:gd name="connsiteY1745" fmla="*/ 3946551 h 5490345"/>
                <a:gd name="connsiteX1746" fmla="*/ 582637 w 2837481"/>
                <a:gd name="connsiteY1746" fmla="*/ 4015842 h 5490345"/>
                <a:gd name="connsiteX1747" fmla="*/ 571033 w 2837481"/>
                <a:gd name="connsiteY1747" fmla="*/ 4015842 h 5490345"/>
                <a:gd name="connsiteX1748" fmla="*/ 565231 w 2837481"/>
                <a:gd name="connsiteY1748" fmla="*/ 3963874 h 5490345"/>
                <a:gd name="connsiteX1749" fmla="*/ 553627 w 2837481"/>
                <a:gd name="connsiteY1749" fmla="*/ 3998519 h 5490345"/>
                <a:gd name="connsiteX1750" fmla="*/ 652259 w 2837481"/>
                <a:gd name="connsiteY1750" fmla="*/ 4079359 h 5490345"/>
                <a:gd name="connsiteX1751" fmla="*/ 663863 w 2837481"/>
                <a:gd name="connsiteY1751" fmla="*/ 4079359 h 5490345"/>
                <a:gd name="connsiteX1752" fmla="*/ 652259 w 2837481"/>
                <a:gd name="connsiteY1752" fmla="*/ 3998519 h 5490345"/>
                <a:gd name="connsiteX1753" fmla="*/ 623250 w 2837481"/>
                <a:gd name="connsiteY1753" fmla="*/ 3969648 h 5490345"/>
                <a:gd name="connsiteX1754" fmla="*/ 634854 w 2837481"/>
                <a:gd name="connsiteY1754" fmla="*/ 4050488 h 5490345"/>
                <a:gd name="connsiteX1755" fmla="*/ 617448 w 2837481"/>
                <a:gd name="connsiteY1755" fmla="*/ 4056262 h 5490345"/>
                <a:gd name="connsiteX1756" fmla="*/ 605844 w 2837481"/>
                <a:gd name="connsiteY1756" fmla="*/ 4021616 h 5490345"/>
                <a:gd name="connsiteX1757" fmla="*/ 594240 w 2837481"/>
                <a:gd name="connsiteY1757" fmla="*/ 3952325 h 5490345"/>
                <a:gd name="connsiteX1758" fmla="*/ 605844 w 2837481"/>
                <a:gd name="connsiteY1758" fmla="*/ 3952325 h 5490345"/>
                <a:gd name="connsiteX1759" fmla="*/ 588438 w 2837481"/>
                <a:gd name="connsiteY1759" fmla="*/ 3923454 h 5490345"/>
                <a:gd name="connsiteX1760" fmla="*/ 2679946 w 2837481"/>
                <a:gd name="connsiteY1760" fmla="*/ 3918559 h 5490345"/>
                <a:gd name="connsiteX1761" fmla="*/ 2679946 w 2837481"/>
                <a:gd name="connsiteY1761" fmla="*/ 3928358 h 5490345"/>
                <a:gd name="connsiteX1762" fmla="*/ 2689745 w 2837481"/>
                <a:gd name="connsiteY1762" fmla="*/ 3918559 h 5490345"/>
                <a:gd name="connsiteX1763" fmla="*/ 69641 w 2837481"/>
                <a:gd name="connsiteY1763" fmla="*/ 3918558 h 5490345"/>
                <a:gd name="connsiteX1764" fmla="*/ 69641 w 2837481"/>
                <a:gd name="connsiteY1764" fmla="*/ 3958978 h 5490345"/>
                <a:gd name="connsiteX1765" fmla="*/ 99388 w 2837481"/>
                <a:gd name="connsiteY1765" fmla="*/ 3999398 h 5490345"/>
                <a:gd name="connsiteX1766" fmla="*/ 105337 w 2837481"/>
                <a:gd name="connsiteY1766" fmla="*/ 3993624 h 5490345"/>
                <a:gd name="connsiteX1767" fmla="*/ 99388 w 2837481"/>
                <a:gd name="connsiteY1767" fmla="*/ 3958978 h 5490345"/>
                <a:gd name="connsiteX1768" fmla="*/ 87489 w 2837481"/>
                <a:gd name="connsiteY1768" fmla="*/ 3953204 h 5490345"/>
                <a:gd name="connsiteX1769" fmla="*/ 69641 w 2837481"/>
                <a:gd name="connsiteY1769" fmla="*/ 3918558 h 5490345"/>
                <a:gd name="connsiteX1770" fmla="*/ 2411781 w 2837481"/>
                <a:gd name="connsiteY1770" fmla="*/ 3915535 h 5490345"/>
                <a:gd name="connsiteX1771" fmla="*/ 2410482 w 2837481"/>
                <a:gd name="connsiteY1771" fmla="*/ 3917576 h 5490345"/>
                <a:gd name="connsiteX1772" fmla="*/ 2419057 w 2837481"/>
                <a:gd name="connsiteY1772" fmla="*/ 3922966 h 5490345"/>
                <a:gd name="connsiteX1773" fmla="*/ 2424989 w 2837481"/>
                <a:gd name="connsiteY1773" fmla="*/ 3926695 h 5490345"/>
                <a:gd name="connsiteX1774" fmla="*/ 2410175 w 2837481"/>
                <a:gd name="connsiteY1774" fmla="*/ 3931297 h 5490345"/>
                <a:gd name="connsiteX1775" fmla="*/ 2386903 w 2837481"/>
                <a:gd name="connsiteY1775" fmla="*/ 3929851 h 5490345"/>
                <a:gd name="connsiteX1776" fmla="*/ 2386903 w 2837481"/>
                <a:gd name="connsiteY1776" fmla="*/ 3918283 h 5490345"/>
                <a:gd name="connsiteX1777" fmla="*/ 2408993 w 2837481"/>
                <a:gd name="connsiteY1777" fmla="*/ 3915843 h 5490345"/>
                <a:gd name="connsiteX1778" fmla="*/ 2528066 w 2837481"/>
                <a:gd name="connsiteY1778" fmla="*/ 3901410 h 5490345"/>
                <a:gd name="connsiteX1779" fmla="*/ 2528066 w 2837481"/>
                <a:gd name="connsiteY1779" fmla="*/ 3970701 h 5490345"/>
                <a:gd name="connsiteX1780" fmla="*/ 2550930 w 2837481"/>
                <a:gd name="connsiteY1780" fmla="*/ 3976475 h 5490345"/>
                <a:gd name="connsiteX1781" fmla="*/ 2562362 w 2837481"/>
                <a:gd name="connsiteY1781" fmla="*/ 3959153 h 5490345"/>
                <a:gd name="connsiteX1782" fmla="*/ 2550930 w 2837481"/>
                <a:gd name="connsiteY1782" fmla="*/ 3959153 h 5490345"/>
                <a:gd name="connsiteX1783" fmla="*/ 2528066 w 2837481"/>
                <a:gd name="connsiteY1783" fmla="*/ 3901410 h 5490345"/>
                <a:gd name="connsiteX1784" fmla="*/ 2679946 w 2837481"/>
                <a:gd name="connsiteY1784" fmla="*/ 3894062 h 5490345"/>
                <a:gd name="connsiteX1785" fmla="*/ 2685663 w 2837481"/>
                <a:gd name="connsiteY1785" fmla="*/ 3901412 h 5490345"/>
                <a:gd name="connsiteX1786" fmla="*/ 2697095 w 2837481"/>
                <a:gd name="connsiteY1786" fmla="*/ 3894062 h 5490345"/>
                <a:gd name="connsiteX1787" fmla="*/ 1275150 w 2837481"/>
                <a:gd name="connsiteY1787" fmla="*/ 3889159 h 5490345"/>
                <a:gd name="connsiteX1788" fmla="*/ 1259086 w 2837481"/>
                <a:gd name="connsiteY1788" fmla="*/ 3913066 h 5490345"/>
                <a:gd name="connsiteX1789" fmla="*/ 1253897 w 2837481"/>
                <a:gd name="connsiteY1789" fmla="*/ 3933146 h 5490345"/>
                <a:gd name="connsiteX1790" fmla="*/ 1246885 w 2837481"/>
                <a:gd name="connsiteY1790" fmla="*/ 3923658 h 5490345"/>
                <a:gd name="connsiteX1791" fmla="*/ 1246885 w 2837481"/>
                <a:gd name="connsiteY1791" fmla="*/ 3894057 h 5490345"/>
                <a:gd name="connsiteX1792" fmla="*/ 1222388 w 2837481"/>
                <a:gd name="connsiteY1792" fmla="*/ 3953258 h 5490345"/>
                <a:gd name="connsiteX1793" fmla="*/ 1253010 w 2837481"/>
                <a:gd name="connsiteY1793" fmla="*/ 3953258 h 5490345"/>
                <a:gd name="connsiteX1794" fmla="*/ 1253497 w 2837481"/>
                <a:gd name="connsiteY1794" fmla="*/ 3947145 h 5490345"/>
                <a:gd name="connsiteX1795" fmla="*/ 1262007 w 2837481"/>
                <a:gd name="connsiteY1795" fmla="*/ 3976093 h 5490345"/>
                <a:gd name="connsiteX1796" fmla="*/ 1280992 w 2837481"/>
                <a:gd name="connsiteY1796" fmla="*/ 4010867 h 5490345"/>
                <a:gd name="connsiteX1797" fmla="*/ 1310200 w 2837481"/>
                <a:gd name="connsiteY1797" fmla="*/ 4120983 h 5490345"/>
                <a:gd name="connsiteX1798" fmla="*/ 1333566 w 2837481"/>
                <a:gd name="connsiteY1798" fmla="*/ 4120983 h 5490345"/>
                <a:gd name="connsiteX1799" fmla="*/ 1386140 w 2837481"/>
                <a:gd name="connsiteY1799" fmla="*/ 4068822 h 5490345"/>
                <a:gd name="connsiteX1800" fmla="*/ 1409506 w 2837481"/>
                <a:gd name="connsiteY1800" fmla="*/ 4057231 h 5490345"/>
                <a:gd name="connsiteX1801" fmla="*/ 1467922 w 2837481"/>
                <a:gd name="connsiteY1801" fmla="*/ 4016662 h 5490345"/>
                <a:gd name="connsiteX1802" fmla="*/ 1479605 w 2837481"/>
                <a:gd name="connsiteY1802" fmla="*/ 3987684 h 5490345"/>
                <a:gd name="connsiteX1803" fmla="*/ 1467922 w 2837481"/>
                <a:gd name="connsiteY1803" fmla="*/ 3970297 h 5490345"/>
                <a:gd name="connsiteX1804" fmla="*/ 1462080 w 2837481"/>
                <a:gd name="connsiteY1804" fmla="*/ 3976093 h 5490345"/>
                <a:gd name="connsiteX1805" fmla="*/ 1461872 w 2837481"/>
                <a:gd name="connsiteY1805" fmla="*/ 3978572 h 5490345"/>
                <a:gd name="connsiteX1806" fmla="*/ 1450209 w 2837481"/>
                <a:gd name="connsiteY1806" fmla="*/ 3980613 h 5490345"/>
                <a:gd name="connsiteX1807" fmla="*/ 1461289 w 2837481"/>
                <a:gd name="connsiteY1807" fmla="*/ 3985512 h 5490345"/>
                <a:gd name="connsiteX1808" fmla="*/ 1460620 w 2837481"/>
                <a:gd name="connsiteY1808" fmla="*/ 3993480 h 5490345"/>
                <a:gd name="connsiteX1809" fmla="*/ 1450397 w 2837481"/>
                <a:gd name="connsiteY1809" fmla="*/ 4010867 h 5490345"/>
                <a:gd name="connsiteX1810" fmla="*/ 1415348 w 2837481"/>
                <a:gd name="connsiteY1810" fmla="*/ 3993480 h 5490345"/>
                <a:gd name="connsiteX1811" fmla="*/ 1409506 w 2837481"/>
                <a:gd name="connsiteY1811" fmla="*/ 4005071 h 5490345"/>
                <a:gd name="connsiteX1812" fmla="*/ 1386140 w 2837481"/>
                <a:gd name="connsiteY1812" fmla="*/ 4010867 h 5490345"/>
                <a:gd name="connsiteX1813" fmla="*/ 1386140 w 2837481"/>
                <a:gd name="connsiteY1813" fmla="*/ 4022458 h 5490345"/>
                <a:gd name="connsiteX1814" fmla="*/ 1409506 w 2837481"/>
                <a:gd name="connsiteY1814" fmla="*/ 4016662 h 5490345"/>
                <a:gd name="connsiteX1815" fmla="*/ 1432873 w 2837481"/>
                <a:gd name="connsiteY1815" fmla="*/ 4016662 h 5490345"/>
                <a:gd name="connsiteX1816" fmla="*/ 1432873 w 2837481"/>
                <a:gd name="connsiteY1816" fmla="*/ 4028253 h 5490345"/>
                <a:gd name="connsiteX1817" fmla="*/ 1397823 w 2837481"/>
                <a:gd name="connsiteY1817" fmla="*/ 4039844 h 5490345"/>
                <a:gd name="connsiteX1818" fmla="*/ 1374457 w 2837481"/>
                <a:gd name="connsiteY1818" fmla="*/ 4034049 h 5490345"/>
                <a:gd name="connsiteX1819" fmla="*/ 1380299 w 2837481"/>
                <a:gd name="connsiteY1819" fmla="*/ 4039844 h 5490345"/>
                <a:gd name="connsiteX1820" fmla="*/ 1380299 w 2837481"/>
                <a:gd name="connsiteY1820" fmla="*/ 4057231 h 5490345"/>
                <a:gd name="connsiteX1821" fmla="*/ 1356932 w 2837481"/>
                <a:gd name="connsiteY1821" fmla="*/ 4045640 h 5490345"/>
                <a:gd name="connsiteX1822" fmla="*/ 1321883 w 2837481"/>
                <a:gd name="connsiteY1822" fmla="*/ 4051436 h 5490345"/>
                <a:gd name="connsiteX1823" fmla="*/ 1316041 w 2837481"/>
                <a:gd name="connsiteY1823" fmla="*/ 4039844 h 5490345"/>
                <a:gd name="connsiteX1824" fmla="*/ 1345249 w 2837481"/>
                <a:gd name="connsiteY1824" fmla="*/ 4034049 h 5490345"/>
                <a:gd name="connsiteX1825" fmla="*/ 1339408 w 2837481"/>
                <a:gd name="connsiteY1825" fmla="*/ 4022458 h 5490345"/>
                <a:gd name="connsiteX1826" fmla="*/ 1327724 w 2837481"/>
                <a:gd name="connsiteY1826" fmla="*/ 4022458 h 5490345"/>
                <a:gd name="connsiteX1827" fmla="*/ 1304358 w 2837481"/>
                <a:gd name="connsiteY1827" fmla="*/ 4016662 h 5490345"/>
                <a:gd name="connsiteX1828" fmla="*/ 1339408 w 2837481"/>
                <a:gd name="connsiteY1828" fmla="*/ 4005071 h 5490345"/>
                <a:gd name="connsiteX1829" fmla="*/ 1327724 w 2837481"/>
                <a:gd name="connsiteY1829" fmla="*/ 3999275 h 5490345"/>
                <a:gd name="connsiteX1830" fmla="*/ 1333566 w 2837481"/>
                <a:gd name="connsiteY1830" fmla="*/ 3987684 h 5490345"/>
                <a:gd name="connsiteX1831" fmla="*/ 1327724 w 2837481"/>
                <a:gd name="connsiteY1831" fmla="*/ 3981889 h 5490345"/>
                <a:gd name="connsiteX1832" fmla="*/ 1304358 w 2837481"/>
                <a:gd name="connsiteY1832" fmla="*/ 3999275 h 5490345"/>
                <a:gd name="connsiteX1833" fmla="*/ 1292675 w 2837481"/>
                <a:gd name="connsiteY1833" fmla="*/ 3987684 h 5490345"/>
                <a:gd name="connsiteX1834" fmla="*/ 1316041 w 2837481"/>
                <a:gd name="connsiteY1834" fmla="*/ 3970297 h 5490345"/>
                <a:gd name="connsiteX1835" fmla="*/ 1298517 w 2837481"/>
                <a:gd name="connsiteY1835" fmla="*/ 3970297 h 5490345"/>
                <a:gd name="connsiteX1836" fmla="*/ 1286834 w 2837481"/>
                <a:gd name="connsiteY1836" fmla="*/ 3976093 h 5490345"/>
                <a:gd name="connsiteX1837" fmla="*/ 1286834 w 2837481"/>
                <a:gd name="connsiteY1837" fmla="*/ 3964502 h 5490345"/>
                <a:gd name="connsiteX1838" fmla="*/ 1275150 w 2837481"/>
                <a:gd name="connsiteY1838" fmla="*/ 3952911 h 5490345"/>
                <a:gd name="connsiteX1839" fmla="*/ 1295596 w 2837481"/>
                <a:gd name="connsiteY1839" fmla="*/ 3950737 h 5490345"/>
                <a:gd name="connsiteX1840" fmla="*/ 1309283 w 2837481"/>
                <a:gd name="connsiteY1840" fmla="*/ 3952192 h 5490345"/>
                <a:gd name="connsiteX1841" fmla="*/ 1310200 w 2837481"/>
                <a:gd name="connsiteY1841" fmla="*/ 3952911 h 5490345"/>
                <a:gd name="connsiteX1842" fmla="*/ 1316041 w 2837481"/>
                <a:gd name="connsiteY1842" fmla="*/ 3952911 h 5490345"/>
                <a:gd name="connsiteX1843" fmla="*/ 1309283 w 2837481"/>
                <a:gd name="connsiteY1843" fmla="*/ 3952192 h 5490345"/>
                <a:gd name="connsiteX1844" fmla="*/ 1296326 w 2837481"/>
                <a:gd name="connsiteY1844" fmla="*/ 3942044 h 5490345"/>
                <a:gd name="connsiteX1845" fmla="*/ 1286834 w 2837481"/>
                <a:gd name="connsiteY1845" fmla="*/ 3935524 h 5490345"/>
                <a:gd name="connsiteX1846" fmla="*/ 1275150 w 2837481"/>
                <a:gd name="connsiteY1846" fmla="*/ 3912342 h 5490345"/>
                <a:gd name="connsiteX1847" fmla="*/ 1292675 w 2837481"/>
                <a:gd name="connsiteY1847" fmla="*/ 3900750 h 5490345"/>
                <a:gd name="connsiteX1848" fmla="*/ 1275150 w 2837481"/>
                <a:gd name="connsiteY1848" fmla="*/ 3889159 h 5490345"/>
                <a:gd name="connsiteX1849" fmla="*/ 1165433 w 2837481"/>
                <a:gd name="connsiteY1849" fmla="*/ 3881809 h 5490345"/>
                <a:gd name="connsiteX1850" fmla="*/ 1159615 w 2837481"/>
                <a:gd name="connsiteY1850" fmla="*/ 3911556 h 5490345"/>
                <a:gd name="connsiteX1851" fmla="*/ 1171252 w 2837481"/>
                <a:gd name="connsiteY1851" fmla="*/ 3923454 h 5490345"/>
                <a:gd name="connsiteX1852" fmla="*/ 1200342 w 2837481"/>
                <a:gd name="connsiteY1852" fmla="*/ 3887759 h 5490345"/>
                <a:gd name="connsiteX1853" fmla="*/ 1165433 w 2837481"/>
                <a:gd name="connsiteY1853" fmla="*/ 3881809 h 5490345"/>
                <a:gd name="connsiteX1854" fmla="*/ 1036563 w 2837481"/>
                <a:gd name="connsiteY1854" fmla="*/ 3881809 h 5490345"/>
                <a:gd name="connsiteX1855" fmla="*/ 1024665 w 2837481"/>
                <a:gd name="connsiteY1855" fmla="*/ 3899774 h 5490345"/>
                <a:gd name="connsiteX1856" fmla="*/ 1018716 w 2837481"/>
                <a:gd name="connsiteY1856" fmla="*/ 3935702 h 5490345"/>
                <a:gd name="connsiteX1857" fmla="*/ 1060360 w 2837481"/>
                <a:gd name="connsiteY1857" fmla="*/ 3917738 h 5490345"/>
                <a:gd name="connsiteX1858" fmla="*/ 1090106 w 2837481"/>
                <a:gd name="connsiteY1858" fmla="*/ 3911750 h 5490345"/>
                <a:gd name="connsiteX1859" fmla="*/ 1036563 w 2837481"/>
                <a:gd name="connsiteY1859" fmla="*/ 3881809 h 5490345"/>
                <a:gd name="connsiteX1860" fmla="*/ 979006 w 2837481"/>
                <a:gd name="connsiteY1860" fmla="*/ 3881809 h 5490345"/>
                <a:gd name="connsiteX1861" fmla="*/ 961714 w 2837481"/>
                <a:gd name="connsiteY1861" fmla="*/ 3910819 h 5490345"/>
                <a:gd name="connsiteX1862" fmla="*/ 898311 w 2837481"/>
                <a:gd name="connsiteY1862" fmla="*/ 3945630 h 5490345"/>
                <a:gd name="connsiteX1863" fmla="*/ 886783 w 2837481"/>
                <a:gd name="connsiteY1863" fmla="*/ 3992045 h 5490345"/>
                <a:gd name="connsiteX1864" fmla="*/ 927131 w 2837481"/>
                <a:gd name="connsiteY1864" fmla="*/ 3974640 h 5490345"/>
                <a:gd name="connsiteX1865" fmla="*/ 915603 w 2837481"/>
                <a:gd name="connsiteY1865" fmla="*/ 3968838 h 5490345"/>
                <a:gd name="connsiteX1866" fmla="*/ 915603 w 2837481"/>
                <a:gd name="connsiteY1866" fmla="*/ 3963036 h 5490345"/>
                <a:gd name="connsiteX1867" fmla="*/ 932895 w 2837481"/>
                <a:gd name="connsiteY1867" fmla="*/ 3951432 h 5490345"/>
                <a:gd name="connsiteX1868" fmla="*/ 950186 w 2837481"/>
                <a:gd name="connsiteY1868" fmla="*/ 3939828 h 5490345"/>
                <a:gd name="connsiteX1869" fmla="*/ 967478 w 2837481"/>
                <a:gd name="connsiteY1869" fmla="*/ 3934026 h 5490345"/>
                <a:gd name="connsiteX1870" fmla="*/ 961714 w 2837481"/>
                <a:gd name="connsiteY1870" fmla="*/ 3928224 h 5490345"/>
                <a:gd name="connsiteX1871" fmla="*/ 984770 w 2837481"/>
                <a:gd name="connsiteY1871" fmla="*/ 3881809 h 5490345"/>
                <a:gd name="connsiteX1872" fmla="*/ 979006 w 2837481"/>
                <a:gd name="connsiteY1872" fmla="*/ 3881809 h 5490345"/>
                <a:gd name="connsiteX1873" fmla="*/ 623268 w 2837481"/>
                <a:gd name="connsiteY1873" fmla="*/ 3881809 h 5490345"/>
                <a:gd name="connsiteX1874" fmla="*/ 629218 w 2837481"/>
                <a:gd name="connsiteY1874" fmla="*/ 3916718 h 5490345"/>
                <a:gd name="connsiteX1875" fmla="*/ 647066 w 2837481"/>
                <a:gd name="connsiteY1875" fmla="*/ 3928354 h 5490345"/>
                <a:gd name="connsiteX1876" fmla="*/ 623268 w 2837481"/>
                <a:gd name="connsiteY1876" fmla="*/ 3881809 h 5490345"/>
                <a:gd name="connsiteX1877" fmla="*/ 157829 w 2837481"/>
                <a:gd name="connsiteY1877" fmla="*/ 3876914 h 5490345"/>
                <a:gd name="connsiteX1878" fmla="*/ 151880 w 2837481"/>
                <a:gd name="connsiteY1878" fmla="*/ 3888346 h 5490345"/>
                <a:gd name="connsiteX1879" fmla="*/ 181627 w 2837481"/>
                <a:gd name="connsiteY1879" fmla="*/ 3911209 h 5490345"/>
                <a:gd name="connsiteX1880" fmla="*/ 187576 w 2837481"/>
                <a:gd name="connsiteY1880" fmla="*/ 3876914 h 5490345"/>
                <a:gd name="connsiteX1881" fmla="*/ 181627 w 2837481"/>
                <a:gd name="connsiteY1881" fmla="*/ 3882630 h 5490345"/>
                <a:gd name="connsiteX1882" fmla="*/ 157829 w 2837481"/>
                <a:gd name="connsiteY1882" fmla="*/ 3876914 h 5490345"/>
                <a:gd name="connsiteX1883" fmla="*/ 1235453 w 2837481"/>
                <a:gd name="connsiteY1883" fmla="*/ 3876910 h 5490345"/>
                <a:gd name="connsiteX1884" fmla="*/ 1224021 w 2837481"/>
                <a:gd name="connsiteY1884" fmla="*/ 3881197 h 5490345"/>
                <a:gd name="connsiteX1885" fmla="*/ 1222635 w 2837481"/>
                <a:gd name="connsiteY1885" fmla="*/ 3892115 h 5490345"/>
                <a:gd name="connsiteX1886" fmla="*/ 1211923 w 2837481"/>
                <a:gd name="connsiteY1886" fmla="*/ 3899447 h 5490345"/>
                <a:gd name="connsiteX1887" fmla="*/ 1181858 w 2837481"/>
                <a:gd name="connsiteY1887" fmla="*/ 3934722 h 5490345"/>
                <a:gd name="connsiteX1888" fmla="*/ 1187871 w 2837481"/>
                <a:gd name="connsiteY1888" fmla="*/ 3964118 h 5490345"/>
                <a:gd name="connsiteX1889" fmla="*/ 1211923 w 2837481"/>
                <a:gd name="connsiteY1889" fmla="*/ 3964118 h 5490345"/>
                <a:gd name="connsiteX1890" fmla="*/ 1241987 w 2837481"/>
                <a:gd name="connsiteY1890" fmla="*/ 3887688 h 5490345"/>
                <a:gd name="connsiteX1891" fmla="*/ 1234574 w 2837481"/>
                <a:gd name="connsiteY1891" fmla="*/ 3888413 h 5490345"/>
                <a:gd name="connsiteX1892" fmla="*/ 1236269 w 2837481"/>
                <a:gd name="connsiteY1892" fmla="*/ 3887628 h 5490345"/>
                <a:gd name="connsiteX1893" fmla="*/ 1235453 w 2837481"/>
                <a:gd name="connsiteY1893" fmla="*/ 3876910 h 5490345"/>
                <a:gd name="connsiteX1894" fmla="*/ 845138 w 2837481"/>
                <a:gd name="connsiteY1894" fmla="*/ 3876910 h 5490345"/>
                <a:gd name="connsiteX1895" fmla="*/ 851263 w 2837481"/>
                <a:gd name="connsiteY1895" fmla="*/ 3883035 h 5490345"/>
                <a:gd name="connsiteX1896" fmla="*/ 845138 w 2837481"/>
                <a:gd name="connsiteY1896" fmla="*/ 3876910 h 5490345"/>
                <a:gd name="connsiteX1897" fmla="*/ 530600 w 2837481"/>
                <a:gd name="connsiteY1897" fmla="*/ 3876910 h 5490345"/>
                <a:gd name="connsiteX1898" fmla="*/ 524721 w 2837481"/>
                <a:gd name="connsiteY1898" fmla="*/ 3888669 h 5490345"/>
                <a:gd name="connsiteX1899" fmla="*/ 524721 w 2837481"/>
                <a:gd name="connsiteY1899" fmla="*/ 3912185 h 5490345"/>
                <a:gd name="connsiteX1900" fmla="*/ 536479 w 2837481"/>
                <a:gd name="connsiteY1900" fmla="*/ 3935702 h 5490345"/>
                <a:gd name="connsiteX1901" fmla="*/ 530600 w 2837481"/>
                <a:gd name="connsiteY1901" fmla="*/ 3876910 h 5490345"/>
                <a:gd name="connsiteX1902" fmla="*/ 2474173 w 2837481"/>
                <a:gd name="connsiteY1902" fmla="*/ 3872011 h 5490345"/>
                <a:gd name="connsiteX1903" fmla="*/ 2468355 w 2837481"/>
                <a:gd name="connsiteY1903" fmla="*/ 3877795 h 5490345"/>
                <a:gd name="connsiteX1904" fmla="*/ 2447083 w 2837481"/>
                <a:gd name="connsiteY1904" fmla="*/ 3898672 h 5490345"/>
                <a:gd name="connsiteX1905" fmla="*/ 2427631 w 2837481"/>
                <a:gd name="connsiteY1905" fmla="*/ 3904000 h 5490345"/>
                <a:gd name="connsiteX1906" fmla="*/ 2427631 w 2837481"/>
                <a:gd name="connsiteY1906" fmla="*/ 3901408 h 5490345"/>
                <a:gd name="connsiteX1907" fmla="*/ 2419317 w 2837481"/>
                <a:gd name="connsiteY1907" fmla="*/ 3906112 h 5490345"/>
                <a:gd name="connsiteX1908" fmla="*/ 2363631 w 2837481"/>
                <a:gd name="connsiteY1908" fmla="*/ 3912499 h 5490345"/>
                <a:gd name="connsiteX1909" fmla="*/ 2345814 w 2837481"/>
                <a:gd name="connsiteY1909" fmla="*/ 3924067 h 5490345"/>
                <a:gd name="connsiteX1910" fmla="*/ 2345669 w 2837481"/>
                <a:gd name="connsiteY1910" fmla="*/ 3924271 h 5490345"/>
                <a:gd name="connsiteX1911" fmla="*/ 2341891 w 2837481"/>
                <a:gd name="connsiteY1911" fmla="*/ 3924271 h 5490345"/>
                <a:gd name="connsiteX1912" fmla="*/ 2341891 w 2837481"/>
                <a:gd name="connsiteY1912" fmla="*/ 3929602 h 5490345"/>
                <a:gd name="connsiteX1913" fmla="*/ 2334541 w 2837481"/>
                <a:gd name="connsiteY1913" fmla="*/ 3939973 h 5490345"/>
                <a:gd name="connsiteX1914" fmla="*/ 2322905 w 2837481"/>
                <a:gd name="connsiteY1914" fmla="*/ 3976123 h 5490345"/>
                <a:gd name="connsiteX1915" fmla="*/ 2253089 w 2837481"/>
                <a:gd name="connsiteY1915" fmla="*/ 4039746 h 5490345"/>
                <a:gd name="connsiteX1916" fmla="*/ 2276361 w 2837481"/>
                <a:gd name="connsiteY1916" fmla="*/ 4062882 h 5490345"/>
                <a:gd name="connsiteX1917" fmla="*/ 2299633 w 2837481"/>
                <a:gd name="connsiteY1917" fmla="*/ 4080234 h 5490345"/>
                <a:gd name="connsiteX1918" fmla="*/ 2357813 w 2837481"/>
                <a:gd name="connsiteY1918" fmla="*/ 4057098 h 5490345"/>
                <a:gd name="connsiteX1919" fmla="*/ 2287997 w 2837481"/>
                <a:gd name="connsiteY1919" fmla="*/ 4051314 h 5490345"/>
                <a:gd name="connsiteX1920" fmla="*/ 2287997 w 2837481"/>
                <a:gd name="connsiteY1920" fmla="*/ 4045530 h 5490345"/>
                <a:gd name="connsiteX1921" fmla="*/ 2351995 w 2837481"/>
                <a:gd name="connsiteY1921" fmla="*/ 4039746 h 5490345"/>
                <a:gd name="connsiteX1922" fmla="*/ 2386903 w 2837481"/>
                <a:gd name="connsiteY1922" fmla="*/ 4022395 h 5490345"/>
                <a:gd name="connsiteX1923" fmla="*/ 2311269 w 2837481"/>
                <a:gd name="connsiteY1923" fmla="*/ 4022395 h 5490345"/>
                <a:gd name="connsiteX1924" fmla="*/ 2305451 w 2837481"/>
                <a:gd name="connsiteY1924" fmla="*/ 4010827 h 5490345"/>
                <a:gd name="connsiteX1925" fmla="*/ 2410175 w 2837481"/>
                <a:gd name="connsiteY1925" fmla="*/ 3981907 h 5490345"/>
                <a:gd name="connsiteX1926" fmla="*/ 2372358 w 2837481"/>
                <a:gd name="connsiteY1926" fmla="*/ 3989137 h 5490345"/>
                <a:gd name="connsiteX1927" fmla="*/ 2357464 w 2837481"/>
                <a:gd name="connsiteY1927" fmla="*/ 3988567 h 5490345"/>
                <a:gd name="connsiteX1928" fmla="*/ 2358058 w 2837481"/>
                <a:gd name="connsiteY1928" fmla="*/ 3986798 h 5490345"/>
                <a:gd name="connsiteX1929" fmla="*/ 2351345 w 2837481"/>
                <a:gd name="connsiteY1929" fmla="*/ 3974409 h 5490345"/>
                <a:gd name="connsiteX1930" fmla="*/ 2362904 w 2837481"/>
                <a:gd name="connsiteY1930" fmla="*/ 3973231 h 5490345"/>
                <a:gd name="connsiteX1931" fmla="*/ 2386903 w 2837481"/>
                <a:gd name="connsiteY1931" fmla="*/ 3970339 h 5490345"/>
                <a:gd name="connsiteX1932" fmla="*/ 2433447 w 2837481"/>
                <a:gd name="connsiteY1932" fmla="*/ 3952987 h 5490345"/>
                <a:gd name="connsiteX1933" fmla="*/ 2363631 w 2837481"/>
                <a:gd name="connsiteY1933" fmla="*/ 3958771 h 5490345"/>
                <a:gd name="connsiteX1934" fmla="*/ 2351995 w 2837481"/>
                <a:gd name="connsiteY1934" fmla="*/ 3947203 h 5490345"/>
                <a:gd name="connsiteX1935" fmla="*/ 2359456 w 2837481"/>
                <a:gd name="connsiteY1935" fmla="*/ 3946143 h 5490345"/>
                <a:gd name="connsiteX1936" fmla="*/ 2359038 w 2837481"/>
                <a:gd name="connsiteY1936" fmla="*/ 3946728 h 5490345"/>
                <a:gd name="connsiteX1937" fmla="*/ 2371287 w 2837481"/>
                <a:gd name="connsiteY1937" fmla="*/ 3952852 h 5490345"/>
                <a:gd name="connsiteX1938" fmla="*/ 2371287 w 2837481"/>
                <a:gd name="connsiteY1938" fmla="*/ 3944463 h 5490345"/>
                <a:gd name="connsiteX1939" fmla="*/ 2372358 w 2837481"/>
                <a:gd name="connsiteY1939" fmla="*/ 3944311 h 5490345"/>
                <a:gd name="connsiteX1940" fmla="*/ 2392721 w 2837481"/>
                <a:gd name="connsiteY1940" fmla="*/ 3941419 h 5490345"/>
                <a:gd name="connsiteX1941" fmla="*/ 2433447 w 2837481"/>
                <a:gd name="connsiteY1941" fmla="*/ 3924067 h 5490345"/>
                <a:gd name="connsiteX1942" fmla="*/ 2427631 w 2837481"/>
                <a:gd name="connsiteY1942" fmla="*/ 3925874 h 5490345"/>
                <a:gd name="connsiteX1943" fmla="*/ 2427631 w 2837481"/>
                <a:gd name="connsiteY1943" fmla="*/ 3913784 h 5490345"/>
                <a:gd name="connsiteX1944" fmla="*/ 2439265 w 2837481"/>
                <a:gd name="connsiteY1944" fmla="*/ 3912499 h 5490345"/>
                <a:gd name="connsiteX1945" fmla="*/ 2474173 w 2837481"/>
                <a:gd name="connsiteY1945" fmla="*/ 3872011 h 5490345"/>
                <a:gd name="connsiteX1946" fmla="*/ 1065609 w 2837481"/>
                <a:gd name="connsiteY1946" fmla="*/ 3872010 h 5490345"/>
                <a:gd name="connsiteX1947" fmla="*/ 1094699 w 2837481"/>
                <a:gd name="connsiteY1947" fmla="*/ 3895107 h 5490345"/>
                <a:gd name="connsiteX1948" fmla="*/ 1107153 w 2837481"/>
                <a:gd name="connsiteY1948" fmla="*/ 3911257 h 5490345"/>
                <a:gd name="connsiteX1949" fmla="*/ 1108777 w 2837481"/>
                <a:gd name="connsiteY1949" fmla="*/ 3913478 h 5490345"/>
                <a:gd name="connsiteX1950" fmla="*/ 1107254 w 2837481"/>
                <a:gd name="connsiteY1950" fmla="*/ 3923454 h 5490345"/>
                <a:gd name="connsiteX1951" fmla="*/ 1113266 w 2837481"/>
                <a:gd name="connsiteY1951" fmla="*/ 3919615 h 5490345"/>
                <a:gd name="connsiteX1952" fmla="*/ 1120153 w 2837481"/>
                <a:gd name="connsiteY1952" fmla="*/ 3929031 h 5490345"/>
                <a:gd name="connsiteX1953" fmla="*/ 1158697 w 2837481"/>
                <a:gd name="connsiteY1953" fmla="*/ 3941302 h 5490345"/>
                <a:gd name="connsiteX1954" fmla="*/ 1142152 w 2837481"/>
                <a:gd name="connsiteY1954" fmla="*/ 3923979 h 5490345"/>
                <a:gd name="connsiteX1955" fmla="*/ 1124021 w 2837481"/>
                <a:gd name="connsiteY1955" fmla="*/ 3912092 h 5490345"/>
                <a:gd name="connsiteX1956" fmla="*/ 1136345 w 2837481"/>
                <a:gd name="connsiteY1956" fmla="*/ 3900590 h 5490345"/>
                <a:gd name="connsiteX1957" fmla="*/ 1136506 w 2837481"/>
                <a:gd name="connsiteY1957" fmla="*/ 3899933 h 5490345"/>
                <a:gd name="connsiteX1958" fmla="*/ 1141550 w 2837481"/>
                <a:gd name="connsiteY1958" fmla="*/ 3901407 h 5490345"/>
                <a:gd name="connsiteX1959" fmla="*/ 1141550 w 2837481"/>
                <a:gd name="connsiteY1959" fmla="*/ 3876910 h 5490345"/>
                <a:gd name="connsiteX1960" fmla="*/ 1140092 w 2837481"/>
                <a:gd name="connsiteY1960" fmla="*/ 3876910 h 5490345"/>
                <a:gd name="connsiteX1961" fmla="*/ 1138799 w 2837481"/>
                <a:gd name="connsiteY1961" fmla="*/ 3874064 h 5490345"/>
                <a:gd name="connsiteX1962" fmla="*/ 1124709 w 2837481"/>
                <a:gd name="connsiteY1962" fmla="*/ 3872010 h 5490345"/>
                <a:gd name="connsiteX1963" fmla="*/ 1125860 w 2837481"/>
                <a:gd name="connsiteY1963" fmla="*/ 3876910 h 5490345"/>
                <a:gd name="connsiteX1964" fmla="*/ 1125014 w 2837481"/>
                <a:gd name="connsiteY1964" fmla="*/ 3876910 h 5490345"/>
                <a:gd name="connsiteX1965" fmla="*/ 1119502 w 2837481"/>
                <a:gd name="connsiteY1965" fmla="*/ 3889159 h 5490345"/>
                <a:gd name="connsiteX1966" fmla="*/ 1124823 w 2837481"/>
                <a:gd name="connsiteY1966" fmla="*/ 3894161 h 5490345"/>
                <a:gd name="connsiteX1967" fmla="*/ 1124709 w 2837481"/>
                <a:gd name="connsiteY1967" fmla="*/ 3894874 h 5490345"/>
                <a:gd name="connsiteX1968" fmla="*/ 1107254 w 2837481"/>
                <a:gd name="connsiteY1968" fmla="*/ 3894874 h 5490345"/>
                <a:gd name="connsiteX1969" fmla="*/ 1107808 w 2837481"/>
                <a:gd name="connsiteY1969" fmla="*/ 3898501 h 5490345"/>
                <a:gd name="connsiteX1970" fmla="*/ 1104699 w 2837481"/>
                <a:gd name="connsiteY1970" fmla="*/ 3895829 h 5490345"/>
                <a:gd name="connsiteX1971" fmla="*/ 1094699 w 2837481"/>
                <a:gd name="connsiteY1971" fmla="*/ 3872010 h 5490345"/>
                <a:gd name="connsiteX1972" fmla="*/ 1065609 w 2837481"/>
                <a:gd name="connsiteY1972" fmla="*/ 3872010 h 5490345"/>
                <a:gd name="connsiteX1973" fmla="*/ 932101 w 2837481"/>
                <a:gd name="connsiteY1973" fmla="*/ 3872010 h 5490345"/>
                <a:gd name="connsiteX1974" fmla="*/ 932101 w 2837481"/>
                <a:gd name="connsiteY1974" fmla="*/ 3881809 h 5490345"/>
                <a:gd name="connsiteX1975" fmla="*/ 932101 w 2837481"/>
                <a:gd name="connsiteY1975" fmla="*/ 3872010 h 5490345"/>
                <a:gd name="connsiteX1976" fmla="*/ 676111 w 2837481"/>
                <a:gd name="connsiteY1976" fmla="*/ 3859763 h 5490345"/>
                <a:gd name="connsiteX1977" fmla="*/ 734903 w 2837481"/>
                <a:gd name="connsiteY1977" fmla="*/ 3935704 h 5490345"/>
                <a:gd name="connsiteX1978" fmla="*/ 717266 w 2837481"/>
                <a:gd name="connsiteY1978" fmla="*/ 3883130 h 5490345"/>
                <a:gd name="connsiteX1979" fmla="*/ 676111 w 2837481"/>
                <a:gd name="connsiteY1979" fmla="*/ 3859763 h 5490345"/>
                <a:gd name="connsiteX1980" fmla="*/ 593639 w 2837481"/>
                <a:gd name="connsiteY1980" fmla="*/ 3859763 h 5490345"/>
                <a:gd name="connsiteX1981" fmla="*/ 605072 w 2837481"/>
                <a:gd name="connsiteY1981" fmla="*/ 3894058 h 5490345"/>
                <a:gd name="connsiteX1982" fmla="*/ 483812 w 2837481"/>
                <a:gd name="connsiteY1982" fmla="*/ 3854863 h 5490345"/>
                <a:gd name="connsiteX1983" fmla="*/ 477687 w 2837481"/>
                <a:gd name="connsiteY1983" fmla="*/ 3866295 h 5490345"/>
                <a:gd name="connsiteX1984" fmla="*/ 483812 w 2837481"/>
                <a:gd name="connsiteY1984" fmla="*/ 3872011 h 5490345"/>
                <a:gd name="connsiteX1985" fmla="*/ 483812 w 2837481"/>
                <a:gd name="connsiteY1985" fmla="*/ 3854863 h 5490345"/>
                <a:gd name="connsiteX1986" fmla="*/ 698159 w 2837481"/>
                <a:gd name="connsiteY1986" fmla="*/ 3854862 h 5490345"/>
                <a:gd name="connsiteX1987" fmla="*/ 698159 w 2837481"/>
                <a:gd name="connsiteY1987" fmla="*/ 3854862 h 5490345"/>
                <a:gd name="connsiteX1988" fmla="*/ 2498670 w 2837481"/>
                <a:gd name="connsiteY1988" fmla="*/ 3830371 h 5490345"/>
                <a:gd name="connsiteX1989" fmla="*/ 2486421 w 2837481"/>
                <a:gd name="connsiteY1989" fmla="*/ 3847519 h 5490345"/>
                <a:gd name="connsiteX1990" fmla="*/ 2498670 w 2837481"/>
                <a:gd name="connsiteY1990" fmla="*/ 3830371 h 5490345"/>
                <a:gd name="connsiteX1991" fmla="*/ 693258 w 2837481"/>
                <a:gd name="connsiteY1991" fmla="*/ 3825467 h 5490345"/>
                <a:gd name="connsiteX1992" fmla="*/ 693258 w 2837481"/>
                <a:gd name="connsiteY1992" fmla="*/ 3848331 h 5490345"/>
                <a:gd name="connsiteX1993" fmla="*/ 721837 w 2837481"/>
                <a:gd name="connsiteY1993" fmla="*/ 3859762 h 5490345"/>
                <a:gd name="connsiteX1994" fmla="*/ 721837 w 2837481"/>
                <a:gd name="connsiteY1994" fmla="*/ 3842615 h 5490345"/>
                <a:gd name="connsiteX1995" fmla="*/ 693258 w 2837481"/>
                <a:gd name="connsiteY1995" fmla="*/ 3825467 h 5490345"/>
                <a:gd name="connsiteX1996" fmla="*/ 553627 w 2837481"/>
                <a:gd name="connsiteY1996" fmla="*/ 3825467 h 5490345"/>
                <a:gd name="connsiteX1997" fmla="*/ 541378 w 2837481"/>
                <a:gd name="connsiteY1997" fmla="*/ 3848739 h 5490345"/>
                <a:gd name="connsiteX1998" fmla="*/ 547502 w 2837481"/>
                <a:gd name="connsiteY1998" fmla="*/ 3947645 h 5490345"/>
                <a:gd name="connsiteX1999" fmla="*/ 547502 w 2837481"/>
                <a:gd name="connsiteY1999" fmla="*/ 3965099 h 5490345"/>
                <a:gd name="connsiteX2000" fmla="*/ 578124 w 2837481"/>
                <a:gd name="connsiteY2000" fmla="*/ 3895283 h 5490345"/>
                <a:gd name="connsiteX2001" fmla="*/ 553627 w 2837481"/>
                <a:gd name="connsiteY2001" fmla="*/ 3825467 h 5490345"/>
                <a:gd name="connsiteX2002" fmla="*/ 1462456 w 2837481"/>
                <a:gd name="connsiteY2002" fmla="*/ 3818117 h 5490345"/>
                <a:gd name="connsiteX2003" fmla="*/ 1514949 w 2837481"/>
                <a:gd name="connsiteY2003" fmla="*/ 3859008 h 5490345"/>
                <a:gd name="connsiteX2004" fmla="*/ 1526615 w 2837481"/>
                <a:gd name="connsiteY2004" fmla="*/ 3917424 h 5490345"/>
                <a:gd name="connsiteX2005" fmla="*/ 1544112 w 2837481"/>
                <a:gd name="connsiteY2005" fmla="*/ 3940790 h 5490345"/>
                <a:gd name="connsiteX2006" fmla="*/ 1544112 w 2837481"/>
                <a:gd name="connsiteY2006" fmla="*/ 3958315 h 5490345"/>
                <a:gd name="connsiteX2007" fmla="*/ 1532447 w 2837481"/>
                <a:gd name="connsiteY2007" fmla="*/ 3964156 h 5490345"/>
                <a:gd name="connsiteX2008" fmla="*/ 1497452 w 2837481"/>
                <a:gd name="connsiteY2008" fmla="*/ 3975839 h 5490345"/>
                <a:gd name="connsiteX2009" fmla="*/ 1584940 w 2837481"/>
                <a:gd name="connsiteY2009" fmla="*/ 4045938 h 5490345"/>
                <a:gd name="connsiteX2010" fmla="*/ 1567443 w 2837481"/>
                <a:gd name="connsiteY2010" fmla="*/ 3934949 h 5490345"/>
                <a:gd name="connsiteX2011" fmla="*/ 1549945 w 2837481"/>
                <a:gd name="connsiteY2011" fmla="*/ 3923265 h 5490345"/>
                <a:gd name="connsiteX2012" fmla="*/ 1555777 w 2837481"/>
                <a:gd name="connsiteY2012" fmla="*/ 3905741 h 5490345"/>
                <a:gd name="connsiteX2013" fmla="*/ 1544112 w 2837481"/>
                <a:gd name="connsiteY2013" fmla="*/ 3864850 h 5490345"/>
                <a:gd name="connsiteX2014" fmla="*/ 1462456 w 2837481"/>
                <a:gd name="connsiteY2014" fmla="*/ 3818117 h 5490345"/>
                <a:gd name="connsiteX2015" fmla="*/ 2565730 w 2837481"/>
                <a:gd name="connsiteY2015" fmla="*/ 3817815 h 5490345"/>
                <a:gd name="connsiteX2016" fmla="*/ 2557462 w 2837481"/>
                <a:gd name="connsiteY2016" fmla="*/ 3825471 h 5490345"/>
                <a:gd name="connsiteX2017" fmla="*/ 2573998 w 2837481"/>
                <a:gd name="connsiteY2017" fmla="*/ 3819346 h 5490345"/>
                <a:gd name="connsiteX2018" fmla="*/ 2565730 w 2837481"/>
                <a:gd name="connsiteY2018" fmla="*/ 3817815 h 5490345"/>
                <a:gd name="connsiteX2019" fmla="*/ 618222 w 2837481"/>
                <a:gd name="connsiteY2019" fmla="*/ 3813218 h 5490345"/>
                <a:gd name="connsiteX2020" fmla="*/ 612420 w 2837481"/>
                <a:gd name="connsiteY2020" fmla="*/ 3853638 h 5490345"/>
                <a:gd name="connsiteX2021" fmla="*/ 658835 w 2837481"/>
                <a:gd name="connsiteY2021" fmla="*/ 3905606 h 5490345"/>
                <a:gd name="connsiteX2022" fmla="*/ 676241 w 2837481"/>
                <a:gd name="connsiteY2022" fmla="*/ 3911380 h 5490345"/>
                <a:gd name="connsiteX2023" fmla="*/ 687845 w 2837481"/>
                <a:gd name="connsiteY2023" fmla="*/ 3934477 h 5490345"/>
                <a:gd name="connsiteX2024" fmla="*/ 711052 w 2837481"/>
                <a:gd name="connsiteY2024" fmla="*/ 3974897 h 5490345"/>
                <a:gd name="connsiteX2025" fmla="*/ 722656 w 2837481"/>
                <a:gd name="connsiteY2025" fmla="*/ 3951800 h 5490345"/>
                <a:gd name="connsiteX2026" fmla="*/ 682043 w 2837481"/>
                <a:gd name="connsiteY2026" fmla="*/ 3899832 h 5490345"/>
                <a:gd name="connsiteX2027" fmla="*/ 618222 w 2837481"/>
                <a:gd name="connsiteY2027" fmla="*/ 3813218 h 5490345"/>
                <a:gd name="connsiteX2028" fmla="*/ 2782833 w 2837481"/>
                <a:gd name="connsiteY2028" fmla="*/ 3808323 h 5490345"/>
                <a:gd name="connsiteX2029" fmla="*/ 2765684 w 2837481"/>
                <a:gd name="connsiteY2029" fmla="*/ 3819347 h 5490345"/>
                <a:gd name="connsiteX2030" fmla="*/ 2765684 w 2837481"/>
                <a:gd name="connsiteY2030" fmla="*/ 3824859 h 5490345"/>
                <a:gd name="connsiteX2031" fmla="*/ 2782833 w 2837481"/>
                <a:gd name="connsiteY2031" fmla="*/ 3808323 h 5490345"/>
                <a:gd name="connsiteX2032" fmla="*/ 198221 w 2837481"/>
                <a:gd name="connsiteY2032" fmla="*/ 3808323 h 5490345"/>
                <a:gd name="connsiteX2033" fmla="*/ 204141 w 2837481"/>
                <a:gd name="connsiteY2033" fmla="*/ 3888786 h 5490345"/>
                <a:gd name="connsiteX2034" fmla="*/ 186381 w 2837481"/>
                <a:gd name="connsiteY2034" fmla="*/ 3923270 h 5490345"/>
                <a:gd name="connsiteX2035" fmla="*/ 156780 w 2837481"/>
                <a:gd name="connsiteY2035" fmla="*/ 3917523 h 5490345"/>
                <a:gd name="connsiteX2036" fmla="*/ 168620 w 2837481"/>
                <a:gd name="connsiteY2036" fmla="*/ 3940512 h 5490345"/>
                <a:gd name="connsiteX2037" fmla="*/ 180460 w 2837481"/>
                <a:gd name="connsiteY2037" fmla="*/ 3946260 h 5490345"/>
                <a:gd name="connsiteX2038" fmla="*/ 210061 w 2837481"/>
                <a:gd name="connsiteY2038" fmla="*/ 3940512 h 5490345"/>
                <a:gd name="connsiteX2039" fmla="*/ 215981 w 2837481"/>
                <a:gd name="connsiteY2039" fmla="*/ 3854302 h 5490345"/>
                <a:gd name="connsiteX2040" fmla="*/ 198221 w 2837481"/>
                <a:gd name="connsiteY2040" fmla="*/ 3808323 h 5490345"/>
                <a:gd name="connsiteX2041" fmla="*/ 483986 w 2837481"/>
                <a:gd name="connsiteY2041" fmla="*/ 3808319 h 5490345"/>
                <a:gd name="connsiteX2042" fmla="*/ 448290 w 2837481"/>
                <a:gd name="connsiteY2042" fmla="*/ 3843228 h 5490345"/>
                <a:gd name="connsiteX2043" fmla="*/ 466138 w 2837481"/>
                <a:gd name="connsiteY2043" fmla="*/ 3854864 h 5490345"/>
                <a:gd name="connsiteX2044" fmla="*/ 489935 w 2837481"/>
                <a:gd name="connsiteY2044" fmla="*/ 3814137 h 5490345"/>
                <a:gd name="connsiteX2045" fmla="*/ 2177762 w 2837481"/>
                <a:gd name="connsiteY2045" fmla="*/ 3796071 h 5490345"/>
                <a:gd name="connsiteX2046" fmla="*/ 2171637 w 2837481"/>
                <a:gd name="connsiteY2046" fmla="*/ 3812607 h 5490345"/>
                <a:gd name="connsiteX2047" fmla="*/ 2177762 w 2837481"/>
                <a:gd name="connsiteY2047" fmla="*/ 3818119 h 5490345"/>
                <a:gd name="connsiteX2048" fmla="*/ 2177762 w 2837481"/>
                <a:gd name="connsiteY2048" fmla="*/ 3796071 h 5490345"/>
                <a:gd name="connsiteX2049" fmla="*/ 2586767 w 2837481"/>
                <a:gd name="connsiteY2049" fmla="*/ 3784049 h 5490345"/>
                <a:gd name="connsiteX2050" fmla="*/ 2615800 w 2837481"/>
                <a:gd name="connsiteY2050" fmla="*/ 3801419 h 5490345"/>
                <a:gd name="connsiteX2051" fmla="*/ 2609994 w 2837481"/>
                <a:gd name="connsiteY2051" fmla="*/ 3807209 h 5490345"/>
                <a:gd name="connsiteX2052" fmla="*/ 2592574 w 2837481"/>
                <a:gd name="connsiteY2052" fmla="*/ 3801419 h 5490345"/>
                <a:gd name="connsiteX2053" fmla="*/ 2586767 w 2837481"/>
                <a:gd name="connsiteY2053" fmla="*/ 3784049 h 5490345"/>
                <a:gd name="connsiteX2054" fmla="*/ 507084 w 2837481"/>
                <a:gd name="connsiteY2054" fmla="*/ 3783822 h 5490345"/>
                <a:gd name="connsiteX2055" fmla="*/ 507084 w 2837481"/>
                <a:gd name="connsiteY2055" fmla="*/ 3854863 h 5490345"/>
                <a:gd name="connsiteX2056" fmla="*/ 507084 w 2837481"/>
                <a:gd name="connsiteY2056" fmla="*/ 3783822 h 5490345"/>
                <a:gd name="connsiteX2057" fmla="*/ 2777320 w 2837481"/>
                <a:gd name="connsiteY2057" fmla="*/ 3778927 h 5490345"/>
                <a:gd name="connsiteX2058" fmla="*/ 2760784 w 2837481"/>
                <a:gd name="connsiteY2058" fmla="*/ 3800975 h 5490345"/>
                <a:gd name="connsiteX2059" fmla="*/ 2766296 w 2837481"/>
                <a:gd name="connsiteY2059" fmla="*/ 3800975 h 5490345"/>
                <a:gd name="connsiteX2060" fmla="*/ 2777320 w 2837481"/>
                <a:gd name="connsiteY2060" fmla="*/ 3778927 h 5490345"/>
                <a:gd name="connsiteX2061" fmla="*/ 576900 w 2837481"/>
                <a:gd name="connsiteY2061" fmla="*/ 3778923 h 5490345"/>
                <a:gd name="connsiteX2062" fmla="*/ 576900 w 2837481"/>
                <a:gd name="connsiteY2062" fmla="*/ 3854864 h 5490345"/>
                <a:gd name="connsiteX2063" fmla="*/ 595273 w 2837481"/>
                <a:gd name="connsiteY2063" fmla="*/ 3813973 h 5490345"/>
                <a:gd name="connsiteX2064" fmla="*/ 576900 w 2837481"/>
                <a:gd name="connsiteY2064" fmla="*/ 3778923 h 5490345"/>
                <a:gd name="connsiteX2065" fmla="*/ 663862 w 2837481"/>
                <a:gd name="connsiteY2065" fmla="*/ 3772554 h 5490345"/>
                <a:gd name="connsiteX2066" fmla="*/ 675838 w 2837481"/>
                <a:gd name="connsiteY2066" fmla="*/ 3801950 h 5490345"/>
                <a:gd name="connsiteX2067" fmla="*/ 717755 w 2837481"/>
                <a:gd name="connsiteY2067" fmla="*/ 3825467 h 5490345"/>
                <a:gd name="connsiteX2068" fmla="*/ 717755 w 2837481"/>
                <a:gd name="connsiteY2068" fmla="*/ 3796071 h 5490345"/>
                <a:gd name="connsiteX2069" fmla="*/ 663862 w 2837481"/>
                <a:gd name="connsiteY2069" fmla="*/ 3772554 h 5490345"/>
                <a:gd name="connsiteX2070" fmla="*/ 232719 w 2837481"/>
                <a:gd name="connsiteY2070" fmla="*/ 3771575 h 5490345"/>
                <a:gd name="connsiteX2071" fmla="*/ 232719 w 2837481"/>
                <a:gd name="connsiteY2071" fmla="*/ 3794874 h 5490345"/>
                <a:gd name="connsiteX2072" fmla="*/ 261850 w 2837481"/>
                <a:gd name="connsiteY2072" fmla="*/ 3888071 h 5490345"/>
                <a:gd name="connsiteX2073" fmla="*/ 314287 w 2837481"/>
                <a:gd name="connsiteY2073" fmla="*/ 3917195 h 5490345"/>
                <a:gd name="connsiteX2074" fmla="*/ 337592 w 2837481"/>
                <a:gd name="connsiteY2074" fmla="*/ 3923020 h 5490345"/>
                <a:gd name="connsiteX2075" fmla="*/ 279329 w 2837481"/>
                <a:gd name="connsiteY2075" fmla="*/ 3917195 h 5490345"/>
                <a:gd name="connsiteX2076" fmla="*/ 320113 w 2837481"/>
                <a:gd name="connsiteY2076" fmla="*/ 3946319 h 5490345"/>
                <a:gd name="connsiteX2077" fmla="*/ 343418 w 2837481"/>
                <a:gd name="connsiteY2077" fmla="*/ 3952144 h 5490345"/>
                <a:gd name="connsiteX2078" fmla="*/ 290982 w 2837481"/>
                <a:gd name="connsiteY2078" fmla="*/ 3952144 h 5490345"/>
                <a:gd name="connsiteX2079" fmla="*/ 331765 w 2837481"/>
                <a:gd name="connsiteY2079" fmla="*/ 3981268 h 5490345"/>
                <a:gd name="connsiteX2080" fmla="*/ 366723 w 2837481"/>
                <a:gd name="connsiteY2080" fmla="*/ 3987093 h 5490345"/>
                <a:gd name="connsiteX2081" fmla="*/ 320113 w 2837481"/>
                <a:gd name="connsiteY2081" fmla="*/ 3992918 h 5490345"/>
                <a:gd name="connsiteX2082" fmla="*/ 355070 w 2837481"/>
                <a:gd name="connsiteY2082" fmla="*/ 4016217 h 5490345"/>
                <a:gd name="connsiteX2083" fmla="*/ 401680 w 2837481"/>
                <a:gd name="connsiteY2083" fmla="*/ 4033691 h 5490345"/>
                <a:gd name="connsiteX2084" fmla="*/ 442464 w 2837481"/>
                <a:gd name="connsiteY2084" fmla="*/ 4016217 h 5490345"/>
                <a:gd name="connsiteX2085" fmla="*/ 448290 w 2837481"/>
                <a:gd name="connsiteY2085" fmla="*/ 4016217 h 5490345"/>
                <a:gd name="connsiteX2086" fmla="*/ 436638 w 2837481"/>
                <a:gd name="connsiteY2086" fmla="*/ 3987093 h 5490345"/>
                <a:gd name="connsiteX2087" fmla="*/ 378375 w 2837481"/>
                <a:gd name="connsiteY2087" fmla="*/ 3963794 h 5490345"/>
                <a:gd name="connsiteX2088" fmla="*/ 372549 w 2837481"/>
                <a:gd name="connsiteY2088" fmla="*/ 3957969 h 5490345"/>
                <a:gd name="connsiteX2089" fmla="*/ 331765 w 2837481"/>
                <a:gd name="connsiteY2089" fmla="*/ 3899721 h 5490345"/>
                <a:gd name="connsiteX2090" fmla="*/ 238545 w 2837481"/>
                <a:gd name="connsiteY2090" fmla="*/ 3771575 h 5490345"/>
                <a:gd name="connsiteX2091" fmla="*/ 1443675 w 2837481"/>
                <a:gd name="connsiteY2091" fmla="*/ 3761776 h 5490345"/>
                <a:gd name="connsiteX2092" fmla="*/ 1443675 w 2837481"/>
                <a:gd name="connsiteY2092" fmla="*/ 3800971 h 5490345"/>
                <a:gd name="connsiteX2093" fmla="*/ 1449392 w 2837481"/>
                <a:gd name="connsiteY2093" fmla="*/ 3800971 h 5490345"/>
                <a:gd name="connsiteX2094" fmla="*/ 1443675 w 2837481"/>
                <a:gd name="connsiteY2094" fmla="*/ 3761776 h 5490345"/>
                <a:gd name="connsiteX2095" fmla="*/ 1415913 w 2837481"/>
                <a:gd name="connsiteY2095" fmla="*/ 3761776 h 5490345"/>
                <a:gd name="connsiteX2096" fmla="*/ 1404209 w 2837481"/>
                <a:gd name="connsiteY2096" fmla="*/ 3767429 h 5490345"/>
                <a:gd name="connsiteX2097" fmla="*/ 1310576 w 2837481"/>
                <a:gd name="connsiteY2097" fmla="*/ 3812653 h 5490345"/>
                <a:gd name="connsiteX2098" fmla="*/ 1363244 w 2837481"/>
                <a:gd name="connsiteY2098" fmla="*/ 3829613 h 5490345"/>
                <a:gd name="connsiteX2099" fmla="*/ 1415913 w 2837481"/>
                <a:gd name="connsiteY2099" fmla="*/ 3761776 h 5490345"/>
                <a:gd name="connsiteX2100" fmla="*/ 2666167 w 2837481"/>
                <a:gd name="connsiteY2100" fmla="*/ 3759534 h 5490345"/>
                <a:gd name="connsiteX2101" fmla="*/ 2655449 w 2837481"/>
                <a:gd name="connsiteY2101" fmla="*/ 3760963 h 5490345"/>
                <a:gd name="connsiteX2102" fmla="*/ 2672598 w 2837481"/>
                <a:gd name="connsiteY2102" fmla="*/ 3766679 h 5490345"/>
                <a:gd name="connsiteX2103" fmla="*/ 2666167 w 2837481"/>
                <a:gd name="connsiteY2103" fmla="*/ 3759534 h 5490345"/>
                <a:gd name="connsiteX2104" fmla="*/ 1467355 w 2837481"/>
                <a:gd name="connsiteY2104" fmla="*/ 3754426 h 5490345"/>
                <a:gd name="connsiteX2105" fmla="*/ 1467355 w 2837481"/>
                <a:gd name="connsiteY2105" fmla="*/ 3784367 h 5490345"/>
                <a:gd name="connsiteX2106" fmla="*/ 1479604 w 2837481"/>
                <a:gd name="connsiteY2106" fmla="*/ 3808319 h 5490345"/>
                <a:gd name="connsiteX2107" fmla="*/ 1467355 w 2837481"/>
                <a:gd name="connsiteY2107" fmla="*/ 3754426 h 5490345"/>
                <a:gd name="connsiteX2108" fmla="*/ 2185110 w 2837481"/>
                <a:gd name="connsiteY2108" fmla="*/ 3749527 h 5490345"/>
                <a:gd name="connsiteX2109" fmla="*/ 2185110 w 2837481"/>
                <a:gd name="connsiteY2109" fmla="*/ 3771575 h 5490345"/>
                <a:gd name="connsiteX2110" fmla="*/ 2185110 w 2837481"/>
                <a:gd name="connsiteY2110" fmla="*/ 3749527 h 5490345"/>
                <a:gd name="connsiteX2111" fmla="*/ 610911 w 2837481"/>
                <a:gd name="connsiteY2111" fmla="*/ 3749527 h 5490345"/>
                <a:gd name="connsiteX2112" fmla="*/ 605070 w 2837481"/>
                <a:gd name="connsiteY2112" fmla="*/ 3761163 h 5490345"/>
                <a:gd name="connsiteX2113" fmla="*/ 640120 w 2837481"/>
                <a:gd name="connsiteY2113" fmla="*/ 3813525 h 5490345"/>
                <a:gd name="connsiteX2114" fmla="*/ 681011 w 2837481"/>
                <a:gd name="connsiteY2114" fmla="*/ 3842615 h 5490345"/>
                <a:gd name="connsiteX2115" fmla="*/ 675169 w 2837481"/>
                <a:gd name="connsiteY2115" fmla="*/ 3825161 h 5490345"/>
                <a:gd name="connsiteX2116" fmla="*/ 610911 w 2837481"/>
                <a:gd name="connsiteY2116" fmla="*/ 3749527 h 5490345"/>
                <a:gd name="connsiteX2117" fmla="*/ 1344871 w 2837481"/>
                <a:gd name="connsiteY2117" fmla="*/ 3744627 h 5490345"/>
                <a:gd name="connsiteX2118" fmla="*/ 1344871 w 2837481"/>
                <a:gd name="connsiteY2118" fmla="*/ 3761163 h 5490345"/>
                <a:gd name="connsiteX2119" fmla="*/ 1357120 w 2837481"/>
                <a:gd name="connsiteY2119" fmla="*/ 3761163 h 5490345"/>
                <a:gd name="connsiteX2120" fmla="*/ 1344871 w 2837481"/>
                <a:gd name="connsiteY2120" fmla="*/ 3744627 h 5490345"/>
                <a:gd name="connsiteX2121" fmla="*/ 460538 w 2837481"/>
                <a:gd name="connsiteY2121" fmla="*/ 3743158 h 5490345"/>
                <a:gd name="connsiteX2122" fmla="*/ 430791 w 2837481"/>
                <a:gd name="connsiteY2122" fmla="*/ 3749037 h 5490345"/>
                <a:gd name="connsiteX2123" fmla="*/ 418893 w 2837481"/>
                <a:gd name="connsiteY2123" fmla="*/ 3772554 h 5490345"/>
                <a:gd name="connsiteX2124" fmla="*/ 424842 w 2837481"/>
                <a:gd name="connsiteY2124" fmla="*/ 3796071 h 5490345"/>
                <a:gd name="connsiteX2125" fmla="*/ 460538 w 2837481"/>
                <a:gd name="connsiteY2125" fmla="*/ 3743158 h 5490345"/>
                <a:gd name="connsiteX2126" fmla="*/ 2591145 w 2837481"/>
                <a:gd name="connsiteY2126" fmla="*/ 3737281 h 5490345"/>
                <a:gd name="connsiteX2127" fmla="*/ 2574609 w 2837481"/>
                <a:gd name="connsiteY2127" fmla="*/ 3755654 h 5490345"/>
                <a:gd name="connsiteX2128" fmla="*/ 2596657 w 2837481"/>
                <a:gd name="connsiteY2128" fmla="*/ 3749529 h 5490345"/>
                <a:gd name="connsiteX2129" fmla="*/ 2591145 w 2837481"/>
                <a:gd name="connsiteY2129" fmla="*/ 3737281 h 5490345"/>
                <a:gd name="connsiteX2130" fmla="*/ 646857 w 2837481"/>
                <a:gd name="connsiteY2130" fmla="*/ 3732848 h 5490345"/>
                <a:gd name="connsiteX2131" fmla="*/ 629565 w 2837481"/>
                <a:gd name="connsiteY2131" fmla="*/ 3736666 h 5490345"/>
                <a:gd name="connsiteX2132" fmla="*/ 652621 w 2837481"/>
                <a:gd name="connsiteY2132" fmla="*/ 3754120 h 5490345"/>
                <a:gd name="connsiteX2133" fmla="*/ 721788 w 2837481"/>
                <a:gd name="connsiteY2133" fmla="*/ 3771575 h 5490345"/>
                <a:gd name="connsiteX2134" fmla="*/ 727552 w 2837481"/>
                <a:gd name="connsiteY2134" fmla="*/ 3759939 h 5490345"/>
                <a:gd name="connsiteX2135" fmla="*/ 698732 w 2837481"/>
                <a:gd name="connsiteY2135" fmla="*/ 3754120 h 5490345"/>
                <a:gd name="connsiteX2136" fmla="*/ 646857 w 2837481"/>
                <a:gd name="connsiteY2136" fmla="*/ 3732848 h 5490345"/>
                <a:gd name="connsiteX2137" fmla="*/ 2148365 w 2837481"/>
                <a:gd name="connsiteY2137" fmla="*/ 3732380 h 5490345"/>
                <a:gd name="connsiteX2138" fmla="*/ 2154081 w 2837481"/>
                <a:gd name="connsiteY2138" fmla="*/ 3783824 h 5490345"/>
                <a:gd name="connsiteX2139" fmla="*/ 2165514 w 2837481"/>
                <a:gd name="connsiteY2139" fmla="*/ 3738096 h 5490345"/>
                <a:gd name="connsiteX2140" fmla="*/ 2148365 w 2837481"/>
                <a:gd name="connsiteY2140" fmla="*/ 3732380 h 5490345"/>
                <a:gd name="connsiteX2141" fmla="*/ 557806 w 2837481"/>
                <a:gd name="connsiteY2141" fmla="*/ 3729402 h 5490345"/>
                <a:gd name="connsiteX2142" fmla="*/ 542676 w 2837481"/>
                <a:gd name="connsiteY2142" fmla="*/ 3736687 h 5490345"/>
                <a:gd name="connsiteX2143" fmla="*/ 531148 w 2837481"/>
                <a:gd name="connsiteY2143" fmla="*/ 3800801 h 5490345"/>
                <a:gd name="connsiteX2144" fmla="*/ 513856 w 2837481"/>
                <a:gd name="connsiteY2144" fmla="*/ 3864915 h 5490345"/>
                <a:gd name="connsiteX2145" fmla="*/ 502328 w 2837481"/>
                <a:gd name="connsiteY2145" fmla="*/ 3864915 h 5490345"/>
                <a:gd name="connsiteX2146" fmla="*/ 508092 w 2837481"/>
                <a:gd name="connsiteY2146" fmla="*/ 3894058 h 5490345"/>
                <a:gd name="connsiteX2147" fmla="*/ 559967 w 2837481"/>
                <a:gd name="connsiteY2147" fmla="*/ 3771659 h 5490345"/>
                <a:gd name="connsiteX2148" fmla="*/ 583023 w 2837481"/>
                <a:gd name="connsiteY2148" fmla="*/ 3736687 h 5490345"/>
                <a:gd name="connsiteX2149" fmla="*/ 577259 w 2837481"/>
                <a:gd name="connsiteY2149" fmla="*/ 3730859 h 5490345"/>
                <a:gd name="connsiteX2150" fmla="*/ 557806 w 2837481"/>
                <a:gd name="connsiteY2150" fmla="*/ 3729402 h 5490345"/>
                <a:gd name="connsiteX2151" fmla="*/ 2679946 w 2837481"/>
                <a:gd name="connsiteY2151" fmla="*/ 3725034 h 5490345"/>
                <a:gd name="connsiteX2152" fmla="*/ 2685546 w 2837481"/>
                <a:gd name="connsiteY2152" fmla="*/ 3748551 h 5490345"/>
                <a:gd name="connsiteX2153" fmla="*/ 2698798 w 2837481"/>
                <a:gd name="connsiteY2153" fmla="*/ 3790927 h 5490345"/>
                <a:gd name="connsiteX2154" fmla="*/ 2690094 w 2837481"/>
                <a:gd name="connsiteY2154" fmla="*/ 3778927 h 5490345"/>
                <a:gd name="connsiteX2155" fmla="*/ 2683795 w 2837481"/>
                <a:gd name="connsiteY2155" fmla="*/ 3786165 h 5490345"/>
                <a:gd name="connsiteX2156" fmla="*/ 2681501 w 2837481"/>
                <a:gd name="connsiteY2156" fmla="*/ 3785848 h 5490345"/>
                <a:gd name="connsiteX2157" fmla="*/ 2680671 w 2837481"/>
                <a:gd name="connsiteY2157" fmla="*/ 3783868 h 5490345"/>
                <a:gd name="connsiteX2158" fmla="*/ 2668060 w 2837481"/>
                <a:gd name="connsiteY2158" fmla="*/ 3778259 h 5490345"/>
                <a:gd name="connsiteX2159" fmla="*/ 2653543 w 2837481"/>
                <a:gd name="connsiteY2159" fmla="*/ 3777535 h 5490345"/>
                <a:gd name="connsiteX2160" fmla="*/ 2648981 w 2837481"/>
                <a:gd name="connsiteY2160" fmla="*/ 3775942 h 5490345"/>
                <a:gd name="connsiteX2161" fmla="*/ 2647011 w 2837481"/>
                <a:gd name="connsiteY2161" fmla="*/ 3773192 h 5490345"/>
                <a:gd name="connsiteX2162" fmla="*/ 2639027 w 2837481"/>
                <a:gd name="connsiteY2162" fmla="*/ 3772468 h 5490345"/>
                <a:gd name="connsiteX2163" fmla="*/ 2648981 w 2837481"/>
                <a:gd name="connsiteY2163" fmla="*/ 3775942 h 5490345"/>
                <a:gd name="connsiteX2164" fmla="*/ 2650640 w 2837481"/>
                <a:gd name="connsiteY2164" fmla="*/ 3778259 h 5490345"/>
                <a:gd name="connsiteX2165" fmla="*/ 2644834 w 2837481"/>
                <a:gd name="connsiteY2165" fmla="*/ 3786220 h 5490345"/>
                <a:gd name="connsiteX2166" fmla="*/ 2641937 w 2837481"/>
                <a:gd name="connsiteY2166" fmla="*/ 3788025 h 5490345"/>
                <a:gd name="connsiteX2167" fmla="*/ 2638792 w 2837481"/>
                <a:gd name="connsiteY2167" fmla="*/ 3787444 h 5490345"/>
                <a:gd name="connsiteX2168" fmla="*/ 2632849 w 2837481"/>
                <a:gd name="connsiteY2168" fmla="*/ 3788542 h 5490345"/>
                <a:gd name="connsiteX2169" fmla="*/ 2625236 w 2837481"/>
                <a:gd name="connsiteY2169" fmla="*/ 3786944 h 5490345"/>
                <a:gd name="connsiteX2170" fmla="*/ 2615800 w 2837481"/>
                <a:gd name="connsiteY2170" fmla="*/ 3784049 h 5490345"/>
                <a:gd name="connsiteX2171" fmla="*/ 2592574 w 2837481"/>
                <a:gd name="connsiteY2171" fmla="*/ 3772468 h 5490345"/>
                <a:gd name="connsiteX2172" fmla="*/ 2586767 w 2837481"/>
                <a:gd name="connsiteY2172" fmla="*/ 3784049 h 5490345"/>
                <a:gd name="connsiteX2173" fmla="*/ 2582122 w 2837481"/>
                <a:gd name="connsiteY2173" fmla="*/ 3793313 h 5490345"/>
                <a:gd name="connsiteX2174" fmla="*/ 2581245 w 2837481"/>
                <a:gd name="connsiteY2174" fmla="*/ 3792858 h 5490345"/>
                <a:gd name="connsiteX2175" fmla="*/ 2580326 w 2837481"/>
                <a:gd name="connsiteY2175" fmla="*/ 3766677 h 5490345"/>
                <a:gd name="connsiteX2176" fmla="*/ 2567261 w 2837481"/>
                <a:gd name="connsiteY2176" fmla="*/ 3807404 h 5490345"/>
                <a:gd name="connsiteX2177" fmla="*/ 2580326 w 2837481"/>
                <a:gd name="connsiteY2177" fmla="*/ 3795767 h 5490345"/>
                <a:gd name="connsiteX2178" fmla="*/ 2581134 w 2837481"/>
                <a:gd name="connsiteY2178" fmla="*/ 3795767 h 5490345"/>
                <a:gd name="connsiteX2179" fmla="*/ 2584590 w 2837481"/>
                <a:gd name="connsiteY2179" fmla="*/ 3798524 h 5490345"/>
                <a:gd name="connsiteX2180" fmla="*/ 2592574 w 2837481"/>
                <a:gd name="connsiteY2180" fmla="*/ 3801419 h 5490345"/>
                <a:gd name="connsiteX2181" fmla="*/ 2592574 w 2837481"/>
                <a:gd name="connsiteY2181" fmla="*/ 3807209 h 5490345"/>
                <a:gd name="connsiteX2182" fmla="*/ 2580961 w 2837481"/>
                <a:gd name="connsiteY2182" fmla="*/ 3812999 h 5490345"/>
                <a:gd name="connsiteX2183" fmla="*/ 2553196 w 2837481"/>
                <a:gd name="connsiteY2183" fmla="*/ 3863756 h 5490345"/>
                <a:gd name="connsiteX2184" fmla="*/ 2551338 w 2837481"/>
                <a:gd name="connsiteY2184" fmla="*/ 3862827 h 5490345"/>
                <a:gd name="connsiteX2185" fmla="*/ 2545213 w 2837481"/>
                <a:gd name="connsiteY2185" fmla="*/ 3859765 h 5490345"/>
                <a:gd name="connsiteX2186" fmla="*/ 2545213 w 2837481"/>
                <a:gd name="connsiteY2186" fmla="*/ 3865889 h 5490345"/>
                <a:gd name="connsiteX2187" fmla="*/ 2549619 w 2837481"/>
                <a:gd name="connsiteY2187" fmla="*/ 3870295 h 5490345"/>
                <a:gd name="connsiteX2188" fmla="*/ 2546121 w 2837481"/>
                <a:gd name="connsiteY2188" fmla="*/ 3876691 h 5490345"/>
                <a:gd name="connsiteX2189" fmla="*/ 2551928 w 2837481"/>
                <a:gd name="connsiteY2189" fmla="*/ 3940383 h 5490345"/>
                <a:gd name="connsiteX2190" fmla="*/ 2557734 w 2837481"/>
                <a:gd name="connsiteY2190" fmla="*/ 3928802 h 5490345"/>
                <a:gd name="connsiteX2191" fmla="*/ 2580961 w 2837481"/>
                <a:gd name="connsiteY2191" fmla="*/ 3917222 h 5490345"/>
                <a:gd name="connsiteX2192" fmla="*/ 2592574 w 2837481"/>
                <a:gd name="connsiteY2192" fmla="*/ 3980914 h 5490345"/>
                <a:gd name="connsiteX2193" fmla="*/ 2586767 w 2837481"/>
                <a:gd name="connsiteY2193" fmla="*/ 4027235 h 5490345"/>
                <a:gd name="connsiteX2194" fmla="*/ 2569347 w 2837481"/>
                <a:gd name="connsiteY2194" fmla="*/ 4096716 h 5490345"/>
                <a:gd name="connsiteX2195" fmla="*/ 2557734 w 2837481"/>
                <a:gd name="connsiteY2195" fmla="*/ 4171988 h 5490345"/>
                <a:gd name="connsiteX2196" fmla="*/ 2580961 w 2837481"/>
                <a:gd name="connsiteY2196" fmla="*/ 4177778 h 5490345"/>
                <a:gd name="connsiteX2197" fmla="*/ 2575154 w 2837481"/>
                <a:gd name="connsiteY2197" fmla="*/ 4212519 h 5490345"/>
                <a:gd name="connsiteX2198" fmla="*/ 2580961 w 2837481"/>
                <a:gd name="connsiteY2198" fmla="*/ 4206729 h 5490345"/>
                <a:gd name="connsiteX2199" fmla="*/ 2604187 w 2837481"/>
                <a:gd name="connsiteY2199" fmla="*/ 4143038 h 5490345"/>
                <a:gd name="connsiteX2200" fmla="*/ 2633220 w 2837481"/>
                <a:gd name="connsiteY2200" fmla="*/ 4125667 h 5490345"/>
                <a:gd name="connsiteX2201" fmla="*/ 2639027 w 2837481"/>
                <a:gd name="connsiteY2201" fmla="*/ 4067766 h 5490345"/>
                <a:gd name="connsiteX2202" fmla="*/ 2644834 w 2837481"/>
                <a:gd name="connsiteY2202" fmla="*/ 4038815 h 5490345"/>
                <a:gd name="connsiteX2203" fmla="*/ 2656447 w 2837481"/>
                <a:gd name="connsiteY2203" fmla="*/ 3969333 h 5490345"/>
                <a:gd name="connsiteX2204" fmla="*/ 2685480 w 2837481"/>
                <a:gd name="connsiteY2204" fmla="*/ 3969333 h 5490345"/>
                <a:gd name="connsiteX2205" fmla="*/ 2697093 w 2837481"/>
                <a:gd name="connsiteY2205" fmla="*/ 3940383 h 5490345"/>
                <a:gd name="connsiteX2206" fmla="*/ 2662253 w 2837481"/>
                <a:gd name="connsiteY2206" fmla="*/ 3946173 h 5490345"/>
                <a:gd name="connsiteX2207" fmla="*/ 2656447 w 2837481"/>
                <a:gd name="connsiteY2207" fmla="*/ 3870901 h 5490345"/>
                <a:gd name="connsiteX2208" fmla="*/ 2679673 w 2837481"/>
                <a:gd name="connsiteY2208" fmla="*/ 3853530 h 5490345"/>
                <a:gd name="connsiteX2209" fmla="*/ 2691287 w 2837481"/>
                <a:gd name="connsiteY2209" fmla="*/ 3870901 h 5490345"/>
                <a:gd name="connsiteX2210" fmla="*/ 2691287 w 2837481"/>
                <a:gd name="connsiteY2210" fmla="*/ 3824580 h 5490345"/>
                <a:gd name="connsiteX2211" fmla="*/ 2690860 w 2837481"/>
                <a:gd name="connsiteY2211" fmla="*/ 3822270 h 5490345"/>
                <a:gd name="connsiteX2212" fmla="*/ 2702482 w 2837481"/>
                <a:gd name="connsiteY2212" fmla="*/ 3807640 h 5490345"/>
                <a:gd name="connsiteX2213" fmla="*/ 2707943 w 2837481"/>
                <a:gd name="connsiteY2213" fmla="*/ 3842618 h 5490345"/>
                <a:gd name="connsiteX2214" fmla="*/ 2679946 w 2837481"/>
                <a:gd name="connsiteY2214" fmla="*/ 3725034 h 5490345"/>
                <a:gd name="connsiteX2215" fmla="*/ 1800512 w 2837481"/>
                <a:gd name="connsiteY2215" fmla="*/ 3725030 h 5490345"/>
                <a:gd name="connsiteX2216" fmla="*/ 1793162 w 2837481"/>
                <a:gd name="connsiteY2216" fmla="*/ 3731154 h 5490345"/>
                <a:gd name="connsiteX2217" fmla="*/ 1800512 w 2837481"/>
                <a:gd name="connsiteY2217" fmla="*/ 3725030 h 5490345"/>
                <a:gd name="connsiteX2218" fmla="*/ 524231 w 2837481"/>
                <a:gd name="connsiteY2218" fmla="*/ 3725030 h 5490345"/>
                <a:gd name="connsiteX2219" fmla="*/ 483505 w 2837481"/>
                <a:gd name="connsiteY2219" fmla="*/ 3736734 h 5490345"/>
                <a:gd name="connsiteX2220" fmla="*/ 436961 w 2837481"/>
                <a:gd name="connsiteY2220" fmla="*/ 3806959 h 5490345"/>
                <a:gd name="connsiteX2221" fmla="*/ 442779 w 2837481"/>
                <a:gd name="connsiteY2221" fmla="*/ 3830367 h 5490345"/>
                <a:gd name="connsiteX2222" fmla="*/ 489323 w 2837481"/>
                <a:gd name="connsiteY2222" fmla="*/ 3789402 h 5490345"/>
                <a:gd name="connsiteX2223" fmla="*/ 500959 w 2837481"/>
                <a:gd name="connsiteY2223" fmla="*/ 3760142 h 5490345"/>
                <a:gd name="connsiteX2224" fmla="*/ 524231 w 2837481"/>
                <a:gd name="connsiteY2224" fmla="*/ 3725030 h 5490345"/>
                <a:gd name="connsiteX2225" fmla="*/ 2417341 w 2837481"/>
                <a:gd name="connsiteY2225" fmla="*/ 3720990 h 5490345"/>
                <a:gd name="connsiteX2226" fmla="*/ 2388434 w 2837481"/>
                <a:gd name="connsiteY2226" fmla="*/ 3761287 h 5490345"/>
                <a:gd name="connsiteX2227" fmla="*/ 2399997 w 2837481"/>
                <a:gd name="connsiteY2227" fmla="*/ 3801584 h 5490345"/>
                <a:gd name="connsiteX2228" fmla="*/ 2463591 w 2837481"/>
                <a:gd name="connsiteY2228" fmla="*/ 3824611 h 5490345"/>
                <a:gd name="connsiteX2229" fmla="*/ 2504060 w 2837481"/>
                <a:gd name="connsiteY2229" fmla="*/ 3795828 h 5490345"/>
                <a:gd name="connsiteX2230" fmla="*/ 2532966 w 2837481"/>
                <a:gd name="connsiteY2230" fmla="*/ 3732503 h 5490345"/>
                <a:gd name="connsiteX2231" fmla="*/ 2521404 w 2837481"/>
                <a:gd name="connsiteY2231" fmla="*/ 3749774 h 5490345"/>
                <a:gd name="connsiteX2232" fmla="*/ 2457810 w 2837481"/>
                <a:gd name="connsiteY2232" fmla="*/ 3795828 h 5490345"/>
                <a:gd name="connsiteX2233" fmla="*/ 2423122 w 2837481"/>
                <a:gd name="connsiteY2233" fmla="*/ 3778557 h 5490345"/>
                <a:gd name="connsiteX2234" fmla="*/ 2428903 w 2837481"/>
                <a:gd name="connsiteY2234" fmla="*/ 3726747 h 5490345"/>
                <a:gd name="connsiteX2235" fmla="*/ 2417341 w 2837481"/>
                <a:gd name="connsiteY2235" fmla="*/ 3720990 h 5490345"/>
                <a:gd name="connsiteX2236" fmla="*/ 2777443 w 2837481"/>
                <a:gd name="connsiteY2236" fmla="*/ 3720134 h 5490345"/>
                <a:gd name="connsiteX2237" fmla="*/ 2771563 w 2837481"/>
                <a:gd name="connsiteY2237" fmla="*/ 3725850 h 5490345"/>
                <a:gd name="connsiteX2238" fmla="*/ 2759805 w 2837481"/>
                <a:gd name="connsiteY2238" fmla="*/ 3771578 h 5490345"/>
                <a:gd name="connsiteX2239" fmla="*/ 2765684 w 2837481"/>
                <a:gd name="connsiteY2239" fmla="*/ 3748714 h 5490345"/>
                <a:gd name="connsiteX2240" fmla="*/ 2771563 w 2837481"/>
                <a:gd name="connsiteY2240" fmla="*/ 3742998 h 5490345"/>
                <a:gd name="connsiteX2241" fmla="*/ 2795080 w 2837481"/>
                <a:gd name="connsiteY2241" fmla="*/ 3765862 h 5490345"/>
                <a:gd name="connsiteX2242" fmla="*/ 2795080 w 2837481"/>
                <a:gd name="connsiteY2242" fmla="*/ 3725850 h 5490345"/>
                <a:gd name="connsiteX2243" fmla="*/ 2777443 w 2837481"/>
                <a:gd name="connsiteY2243" fmla="*/ 3720134 h 5490345"/>
                <a:gd name="connsiteX2244" fmla="*/ 2213690 w 2837481"/>
                <a:gd name="connsiteY2244" fmla="*/ 3720130 h 5490345"/>
                <a:gd name="connsiteX2245" fmla="*/ 2202258 w 2837481"/>
                <a:gd name="connsiteY2245" fmla="*/ 3760856 h 5490345"/>
                <a:gd name="connsiteX2246" fmla="*/ 2219406 w 2837481"/>
                <a:gd name="connsiteY2246" fmla="*/ 3824854 h 5490345"/>
                <a:gd name="connsiteX2247" fmla="*/ 2207974 w 2837481"/>
                <a:gd name="connsiteY2247" fmla="*/ 3824854 h 5490345"/>
                <a:gd name="connsiteX2248" fmla="*/ 2196542 w 2837481"/>
                <a:gd name="connsiteY2248" fmla="*/ 3795764 h 5490345"/>
                <a:gd name="connsiteX2249" fmla="*/ 2207974 w 2837481"/>
                <a:gd name="connsiteY2249" fmla="*/ 3848126 h 5490345"/>
                <a:gd name="connsiteX2250" fmla="*/ 2253701 w 2837481"/>
                <a:gd name="connsiteY2250" fmla="*/ 3848126 h 5490345"/>
                <a:gd name="connsiteX2251" fmla="*/ 2242269 w 2837481"/>
                <a:gd name="connsiteY2251" fmla="*/ 3836490 h 5490345"/>
                <a:gd name="connsiteX2252" fmla="*/ 2213690 w 2837481"/>
                <a:gd name="connsiteY2252" fmla="*/ 3720130 h 5490345"/>
                <a:gd name="connsiteX2253" fmla="*/ 808939 w 2837481"/>
                <a:gd name="connsiteY2253" fmla="*/ 3712992 h 5490345"/>
                <a:gd name="connsiteX2254" fmla="*/ 745033 w 2837481"/>
                <a:gd name="connsiteY2254" fmla="*/ 3767036 h 5490345"/>
                <a:gd name="connsiteX2255" fmla="*/ 739207 w 2837481"/>
                <a:gd name="connsiteY2255" fmla="*/ 3854382 h 5490345"/>
                <a:gd name="connsiteX2256" fmla="*/ 745033 w 2837481"/>
                <a:gd name="connsiteY2256" fmla="*/ 3924258 h 5490345"/>
                <a:gd name="connsiteX2257" fmla="*/ 803295 w 2837481"/>
                <a:gd name="connsiteY2257" fmla="*/ 4017426 h 5490345"/>
                <a:gd name="connsiteX2258" fmla="*/ 809122 w 2837481"/>
                <a:gd name="connsiteY2258" fmla="*/ 4046541 h 5490345"/>
                <a:gd name="connsiteX2259" fmla="*/ 832427 w 2837481"/>
                <a:gd name="connsiteY2259" fmla="*/ 4052364 h 5490345"/>
                <a:gd name="connsiteX2260" fmla="*/ 884863 w 2837481"/>
                <a:gd name="connsiteY2260" fmla="*/ 3941727 h 5490345"/>
                <a:gd name="connsiteX2261" fmla="*/ 925646 w 2837481"/>
                <a:gd name="connsiteY2261" fmla="*/ 3918435 h 5490345"/>
                <a:gd name="connsiteX2262" fmla="*/ 943125 w 2837481"/>
                <a:gd name="connsiteY2262" fmla="*/ 3895143 h 5490345"/>
                <a:gd name="connsiteX2263" fmla="*/ 925646 w 2837481"/>
                <a:gd name="connsiteY2263" fmla="*/ 3912612 h 5490345"/>
                <a:gd name="connsiteX2264" fmla="*/ 873210 w 2837481"/>
                <a:gd name="connsiteY2264" fmla="*/ 3930081 h 5490345"/>
                <a:gd name="connsiteX2265" fmla="*/ 844079 w 2837481"/>
                <a:gd name="connsiteY2265" fmla="*/ 3912612 h 5490345"/>
                <a:gd name="connsiteX2266" fmla="*/ 814948 w 2837481"/>
                <a:gd name="connsiteY2266" fmla="*/ 3895143 h 5490345"/>
                <a:gd name="connsiteX2267" fmla="*/ 803295 w 2837481"/>
                <a:gd name="connsiteY2267" fmla="*/ 3906789 h 5490345"/>
                <a:gd name="connsiteX2268" fmla="*/ 791643 w 2837481"/>
                <a:gd name="connsiteY2268" fmla="*/ 3900966 h 5490345"/>
                <a:gd name="connsiteX2269" fmla="*/ 797469 w 2837481"/>
                <a:gd name="connsiteY2269" fmla="*/ 3895143 h 5490345"/>
                <a:gd name="connsiteX2270" fmla="*/ 820774 w 2837481"/>
                <a:gd name="connsiteY2270" fmla="*/ 3883497 h 5490345"/>
                <a:gd name="connsiteX2271" fmla="*/ 797469 w 2837481"/>
                <a:gd name="connsiteY2271" fmla="*/ 3871851 h 5490345"/>
                <a:gd name="connsiteX2272" fmla="*/ 779990 w 2837481"/>
                <a:gd name="connsiteY2272" fmla="*/ 3877674 h 5490345"/>
                <a:gd name="connsiteX2273" fmla="*/ 768338 w 2837481"/>
                <a:gd name="connsiteY2273" fmla="*/ 3866028 h 5490345"/>
                <a:gd name="connsiteX2274" fmla="*/ 756685 w 2837481"/>
                <a:gd name="connsiteY2274" fmla="*/ 3860205 h 5490345"/>
                <a:gd name="connsiteX2275" fmla="*/ 774164 w 2837481"/>
                <a:gd name="connsiteY2275" fmla="*/ 3854382 h 5490345"/>
                <a:gd name="connsiteX2276" fmla="*/ 774164 w 2837481"/>
                <a:gd name="connsiteY2276" fmla="*/ 3836913 h 5490345"/>
                <a:gd name="connsiteX2277" fmla="*/ 756685 w 2837481"/>
                <a:gd name="connsiteY2277" fmla="*/ 3831090 h 5490345"/>
                <a:gd name="connsiteX2278" fmla="*/ 768338 w 2837481"/>
                <a:gd name="connsiteY2278" fmla="*/ 3819444 h 5490345"/>
                <a:gd name="connsiteX2279" fmla="*/ 756685 w 2837481"/>
                <a:gd name="connsiteY2279" fmla="*/ 3796152 h 5490345"/>
                <a:gd name="connsiteX2280" fmla="*/ 774164 w 2837481"/>
                <a:gd name="connsiteY2280" fmla="*/ 3790328 h 5490345"/>
                <a:gd name="connsiteX2281" fmla="*/ 762512 w 2837481"/>
                <a:gd name="connsiteY2281" fmla="*/ 3778682 h 5490345"/>
                <a:gd name="connsiteX2282" fmla="*/ 774164 w 2837481"/>
                <a:gd name="connsiteY2282" fmla="*/ 3761213 h 5490345"/>
                <a:gd name="connsiteX2283" fmla="*/ 791643 w 2837481"/>
                <a:gd name="connsiteY2283" fmla="*/ 3737921 h 5490345"/>
                <a:gd name="connsiteX2284" fmla="*/ 884863 w 2837481"/>
                <a:gd name="connsiteY2284" fmla="*/ 3732098 h 5490345"/>
                <a:gd name="connsiteX2285" fmla="*/ 838253 w 2837481"/>
                <a:gd name="connsiteY2285" fmla="*/ 3714629 h 5490345"/>
                <a:gd name="connsiteX2286" fmla="*/ 808939 w 2837481"/>
                <a:gd name="connsiteY2286" fmla="*/ 3712992 h 5490345"/>
                <a:gd name="connsiteX2287" fmla="*/ 1706860 w 2837481"/>
                <a:gd name="connsiteY2287" fmla="*/ 3707883 h 5490345"/>
                <a:gd name="connsiteX2288" fmla="*/ 1730038 w 2837481"/>
                <a:gd name="connsiteY2288" fmla="*/ 3731116 h 5490345"/>
                <a:gd name="connsiteX2289" fmla="*/ 1753215 w 2837481"/>
                <a:gd name="connsiteY2289" fmla="*/ 3742732 h 5490345"/>
                <a:gd name="connsiteX2290" fmla="*/ 1764804 w 2837481"/>
                <a:gd name="connsiteY2290" fmla="*/ 3754348 h 5490345"/>
                <a:gd name="connsiteX2291" fmla="*/ 1735832 w 2837481"/>
                <a:gd name="connsiteY2291" fmla="*/ 3771772 h 5490345"/>
                <a:gd name="connsiteX2292" fmla="*/ 1759010 w 2837481"/>
                <a:gd name="connsiteY2292" fmla="*/ 3771772 h 5490345"/>
                <a:gd name="connsiteX2293" fmla="*/ 1770599 w 2837481"/>
                <a:gd name="connsiteY2293" fmla="*/ 3783389 h 5490345"/>
                <a:gd name="connsiteX2294" fmla="*/ 1759010 w 2837481"/>
                <a:gd name="connsiteY2294" fmla="*/ 3789197 h 5490345"/>
                <a:gd name="connsiteX2295" fmla="*/ 1776393 w 2837481"/>
                <a:gd name="connsiteY2295" fmla="*/ 3800813 h 5490345"/>
                <a:gd name="connsiteX2296" fmla="*/ 1764804 w 2837481"/>
                <a:gd name="connsiteY2296" fmla="*/ 3829854 h 5490345"/>
                <a:gd name="connsiteX2297" fmla="*/ 1782188 w 2837481"/>
                <a:gd name="connsiteY2297" fmla="*/ 3829854 h 5490345"/>
                <a:gd name="connsiteX2298" fmla="*/ 1759010 w 2837481"/>
                <a:gd name="connsiteY2298" fmla="*/ 3841470 h 5490345"/>
                <a:gd name="connsiteX2299" fmla="*/ 1735832 w 2837481"/>
                <a:gd name="connsiteY2299" fmla="*/ 3841470 h 5490345"/>
                <a:gd name="connsiteX2300" fmla="*/ 1747421 w 2837481"/>
                <a:gd name="connsiteY2300" fmla="*/ 3847278 h 5490345"/>
                <a:gd name="connsiteX2301" fmla="*/ 1782188 w 2837481"/>
                <a:gd name="connsiteY2301" fmla="*/ 3864702 h 5490345"/>
                <a:gd name="connsiteX2302" fmla="*/ 1770599 w 2837481"/>
                <a:gd name="connsiteY2302" fmla="*/ 3870510 h 5490345"/>
                <a:gd name="connsiteX2303" fmla="*/ 1747421 w 2837481"/>
                <a:gd name="connsiteY2303" fmla="*/ 3858894 h 5490345"/>
                <a:gd name="connsiteX2304" fmla="*/ 1747421 w 2837481"/>
                <a:gd name="connsiteY2304" fmla="*/ 3864702 h 5490345"/>
                <a:gd name="connsiteX2305" fmla="*/ 1782188 w 2837481"/>
                <a:gd name="connsiteY2305" fmla="*/ 3893743 h 5490345"/>
                <a:gd name="connsiteX2306" fmla="*/ 1782188 w 2837481"/>
                <a:gd name="connsiteY2306" fmla="*/ 3899551 h 5490345"/>
                <a:gd name="connsiteX2307" fmla="*/ 1782188 w 2837481"/>
                <a:gd name="connsiteY2307" fmla="*/ 3922783 h 5490345"/>
                <a:gd name="connsiteX2308" fmla="*/ 1805365 w 2837481"/>
                <a:gd name="connsiteY2308" fmla="*/ 3934400 h 5490345"/>
                <a:gd name="connsiteX2309" fmla="*/ 1793776 w 2837481"/>
                <a:gd name="connsiteY2309" fmla="*/ 3934400 h 5490345"/>
                <a:gd name="connsiteX2310" fmla="*/ 1776393 w 2837481"/>
                <a:gd name="connsiteY2310" fmla="*/ 3922783 h 5490345"/>
                <a:gd name="connsiteX2311" fmla="*/ 1764804 w 2837481"/>
                <a:gd name="connsiteY2311" fmla="*/ 3928592 h 5490345"/>
                <a:gd name="connsiteX2312" fmla="*/ 1776393 w 2837481"/>
                <a:gd name="connsiteY2312" fmla="*/ 3934400 h 5490345"/>
                <a:gd name="connsiteX2313" fmla="*/ 1782188 w 2837481"/>
                <a:gd name="connsiteY2313" fmla="*/ 3946016 h 5490345"/>
                <a:gd name="connsiteX2314" fmla="*/ 1764804 w 2837481"/>
                <a:gd name="connsiteY2314" fmla="*/ 3946016 h 5490345"/>
                <a:gd name="connsiteX2315" fmla="*/ 1741627 w 2837481"/>
                <a:gd name="connsiteY2315" fmla="*/ 3922783 h 5490345"/>
                <a:gd name="connsiteX2316" fmla="*/ 1759010 w 2837481"/>
                <a:gd name="connsiteY2316" fmla="*/ 3911167 h 5490345"/>
                <a:gd name="connsiteX2317" fmla="*/ 1747421 w 2837481"/>
                <a:gd name="connsiteY2317" fmla="*/ 3905359 h 5490345"/>
                <a:gd name="connsiteX2318" fmla="*/ 1764804 w 2837481"/>
                <a:gd name="connsiteY2318" fmla="*/ 3899551 h 5490345"/>
                <a:gd name="connsiteX2319" fmla="*/ 1753215 w 2837481"/>
                <a:gd name="connsiteY2319" fmla="*/ 3887935 h 5490345"/>
                <a:gd name="connsiteX2320" fmla="*/ 1724243 w 2837481"/>
                <a:gd name="connsiteY2320" fmla="*/ 3893743 h 5490345"/>
                <a:gd name="connsiteX2321" fmla="*/ 1730038 w 2837481"/>
                <a:gd name="connsiteY2321" fmla="*/ 3899551 h 5490345"/>
                <a:gd name="connsiteX2322" fmla="*/ 1730038 w 2837481"/>
                <a:gd name="connsiteY2322" fmla="*/ 3893743 h 5490345"/>
                <a:gd name="connsiteX2323" fmla="*/ 1747421 w 2837481"/>
                <a:gd name="connsiteY2323" fmla="*/ 3893743 h 5490345"/>
                <a:gd name="connsiteX2324" fmla="*/ 1747421 w 2837481"/>
                <a:gd name="connsiteY2324" fmla="*/ 3905359 h 5490345"/>
                <a:gd name="connsiteX2325" fmla="*/ 1730038 w 2837481"/>
                <a:gd name="connsiteY2325" fmla="*/ 3922783 h 5490345"/>
                <a:gd name="connsiteX2326" fmla="*/ 1724243 w 2837481"/>
                <a:gd name="connsiteY2326" fmla="*/ 3911167 h 5490345"/>
                <a:gd name="connsiteX2327" fmla="*/ 1706860 w 2837481"/>
                <a:gd name="connsiteY2327" fmla="*/ 3911167 h 5490345"/>
                <a:gd name="connsiteX2328" fmla="*/ 1718449 w 2837481"/>
                <a:gd name="connsiteY2328" fmla="*/ 3928592 h 5490345"/>
                <a:gd name="connsiteX2329" fmla="*/ 1730038 w 2837481"/>
                <a:gd name="connsiteY2329" fmla="*/ 3934400 h 5490345"/>
                <a:gd name="connsiteX2330" fmla="*/ 1718449 w 2837481"/>
                <a:gd name="connsiteY2330" fmla="*/ 3940208 h 5490345"/>
                <a:gd name="connsiteX2331" fmla="*/ 1689477 w 2837481"/>
                <a:gd name="connsiteY2331" fmla="*/ 3940208 h 5490345"/>
                <a:gd name="connsiteX2332" fmla="*/ 1695271 w 2837481"/>
                <a:gd name="connsiteY2332" fmla="*/ 3951824 h 5490345"/>
                <a:gd name="connsiteX2333" fmla="*/ 1695271 w 2837481"/>
                <a:gd name="connsiteY2333" fmla="*/ 3963440 h 5490345"/>
                <a:gd name="connsiteX2334" fmla="*/ 1706860 w 2837481"/>
                <a:gd name="connsiteY2334" fmla="*/ 3957632 h 5490345"/>
                <a:gd name="connsiteX2335" fmla="*/ 1701065 w 2837481"/>
                <a:gd name="connsiteY2335" fmla="*/ 3946016 h 5490345"/>
                <a:gd name="connsiteX2336" fmla="*/ 1730038 w 2837481"/>
                <a:gd name="connsiteY2336" fmla="*/ 3951824 h 5490345"/>
                <a:gd name="connsiteX2337" fmla="*/ 1735832 w 2837481"/>
                <a:gd name="connsiteY2337" fmla="*/ 3957632 h 5490345"/>
                <a:gd name="connsiteX2338" fmla="*/ 1718449 w 2837481"/>
                <a:gd name="connsiteY2338" fmla="*/ 3963440 h 5490345"/>
                <a:gd name="connsiteX2339" fmla="*/ 1741627 w 2837481"/>
                <a:gd name="connsiteY2339" fmla="*/ 3980865 h 5490345"/>
                <a:gd name="connsiteX2340" fmla="*/ 1712654 w 2837481"/>
                <a:gd name="connsiteY2340" fmla="*/ 3986673 h 5490345"/>
                <a:gd name="connsiteX2341" fmla="*/ 1695271 w 2837481"/>
                <a:gd name="connsiteY2341" fmla="*/ 3980865 h 5490345"/>
                <a:gd name="connsiteX2342" fmla="*/ 1689477 w 2837481"/>
                <a:gd name="connsiteY2342" fmla="*/ 3963440 h 5490345"/>
                <a:gd name="connsiteX2343" fmla="*/ 1666299 w 2837481"/>
                <a:gd name="connsiteY2343" fmla="*/ 3980865 h 5490345"/>
                <a:gd name="connsiteX2344" fmla="*/ 1677888 w 2837481"/>
                <a:gd name="connsiteY2344" fmla="*/ 3957632 h 5490345"/>
                <a:gd name="connsiteX2345" fmla="*/ 1643121 w 2837481"/>
                <a:gd name="connsiteY2345" fmla="*/ 3946016 h 5490345"/>
                <a:gd name="connsiteX2346" fmla="*/ 1637327 w 2837481"/>
                <a:gd name="connsiteY2346" fmla="*/ 3963440 h 5490345"/>
                <a:gd name="connsiteX2347" fmla="*/ 1643121 w 2837481"/>
                <a:gd name="connsiteY2347" fmla="*/ 3963440 h 5490345"/>
                <a:gd name="connsiteX2348" fmla="*/ 1637327 w 2837481"/>
                <a:gd name="connsiteY2348" fmla="*/ 3992481 h 5490345"/>
                <a:gd name="connsiteX2349" fmla="*/ 1631532 w 2837481"/>
                <a:gd name="connsiteY2349" fmla="*/ 3998289 h 5490345"/>
                <a:gd name="connsiteX2350" fmla="*/ 1602560 w 2837481"/>
                <a:gd name="connsiteY2350" fmla="*/ 3998289 h 5490345"/>
                <a:gd name="connsiteX2351" fmla="*/ 1608354 w 2837481"/>
                <a:gd name="connsiteY2351" fmla="*/ 3980865 h 5490345"/>
                <a:gd name="connsiteX2352" fmla="*/ 1596765 w 2837481"/>
                <a:gd name="connsiteY2352" fmla="*/ 3980865 h 5490345"/>
                <a:gd name="connsiteX2353" fmla="*/ 1602560 w 2837481"/>
                <a:gd name="connsiteY2353" fmla="*/ 3963440 h 5490345"/>
                <a:gd name="connsiteX2354" fmla="*/ 1596765 w 2837481"/>
                <a:gd name="connsiteY2354" fmla="*/ 3963440 h 5490345"/>
                <a:gd name="connsiteX2355" fmla="*/ 1596765 w 2837481"/>
                <a:gd name="connsiteY2355" fmla="*/ 3951824 h 5490345"/>
                <a:gd name="connsiteX2356" fmla="*/ 1608354 w 2837481"/>
                <a:gd name="connsiteY2356" fmla="*/ 3946016 h 5490345"/>
                <a:gd name="connsiteX2357" fmla="*/ 1590971 w 2837481"/>
                <a:gd name="connsiteY2357" fmla="*/ 3934400 h 5490345"/>
                <a:gd name="connsiteX2358" fmla="*/ 1585177 w 2837481"/>
                <a:gd name="connsiteY2358" fmla="*/ 3911167 h 5490345"/>
                <a:gd name="connsiteX2359" fmla="*/ 1579382 w 2837481"/>
                <a:gd name="connsiteY2359" fmla="*/ 3876319 h 5490345"/>
                <a:gd name="connsiteX2360" fmla="*/ 1573588 w 2837481"/>
                <a:gd name="connsiteY2360" fmla="*/ 3882127 h 5490345"/>
                <a:gd name="connsiteX2361" fmla="*/ 1573588 w 2837481"/>
                <a:gd name="connsiteY2361" fmla="*/ 3911167 h 5490345"/>
                <a:gd name="connsiteX2362" fmla="*/ 1590971 w 2837481"/>
                <a:gd name="connsiteY2362" fmla="*/ 3975056 h 5490345"/>
                <a:gd name="connsiteX2363" fmla="*/ 1585177 w 2837481"/>
                <a:gd name="connsiteY2363" fmla="*/ 4009905 h 5490345"/>
                <a:gd name="connsiteX2364" fmla="*/ 1608354 w 2837481"/>
                <a:gd name="connsiteY2364" fmla="*/ 4056370 h 5490345"/>
                <a:gd name="connsiteX2365" fmla="*/ 1631532 w 2837481"/>
                <a:gd name="connsiteY2365" fmla="*/ 4050562 h 5490345"/>
                <a:gd name="connsiteX2366" fmla="*/ 1648191 w 2837481"/>
                <a:gd name="connsiteY2366" fmla="*/ 4046932 h 5490345"/>
                <a:gd name="connsiteX2367" fmla="*/ 1650586 w 2837481"/>
                <a:gd name="connsiteY2367" fmla="*/ 4045378 h 5490345"/>
                <a:gd name="connsiteX2368" fmla="*/ 1653183 w 2837481"/>
                <a:gd name="connsiteY2368" fmla="*/ 4045195 h 5490345"/>
                <a:gd name="connsiteX2369" fmla="*/ 1659482 w 2837481"/>
                <a:gd name="connsiteY2369" fmla="*/ 4039988 h 5490345"/>
                <a:gd name="connsiteX2370" fmla="*/ 1659541 w 2837481"/>
                <a:gd name="connsiteY2370" fmla="*/ 4039570 h 5490345"/>
                <a:gd name="connsiteX2371" fmla="*/ 1660504 w 2837481"/>
                <a:gd name="connsiteY2371" fmla="*/ 4038946 h 5490345"/>
                <a:gd name="connsiteX2372" fmla="*/ 1683682 w 2837481"/>
                <a:gd name="connsiteY2372" fmla="*/ 4043302 h 5490345"/>
                <a:gd name="connsiteX2373" fmla="*/ 1691316 w 2837481"/>
                <a:gd name="connsiteY2373" fmla="*/ 4047606 h 5490345"/>
                <a:gd name="connsiteX2374" fmla="*/ 1690277 w 2837481"/>
                <a:gd name="connsiteY2374" fmla="*/ 4050837 h 5490345"/>
                <a:gd name="connsiteX2375" fmla="*/ 1697047 w 2837481"/>
                <a:gd name="connsiteY2375" fmla="*/ 4050837 h 5490345"/>
                <a:gd name="connsiteX2376" fmla="*/ 1706860 w 2837481"/>
                <a:gd name="connsiteY2376" fmla="*/ 4056370 h 5490345"/>
                <a:gd name="connsiteX2377" fmla="*/ 1799571 w 2837481"/>
                <a:gd name="connsiteY2377" fmla="*/ 4044754 h 5490345"/>
                <a:gd name="connsiteX2378" fmla="*/ 1863310 w 2837481"/>
                <a:gd name="connsiteY2378" fmla="*/ 4027329 h 5490345"/>
                <a:gd name="connsiteX2379" fmla="*/ 1863310 w 2837481"/>
                <a:gd name="connsiteY2379" fmla="*/ 3986673 h 5490345"/>
                <a:gd name="connsiteX2380" fmla="*/ 1828543 w 2837481"/>
                <a:gd name="connsiteY2380" fmla="*/ 3911167 h 5490345"/>
                <a:gd name="connsiteX2381" fmla="*/ 1805365 w 2837481"/>
                <a:gd name="connsiteY2381" fmla="*/ 3771772 h 5490345"/>
                <a:gd name="connsiteX2382" fmla="*/ 1706860 w 2837481"/>
                <a:gd name="connsiteY2382" fmla="*/ 3707883 h 5490345"/>
                <a:gd name="connsiteX2383" fmla="*/ 1916127 w 2837481"/>
                <a:gd name="connsiteY2383" fmla="*/ 3703342 h 5490345"/>
                <a:gd name="connsiteX2384" fmla="*/ 1927751 w 2837481"/>
                <a:gd name="connsiteY2384" fmla="*/ 3709197 h 5490345"/>
                <a:gd name="connsiteX2385" fmla="*/ 1939375 w 2837481"/>
                <a:gd name="connsiteY2385" fmla="*/ 3720908 h 5490345"/>
                <a:gd name="connsiteX2386" fmla="*/ 1910315 w 2837481"/>
                <a:gd name="connsiteY2386" fmla="*/ 3726763 h 5490345"/>
                <a:gd name="connsiteX2387" fmla="*/ 1916127 w 2837481"/>
                <a:gd name="connsiteY2387" fmla="*/ 3720908 h 5490345"/>
                <a:gd name="connsiteX2388" fmla="*/ 1910315 w 2837481"/>
                <a:gd name="connsiteY2388" fmla="*/ 3715053 h 5490345"/>
                <a:gd name="connsiteX2389" fmla="*/ 1916127 w 2837481"/>
                <a:gd name="connsiteY2389" fmla="*/ 3703342 h 5490345"/>
                <a:gd name="connsiteX2390" fmla="*/ 624666 w 2837481"/>
                <a:gd name="connsiteY2390" fmla="*/ 3698084 h 5490345"/>
                <a:gd name="connsiteX2391" fmla="*/ 624666 w 2837481"/>
                <a:gd name="connsiteY2391" fmla="*/ 3720132 h 5490345"/>
                <a:gd name="connsiteX2392" fmla="*/ 641815 w 2837481"/>
                <a:gd name="connsiteY2392" fmla="*/ 3714620 h 5490345"/>
                <a:gd name="connsiteX2393" fmla="*/ 2767155 w 2837481"/>
                <a:gd name="connsiteY2393" fmla="*/ 3690738 h 5490345"/>
                <a:gd name="connsiteX2394" fmla="*/ 2743638 w 2837481"/>
                <a:gd name="connsiteY2394" fmla="*/ 3725647 h 5490345"/>
                <a:gd name="connsiteX2395" fmla="*/ 2743638 w 2837481"/>
                <a:gd name="connsiteY2395" fmla="*/ 3737283 h 5490345"/>
                <a:gd name="connsiteX2396" fmla="*/ 2773034 w 2837481"/>
                <a:gd name="connsiteY2396" fmla="*/ 3690738 h 5490345"/>
                <a:gd name="connsiteX2397" fmla="*/ 2287997 w 2837481"/>
                <a:gd name="connsiteY2397" fmla="*/ 3690734 h 5490345"/>
                <a:gd name="connsiteX2398" fmla="*/ 2306370 w 2837481"/>
                <a:gd name="connsiteY2398" fmla="*/ 3744627 h 5490345"/>
                <a:gd name="connsiteX2399" fmla="*/ 2312494 w 2837481"/>
                <a:gd name="connsiteY2399" fmla="*/ 3702710 h 5490345"/>
                <a:gd name="connsiteX2400" fmla="*/ 426243 w 2837481"/>
                <a:gd name="connsiteY2400" fmla="*/ 3690734 h 5490345"/>
                <a:gd name="connsiteX2401" fmla="*/ 426243 w 2837481"/>
                <a:gd name="connsiteY2401" fmla="*/ 3696858 h 5490345"/>
                <a:gd name="connsiteX2402" fmla="*/ 438492 w 2837481"/>
                <a:gd name="connsiteY2402" fmla="*/ 3696858 h 5490345"/>
                <a:gd name="connsiteX2403" fmla="*/ 426243 w 2837481"/>
                <a:gd name="connsiteY2403" fmla="*/ 3690734 h 5490345"/>
                <a:gd name="connsiteX2404" fmla="*/ 2161102 w 2837481"/>
                <a:gd name="connsiteY2404" fmla="*/ 3680936 h 5490345"/>
                <a:gd name="connsiteX2405" fmla="*/ 2143465 w 2837481"/>
                <a:gd name="connsiteY2405" fmla="*/ 3692368 h 5490345"/>
                <a:gd name="connsiteX2406" fmla="*/ 2149344 w 2837481"/>
                <a:gd name="connsiteY2406" fmla="*/ 3732380 h 5490345"/>
                <a:gd name="connsiteX2407" fmla="*/ 2166982 w 2837481"/>
                <a:gd name="connsiteY2407" fmla="*/ 3698084 h 5490345"/>
                <a:gd name="connsiteX2408" fmla="*/ 2161102 w 2837481"/>
                <a:gd name="connsiteY2408" fmla="*/ 3680936 h 5490345"/>
                <a:gd name="connsiteX2409" fmla="*/ 506494 w 2837481"/>
                <a:gd name="connsiteY2409" fmla="*/ 3679377 h 5490345"/>
                <a:gd name="connsiteX2410" fmla="*/ 454463 w 2837481"/>
                <a:gd name="connsiteY2410" fmla="*/ 3702538 h 5490345"/>
                <a:gd name="connsiteX2411" fmla="*/ 419775 w 2837481"/>
                <a:gd name="connsiteY2411" fmla="*/ 3737279 h 5490345"/>
                <a:gd name="connsiteX2412" fmla="*/ 471807 w 2837481"/>
                <a:gd name="connsiteY2412" fmla="*/ 3725698 h 5490345"/>
                <a:gd name="connsiteX2413" fmla="*/ 535401 w 2837481"/>
                <a:gd name="connsiteY2413" fmla="*/ 3714118 h 5490345"/>
                <a:gd name="connsiteX2414" fmla="*/ 558526 w 2837481"/>
                <a:gd name="connsiteY2414" fmla="*/ 3714118 h 5490345"/>
                <a:gd name="connsiteX2415" fmla="*/ 506494 w 2837481"/>
                <a:gd name="connsiteY2415" fmla="*/ 3679377 h 5490345"/>
                <a:gd name="connsiteX2416" fmla="*/ 120090 w 2837481"/>
                <a:gd name="connsiteY2416" fmla="*/ 3672319 h 5490345"/>
                <a:gd name="connsiteX2417" fmla="*/ 116471 w 2837481"/>
                <a:gd name="connsiteY2417" fmla="*/ 3674496 h 5490345"/>
                <a:gd name="connsiteX2418" fmla="*/ 128051 w 2837481"/>
                <a:gd name="connsiteY2418" fmla="*/ 3691910 h 5490345"/>
                <a:gd name="connsiteX2419" fmla="*/ 128051 w 2837481"/>
                <a:gd name="connsiteY2419" fmla="*/ 3703519 h 5490345"/>
                <a:gd name="connsiteX2420" fmla="*/ 104891 w 2837481"/>
                <a:gd name="connsiteY2420" fmla="*/ 3686105 h 5490345"/>
                <a:gd name="connsiteX2421" fmla="*/ 93311 w 2837481"/>
                <a:gd name="connsiteY2421" fmla="*/ 3691910 h 5490345"/>
                <a:gd name="connsiteX2422" fmla="*/ 93311 w 2837481"/>
                <a:gd name="connsiteY2422" fmla="*/ 3694812 h 5490345"/>
                <a:gd name="connsiteX2423" fmla="*/ 93311 w 2837481"/>
                <a:gd name="connsiteY2423" fmla="*/ 3703519 h 5490345"/>
                <a:gd name="connsiteX2424" fmla="*/ 93311 w 2837481"/>
                <a:gd name="connsiteY2424" fmla="*/ 3715129 h 5490345"/>
                <a:gd name="connsiteX2425" fmla="*/ 93311 w 2837481"/>
                <a:gd name="connsiteY2425" fmla="*/ 3703519 h 5490345"/>
                <a:gd name="connsiteX2426" fmla="*/ 99101 w 2837481"/>
                <a:gd name="connsiteY2426" fmla="*/ 3697715 h 5490345"/>
                <a:gd name="connsiteX2427" fmla="*/ 110681 w 2837481"/>
                <a:gd name="connsiteY2427" fmla="*/ 3726738 h 5490345"/>
                <a:gd name="connsiteX2428" fmla="*/ 87520 w 2837481"/>
                <a:gd name="connsiteY2428" fmla="*/ 3732543 h 5490345"/>
                <a:gd name="connsiteX2429" fmla="*/ 87520 w 2837481"/>
                <a:gd name="connsiteY2429" fmla="*/ 3819612 h 5490345"/>
                <a:gd name="connsiteX2430" fmla="*/ 110681 w 2837481"/>
                <a:gd name="connsiteY2430" fmla="*/ 3889268 h 5490345"/>
                <a:gd name="connsiteX2431" fmla="*/ 81730 w 2837481"/>
                <a:gd name="connsiteY2431" fmla="*/ 3918292 h 5490345"/>
                <a:gd name="connsiteX2432" fmla="*/ 104891 w 2837481"/>
                <a:gd name="connsiteY2432" fmla="*/ 3929901 h 5490345"/>
                <a:gd name="connsiteX2433" fmla="*/ 116471 w 2837481"/>
                <a:gd name="connsiteY2433" fmla="*/ 3999557 h 5490345"/>
                <a:gd name="connsiteX2434" fmla="*/ 139632 w 2837481"/>
                <a:gd name="connsiteY2434" fmla="*/ 4092432 h 5490345"/>
                <a:gd name="connsiteX2435" fmla="*/ 168582 w 2837481"/>
                <a:gd name="connsiteY2435" fmla="*/ 4121455 h 5490345"/>
                <a:gd name="connsiteX2436" fmla="*/ 174372 w 2837481"/>
                <a:gd name="connsiteY2436" fmla="*/ 4162088 h 5490345"/>
                <a:gd name="connsiteX2437" fmla="*/ 197533 w 2837481"/>
                <a:gd name="connsiteY2437" fmla="*/ 4202720 h 5490345"/>
                <a:gd name="connsiteX2438" fmla="*/ 185953 w 2837481"/>
                <a:gd name="connsiteY2438" fmla="*/ 4150478 h 5490345"/>
                <a:gd name="connsiteX2439" fmla="*/ 203323 w 2837481"/>
                <a:gd name="connsiteY2439" fmla="*/ 4138869 h 5490345"/>
                <a:gd name="connsiteX2440" fmla="*/ 180163 w 2837481"/>
                <a:gd name="connsiteY2440" fmla="*/ 4086627 h 5490345"/>
                <a:gd name="connsiteX2441" fmla="*/ 185953 w 2837481"/>
                <a:gd name="connsiteY2441" fmla="*/ 4057604 h 5490345"/>
                <a:gd name="connsiteX2442" fmla="*/ 162792 w 2837481"/>
                <a:gd name="connsiteY2442" fmla="*/ 3958924 h 5490345"/>
                <a:gd name="connsiteX2443" fmla="*/ 139632 w 2837481"/>
                <a:gd name="connsiteY2443" fmla="*/ 3877659 h 5490345"/>
                <a:gd name="connsiteX2444" fmla="*/ 168582 w 2837481"/>
                <a:gd name="connsiteY2444" fmla="*/ 3860245 h 5490345"/>
                <a:gd name="connsiteX2445" fmla="*/ 151212 w 2837481"/>
                <a:gd name="connsiteY2445" fmla="*/ 3755761 h 5490345"/>
                <a:gd name="connsiteX2446" fmla="*/ 139632 w 2837481"/>
                <a:gd name="connsiteY2446" fmla="*/ 3744152 h 5490345"/>
                <a:gd name="connsiteX2447" fmla="*/ 139632 w 2837481"/>
                <a:gd name="connsiteY2447" fmla="*/ 3749957 h 5490345"/>
                <a:gd name="connsiteX2448" fmla="*/ 128051 w 2837481"/>
                <a:gd name="connsiteY2448" fmla="*/ 3738347 h 5490345"/>
                <a:gd name="connsiteX2449" fmla="*/ 139632 w 2837481"/>
                <a:gd name="connsiteY2449" fmla="*/ 3738347 h 5490345"/>
                <a:gd name="connsiteX2450" fmla="*/ 139632 w 2837481"/>
                <a:gd name="connsiteY2450" fmla="*/ 3726738 h 5490345"/>
                <a:gd name="connsiteX2451" fmla="*/ 110681 w 2837481"/>
                <a:gd name="connsiteY2451" fmla="*/ 3715129 h 5490345"/>
                <a:gd name="connsiteX2452" fmla="*/ 139632 w 2837481"/>
                <a:gd name="connsiteY2452" fmla="*/ 3715129 h 5490345"/>
                <a:gd name="connsiteX2453" fmla="*/ 128051 w 2837481"/>
                <a:gd name="connsiteY2453" fmla="*/ 3686105 h 5490345"/>
                <a:gd name="connsiteX2454" fmla="*/ 128051 w 2837481"/>
                <a:gd name="connsiteY2454" fmla="*/ 3674496 h 5490345"/>
                <a:gd name="connsiteX2455" fmla="*/ 120090 w 2837481"/>
                <a:gd name="connsiteY2455" fmla="*/ 3672319 h 5490345"/>
                <a:gd name="connsiteX2456" fmla="*/ 594045 w 2837481"/>
                <a:gd name="connsiteY2456" fmla="*/ 3661338 h 5490345"/>
                <a:gd name="connsiteX2457" fmla="*/ 576591 w 2837481"/>
                <a:gd name="connsiteY2457" fmla="*/ 3696079 h 5490345"/>
                <a:gd name="connsiteX2458" fmla="*/ 599863 w 2837481"/>
                <a:gd name="connsiteY2458" fmla="*/ 3725030 h 5490345"/>
                <a:gd name="connsiteX2459" fmla="*/ 605682 w 2837481"/>
                <a:gd name="connsiteY2459" fmla="*/ 3719240 h 5490345"/>
                <a:gd name="connsiteX2460" fmla="*/ 594045 w 2837481"/>
                <a:gd name="connsiteY2460" fmla="*/ 3661338 h 5490345"/>
                <a:gd name="connsiteX2461" fmla="*/ 426243 w 2837481"/>
                <a:gd name="connsiteY2461" fmla="*/ 3656439 h 5490345"/>
                <a:gd name="connsiteX2462" fmla="*/ 426243 w 2837481"/>
                <a:gd name="connsiteY2462" fmla="*/ 3674076 h 5490345"/>
                <a:gd name="connsiteX2463" fmla="*/ 466774 w 2837481"/>
                <a:gd name="connsiteY2463" fmla="*/ 3685835 h 5490345"/>
                <a:gd name="connsiteX2464" fmla="*/ 489935 w 2837481"/>
                <a:gd name="connsiteY2464" fmla="*/ 3679956 h 5490345"/>
                <a:gd name="connsiteX2465" fmla="*/ 426243 w 2837481"/>
                <a:gd name="connsiteY2465" fmla="*/ 3656439 h 5490345"/>
                <a:gd name="connsiteX2466" fmla="*/ 58093 w 2837481"/>
                <a:gd name="connsiteY2466" fmla="*/ 3651544 h 5490345"/>
                <a:gd name="connsiteX2467" fmla="*/ 41295 w 2837481"/>
                <a:gd name="connsiteY2467" fmla="*/ 3791005 h 5490345"/>
                <a:gd name="connsiteX2468" fmla="*/ 41295 w 2837481"/>
                <a:gd name="connsiteY2468" fmla="*/ 3854924 h 5490345"/>
                <a:gd name="connsiteX2469" fmla="*/ 46894 w 2837481"/>
                <a:gd name="connsiteY2469" fmla="*/ 3883979 h 5490345"/>
                <a:gd name="connsiteX2470" fmla="*/ 52494 w 2837481"/>
                <a:gd name="connsiteY2470" fmla="*/ 3901411 h 5490345"/>
                <a:gd name="connsiteX2471" fmla="*/ 46894 w 2837481"/>
                <a:gd name="connsiteY2471" fmla="*/ 3883979 h 5490345"/>
                <a:gd name="connsiteX2472" fmla="*/ 46894 w 2837481"/>
                <a:gd name="connsiteY2472" fmla="*/ 3854924 h 5490345"/>
                <a:gd name="connsiteX2473" fmla="*/ 58093 w 2837481"/>
                <a:gd name="connsiteY2473" fmla="*/ 3668977 h 5490345"/>
                <a:gd name="connsiteX2474" fmla="*/ 58093 w 2837481"/>
                <a:gd name="connsiteY2474" fmla="*/ 3651544 h 5490345"/>
                <a:gd name="connsiteX2475" fmla="*/ 2212056 w 2837481"/>
                <a:gd name="connsiteY2475" fmla="*/ 3651540 h 5490345"/>
                <a:gd name="connsiteX2476" fmla="*/ 2212056 w 2837481"/>
                <a:gd name="connsiteY2476" fmla="*/ 3697861 h 5490345"/>
                <a:gd name="connsiteX2477" fmla="*/ 2212390 w 2837481"/>
                <a:gd name="connsiteY2477" fmla="*/ 3698261 h 5490345"/>
                <a:gd name="connsiteX2478" fmla="*/ 2210220 w 2837481"/>
                <a:gd name="connsiteY2478" fmla="*/ 3698695 h 5490345"/>
                <a:gd name="connsiteX2479" fmla="*/ 2207157 w 2837481"/>
                <a:gd name="connsiteY2479" fmla="*/ 3702982 h 5490345"/>
                <a:gd name="connsiteX2480" fmla="*/ 2207157 w 2837481"/>
                <a:gd name="connsiteY2480" fmla="*/ 3707882 h 5490345"/>
                <a:gd name="connsiteX2481" fmla="*/ 2216558 w 2837481"/>
                <a:gd name="connsiteY2481" fmla="*/ 3703254 h 5490345"/>
                <a:gd name="connsiteX2482" fmla="*/ 2231996 w 2837481"/>
                <a:gd name="connsiteY2482" fmla="*/ 3721745 h 5490345"/>
                <a:gd name="connsiteX2483" fmla="*/ 2247505 w 2837481"/>
                <a:gd name="connsiteY2483" fmla="*/ 3749972 h 5490345"/>
                <a:gd name="connsiteX2484" fmla="*/ 2294769 w 2837481"/>
                <a:gd name="connsiteY2484" fmla="*/ 3790503 h 5490345"/>
                <a:gd name="connsiteX2485" fmla="*/ 2288861 w 2837481"/>
                <a:gd name="connsiteY2485" fmla="*/ 3796294 h 5490345"/>
                <a:gd name="connsiteX2486" fmla="*/ 2265229 w 2837481"/>
                <a:gd name="connsiteY2486" fmla="*/ 3773133 h 5490345"/>
                <a:gd name="connsiteX2487" fmla="*/ 2247505 w 2837481"/>
                <a:gd name="connsiteY2487" fmla="*/ 3761553 h 5490345"/>
                <a:gd name="connsiteX2488" fmla="*/ 2277045 w 2837481"/>
                <a:gd name="connsiteY2488" fmla="*/ 3842615 h 5490345"/>
                <a:gd name="connsiteX2489" fmla="*/ 2312493 w 2837481"/>
                <a:gd name="connsiteY2489" fmla="*/ 3767343 h 5490345"/>
                <a:gd name="connsiteX2490" fmla="*/ 2300677 w 2837481"/>
                <a:gd name="connsiteY2490" fmla="*/ 3755762 h 5490345"/>
                <a:gd name="connsiteX2491" fmla="*/ 2265229 w 2837481"/>
                <a:gd name="connsiteY2491" fmla="*/ 3680491 h 5490345"/>
                <a:gd name="connsiteX2492" fmla="*/ 2212056 w 2837481"/>
                <a:gd name="connsiteY2492" fmla="*/ 3651540 h 5490345"/>
                <a:gd name="connsiteX2493" fmla="*/ 2189520 w 2837481"/>
                <a:gd name="connsiteY2493" fmla="*/ 3651540 h 5490345"/>
                <a:gd name="connsiteX2494" fmla="*/ 2183640 w 2837481"/>
                <a:gd name="connsiteY2494" fmla="*/ 3674152 h 5490345"/>
                <a:gd name="connsiteX2495" fmla="*/ 2177761 w 2837481"/>
                <a:gd name="connsiteY2495" fmla="*/ 3725030 h 5490345"/>
                <a:gd name="connsiteX2496" fmla="*/ 2195399 w 2837481"/>
                <a:gd name="connsiteY2496" fmla="*/ 3713724 h 5490345"/>
                <a:gd name="connsiteX2497" fmla="*/ 2201278 w 2837481"/>
                <a:gd name="connsiteY2497" fmla="*/ 3691111 h 5490345"/>
                <a:gd name="connsiteX2498" fmla="*/ 2189520 w 2837481"/>
                <a:gd name="connsiteY2498" fmla="*/ 3651540 h 5490345"/>
                <a:gd name="connsiteX2499" fmla="*/ 1712324 w 2837481"/>
                <a:gd name="connsiteY2499" fmla="*/ 3650314 h 5490345"/>
                <a:gd name="connsiteX2500" fmla="*/ 1712324 w 2837481"/>
                <a:gd name="connsiteY2500" fmla="*/ 3662563 h 5490345"/>
                <a:gd name="connsiteX2501" fmla="*/ 1712324 w 2837481"/>
                <a:gd name="connsiteY2501" fmla="*/ 3650314 h 5490345"/>
                <a:gd name="connsiteX2502" fmla="*/ 117585 w 2837481"/>
                <a:gd name="connsiteY2502" fmla="*/ 3639296 h 5490345"/>
                <a:gd name="connsiteX2503" fmla="*/ 105336 w 2837481"/>
                <a:gd name="connsiteY2503" fmla="*/ 3656444 h 5490345"/>
                <a:gd name="connsiteX2504" fmla="*/ 129833 w 2837481"/>
                <a:gd name="connsiteY2504" fmla="*/ 3656444 h 5490345"/>
                <a:gd name="connsiteX2505" fmla="*/ 129833 w 2837481"/>
                <a:gd name="connsiteY2505" fmla="*/ 3650728 h 5490345"/>
                <a:gd name="connsiteX2506" fmla="*/ 117585 w 2837481"/>
                <a:gd name="connsiteY2506" fmla="*/ 3639296 h 5490345"/>
                <a:gd name="connsiteX2507" fmla="*/ 558526 w 2837481"/>
                <a:gd name="connsiteY2507" fmla="*/ 3634393 h 5490345"/>
                <a:gd name="connsiteX2508" fmla="*/ 565058 w 2837481"/>
                <a:gd name="connsiteY2508" fmla="*/ 3668688 h 5490345"/>
                <a:gd name="connsiteX2509" fmla="*/ 578123 w 2837481"/>
                <a:gd name="connsiteY2509" fmla="*/ 3645824 h 5490345"/>
                <a:gd name="connsiteX2510" fmla="*/ 558526 w 2837481"/>
                <a:gd name="connsiteY2510" fmla="*/ 3634393 h 5490345"/>
                <a:gd name="connsiteX2511" fmla="*/ 1609425 w 2837481"/>
                <a:gd name="connsiteY2511" fmla="*/ 3630175 h 5490345"/>
                <a:gd name="connsiteX2512" fmla="*/ 1548196 w 2837481"/>
                <a:gd name="connsiteY2512" fmla="*/ 3645509 h 5490345"/>
                <a:gd name="connsiteX2513" fmla="*/ 1548196 w 2837481"/>
                <a:gd name="connsiteY2513" fmla="*/ 3651351 h 5490345"/>
                <a:gd name="connsiteX2514" fmla="*/ 1571802 w 2837481"/>
                <a:gd name="connsiteY2514" fmla="*/ 3651351 h 5490345"/>
                <a:gd name="connsiteX2515" fmla="*/ 1654424 w 2837481"/>
                <a:gd name="connsiteY2515" fmla="*/ 3686401 h 5490345"/>
                <a:gd name="connsiteX2516" fmla="*/ 1678030 w 2837481"/>
                <a:gd name="connsiteY2516" fmla="*/ 3698084 h 5490345"/>
                <a:gd name="connsiteX2517" fmla="*/ 1666227 w 2837481"/>
                <a:gd name="connsiteY2517" fmla="*/ 3663034 h 5490345"/>
                <a:gd name="connsiteX2518" fmla="*/ 1609425 w 2837481"/>
                <a:gd name="connsiteY2518" fmla="*/ 3630175 h 5490345"/>
                <a:gd name="connsiteX2519" fmla="*/ 2172863 w 2837481"/>
                <a:gd name="connsiteY2519" fmla="*/ 3627043 h 5490345"/>
                <a:gd name="connsiteX2520" fmla="*/ 2148365 w 2837481"/>
                <a:gd name="connsiteY2520" fmla="*/ 3668688 h 5490345"/>
                <a:gd name="connsiteX2521" fmla="*/ 2172863 w 2837481"/>
                <a:gd name="connsiteY2521" fmla="*/ 3656789 h 5490345"/>
                <a:gd name="connsiteX2522" fmla="*/ 2172863 w 2837481"/>
                <a:gd name="connsiteY2522" fmla="*/ 3627043 h 5490345"/>
                <a:gd name="connsiteX2523" fmla="*/ 1881351 w 2837481"/>
                <a:gd name="connsiteY2523" fmla="*/ 3627043 h 5490345"/>
                <a:gd name="connsiteX2524" fmla="*/ 1852261 w 2837481"/>
                <a:gd name="connsiteY2524" fmla="*/ 3633031 h 5490345"/>
                <a:gd name="connsiteX2525" fmla="*/ 1846443 w 2837481"/>
                <a:gd name="connsiteY2525" fmla="*/ 3645007 h 5490345"/>
                <a:gd name="connsiteX2526" fmla="*/ 1840625 w 2837481"/>
                <a:gd name="connsiteY2526" fmla="*/ 3645007 h 5490345"/>
                <a:gd name="connsiteX2527" fmla="*/ 1840625 w 2837481"/>
                <a:gd name="connsiteY2527" fmla="*/ 3650995 h 5490345"/>
                <a:gd name="connsiteX2528" fmla="*/ 1828989 w 2837481"/>
                <a:gd name="connsiteY2528" fmla="*/ 3656983 h 5490345"/>
                <a:gd name="connsiteX2529" fmla="*/ 1799899 w 2837481"/>
                <a:gd name="connsiteY2529" fmla="*/ 3645007 h 5490345"/>
                <a:gd name="connsiteX2530" fmla="*/ 1794081 w 2837481"/>
                <a:gd name="connsiteY2530" fmla="*/ 3656983 h 5490345"/>
                <a:gd name="connsiteX2531" fmla="*/ 1794081 w 2837481"/>
                <a:gd name="connsiteY2531" fmla="*/ 3662971 h 5490345"/>
                <a:gd name="connsiteX2532" fmla="*/ 1799899 w 2837481"/>
                <a:gd name="connsiteY2532" fmla="*/ 3668960 h 5490345"/>
                <a:gd name="connsiteX2533" fmla="*/ 1823171 w 2837481"/>
                <a:gd name="connsiteY2533" fmla="*/ 3662971 h 5490345"/>
                <a:gd name="connsiteX2534" fmla="*/ 1828989 w 2837481"/>
                <a:gd name="connsiteY2534" fmla="*/ 3668960 h 5490345"/>
                <a:gd name="connsiteX2535" fmla="*/ 1834807 w 2837481"/>
                <a:gd name="connsiteY2535" fmla="*/ 3662971 h 5490345"/>
                <a:gd name="connsiteX2536" fmla="*/ 1881351 w 2837481"/>
                <a:gd name="connsiteY2536" fmla="*/ 3662971 h 5490345"/>
                <a:gd name="connsiteX2537" fmla="*/ 1881351 w 2837481"/>
                <a:gd name="connsiteY2537" fmla="*/ 3627043 h 5490345"/>
                <a:gd name="connsiteX2538" fmla="*/ 425425 w 2837481"/>
                <a:gd name="connsiteY2538" fmla="*/ 3622143 h 5490345"/>
                <a:gd name="connsiteX2539" fmla="*/ 418893 w 2837481"/>
                <a:gd name="connsiteY2539" fmla="*/ 3633167 h 5490345"/>
                <a:gd name="connsiteX2540" fmla="*/ 438490 w 2837481"/>
                <a:gd name="connsiteY2540" fmla="*/ 3644191 h 5490345"/>
                <a:gd name="connsiteX2541" fmla="*/ 425425 w 2837481"/>
                <a:gd name="connsiteY2541" fmla="*/ 3622143 h 5490345"/>
                <a:gd name="connsiteX2542" fmla="*/ 1746618 w 2837481"/>
                <a:gd name="connsiteY2542" fmla="*/ 3614795 h 5490345"/>
                <a:gd name="connsiteX2543" fmla="*/ 1707423 w 2837481"/>
                <a:gd name="connsiteY2543" fmla="*/ 3620919 h 5490345"/>
                <a:gd name="connsiteX2544" fmla="*/ 1746618 w 2837481"/>
                <a:gd name="connsiteY2544" fmla="*/ 3614795 h 5490345"/>
                <a:gd name="connsiteX2545" fmla="*/ 531578 w 2837481"/>
                <a:gd name="connsiteY2545" fmla="*/ 3614795 h 5490345"/>
                <a:gd name="connsiteX2546" fmla="*/ 548114 w 2837481"/>
                <a:gd name="connsiteY2546" fmla="*/ 3673587 h 5490345"/>
                <a:gd name="connsiteX2547" fmla="*/ 537090 w 2837481"/>
                <a:gd name="connsiteY2547" fmla="*/ 3614795 h 5490345"/>
                <a:gd name="connsiteX2548" fmla="*/ 1555544 w 2837481"/>
                <a:gd name="connsiteY2548" fmla="*/ 3604995 h 5490345"/>
                <a:gd name="connsiteX2549" fmla="*/ 1543295 w 2837481"/>
                <a:gd name="connsiteY2549" fmla="*/ 3616427 h 5490345"/>
                <a:gd name="connsiteX2550" fmla="*/ 1555544 w 2837481"/>
                <a:gd name="connsiteY2550" fmla="*/ 3616427 h 5490345"/>
                <a:gd name="connsiteX2551" fmla="*/ 1555544 w 2837481"/>
                <a:gd name="connsiteY2551" fmla="*/ 3604995 h 5490345"/>
                <a:gd name="connsiteX2552" fmla="*/ 2031597 w 2837481"/>
                <a:gd name="connsiteY2552" fmla="*/ 3603363 h 5490345"/>
                <a:gd name="connsiteX2553" fmla="*/ 2025881 w 2837481"/>
                <a:gd name="connsiteY2553" fmla="*/ 3609079 h 5490345"/>
                <a:gd name="connsiteX2554" fmla="*/ 2031597 w 2837481"/>
                <a:gd name="connsiteY2554" fmla="*/ 3603363 h 5490345"/>
                <a:gd name="connsiteX2555" fmla="*/ 2073682 w 2837481"/>
                <a:gd name="connsiteY2555" fmla="*/ 3599545 h 5490345"/>
                <a:gd name="connsiteX2556" fmla="*/ 2079074 w 2837481"/>
                <a:gd name="connsiteY2556" fmla="*/ 3604505 h 5490345"/>
                <a:gd name="connsiteX2557" fmla="*/ 2073868 w 2837481"/>
                <a:gd name="connsiteY2557" fmla="*/ 3610384 h 5490345"/>
                <a:gd name="connsiteX2558" fmla="*/ 2073171 w 2837481"/>
                <a:gd name="connsiteY2558" fmla="*/ 3615902 h 5490345"/>
                <a:gd name="connsiteX2559" fmla="*/ 2070220 w 2837481"/>
                <a:gd name="connsiteY2559" fmla="*/ 3612485 h 5490345"/>
                <a:gd name="connsiteX2560" fmla="*/ 2064264 w 2837481"/>
                <a:gd name="connsiteY2560" fmla="*/ 3601175 h 5490345"/>
                <a:gd name="connsiteX2561" fmla="*/ 2067175 w 2837481"/>
                <a:gd name="connsiteY2561" fmla="*/ 3600096 h 5490345"/>
                <a:gd name="connsiteX2562" fmla="*/ 2073682 w 2837481"/>
                <a:gd name="connsiteY2562" fmla="*/ 3599545 h 5490345"/>
                <a:gd name="connsiteX2563" fmla="*/ 2358221 w 2837481"/>
                <a:gd name="connsiteY2563" fmla="*/ 3597647 h 5490345"/>
                <a:gd name="connsiteX2564" fmla="*/ 2352505 w 2837481"/>
                <a:gd name="connsiteY2564" fmla="*/ 3609405 h 5490345"/>
                <a:gd name="connsiteX2565" fmla="*/ 2381085 w 2837481"/>
                <a:gd name="connsiteY2565" fmla="*/ 3644680 h 5490345"/>
                <a:gd name="connsiteX2566" fmla="*/ 2398233 w 2837481"/>
                <a:gd name="connsiteY2566" fmla="*/ 3627043 h 5490345"/>
                <a:gd name="connsiteX2567" fmla="*/ 2358221 w 2837481"/>
                <a:gd name="connsiteY2567" fmla="*/ 3597647 h 5490345"/>
                <a:gd name="connsiteX2568" fmla="*/ 444090 w 2837481"/>
                <a:gd name="connsiteY2568" fmla="*/ 3597647 h 5490345"/>
                <a:gd name="connsiteX2569" fmla="*/ 438491 w 2837481"/>
                <a:gd name="connsiteY2569" fmla="*/ 3609623 h 5490345"/>
                <a:gd name="connsiteX2570" fmla="*/ 477686 w 2837481"/>
                <a:gd name="connsiteY2570" fmla="*/ 3651540 h 5490345"/>
                <a:gd name="connsiteX2571" fmla="*/ 472087 w 2837481"/>
                <a:gd name="connsiteY2571" fmla="*/ 3627587 h 5490345"/>
                <a:gd name="connsiteX2572" fmla="*/ 444090 w 2837481"/>
                <a:gd name="connsiteY2572" fmla="*/ 3597647 h 5490345"/>
                <a:gd name="connsiteX2573" fmla="*/ 469180 w 2837481"/>
                <a:gd name="connsiteY2573" fmla="*/ 3596398 h 5490345"/>
                <a:gd name="connsiteX2574" fmla="*/ 465438 w 2837481"/>
                <a:gd name="connsiteY2574" fmla="*/ 3598588 h 5490345"/>
                <a:gd name="connsiteX2575" fmla="*/ 495378 w 2837481"/>
                <a:gd name="connsiteY2575" fmla="*/ 3662846 h 5490345"/>
                <a:gd name="connsiteX2576" fmla="*/ 503447 w 2837481"/>
                <a:gd name="connsiteY2576" fmla="*/ 3665332 h 5490345"/>
                <a:gd name="connsiteX2577" fmla="*/ 504631 w 2837481"/>
                <a:gd name="connsiteY2577" fmla="*/ 3667922 h 5490345"/>
                <a:gd name="connsiteX2578" fmla="*/ 507081 w 2837481"/>
                <a:gd name="connsiteY2578" fmla="*/ 3668688 h 5490345"/>
                <a:gd name="connsiteX2579" fmla="*/ 506898 w 2837481"/>
                <a:gd name="connsiteY2579" fmla="*/ 3666395 h 5490345"/>
                <a:gd name="connsiteX2580" fmla="*/ 509600 w 2837481"/>
                <a:gd name="connsiteY2580" fmla="*/ 3667227 h 5490345"/>
                <a:gd name="connsiteX2581" fmla="*/ 519331 w 2837481"/>
                <a:gd name="connsiteY2581" fmla="*/ 3662846 h 5490345"/>
                <a:gd name="connsiteX2582" fmla="*/ 495378 w 2837481"/>
                <a:gd name="connsiteY2582" fmla="*/ 3621955 h 5490345"/>
                <a:gd name="connsiteX2583" fmla="*/ 477414 w 2837481"/>
                <a:gd name="connsiteY2583" fmla="*/ 3598588 h 5490345"/>
                <a:gd name="connsiteX2584" fmla="*/ 469180 w 2837481"/>
                <a:gd name="connsiteY2584" fmla="*/ 3596398 h 5490345"/>
                <a:gd name="connsiteX2585" fmla="*/ 24497 w 2837481"/>
                <a:gd name="connsiteY2585" fmla="*/ 3592751 h 5490345"/>
                <a:gd name="connsiteX2586" fmla="*/ 24497 w 2837481"/>
                <a:gd name="connsiteY2586" fmla="*/ 3639296 h 5490345"/>
                <a:gd name="connsiteX2587" fmla="*/ 24497 w 2837481"/>
                <a:gd name="connsiteY2587" fmla="*/ 3592751 h 5490345"/>
                <a:gd name="connsiteX2588" fmla="*/ 2795081 w 2837481"/>
                <a:gd name="connsiteY2588" fmla="*/ 3587852 h 5490345"/>
                <a:gd name="connsiteX2589" fmla="*/ 2788957 w 2837481"/>
                <a:gd name="connsiteY2589" fmla="*/ 3628199 h 5490345"/>
                <a:gd name="connsiteX2590" fmla="*/ 2788957 w 2837481"/>
                <a:gd name="connsiteY2590" fmla="*/ 3645491 h 5490345"/>
                <a:gd name="connsiteX2591" fmla="*/ 2819578 w 2837481"/>
                <a:gd name="connsiteY2591" fmla="*/ 3685839 h 5490345"/>
                <a:gd name="connsiteX2592" fmla="*/ 2795081 w 2837481"/>
                <a:gd name="connsiteY2592" fmla="*/ 3587852 h 5490345"/>
                <a:gd name="connsiteX2593" fmla="*/ 88540 w 2837481"/>
                <a:gd name="connsiteY2593" fmla="*/ 3587852 h 5490345"/>
                <a:gd name="connsiteX2594" fmla="*/ 76641 w 2837481"/>
                <a:gd name="connsiteY2594" fmla="*/ 3639850 h 5490345"/>
                <a:gd name="connsiteX2595" fmla="*/ 64742 w 2837481"/>
                <a:gd name="connsiteY2595" fmla="*/ 3790066 h 5490345"/>
                <a:gd name="connsiteX2596" fmla="*/ 64742 w 2837481"/>
                <a:gd name="connsiteY2596" fmla="*/ 3853619 h 5490345"/>
                <a:gd name="connsiteX2597" fmla="*/ 58793 w 2837481"/>
                <a:gd name="connsiteY2597" fmla="*/ 3865174 h 5490345"/>
                <a:gd name="connsiteX2598" fmla="*/ 64742 w 2837481"/>
                <a:gd name="connsiteY2598" fmla="*/ 3894062 h 5490345"/>
                <a:gd name="connsiteX2599" fmla="*/ 70692 w 2837481"/>
                <a:gd name="connsiteY2599" fmla="*/ 3888285 h 5490345"/>
                <a:gd name="connsiteX2600" fmla="*/ 94489 w 2837481"/>
                <a:gd name="connsiteY2600" fmla="*/ 3888285 h 5490345"/>
                <a:gd name="connsiteX2601" fmla="*/ 88540 w 2837481"/>
                <a:gd name="connsiteY2601" fmla="*/ 3842064 h 5490345"/>
                <a:gd name="connsiteX2602" fmla="*/ 70692 w 2837481"/>
                <a:gd name="connsiteY2602" fmla="*/ 3836287 h 5490345"/>
                <a:gd name="connsiteX2603" fmla="*/ 70692 w 2837481"/>
                <a:gd name="connsiteY2603" fmla="*/ 3784289 h 5490345"/>
                <a:gd name="connsiteX2604" fmla="*/ 82590 w 2837481"/>
                <a:gd name="connsiteY2604" fmla="*/ 3657183 h 5490345"/>
                <a:gd name="connsiteX2605" fmla="*/ 88540 w 2837481"/>
                <a:gd name="connsiteY2605" fmla="*/ 3587852 h 5490345"/>
                <a:gd name="connsiteX2606" fmla="*/ 490547 w 2837481"/>
                <a:gd name="connsiteY2606" fmla="*/ 3587848 h 5490345"/>
                <a:gd name="connsiteX2607" fmla="*/ 485035 w 2837481"/>
                <a:gd name="connsiteY2607" fmla="*/ 3593360 h 5490345"/>
                <a:gd name="connsiteX2608" fmla="*/ 507083 w 2837481"/>
                <a:gd name="connsiteY2608" fmla="*/ 3609896 h 5490345"/>
                <a:gd name="connsiteX2609" fmla="*/ 490547 w 2837481"/>
                <a:gd name="connsiteY2609" fmla="*/ 3587848 h 5490345"/>
                <a:gd name="connsiteX2610" fmla="*/ 1903141 w 2837481"/>
                <a:gd name="connsiteY2610" fmla="*/ 3581478 h 5490345"/>
                <a:gd name="connsiteX2611" fmla="*/ 1909588 w 2837481"/>
                <a:gd name="connsiteY2611" fmla="*/ 3587700 h 5490345"/>
                <a:gd name="connsiteX2612" fmla="*/ 1910690 w 2837481"/>
                <a:gd name="connsiteY2612" fmla="*/ 3589430 h 5490345"/>
                <a:gd name="connsiteX2613" fmla="*/ 1906917 w 2837481"/>
                <a:gd name="connsiteY2613" fmla="*/ 3589915 h 5490345"/>
                <a:gd name="connsiteX2614" fmla="*/ 1886413 w 2837481"/>
                <a:gd name="connsiteY2614" fmla="*/ 3587864 h 5490345"/>
                <a:gd name="connsiteX2615" fmla="*/ 1892879 w 2837481"/>
                <a:gd name="connsiteY2615" fmla="*/ 3586236 h 5490345"/>
                <a:gd name="connsiteX2616" fmla="*/ 1903141 w 2837481"/>
                <a:gd name="connsiteY2616" fmla="*/ 3581478 h 5490345"/>
                <a:gd name="connsiteX2617" fmla="*/ 2166046 w 2837481"/>
                <a:gd name="connsiteY2617" fmla="*/ 3580500 h 5490345"/>
                <a:gd name="connsiteX2618" fmla="*/ 2142614 w 2837481"/>
                <a:gd name="connsiteY2618" fmla="*/ 3603726 h 5490345"/>
                <a:gd name="connsiteX2619" fmla="*/ 2119182 w 2837481"/>
                <a:gd name="connsiteY2619" fmla="*/ 3667599 h 5490345"/>
                <a:gd name="connsiteX2620" fmla="*/ 2107466 w 2837481"/>
                <a:gd name="connsiteY2620" fmla="*/ 3690826 h 5490345"/>
                <a:gd name="connsiteX2621" fmla="*/ 2043029 w 2837481"/>
                <a:gd name="connsiteY2621" fmla="*/ 3737279 h 5490345"/>
                <a:gd name="connsiteX2622" fmla="*/ 2072319 w 2837481"/>
                <a:gd name="connsiteY2622" fmla="*/ 3725665 h 5490345"/>
                <a:gd name="connsiteX2623" fmla="*/ 2119182 w 2837481"/>
                <a:gd name="connsiteY2623" fmla="*/ 3673406 h 5490345"/>
                <a:gd name="connsiteX2624" fmla="*/ 2142614 w 2837481"/>
                <a:gd name="connsiteY2624" fmla="*/ 3632759 h 5490345"/>
                <a:gd name="connsiteX2625" fmla="*/ 2171904 w 2837481"/>
                <a:gd name="connsiteY2625" fmla="*/ 3586306 h 5490345"/>
                <a:gd name="connsiteX2626" fmla="*/ 2166046 w 2837481"/>
                <a:gd name="connsiteY2626" fmla="*/ 3580500 h 5490345"/>
                <a:gd name="connsiteX2627" fmla="*/ 2269746 w 2837481"/>
                <a:gd name="connsiteY2627" fmla="*/ 3577627 h 5490345"/>
                <a:gd name="connsiteX2628" fmla="*/ 2248295 w 2837481"/>
                <a:gd name="connsiteY2628" fmla="*/ 3582214 h 5490345"/>
                <a:gd name="connsiteX2629" fmla="*/ 2277015 w 2837481"/>
                <a:gd name="connsiteY2629" fmla="*/ 3628268 h 5490345"/>
                <a:gd name="connsiteX2630" fmla="*/ 2317224 w 2837481"/>
                <a:gd name="connsiteY2630" fmla="*/ 3634025 h 5490345"/>
                <a:gd name="connsiteX2631" fmla="*/ 2294248 w 2837481"/>
                <a:gd name="connsiteY2631" fmla="*/ 3639782 h 5490345"/>
                <a:gd name="connsiteX2632" fmla="*/ 2306454 w 2837481"/>
                <a:gd name="connsiteY2632" fmla="*/ 3652734 h 5490345"/>
                <a:gd name="connsiteX2633" fmla="*/ 2308756 w 2837481"/>
                <a:gd name="connsiteY2633" fmla="*/ 3653336 h 5490345"/>
                <a:gd name="connsiteX2634" fmla="*/ 2308819 w 2837481"/>
                <a:gd name="connsiteY2634" fmla="*/ 3653377 h 5490345"/>
                <a:gd name="connsiteX2635" fmla="*/ 2308845 w 2837481"/>
                <a:gd name="connsiteY2635" fmla="*/ 3653360 h 5490345"/>
                <a:gd name="connsiteX2636" fmla="*/ 2322968 w 2837481"/>
                <a:gd name="connsiteY2636" fmla="*/ 3657052 h 5490345"/>
                <a:gd name="connsiteX2637" fmla="*/ 2322968 w 2837481"/>
                <a:gd name="connsiteY2637" fmla="*/ 3668566 h 5490345"/>
                <a:gd name="connsiteX2638" fmla="*/ 2305736 w 2837481"/>
                <a:gd name="connsiteY2638" fmla="*/ 3662809 h 5490345"/>
                <a:gd name="connsiteX2639" fmla="*/ 2236807 w 2837481"/>
                <a:gd name="connsiteY2639" fmla="*/ 3599485 h 5490345"/>
                <a:gd name="connsiteX2640" fmla="*/ 2225319 w 2837481"/>
                <a:gd name="connsiteY2640" fmla="*/ 3587971 h 5490345"/>
                <a:gd name="connsiteX2641" fmla="*/ 2185110 w 2837481"/>
                <a:gd name="connsiteY2641" fmla="*/ 3610998 h 5490345"/>
                <a:gd name="connsiteX2642" fmla="*/ 2271271 w 2837481"/>
                <a:gd name="connsiteY2642" fmla="*/ 3657052 h 5490345"/>
                <a:gd name="connsiteX2643" fmla="*/ 2311480 w 2837481"/>
                <a:gd name="connsiteY2643" fmla="*/ 3685836 h 5490345"/>
                <a:gd name="connsiteX2644" fmla="*/ 2351688 w 2837481"/>
                <a:gd name="connsiteY2644" fmla="*/ 3651295 h 5490345"/>
                <a:gd name="connsiteX2645" fmla="*/ 2328712 w 2837481"/>
                <a:gd name="connsiteY2645" fmla="*/ 3599485 h 5490345"/>
                <a:gd name="connsiteX2646" fmla="*/ 2309460 w 2837481"/>
                <a:gd name="connsiteY2646" fmla="*/ 3589655 h 5490345"/>
                <a:gd name="connsiteX2647" fmla="*/ 2312493 w 2837481"/>
                <a:gd name="connsiteY2647" fmla="*/ 3586622 h 5490345"/>
                <a:gd name="connsiteX2648" fmla="*/ 2304989 w 2837481"/>
                <a:gd name="connsiteY2648" fmla="*/ 3587373 h 5490345"/>
                <a:gd name="connsiteX2649" fmla="*/ 2290658 w 2837481"/>
                <a:gd name="connsiteY2649" fmla="*/ 3580056 h 5490345"/>
                <a:gd name="connsiteX2650" fmla="*/ 2269746 w 2837481"/>
                <a:gd name="connsiteY2650" fmla="*/ 3577627 h 5490345"/>
                <a:gd name="connsiteX2651" fmla="*/ 145449 w 2837481"/>
                <a:gd name="connsiteY2651" fmla="*/ 3575604 h 5490345"/>
                <a:gd name="connsiteX2652" fmla="*/ 139631 w 2837481"/>
                <a:gd name="connsiteY2652" fmla="*/ 3610476 h 5490345"/>
                <a:gd name="connsiteX2653" fmla="*/ 186176 w 2837481"/>
                <a:gd name="connsiteY2653" fmla="*/ 3872015 h 5490345"/>
                <a:gd name="connsiteX2654" fmla="*/ 186176 w 2837481"/>
                <a:gd name="connsiteY2654" fmla="*/ 3848767 h 5490345"/>
                <a:gd name="connsiteX2655" fmla="*/ 151267 w 2837481"/>
                <a:gd name="connsiteY2655" fmla="*/ 3604664 h 5490345"/>
                <a:gd name="connsiteX2656" fmla="*/ 145449 w 2837481"/>
                <a:gd name="connsiteY2656" fmla="*/ 3575604 h 5490345"/>
                <a:gd name="connsiteX2657" fmla="*/ 979032 w 2837481"/>
                <a:gd name="connsiteY2657" fmla="*/ 3570701 h 5490345"/>
                <a:gd name="connsiteX2658" fmla="*/ 1002253 w 2837481"/>
                <a:gd name="connsiteY2658" fmla="*/ 3582256 h 5490345"/>
                <a:gd name="connsiteX2659" fmla="*/ 1019669 w 2837481"/>
                <a:gd name="connsiteY2659" fmla="*/ 3582256 h 5490345"/>
                <a:gd name="connsiteX2660" fmla="*/ 1025475 w 2837481"/>
                <a:gd name="connsiteY2660" fmla="*/ 3599589 h 5490345"/>
                <a:gd name="connsiteX2661" fmla="*/ 1048696 w 2837481"/>
                <a:gd name="connsiteY2661" fmla="*/ 3605367 h 5490345"/>
                <a:gd name="connsiteX2662" fmla="*/ 1060307 w 2837481"/>
                <a:gd name="connsiteY2662" fmla="*/ 3582256 h 5490345"/>
                <a:gd name="connsiteX2663" fmla="*/ 1089334 w 2837481"/>
                <a:gd name="connsiteY2663" fmla="*/ 3593811 h 5490345"/>
                <a:gd name="connsiteX2664" fmla="*/ 1106751 w 2837481"/>
                <a:gd name="connsiteY2664" fmla="*/ 3599589 h 5490345"/>
                <a:gd name="connsiteX2665" fmla="*/ 1112556 w 2837481"/>
                <a:gd name="connsiteY2665" fmla="*/ 3588034 h 5490345"/>
                <a:gd name="connsiteX2666" fmla="*/ 1141583 w 2837481"/>
                <a:gd name="connsiteY2666" fmla="*/ 3599589 h 5490345"/>
                <a:gd name="connsiteX2667" fmla="*/ 1135778 w 2837481"/>
                <a:gd name="connsiteY2667" fmla="*/ 3616922 h 5490345"/>
                <a:gd name="connsiteX2668" fmla="*/ 1147388 w 2837481"/>
                <a:gd name="connsiteY2668" fmla="*/ 3628477 h 5490345"/>
                <a:gd name="connsiteX2669" fmla="*/ 1141583 w 2837481"/>
                <a:gd name="connsiteY2669" fmla="*/ 3622699 h 5490345"/>
                <a:gd name="connsiteX2670" fmla="*/ 1153194 w 2837481"/>
                <a:gd name="connsiteY2670" fmla="*/ 3611144 h 5490345"/>
                <a:gd name="connsiteX2671" fmla="*/ 1153194 w 2837481"/>
                <a:gd name="connsiteY2671" fmla="*/ 3593811 h 5490345"/>
                <a:gd name="connsiteX2672" fmla="*/ 1176416 w 2837481"/>
                <a:gd name="connsiteY2672" fmla="*/ 3588034 h 5490345"/>
                <a:gd name="connsiteX2673" fmla="*/ 1164805 w 2837481"/>
                <a:gd name="connsiteY2673" fmla="*/ 3605367 h 5490345"/>
                <a:gd name="connsiteX2674" fmla="*/ 1199637 w 2837481"/>
                <a:gd name="connsiteY2674" fmla="*/ 3611144 h 5490345"/>
                <a:gd name="connsiteX2675" fmla="*/ 1211248 w 2837481"/>
                <a:gd name="connsiteY2675" fmla="*/ 3616922 h 5490345"/>
                <a:gd name="connsiteX2676" fmla="*/ 1193832 w 2837481"/>
                <a:gd name="connsiteY2676" fmla="*/ 3628477 h 5490345"/>
                <a:gd name="connsiteX2677" fmla="*/ 1182221 w 2837481"/>
                <a:gd name="connsiteY2677" fmla="*/ 3616922 h 5490345"/>
                <a:gd name="connsiteX2678" fmla="*/ 1170610 w 2837481"/>
                <a:gd name="connsiteY2678" fmla="*/ 3622699 h 5490345"/>
                <a:gd name="connsiteX2679" fmla="*/ 1199637 w 2837481"/>
                <a:gd name="connsiteY2679" fmla="*/ 3640032 h 5490345"/>
                <a:gd name="connsiteX2680" fmla="*/ 1211248 w 2837481"/>
                <a:gd name="connsiteY2680" fmla="*/ 3634254 h 5490345"/>
                <a:gd name="connsiteX2681" fmla="*/ 1217053 w 2837481"/>
                <a:gd name="connsiteY2681" fmla="*/ 3634254 h 5490345"/>
                <a:gd name="connsiteX2682" fmla="*/ 1211248 w 2837481"/>
                <a:gd name="connsiteY2682" fmla="*/ 3645809 h 5490345"/>
                <a:gd name="connsiteX2683" fmla="*/ 1217053 w 2837481"/>
                <a:gd name="connsiteY2683" fmla="*/ 3657364 h 5490345"/>
                <a:gd name="connsiteX2684" fmla="*/ 1205443 w 2837481"/>
                <a:gd name="connsiteY2684" fmla="*/ 3668920 h 5490345"/>
                <a:gd name="connsiteX2685" fmla="*/ 1217053 w 2837481"/>
                <a:gd name="connsiteY2685" fmla="*/ 3686252 h 5490345"/>
                <a:gd name="connsiteX2686" fmla="*/ 1211248 w 2837481"/>
                <a:gd name="connsiteY2686" fmla="*/ 3686252 h 5490345"/>
                <a:gd name="connsiteX2687" fmla="*/ 1211248 w 2837481"/>
                <a:gd name="connsiteY2687" fmla="*/ 3703585 h 5490345"/>
                <a:gd name="connsiteX2688" fmla="*/ 1257691 w 2837481"/>
                <a:gd name="connsiteY2688" fmla="*/ 3807581 h 5490345"/>
                <a:gd name="connsiteX2689" fmla="*/ 1286718 w 2837481"/>
                <a:gd name="connsiteY2689" fmla="*/ 3853801 h 5490345"/>
                <a:gd name="connsiteX2690" fmla="*/ 1275107 w 2837481"/>
                <a:gd name="connsiteY2690" fmla="*/ 3859579 h 5490345"/>
                <a:gd name="connsiteX2691" fmla="*/ 1083529 w 2837481"/>
                <a:gd name="connsiteY2691" fmla="*/ 3836468 h 5490345"/>
                <a:gd name="connsiteX2692" fmla="*/ 1013864 w 2837481"/>
                <a:gd name="connsiteY2692" fmla="*/ 3848023 h 5490345"/>
                <a:gd name="connsiteX2693" fmla="*/ 950004 w 2837481"/>
                <a:gd name="connsiteY2693" fmla="*/ 3813358 h 5490345"/>
                <a:gd name="connsiteX2694" fmla="*/ 897756 w 2837481"/>
                <a:gd name="connsiteY2694" fmla="*/ 3715140 h 5490345"/>
                <a:gd name="connsiteX2695" fmla="*/ 897756 w 2837481"/>
                <a:gd name="connsiteY2695" fmla="*/ 3686252 h 5490345"/>
                <a:gd name="connsiteX2696" fmla="*/ 880340 w 2837481"/>
                <a:gd name="connsiteY2696" fmla="*/ 3674697 h 5490345"/>
                <a:gd name="connsiteX2697" fmla="*/ 891950 w 2837481"/>
                <a:gd name="connsiteY2697" fmla="*/ 3663142 h 5490345"/>
                <a:gd name="connsiteX2698" fmla="*/ 874534 w 2837481"/>
                <a:gd name="connsiteY2698" fmla="*/ 3651587 h 5490345"/>
                <a:gd name="connsiteX2699" fmla="*/ 891950 w 2837481"/>
                <a:gd name="connsiteY2699" fmla="*/ 3640032 h 5490345"/>
                <a:gd name="connsiteX2700" fmla="*/ 915172 w 2837481"/>
                <a:gd name="connsiteY2700" fmla="*/ 3640032 h 5490345"/>
                <a:gd name="connsiteX2701" fmla="*/ 909367 w 2837481"/>
                <a:gd name="connsiteY2701" fmla="*/ 3628477 h 5490345"/>
                <a:gd name="connsiteX2702" fmla="*/ 932588 w 2837481"/>
                <a:gd name="connsiteY2702" fmla="*/ 3616922 h 5490345"/>
                <a:gd name="connsiteX2703" fmla="*/ 950004 w 2837481"/>
                <a:gd name="connsiteY2703" fmla="*/ 3616922 h 5490345"/>
                <a:gd name="connsiteX2704" fmla="*/ 961615 w 2837481"/>
                <a:gd name="connsiteY2704" fmla="*/ 3616922 h 5490345"/>
                <a:gd name="connsiteX2705" fmla="*/ 967421 w 2837481"/>
                <a:gd name="connsiteY2705" fmla="*/ 3605367 h 5490345"/>
                <a:gd name="connsiteX2706" fmla="*/ 950004 w 2837481"/>
                <a:gd name="connsiteY2706" fmla="*/ 3611144 h 5490345"/>
                <a:gd name="connsiteX2707" fmla="*/ 944199 w 2837481"/>
                <a:gd name="connsiteY2707" fmla="*/ 3605367 h 5490345"/>
                <a:gd name="connsiteX2708" fmla="*/ 961615 w 2837481"/>
                <a:gd name="connsiteY2708" fmla="*/ 3593811 h 5490345"/>
                <a:gd name="connsiteX2709" fmla="*/ 979032 w 2837481"/>
                <a:gd name="connsiteY2709" fmla="*/ 3588034 h 5490345"/>
                <a:gd name="connsiteX2710" fmla="*/ 979032 w 2837481"/>
                <a:gd name="connsiteY2710" fmla="*/ 3570701 h 5490345"/>
                <a:gd name="connsiteX2711" fmla="*/ 1247371 w 2837481"/>
                <a:gd name="connsiteY2711" fmla="*/ 3566175 h 5490345"/>
                <a:gd name="connsiteX2712" fmla="*/ 1254523 w 2837481"/>
                <a:gd name="connsiteY2712" fmla="*/ 3568608 h 5490345"/>
                <a:gd name="connsiteX2713" fmla="*/ 1258874 w 2837481"/>
                <a:gd name="connsiteY2713" fmla="*/ 3581928 h 5490345"/>
                <a:gd name="connsiteX2714" fmla="*/ 1265232 w 2837481"/>
                <a:gd name="connsiteY2714" fmla="*/ 3577603 h 5490345"/>
                <a:gd name="connsiteX2715" fmla="*/ 1265232 w 2837481"/>
                <a:gd name="connsiteY2715" fmla="*/ 3580978 h 5490345"/>
                <a:gd name="connsiteX2716" fmla="*/ 1260873 w 2837481"/>
                <a:gd name="connsiteY2716" fmla="*/ 3620936 h 5490345"/>
                <a:gd name="connsiteX2717" fmla="*/ 1250308 w 2837481"/>
                <a:gd name="connsiteY2717" fmla="*/ 3649696 h 5490345"/>
                <a:gd name="connsiteX2718" fmla="*/ 1240569 w 2837481"/>
                <a:gd name="connsiteY2718" fmla="*/ 3647099 h 5490345"/>
                <a:gd name="connsiteX2719" fmla="*/ 1239180 w 2837481"/>
                <a:gd name="connsiteY2719" fmla="*/ 3646482 h 5490345"/>
                <a:gd name="connsiteX2720" fmla="*/ 1241752 w 2837481"/>
                <a:gd name="connsiteY2720" fmla="*/ 3636067 h 5490345"/>
                <a:gd name="connsiteX2721" fmla="*/ 1247460 w 2837481"/>
                <a:gd name="connsiteY2721" fmla="*/ 3600352 h 5490345"/>
                <a:gd name="connsiteX2722" fmla="*/ 1248047 w 2837481"/>
                <a:gd name="connsiteY2722" fmla="*/ 3601168 h 5490345"/>
                <a:gd name="connsiteX2723" fmla="*/ 1258152 w 2837481"/>
                <a:gd name="connsiteY2723" fmla="*/ 3604995 h 5490345"/>
                <a:gd name="connsiteX2724" fmla="*/ 1252763 w 2837481"/>
                <a:gd name="connsiteY2724" fmla="*/ 3580498 h 5490345"/>
                <a:gd name="connsiteX2725" fmla="*/ 1249407 w 2837481"/>
                <a:gd name="connsiteY2725" fmla="*/ 3582882 h 5490345"/>
                <a:gd name="connsiteX2726" fmla="*/ 1927751 w 2837481"/>
                <a:gd name="connsiteY2726" fmla="*/ 3551104 h 5490345"/>
                <a:gd name="connsiteX2727" fmla="*/ 1788263 w 2837481"/>
                <a:gd name="connsiteY2727" fmla="*/ 3609657 h 5490345"/>
                <a:gd name="connsiteX2728" fmla="*/ 1875443 w 2837481"/>
                <a:gd name="connsiteY2728" fmla="*/ 3586236 h 5490345"/>
                <a:gd name="connsiteX2729" fmla="*/ 1884161 w 2837481"/>
                <a:gd name="connsiteY2729" fmla="*/ 3588431 h 5490345"/>
                <a:gd name="connsiteX2730" fmla="*/ 1886276 w 2837481"/>
                <a:gd name="connsiteY2730" fmla="*/ 3587899 h 5490345"/>
                <a:gd name="connsiteX2731" fmla="*/ 1892372 w 2837481"/>
                <a:gd name="connsiteY2731" fmla="*/ 3598872 h 5490345"/>
                <a:gd name="connsiteX2732" fmla="*/ 1898496 w 2837481"/>
                <a:gd name="connsiteY2732" fmla="*/ 3609896 h 5490345"/>
                <a:gd name="connsiteX2733" fmla="*/ 1916869 w 2837481"/>
                <a:gd name="connsiteY2733" fmla="*/ 3604384 h 5490345"/>
                <a:gd name="connsiteX2734" fmla="*/ 1916869 w 2837481"/>
                <a:gd name="connsiteY2734" fmla="*/ 3609896 h 5490345"/>
                <a:gd name="connsiteX2735" fmla="*/ 1919932 w 2837481"/>
                <a:gd name="connsiteY2735" fmla="*/ 3598872 h 5490345"/>
                <a:gd name="connsiteX2736" fmla="*/ 1920307 w 2837481"/>
                <a:gd name="connsiteY2736" fmla="*/ 3597519 h 5490345"/>
                <a:gd name="connsiteX2737" fmla="*/ 1921939 w 2837481"/>
                <a:gd name="connsiteY2737" fmla="*/ 3597946 h 5490345"/>
                <a:gd name="connsiteX2738" fmla="*/ 1916127 w 2837481"/>
                <a:gd name="connsiteY2738" fmla="*/ 3615512 h 5490345"/>
                <a:gd name="connsiteX2739" fmla="*/ 1933563 w 2837481"/>
                <a:gd name="connsiteY2739" fmla="*/ 3621368 h 5490345"/>
                <a:gd name="connsiteX2740" fmla="*/ 1950999 w 2837481"/>
                <a:gd name="connsiteY2740" fmla="*/ 3615512 h 5490345"/>
                <a:gd name="connsiteX2741" fmla="*/ 1962623 w 2837481"/>
                <a:gd name="connsiteY2741" fmla="*/ 3615512 h 5490345"/>
                <a:gd name="connsiteX2742" fmla="*/ 1962623 w 2837481"/>
                <a:gd name="connsiteY2742" fmla="*/ 3621368 h 5490345"/>
                <a:gd name="connsiteX2743" fmla="*/ 1939375 w 2837481"/>
                <a:gd name="connsiteY2743" fmla="*/ 3627223 h 5490345"/>
                <a:gd name="connsiteX2744" fmla="*/ 1916127 w 2837481"/>
                <a:gd name="connsiteY2744" fmla="*/ 3638934 h 5490345"/>
                <a:gd name="connsiteX2745" fmla="*/ 1916127 w 2837481"/>
                <a:gd name="connsiteY2745" fmla="*/ 3644789 h 5490345"/>
                <a:gd name="connsiteX2746" fmla="*/ 1933563 w 2837481"/>
                <a:gd name="connsiteY2746" fmla="*/ 3638934 h 5490345"/>
                <a:gd name="connsiteX2747" fmla="*/ 1945187 w 2837481"/>
                <a:gd name="connsiteY2747" fmla="*/ 3650644 h 5490345"/>
                <a:gd name="connsiteX2748" fmla="*/ 1927751 w 2837481"/>
                <a:gd name="connsiteY2748" fmla="*/ 3662355 h 5490345"/>
                <a:gd name="connsiteX2749" fmla="*/ 1945187 w 2837481"/>
                <a:gd name="connsiteY2749" fmla="*/ 3662355 h 5490345"/>
                <a:gd name="connsiteX2750" fmla="*/ 1950999 w 2837481"/>
                <a:gd name="connsiteY2750" fmla="*/ 3668210 h 5490345"/>
                <a:gd name="connsiteX2751" fmla="*/ 1933563 w 2837481"/>
                <a:gd name="connsiteY2751" fmla="*/ 3679921 h 5490345"/>
                <a:gd name="connsiteX2752" fmla="*/ 1950999 w 2837481"/>
                <a:gd name="connsiteY2752" fmla="*/ 3691631 h 5490345"/>
                <a:gd name="connsiteX2753" fmla="*/ 1945187 w 2837481"/>
                <a:gd name="connsiteY2753" fmla="*/ 3697487 h 5490345"/>
                <a:gd name="connsiteX2754" fmla="*/ 1927751 w 2837481"/>
                <a:gd name="connsiteY2754" fmla="*/ 3685776 h 5490345"/>
                <a:gd name="connsiteX2755" fmla="*/ 1921939 w 2837481"/>
                <a:gd name="connsiteY2755" fmla="*/ 3691631 h 5490345"/>
                <a:gd name="connsiteX2756" fmla="*/ 1916127 w 2837481"/>
                <a:gd name="connsiteY2756" fmla="*/ 3703342 h 5490345"/>
                <a:gd name="connsiteX2757" fmla="*/ 1904503 w 2837481"/>
                <a:gd name="connsiteY2757" fmla="*/ 3691631 h 5490345"/>
                <a:gd name="connsiteX2758" fmla="*/ 1916127 w 2837481"/>
                <a:gd name="connsiteY2758" fmla="*/ 3685776 h 5490345"/>
                <a:gd name="connsiteX2759" fmla="*/ 1910315 w 2837481"/>
                <a:gd name="connsiteY2759" fmla="*/ 3674065 h 5490345"/>
                <a:gd name="connsiteX2760" fmla="*/ 1904503 w 2837481"/>
                <a:gd name="connsiteY2760" fmla="*/ 3685776 h 5490345"/>
                <a:gd name="connsiteX2761" fmla="*/ 1892879 w 2837481"/>
                <a:gd name="connsiteY2761" fmla="*/ 3697487 h 5490345"/>
                <a:gd name="connsiteX2762" fmla="*/ 1904503 w 2837481"/>
                <a:gd name="connsiteY2762" fmla="*/ 3709197 h 5490345"/>
                <a:gd name="connsiteX2763" fmla="*/ 1898691 w 2837481"/>
                <a:gd name="connsiteY2763" fmla="*/ 3738474 h 5490345"/>
                <a:gd name="connsiteX2764" fmla="*/ 1875443 w 2837481"/>
                <a:gd name="connsiteY2764" fmla="*/ 3744329 h 5490345"/>
                <a:gd name="connsiteX2765" fmla="*/ 1823135 w 2837481"/>
                <a:gd name="connsiteY2765" fmla="*/ 3750185 h 5490345"/>
                <a:gd name="connsiteX2766" fmla="*/ 1828947 w 2837481"/>
                <a:gd name="connsiteY2766" fmla="*/ 3767750 h 5490345"/>
                <a:gd name="connsiteX2767" fmla="*/ 1852195 w 2837481"/>
                <a:gd name="connsiteY2767" fmla="*/ 3779461 h 5490345"/>
                <a:gd name="connsiteX2768" fmla="*/ 1933563 w 2837481"/>
                <a:gd name="connsiteY2768" fmla="*/ 3761895 h 5490345"/>
                <a:gd name="connsiteX2769" fmla="*/ 1968435 w 2837481"/>
                <a:gd name="connsiteY2769" fmla="*/ 3761895 h 5490345"/>
                <a:gd name="connsiteX2770" fmla="*/ 2084675 w 2837481"/>
                <a:gd name="connsiteY2770" fmla="*/ 3679921 h 5490345"/>
                <a:gd name="connsiteX2771" fmla="*/ 2078863 w 2837481"/>
                <a:gd name="connsiteY2771" fmla="*/ 3662355 h 5490345"/>
                <a:gd name="connsiteX2772" fmla="*/ 2014931 w 2837481"/>
                <a:gd name="connsiteY2772" fmla="*/ 3597946 h 5490345"/>
                <a:gd name="connsiteX2773" fmla="*/ 1927751 w 2837481"/>
                <a:gd name="connsiteY2773" fmla="*/ 3551104 h 5490345"/>
                <a:gd name="connsiteX2774" fmla="*/ 2185110 w 2837481"/>
                <a:gd name="connsiteY2774" fmla="*/ 3546815 h 5490345"/>
                <a:gd name="connsiteX2775" fmla="*/ 2185110 w 2837481"/>
                <a:gd name="connsiteY2775" fmla="*/ 3557839 h 5490345"/>
                <a:gd name="connsiteX2776" fmla="*/ 2185110 w 2837481"/>
                <a:gd name="connsiteY2776" fmla="*/ 3546815 h 5490345"/>
                <a:gd name="connsiteX2777" fmla="*/ 1614338 w 2837481"/>
                <a:gd name="connsiteY2777" fmla="*/ 3546203 h 5490345"/>
                <a:gd name="connsiteX2778" fmla="*/ 1614338 w 2837481"/>
                <a:gd name="connsiteY2778" fmla="*/ 3558451 h 5490345"/>
                <a:gd name="connsiteX2779" fmla="*/ 1614338 w 2837481"/>
                <a:gd name="connsiteY2779" fmla="*/ 3546203 h 5490345"/>
                <a:gd name="connsiteX2780" fmla="*/ 1689296 w 2837481"/>
                <a:gd name="connsiteY2780" fmla="*/ 3533955 h 5490345"/>
                <a:gd name="connsiteX2781" fmla="*/ 1665779 w 2837481"/>
                <a:gd name="connsiteY2781" fmla="*/ 3546203 h 5490345"/>
                <a:gd name="connsiteX2782" fmla="*/ 1689296 w 2837481"/>
                <a:gd name="connsiteY2782" fmla="*/ 3533955 h 5490345"/>
                <a:gd name="connsiteX2783" fmla="*/ 2401350 w 2837481"/>
                <a:gd name="connsiteY2783" fmla="*/ 3533343 h 5490345"/>
                <a:gd name="connsiteX2784" fmla="*/ 2381084 w 2837481"/>
                <a:gd name="connsiteY2784" fmla="*/ 3534772 h 5490345"/>
                <a:gd name="connsiteX2785" fmla="*/ 2404245 w 2837481"/>
                <a:gd name="connsiteY2785" fmla="*/ 3580499 h 5490345"/>
                <a:gd name="connsiteX2786" fmla="*/ 2438986 w 2837481"/>
                <a:gd name="connsiteY2786" fmla="*/ 3586215 h 5490345"/>
                <a:gd name="connsiteX2787" fmla="*/ 2438986 w 2837481"/>
                <a:gd name="connsiteY2787" fmla="*/ 3546204 h 5490345"/>
                <a:gd name="connsiteX2788" fmla="*/ 2421616 w 2837481"/>
                <a:gd name="connsiteY2788" fmla="*/ 3540488 h 5490345"/>
                <a:gd name="connsiteX2789" fmla="*/ 2401350 w 2837481"/>
                <a:gd name="connsiteY2789" fmla="*/ 3533343 h 5490345"/>
                <a:gd name="connsiteX2790" fmla="*/ 2758612 w 2837481"/>
                <a:gd name="connsiteY2790" fmla="*/ 3530648 h 5490345"/>
                <a:gd name="connsiteX2791" fmla="*/ 2749517 w 2837481"/>
                <a:gd name="connsiteY2791" fmla="*/ 3575604 h 5490345"/>
                <a:gd name="connsiteX2792" fmla="*/ 2773034 w 2837481"/>
                <a:gd name="connsiteY2792" fmla="*/ 3569684 h 5490345"/>
                <a:gd name="connsiteX2793" fmla="*/ 2767155 w 2837481"/>
                <a:gd name="connsiteY2793" fmla="*/ 3546003 h 5490345"/>
                <a:gd name="connsiteX2794" fmla="*/ 2758612 w 2837481"/>
                <a:gd name="connsiteY2794" fmla="*/ 3530648 h 5490345"/>
                <a:gd name="connsiteX2795" fmla="*/ 2799979 w 2837481"/>
                <a:gd name="connsiteY2795" fmla="*/ 3529060 h 5490345"/>
                <a:gd name="connsiteX2796" fmla="*/ 2819576 w 2837481"/>
                <a:gd name="connsiteY2796" fmla="*/ 3592752 h 5490345"/>
                <a:gd name="connsiteX2797" fmla="*/ 2819576 w 2837481"/>
                <a:gd name="connsiteY2797" fmla="*/ 3529060 h 5490345"/>
                <a:gd name="connsiteX2798" fmla="*/ 2799979 w 2837481"/>
                <a:gd name="connsiteY2798" fmla="*/ 3529060 h 5490345"/>
                <a:gd name="connsiteX2799" fmla="*/ 70061 w 2837481"/>
                <a:gd name="connsiteY2799" fmla="*/ 3529060 h 5490345"/>
                <a:gd name="connsiteX2800" fmla="*/ 52423 w 2837481"/>
                <a:gd name="connsiteY2800" fmla="*/ 3564018 h 5490345"/>
                <a:gd name="connsiteX2801" fmla="*/ 28907 w 2837481"/>
                <a:gd name="connsiteY2801" fmla="*/ 3558191 h 5490345"/>
                <a:gd name="connsiteX2802" fmla="*/ 28907 w 2837481"/>
                <a:gd name="connsiteY2802" fmla="*/ 3581496 h 5490345"/>
                <a:gd name="connsiteX2803" fmla="*/ 52423 w 2837481"/>
                <a:gd name="connsiteY2803" fmla="*/ 3587323 h 5490345"/>
                <a:gd name="connsiteX2804" fmla="*/ 52423 w 2837481"/>
                <a:gd name="connsiteY2804" fmla="*/ 3598975 h 5490345"/>
                <a:gd name="connsiteX2805" fmla="*/ 40665 w 2837481"/>
                <a:gd name="connsiteY2805" fmla="*/ 3645585 h 5490345"/>
                <a:gd name="connsiteX2806" fmla="*/ 17148 w 2837481"/>
                <a:gd name="connsiteY2806" fmla="*/ 3663064 h 5490345"/>
                <a:gd name="connsiteX2807" fmla="*/ 28907 w 2837481"/>
                <a:gd name="connsiteY2807" fmla="*/ 3744631 h 5490345"/>
                <a:gd name="connsiteX2808" fmla="*/ 64182 w 2837481"/>
                <a:gd name="connsiteY2808" fmla="*/ 3587323 h 5490345"/>
                <a:gd name="connsiteX2809" fmla="*/ 70061 w 2837481"/>
                <a:gd name="connsiteY2809" fmla="*/ 3529060 h 5490345"/>
                <a:gd name="connsiteX2810" fmla="*/ 2632199 w 2837481"/>
                <a:gd name="connsiteY2810" fmla="*/ 3524158 h 5490345"/>
                <a:gd name="connsiteX2811" fmla="*/ 2643814 w 2837481"/>
                <a:gd name="connsiteY2811" fmla="*/ 3593734 h 5490345"/>
                <a:gd name="connsiteX2812" fmla="*/ 2667043 w 2837481"/>
                <a:gd name="connsiteY2812" fmla="*/ 3657512 h 5490345"/>
                <a:gd name="connsiteX2813" fmla="*/ 2684466 w 2837481"/>
                <a:gd name="connsiteY2813" fmla="*/ 3674906 h 5490345"/>
                <a:gd name="connsiteX2814" fmla="*/ 2690273 w 2837481"/>
                <a:gd name="connsiteY2814" fmla="*/ 3698098 h 5490345"/>
                <a:gd name="connsiteX2815" fmla="*/ 2707695 w 2837481"/>
                <a:gd name="connsiteY2815" fmla="*/ 3721290 h 5490345"/>
                <a:gd name="connsiteX2816" fmla="*/ 2713503 w 2837481"/>
                <a:gd name="connsiteY2816" fmla="*/ 3750279 h 5490345"/>
                <a:gd name="connsiteX2817" fmla="*/ 2730925 w 2837481"/>
                <a:gd name="connsiteY2817" fmla="*/ 3796663 h 5490345"/>
                <a:gd name="connsiteX2818" fmla="*/ 2725118 w 2837481"/>
                <a:gd name="connsiteY2818" fmla="*/ 3872037 h 5490345"/>
                <a:gd name="connsiteX2819" fmla="*/ 2730925 w 2837481"/>
                <a:gd name="connsiteY2819" fmla="*/ 3930017 h 5490345"/>
                <a:gd name="connsiteX2820" fmla="*/ 2719310 w 2837481"/>
                <a:gd name="connsiteY2820" fmla="*/ 3993795 h 5490345"/>
                <a:gd name="connsiteX2821" fmla="*/ 2678658 w 2837481"/>
                <a:gd name="connsiteY2821" fmla="*/ 4057572 h 5490345"/>
                <a:gd name="connsiteX2822" fmla="*/ 2626391 w 2837481"/>
                <a:gd name="connsiteY2822" fmla="*/ 4190926 h 5490345"/>
                <a:gd name="connsiteX2823" fmla="*/ 2568317 w 2837481"/>
                <a:gd name="connsiteY2823" fmla="*/ 4272098 h 5490345"/>
                <a:gd name="connsiteX2824" fmla="*/ 2568317 w 2837481"/>
                <a:gd name="connsiteY2824" fmla="*/ 4301088 h 5490345"/>
                <a:gd name="connsiteX2825" fmla="*/ 2527665 w 2837481"/>
                <a:gd name="connsiteY2825" fmla="*/ 4330077 h 5490345"/>
                <a:gd name="connsiteX2826" fmla="*/ 2498628 w 2837481"/>
                <a:gd name="connsiteY2826" fmla="*/ 4393855 h 5490345"/>
                <a:gd name="connsiteX2827" fmla="*/ 2475398 w 2837481"/>
                <a:gd name="connsiteY2827" fmla="*/ 4405451 h 5490345"/>
                <a:gd name="connsiteX2828" fmla="*/ 2463783 w 2837481"/>
                <a:gd name="connsiteY2828" fmla="*/ 4399653 h 5490345"/>
                <a:gd name="connsiteX2829" fmla="*/ 2457976 w 2837481"/>
                <a:gd name="connsiteY2829" fmla="*/ 4434441 h 5490345"/>
                <a:gd name="connsiteX2830" fmla="*/ 2452169 w 2837481"/>
                <a:gd name="connsiteY2830" fmla="*/ 4434441 h 5490345"/>
                <a:gd name="connsiteX2831" fmla="*/ 2446361 w 2837481"/>
                <a:gd name="connsiteY2831" fmla="*/ 4382259 h 5490345"/>
                <a:gd name="connsiteX2832" fmla="*/ 2405709 w 2837481"/>
                <a:gd name="connsiteY2832" fmla="*/ 4411249 h 5490345"/>
                <a:gd name="connsiteX2833" fmla="*/ 2417324 w 2837481"/>
                <a:gd name="connsiteY2833" fmla="*/ 4428643 h 5490345"/>
                <a:gd name="connsiteX2834" fmla="*/ 2359250 w 2837481"/>
                <a:gd name="connsiteY2834" fmla="*/ 4498219 h 5490345"/>
                <a:gd name="connsiteX2835" fmla="*/ 2144375 w 2837481"/>
                <a:gd name="connsiteY2835" fmla="*/ 4504017 h 5490345"/>
                <a:gd name="connsiteX2836" fmla="*/ 2144375 w 2837481"/>
                <a:gd name="connsiteY2836" fmla="*/ 4521411 h 5490345"/>
                <a:gd name="connsiteX2837" fmla="*/ 2254716 w 2837481"/>
                <a:gd name="connsiteY2837" fmla="*/ 4533007 h 5490345"/>
                <a:gd name="connsiteX2838" fmla="*/ 2394094 w 2837481"/>
                <a:gd name="connsiteY2838" fmla="*/ 4475027 h 5490345"/>
                <a:gd name="connsiteX2839" fmla="*/ 2423131 w 2837481"/>
                <a:gd name="connsiteY2839" fmla="*/ 4463431 h 5490345"/>
                <a:gd name="connsiteX2840" fmla="*/ 2394094 w 2837481"/>
                <a:gd name="connsiteY2840" fmla="*/ 4504017 h 5490345"/>
                <a:gd name="connsiteX2841" fmla="*/ 2428939 w 2837481"/>
                <a:gd name="connsiteY2841" fmla="*/ 4480825 h 5490345"/>
                <a:gd name="connsiteX2842" fmla="*/ 2492821 w 2837481"/>
                <a:gd name="connsiteY2842" fmla="*/ 4469229 h 5490345"/>
                <a:gd name="connsiteX2843" fmla="*/ 2492821 w 2837481"/>
                <a:gd name="connsiteY2843" fmla="*/ 4475027 h 5490345"/>
                <a:gd name="connsiteX2844" fmla="*/ 2446361 w 2837481"/>
                <a:gd name="connsiteY2844" fmla="*/ 4486623 h 5490345"/>
                <a:gd name="connsiteX2845" fmla="*/ 2446361 w 2837481"/>
                <a:gd name="connsiteY2845" fmla="*/ 4498219 h 5490345"/>
                <a:gd name="connsiteX2846" fmla="*/ 2341827 w 2837481"/>
                <a:gd name="connsiteY2846" fmla="*/ 4579391 h 5490345"/>
                <a:gd name="connsiteX2847" fmla="*/ 2312790 w 2837481"/>
                <a:gd name="connsiteY2847" fmla="*/ 4602582 h 5490345"/>
                <a:gd name="connsiteX2848" fmla="*/ 2301175 w 2837481"/>
                <a:gd name="connsiteY2848" fmla="*/ 4608380 h 5490345"/>
                <a:gd name="connsiteX2849" fmla="*/ 2283753 w 2837481"/>
                <a:gd name="connsiteY2849" fmla="*/ 4637370 h 5490345"/>
                <a:gd name="connsiteX2850" fmla="*/ 2289560 w 2837481"/>
                <a:gd name="connsiteY2850" fmla="*/ 4660562 h 5490345"/>
                <a:gd name="connsiteX2851" fmla="*/ 2289560 w 2837481"/>
                <a:gd name="connsiteY2851" fmla="*/ 4677956 h 5490345"/>
                <a:gd name="connsiteX2852" fmla="*/ 2510243 w 2837481"/>
                <a:gd name="connsiteY2852" fmla="*/ 4469229 h 5490345"/>
                <a:gd name="connsiteX2853" fmla="*/ 2585739 w 2837481"/>
                <a:gd name="connsiteY2853" fmla="*/ 4359067 h 5490345"/>
                <a:gd name="connsiteX2854" fmla="*/ 2696081 w 2837481"/>
                <a:gd name="connsiteY2854" fmla="*/ 4173532 h 5490345"/>
                <a:gd name="connsiteX2855" fmla="*/ 2759962 w 2837481"/>
                <a:gd name="connsiteY2855" fmla="*/ 4034380 h 5490345"/>
                <a:gd name="connsiteX2856" fmla="*/ 2783192 w 2837481"/>
                <a:gd name="connsiteY2856" fmla="*/ 3953209 h 5490345"/>
                <a:gd name="connsiteX2857" fmla="*/ 2794807 w 2837481"/>
                <a:gd name="connsiteY2857" fmla="*/ 3901027 h 5490345"/>
                <a:gd name="connsiteX2858" fmla="*/ 2812229 w 2837481"/>
                <a:gd name="connsiteY2858" fmla="*/ 3785067 h 5490345"/>
                <a:gd name="connsiteX2859" fmla="*/ 2794807 w 2837481"/>
                <a:gd name="connsiteY2859" fmla="*/ 3779269 h 5490345"/>
                <a:gd name="connsiteX2860" fmla="*/ 2800614 w 2837481"/>
                <a:gd name="connsiteY2860" fmla="*/ 3802461 h 5490345"/>
                <a:gd name="connsiteX2861" fmla="*/ 2765770 w 2837481"/>
                <a:gd name="connsiteY2861" fmla="*/ 3848845 h 5490345"/>
                <a:gd name="connsiteX2862" fmla="*/ 2765770 w 2837481"/>
                <a:gd name="connsiteY2862" fmla="*/ 3877835 h 5490345"/>
                <a:gd name="connsiteX2863" fmla="*/ 2794807 w 2837481"/>
                <a:gd name="connsiteY2863" fmla="*/ 3848845 h 5490345"/>
                <a:gd name="connsiteX2864" fmla="*/ 2794807 w 2837481"/>
                <a:gd name="connsiteY2864" fmla="*/ 3860441 h 5490345"/>
                <a:gd name="connsiteX2865" fmla="*/ 2765770 w 2837481"/>
                <a:gd name="connsiteY2865" fmla="*/ 3895229 h 5490345"/>
                <a:gd name="connsiteX2866" fmla="*/ 2759962 w 2837481"/>
                <a:gd name="connsiteY2866" fmla="*/ 3924219 h 5490345"/>
                <a:gd name="connsiteX2867" fmla="*/ 2777385 w 2837481"/>
                <a:gd name="connsiteY2867" fmla="*/ 3912623 h 5490345"/>
                <a:gd name="connsiteX2868" fmla="*/ 2788999 w 2837481"/>
                <a:gd name="connsiteY2868" fmla="*/ 3924219 h 5490345"/>
                <a:gd name="connsiteX2869" fmla="*/ 2754155 w 2837481"/>
                <a:gd name="connsiteY2869" fmla="*/ 3941613 h 5490345"/>
                <a:gd name="connsiteX2870" fmla="*/ 2730925 w 2837481"/>
                <a:gd name="connsiteY2870" fmla="*/ 4016987 h 5490345"/>
                <a:gd name="connsiteX2871" fmla="*/ 2725118 w 2837481"/>
                <a:gd name="connsiteY2871" fmla="*/ 4028582 h 5490345"/>
                <a:gd name="connsiteX2872" fmla="*/ 2713503 w 2837481"/>
                <a:gd name="connsiteY2872" fmla="*/ 4016987 h 5490345"/>
                <a:gd name="connsiteX2873" fmla="*/ 2730925 w 2837481"/>
                <a:gd name="connsiteY2873" fmla="*/ 3756077 h 5490345"/>
                <a:gd name="connsiteX2874" fmla="*/ 2632199 w 2837481"/>
                <a:gd name="connsiteY2874" fmla="*/ 3524158 h 5490345"/>
                <a:gd name="connsiteX2875" fmla="*/ 2166204 w 2837481"/>
                <a:gd name="connsiteY2875" fmla="*/ 3518401 h 5490345"/>
                <a:gd name="connsiteX2876" fmla="*/ 2162775 w 2837481"/>
                <a:gd name="connsiteY2876" fmla="*/ 3525548 h 5490345"/>
                <a:gd name="connsiteX2877" fmla="*/ 2155168 w 2837481"/>
                <a:gd name="connsiteY2877" fmla="*/ 3522523 h 5490345"/>
                <a:gd name="connsiteX2878" fmla="*/ 582287 w 2837481"/>
                <a:gd name="connsiteY2878" fmla="*/ 3516807 h 5490345"/>
                <a:gd name="connsiteX2879" fmla="*/ 494834 w 2837481"/>
                <a:gd name="connsiteY2879" fmla="*/ 3551823 h 5490345"/>
                <a:gd name="connsiteX2880" fmla="*/ 564797 w 2837481"/>
                <a:gd name="connsiteY2880" fmla="*/ 3610183 h 5490345"/>
                <a:gd name="connsiteX2881" fmla="*/ 576457 w 2837481"/>
                <a:gd name="connsiteY2881" fmla="*/ 3598511 h 5490345"/>
                <a:gd name="connsiteX2882" fmla="*/ 582287 w 2837481"/>
                <a:gd name="connsiteY2882" fmla="*/ 3621855 h 5490345"/>
                <a:gd name="connsiteX2883" fmla="*/ 599778 w 2837481"/>
                <a:gd name="connsiteY2883" fmla="*/ 3604347 h 5490345"/>
                <a:gd name="connsiteX2884" fmla="*/ 588118 w 2837481"/>
                <a:gd name="connsiteY2884" fmla="*/ 3598511 h 5490345"/>
                <a:gd name="connsiteX2885" fmla="*/ 599778 w 2837481"/>
                <a:gd name="connsiteY2885" fmla="*/ 3586839 h 5490345"/>
                <a:gd name="connsiteX2886" fmla="*/ 623099 w 2837481"/>
                <a:gd name="connsiteY2886" fmla="*/ 3592675 h 5490345"/>
                <a:gd name="connsiteX2887" fmla="*/ 640590 w 2837481"/>
                <a:gd name="connsiteY2887" fmla="*/ 3581003 h 5490345"/>
                <a:gd name="connsiteX2888" fmla="*/ 658081 w 2837481"/>
                <a:gd name="connsiteY2888" fmla="*/ 3581003 h 5490345"/>
                <a:gd name="connsiteX2889" fmla="*/ 669741 w 2837481"/>
                <a:gd name="connsiteY2889" fmla="*/ 3592675 h 5490345"/>
                <a:gd name="connsiteX2890" fmla="*/ 663911 w 2837481"/>
                <a:gd name="connsiteY2890" fmla="*/ 3604347 h 5490345"/>
                <a:gd name="connsiteX2891" fmla="*/ 687232 w 2837481"/>
                <a:gd name="connsiteY2891" fmla="*/ 3621855 h 5490345"/>
                <a:gd name="connsiteX2892" fmla="*/ 751364 w 2837481"/>
                <a:gd name="connsiteY2892" fmla="*/ 3703559 h 5490345"/>
                <a:gd name="connsiteX2893" fmla="*/ 786346 w 2837481"/>
                <a:gd name="connsiteY2893" fmla="*/ 3703559 h 5490345"/>
                <a:gd name="connsiteX2894" fmla="*/ 716383 w 2837481"/>
                <a:gd name="connsiteY2894" fmla="*/ 3651035 h 5490345"/>
                <a:gd name="connsiteX2895" fmla="*/ 663911 w 2837481"/>
                <a:gd name="connsiteY2895" fmla="*/ 3545987 h 5490345"/>
                <a:gd name="connsiteX2896" fmla="*/ 611439 w 2837481"/>
                <a:gd name="connsiteY2896" fmla="*/ 3540151 h 5490345"/>
                <a:gd name="connsiteX2897" fmla="*/ 605608 w 2837481"/>
                <a:gd name="connsiteY2897" fmla="*/ 3528479 h 5490345"/>
                <a:gd name="connsiteX2898" fmla="*/ 582287 w 2837481"/>
                <a:gd name="connsiteY2898" fmla="*/ 3516807 h 5490345"/>
                <a:gd name="connsiteX2899" fmla="*/ 193524 w 2837481"/>
                <a:gd name="connsiteY2899" fmla="*/ 3511911 h 5490345"/>
                <a:gd name="connsiteX2900" fmla="*/ 193524 w 2837481"/>
                <a:gd name="connsiteY2900" fmla="*/ 3604553 h 5490345"/>
                <a:gd name="connsiteX2901" fmla="*/ 199314 w 2837481"/>
                <a:gd name="connsiteY2901" fmla="*/ 3639294 h 5490345"/>
                <a:gd name="connsiteX2902" fmla="*/ 205104 w 2837481"/>
                <a:gd name="connsiteY2902" fmla="*/ 3685615 h 5490345"/>
                <a:gd name="connsiteX2903" fmla="*/ 257216 w 2837481"/>
                <a:gd name="connsiteY2903" fmla="*/ 3766677 h 5490345"/>
                <a:gd name="connsiteX2904" fmla="*/ 297747 w 2837481"/>
                <a:gd name="connsiteY2904" fmla="*/ 3755097 h 5490345"/>
                <a:gd name="connsiteX2905" fmla="*/ 315117 w 2837481"/>
                <a:gd name="connsiteY2905" fmla="*/ 3714566 h 5490345"/>
                <a:gd name="connsiteX2906" fmla="*/ 297747 w 2837481"/>
                <a:gd name="connsiteY2906" fmla="*/ 3668245 h 5490345"/>
                <a:gd name="connsiteX2907" fmla="*/ 291956 w 2837481"/>
                <a:gd name="connsiteY2907" fmla="*/ 3714566 h 5490345"/>
                <a:gd name="connsiteX2908" fmla="*/ 268796 w 2837481"/>
                <a:gd name="connsiteY2908" fmla="*/ 3737727 h 5490345"/>
                <a:gd name="connsiteX2909" fmla="*/ 239845 w 2837481"/>
                <a:gd name="connsiteY2909" fmla="*/ 3726146 h 5490345"/>
                <a:gd name="connsiteX2910" fmla="*/ 193524 w 2837481"/>
                <a:gd name="connsiteY2910" fmla="*/ 3511911 h 5490345"/>
                <a:gd name="connsiteX2911" fmla="*/ 1602312 w 2837481"/>
                <a:gd name="connsiteY2911" fmla="*/ 3511907 h 5490345"/>
                <a:gd name="connsiteX2912" fmla="*/ 1578261 w 2837481"/>
                <a:gd name="connsiteY2912" fmla="*/ 3575905 h 5490345"/>
                <a:gd name="connsiteX2913" fmla="*/ 1548196 w 2837481"/>
                <a:gd name="connsiteY2913" fmla="*/ 3599177 h 5490345"/>
                <a:gd name="connsiteX2914" fmla="*/ 1596300 w 2837481"/>
                <a:gd name="connsiteY2914" fmla="*/ 3581723 h 5490345"/>
                <a:gd name="connsiteX2915" fmla="*/ 1602312 w 2837481"/>
                <a:gd name="connsiteY2915" fmla="*/ 3511907 h 5490345"/>
                <a:gd name="connsiteX2916" fmla="*/ 2303024 w 2837481"/>
                <a:gd name="connsiteY2916" fmla="*/ 3508910 h 5490345"/>
                <a:gd name="connsiteX2917" fmla="*/ 2282740 w 2837481"/>
                <a:gd name="connsiteY2917" fmla="*/ 3510361 h 5490345"/>
                <a:gd name="connsiteX2918" fmla="*/ 2363878 w 2837481"/>
                <a:gd name="connsiteY2918" fmla="*/ 3556776 h 5490345"/>
                <a:gd name="connsiteX2919" fmla="*/ 2363878 w 2837481"/>
                <a:gd name="connsiteY2919" fmla="*/ 3562578 h 5490345"/>
                <a:gd name="connsiteX2920" fmla="*/ 2294331 w 2837481"/>
                <a:gd name="connsiteY2920" fmla="*/ 3550974 h 5490345"/>
                <a:gd name="connsiteX2921" fmla="*/ 2265353 w 2837481"/>
                <a:gd name="connsiteY2921" fmla="*/ 3516163 h 5490345"/>
                <a:gd name="connsiteX2922" fmla="*/ 2230579 w 2837481"/>
                <a:gd name="connsiteY2922" fmla="*/ 3516163 h 5490345"/>
                <a:gd name="connsiteX2923" fmla="*/ 2190010 w 2837481"/>
                <a:gd name="connsiteY2923" fmla="*/ 3574181 h 5490345"/>
                <a:gd name="connsiteX2924" fmla="*/ 2201601 w 2837481"/>
                <a:gd name="connsiteY2924" fmla="*/ 3574181 h 5490345"/>
                <a:gd name="connsiteX2925" fmla="*/ 2224432 w 2837481"/>
                <a:gd name="connsiteY2925" fmla="*/ 3565610 h 5490345"/>
                <a:gd name="connsiteX2926" fmla="*/ 2229694 w 2837481"/>
                <a:gd name="connsiteY2926" fmla="*/ 3570700 h 5490345"/>
                <a:gd name="connsiteX2927" fmla="*/ 2227081 w 2837481"/>
                <a:gd name="connsiteY2927" fmla="*/ 3564616 h 5490345"/>
                <a:gd name="connsiteX2928" fmla="*/ 2247966 w 2837481"/>
                <a:gd name="connsiteY2928" fmla="*/ 3556776 h 5490345"/>
                <a:gd name="connsiteX2929" fmla="*/ 2294331 w 2837481"/>
                <a:gd name="connsiteY2929" fmla="*/ 3556776 h 5490345"/>
                <a:gd name="connsiteX2930" fmla="*/ 2381265 w 2837481"/>
                <a:gd name="connsiteY2930" fmla="*/ 3585785 h 5490345"/>
                <a:gd name="connsiteX2931" fmla="*/ 2416038 w 2837481"/>
                <a:gd name="connsiteY2931" fmla="*/ 3614795 h 5490345"/>
                <a:gd name="connsiteX2932" fmla="*/ 2427629 w 2837481"/>
                <a:gd name="connsiteY2932" fmla="*/ 3603191 h 5490345"/>
                <a:gd name="connsiteX2933" fmla="*/ 2369673 w 2837481"/>
                <a:gd name="connsiteY2933" fmla="*/ 3550974 h 5490345"/>
                <a:gd name="connsiteX2934" fmla="*/ 2323309 w 2837481"/>
                <a:gd name="connsiteY2934" fmla="*/ 3516163 h 5490345"/>
                <a:gd name="connsiteX2935" fmla="*/ 2303024 w 2837481"/>
                <a:gd name="connsiteY2935" fmla="*/ 3508910 h 5490345"/>
                <a:gd name="connsiteX2936" fmla="*/ 1707425 w 2837481"/>
                <a:gd name="connsiteY2936" fmla="*/ 3499660 h 5490345"/>
                <a:gd name="connsiteX2937" fmla="*/ 1660880 w 2837481"/>
                <a:gd name="connsiteY2937" fmla="*/ 3529056 h 5490345"/>
                <a:gd name="connsiteX2938" fmla="*/ 1707425 w 2837481"/>
                <a:gd name="connsiteY2938" fmla="*/ 3499660 h 5490345"/>
                <a:gd name="connsiteX2939" fmla="*/ 633201 w 2837481"/>
                <a:gd name="connsiteY2939" fmla="*/ 3490434 h 5490345"/>
                <a:gd name="connsiteX2940" fmla="*/ 641814 w 2837481"/>
                <a:gd name="connsiteY2940" fmla="*/ 3493535 h 5490345"/>
                <a:gd name="connsiteX2941" fmla="*/ 635689 w 2837481"/>
                <a:gd name="connsiteY2941" fmla="*/ 3493535 h 5490345"/>
                <a:gd name="connsiteX2942" fmla="*/ 633201 w 2837481"/>
                <a:gd name="connsiteY2942" fmla="*/ 3490434 h 5490345"/>
                <a:gd name="connsiteX2943" fmla="*/ 2823496 w 2837481"/>
                <a:gd name="connsiteY2943" fmla="*/ 3487415 h 5490345"/>
                <a:gd name="connsiteX2944" fmla="*/ 2811738 w 2837481"/>
                <a:gd name="connsiteY2944" fmla="*/ 3504563 h 5490345"/>
                <a:gd name="connsiteX2945" fmla="*/ 2823496 w 2837481"/>
                <a:gd name="connsiteY2945" fmla="*/ 3504563 h 5490345"/>
                <a:gd name="connsiteX2946" fmla="*/ 2823496 w 2837481"/>
                <a:gd name="connsiteY2946" fmla="*/ 3487415 h 5490345"/>
                <a:gd name="connsiteX2947" fmla="*/ 644264 w 2837481"/>
                <a:gd name="connsiteY2947" fmla="*/ 3487104 h 5490345"/>
                <a:gd name="connsiteX2948" fmla="*/ 641815 w 2837481"/>
                <a:gd name="connsiteY2948" fmla="*/ 3494760 h 5490345"/>
                <a:gd name="connsiteX2949" fmla="*/ 646714 w 2837481"/>
                <a:gd name="connsiteY2949" fmla="*/ 3488635 h 5490345"/>
                <a:gd name="connsiteX2950" fmla="*/ 644264 w 2837481"/>
                <a:gd name="connsiteY2950" fmla="*/ 3487104 h 5490345"/>
                <a:gd name="connsiteX2951" fmla="*/ 2163457 w 2837481"/>
                <a:gd name="connsiteY2951" fmla="*/ 3487097 h 5490345"/>
                <a:gd name="connsiteX2952" fmla="*/ 2167519 w 2837481"/>
                <a:gd name="connsiteY2952" fmla="*/ 3495193 h 5490345"/>
                <a:gd name="connsiteX2953" fmla="*/ 2162653 w 2837481"/>
                <a:gd name="connsiteY2953" fmla="*/ 3506804 h 5490345"/>
                <a:gd name="connsiteX2954" fmla="*/ 2147699 w 2837481"/>
                <a:gd name="connsiteY2954" fmla="*/ 3516041 h 5490345"/>
                <a:gd name="connsiteX2955" fmla="*/ 2154081 w 2837481"/>
                <a:gd name="connsiteY2955" fmla="*/ 3505783 h 5490345"/>
                <a:gd name="connsiteX2956" fmla="*/ 2340120 w 2837481"/>
                <a:gd name="connsiteY2956" fmla="*/ 3484870 h 5490345"/>
                <a:gd name="connsiteX2957" fmla="*/ 2317393 w 2837481"/>
                <a:gd name="connsiteY2957" fmla="*/ 3493781 h 5490345"/>
                <a:gd name="connsiteX2958" fmla="*/ 2375573 w 2837481"/>
                <a:gd name="connsiteY2958" fmla="*/ 3517297 h 5490345"/>
                <a:gd name="connsiteX2959" fmla="*/ 2410481 w 2837481"/>
                <a:gd name="connsiteY2959" fmla="*/ 3517297 h 5490345"/>
                <a:gd name="connsiteX2960" fmla="*/ 2439571 w 2837481"/>
                <a:gd name="connsiteY2960" fmla="*/ 3529056 h 5490345"/>
                <a:gd name="connsiteX2961" fmla="*/ 2410481 w 2837481"/>
                <a:gd name="connsiteY2961" fmla="*/ 3505539 h 5490345"/>
                <a:gd name="connsiteX2962" fmla="*/ 2387755 w 2837481"/>
                <a:gd name="connsiteY2962" fmla="*/ 3497914 h 5490345"/>
                <a:gd name="connsiteX2963" fmla="*/ 2386716 w 2837481"/>
                <a:gd name="connsiteY2963" fmla="*/ 3497510 h 5490345"/>
                <a:gd name="connsiteX2964" fmla="*/ 2388434 w 2837481"/>
                <a:gd name="connsiteY2964" fmla="*/ 3494760 h 5490345"/>
                <a:gd name="connsiteX2965" fmla="*/ 2384557 w 2837481"/>
                <a:gd name="connsiteY2965" fmla="*/ 3496669 h 5490345"/>
                <a:gd name="connsiteX2966" fmla="*/ 2363937 w 2837481"/>
                <a:gd name="connsiteY2966" fmla="*/ 3488636 h 5490345"/>
                <a:gd name="connsiteX2967" fmla="*/ 2340120 w 2837481"/>
                <a:gd name="connsiteY2967" fmla="*/ 3484870 h 5490345"/>
                <a:gd name="connsiteX2968" fmla="*/ 2044143 w 2837481"/>
                <a:gd name="connsiteY2968" fmla="*/ 3482511 h 5490345"/>
                <a:gd name="connsiteX2969" fmla="*/ 2014635 w 2837481"/>
                <a:gd name="connsiteY2969" fmla="*/ 3505718 h 5490345"/>
                <a:gd name="connsiteX2970" fmla="*/ 2013938 w 2837481"/>
                <a:gd name="connsiteY2970" fmla="*/ 3509833 h 5490345"/>
                <a:gd name="connsiteX2971" fmla="*/ 2000389 w 2837481"/>
                <a:gd name="connsiteY2971" fmla="*/ 3504751 h 5490345"/>
                <a:gd name="connsiteX2972" fmla="*/ 1996485 w 2837481"/>
                <a:gd name="connsiteY2972" fmla="*/ 3505478 h 5490345"/>
                <a:gd name="connsiteX2973" fmla="*/ 2002434 w 2837481"/>
                <a:gd name="connsiteY2973" fmla="*/ 3522932 h 5490345"/>
                <a:gd name="connsiteX2974" fmla="*/ 2026231 w 2837481"/>
                <a:gd name="connsiteY2974" fmla="*/ 3546205 h 5490345"/>
                <a:gd name="connsiteX2975" fmla="*/ 2034411 w 2837481"/>
                <a:gd name="connsiteY2975" fmla="*/ 3540387 h 5490345"/>
                <a:gd name="connsiteX2976" fmla="*/ 2037141 w 2837481"/>
                <a:gd name="connsiteY2976" fmla="*/ 3536116 h 5490345"/>
                <a:gd name="connsiteX2977" fmla="*/ 2056684 w 2837481"/>
                <a:gd name="connsiteY2977" fmla="*/ 3551408 h 5490345"/>
                <a:gd name="connsiteX2978" fmla="*/ 2071193 w 2837481"/>
                <a:gd name="connsiteY2978" fmla="*/ 3577635 h 5490345"/>
                <a:gd name="connsiteX2979" fmla="*/ 2061226 w 2837481"/>
                <a:gd name="connsiteY2979" fmla="*/ 3580988 h 5490345"/>
                <a:gd name="connsiteX2980" fmla="*/ 2062713 w 2837481"/>
                <a:gd name="connsiteY2980" fmla="*/ 3590542 h 5490345"/>
                <a:gd name="connsiteX2981" fmla="*/ 2060678 w 2837481"/>
                <a:gd name="connsiteY2981" fmla="*/ 3594363 h 5490345"/>
                <a:gd name="connsiteX2982" fmla="*/ 2044498 w 2837481"/>
                <a:gd name="connsiteY2982" fmla="*/ 3563633 h 5490345"/>
                <a:gd name="connsiteX2983" fmla="*/ 2003343 w 2837481"/>
                <a:gd name="connsiteY2983" fmla="*/ 3529149 h 5490345"/>
                <a:gd name="connsiteX2984" fmla="*/ 1997556 w 2837481"/>
                <a:gd name="connsiteY2984" fmla="*/ 3517026 h 5490345"/>
                <a:gd name="connsiteX2985" fmla="*/ 1995776 w 2837481"/>
                <a:gd name="connsiteY2985" fmla="*/ 3517213 h 5490345"/>
                <a:gd name="connsiteX2986" fmla="*/ 1996487 w 2837481"/>
                <a:gd name="connsiteY2986" fmla="*/ 3516807 h 5490345"/>
                <a:gd name="connsiteX2987" fmla="*/ 1979338 w 2837481"/>
                <a:gd name="connsiteY2987" fmla="*/ 3524157 h 5490345"/>
                <a:gd name="connsiteX2988" fmla="*/ 1986340 w 2837481"/>
                <a:gd name="connsiteY2988" fmla="*/ 3521756 h 5490345"/>
                <a:gd name="connsiteX2989" fmla="*/ 1976887 w 2837481"/>
                <a:gd name="connsiteY2989" fmla="*/ 3529149 h 5490345"/>
                <a:gd name="connsiteX2990" fmla="*/ 1962189 w 2837481"/>
                <a:gd name="connsiteY2990" fmla="*/ 3540643 h 5490345"/>
                <a:gd name="connsiteX2991" fmla="*/ 2038619 w 2837481"/>
                <a:gd name="connsiteY2991" fmla="*/ 3609612 h 5490345"/>
                <a:gd name="connsiteX2992" fmla="*/ 2079774 w 2837481"/>
                <a:gd name="connsiteY2992" fmla="*/ 3644096 h 5490345"/>
                <a:gd name="connsiteX2993" fmla="*/ 2103291 w 2837481"/>
                <a:gd name="connsiteY2993" fmla="*/ 3655590 h 5490345"/>
                <a:gd name="connsiteX2994" fmla="*/ 2109170 w 2837481"/>
                <a:gd name="connsiteY2994" fmla="*/ 3644096 h 5490345"/>
                <a:gd name="connsiteX2995" fmla="*/ 2086663 w 2837481"/>
                <a:gd name="connsiteY2995" fmla="*/ 3631523 h 5490345"/>
                <a:gd name="connsiteX2996" fmla="*/ 2077415 w 2837481"/>
                <a:gd name="connsiteY2996" fmla="*/ 3620816 h 5490345"/>
                <a:gd name="connsiteX2997" fmla="*/ 2085023 w 2837481"/>
                <a:gd name="connsiteY2997" fmla="*/ 3622143 h 5490345"/>
                <a:gd name="connsiteX2998" fmla="*/ 2085023 w 2837481"/>
                <a:gd name="connsiteY2998" fmla="*/ 3610384 h 5490345"/>
                <a:gd name="connsiteX2999" fmla="*/ 2088741 w 2837481"/>
                <a:gd name="connsiteY2999" fmla="*/ 3615529 h 5490345"/>
                <a:gd name="connsiteX3000" fmla="*/ 2095654 w 2837481"/>
                <a:gd name="connsiteY3000" fmla="*/ 3616150 h 5490345"/>
                <a:gd name="connsiteX3001" fmla="*/ 2096819 w 2837481"/>
                <a:gd name="connsiteY3001" fmla="*/ 3617489 h 5490345"/>
                <a:gd name="connsiteX3002" fmla="*/ 2113252 w 2837481"/>
                <a:gd name="connsiteY3002" fmla="*/ 3627043 h 5490345"/>
                <a:gd name="connsiteX3003" fmla="*/ 2118968 w 2837481"/>
                <a:gd name="connsiteY3003" fmla="*/ 3597647 h 5490345"/>
                <a:gd name="connsiteX3004" fmla="*/ 2101820 w 2837481"/>
                <a:gd name="connsiteY3004" fmla="*/ 3600586 h 5490345"/>
                <a:gd name="connsiteX3005" fmla="*/ 2092963 w 2837481"/>
                <a:gd name="connsiteY3005" fmla="*/ 3602105 h 5490345"/>
                <a:gd name="connsiteX3006" fmla="*/ 2090333 w 2837481"/>
                <a:gd name="connsiteY3006" fmla="*/ 3592701 h 5490345"/>
                <a:gd name="connsiteX3007" fmla="*/ 2088509 w 2837481"/>
                <a:gd name="connsiteY3007" fmla="*/ 3590862 h 5490345"/>
                <a:gd name="connsiteX3008" fmla="*/ 2091355 w 2837481"/>
                <a:gd name="connsiteY3008" fmla="*/ 3586945 h 5490345"/>
                <a:gd name="connsiteX3009" fmla="*/ 2073651 w 2837481"/>
                <a:gd name="connsiteY3009" fmla="*/ 3569539 h 5490345"/>
                <a:gd name="connsiteX3010" fmla="*/ 2097257 w 2837481"/>
                <a:gd name="connsiteY3010" fmla="*/ 3575341 h 5490345"/>
                <a:gd name="connsiteX3011" fmla="*/ 2138568 w 2837481"/>
                <a:gd name="connsiteY3011" fmla="*/ 3575341 h 5490345"/>
                <a:gd name="connsiteX3012" fmla="*/ 2120863 w 2837481"/>
                <a:gd name="connsiteY3012" fmla="*/ 3563737 h 5490345"/>
                <a:gd name="connsiteX3013" fmla="*/ 2067749 w 2837481"/>
                <a:gd name="connsiteY3013" fmla="*/ 3540530 h 5490345"/>
                <a:gd name="connsiteX3014" fmla="*/ 2050045 w 2837481"/>
                <a:gd name="connsiteY3014" fmla="*/ 3523124 h 5490345"/>
                <a:gd name="connsiteX3015" fmla="*/ 2067749 w 2837481"/>
                <a:gd name="connsiteY3015" fmla="*/ 3523124 h 5490345"/>
                <a:gd name="connsiteX3016" fmla="*/ 2044143 w 2837481"/>
                <a:gd name="connsiteY3016" fmla="*/ 3482511 h 5490345"/>
                <a:gd name="connsiteX3017" fmla="*/ 1496751 w 2837481"/>
                <a:gd name="connsiteY3017" fmla="*/ 3482511 h 5490345"/>
                <a:gd name="connsiteX3018" fmla="*/ 1496751 w 2837481"/>
                <a:gd name="connsiteY3018" fmla="*/ 3499659 h 5490345"/>
                <a:gd name="connsiteX3019" fmla="*/ 1502876 w 2837481"/>
                <a:gd name="connsiteY3019" fmla="*/ 3496801 h 5490345"/>
                <a:gd name="connsiteX3020" fmla="*/ 1504626 w 2837481"/>
                <a:gd name="connsiteY3020" fmla="*/ 3495984 h 5490345"/>
                <a:gd name="connsiteX3021" fmla="*/ 1509000 w 2837481"/>
                <a:gd name="connsiteY3021" fmla="*/ 3499659 h 5490345"/>
                <a:gd name="connsiteX3022" fmla="*/ 1508510 w 2837481"/>
                <a:gd name="connsiteY3022" fmla="*/ 3494171 h 5490345"/>
                <a:gd name="connsiteX3023" fmla="*/ 1509000 w 2837481"/>
                <a:gd name="connsiteY3023" fmla="*/ 3493943 h 5490345"/>
                <a:gd name="connsiteX3024" fmla="*/ 1508443 w 2837481"/>
                <a:gd name="connsiteY3024" fmla="*/ 3493423 h 5490345"/>
                <a:gd name="connsiteX3025" fmla="*/ 1508235 w 2837481"/>
                <a:gd name="connsiteY3025" fmla="*/ 3491085 h 5490345"/>
                <a:gd name="connsiteX3026" fmla="*/ 1502876 w 2837481"/>
                <a:gd name="connsiteY3026" fmla="*/ 3482511 h 5490345"/>
                <a:gd name="connsiteX3027" fmla="*/ 1502155 w 2837481"/>
                <a:gd name="connsiteY3027" fmla="*/ 3487554 h 5490345"/>
                <a:gd name="connsiteX3028" fmla="*/ 673686 w 2837481"/>
                <a:gd name="connsiteY3028" fmla="*/ 3475355 h 5490345"/>
                <a:gd name="connsiteX3029" fmla="*/ 675294 w 2837481"/>
                <a:gd name="connsiteY3029" fmla="*/ 3487412 h 5490345"/>
                <a:gd name="connsiteX3030" fmla="*/ 681010 w 2837481"/>
                <a:gd name="connsiteY3030" fmla="*/ 3475980 h 5490345"/>
                <a:gd name="connsiteX3031" fmla="*/ 673686 w 2837481"/>
                <a:gd name="connsiteY3031" fmla="*/ 3475355 h 5490345"/>
                <a:gd name="connsiteX3032" fmla="*/ 568324 w 2837481"/>
                <a:gd name="connsiteY3032" fmla="*/ 3474551 h 5490345"/>
                <a:gd name="connsiteX3033" fmla="*/ 558526 w 2837481"/>
                <a:gd name="connsiteY3033" fmla="*/ 3481696 h 5490345"/>
                <a:gd name="connsiteX3034" fmla="*/ 578123 w 2837481"/>
                <a:gd name="connsiteY3034" fmla="*/ 3475980 h 5490345"/>
                <a:gd name="connsiteX3035" fmla="*/ 568324 w 2837481"/>
                <a:gd name="connsiteY3035" fmla="*/ 3474551 h 5490345"/>
                <a:gd name="connsiteX3036" fmla="*/ 1485824 w 2837481"/>
                <a:gd name="connsiteY3036" fmla="*/ 3470455 h 5490345"/>
                <a:gd name="connsiteX3037" fmla="*/ 1479604 w 2837481"/>
                <a:gd name="connsiteY3037" fmla="*/ 3471080 h 5490345"/>
                <a:gd name="connsiteX3038" fmla="*/ 1485729 w 2837481"/>
                <a:gd name="connsiteY3038" fmla="*/ 3482512 h 5490345"/>
                <a:gd name="connsiteX3039" fmla="*/ 1491853 w 2837481"/>
                <a:gd name="connsiteY3039" fmla="*/ 3482512 h 5490345"/>
                <a:gd name="connsiteX3040" fmla="*/ 1485824 w 2837481"/>
                <a:gd name="connsiteY3040" fmla="*/ 3470455 h 5490345"/>
                <a:gd name="connsiteX3041" fmla="*/ 605069 w 2837481"/>
                <a:gd name="connsiteY3041" fmla="*/ 3453115 h 5490345"/>
                <a:gd name="connsiteX3042" fmla="*/ 617318 w 2837481"/>
                <a:gd name="connsiteY3042" fmla="*/ 3459239 h 5490345"/>
                <a:gd name="connsiteX3043" fmla="*/ 605069 w 2837481"/>
                <a:gd name="connsiteY3043" fmla="*/ 3453115 h 5490345"/>
                <a:gd name="connsiteX3044" fmla="*/ 2330085 w 2837481"/>
                <a:gd name="connsiteY3044" fmla="*/ 3449842 h 5490345"/>
                <a:gd name="connsiteX3045" fmla="*/ 2270342 w 2837481"/>
                <a:gd name="connsiteY3045" fmla="*/ 3453493 h 5490345"/>
                <a:gd name="connsiteX3046" fmla="*/ 2232456 w 2837481"/>
                <a:gd name="connsiteY3046" fmla="*/ 3473938 h 5490345"/>
                <a:gd name="connsiteX3047" fmla="*/ 2227851 w 2837481"/>
                <a:gd name="connsiteY3047" fmla="*/ 3482511 h 5490345"/>
                <a:gd name="connsiteX3048" fmla="*/ 2224305 w 2837481"/>
                <a:gd name="connsiteY3048" fmla="*/ 3482511 h 5490345"/>
                <a:gd name="connsiteX3049" fmla="*/ 2224305 w 2837481"/>
                <a:gd name="connsiteY3049" fmla="*/ 3487410 h 5490345"/>
                <a:gd name="connsiteX3050" fmla="*/ 2225219 w 2837481"/>
                <a:gd name="connsiteY3050" fmla="*/ 3487410 h 5490345"/>
                <a:gd name="connsiteX3051" fmla="*/ 2212056 w 2837481"/>
                <a:gd name="connsiteY3051" fmla="*/ 3511909 h 5490345"/>
                <a:gd name="connsiteX3052" fmla="*/ 2287827 w 2837481"/>
                <a:gd name="connsiteY3052" fmla="*/ 3494384 h 5490345"/>
                <a:gd name="connsiteX3053" fmla="*/ 2316970 w 2837481"/>
                <a:gd name="connsiteY3053" fmla="*/ 3476859 h 5490345"/>
                <a:gd name="connsiteX3054" fmla="*/ 2381084 w 2837481"/>
                <a:gd name="connsiteY3054" fmla="*/ 3476859 h 5490345"/>
                <a:gd name="connsiteX3055" fmla="*/ 2330085 w 2837481"/>
                <a:gd name="connsiteY3055" fmla="*/ 3449842 h 5490345"/>
                <a:gd name="connsiteX3056" fmla="*/ 2800797 w 2837481"/>
                <a:gd name="connsiteY3056" fmla="*/ 3448220 h 5490345"/>
                <a:gd name="connsiteX3057" fmla="*/ 2795080 w 2837481"/>
                <a:gd name="connsiteY3057" fmla="*/ 3454099 h 5490345"/>
                <a:gd name="connsiteX3058" fmla="*/ 2812229 w 2837481"/>
                <a:gd name="connsiteY3058" fmla="*/ 3477616 h 5490345"/>
                <a:gd name="connsiteX3059" fmla="*/ 2800797 w 2837481"/>
                <a:gd name="connsiteY3059" fmla="*/ 3448220 h 5490345"/>
                <a:gd name="connsiteX3060" fmla="*/ 833500 w 2837481"/>
                <a:gd name="connsiteY3060" fmla="*/ 3435968 h 5490345"/>
                <a:gd name="connsiteX3061" fmla="*/ 833500 w 2837481"/>
                <a:gd name="connsiteY3061" fmla="*/ 3440867 h 5490345"/>
                <a:gd name="connsiteX3062" fmla="*/ 844524 w 2837481"/>
                <a:gd name="connsiteY3062" fmla="*/ 3440867 h 5490345"/>
                <a:gd name="connsiteX3063" fmla="*/ 850036 w 2837481"/>
                <a:gd name="connsiteY3063" fmla="*/ 3435968 h 5490345"/>
                <a:gd name="connsiteX3064" fmla="*/ 833500 w 2837481"/>
                <a:gd name="connsiteY3064" fmla="*/ 3435968 h 5490345"/>
                <a:gd name="connsiteX3065" fmla="*/ 2084401 w 2837481"/>
                <a:gd name="connsiteY3065" fmla="*/ 3431069 h 5490345"/>
                <a:gd name="connsiteX3066" fmla="*/ 2072425 w 2837481"/>
                <a:gd name="connsiteY3066" fmla="*/ 3453933 h 5490345"/>
                <a:gd name="connsiteX3067" fmla="*/ 2096377 w 2837481"/>
                <a:gd name="connsiteY3067" fmla="*/ 3533956 h 5490345"/>
                <a:gd name="connsiteX3068" fmla="*/ 2126318 w 2837481"/>
                <a:gd name="connsiteY3068" fmla="*/ 3545388 h 5490345"/>
                <a:gd name="connsiteX3069" fmla="*/ 2114342 w 2837481"/>
                <a:gd name="connsiteY3069" fmla="*/ 3505376 h 5490345"/>
                <a:gd name="connsiteX3070" fmla="*/ 2090389 w 2837481"/>
                <a:gd name="connsiteY3070" fmla="*/ 3465364 h 5490345"/>
                <a:gd name="connsiteX3071" fmla="*/ 2084401 w 2837481"/>
                <a:gd name="connsiteY3071" fmla="*/ 3431069 h 5490345"/>
                <a:gd name="connsiteX3072" fmla="*/ 1764991 w 2837481"/>
                <a:gd name="connsiteY3072" fmla="*/ 3431069 h 5490345"/>
                <a:gd name="connsiteX3073" fmla="*/ 1759479 w 2837481"/>
                <a:gd name="connsiteY3073" fmla="*/ 3453117 h 5490345"/>
                <a:gd name="connsiteX3074" fmla="*/ 1776015 w 2837481"/>
                <a:gd name="connsiteY3074" fmla="*/ 3436581 h 5490345"/>
                <a:gd name="connsiteX3075" fmla="*/ 1241495 w 2837481"/>
                <a:gd name="connsiteY3075" fmla="*/ 3431069 h 5490345"/>
                <a:gd name="connsiteX3076" fmla="*/ 1195441 w 2837481"/>
                <a:gd name="connsiteY3076" fmla="*/ 3481777 h 5490345"/>
                <a:gd name="connsiteX3077" fmla="*/ 1201198 w 2837481"/>
                <a:gd name="connsiteY3077" fmla="*/ 3481777 h 5490345"/>
                <a:gd name="connsiteX3078" fmla="*/ 1229982 w 2837481"/>
                <a:gd name="connsiteY3078" fmla="*/ 3481777 h 5490345"/>
                <a:gd name="connsiteX3079" fmla="*/ 1218468 w 2837481"/>
                <a:gd name="connsiteY3079" fmla="*/ 3476143 h 5490345"/>
                <a:gd name="connsiteX3080" fmla="*/ 1224225 w 2837481"/>
                <a:gd name="connsiteY3080" fmla="*/ 3464875 h 5490345"/>
                <a:gd name="connsiteX3081" fmla="*/ 1241495 w 2837481"/>
                <a:gd name="connsiteY3081" fmla="*/ 3470509 h 5490345"/>
                <a:gd name="connsiteX3082" fmla="*/ 1241495 w 2837481"/>
                <a:gd name="connsiteY3082" fmla="*/ 3464875 h 5490345"/>
                <a:gd name="connsiteX3083" fmla="*/ 1258766 w 2837481"/>
                <a:gd name="connsiteY3083" fmla="*/ 3470509 h 5490345"/>
                <a:gd name="connsiteX3084" fmla="*/ 1293306 w 2837481"/>
                <a:gd name="connsiteY3084" fmla="*/ 3481777 h 5490345"/>
                <a:gd name="connsiteX3085" fmla="*/ 1310577 w 2837481"/>
                <a:gd name="connsiteY3085" fmla="*/ 3464875 h 5490345"/>
                <a:gd name="connsiteX3086" fmla="*/ 1281793 w 2837481"/>
                <a:gd name="connsiteY3086" fmla="*/ 3453606 h 5490345"/>
                <a:gd name="connsiteX3087" fmla="*/ 1241495 w 2837481"/>
                <a:gd name="connsiteY3087" fmla="*/ 3431069 h 5490345"/>
                <a:gd name="connsiteX3088" fmla="*/ 2626053 w 2837481"/>
                <a:gd name="connsiteY3088" fmla="*/ 3423723 h 5490345"/>
                <a:gd name="connsiteX3089" fmla="*/ 2673087 w 2837481"/>
                <a:gd name="connsiteY3089" fmla="*/ 3574503 h 5490345"/>
                <a:gd name="connsiteX3090" fmla="*/ 2678966 w 2837481"/>
                <a:gd name="connsiteY3090" fmla="*/ 3591900 h 5490345"/>
                <a:gd name="connsiteX3091" fmla="*/ 2690725 w 2837481"/>
                <a:gd name="connsiteY3091" fmla="*/ 3615097 h 5490345"/>
                <a:gd name="connsiteX3092" fmla="*/ 2708363 w 2837481"/>
                <a:gd name="connsiteY3092" fmla="*/ 3649893 h 5490345"/>
                <a:gd name="connsiteX3093" fmla="*/ 2708363 w 2837481"/>
                <a:gd name="connsiteY3093" fmla="*/ 3667290 h 5490345"/>
                <a:gd name="connsiteX3094" fmla="*/ 2731880 w 2837481"/>
                <a:gd name="connsiteY3094" fmla="*/ 3707885 h 5490345"/>
                <a:gd name="connsiteX3095" fmla="*/ 2773034 w 2837481"/>
                <a:gd name="connsiteY3095" fmla="*/ 3632495 h 5490345"/>
                <a:gd name="connsiteX3096" fmla="*/ 2737759 w 2837481"/>
                <a:gd name="connsiteY3096" fmla="*/ 3644093 h 5490345"/>
                <a:gd name="connsiteX3097" fmla="*/ 2702483 w 2837481"/>
                <a:gd name="connsiteY3097" fmla="*/ 3615097 h 5490345"/>
                <a:gd name="connsiteX3098" fmla="*/ 2626053 w 2837481"/>
                <a:gd name="connsiteY3098" fmla="*/ 3423723 h 5490345"/>
                <a:gd name="connsiteX3099" fmla="*/ 174856 w 2837481"/>
                <a:gd name="connsiteY3099" fmla="*/ 3418823 h 5490345"/>
                <a:gd name="connsiteX3100" fmla="*/ 169027 w 2837481"/>
                <a:gd name="connsiteY3100" fmla="*/ 3453606 h 5490345"/>
                <a:gd name="connsiteX3101" fmla="*/ 180684 w 2837481"/>
                <a:gd name="connsiteY3101" fmla="*/ 3673894 h 5490345"/>
                <a:gd name="connsiteX3102" fmla="*/ 221484 w 2837481"/>
                <a:gd name="connsiteY3102" fmla="*/ 3842009 h 5490345"/>
                <a:gd name="connsiteX3103" fmla="*/ 233141 w 2837481"/>
                <a:gd name="connsiteY3103" fmla="*/ 3923168 h 5490345"/>
                <a:gd name="connsiteX3104" fmla="*/ 256455 w 2837481"/>
                <a:gd name="connsiteY3104" fmla="*/ 3992732 h 5490345"/>
                <a:gd name="connsiteX3105" fmla="*/ 250627 w 2837481"/>
                <a:gd name="connsiteY3105" fmla="*/ 4056500 h 5490345"/>
                <a:gd name="connsiteX3106" fmla="*/ 215656 w 2837481"/>
                <a:gd name="connsiteY3106" fmla="*/ 4085485 h 5490345"/>
                <a:gd name="connsiteX3107" fmla="*/ 262284 w 2837481"/>
                <a:gd name="connsiteY3107" fmla="*/ 4195630 h 5490345"/>
                <a:gd name="connsiteX3108" fmla="*/ 238970 w 2837481"/>
                <a:gd name="connsiteY3108" fmla="*/ 4230412 h 5490345"/>
                <a:gd name="connsiteX3109" fmla="*/ 233141 w 2837481"/>
                <a:gd name="connsiteY3109" fmla="*/ 4265194 h 5490345"/>
                <a:gd name="connsiteX3110" fmla="*/ 268113 w 2837481"/>
                <a:gd name="connsiteY3110" fmla="*/ 4334759 h 5490345"/>
                <a:gd name="connsiteX3111" fmla="*/ 285598 w 2837481"/>
                <a:gd name="connsiteY3111" fmla="*/ 4328962 h 5490345"/>
                <a:gd name="connsiteX3112" fmla="*/ 326398 w 2837481"/>
                <a:gd name="connsiteY3112" fmla="*/ 4352150 h 5490345"/>
                <a:gd name="connsiteX3113" fmla="*/ 279770 w 2837481"/>
                <a:gd name="connsiteY3113" fmla="*/ 4253600 h 5490345"/>
                <a:gd name="connsiteX3114" fmla="*/ 297255 w 2837481"/>
                <a:gd name="connsiteY3114" fmla="*/ 4195630 h 5490345"/>
                <a:gd name="connsiteX3115" fmla="*/ 338055 w 2837481"/>
                <a:gd name="connsiteY3115" fmla="*/ 4189832 h 5490345"/>
                <a:gd name="connsiteX3116" fmla="*/ 314741 w 2837481"/>
                <a:gd name="connsiteY3116" fmla="*/ 4062297 h 5490345"/>
                <a:gd name="connsiteX3117" fmla="*/ 238970 w 2837481"/>
                <a:gd name="connsiteY3117" fmla="*/ 3859400 h 5490345"/>
                <a:gd name="connsiteX3118" fmla="*/ 227313 w 2837481"/>
                <a:gd name="connsiteY3118" fmla="*/ 3818821 h 5490345"/>
                <a:gd name="connsiteX3119" fmla="*/ 203998 w 2837481"/>
                <a:gd name="connsiteY3119" fmla="*/ 3714473 h 5490345"/>
                <a:gd name="connsiteX3120" fmla="*/ 192341 w 2837481"/>
                <a:gd name="connsiteY3120" fmla="*/ 3691285 h 5490345"/>
                <a:gd name="connsiteX3121" fmla="*/ 186513 w 2837481"/>
                <a:gd name="connsiteY3121" fmla="*/ 3633315 h 5490345"/>
                <a:gd name="connsiteX3122" fmla="*/ 174856 w 2837481"/>
                <a:gd name="connsiteY3122" fmla="*/ 3418823 h 5490345"/>
                <a:gd name="connsiteX3123" fmla="*/ 769197 w 2837481"/>
                <a:gd name="connsiteY3123" fmla="*/ 3413920 h 5490345"/>
                <a:gd name="connsiteX3124" fmla="*/ 769197 w 2837481"/>
                <a:gd name="connsiteY3124" fmla="*/ 3423719 h 5490345"/>
                <a:gd name="connsiteX3125" fmla="*/ 769197 w 2837481"/>
                <a:gd name="connsiteY3125" fmla="*/ 3413920 h 5490345"/>
                <a:gd name="connsiteX3126" fmla="*/ 623443 w 2837481"/>
                <a:gd name="connsiteY3126" fmla="*/ 3410859 h 5490345"/>
                <a:gd name="connsiteX3127" fmla="*/ 612419 w 2837481"/>
                <a:gd name="connsiteY3127" fmla="*/ 3412288 h 5490345"/>
                <a:gd name="connsiteX3128" fmla="*/ 623443 w 2837481"/>
                <a:gd name="connsiteY3128" fmla="*/ 3418004 h 5490345"/>
                <a:gd name="connsiteX3129" fmla="*/ 634467 w 2837481"/>
                <a:gd name="connsiteY3129" fmla="*/ 3418004 h 5490345"/>
                <a:gd name="connsiteX3130" fmla="*/ 623443 w 2837481"/>
                <a:gd name="connsiteY3130" fmla="*/ 3410859 h 5490345"/>
                <a:gd name="connsiteX3131" fmla="*/ 2561608 w 2837481"/>
                <a:gd name="connsiteY3131" fmla="*/ 3406574 h 5490345"/>
                <a:gd name="connsiteX3132" fmla="*/ 2567450 w 2837481"/>
                <a:gd name="connsiteY3132" fmla="*/ 3441466 h 5490345"/>
                <a:gd name="connsiteX3133" fmla="*/ 2579133 w 2837481"/>
                <a:gd name="connsiteY3133" fmla="*/ 3522881 h 5490345"/>
                <a:gd name="connsiteX3134" fmla="*/ 2579133 w 2837481"/>
                <a:gd name="connsiteY3134" fmla="*/ 3546142 h 5490345"/>
                <a:gd name="connsiteX3135" fmla="*/ 2573291 w 2837481"/>
                <a:gd name="connsiteY3135" fmla="*/ 3610111 h 5490345"/>
                <a:gd name="connsiteX3136" fmla="*/ 2573291 w 2837481"/>
                <a:gd name="connsiteY3136" fmla="*/ 3645002 h 5490345"/>
                <a:gd name="connsiteX3137" fmla="*/ 2567450 w 2837481"/>
                <a:gd name="connsiteY3137" fmla="*/ 3674079 h 5490345"/>
                <a:gd name="connsiteX3138" fmla="*/ 2567450 w 2837481"/>
                <a:gd name="connsiteY3138" fmla="*/ 3703156 h 5490345"/>
                <a:gd name="connsiteX3139" fmla="*/ 2538242 w 2837481"/>
                <a:gd name="connsiteY3139" fmla="*/ 3767124 h 5490345"/>
                <a:gd name="connsiteX3140" fmla="*/ 2532400 w 2837481"/>
                <a:gd name="connsiteY3140" fmla="*/ 3796201 h 5490345"/>
                <a:gd name="connsiteX3141" fmla="*/ 2509034 w 2837481"/>
                <a:gd name="connsiteY3141" fmla="*/ 3848539 h 5490345"/>
                <a:gd name="connsiteX3142" fmla="*/ 2450619 w 2837481"/>
                <a:gd name="connsiteY3142" fmla="*/ 3970660 h 5490345"/>
                <a:gd name="connsiteX3143" fmla="*/ 2456460 w 2837481"/>
                <a:gd name="connsiteY3143" fmla="*/ 4075336 h 5490345"/>
                <a:gd name="connsiteX3144" fmla="*/ 2491510 w 2837481"/>
                <a:gd name="connsiteY3144" fmla="*/ 3999737 h 5490345"/>
                <a:gd name="connsiteX3145" fmla="*/ 2485668 w 2837481"/>
                <a:gd name="connsiteY3145" fmla="*/ 3959030 h 5490345"/>
                <a:gd name="connsiteX3146" fmla="*/ 2567450 w 2837481"/>
                <a:gd name="connsiteY3146" fmla="*/ 3755494 h 5490345"/>
                <a:gd name="connsiteX3147" fmla="*/ 2584974 w 2837481"/>
                <a:gd name="connsiteY3147" fmla="*/ 3592665 h 5490345"/>
                <a:gd name="connsiteX3148" fmla="*/ 2584974 w 2837481"/>
                <a:gd name="connsiteY3148" fmla="*/ 3511250 h 5490345"/>
                <a:gd name="connsiteX3149" fmla="*/ 2561608 w 2837481"/>
                <a:gd name="connsiteY3149" fmla="*/ 3406574 h 5490345"/>
                <a:gd name="connsiteX3150" fmla="*/ 2540314 w 2837481"/>
                <a:gd name="connsiteY3150" fmla="*/ 3394327 h 5490345"/>
                <a:gd name="connsiteX3151" fmla="*/ 2551747 w 2837481"/>
                <a:gd name="connsiteY3151" fmla="*/ 3458998 h 5490345"/>
                <a:gd name="connsiteX3152" fmla="*/ 2551747 w 2837481"/>
                <a:gd name="connsiteY3152" fmla="*/ 3482515 h 5490345"/>
                <a:gd name="connsiteX3153" fmla="*/ 2551747 w 2837481"/>
                <a:gd name="connsiteY3153" fmla="*/ 3453119 h 5490345"/>
                <a:gd name="connsiteX3154" fmla="*/ 2540314 w 2837481"/>
                <a:gd name="connsiteY3154" fmla="*/ 3394327 h 5490345"/>
                <a:gd name="connsiteX3155" fmla="*/ 1589839 w 2837481"/>
                <a:gd name="connsiteY3155" fmla="*/ 3394323 h 5490345"/>
                <a:gd name="connsiteX3156" fmla="*/ 1589839 w 2837481"/>
                <a:gd name="connsiteY3156" fmla="*/ 3400447 h 5490345"/>
                <a:gd name="connsiteX3157" fmla="*/ 1608212 w 2837481"/>
                <a:gd name="connsiteY3157" fmla="*/ 3406572 h 5490345"/>
                <a:gd name="connsiteX3158" fmla="*/ 1589839 w 2837481"/>
                <a:gd name="connsiteY3158" fmla="*/ 3394323 h 5490345"/>
                <a:gd name="connsiteX3159" fmla="*/ 197609 w 2837481"/>
                <a:gd name="connsiteY3159" fmla="*/ 3389428 h 5490345"/>
                <a:gd name="connsiteX3160" fmla="*/ 191892 w 2837481"/>
                <a:gd name="connsiteY3160" fmla="*/ 3418212 h 5490345"/>
                <a:gd name="connsiteX3161" fmla="*/ 191892 w 2837481"/>
                <a:gd name="connsiteY3161" fmla="*/ 3504563 h 5490345"/>
                <a:gd name="connsiteX3162" fmla="*/ 191892 w 2837481"/>
                <a:gd name="connsiteY3162" fmla="*/ 3470023 h 5490345"/>
                <a:gd name="connsiteX3163" fmla="*/ 191892 w 2837481"/>
                <a:gd name="connsiteY3163" fmla="*/ 3429725 h 5490345"/>
                <a:gd name="connsiteX3164" fmla="*/ 197609 w 2837481"/>
                <a:gd name="connsiteY3164" fmla="*/ 3389428 h 5490345"/>
                <a:gd name="connsiteX3165" fmla="*/ 2597270 w 2837481"/>
                <a:gd name="connsiteY3165" fmla="*/ 3384528 h 5490345"/>
                <a:gd name="connsiteX3166" fmla="*/ 2591758 w 2837481"/>
                <a:gd name="connsiteY3166" fmla="*/ 3390162 h 5490345"/>
                <a:gd name="connsiteX3167" fmla="*/ 2613806 w 2837481"/>
                <a:gd name="connsiteY3167" fmla="*/ 3440871 h 5490345"/>
                <a:gd name="connsiteX3168" fmla="*/ 2597270 w 2837481"/>
                <a:gd name="connsiteY3168" fmla="*/ 3384528 h 5490345"/>
                <a:gd name="connsiteX3169" fmla="*/ 1106028 w 2837481"/>
                <a:gd name="connsiteY3169" fmla="*/ 3383411 h 5490345"/>
                <a:gd name="connsiteX3170" fmla="*/ 1117732 w 2837481"/>
                <a:gd name="connsiteY3170" fmla="*/ 3389201 h 5490345"/>
                <a:gd name="connsiteX3171" fmla="*/ 1100176 w 2837481"/>
                <a:gd name="connsiteY3171" fmla="*/ 3394991 h 5490345"/>
                <a:gd name="connsiteX3172" fmla="*/ 1100176 w 2837481"/>
                <a:gd name="connsiteY3172" fmla="*/ 3389201 h 5490345"/>
                <a:gd name="connsiteX3173" fmla="*/ 1106028 w 2837481"/>
                <a:gd name="connsiteY3173" fmla="*/ 3383411 h 5490345"/>
                <a:gd name="connsiteX3174" fmla="*/ 139633 w 2837481"/>
                <a:gd name="connsiteY3174" fmla="*/ 3377180 h 5490345"/>
                <a:gd name="connsiteX3175" fmla="*/ 104724 w 2837481"/>
                <a:gd name="connsiteY3175" fmla="*/ 3487335 h 5490345"/>
                <a:gd name="connsiteX3176" fmla="*/ 93088 w 2837481"/>
                <a:gd name="connsiteY3176" fmla="*/ 3551108 h 5490345"/>
                <a:gd name="connsiteX3177" fmla="*/ 139633 w 2837481"/>
                <a:gd name="connsiteY3177" fmla="*/ 3377180 h 5490345"/>
                <a:gd name="connsiteX3178" fmla="*/ 727553 w 2837481"/>
                <a:gd name="connsiteY3178" fmla="*/ 3377176 h 5490345"/>
                <a:gd name="connsiteX3179" fmla="*/ 717754 w 2837481"/>
                <a:gd name="connsiteY3179" fmla="*/ 3389425 h 5490345"/>
                <a:gd name="connsiteX3180" fmla="*/ 727553 w 2837481"/>
                <a:gd name="connsiteY3180" fmla="*/ 3389425 h 5490345"/>
                <a:gd name="connsiteX3181" fmla="*/ 2598838 w 2837481"/>
                <a:gd name="connsiteY3181" fmla="*/ 3376298 h 5490345"/>
                <a:gd name="connsiteX3182" fmla="*/ 2604005 w 2837481"/>
                <a:gd name="connsiteY3182" fmla="*/ 3383828 h 5490345"/>
                <a:gd name="connsiteX3183" fmla="*/ 2598838 w 2837481"/>
                <a:gd name="connsiteY3183" fmla="*/ 3376298 h 5490345"/>
                <a:gd name="connsiteX3184" fmla="*/ 2614622 w 2837481"/>
                <a:gd name="connsiteY3184" fmla="*/ 3372281 h 5490345"/>
                <a:gd name="connsiteX3185" fmla="*/ 2626054 w 2837481"/>
                <a:gd name="connsiteY3185" fmla="*/ 3413926 h 5490345"/>
                <a:gd name="connsiteX3186" fmla="*/ 2614622 w 2837481"/>
                <a:gd name="connsiteY3186" fmla="*/ 3372281 h 5490345"/>
                <a:gd name="connsiteX3187" fmla="*/ 1020115 w 2837481"/>
                <a:gd name="connsiteY3187" fmla="*/ 3372277 h 5490345"/>
                <a:gd name="connsiteX3188" fmla="*/ 961789 w 2837481"/>
                <a:gd name="connsiteY3188" fmla="*/ 3407063 h 5490345"/>
                <a:gd name="connsiteX3189" fmla="*/ 938459 w 2837481"/>
                <a:gd name="connsiteY3189" fmla="*/ 3424455 h 5490345"/>
                <a:gd name="connsiteX3190" fmla="*/ 862636 w 2837481"/>
                <a:gd name="connsiteY3190" fmla="*/ 3534609 h 5490345"/>
                <a:gd name="connsiteX3191" fmla="*/ 868468 w 2837481"/>
                <a:gd name="connsiteY3191" fmla="*/ 3685346 h 5490345"/>
                <a:gd name="connsiteX3192" fmla="*/ 926794 w 2837481"/>
                <a:gd name="connsiteY3192" fmla="*/ 3789703 h 5490345"/>
                <a:gd name="connsiteX3193" fmla="*/ 961789 w 2837481"/>
                <a:gd name="connsiteY3193" fmla="*/ 3836083 h 5490345"/>
                <a:gd name="connsiteX3194" fmla="*/ 979531 w 2837481"/>
                <a:gd name="connsiteY3194" fmla="*/ 3848873 h 5490345"/>
                <a:gd name="connsiteX3195" fmla="*/ 978237 w 2837481"/>
                <a:gd name="connsiteY3195" fmla="*/ 3854046 h 5490345"/>
                <a:gd name="connsiteX3196" fmla="*/ 981810 w 2837481"/>
                <a:gd name="connsiteY3196" fmla="*/ 3854761 h 5490345"/>
                <a:gd name="connsiteX3197" fmla="*/ 984400 w 2837481"/>
                <a:gd name="connsiteY3197" fmla="*/ 3850758 h 5490345"/>
                <a:gd name="connsiteX3198" fmla="*/ 998458 w 2837481"/>
                <a:gd name="connsiteY3198" fmla="*/ 3855289 h 5490345"/>
                <a:gd name="connsiteX3199" fmla="*/ 989670 w 2837481"/>
                <a:gd name="connsiteY3199" fmla="*/ 3860252 h 5490345"/>
                <a:gd name="connsiteX3200" fmla="*/ 1013467 w 2837481"/>
                <a:gd name="connsiteY3200" fmla="*/ 3872010 h 5490345"/>
                <a:gd name="connsiteX3201" fmla="*/ 1020160 w 2837481"/>
                <a:gd name="connsiteY3201" fmla="*/ 3860252 h 5490345"/>
                <a:gd name="connsiteX3202" fmla="*/ 1024004 w 2837481"/>
                <a:gd name="connsiteY3202" fmla="*/ 3856201 h 5490345"/>
                <a:gd name="connsiteX3203" fmla="*/ 1045633 w 2837481"/>
                <a:gd name="connsiteY3203" fmla="*/ 3856375 h 5490345"/>
                <a:gd name="connsiteX3204" fmla="*/ 1142599 w 2837481"/>
                <a:gd name="connsiteY3204" fmla="*/ 3859274 h 5490345"/>
                <a:gd name="connsiteX3205" fmla="*/ 1335073 w 2837481"/>
                <a:gd name="connsiteY3205" fmla="*/ 3847679 h 5490345"/>
                <a:gd name="connsiteX3206" fmla="*/ 1241752 w 2837481"/>
                <a:gd name="connsiteY3206" fmla="*/ 3766513 h 5490345"/>
                <a:gd name="connsiteX3207" fmla="*/ 1230087 w 2837481"/>
                <a:gd name="connsiteY3207" fmla="*/ 3737525 h 5490345"/>
                <a:gd name="connsiteX3208" fmla="*/ 1229358 w 2837481"/>
                <a:gd name="connsiteY3208" fmla="*/ 3686252 h 5490345"/>
                <a:gd name="connsiteX3209" fmla="*/ 1233367 w 2837481"/>
                <a:gd name="connsiteY3209" fmla="*/ 3670018 h 5490345"/>
                <a:gd name="connsiteX3210" fmla="*/ 1239841 w 2837481"/>
                <a:gd name="connsiteY3210" fmla="*/ 3690735 h 5490345"/>
                <a:gd name="connsiteX3211" fmla="*/ 1253114 w 2837481"/>
                <a:gd name="connsiteY3211" fmla="*/ 3686826 h 5490345"/>
                <a:gd name="connsiteX3212" fmla="*/ 1253972 w 2837481"/>
                <a:gd name="connsiteY3212" fmla="*/ 3680146 h 5490345"/>
                <a:gd name="connsiteX3213" fmla="*/ 1271044 w 2837481"/>
                <a:gd name="connsiteY3213" fmla="*/ 3697218 h 5490345"/>
                <a:gd name="connsiteX3214" fmla="*/ 1282668 w 2837481"/>
                <a:gd name="connsiteY3214" fmla="*/ 3714654 h 5490345"/>
                <a:gd name="connsiteX3215" fmla="*/ 1282668 w 2837481"/>
                <a:gd name="connsiteY3215" fmla="*/ 3708842 h 5490345"/>
                <a:gd name="connsiteX3216" fmla="*/ 1288480 w 2837481"/>
                <a:gd name="connsiteY3216" fmla="*/ 3720466 h 5490345"/>
                <a:gd name="connsiteX3217" fmla="*/ 1297849 w 2837481"/>
                <a:gd name="connsiteY3217" fmla="*/ 3724749 h 5490345"/>
                <a:gd name="connsiteX3218" fmla="*/ 1299144 w 2837481"/>
                <a:gd name="connsiteY3218" fmla="*/ 3732379 h 5490345"/>
                <a:gd name="connsiteX3219" fmla="*/ 1308432 w 2837481"/>
                <a:gd name="connsiteY3219" fmla="*/ 3732379 h 5490345"/>
                <a:gd name="connsiteX3220" fmla="*/ 1314540 w 2837481"/>
                <a:gd name="connsiteY3220" fmla="*/ 3732379 h 5490345"/>
                <a:gd name="connsiteX3221" fmla="*/ 1339335 w 2837481"/>
                <a:gd name="connsiteY3221" fmla="*/ 3743714 h 5490345"/>
                <a:gd name="connsiteX3222" fmla="*/ 1398908 w 2837481"/>
                <a:gd name="connsiteY3222" fmla="*/ 3749526 h 5490345"/>
                <a:gd name="connsiteX3223" fmla="*/ 1493716 w 2837481"/>
                <a:gd name="connsiteY3223" fmla="*/ 3695583 h 5490345"/>
                <a:gd name="connsiteX3224" fmla="*/ 1508219 w 2837481"/>
                <a:gd name="connsiteY3224" fmla="*/ 3677026 h 5490345"/>
                <a:gd name="connsiteX3225" fmla="*/ 1509976 w 2837481"/>
                <a:gd name="connsiteY3225" fmla="*/ 3690644 h 5490345"/>
                <a:gd name="connsiteX3226" fmla="*/ 1538396 w 2837481"/>
                <a:gd name="connsiteY3226" fmla="*/ 3685017 h 5490345"/>
                <a:gd name="connsiteX3227" fmla="*/ 1513899 w 2837481"/>
                <a:gd name="connsiteY3227" fmla="*/ 3673586 h 5490345"/>
                <a:gd name="connsiteX3228" fmla="*/ 1509546 w 2837481"/>
                <a:gd name="connsiteY3228" fmla="*/ 3675327 h 5490345"/>
                <a:gd name="connsiteX3229" fmla="*/ 1515148 w 2837481"/>
                <a:gd name="connsiteY3229" fmla="*/ 3668158 h 5490345"/>
                <a:gd name="connsiteX3230" fmla="*/ 1526772 w 2837481"/>
                <a:gd name="connsiteY3230" fmla="*/ 3569354 h 5490345"/>
                <a:gd name="connsiteX3231" fmla="*/ 1497425 w 2837481"/>
                <a:gd name="connsiteY3231" fmla="*/ 3526436 h 5490345"/>
                <a:gd name="connsiteX3232" fmla="*/ 1502140 w 2837481"/>
                <a:gd name="connsiteY3232" fmla="*/ 3529056 h 5490345"/>
                <a:gd name="connsiteX3233" fmla="*/ 1513898 w 2837481"/>
                <a:gd name="connsiteY3233" fmla="*/ 3522932 h 5490345"/>
                <a:gd name="connsiteX3234" fmla="*/ 1501405 w 2837481"/>
                <a:gd name="connsiteY3234" fmla="*/ 3510683 h 5490345"/>
                <a:gd name="connsiteX3235" fmla="*/ 1484946 w 2837481"/>
                <a:gd name="connsiteY3235" fmla="*/ 3516646 h 5490345"/>
                <a:gd name="connsiteX3236" fmla="*/ 1449763 w 2837481"/>
                <a:gd name="connsiteY3236" fmla="*/ 3493799 h 5490345"/>
                <a:gd name="connsiteX3237" fmla="*/ 1346600 w 2837481"/>
                <a:gd name="connsiteY3237" fmla="*/ 3453115 h 5490345"/>
                <a:gd name="connsiteX3238" fmla="*/ 1301557 w 2837481"/>
                <a:gd name="connsiteY3238" fmla="*/ 3500337 h 5490345"/>
                <a:gd name="connsiteX3239" fmla="*/ 1265965 w 2837481"/>
                <a:gd name="connsiteY3239" fmla="*/ 3550878 h 5490345"/>
                <a:gd name="connsiteX3240" fmla="*/ 1264676 w 2837481"/>
                <a:gd name="connsiteY3240" fmla="*/ 3546407 h 5490345"/>
                <a:gd name="connsiteX3241" fmla="*/ 1253072 w 2837481"/>
                <a:gd name="connsiteY3241" fmla="*/ 3552327 h 5490345"/>
                <a:gd name="connsiteX3242" fmla="*/ 1241469 w 2837481"/>
                <a:gd name="connsiteY3242" fmla="*/ 3534567 h 5490345"/>
                <a:gd name="connsiteX3243" fmla="*/ 1231228 w 2837481"/>
                <a:gd name="connsiteY3243" fmla="*/ 3529865 h 5490345"/>
                <a:gd name="connsiteX3244" fmla="*/ 1209582 w 2837481"/>
                <a:gd name="connsiteY3244" fmla="*/ 3507977 h 5490345"/>
                <a:gd name="connsiteX3245" fmla="*/ 1125101 w 2837481"/>
                <a:gd name="connsiteY3245" fmla="*/ 3447646 h 5490345"/>
                <a:gd name="connsiteX3246" fmla="*/ 1020115 w 2837481"/>
                <a:gd name="connsiteY3246" fmla="*/ 3372277 h 5490345"/>
                <a:gd name="connsiteX3247" fmla="*/ 205927 w 2837481"/>
                <a:gd name="connsiteY3247" fmla="*/ 3371881 h 5490345"/>
                <a:gd name="connsiteX3248" fmla="*/ 209857 w 2837481"/>
                <a:gd name="connsiteY3248" fmla="*/ 3377669 h 5490345"/>
                <a:gd name="connsiteX3249" fmla="*/ 210286 w 2837481"/>
                <a:gd name="connsiteY3249" fmla="*/ 3377338 h 5490345"/>
                <a:gd name="connsiteX3250" fmla="*/ 213072 w 2837481"/>
                <a:gd name="connsiteY3250" fmla="*/ 3380149 h 5490345"/>
                <a:gd name="connsiteX3251" fmla="*/ 215573 w 2837481"/>
                <a:gd name="connsiteY3251" fmla="*/ 3377669 h 5490345"/>
                <a:gd name="connsiteX3252" fmla="*/ 212715 w 2837481"/>
                <a:gd name="connsiteY3252" fmla="*/ 3375464 h 5490345"/>
                <a:gd name="connsiteX3253" fmla="*/ 210286 w 2837481"/>
                <a:gd name="connsiteY3253" fmla="*/ 3377338 h 5490345"/>
                <a:gd name="connsiteX3254" fmla="*/ 208428 w 2837481"/>
                <a:gd name="connsiteY3254" fmla="*/ 3375464 h 5490345"/>
                <a:gd name="connsiteX3255" fmla="*/ 205927 w 2837481"/>
                <a:gd name="connsiteY3255" fmla="*/ 3371881 h 5490345"/>
                <a:gd name="connsiteX3256" fmla="*/ 767072 w 2837481"/>
                <a:gd name="connsiteY3256" fmla="*/ 3367203 h 5490345"/>
                <a:gd name="connsiteX3257" fmla="*/ 771795 w 2837481"/>
                <a:gd name="connsiteY3257" fmla="*/ 3367632 h 5490345"/>
                <a:gd name="connsiteX3258" fmla="*/ 775426 w 2837481"/>
                <a:gd name="connsiteY3258" fmla="*/ 3372716 h 5490345"/>
                <a:gd name="connsiteX3259" fmla="*/ 752189 w 2837481"/>
                <a:gd name="connsiteY3259" fmla="*/ 3384336 h 5490345"/>
                <a:gd name="connsiteX3260" fmla="*/ 752189 w 2837481"/>
                <a:gd name="connsiteY3260" fmla="*/ 3382884 h 5490345"/>
                <a:gd name="connsiteX3261" fmla="*/ 752189 w 2837481"/>
                <a:gd name="connsiteY3261" fmla="*/ 3382033 h 5490345"/>
                <a:gd name="connsiteX3262" fmla="*/ 755677 w 2837481"/>
                <a:gd name="connsiteY3262" fmla="*/ 3372957 h 5490345"/>
                <a:gd name="connsiteX3263" fmla="*/ 756947 w 2837481"/>
                <a:gd name="connsiteY3263" fmla="*/ 3372626 h 5490345"/>
                <a:gd name="connsiteX3264" fmla="*/ 756736 w 2837481"/>
                <a:gd name="connsiteY3264" fmla="*/ 3370202 h 5490345"/>
                <a:gd name="connsiteX3265" fmla="*/ 756947 w 2837481"/>
                <a:gd name="connsiteY3265" fmla="*/ 3369652 h 5490345"/>
                <a:gd name="connsiteX3266" fmla="*/ 762663 w 2837481"/>
                <a:gd name="connsiteY3266" fmla="*/ 3372626 h 5490345"/>
                <a:gd name="connsiteX3267" fmla="*/ 755820 w 2837481"/>
                <a:gd name="connsiteY3267" fmla="*/ 3365453 h 5490345"/>
                <a:gd name="connsiteX3268" fmla="*/ 756329 w 2837481"/>
                <a:gd name="connsiteY3268" fmla="*/ 3365546 h 5490345"/>
                <a:gd name="connsiteX3269" fmla="*/ 756736 w 2837481"/>
                <a:gd name="connsiteY3269" fmla="*/ 3370202 h 5490345"/>
                <a:gd name="connsiteX3270" fmla="*/ 755677 w 2837481"/>
                <a:gd name="connsiteY3270" fmla="*/ 3372957 h 5490345"/>
                <a:gd name="connsiteX3271" fmla="*/ 752189 w 2837481"/>
                <a:gd name="connsiteY3271" fmla="*/ 3373864 h 5490345"/>
                <a:gd name="connsiteX3272" fmla="*/ 752189 w 2837481"/>
                <a:gd name="connsiteY3272" fmla="*/ 3372716 h 5490345"/>
                <a:gd name="connsiteX3273" fmla="*/ 755820 w 2837481"/>
                <a:gd name="connsiteY3273" fmla="*/ 3365453 h 5490345"/>
                <a:gd name="connsiteX3274" fmla="*/ 1689446 w 2837481"/>
                <a:gd name="connsiteY3274" fmla="*/ 3365299 h 5490345"/>
                <a:gd name="connsiteX3275" fmla="*/ 1688642 w 2837481"/>
                <a:gd name="connsiteY3275" fmla="*/ 3383299 h 5490345"/>
                <a:gd name="connsiteX3276" fmla="*/ 1694358 w 2837481"/>
                <a:gd name="connsiteY3276" fmla="*/ 3406572 h 5490345"/>
                <a:gd name="connsiteX3277" fmla="*/ 1694358 w 2837481"/>
                <a:gd name="connsiteY3277" fmla="*/ 3365845 h 5490345"/>
                <a:gd name="connsiteX3278" fmla="*/ 1689446 w 2837481"/>
                <a:gd name="connsiteY3278" fmla="*/ 3365299 h 5490345"/>
                <a:gd name="connsiteX3279" fmla="*/ 203323 w 2837481"/>
                <a:gd name="connsiteY3279" fmla="*/ 3360031 h 5490345"/>
                <a:gd name="connsiteX3280" fmla="*/ 198424 w 2837481"/>
                <a:gd name="connsiteY3280" fmla="*/ 3384528 h 5490345"/>
                <a:gd name="connsiteX3281" fmla="*/ 203323 w 2837481"/>
                <a:gd name="connsiteY3281" fmla="*/ 3360031 h 5490345"/>
                <a:gd name="connsiteX3282" fmla="*/ 2352738 w 2837481"/>
                <a:gd name="connsiteY3282" fmla="*/ 3360027 h 5490345"/>
                <a:gd name="connsiteX3283" fmla="*/ 2346789 w 2837481"/>
                <a:gd name="connsiteY3283" fmla="*/ 3377552 h 5490345"/>
                <a:gd name="connsiteX3284" fmla="*/ 2358687 w 2837481"/>
                <a:gd name="connsiteY3284" fmla="*/ 3371710 h 5490345"/>
                <a:gd name="connsiteX3285" fmla="*/ 2370586 w 2837481"/>
                <a:gd name="connsiteY3285" fmla="*/ 3377552 h 5490345"/>
                <a:gd name="connsiteX3286" fmla="*/ 2305144 w 2837481"/>
                <a:gd name="connsiteY3286" fmla="*/ 3430126 h 5490345"/>
                <a:gd name="connsiteX3287" fmla="*/ 2358687 w 2837481"/>
                <a:gd name="connsiteY3287" fmla="*/ 3430126 h 5490345"/>
                <a:gd name="connsiteX3288" fmla="*/ 2388433 w 2837481"/>
                <a:gd name="connsiteY3288" fmla="*/ 3365868 h 5490345"/>
                <a:gd name="connsiteX3289" fmla="*/ 2352738 w 2837481"/>
                <a:gd name="connsiteY3289" fmla="*/ 3360027 h 5490345"/>
                <a:gd name="connsiteX3290" fmla="*/ 730949 w 2837481"/>
                <a:gd name="connsiteY3290" fmla="*/ 3347841 h 5490345"/>
                <a:gd name="connsiteX3291" fmla="*/ 734926 w 2837481"/>
                <a:gd name="connsiteY3291" fmla="*/ 3347978 h 5490345"/>
                <a:gd name="connsiteX3292" fmla="*/ 735571 w 2837481"/>
                <a:gd name="connsiteY3292" fmla="*/ 3353138 h 5490345"/>
                <a:gd name="connsiteX3293" fmla="*/ 731074 w 2837481"/>
                <a:gd name="connsiteY3293" fmla="*/ 3353904 h 5490345"/>
                <a:gd name="connsiteX3294" fmla="*/ 729257 w 2837481"/>
                <a:gd name="connsiteY3294" fmla="*/ 3354150 h 5490345"/>
                <a:gd name="connsiteX3295" fmla="*/ 2440183 w 2837481"/>
                <a:gd name="connsiteY3295" fmla="*/ 3330631 h 5490345"/>
                <a:gd name="connsiteX3296" fmla="*/ 2399457 w 2837481"/>
                <a:gd name="connsiteY3296" fmla="*/ 3359619 h 5490345"/>
                <a:gd name="connsiteX3297" fmla="*/ 2399457 w 2837481"/>
                <a:gd name="connsiteY3297" fmla="*/ 3406000 h 5490345"/>
                <a:gd name="connsiteX3298" fmla="*/ 2416911 w 2837481"/>
                <a:gd name="connsiteY3298" fmla="*/ 3371214 h 5490345"/>
                <a:gd name="connsiteX3299" fmla="*/ 2428547 w 2837481"/>
                <a:gd name="connsiteY3299" fmla="*/ 3359619 h 5490345"/>
                <a:gd name="connsiteX3300" fmla="*/ 2434365 w 2837481"/>
                <a:gd name="connsiteY3300" fmla="*/ 3371214 h 5490345"/>
                <a:gd name="connsiteX3301" fmla="*/ 2411821 w 2837481"/>
                <a:gd name="connsiteY3301" fmla="*/ 3413246 h 5490345"/>
                <a:gd name="connsiteX3302" fmla="*/ 2397697 w 2837481"/>
                <a:gd name="connsiteY3302" fmla="*/ 3426458 h 5490345"/>
                <a:gd name="connsiteX3303" fmla="*/ 2393333 w 2837481"/>
                <a:gd name="connsiteY3303" fmla="*/ 3418821 h 5490345"/>
                <a:gd name="connsiteX3304" fmla="*/ 2394558 w 2837481"/>
                <a:gd name="connsiteY3304" fmla="*/ 3408818 h 5490345"/>
                <a:gd name="connsiteX3305" fmla="*/ 2388433 w 2837481"/>
                <a:gd name="connsiteY3305" fmla="*/ 3407389 h 5490345"/>
                <a:gd name="connsiteX3306" fmla="*/ 2389046 w 2837481"/>
                <a:gd name="connsiteY3306" fmla="*/ 3415248 h 5490345"/>
                <a:gd name="connsiteX3307" fmla="*/ 2393332 w 2837481"/>
                <a:gd name="connsiteY3307" fmla="*/ 3418821 h 5490345"/>
                <a:gd name="connsiteX3308" fmla="*/ 2396061 w 2837481"/>
                <a:gd name="connsiteY3308" fmla="*/ 3427989 h 5490345"/>
                <a:gd name="connsiteX3309" fmla="*/ 2376185 w 2837481"/>
                <a:gd name="connsiteY3309" fmla="*/ 3446583 h 5490345"/>
                <a:gd name="connsiteX3310" fmla="*/ 2434365 w 2837481"/>
                <a:gd name="connsiteY3310" fmla="*/ 3452380 h 5490345"/>
                <a:gd name="connsiteX3311" fmla="*/ 2446001 w 2837481"/>
                <a:gd name="connsiteY3311" fmla="*/ 3458178 h 5490345"/>
                <a:gd name="connsiteX3312" fmla="*/ 2405275 w 2837481"/>
                <a:gd name="connsiteY3312" fmla="*/ 3475571 h 5490345"/>
                <a:gd name="connsiteX3313" fmla="*/ 2440183 w 2837481"/>
                <a:gd name="connsiteY3313" fmla="*/ 3504559 h 5490345"/>
                <a:gd name="connsiteX3314" fmla="*/ 2449637 w 2837481"/>
                <a:gd name="connsiteY3314" fmla="*/ 3489668 h 5490345"/>
                <a:gd name="connsiteX3315" fmla="*/ 2456780 w 2837481"/>
                <a:gd name="connsiteY3315" fmla="*/ 3489044 h 5490345"/>
                <a:gd name="connsiteX3316" fmla="*/ 2469273 w 2837481"/>
                <a:gd name="connsiteY3316" fmla="*/ 3483328 h 5490345"/>
                <a:gd name="connsiteX3317" fmla="*/ 2455016 w 2837481"/>
                <a:gd name="connsiteY3317" fmla="*/ 3481195 h 5490345"/>
                <a:gd name="connsiteX3318" fmla="*/ 2462728 w 2837481"/>
                <a:gd name="connsiteY3318" fmla="*/ 3469048 h 5490345"/>
                <a:gd name="connsiteX3319" fmla="*/ 2463455 w 2837481"/>
                <a:gd name="connsiteY3319" fmla="*/ 3429190 h 5490345"/>
                <a:gd name="connsiteX3320" fmla="*/ 2440183 w 2837481"/>
                <a:gd name="connsiteY3320" fmla="*/ 3330631 h 5490345"/>
                <a:gd name="connsiteX3321" fmla="*/ 2131831 w 2837481"/>
                <a:gd name="connsiteY3321" fmla="*/ 3325732 h 5490345"/>
                <a:gd name="connsiteX3322" fmla="*/ 2102740 w 2837481"/>
                <a:gd name="connsiteY3322" fmla="*/ 3412451 h 5490345"/>
                <a:gd name="connsiteX3323" fmla="*/ 2114376 w 2837481"/>
                <a:gd name="connsiteY3323" fmla="*/ 3470264 h 5490345"/>
                <a:gd name="connsiteX3324" fmla="*/ 2137649 w 2837481"/>
                <a:gd name="connsiteY3324" fmla="*/ 3325732 h 5490345"/>
                <a:gd name="connsiteX3325" fmla="*/ 2277639 w 2837481"/>
                <a:gd name="connsiteY3325" fmla="*/ 3319342 h 5490345"/>
                <a:gd name="connsiteX3326" fmla="*/ 2253268 w 2837481"/>
                <a:gd name="connsiteY3326" fmla="*/ 3336916 h 5490345"/>
                <a:gd name="connsiteX3327" fmla="*/ 2253268 w 2837481"/>
                <a:gd name="connsiteY3327" fmla="*/ 3366205 h 5490345"/>
                <a:gd name="connsiteX3328" fmla="*/ 2276901 w 2837481"/>
                <a:gd name="connsiteY3328" fmla="*/ 3348631 h 5490345"/>
                <a:gd name="connsiteX3329" fmla="*/ 2306441 w 2837481"/>
                <a:gd name="connsiteY3329" fmla="*/ 3325200 h 5490345"/>
                <a:gd name="connsiteX3330" fmla="*/ 2276901 w 2837481"/>
                <a:gd name="connsiteY3330" fmla="*/ 3366205 h 5490345"/>
                <a:gd name="connsiteX3331" fmla="*/ 2241452 w 2837481"/>
                <a:gd name="connsiteY3331" fmla="*/ 3401353 h 5490345"/>
                <a:gd name="connsiteX3332" fmla="*/ 2253268 w 2837481"/>
                <a:gd name="connsiteY3332" fmla="*/ 3407211 h 5490345"/>
                <a:gd name="connsiteX3333" fmla="*/ 2312349 w 2837481"/>
                <a:gd name="connsiteY3333" fmla="*/ 3348631 h 5490345"/>
                <a:gd name="connsiteX3334" fmla="*/ 2318257 w 2837481"/>
                <a:gd name="connsiteY3334" fmla="*/ 3348631 h 5490345"/>
                <a:gd name="connsiteX3335" fmla="*/ 2324165 w 2837481"/>
                <a:gd name="connsiteY3335" fmla="*/ 3366205 h 5490345"/>
                <a:gd name="connsiteX3336" fmla="*/ 2253268 w 2837481"/>
                <a:gd name="connsiteY3336" fmla="*/ 3424785 h 5490345"/>
                <a:gd name="connsiteX3337" fmla="*/ 2253268 w 2837481"/>
                <a:gd name="connsiteY3337" fmla="*/ 3436501 h 5490345"/>
                <a:gd name="connsiteX3338" fmla="*/ 2282809 w 2837481"/>
                <a:gd name="connsiteY3338" fmla="*/ 3436501 h 5490345"/>
                <a:gd name="connsiteX3339" fmla="*/ 2318257 w 2837481"/>
                <a:gd name="connsiteY3339" fmla="*/ 3395495 h 5490345"/>
                <a:gd name="connsiteX3340" fmla="*/ 2335981 w 2837481"/>
                <a:gd name="connsiteY3340" fmla="*/ 3336916 h 5490345"/>
                <a:gd name="connsiteX3341" fmla="*/ 2306441 w 2837481"/>
                <a:gd name="connsiteY3341" fmla="*/ 3319342 h 5490345"/>
                <a:gd name="connsiteX3342" fmla="*/ 2277639 w 2837481"/>
                <a:gd name="connsiteY3342" fmla="*/ 3319342 h 5490345"/>
                <a:gd name="connsiteX3343" fmla="*/ 2169403 w 2837481"/>
                <a:gd name="connsiteY3343" fmla="*/ 3313651 h 5490345"/>
                <a:gd name="connsiteX3344" fmla="*/ 2143465 w 2837481"/>
                <a:gd name="connsiteY3344" fmla="*/ 3325955 h 5490345"/>
                <a:gd name="connsiteX3345" fmla="*/ 2143465 w 2837481"/>
                <a:gd name="connsiteY3345" fmla="*/ 3424387 h 5490345"/>
                <a:gd name="connsiteX3346" fmla="*/ 2154993 w 2837481"/>
                <a:gd name="connsiteY3346" fmla="*/ 3407017 h 5490345"/>
                <a:gd name="connsiteX3347" fmla="*/ 2166521 w 2837481"/>
                <a:gd name="connsiteY3347" fmla="*/ 3325955 h 5490345"/>
                <a:gd name="connsiteX3348" fmla="*/ 2166521 w 2837481"/>
                <a:gd name="connsiteY3348" fmla="*/ 3320165 h 5490345"/>
                <a:gd name="connsiteX3349" fmla="*/ 2178049 w 2837481"/>
                <a:gd name="connsiteY3349" fmla="*/ 3366486 h 5490345"/>
                <a:gd name="connsiteX3350" fmla="*/ 2189577 w 2837481"/>
                <a:gd name="connsiteY3350" fmla="*/ 3331745 h 5490345"/>
                <a:gd name="connsiteX3351" fmla="*/ 2201105 w 2837481"/>
                <a:gd name="connsiteY3351" fmla="*/ 3331745 h 5490345"/>
                <a:gd name="connsiteX3352" fmla="*/ 2192459 w 2837481"/>
                <a:gd name="connsiteY3352" fmla="*/ 3380238 h 5490345"/>
                <a:gd name="connsiteX3353" fmla="*/ 2191077 w 2837481"/>
                <a:gd name="connsiteY3353" fmla="*/ 3382436 h 5490345"/>
                <a:gd name="connsiteX3354" fmla="*/ 2183478 w 2837481"/>
                <a:gd name="connsiteY3354" fmla="*/ 3377176 h 5490345"/>
                <a:gd name="connsiteX3355" fmla="*/ 2182049 w 2837481"/>
                <a:gd name="connsiteY3355" fmla="*/ 3387893 h 5490345"/>
                <a:gd name="connsiteX3356" fmla="*/ 2185623 w 2837481"/>
                <a:gd name="connsiteY3356" fmla="*/ 3391110 h 5490345"/>
                <a:gd name="connsiteX3357" fmla="*/ 2178409 w 2837481"/>
                <a:gd name="connsiteY3357" fmla="*/ 3402584 h 5490345"/>
                <a:gd name="connsiteX3358" fmla="*/ 2166521 w 2837481"/>
                <a:gd name="connsiteY3358" fmla="*/ 3424387 h 5490345"/>
                <a:gd name="connsiteX3359" fmla="*/ 2178049 w 2837481"/>
                <a:gd name="connsiteY3359" fmla="*/ 3464918 h 5490345"/>
                <a:gd name="connsiteX3360" fmla="*/ 2206869 w 2837481"/>
                <a:gd name="connsiteY3360" fmla="*/ 3407017 h 5490345"/>
                <a:gd name="connsiteX3361" fmla="*/ 2218396 w 2837481"/>
                <a:gd name="connsiteY3361" fmla="*/ 3366486 h 5490345"/>
                <a:gd name="connsiteX3362" fmla="*/ 2212633 w 2837481"/>
                <a:gd name="connsiteY3362" fmla="*/ 3441758 h 5490345"/>
                <a:gd name="connsiteX3363" fmla="*/ 2195611 w 2837481"/>
                <a:gd name="connsiteY3363" fmla="*/ 3470528 h 5490345"/>
                <a:gd name="connsiteX3364" fmla="*/ 2177184 w 2837481"/>
                <a:gd name="connsiteY3364" fmla="*/ 3496391 h 5490345"/>
                <a:gd name="connsiteX3365" fmla="*/ 2173133 w 2837481"/>
                <a:gd name="connsiteY3365" fmla="*/ 3491799 h 5490345"/>
                <a:gd name="connsiteX3366" fmla="*/ 2164469 w 2837481"/>
                <a:gd name="connsiteY3366" fmla="*/ 3485080 h 5490345"/>
                <a:gd name="connsiteX3367" fmla="*/ 2165513 w 2837481"/>
                <a:gd name="connsiteY3367" fmla="*/ 3483001 h 5490345"/>
                <a:gd name="connsiteX3368" fmla="*/ 2154081 w 2837481"/>
                <a:gd name="connsiteY3368" fmla="*/ 3435968 h 5490345"/>
                <a:gd name="connsiteX3369" fmla="*/ 2136934 w 2837481"/>
                <a:gd name="connsiteY3369" fmla="*/ 3459485 h 5490345"/>
                <a:gd name="connsiteX3370" fmla="*/ 2131218 w 2837481"/>
                <a:gd name="connsiteY3370" fmla="*/ 3500639 h 5490345"/>
                <a:gd name="connsiteX3371" fmla="*/ 2136934 w 2837481"/>
                <a:gd name="connsiteY3371" fmla="*/ 3512397 h 5490345"/>
                <a:gd name="connsiteX3372" fmla="*/ 2140781 w 2837481"/>
                <a:gd name="connsiteY3372" fmla="*/ 3520313 h 5490345"/>
                <a:gd name="connsiteX3373" fmla="*/ 2137204 w 2837481"/>
                <a:gd name="connsiteY3373" fmla="*/ 3522523 h 5490345"/>
                <a:gd name="connsiteX3374" fmla="*/ 2131216 w 2837481"/>
                <a:gd name="connsiteY3374" fmla="*/ 3516807 h 5490345"/>
                <a:gd name="connsiteX3375" fmla="*/ 2159004 w 2837481"/>
                <a:gd name="connsiteY3375" fmla="*/ 3528864 h 5490345"/>
                <a:gd name="connsiteX3376" fmla="*/ 2161513 w 2837481"/>
                <a:gd name="connsiteY3376" fmla="*/ 3530433 h 5490345"/>
                <a:gd name="connsiteX3377" fmla="*/ 2160757 w 2837481"/>
                <a:gd name="connsiteY3377" fmla="*/ 3563351 h 5490345"/>
                <a:gd name="connsiteX3378" fmla="*/ 2172285 w 2837481"/>
                <a:gd name="connsiteY3378" fmla="*/ 3563351 h 5490345"/>
                <a:gd name="connsiteX3379" fmla="*/ 2203896 w 2837481"/>
                <a:gd name="connsiteY3379" fmla="*/ 3482741 h 5490345"/>
                <a:gd name="connsiteX3380" fmla="*/ 2204357 w 2837481"/>
                <a:gd name="connsiteY3380" fmla="*/ 3482205 h 5490345"/>
                <a:gd name="connsiteX3381" fmla="*/ 2207157 w 2837481"/>
                <a:gd name="connsiteY3381" fmla="*/ 3481696 h 5490345"/>
                <a:gd name="connsiteX3382" fmla="*/ 2206017 w 2837481"/>
                <a:gd name="connsiteY3382" fmla="*/ 3480270 h 5490345"/>
                <a:gd name="connsiteX3383" fmla="*/ 2224160 w 2837481"/>
                <a:gd name="connsiteY3383" fmla="*/ 3459128 h 5490345"/>
                <a:gd name="connsiteX3384" fmla="*/ 2241452 w 2837481"/>
                <a:gd name="connsiteY3384" fmla="*/ 3441758 h 5490345"/>
                <a:gd name="connsiteX3385" fmla="*/ 2229924 w 2837481"/>
                <a:gd name="connsiteY3385" fmla="*/ 3378066 h 5490345"/>
                <a:gd name="connsiteX3386" fmla="*/ 2235688 w 2837481"/>
                <a:gd name="connsiteY3386" fmla="*/ 3337535 h 5490345"/>
                <a:gd name="connsiteX3387" fmla="*/ 2195341 w 2837481"/>
                <a:gd name="connsiteY3387" fmla="*/ 3314375 h 5490345"/>
                <a:gd name="connsiteX3388" fmla="*/ 2169403 w 2837481"/>
                <a:gd name="connsiteY3388" fmla="*/ 3313651 h 5490345"/>
                <a:gd name="connsiteX3389" fmla="*/ 1763766 w 2837481"/>
                <a:gd name="connsiteY3389" fmla="*/ 3303686 h 5490345"/>
                <a:gd name="connsiteX3390" fmla="*/ 1763766 w 2837481"/>
                <a:gd name="connsiteY3390" fmla="*/ 3320834 h 5490345"/>
                <a:gd name="connsiteX3391" fmla="*/ 1769890 w 2837481"/>
                <a:gd name="connsiteY3391" fmla="*/ 3355130 h 5490345"/>
                <a:gd name="connsiteX3392" fmla="*/ 1776015 w 2837481"/>
                <a:gd name="connsiteY3392" fmla="*/ 3349414 h 5490345"/>
                <a:gd name="connsiteX3393" fmla="*/ 1763766 w 2837481"/>
                <a:gd name="connsiteY3393" fmla="*/ 3303686 h 5490345"/>
                <a:gd name="connsiteX3394" fmla="*/ 2614337 w 2837481"/>
                <a:gd name="connsiteY3394" fmla="*/ 3296340 h 5490345"/>
                <a:gd name="connsiteX3395" fmla="*/ 2579190 w 2837481"/>
                <a:gd name="connsiteY3395" fmla="*/ 3325736 h 5490345"/>
                <a:gd name="connsiteX3396" fmla="*/ 2497178 w 2837481"/>
                <a:gd name="connsiteY3396" fmla="*/ 3325736 h 5490345"/>
                <a:gd name="connsiteX3397" fmla="*/ 2503036 w 2837481"/>
                <a:gd name="connsiteY3397" fmla="*/ 3361011 h 5490345"/>
                <a:gd name="connsiteX3398" fmla="*/ 2538184 w 2837481"/>
                <a:gd name="connsiteY3398" fmla="*/ 3378649 h 5490345"/>
                <a:gd name="connsiteX3399" fmla="*/ 2620195 w 2837481"/>
                <a:gd name="connsiteY3399" fmla="*/ 3349253 h 5490345"/>
                <a:gd name="connsiteX3400" fmla="*/ 2614337 w 2837481"/>
                <a:gd name="connsiteY3400" fmla="*/ 3296340 h 5490345"/>
                <a:gd name="connsiteX3401" fmla="*/ 2790181 w 2837481"/>
                <a:gd name="connsiteY3401" fmla="*/ 3291441 h 5490345"/>
                <a:gd name="connsiteX3402" fmla="*/ 2795898 w 2837481"/>
                <a:gd name="connsiteY3402" fmla="*/ 3332167 h 5490345"/>
                <a:gd name="connsiteX3403" fmla="*/ 2807330 w 2837481"/>
                <a:gd name="connsiteY3403" fmla="*/ 3384529 h 5490345"/>
                <a:gd name="connsiteX3404" fmla="*/ 2790181 w 2837481"/>
                <a:gd name="connsiteY3404" fmla="*/ 3291441 h 5490345"/>
                <a:gd name="connsiteX3405" fmla="*/ 2731388 w 2837481"/>
                <a:gd name="connsiteY3405" fmla="*/ 3284092 h 5490345"/>
                <a:gd name="connsiteX3406" fmla="*/ 2735216 w 2837481"/>
                <a:gd name="connsiteY3406" fmla="*/ 3292513 h 5490345"/>
                <a:gd name="connsiteX3407" fmla="*/ 2741259 w 2837481"/>
                <a:gd name="connsiteY3407" fmla="*/ 3295260 h 5490345"/>
                <a:gd name="connsiteX3408" fmla="*/ 2739587 w 2837481"/>
                <a:gd name="connsiteY3408" fmla="*/ 3310222 h 5490345"/>
                <a:gd name="connsiteX3409" fmla="*/ 2736666 w 2837481"/>
                <a:gd name="connsiteY3409" fmla="*/ 3336351 h 5490345"/>
                <a:gd name="connsiteX3410" fmla="*/ 2736666 w 2837481"/>
                <a:gd name="connsiteY3410" fmla="*/ 3429257 h 5490345"/>
                <a:gd name="connsiteX3411" fmla="*/ 2783399 w 2837481"/>
                <a:gd name="connsiteY3411" fmla="*/ 3435064 h 5490345"/>
                <a:gd name="connsiteX3412" fmla="*/ 2777557 w 2837481"/>
                <a:gd name="connsiteY3412" fmla="*/ 3406031 h 5490345"/>
                <a:gd name="connsiteX3413" fmla="*/ 2748349 w 2837481"/>
                <a:gd name="connsiteY3413" fmla="*/ 3429257 h 5490345"/>
                <a:gd name="connsiteX3414" fmla="*/ 2742508 w 2837481"/>
                <a:gd name="connsiteY3414" fmla="*/ 3423451 h 5490345"/>
                <a:gd name="connsiteX3415" fmla="*/ 2765874 w 2837481"/>
                <a:gd name="connsiteY3415" fmla="*/ 3382804 h 5490345"/>
                <a:gd name="connsiteX3416" fmla="*/ 2771716 w 2837481"/>
                <a:gd name="connsiteY3416" fmla="*/ 3376998 h 5490345"/>
                <a:gd name="connsiteX3417" fmla="*/ 2736666 w 2837481"/>
                <a:gd name="connsiteY3417" fmla="*/ 3388611 h 5490345"/>
                <a:gd name="connsiteX3418" fmla="*/ 2760033 w 2837481"/>
                <a:gd name="connsiteY3418" fmla="*/ 3365385 h 5490345"/>
                <a:gd name="connsiteX3419" fmla="*/ 2765874 w 2837481"/>
                <a:gd name="connsiteY3419" fmla="*/ 3342158 h 5490345"/>
                <a:gd name="connsiteX3420" fmla="*/ 2748349 w 2837481"/>
                <a:gd name="connsiteY3420" fmla="*/ 3347965 h 5490345"/>
                <a:gd name="connsiteX3421" fmla="*/ 2736666 w 2837481"/>
                <a:gd name="connsiteY3421" fmla="*/ 3342158 h 5490345"/>
                <a:gd name="connsiteX3422" fmla="*/ 2742508 w 2837481"/>
                <a:gd name="connsiteY3422" fmla="*/ 3336351 h 5490345"/>
                <a:gd name="connsiteX3423" fmla="*/ 2760033 w 2837481"/>
                <a:gd name="connsiteY3423" fmla="*/ 3301512 h 5490345"/>
                <a:gd name="connsiteX3424" fmla="*/ 2742508 w 2837481"/>
                <a:gd name="connsiteY3424" fmla="*/ 3284092 h 5490345"/>
                <a:gd name="connsiteX3425" fmla="*/ 2741972 w 2837481"/>
                <a:gd name="connsiteY3425" fmla="*/ 3288884 h 5490345"/>
                <a:gd name="connsiteX3426" fmla="*/ 2739809 w 2837481"/>
                <a:gd name="connsiteY3426" fmla="*/ 3287154 h 5490345"/>
                <a:gd name="connsiteX3427" fmla="*/ 2731388 w 2837481"/>
                <a:gd name="connsiteY3427" fmla="*/ 3284092 h 5490345"/>
                <a:gd name="connsiteX3428" fmla="*/ 542602 w 2837481"/>
                <a:gd name="connsiteY3428" fmla="*/ 3274290 h 5490345"/>
                <a:gd name="connsiteX3429" fmla="*/ 531578 w 2837481"/>
                <a:gd name="connsiteY3429" fmla="*/ 3303686 h 5490345"/>
                <a:gd name="connsiteX3430" fmla="*/ 537090 w 2837481"/>
                <a:gd name="connsiteY3430" fmla="*/ 3303686 h 5490345"/>
                <a:gd name="connsiteX3431" fmla="*/ 542602 w 2837481"/>
                <a:gd name="connsiteY3431" fmla="*/ 3274290 h 5490345"/>
                <a:gd name="connsiteX3432" fmla="*/ 2138567 w 2837481"/>
                <a:gd name="connsiteY3432" fmla="*/ 3262040 h 5490345"/>
                <a:gd name="connsiteX3433" fmla="*/ 2103429 w 2837481"/>
                <a:gd name="connsiteY3433" fmla="*/ 3267830 h 5490345"/>
                <a:gd name="connsiteX3434" fmla="*/ 2044867 w 2837481"/>
                <a:gd name="connsiteY3434" fmla="*/ 3325731 h 5490345"/>
                <a:gd name="connsiteX3435" fmla="*/ 1968735 w 2837481"/>
                <a:gd name="connsiteY3435" fmla="*/ 3337312 h 5490345"/>
                <a:gd name="connsiteX3436" fmla="*/ 1939454 w 2837481"/>
                <a:gd name="connsiteY3436" fmla="*/ 3377843 h 5490345"/>
                <a:gd name="connsiteX3437" fmla="*/ 1898460 w 2837481"/>
                <a:gd name="connsiteY3437" fmla="*/ 3482065 h 5490345"/>
                <a:gd name="connsiteX3438" fmla="*/ 1872473 w 2837481"/>
                <a:gd name="connsiteY3438" fmla="*/ 3516173 h 5490345"/>
                <a:gd name="connsiteX3439" fmla="*/ 1850492 w 2837481"/>
                <a:gd name="connsiteY3439" fmla="*/ 3533694 h 5490345"/>
                <a:gd name="connsiteX3440" fmla="*/ 1848087 w 2837481"/>
                <a:gd name="connsiteY3440" fmla="*/ 3535005 h 5490345"/>
                <a:gd name="connsiteX3441" fmla="*/ 1842676 w 2837481"/>
                <a:gd name="connsiteY3441" fmla="*/ 3539923 h 5490345"/>
                <a:gd name="connsiteX3442" fmla="*/ 1841383 w 2837481"/>
                <a:gd name="connsiteY3442" fmla="*/ 3540954 h 5490345"/>
                <a:gd name="connsiteX3443" fmla="*/ 1824088 w 2837481"/>
                <a:gd name="connsiteY3443" fmla="*/ 3540954 h 5490345"/>
                <a:gd name="connsiteX3444" fmla="*/ 1820745 w 2837481"/>
                <a:gd name="connsiteY3444" fmla="*/ 3534688 h 5490345"/>
                <a:gd name="connsiteX3445" fmla="*/ 1852499 w 2837481"/>
                <a:gd name="connsiteY3445" fmla="*/ 3511960 h 5490345"/>
                <a:gd name="connsiteX3446" fmla="*/ 1904759 w 2837481"/>
                <a:gd name="connsiteY3446" fmla="*/ 3430234 h 5490345"/>
                <a:gd name="connsiteX3447" fmla="*/ 1974439 w 2837481"/>
                <a:gd name="connsiteY3447" fmla="*/ 3313484 h 5490345"/>
                <a:gd name="connsiteX3448" fmla="*/ 1927986 w 2837481"/>
                <a:gd name="connsiteY3448" fmla="*/ 3336834 h 5490345"/>
                <a:gd name="connsiteX3449" fmla="*/ 1864112 w 2837481"/>
                <a:gd name="connsiteY3449" fmla="*/ 3476935 h 5490345"/>
                <a:gd name="connsiteX3450" fmla="*/ 1823375 w 2837481"/>
                <a:gd name="connsiteY3450" fmla="*/ 3520443 h 5490345"/>
                <a:gd name="connsiteX3451" fmla="*/ 1807808 w 2837481"/>
                <a:gd name="connsiteY3451" fmla="*/ 3529389 h 5490345"/>
                <a:gd name="connsiteX3452" fmla="*/ 1806634 w 2837481"/>
                <a:gd name="connsiteY3452" fmla="*/ 3529056 h 5490345"/>
                <a:gd name="connsiteX3453" fmla="*/ 1804054 w 2837481"/>
                <a:gd name="connsiteY3453" fmla="*/ 3531547 h 5490345"/>
                <a:gd name="connsiteX3454" fmla="*/ 1773384 w 2837481"/>
                <a:gd name="connsiteY3454" fmla="*/ 3549174 h 5490345"/>
                <a:gd name="connsiteX3455" fmla="*/ 1660880 w 2837481"/>
                <a:gd name="connsiteY3455" fmla="*/ 3582010 h 5490345"/>
                <a:gd name="connsiteX3456" fmla="*/ 1684106 w 2837481"/>
                <a:gd name="connsiteY3456" fmla="*/ 3582010 h 5490345"/>
                <a:gd name="connsiteX3457" fmla="*/ 1772658 w 2837481"/>
                <a:gd name="connsiteY3457" fmla="*/ 3562309 h 5490345"/>
                <a:gd name="connsiteX3458" fmla="*/ 1788849 w 2837481"/>
                <a:gd name="connsiteY3458" fmla="*/ 3553440 h 5490345"/>
                <a:gd name="connsiteX3459" fmla="*/ 1789180 w 2837481"/>
                <a:gd name="connsiteY3459" fmla="*/ 3558802 h 5490345"/>
                <a:gd name="connsiteX3460" fmla="*/ 1800089 w 2837481"/>
                <a:gd name="connsiteY3460" fmla="*/ 3558058 h 5490345"/>
                <a:gd name="connsiteX3461" fmla="*/ 1801788 w 2837481"/>
                <a:gd name="connsiteY3461" fmla="*/ 3561340 h 5490345"/>
                <a:gd name="connsiteX3462" fmla="*/ 1763766 w 2837481"/>
                <a:gd name="connsiteY3462" fmla="*/ 3580498 h 5490345"/>
                <a:gd name="connsiteX3463" fmla="*/ 1804952 w 2837481"/>
                <a:gd name="connsiteY3463" fmla="*/ 3567452 h 5490345"/>
                <a:gd name="connsiteX3464" fmla="*/ 1806634 w 2837481"/>
                <a:gd name="connsiteY3464" fmla="*/ 3570701 h 5490345"/>
                <a:gd name="connsiteX3465" fmla="*/ 1835724 w 2837481"/>
                <a:gd name="connsiteY3465" fmla="*/ 3564751 h 5490345"/>
                <a:gd name="connsiteX3466" fmla="*/ 1847360 w 2837481"/>
                <a:gd name="connsiteY3466" fmla="*/ 3552853 h 5490345"/>
                <a:gd name="connsiteX3467" fmla="*/ 1870632 w 2837481"/>
                <a:gd name="connsiteY3467" fmla="*/ 3546904 h 5490345"/>
                <a:gd name="connsiteX3468" fmla="*/ 1870632 w 2837481"/>
                <a:gd name="connsiteY3468" fmla="*/ 3535005 h 5490345"/>
                <a:gd name="connsiteX3469" fmla="*/ 1865924 w 2837481"/>
                <a:gd name="connsiteY3469" fmla="*/ 3532598 h 5490345"/>
                <a:gd name="connsiteX3470" fmla="*/ 1874303 w 2837481"/>
                <a:gd name="connsiteY3470" fmla="*/ 3526939 h 5490345"/>
                <a:gd name="connsiteX3471" fmla="*/ 1945310 w 2837481"/>
                <a:gd name="connsiteY3471" fmla="*/ 3429954 h 5490345"/>
                <a:gd name="connsiteX3472" fmla="*/ 1962879 w 2837481"/>
                <a:gd name="connsiteY3472" fmla="*/ 3418374 h 5490345"/>
                <a:gd name="connsiteX3473" fmla="*/ 1968735 w 2837481"/>
                <a:gd name="connsiteY3473" fmla="*/ 3395213 h 5490345"/>
                <a:gd name="connsiteX3474" fmla="*/ 1992160 w 2837481"/>
                <a:gd name="connsiteY3474" fmla="*/ 3395213 h 5490345"/>
                <a:gd name="connsiteX3475" fmla="*/ 2003873 w 2837481"/>
                <a:gd name="connsiteY3475" fmla="*/ 3406793 h 5490345"/>
                <a:gd name="connsiteX3476" fmla="*/ 1986304 w 2837481"/>
                <a:gd name="connsiteY3476" fmla="*/ 3412584 h 5490345"/>
                <a:gd name="connsiteX3477" fmla="*/ 2009729 w 2837481"/>
                <a:gd name="connsiteY3477" fmla="*/ 3429954 h 5490345"/>
                <a:gd name="connsiteX3478" fmla="*/ 2009729 w 2837481"/>
                <a:gd name="connsiteY3478" fmla="*/ 3453115 h 5490345"/>
                <a:gd name="connsiteX3479" fmla="*/ 1992160 w 2837481"/>
                <a:gd name="connsiteY3479" fmla="*/ 3453115 h 5490345"/>
                <a:gd name="connsiteX3480" fmla="*/ 2009729 w 2837481"/>
                <a:gd name="connsiteY3480" fmla="*/ 3464695 h 5490345"/>
                <a:gd name="connsiteX3481" fmla="*/ 2021441 w 2837481"/>
                <a:gd name="connsiteY3481" fmla="*/ 3453115 h 5490345"/>
                <a:gd name="connsiteX3482" fmla="*/ 2015585 w 2837481"/>
                <a:gd name="connsiteY3482" fmla="*/ 3447324 h 5490345"/>
                <a:gd name="connsiteX3483" fmla="*/ 2021441 w 2837481"/>
                <a:gd name="connsiteY3483" fmla="*/ 3429954 h 5490345"/>
                <a:gd name="connsiteX3484" fmla="*/ 1998016 w 2837481"/>
                <a:gd name="connsiteY3484" fmla="*/ 3418374 h 5490345"/>
                <a:gd name="connsiteX3485" fmla="*/ 2009729 w 2837481"/>
                <a:gd name="connsiteY3485" fmla="*/ 3406793 h 5490345"/>
                <a:gd name="connsiteX3486" fmla="*/ 2003873 w 2837481"/>
                <a:gd name="connsiteY3486" fmla="*/ 3406793 h 5490345"/>
                <a:gd name="connsiteX3487" fmla="*/ 2009729 w 2837481"/>
                <a:gd name="connsiteY3487" fmla="*/ 3401003 h 5490345"/>
                <a:gd name="connsiteX3488" fmla="*/ 2021441 w 2837481"/>
                <a:gd name="connsiteY3488" fmla="*/ 3406793 h 5490345"/>
                <a:gd name="connsiteX3489" fmla="*/ 2015585 w 2837481"/>
                <a:gd name="connsiteY3489" fmla="*/ 3412584 h 5490345"/>
                <a:gd name="connsiteX3490" fmla="*/ 2033154 w 2837481"/>
                <a:gd name="connsiteY3490" fmla="*/ 3418374 h 5490345"/>
                <a:gd name="connsiteX3491" fmla="*/ 2044867 w 2837481"/>
                <a:gd name="connsiteY3491" fmla="*/ 3429954 h 5490345"/>
                <a:gd name="connsiteX3492" fmla="*/ 2050723 w 2837481"/>
                <a:gd name="connsiteY3492" fmla="*/ 3429954 h 5490345"/>
                <a:gd name="connsiteX3493" fmla="*/ 2056579 w 2837481"/>
                <a:gd name="connsiteY3493" fmla="*/ 3412584 h 5490345"/>
                <a:gd name="connsiteX3494" fmla="*/ 2044867 w 2837481"/>
                <a:gd name="connsiteY3494" fmla="*/ 3418374 h 5490345"/>
                <a:gd name="connsiteX3495" fmla="*/ 2033154 w 2837481"/>
                <a:gd name="connsiteY3495" fmla="*/ 3401003 h 5490345"/>
                <a:gd name="connsiteX3496" fmla="*/ 2062435 w 2837481"/>
                <a:gd name="connsiteY3496" fmla="*/ 3395213 h 5490345"/>
                <a:gd name="connsiteX3497" fmla="*/ 2074148 w 2837481"/>
                <a:gd name="connsiteY3497" fmla="*/ 3418374 h 5490345"/>
                <a:gd name="connsiteX3498" fmla="*/ 2085860 w 2837481"/>
                <a:gd name="connsiteY3498" fmla="*/ 3406793 h 5490345"/>
                <a:gd name="connsiteX3499" fmla="*/ 2068292 w 2837481"/>
                <a:gd name="connsiteY3499" fmla="*/ 3395213 h 5490345"/>
                <a:gd name="connsiteX3500" fmla="*/ 2074148 w 2837481"/>
                <a:gd name="connsiteY3500" fmla="*/ 3389423 h 5490345"/>
                <a:gd name="connsiteX3501" fmla="*/ 2091717 w 2837481"/>
                <a:gd name="connsiteY3501" fmla="*/ 3395213 h 5490345"/>
                <a:gd name="connsiteX3502" fmla="*/ 2097573 w 2837481"/>
                <a:gd name="connsiteY3502" fmla="*/ 3383633 h 5490345"/>
                <a:gd name="connsiteX3503" fmla="*/ 2080004 w 2837481"/>
                <a:gd name="connsiteY3503" fmla="*/ 3383633 h 5490345"/>
                <a:gd name="connsiteX3504" fmla="*/ 2080004 w 2837481"/>
                <a:gd name="connsiteY3504" fmla="*/ 3377843 h 5490345"/>
                <a:gd name="connsiteX3505" fmla="*/ 2097573 w 2837481"/>
                <a:gd name="connsiteY3505" fmla="*/ 3377843 h 5490345"/>
                <a:gd name="connsiteX3506" fmla="*/ 2103429 w 2837481"/>
                <a:gd name="connsiteY3506" fmla="*/ 3366262 h 5490345"/>
                <a:gd name="connsiteX3507" fmla="*/ 2091717 w 2837481"/>
                <a:gd name="connsiteY3507" fmla="*/ 3366262 h 5490345"/>
                <a:gd name="connsiteX3508" fmla="*/ 2091717 w 2837481"/>
                <a:gd name="connsiteY3508" fmla="*/ 3354682 h 5490345"/>
                <a:gd name="connsiteX3509" fmla="*/ 2103429 w 2837481"/>
                <a:gd name="connsiteY3509" fmla="*/ 3360472 h 5490345"/>
                <a:gd name="connsiteX3510" fmla="*/ 2103429 w 2837481"/>
                <a:gd name="connsiteY3510" fmla="*/ 3337312 h 5490345"/>
                <a:gd name="connsiteX3511" fmla="*/ 2115142 w 2837481"/>
                <a:gd name="connsiteY3511" fmla="*/ 3325731 h 5490345"/>
                <a:gd name="connsiteX3512" fmla="*/ 2138567 w 2837481"/>
                <a:gd name="connsiteY3512" fmla="*/ 3262040 h 5490345"/>
                <a:gd name="connsiteX3513" fmla="*/ 1607804 w 2837481"/>
                <a:gd name="connsiteY3513" fmla="*/ 3262040 h 5490345"/>
                <a:gd name="connsiteX3514" fmla="*/ 1601272 w 2837481"/>
                <a:gd name="connsiteY3514" fmla="*/ 3284088 h 5490345"/>
                <a:gd name="connsiteX3515" fmla="*/ 1607804 w 2837481"/>
                <a:gd name="connsiteY3515" fmla="*/ 3284088 h 5490345"/>
                <a:gd name="connsiteX3516" fmla="*/ 1607804 w 2837481"/>
                <a:gd name="connsiteY3516" fmla="*/ 3262040 h 5490345"/>
                <a:gd name="connsiteX3517" fmla="*/ 897192 w 2837481"/>
                <a:gd name="connsiteY3517" fmla="*/ 3262040 h 5490345"/>
                <a:gd name="connsiteX3518" fmla="*/ 891680 w 2837481"/>
                <a:gd name="connsiteY3518" fmla="*/ 3273472 h 5490345"/>
                <a:gd name="connsiteX3519" fmla="*/ 913728 w 2837481"/>
                <a:gd name="connsiteY3519" fmla="*/ 3273472 h 5490345"/>
                <a:gd name="connsiteX3520" fmla="*/ 897192 w 2837481"/>
                <a:gd name="connsiteY3520" fmla="*/ 3262040 h 5490345"/>
                <a:gd name="connsiteX3521" fmla="*/ 815741 w 2837481"/>
                <a:gd name="connsiteY3521" fmla="*/ 3257141 h 5490345"/>
                <a:gd name="connsiteX3522" fmla="*/ 821690 w 2837481"/>
                <a:gd name="connsiteY3522" fmla="*/ 3262857 h 5490345"/>
                <a:gd name="connsiteX3523" fmla="*/ 839538 w 2837481"/>
                <a:gd name="connsiteY3523" fmla="*/ 3274289 h 5490345"/>
                <a:gd name="connsiteX3524" fmla="*/ 857386 w 2837481"/>
                <a:gd name="connsiteY3524" fmla="*/ 3268573 h 5490345"/>
                <a:gd name="connsiteX3525" fmla="*/ 851437 w 2837481"/>
                <a:gd name="connsiteY3525" fmla="*/ 3262857 h 5490345"/>
                <a:gd name="connsiteX3526" fmla="*/ 815741 w 2837481"/>
                <a:gd name="connsiteY3526" fmla="*/ 3257141 h 5490345"/>
                <a:gd name="connsiteX3527" fmla="*/ 980914 w 2837481"/>
                <a:gd name="connsiteY3527" fmla="*/ 3251840 h 5490345"/>
                <a:gd name="connsiteX3528" fmla="*/ 925819 w 2837481"/>
                <a:gd name="connsiteY3528" fmla="*/ 3273764 h 5490345"/>
                <a:gd name="connsiteX3529" fmla="*/ 937514 w 2837481"/>
                <a:gd name="connsiteY3529" fmla="*/ 3395023 h 5490345"/>
                <a:gd name="connsiteX3530" fmla="*/ 949209 w 2837481"/>
                <a:gd name="connsiteY3530" fmla="*/ 3395023 h 5490345"/>
                <a:gd name="connsiteX3531" fmla="*/ 919971 w 2837481"/>
                <a:gd name="connsiteY3531" fmla="*/ 3302635 h 5490345"/>
                <a:gd name="connsiteX3532" fmla="*/ 943362 w 2837481"/>
                <a:gd name="connsiteY3532" fmla="*/ 3267990 h 5490345"/>
                <a:gd name="connsiteX3533" fmla="*/ 984295 w 2837481"/>
                <a:gd name="connsiteY3533" fmla="*/ 3267990 h 5490345"/>
                <a:gd name="connsiteX3534" fmla="*/ 984295 w 2837481"/>
                <a:gd name="connsiteY3534" fmla="*/ 3296861 h 5490345"/>
                <a:gd name="connsiteX3535" fmla="*/ 995990 w 2837481"/>
                <a:gd name="connsiteY3535" fmla="*/ 3296861 h 5490345"/>
                <a:gd name="connsiteX3536" fmla="*/ 1007686 w 2837481"/>
                <a:gd name="connsiteY3536" fmla="*/ 3308410 h 5490345"/>
                <a:gd name="connsiteX3537" fmla="*/ 978447 w 2837481"/>
                <a:gd name="connsiteY3537" fmla="*/ 3325732 h 5490345"/>
                <a:gd name="connsiteX3538" fmla="*/ 984295 w 2837481"/>
                <a:gd name="connsiteY3538" fmla="*/ 3325732 h 5490345"/>
                <a:gd name="connsiteX3539" fmla="*/ 1007686 w 2837481"/>
                <a:gd name="connsiteY3539" fmla="*/ 3314184 h 5490345"/>
                <a:gd name="connsiteX3540" fmla="*/ 1019381 w 2837481"/>
                <a:gd name="connsiteY3540" fmla="*/ 3314184 h 5490345"/>
                <a:gd name="connsiteX3541" fmla="*/ 1019381 w 2837481"/>
                <a:gd name="connsiteY3541" fmla="*/ 3325732 h 5490345"/>
                <a:gd name="connsiteX3542" fmla="*/ 1013533 w 2837481"/>
                <a:gd name="connsiteY3542" fmla="*/ 3325732 h 5490345"/>
                <a:gd name="connsiteX3543" fmla="*/ 995990 w 2837481"/>
                <a:gd name="connsiteY3543" fmla="*/ 3343055 h 5490345"/>
                <a:gd name="connsiteX3544" fmla="*/ 1031076 w 2837481"/>
                <a:gd name="connsiteY3544" fmla="*/ 3343055 h 5490345"/>
                <a:gd name="connsiteX3545" fmla="*/ 1019381 w 2837481"/>
                <a:gd name="connsiteY3545" fmla="*/ 3354604 h 5490345"/>
                <a:gd name="connsiteX3546" fmla="*/ 1077857 w 2837481"/>
                <a:gd name="connsiteY3546" fmla="*/ 3377701 h 5490345"/>
                <a:gd name="connsiteX3547" fmla="*/ 1072009 w 2837481"/>
                <a:gd name="connsiteY3547" fmla="*/ 3308410 h 5490345"/>
                <a:gd name="connsiteX3548" fmla="*/ 1001838 w 2837481"/>
                <a:gd name="connsiteY3548" fmla="*/ 3256441 h 5490345"/>
                <a:gd name="connsiteX3549" fmla="*/ 980914 w 2837481"/>
                <a:gd name="connsiteY3549" fmla="*/ 3251840 h 5490345"/>
                <a:gd name="connsiteX3550" fmla="*/ 591709 w 2837481"/>
                <a:gd name="connsiteY3550" fmla="*/ 3250067 h 5490345"/>
                <a:gd name="connsiteX3551" fmla="*/ 572103 w 2837481"/>
                <a:gd name="connsiteY3551" fmla="*/ 3262323 h 5490345"/>
                <a:gd name="connsiteX3552" fmla="*/ 571336 w 2837481"/>
                <a:gd name="connsiteY3552" fmla="*/ 3264062 h 5490345"/>
                <a:gd name="connsiteX3553" fmla="*/ 570774 w 2837481"/>
                <a:gd name="connsiteY3553" fmla="*/ 3263571 h 5490345"/>
                <a:gd name="connsiteX3554" fmla="*/ 558526 w 2837481"/>
                <a:gd name="connsiteY3554" fmla="*/ 3262040 h 5490345"/>
                <a:gd name="connsiteX3555" fmla="*/ 569752 w 2837481"/>
                <a:gd name="connsiteY3555" fmla="*/ 3267653 h 5490345"/>
                <a:gd name="connsiteX3556" fmla="*/ 550318 w 2837481"/>
                <a:gd name="connsiteY3556" fmla="*/ 3311709 h 5490345"/>
                <a:gd name="connsiteX3557" fmla="*/ 519820 w 2837481"/>
                <a:gd name="connsiteY3557" fmla="*/ 3361096 h 5490345"/>
                <a:gd name="connsiteX3558" fmla="*/ 490774 w 2837481"/>
                <a:gd name="connsiteY3558" fmla="*/ 3361096 h 5490345"/>
                <a:gd name="connsiteX3559" fmla="*/ 438491 w 2837481"/>
                <a:gd name="connsiteY3559" fmla="*/ 3349475 h 5490345"/>
                <a:gd name="connsiteX3560" fmla="*/ 455919 w 2837481"/>
                <a:gd name="connsiteY3560" fmla="*/ 3372716 h 5490345"/>
                <a:gd name="connsiteX3561" fmla="*/ 467537 w 2837481"/>
                <a:gd name="connsiteY3561" fmla="*/ 3454058 h 5490345"/>
                <a:gd name="connsiteX3562" fmla="*/ 502392 w 2837481"/>
                <a:gd name="connsiteY3562" fmla="*/ 3535400 h 5490345"/>
                <a:gd name="connsiteX3563" fmla="*/ 566294 w 2837481"/>
                <a:gd name="connsiteY3563" fmla="*/ 3506349 h 5490345"/>
                <a:gd name="connsiteX3564" fmla="*/ 624386 w 2837481"/>
                <a:gd name="connsiteY3564" fmla="*/ 3523780 h 5490345"/>
                <a:gd name="connsiteX3565" fmla="*/ 647623 w 2837481"/>
                <a:gd name="connsiteY3565" fmla="*/ 3523780 h 5490345"/>
                <a:gd name="connsiteX3566" fmla="*/ 728952 w 2837481"/>
                <a:gd name="connsiteY3566" fmla="*/ 3651603 h 5490345"/>
                <a:gd name="connsiteX3567" fmla="*/ 827709 w 2837481"/>
                <a:gd name="connsiteY3567" fmla="*/ 3692274 h 5490345"/>
                <a:gd name="connsiteX3568" fmla="*/ 775426 w 2837481"/>
                <a:gd name="connsiteY3568" fmla="*/ 3669033 h 5490345"/>
                <a:gd name="connsiteX3569" fmla="*/ 711525 w 2837481"/>
                <a:gd name="connsiteY3569" fmla="*/ 3587691 h 5490345"/>
                <a:gd name="connsiteX3570" fmla="*/ 694097 w 2837481"/>
                <a:gd name="connsiteY3570" fmla="*/ 3517969 h 5490345"/>
                <a:gd name="connsiteX3571" fmla="*/ 630195 w 2837481"/>
                <a:gd name="connsiteY3571" fmla="*/ 3506349 h 5490345"/>
                <a:gd name="connsiteX3572" fmla="*/ 572103 w 2837481"/>
                <a:gd name="connsiteY3572" fmla="*/ 3488919 h 5490345"/>
                <a:gd name="connsiteX3573" fmla="*/ 566294 w 2837481"/>
                <a:gd name="connsiteY3573" fmla="*/ 3500539 h 5490345"/>
                <a:gd name="connsiteX3574" fmla="*/ 548866 w 2837481"/>
                <a:gd name="connsiteY3574" fmla="*/ 3506349 h 5490345"/>
                <a:gd name="connsiteX3575" fmla="*/ 531439 w 2837481"/>
                <a:gd name="connsiteY3575" fmla="*/ 3483109 h 5490345"/>
                <a:gd name="connsiteX3576" fmla="*/ 554675 w 2837481"/>
                <a:gd name="connsiteY3576" fmla="*/ 3477298 h 5490345"/>
                <a:gd name="connsiteX3577" fmla="*/ 543057 w 2837481"/>
                <a:gd name="connsiteY3577" fmla="*/ 3465678 h 5490345"/>
                <a:gd name="connsiteX3578" fmla="*/ 548866 w 2837481"/>
                <a:gd name="connsiteY3578" fmla="*/ 3459868 h 5490345"/>
                <a:gd name="connsiteX3579" fmla="*/ 577912 w 2837481"/>
                <a:gd name="connsiteY3579" fmla="*/ 3454058 h 5490345"/>
                <a:gd name="connsiteX3580" fmla="*/ 572103 w 2837481"/>
                <a:gd name="connsiteY3580" fmla="*/ 3454058 h 5490345"/>
                <a:gd name="connsiteX3581" fmla="*/ 577912 w 2837481"/>
                <a:gd name="connsiteY3581" fmla="*/ 3436627 h 5490345"/>
                <a:gd name="connsiteX3582" fmla="*/ 554675 w 2837481"/>
                <a:gd name="connsiteY3582" fmla="*/ 3430817 h 5490345"/>
                <a:gd name="connsiteX3583" fmla="*/ 543057 w 2837481"/>
                <a:gd name="connsiteY3583" fmla="*/ 3425007 h 5490345"/>
                <a:gd name="connsiteX3584" fmla="*/ 554675 w 2837481"/>
                <a:gd name="connsiteY3584" fmla="*/ 3419197 h 5490345"/>
                <a:gd name="connsiteX3585" fmla="*/ 577912 w 2837481"/>
                <a:gd name="connsiteY3585" fmla="*/ 3430817 h 5490345"/>
                <a:gd name="connsiteX3586" fmla="*/ 601149 w 2837481"/>
                <a:gd name="connsiteY3586" fmla="*/ 3436627 h 5490345"/>
                <a:gd name="connsiteX3587" fmla="*/ 606958 w 2837481"/>
                <a:gd name="connsiteY3587" fmla="*/ 3430817 h 5490345"/>
                <a:gd name="connsiteX3588" fmla="*/ 595340 w 2837481"/>
                <a:gd name="connsiteY3588" fmla="*/ 3430817 h 5490345"/>
                <a:gd name="connsiteX3589" fmla="*/ 577912 w 2837481"/>
                <a:gd name="connsiteY3589" fmla="*/ 3407577 h 5490345"/>
                <a:gd name="connsiteX3590" fmla="*/ 577912 w 2837481"/>
                <a:gd name="connsiteY3590" fmla="*/ 3390146 h 5490345"/>
                <a:gd name="connsiteX3591" fmla="*/ 583722 w 2837481"/>
                <a:gd name="connsiteY3591" fmla="*/ 3390146 h 5490345"/>
                <a:gd name="connsiteX3592" fmla="*/ 612768 w 2837481"/>
                <a:gd name="connsiteY3592" fmla="*/ 3407577 h 5490345"/>
                <a:gd name="connsiteX3593" fmla="*/ 624386 w 2837481"/>
                <a:gd name="connsiteY3593" fmla="*/ 3390146 h 5490345"/>
                <a:gd name="connsiteX3594" fmla="*/ 606958 w 2837481"/>
                <a:gd name="connsiteY3594" fmla="*/ 3395956 h 5490345"/>
                <a:gd name="connsiteX3595" fmla="*/ 601149 w 2837481"/>
                <a:gd name="connsiteY3595" fmla="*/ 3390146 h 5490345"/>
                <a:gd name="connsiteX3596" fmla="*/ 612768 w 2837481"/>
                <a:gd name="connsiteY3596" fmla="*/ 3384336 h 5490345"/>
                <a:gd name="connsiteX3597" fmla="*/ 630195 w 2837481"/>
                <a:gd name="connsiteY3597" fmla="*/ 3372716 h 5490345"/>
                <a:gd name="connsiteX3598" fmla="*/ 641814 w 2837481"/>
                <a:gd name="connsiteY3598" fmla="*/ 3372716 h 5490345"/>
                <a:gd name="connsiteX3599" fmla="*/ 641814 w 2837481"/>
                <a:gd name="connsiteY3599" fmla="*/ 3401767 h 5490345"/>
                <a:gd name="connsiteX3600" fmla="*/ 659242 w 2837481"/>
                <a:gd name="connsiteY3600" fmla="*/ 3401767 h 5490345"/>
                <a:gd name="connsiteX3601" fmla="*/ 653432 w 2837481"/>
                <a:gd name="connsiteY3601" fmla="*/ 3395956 h 5490345"/>
                <a:gd name="connsiteX3602" fmla="*/ 665051 w 2837481"/>
                <a:gd name="connsiteY3602" fmla="*/ 3384336 h 5490345"/>
                <a:gd name="connsiteX3603" fmla="*/ 653432 w 2837481"/>
                <a:gd name="connsiteY3603" fmla="*/ 3372716 h 5490345"/>
                <a:gd name="connsiteX3604" fmla="*/ 659242 w 2837481"/>
                <a:gd name="connsiteY3604" fmla="*/ 3361096 h 5490345"/>
                <a:gd name="connsiteX3605" fmla="*/ 670860 w 2837481"/>
                <a:gd name="connsiteY3605" fmla="*/ 3361096 h 5490345"/>
                <a:gd name="connsiteX3606" fmla="*/ 670860 w 2837481"/>
                <a:gd name="connsiteY3606" fmla="*/ 3372716 h 5490345"/>
                <a:gd name="connsiteX3607" fmla="*/ 682478 w 2837481"/>
                <a:gd name="connsiteY3607" fmla="*/ 3372716 h 5490345"/>
                <a:gd name="connsiteX3608" fmla="*/ 688288 w 2837481"/>
                <a:gd name="connsiteY3608" fmla="*/ 3390146 h 5490345"/>
                <a:gd name="connsiteX3609" fmla="*/ 694097 w 2837481"/>
                <a:gd name="connsiteY3609" fmla="*/ 3366906 h 5490345"/>
                <a:gd name="connsiteX3610" fmla="*/ 711525 w 2837481"/>
                <a:gd name="connsiteY3610" fmla="*/ 3372716 h 5490345"/>
                <a:gd name="connsiteX3611" fmla="*/ 728952 w 2837481"/>
                <a:gd name="connsiteY3611" fmla="*/ 3366906 h 5490345"/>
                <a:gd name="connsiteX3612" fmla="*/ 729959 w 2837481"/>
                <a:gd name="connsiteY3612" fmla="*/ 3364220 h 5490345"/>
                <a:gd name="connsiteX3613" fmla="*/ 734901 w 2837481"/>
                <a:gd name="connsiteY3613" fmla="*/ 3361559 h 5490345"/>
                <a:gd name="connsiteX3614" fmla="*/ 747150 w 2837481"/>
                <a:gd name="connsiteY3614" fmla="*/ 3353904 h 5490345"/>
                <a:gd name="connsiteX3615" fmla="*/ 741026 w 2837481"/>
                <a:gd name="connsiteY3615" fmla="*/ 3350842 h 5490345"/>
                <a:gd name="connsiteX3616" fmla="*/ 735326 w 2837481"/>
                <a:gd name="connsiteY3616" fmla="*/ 3347992 h 5490345"/>
                <a:gd name="connsiteX3617" fmla="*/ 736214 w 2837481"/>
                <a:gd name="connsiteY3617" fmla="*/ 3348023 h 5490345"/>
                <a:gd name="connsiteX3618" fmla="*/ 752189 w 2837481"/>
                <a:gd name="connsiteY3618" fmla="*/ 3349475 h 5490345"/>
                <a:gd name="connsiteX3619" fmla="*/ 755094 w 2837481"/>
                <a:gd name="connsiteY3619" fmla="*/ 3353107 h 5490345"/>
                <a:gd name="connsiteX3620" fmla="*/ 756110 w 2837481"/>
                <a:gd name="connsiteY3620" fmla="*/ 3355902 h 5490345"/>
                <a:gd name="connsiteX3621" fmla="*/ 754804 w 2837481"/>
                <a:gd name="connsiteY3621" fmla="*/ 3358497 h 5490345"/>
                <a:gd name="connsiteX3622" fmla="*/ 751232 w 2837481"/>
                <a:gd name="connsiteY3622" fmla="*/ 3360728 h 5490345"/>
                <a:gd name="connsiteX3623" fmla="*/ 753305 w 2837481"/>
                <a:gd name="connsiteY3623" fmla="*/ 3362269 h 5490345"/>
                <a:gd name="connsiteX3624" fmla="*/ 749285 w 2837481"/>
                <a:gd name="connsiteY3624" fmla="*/ 3363275 h 5490345"/>
                <a:gd name="connsiteX3625" fmla="*/ 740571 w 2837481"/>
                <a:gd name="connsiteY3625" fmla="*/ 3361096 h 5490345"/>
                <a:gd name="connsiteX3626" fmla="*/ 745472 w 2837481"/>
                <a:gd name="connsiteY3626" fmla="*/ 3370900 h 5490345"/>
                <a:gd name="connsiteX3627" fmla="*/ 747312 w 2837481"/>
                <a:gd name="connsiteY3627" fmla="*/ 3374581 h 5490345"/>
                <a:gd name="connsiteX3628" fmla="*/ 739800 w 2837481"/>
                <a:gd name="connsiteY3628" fmla="*/ 3372626 h 5490345"/>
                <a:gd name="connsiteX3629" fmla="*/ 745516 w 2837481"/>
                <a:gd name="connsiteY3629" fmla="*/ 3384525 h 5490345"/>
                <a:gd name="connsiteX3630" fmla="*/ 751232 w 2837481"/>
                <a:gd name="connsiteY3630" fmla="*/ 3384525 h 5490345"/>
                <a:gd name="connsiteX3631" fmla="*/ 751689 w 2837481"/>
                <a:gd name="connsiteY3631" fmla="*/ 3383335 h 5490345"/>
                <a:gd name="connsiteX3632" fmla="*/ 752189 w 2837481"/>
                <a:gd name="connsiteY3632" fmla="*/ 3384336 h 5490345"/>
                <a:gd name="connsiteX3633" fmla="*/ 775426 w 2837481"/>
                <a:gd name="connsiteY3633" fmla="*/ 3401767 h 5490345"/>
                <a:gd name="connsiteX3634" fmla="*/ 787045 w 2837481"/>
                <a:gd name="connsiteY3634" fmla="*/ 3419197 h 5490345"/>
                <a:gd name="connsiteX3635" fmla="*/ 781235 w 2837481"/>
                <a:gd name="connsiteY3635" fmla="*/ 3425007 h 5490345"/>
                <a:gd name="connsiteX3636" fmla="*/ 792854 w 2837481"/>
                <a:gd name="connsiteY3636" fmla="*/ 3436627 h 5490345"/>
                <a:gd name="connsiteX3637" fmla="*/ 792854 w 2837481"/>
                <a:gd name="connsiteY3637" fmla="*/ 3448248 h 5490345"/>
                <a:gd name="connsiteX3638" fmla="*/ 804472 w 2837481"/>
                <a:gd name="connsiteY3638" fmla="*/ 3506349 h 5490345"/>
                <a:gd name="connsiteX3639" fmla="*/ 839328 w 2837481"/>
                <a:gd name="connsiteY3639" fmla="*/ 3552830 h 5490345"/>
                <a:gd name="connsiteX3640" fmla="*/ 845137 w 2837481"/>
                <a:gd name="connsiteY3640" fmla="*/ 3535400 h 5490345"/>
                <a:gd name="connsiteX3641" fmla="*/ 825712 w 2837481"/>
                <a:gd name="connsiteY3641" fmla="*/ 3494184 h 5490345"/>
                <a:gd name="connsiteX3642" fmla="*/ 823696 w 2837481"/>
                <a:gd name="connsiteY3642" fmla="*/ 3484863 h 5490345"/>
                <a:gd name="connsiteX3643" fmla="*/ 824315 w 2837481"/>
                <a:gd name="connsiteY3643" fmla="*/ 3484042 h 5490345"/>
                <a:gd name="connsiteX3644" fmla="*/ 827990 w 2837481"/>
                <a:gd name="connsiteY3644" fmla="*/ 3464138 h 5490345"/>
                <a:gd name="connsiteX3645" fmla="*/ 819641 w 2837481"/>
                <a:gd name="connsiteY3645" fmla="*/ 3466115 h 5490345"/>
                <a:gd name="connsiteX3646" fmla="*/ 816091 w 2837481"/>
                <a:gd name="connsiteY3646" fmla="*/ 3449700 h 5490345"/>
                <a:gd name="connsiteX3647" fmla="*/ 815919 w 2837481"/>
                <a:gd name="connsiteY3647" fmla="*/ 3448307 h 5490345"/>
                <a:gd name="connsiteX3648" fmla="*/ 822886 w 2837481"/>
                <a:gd name="connsiteY3648" fmla="*/ 3451890 h 5490345"/>
                <a:gd name="connsiteX3649" fmla="*/ 821457 w 2837481"/>
                <a:gd name="connsiteY3649" fmla="*/ 3448216 h 5490345"/>
                <a:gd name="connsiteX3650" fmla="*/ 820743 w 2837481"/>
                <a:gd name="connsiteY3650" fmla="*/ 3448216 h 5490345"/>
                <a:gd name="connsiteX3651" fmla="*/ 815908 w 2837481"/>
                <a:gd name="connsiteY3651" fmla="*/ 3448216 h 5490345"/>
                <a:gd name="connsiteX3652" fmla="*/ 804472 w 2837481"/>
                <a:gd name="connsiteY3652" fmla="*/ 3355285 h 5490345"/>
                <a:gd name="connsiteX3653" fmla="*/ 752189 w 2837481"/>
                <a:gd name="connsiteY3653" fmla="*/ 3262323 h 5490345"/>
                <a:gd name="connsiteX3654" fmla="*/ 682478 w 2837481"/>
                <a:gd name="connsiteY3654" fmla="*/ 3279754 h 5490345"/>
                <a:gd name="connsiteX3655" fmla="*/ 601149 w 2837481"/>
                <a:gd name="connsiteY3655" fmla="*/ 3250703 h 5490345"/>
                <a:gd name="connsiteX3656" fmla="*/ 591709 w 2837481"/>
                <a:gd name="connsiteY3656" fmla="*/ 3250067 h 5490345"/>
                <a:gd name="connsiteX3657" fmla="*/ 2515817 w 2837481"/>
                <a:gd name="connsiteY3657" fmla="*/ 3244897 h 5490345"/>
                <a:gd name="connsiteX3658" fmla="*/ 2540314 w 2837481"/>
                <a:gd name="connsiteY3658" fmla="*/ 3291442 h 5490345"/>
                <a:gd name="connsiteX3659" fmla="*/ 2515817 w 2837481"/>
                <a:gd name="connsiteY3659" fmla="*/ 3244897 h 5490345"/>
                <a:gd name="connsiteX3660" fmla="*/ 151447 w 2837481"/>
                <a:gd name="connsiteY3660" fmla="*/ 3237548 h 5490345"/>
                <a:gd name="connsiteX3661" fmla="*/ 139631 w 2837481"/>
                <a:gd name="connsiteY3661" fmla="*/ 3266638 h 5490345"/>
                <a:gd name="connsiteX3662" fmla="*/ 163263 w 2837481"/>
                <a:gd name="connsiteY3662" fmla="*/ 3307364 h 5490345"/>
                <a:gd name="connsiteX3663" fmla="*/ 175079 w 2837481"/>
                <a:gd name="connsiteY3663" fmla="*/ 3313182 h 5490345"/>
                <a:gd name="connsiteX3664" fmla="*/ 192804 w 2837481"/>
                <a:gd name="connsiteY3664" fmla="*/ 3319000 h 5490345"/>
                <a:gd name="connsiteX3665" fmla="*/ 228252 w 2837481"/>
                <a:gd name="connsiteY3665" fmla="*/ 3313182 h 5490345"/>
                <a:gd name="connsiteX3666" fmla="*/ 240068 w 2837481"/>
                <a:gd name="connsiteY3666" fmla="*/ 3284092 h 5490345"/>
                <a:gd name="connsiteX3667" fmla="*/ 227303 w 2837481"/>
                <a:gd name="connsiteY3667" fmla="*/ 3281359 h 5490345"/>
                <a:gd name="connsiteX3668" fmla="*/ 227819 w 2837481"/>
                <a:gd name="connsiteY3668" fmla="*/ 3280010 h 5490345"/>
                <a:gd name="connsiteX3669" fmla="*/ 222460 w 2837481"/>
                <a:gd name="connsiteY3669" fmla="*/ 3277867 h 5490345"/>
                <a:gd name="connsiteX3670" fmla="*/ 221695 w 2837481"/>
                <a:gd name="connsiteY3670" fmla="*/ 3280010 h 5490345"/>
                <a:gd name="connsiteX3671" fmla="*/ 221675 w 2837481"/>
                <a:gd name="connsiteY3671" fmla="*/ 3280155 h 5490345"/>
                <a:gd name="connsiteX3672" fmla="*/ 206097 w 2837481"/>
                <a:gd name="connsiteY3672" fmla="*/ 3276820 h 5490345"/>
                <a:gd name="connsiteX3673" fmla="*/ 180988 w 2837481"/>
                <a:gd name="connsiteY3673" fmla="*/ 3260820 h 5490345"/>
                <a:gd name="connsiteX3674" fmla="*/ 151447 w 2837481"/>
                <a:gd name="connsiteY3674" fmla="*/ 3237548 h 5490345"/>
                <a:gd name="connsiteX3675" fmla="*/ 845137 w 2837481"/>
                <a:gd name="connsiteY3675" fmla="*/ 3237544 h 5490345"/>
                <a:gd name="connsiteX3676" fmla="*/ 840238 w 2837481"/>
                <a:gd name="connsiteY3676" fmla="*/ 3249793 h 5490345"/>
                <a:gd name="connsiteX3677" fmla="*/ 850037 w 2837481"/>
                <a:gd name="connsiteY3677" fmla="*/ 3243668 h 5490345"/>
                <a:gd name="connsiteX3678" fmla="*/ 437266 w 2837481"/>
                <a:gd name="connsiteY3678" fmla="*/ 3237544 h 5490345"/>
                <a:gd name="connsiteX3679" fmla="*/ 437266 w 2837481"/>
                <a:gd name="connsiteY3679" fmla="*/ 3266940 h 5490345"/>
                <a:gd name="connsiteX3680" fmla="*/ 455639 w 2837481"/>
                <a:gd name="connsiteY3680" fmla="*/ 3243423 h 5490345"/>
                <a:gd name="connsiteX3681" fmla="*/ 437266 w 2837481"/>
                <a:gd name="connsiteY3681" fmla="*/ 3237544 h 5490345"/>
                <a:gd name="connsiteX3682" fmla="*/ 2510918 w 2837481"/>
                <a:gd name="connsiteY3682" fmla="*/ 3232648 h 5490345"/>
                <a:gd name="connsiteX3683" fmla="*/ 2520717 w 2837481"/>
                <a:gd name="connsiteY3683" fmla="*/ 3238772 h 5490345"/>
                <a:gd name="connsiteX3684" fmla="*/ 2515818 w 2837481"/>
                <a:gd name="connsiteY3684" fmla="*/ 3232648 h 5490345"/>
                <a:gd name="connsiteX3685" fmla="*/ 2510918 w 2837481"/>
                <a:gd name="connsiteY3685" fmla="*/ 3232648 h 5490345"/>
                <a:gd name="connsiteX3686" fmla="*/ 501832 w 2837481"/>
                <a:gd name="connsiteY3686" fmla="*/ 3227745 h 5490345"/>
                <a:gd name="connsiteX3687" fmla="*/ 495883 w 2837481"/>
                <a:gd name="connsiteY3687" fmla="*/ 3250608 h 5490345"/>
                <a:gd name="connsiteX3688" fmla="*/ 466137 w 2837481"/>
                <a:gd name="connsiteY3688" fmla="*/ 3273472 h 5490345"/>
                <a:gd name="connsiteX3689" fmla="*/ 478035 w 2837481"/>
                <a:gd name="connsiteY3689" fmla="*/ 3244893 h 5490345"/>
                <a:gd name="connsiteX3690" fmla="*/ 478035 w 2837481"/>
                <a:gd name="connsiteY3690" fmla="*/ 3239177 h 5490345"/>
                <a:gd name="connsiteX3691" fmla="*/ 448289 w 2837481"/>
                <a:gd name="connsiteY3691" fmla="*/ 3279188 h 5490345"/>
                <a:gd name="connsiteX3692" fmla="*/ 489933 w 2837481"/>
                <a:gd name="connsiteY3692" fmla="*/ 3284904 h 5490345"/>
                <a:gd name="connsiteX3693" fmla="*/ 519679 w 2837481"/>
                <a:gd name="connsiteY3693" fmla="*/ 3284904 h 5490345"/>
                <a:gd name="connsiteX3694" fmla="*/ 525629 w 2837481"/>
                <a:gd name="connsiteY3694" fmla="*/ 3244893 h 5490345"/>
                <a:gd name="connsiteX3695" fmla="*/ 507781 w 2837481"/>
                <a:gd name="connsiteY3695" fmla="*/ 3273472 h 5490345"/>
                <a:gd name="connsiteX3696" fmla="*/ 489933 w 2837481"/>
                <a:gd name="connsiteY3696" fmla="*/ 3273472 h 5490345"/>
                <a:gd name="connsiteX3697" fmla="*/ 507781 w 2837481"/>
                <a:gd name="connsiteY3697" fmla="*/ 3233461 h 5490345"/>
                <a:gd name="connsiteX3698" fmla="*/ 501832 w 2837481"/>
                <a:gd name="connsiteY3698" fmla="*/ 3227745 h 5490345"/>
                <a:gd name="connsiteX3699" fmla="*/ 2575374 w 2837481"/>
                <a:gd name="connsiteY3699" fmla="*/ 3224688 h 5490345"/>
                <a:gd name="connsiteX3700" fmla="*/ 2568484 w 2837481"/>
                <a:gd name="connsiteY3700" fmla="*/ 3231833 h 5490345"/>
                <a:gd name="connsiteX3701" fmla="*/ 2580733 w 2837481"/>
                <a:gd name="connsiteY3701" fmla="*/ 3226117 h 5490345"/>
                <a:gd name="connsiteX3702" fmla="*/ 2580733 w 2837481"/>
                <a:gd name="connsiteY3702" fmla="*/ 3237549 h 5490345"/>
                <a:gd name="connsiteX3703" fmla="*/ 2586857 w 2837481"/>
                <a:gd name="connsiteY3703" fmla="*/ 3237549 h 5490345"/>
                <a:gd name="connsiteX3704" fmla="*/ 2586857 w 2837481"/>
                <a:gd name="connsiteY3704" fmla="*/ 3226117 h 5490345"/>
                <a:gd name="connsiteX3705" fmla="*/ 2575374 w 2837481"/>
                <a:gd name="connsiteY3705" fmla="*/ 3224688 h 5490345"/>
                <a:gd name="connsiteX3706" fmla="*/ 2000335 w 2837481"/>
                <a:gd name="connsiteY3706" fmla="*/ 3219959 h 5490345"/>
                <a:gd name="connsiteX3707" fmla="*/ 1991936 w 2837481"/>
                <a:gd name="connsiteY3707" fmla="*/ 3227395 h 5490345"/>
                <a:gd name="connsiteX3708" fmla="*/ 1969539 w 2837481"/>
                <a:gd name="connsiteY3708" fmla="*/ 3227395 h 5490345"/>
                <a:gd name="connsiteX3709" fmla="*/ 1986337 w 2837481"/>
                <a:gd name="connsiteY3709" fmla="*/ 3233345 h 5490345"/>
                <a:gd name="connsiteX3710" fmla="*/ 2008734 w 2837481"/>
                <a:gd name="connsiteY3710" fmla="*/ 3257142 h 5490345"/>
                <a:gd name="connsiteX3711" fmla="*/ 2008734 w 2837481"/>
                <a:gd name="connsiteY3711" fmla="*/ 3245243 h 5490345"/>
                <a:gd name="connsiteX3712" fmla="*/ 2003134 w 2837481"/>
                <a:gd name="connsiteY3712" fmla="*/ 3245243 h 5490345"/>
                <a:gd name="connsiteX3713" fmla="*/ 1991936 w 2837481"/>
                <a:gd name="connsiteY3713" fmla="*/ 3233345 h 5490345"/>
                <a:gd name="connsiteX3714" fmla="*/ 2008734 w 2837481"/>
                <a:gd name="connsiteY3714" fmla="*/ 3221446 h 5490345"/>
                <a:gd name="connsiteX3715" fmla="*/ 2000335 w 2837481"/>
                <a:gd name="connsiteY3715" fmla="*/ 3219959 h 5490345"/>
                <a:gd name="connsiteX3716" fmla="*/ 1584940 w 2837481"/>
                <a:gd name="connsiteY3716" fmla="*/ 3210598 h 5490345"/>
                <a:gd name="connsiteX3717" fmla="*/ 1468288 w 2837481"/>
                <a:gd name="connsiteY3717" fmla="*/ 3245339 h 5490345"/>
                <a:gd name="connsiteX3718" fmla="*/ 1474121 w 2837481"/>
                <a:gd name="connsiteY3718" fmla="*/ 3355351 h 5490345"/>
                <a:gd name="connsiteX3719" fmla="*/ 1484092 w 2837481"/>
                <a:gd name="connsiteY3719" fmla="*/ 3387336 h 5490345"/>
                <a:gd name="connsiteX3720" fmla="*/ 1491707 w 2837481"/>
                <a:gd name="connsiteY3720" fmla="*/ 3395159 h 5490345"/>
                <a:gd name="connsiteX3721" fmla="*/ 1479603 w 2837481"/>
                <a:gd name="connsiteY3721" fmla="*/ 3396049 h 5490345"/>
                <a:gd name="connsiteX3722" fmla="*/ 1479038 w 2837481"/>
                <a:gd name="connsiteY3722" fmla="*/ 3395188 h 5490345"/>
                <a:gd name="connsiteX3723" fmla="*/ 1438878 w 2837481"/>
                <a:gd name="connsiteY3723" fmla="*/ 3393026 h 5490345"/>
                <a:gd name="connsiteX3724" fmla="*/ 1403098 w 2837481"/>
                <a:gd name="connsiteY3724" fmla="*/ 3395188 h 5490345"/>
                <a:gd name="connsiteX3725" fmla="*/ 1391415 w 2837481"/>
                <a:gd name="connsiteY3725" fmla="*/ 3452827 h 5490345"/>
                <a:gd name="connsiteX3726" fmla="*/ 1479038 w 2837481"/>
                <a:gd name="connsiteY3726" fmla="*/ 3487411 h 5490345"/>
                <a:gd name="connsiteX3727" fmla="*/ 1479038 w 2837481"/>
                <a:gd name="connsiteY3727" fmla="*/ 3481647 h 5490345"/>
                <a:gd name="connsiteX3728" fmla="*/ 1473197 w 2837481"/>
                <a:gd name="connsiteY3728" fmla="*/ 3481647 h 5490345"/>
                <a:gd name="connsiteX3729" fmla="*/ 1455672 w 2837481"/>
                <a:gd name="connsiteY3729" fmla="*/ 3464355 h 5490345"/>
                <a:gd name="connsiteX3730" fmla="*/ 1473197 w 2837481"/>
                <a:gd name="connsiteY3730" fmla="*/ 3464355 h 5490345"/>
                <a:gd name="connsiteX3731" fmla="*/ 1473197 w 2837481"/>
                <a:gd name="connsiteY3731" fmla="*/ 3458591 h 5490345"/>
                <a:gd name="connsiteX3732" fmla="*/ 1480777 w 2837481"/>
                <a:gd name="connsiteY3732" fmla="*/ 3452715 h 5490345"/>
                <a:gd name="connsiteX3733" fmla="*/ 1488014 w 2837481"/>
                <a:gd name="connsiteY3733" fmla="*/ 3449794 h 5490345"/>
                <a:gd name="connsiteX3734" fmla="*/ 1502404 w 2837481"/>
                <a:gd name="connsiteY3734" fmla="*/ 3447063 h 5490345"/>
                <a:gd name="connsiteX3735" fmla="*/ 1498753 w 2837481"/>
                <a:gd name="connsiteY3735" fmla="*/ 3444902 h 5490345"/>
                <a:gd name="connsiteX3736" fmla="*/ 1494287 w 2837481"/>
                <a:gd name="connsiteY3736" fmla="*/ 3446104 h 5490345"/>
                <a:gd name="connsiteX3737" fmla="*/ 1502373 w 2837481"/>
                <a:gd name="connsiteY3737" fmla="*/ 3436739 h 5490345"/>
                <a:gd name="connsiteX3738" fmla="*/ 1511167 w 2837481"/>
                <a:gd name="connsiteY3738" fmla="*/ 3439138 h 5490345"/>
                <a:gd name="connsiteX3739" fmla="*/ 1543295 w 2837481"/>
                <a:gd name="connsiteY3739" fmla="*/ 3447063 h 5490345"/>
                <a:gd name="connsiteX3740" fmla="*/ 1508999 w 2837481"/>
                <a:gd name="connsiteY3740" fmla="*/ 3426759 h 5490345"/>
                <a:gd name="connsiteX3741" fmla="*/ 1508999 w 2837481"/>
                <a:gd name="connsiteY3741" fmla="*/ 3423274 h 5490345"/>
                <a:gd name="connsiteX3742" fmla="*/ 1508999 w 2837481"/>
                <a:gd name="connsiteY3742" fmla="*/ 3417483 h 5490345"/>
                <a:gd name="connsiteX3743" fmla="*/ 1503091 w 2837481"/>
                <a:gd name="connsiteY3743" fmla="*/ 3417483 h 5490345"/>
                <a:gd name="connsiteX3744" fmla="*/ 1500875 w 2837481"/>
                <a:gd name="connsiteY3744" fmla="*/ 3405903 h 5490345"/>
                <a:gd name="connsiteX3745" fmla="*/ 1501087 w 2837481"/>
                <a:gd name="connsiteY3745" fmla="*/ 3404796 h 5490345"/>
                <a:gd name="connsiteX3746" fmla="*/ 1504674 w 2837481"/>
                <a:gd name="connsiteY3746" fmla="*/ 3408480 h 5490345"/>
                <a:gd name="connsiteX3747" fmla="*/ 1561063 w 2837481"/>
                <a:gd name="connsiteY3747" fmla="*/ 3438404 h 5490345"/>
                <a:gd name="connsiteX3748" fmla="*/ 1591101 w 2837481"/>
                <a:gd name="connsiteY3748" fmla="*/ 3461189 h 5490345"/>
                <a:gd name="connsiteX3749" fmla="*/ 1590730 w 2837481"/>
                <a:gd name="connsiteY3749" fmla="*/ 3471081 h 5490345"/>
                <a:gd name="connsiteX3750" fmla="*/ 1601564 w 2837481"/>
                <a:gd name="connsiteY3750" fmla="*/ 3472324 h 5490345"/>
                <a:gd name="connsiteX3751" fmla="*/ 1617749 w 2837481"/>
                <a:gd name="connsiteY3751" fmla="*/ 3495039 h 5490345"/>
                <a:gd name="connsiteX3752" fmla="*/ 1625768 w 2837481"/>
                <a:gd name="connsiteY3752" fmla="*/ 3529056 h 5490345"/>
                <a:gd name="connsiteX3753" fmla="*/ 1631601 w 2837481"/>
                <a:gd name="connsiteY3753" fmla="*/ 3529056 h 5490345"/>
                <a:gd name="connsiteX3754" fmla="*/ 1695759 w 2837481"/>
                <a:gd name="connsiteY3754" fmla="*/ 3413253 h 5490345"/>
                <a:gd name="connsiteX3755" fmla="*/ 1689927 w 2837481"/>
                <a:gd name="connsiteY3755" fmla="*/ 3413253 h 5490345"/>
                <a:gd name="connsiteX3756" fmla="*/ 1684094 w 2837481"/>
                <a:gd name="connsiteY3756" fmla="*/ 3436413 h 5490345"/>
                <a:gd name="connsiteX3757" fmla="*/ 1637433 w 2837481"/>
                <a:gd name="connsiteY3757" fmla="*/ 3505895 h 5490345"/>
                <a:gd name="connsiteX3758" fmla="*/ 1624310 w 2837481"/>
                <a:gd name="connsiteY3758" fmla="*/ 3477397 h 5490345"/>
                <a:gd name="connsiteX3759" fmla="*/ 1623487 w 2837481"/>
                <a:gd name="connsiteY3759" fmla="*/ 3475133 h 5490345"/>
                <a:gd name="connsiteX3760" fmla="*/ 1648632 w 2837481"/>
                <a:gd name="connsiteY3760" fmla="*/ 3482513 h 5490345"/>
                <a:gd name="connsiteX3761" fmla="*/ 1637052 w 2837481"/>
                <a:gd name="connsiteY3761" fmla="*/ 3459649 h 5490345"/>
                <a:gd name="connsiteX3762" fmla="*/ 1619681 w 2837481"/>
                <a:gd name="connsiteY3762" fmla="*/ 3459649 h 5490345"/>
                <a:gd name="connsiteX3763" fmla="*/ 1613891 w 2837481"/>
                <a:gd name="connsiteY3763" fmla="*/ 3436785 h 5490345"/>
                <a:gd name="connsiteX3764" fmla="*/ 1603035 w 2837481"/>
                <a:gd name="connsiteY3764" fmla="*/ 3434641 h 5490345"/>
                <a:gd name="connsiteX3765" fmla="*/ 1597628 w 2837481"/>
                <a:gd name="connsiteY3765" fmla="*/ 3436420 h 5490345"/>
                <a:gd name="connsiteX3766" fmla="*/ 1595876 w 2837481"/>
                <a:gd name="connsiteY3766" fmla="*/ 3434966 h 5490345"/>
                <a:gd name="connsiteX3767" fmla="*/ 1567443 w 2837481"/>
                <a:gd name="connsiteY3767" fmla="*/ 3413253 h 5490345"/>
                <a:gd name="connsiteX3768" fmla="*/ 1573275 w 2837481"/>
                <a:gd name="connsiteY3768" fmla="*/ 3413253 h 5490345"/>
                <a:gd name="connsiteX3769" fmla="*/ 1555777 w 2837481"/>
                <a:gd name="connsiteY3769" fmla="*/ 3395882 h 5490345"/>
                <a:gd name="connsiteX3770" fmla="*/ 1561610 w 2837481"/>
                <a:gd name="connsiteY3770" fmla="*/ 3390092 h 5490345"/>
                <a:gd name="connsiteX3771" fmla="*/ 1572546 w 2837481"/>
                <a:gd name="connsiteY3771" fmla="*/ 3393711 h 5490345"/>
                <a:gd name="connsiteX3772" fmla="*/ 1576548 w 2837481"/>
                <a:gd name="connsiteY3772" fmla="*/ 3387972 h 5490345"/>
                <a:gd name="connsiteX3773" fmla="*/ 1579563 w 2837481"/>
                <a:gd name="connsiteY3773" fmla="*/ 3389188 h 5490345"/>
                <a:gd name="connsiteX3774" fmla="*/ 1584552 w 2837481"/>
                <a:gd name="connsiteY3774" fmla="*/ 3386862 h 5490345"/>
                <a:gd name="connsiteX3775" fmla="*/ 1587765 w 2837481"/>
                <a:gd name="connsiteY3775" fmla="*/ 3388373 h 5490345"/>
                <a:gd name="connsiteX3776" fmla="*/ 1608271 w 2837481"/>
                <a:gd name="connsiteY3776" fmla="*/ 3384302 h 5490345"/>
                <a:gd name="connsiteX3777" fmla="*/ 1599431 w 2837481"/>
                <a:gd name="connsiteY3777" fmla="*/ 3379417 h 5490345"/>
                <a:gd name="connsiteX3778" fmla="*/ 1590044 w 2837481"/>
                <a:gd name="connsiteY3778" fmla="*/ 3384302 h 5490345"/>
                <a:gd name="connsiteX3779" fmla="*/ 1584552 w 2837481"/>
                <a:gd name="connsiteY3779" fmla="*/ 3386862 h 5490345"/>
                <a:gd name="connsiteX3780" fmla="*/ 1579108 w 2837481"/>
                <a:gd name="connsiteY3780" fmla="*/ 3384302 h 5490345"/>
                <a:gd name="connsiteX3781" fmla="*/ 1576548 w 2837481"/>
                <a:gd name="connsiteY3781" fmla="*/ 3387972 h 5490345"/>
                <a:gd name="connsiteX3782" fmla="*/ 1567443 w 2837481"/>
                <a:gd name="connsiteY3782" fmla="*/ 3384302 h 5490345"/>
                <a:gd name="connsiteX3783" fmla="*/ 1579108 w 2837481"/>
                <a:gd name="connsiteY3783" fmla="*/ 3355351 h 5490345"/>
                <a:gd name="connsiteX3784" fmla="*/ 1596605 w 2837481"/>
                <a:gd name="connsiteY3784" fmla="*/ 3343771 h 5490345"/>
                <a:gd name="connsiteX3785" fmla="*/ 1567443 w 2837481"/>
                <a:gd name="connsiteY3785" fmla="*/ 3326401 h 5490345"/>
                <a:gd name="connsiteX3786" fmla="*/ 1579108 w 2837481"/>
                <a:gd name="connsiteY3786" fmla="*/ 3303240 h 5490345"/>
                <a:gd name="connsiteX3787" fmla="*/ 1596605 w 2837481"/>
                <a:gd name="connsiteY3787" fmla="*/ 3303240 h 5490345"/>
                <a:gd name="connsiteX3788" fmla="*/ 1579108 w 2837481"/>
                <a:gd name="connsiteY3788" fmla="*/ 3280079 h 5490345"/>
                <a:gd name="connsiteX3789" fmla="*/ 1567443 w 2837481"/>
                <a:gd name="connsiteY3789" fmla="*/ 3285870 h 5490345"/>
                <a:gd name="connsiteX3790" fmla="*/ 1561610 w 2837481"/>
                <a:gd name="connsiteY3790" fmla="*/ 3262709 h 5490345"/>
                <a:gd name="connsiteX3791" fmla="*/ 1573275 w 2837481"/>
                <a:gd name="connsiteY3791" fmla="*/ 3256919 h 5490345"/>
                <a:gd name="connsiteX3792" fmla="*/ 1579108 w 2837481"/>
                <a:gd name="connsiteY3792" fmla="*/ 3268499 h 5490345"/>
                <a:gd name="connsiteX3793" fmla="*/ 1596605 w 2837481"/>
                <a:gd name="connsiteY3793" fmla="*/ 3262709 h 5490345"/>
                <a:gd name="connsiteX3794" fmla="*/ 1590773 w 2837481"/>
                <a:gd name="connsiteY3794" fmla="*/ 3262709 h 5490345"/>
                <a:gd name="connsiteX3795" fmla="*/ 1590773 w 2837481"/>
                <a:gd name="connsiteY3795" fmla="*/ 3256919 h 5490345"/>
                <a:gd name="connsiteX3796" fmla="*/ 1596605 w 2837481"/>
                <a:gd name="connsiteY3796" fmla="*/ 3233758 h 5490345"/>
                <a:gd name="connsiteX3797" fmla="*/ 1608271 w 2837481"/>
                <a:gd name="connsiteY3797" fmla="*/ 3222178 h 5490345"/>
                <a:gd name="connsiteX3798" fmla="*/ 1666596 w 2837481"/>
                <a:gd name="connsiteY3798" fmla="*/ 3256919 h 5490345"/>
                <a:gd name="connsiteX3799" fmla="*/ 1701592 w 2837481"/>
                <a:gd name="connsiteY3799" fmla="*/ 3326401 h 5490345"/>
                <a:gd name="connsiteX3800" fmla="*/ 1678261 w 2837481"/>
                <a:gd name="connsiteY3800" fmla="*/ 3262709 h 5490345"/>
                <a:gd name="connsiteX3801" fmla="*/ 1584940 w 2837481"/>
                <a:gd name="connsiteY3801" fmla="*/ 3210598 h 5490345"/>
                <a:gd name="connsiteX3802" fmla="*/ 2484460 w 2837481"/>
                <a:gd name="connsiteY3802" fmla="*/ 3201852 h 5490345"/>
                <a:gd name="connsiteX3803" fmla="*/ 2481521 w 2837481"/>
                <a:gd name="connsiteY3803" fmla="*/ 3203952 h 5490345"/>
                <a:gd name="connsiteX3804" fmla="*/ 2487400 w 2837481"/>
                <a:gd name="connsiteY3804" fmla="*/ 3215151 h 5490345"/>
                <a:gd name="connsiteX3805" fmla="*/ 2505038 w 2837481"/>
                <a:gd name="connsiteY3805" fmla="*/ 3237548 h 5490345"/>
                <a:gd name="connsiteX3806" fmla="*/ 2510917 w 2837481"/>
                <a:gd name="connsiteY3806" fmla="*/ 3237548 h 5490345"/>
                <a:gd name="connsiteX3807" fmla="*/ 2487400 w 2837481"/>
                <a:gd name="connsiteY3807" fmla="*/ 3203952 h 5490345"/>
                <a:gd name="connsiteX3808" fmla="*/ 2484460 w 2837481"/>
                <a:gd name="connsiteY3808" fmla="*/ 3201852 h 5490345"/>
                <a:gd name="connsiteX3809" fmla="*/ 2398231 w 2837481"/>
                <a:gd name="connsiteY3809" fmla="*/ 3198353 h 5490345"/>
                <a:gd name="connsiteX3810" fmla="*/ 2398231 w 2837481"/>
                <a:gd name="connsiteY3810" fmla="*/ 3204069 h 5490345"/>
                <a:gd name="connsiteX3811" fmla="*/ 2410480 w 2837481"/>
                <a:gd name="connsiteY3811" fmla="*/ 3215501 h 5490345"/>
                <a:gd name="connsiteX3812" fmla="*/ 2398231 w 2837481"/>
                <a:gd name="connsiteY3812" fmla="*/ 3198353 h 5490345"/>
                <a:gd name="connsiteX3813" fmla="*/ 575383 w 2837481"/>
                <a:gd name="connsiteY3813" fmla="*/ 3187544 h 5490345"/>
                <a:gd name="connsiteX3814" fmla="*/ 571726 w 2837481"/>
                <a:gd name="connsiteY3814" fmla="*/ 3191875 h 5490345"/>
                <a:gd name="connsiteX3815" fmla="*/ 577578 w 2837481"/>
                <a:gd name="connsiteY3815" fmla="*/ 3238069 h 5490345"/>
                <a:gd name="connsiteX3816" fmla="*/ 606838 w 2837481"/>
                <a:gd name="connsiteY3816" fmla="*/ 3232295 h 5490345"/>
                <a:gd name="connsiteX3817" fmla="*/ 671211 w 2837481"/>
                <a:gd name="connsiteY3817" fmla="*/ 3261166 h 5490345"/>
                <a:gd name="connsiteX3818" fmla="*/ 647803 w 2837481"/>
                <a:gd name="connsiteY3818" fmla="*/ 3203424 h 5490345"/>
                <a:gd name="connsiteX3819" fmla="*/ 606838 w 2837481"/>
                <a:gd name="connsiteY3819" fmla="*/ 3197649 h 5490345"/>
                <a:gd name="connsiteX3820" fmla="*/ 606838 w 2837481"/>
                <a:gd name="connsiteY3820" fmla="*/ 3203424 h 5490345"/>
                <a:gd name="connsiteX3821" fmla="*/ 618542 w 2837481"/>
                <a:gd name="connsiteY3821" fmla="*/ 3226521 h 5490345"/>
                <a:gd name="connsiteX3822" fmla="*/ 606838 w 2837481"/>
                <a:gd name="connsiteY3822" fmla="*/ 3226521 h 5490345"/>
                <a:gd name="connsiteX3823" fmla="*/ 583430 w 2837481"/>
                <a:gd name="connsiteY3823" fmla="*/ 3191875 h 5490345"/>
                <a:gd name="connsiteX3824" fmla="*/ 575383 w 2837481"/>
                <a:gd name="connsiteY3824" fmla="*/ 3187544 h 5490345"/>
                <a:gd name="connsiteX3825" fmla="*/ 1626096 w 2837481"/>
                <a:gd name="connsiteY3825" fmla="*/ 3186025 h 5490345"/>
                <a:gd name="connsiteX3826" fmla="*/ 1612867 w 2837481"/>
                <a:gd name="connsiteY3826" fmla="*/ 3186714 h 5490345"/>
                <a:gd name="connsiteX3827" fmla="*/ 1606988 w 2837481"/>
                <a:gd name="connsiteY3827" fmla="*/ 3197738 h 5490345"/>
                <a:gd name="connsiteX3828" fmla="*/ 1630505 w 2837481"/>
                <a:gd name="connsiteY3828" fmla="*/ 3203250 h 5490345"/>
                <a:gd name="connsiteX3829" fmla="*/ 1630505 w 2837481"/>
                <a:gd name="connsiteY3829" fmla="*/ 3197738 h 5490345"/>
                <a:gd name="connsiteX3830" fmla="*/ 1626096 w 2837481"/>
                <a:gd name="connsiteY3830" fmla="*/ 3186025 h 5490345"/>
                <a:gd name="connsiteX3831" fmla="*/ 1573305 w 2837481"/>
                <a:gd name="connsiteY3831" fmla="*/ 3170751 h 5490345"/>
                <a:gd name="connsiteX3832" fmla="*/ 1509000 w 2837481"/>
                <a:gd name="connsiteY3832" fmla="*/ 3181201 h 5490345"/>
                <a:gd name="connsiteX3833" fmla="*/ 1474705 w 2837481"/>
                <a:gd name="connsiteY3833" fmla="*/ 3186917 h 5490345"/>
                <a:gd name="connsiteX3834" fmla="*/ 1497569 w 2837481"/>
                <a:gd name="connsiteY3834" fmla="*/ 3215497 h 5490345"/>
                <a:gd name="connsiteX3835" fmla="*/ 1531865 w 2837481"/>
                <a:gd name="connsiteY3835" fmla="*/ 3204065 h 5490345"/>
                <a:gd name="connsiteX3836" fmla="*/ 1589024 w 2837481"/>
                <a:gd name="connsiteY3836" fmla="*/ 3192633 h 5490345"/>
                <a:gd name="connsiteX3837" fmla="*/ 1531865 w 2837481"/>
                <a:gd name="connsiteY3837" fmla="*/ 3198349 h 5490345"/>
                <a:gd name="connsiteX3838" fmla="*/ 1503285 w 2837481"/>
                <a:gd name="connsiteY3838" fmla="*/ 3204065 h 5490345"/>
                <a:gd name="connsiteX3839" fmla="*/ 1503285 w 2837481"/>
                <a:gd name="connsiteY3839" fmla="*/ 3192633 h 5490345"/>
                <a:gd name="connsiteX3840" fmla="*/ 1531865 w 2837481"/>
                <a:gd name="connsiteY3840" fmla="*/ 3186917 h 5490345"/>
                <a:gd name="connsiteX3841" fmla="*/ 1594740 w 2837481"/>
                <a:gd name="connsiteY3841" fmla="*/ 3175485 h 5490345"/>
                <a:gd name="connsiteX3842" fmla="*/ 1573305 w 2837481"/>
                <a:gd name="connsiteY3842" fmla="*/ 3170751 h 5490345"/>
                <a:gd name="connsiteX3843" fmla="*/ 617317 w 2837481"/>
                <a:gd name="connsiteY3843" fmla="*/ 3169197 h 5490345"/>
                <a:gd name="connsiteX3844" fmla="*/ 583022 w 2837481"/>
                <a:gd name="connsiteY3844" fmla="*/ 3169932 h 5490345"/>
                <a:gd name="connsiteX3845" fmla="*/ 594454 w 2837481"/>
                <a:gd name="connsiteY3845" fmla="*/ 3181690 h 5490345"/>
                <a:gd name="connsiteX3846" fmla="*/ 645897 w 2837481"/>
                <a:gd name="connsiteY3846" fmla="*/ 3193449 h 5490345"/>
                <a:gd name="connsiteX3847" fmla="*/ 651613 w 2837481"/>
                <a:gd name="connsiteY3847" fmla="*/ 3181690 h 5490345"/>
                <a:gd name="connsiteX3848" fmla="*/ 617317 w 2837481"/>
                <a:gd name="connsiteY3848" fmla="*/ 3169197 h 5490345"/>
                <a:gd name="connsiteX3849" fmla="*/ 424801 w 2837481"/>
                <a:gd name="connsiteY3849" fmla="*/ 3168953 h 5490345"/>
                <a:gd name="connsiteX3850" fmla="*/ 424062 w 2837481"/>
                <a:gd name="connsiteY3850" fmla="*/ 3200553 h 5490345"/>
                <a:gd name="connsiteX3851" fmla="*/ 429631 w 2837481"/>
                <a:gd name="connsiteY3851" fmla="*/ 3212613 h 5490345"/>
                <a:gd name="connsiteX3852" fmla="*/ 427468 w 2837481"/>
                <a:gd name="connsiteY3852" fmla="*/ 3215497 h 5490345"/>
                <a:gd name="connsiteX3853" fmla="*/ 431142 w 2837481"/>
                <a:gd name="connsiteY3853" fmla="*/ 3220397 h 5490345"/>
                <a:gd name="connsiteX3854" fmla="*/ 431142 w 2837481"/>
                <a:gd name="connsiteY3854" fmla="*/ 3215886 h 5490345"/>
                <a:gd name="connsiteX3855" fmla="*/ 436617 w 2837481"/>
                <a:gd name="connsiteY3855" fmla="*/ 3227745 h 5490345"/>
                <a:gd name="connsiteX3856" fmla="*/ 483882 w 2837481"/>
                <a:gd name="connsiteY3856" fmla="*/ 3227745 h 5490345"/>
                <a:gd name="connsiteX3857" fmla="*/ 519330 w 2837481"/>
                <a:gd name="connsiteY3857" fmla="*/ 3198349 h 5490345"/>
                <a:gd name="connsiteX3858" fmla="*/ 513422 w 2837481"/>
                <a:gd name="connsiteY3858" fmla="*/ 3186590 h 5490345"/>
                <a:gd name="connsiteX3859" fmla="*/ 477973 w 2837481"/>
                <a:gd name="connsiteY3859" fmla="*/ 3198349 h 5490345"/>
                <a:gd name="connsiteX3860" fmla="*/ 442525 w 2837481"/>
                <a:gd name="connsiteY3860" fmla="*/ 3204228 h 5490345"/>
                <a:gd name="connsiteX3861" fmla="*/ 424801 w 2837481"/>
                <a:gd name="connsiteY3861" fmla="*/ 3168953 h 5490345"/>
                <a:gd name="connsiteX3862" fmla="*/ 324315 w 2837481"/>
                <a:gd name="connsiteY3862" fmla="*/ 3165513 h 5490345"/>
                <a:gd name="connsiteX3863" fmla="*/ 333157 w 2837481"/>
                <a:gd name="connsiteY3863" fmla="*/ 3168958 h 5490345"/>
                <a:gd name="connsiteX3864" fmla="*/ 324315 w 2837481"/>
                <a:gd name="connsiteY3864" fmla="*/ 3165513 h 5490345"/>
                <a:gd name="connsiteX3865" fmla="*/ 554850 w 2837481"/>
                <a:gd name="connsiteY3865" fmla="*/ 3164053 h 5490345"/>
                <a:gd name="connsiteX3866" fmla="*/ 531578 w 2837481"/>
                <a:gd name="connsiteY3866" fmla="*/ 3187109 h 5490345"/>
                <a:gd name="connsiteX3867" fmla="*/ 534487 w 2837481"/>
                <a:gd name="connsiteY3867" fmla="*/ 3226736 h 5490345"/>
                <a:gd name="connsiteX3868" fmla="*/ 541043 w 2837481"/>
                <a:gd name="connsiteY3868" fmla="*/ 3245280 h 5490345"/>
                <a:gd name="connsiteX3869" fmla="*/ 536478 w 2837481"/>
                <a:gd name="connsiteY3869" fmla="*/ 3244893 h 5490345"/>
                <a:gd name="connsiteX3870" fmla="*/ 544229 w 2837481"/>
                <a:gd name="connsiteY3870" fmla="*/ 3249716 h 5490345"/>
                <a:gd name="connsiteX3871" fmla="*/ 544350 w 2837481"/>
                <a:gd name="connsiteY3871" fmla="*/ 3249740 h 5490345"/>
                <a:gd name="connsiteX3872" fmla="*/ 554850 w 2837481"/>
                <a:gd name="connsiteY3872" fmla="*/ 3262040 h 5490345"/>
                <a:gd name="connsiteX3873" fmla="*/ 554850 w 2837481"/>
                <a:gd name="connsiteY3873" fmla="*/ 3215928 h 5490345"/>
                <a:gd name="connsiteX3874" fmla="*/ 554850 w 2837481"/>
                <a:gd name="connsiteY3874" fmla="*/ 3164053 h 5490345"/>
                <a:gd name="connsiteX3875" fmla="*/ 128882 w 2837481"/>
                <a:gd name="connsiteY3875" fmla="*/ 3156709 h 5490345"/>
                <a:gd name="connsiteX3876" fmla="*/ 99622 w 2837481"/>
                <a:gd name="connsiteY3876" fmla="*/ 3191617 h 5490345"/>
                <a:gd name="connsiteX3877" fmla="*/ 70362 w 2837481"/>
                <a:gd name="connsiteY3877" fmla="*/ 3261433 h 5490345"/>
                <a:gd name="connsiteX3878" fmla="*/ 46953 w 2837481"/>
                <a:gd name="connsiteY3878" fmla="*/ 3273069 h 5490345"/>
                <a:gd name="connsiteX3879" fmla="*/ 70362 w 2837481"/>
                <a:gd name="connsiteY3879" fmla="*/ 3267251 h 5490345"/>
                <a:gd name="connsiteX3880" fmla="*/ 99622 w 2837481"/>
                <a:gd name="connsiteY3880" fmla="*/ 3209071 h 5490345"/>
                <a:gd name="connsiteX3881" fmla="*/ 105474 w 2837481"/>
                <a:gd name="connsiteY3881" fmla="*/ 3209071 h 5490345"/>
                <a:gd name="connsiteX3882" fmla="*/ 111326 w 2837481"/>
                <a:gd name="connsiteY3882" fmla="*/ 3214889 h 5490345"/>
                <a:gd name="connsiteX3883" fmla="*/ 58657 w 2837481"/>
                <a:gd name="connsiteY3883" fmla="*/ 3290523 h 5490345"/>
                <a:gd name="connsiteX3884" fmla="*/ 41101 w 2837481"/>
                <a:gd name="connsiteY3884" fmla="*/ 3296341 h 5490345"/>
                <a:gd name="connsiteX3885" fmla="*/ 52805 w 2837481"/>
                <a:gd name="connsiteY3885" fmla="*/ 3342885 h 5490345"/>
                <a:gd name="connsiteX3886" fmla="*/ 35249 w 2837481"/>
                <a:gd name="connsiteY3886" fmla="*/ 3348703 h 5490345"/>
                <a:gd name="connsiteX3887" fmla="*/ 35249 w 2837481"/>
                <a:gd name="connsiteY3887" fmla="*/ 3360339 h 5490345"/>
                <a:gd name="connsiteX3888" fmla="*/ 29397 w 2837481"/>
                <a:gd name="connsiteY3888" fmla="*/ 3389429 h 5490345"/>
                <a:gd name="connsiteX3889" fmla="*/ 70362 w 2837481"/>
                <a:gd name="connsiteY3889" fmla="*/ 3290523 h 5490345"/>
                <a:gd name="connsiteX3890" fmla="*/ 111326 w 2837481"/>
                <a:gd name="connsiteY3890" fmla="*/ 3238161 h 5490345"/>
                <a:gd name="connsiteX3891" fmla="*/ 128882 w 2837481"/>
                <a:gd name="connsiteY3891" fmla="*/ 3156709 h 5490345"/>
                <a:gd name="connsiteX3892" fmla="*/ 2463883 w 2837481"/>
                <a:gd name="connsiteY3892" fmla="*/ 3151810 h 5490345"/>
                <a:gd name="connsiteX3893" fmla="*/ 2469762 w 2837481"/>
                <a:gd name="connsiteY3893" fmla="*/ 3187506 h 5490345"/>
                <a:gd name="connsiteX3894" fmla="*/ 2481520 w 2837481"/>
                <a:gd name="connsiteY3894" fmla="*/ 3187506 h 5490345"/>
                <a:gd name="connsiteX3895" fmla="*/ 2475641 w 2837481"/>
                <a:gd name="connsiteY3895" fmla="*/ 3181556 h 5490345"/>
                <a:gd name="connsiteX3896" fmla="*/ 2463883 w 2837481"/>
                <a:gd name="connsiteY3896" fmla="*/ 3151810 h 5490345"/>
                <a:gd name="connsiteX3897" fmla="*/ 325809 w 2837481"/>
                <a:gd name="connsiteY3897" fmla="*/ 3151810 h 5490345"/>
                <a:gd name="connsiteX3898" fmla="*/ 308660 w 2837481"/>
                <a:gd name="connsiteY3898" fmla="*/ 3186105 h 5490345"/>
                <a:gd name="connsiteX3899" fmla="*/ 325809 w 2837481"/>
                <a:gd name="connsiteY3899" fmla="*/ 3151810 h 5490345"/>
                <a:gd name="connsiteX3900" fmla="*/ 100438 w 2837481"/>
                <a:gd name="connsiteY3900" fmla="*/ 3139561 h 5490345"/>
                <a:gd name="connsiteX3901" fmla="*/ 77166 w 2837481"/>
                <a:gd name="connsiteY3901" fmla="*/ 3145363 h 5490345"/>
                <a:gd name="connsiteX3902" fmla="*/ 71348 w 2837481"/>
                <a:gd name="connsiteY3902" fmla="*/ 3168571 h 5490345"/>
                <a:gd name="connsiteX3903" fmla="*/ 88802 w 2837481"/>
                <a:gd name="connsiteY3903" fmla="*/ 3162769 h 5490345"/>
                <a:gd name="connsiteX3904" fmla="*/ 71348 w 2837481"/>
                <a:gd name="connsiteY3904" fmla="*/ 3197580 h 5490345"/>
                <a:gd name="connsiteX3905" fmla="*/ 53893 w 2837481"/>
                <a:gd name="connsiteY3905" fmla="*/ 3249797 h 5490345"/>
                <a:gd name="connsiteX3906" fmla="*/ 88802 w 2837481"/>
                <a:gd name="connsiteY3906" fmla="*/ 3191778 h 5490345"/>
                <a:gd name="connsiteX3907" fmla="*/ 100438 w 2837481"/>
                <a:gd name="connsiteY3907" fmla="*/ 3156967 h 5490345"/>
                <a:gd name="connsiteX3908" fmla="*/ 426243 w 2837481"/>
                <a:gd name="connsiteY3908" fmla="*/ 3139557 h 5490345"/>
                <a:gd name="connsiteX3909" fmla="*/ 426243 w 2837481"/>
                <a:gd name="connsiteY3909" fmla="*/ 3157521 h 5490345"/>
                <a:gd name="connsiteX3910" fmla="*/ 460984 w 2837481"/>
                <a:gd name="connsiteY3910" fmla="*/ 3187462 h 5490345"/>
                <a:gd name="connsiteX3911" fmla="*/ 489935 w 2837481"/>
                <a:gd name="connsiteY3911" fmla="*/ 3169497 h 5490345"/>
                <a:gd name="connsiteX3912" fmla="*/ 484145 w 2837481"/>
                <a:gd name="connsiteY3912" fmla="*/ 3163509 h 5490345"/>
                <a:gd name="connsiteX3913" fmla="*/ 432033 w 2837481"/>
                <a:gd name="connsiteY3913" fmla="*/ 3139557 h 5490345"/>
                <a:gd name="connsiteX3914" fmla="*/ 426243 w 2837481"/>
                <a:gd name="connsiteY3914" fmla="*/ 3139557 h 5490345"/>
                <a:gd name="connsiteX3915" fmla="*/ 2143581 w 2837481"/>
                <a:gd name="connsiteY3915" fmla="*/ 3135303 h 5490345"/>
                <a:gd name="connsiteX3916" fmla="*/ 2131218 w 2837481"/>
                <a:gd name="connsiteY3916" fmla="*/ 3139207 h 5490345"/>
                <a:gd name="connsiteX3917" fmla="*/ 2172863 w 2837481"/>
                <a:gd name="connsiteY3917" fmla="*/ 3168954 h 5490345"/>
                <a:gd name="connsiteX3918" fmla="*/ 2172863 w 2837481"/>
                <a:gd name="connsiteY3918" fmla="*/ 3157055 h 5490345"/>
                <a:gd name="connsiteX3919" fmla="*/ 2143581 w 2837481"/>
                <a:gd name="connsiteY3919" fmla="*/ 3135303 h 5490345"/>
                <a:gd name="connsiteX3920" fmla="*/ 2400238 w 2837481"/>
                <a:gd name="connsiteY3920" fmla="*/ 3127313 h 5490345"/>
                <a:gd name="connsiteX3921" fmla="*/ 2371287 w 2837481"/>
                <a:gd name="connsiteY3921" fmla="*/ 3133233 h 5490345"/>
                <a:gd name="connsiteX3922" fmla="*/ 2400238 w 2837481"/>
                <a:gd name="connsiteY3922" fmla="*/ 3198354 h 5490345"/>
                <a:gd name="connsiteX3923" fmla="*/ 2400238 w 2837481"/>
                <a:gd name="connsiteY3923" fmla="*/ 3192434 h 5490345"/>
                <a:gd name="connsiteX3924" fmla="*/ 2382868 w 2837481"/>
                <a:gd name="connsiteY3924" fmla="*/ 3150993 h 5490345"/>
                <a:gd name="connsiteX3925" fmla="*/ 2434979 w 2837481"/>
                <a:gd name="connsiteY3925" fmla="*/ 3150993 h 5490345"/>
                <a:gd name="connsiteX3926" fmla="*/ 2400238 w 2837481"/>
                <a:gd name="connsiteY3926" fmla="*/ 3127313 h 5490345"/>
                <a:gd name="connsiteX3927" fmla="*/ 670394 w 2837481"/>
                <a:gd name="connsiteY3927" fmla="*/ 3127309 h 5490345"/>
                <a:gd name="connsiteX3928" fmla="*/ 641815 w 2837481"/>
                <a:gd name="connsiteY3928" fmla="*/ 3157931 h 5490345"/>
                <a:gd name="connsiteX3929" fmla="*/ 653247 w 2837481"/>
                <a:gd name="connsiteY3929" fmla="*/ 3164055 h 5490345"/>
                <a:gd name="connsiteX3930" fmla="*/ 676110 w 2837481"/>
                <a:gd name="connsiteY3930" fmla="*/ 3139558 h 5490345"/>
                <a:gd name="connsiteX3931" fmla="*/ 309476 w 2837481"/>
                <a:gd name="connsiteY3931" fmla="*/ 3117514 h 5490345"/>
                <a:gd name="connsiteX3932" fmla="*/ 286612 w 2837481"/>
                <a:gd name="connsiteY3932" fmla="*/ 3134662 h 5490345"/>
                <a:gd name="connsiteX3933" fmla="*/ 332340 w 2837481"/>
                <a:gd name="connsiteY3933" fmla="*/ 3134662 h 5490345"/>
                <a:gd name="connsiteX3934" fmla="*/ 338056 w 2837481"/>
                <a:gd name="connsiteY3934" fmla="*/ 3128946 h 5490345"/>
                <a:gd name="connsiteX3935" fmla="*/ 309476 w 2837481"/>
                <a:gd name="connsiteY3935" fmla="*/ 3117514 h 5490345"/>
                <a:gd name="connsiteX3936" fmla="*/ 1290672 w 2837481"/>
                <a:gd name="connsiteY3936" fmla="*/ 3110262 h 5490345"/>
                <a:gd name="connsiteX3937" fmla="*/ 1293428 w 2837481"/>
                <a:gd name="connsiteY3937" fmla="*/ 3116693 h 5490345"/>
                <a:gd name="connsiteX3938" fmla="*/ 1293428 w 2837481"/>
                <a:gd name="connsiteY3938" fmla="*/ 3110977 h 5490345"/>
                <a:gd name="connsiteX3939" fmla="*/ 1290672 w 2837481"/>
                <a:gd name="connsiteY3939" fmla="*/ 3110262 h 5490345"/>
                <a:gd name="connsiteX3940" fmla="*/ 2213282 w 2837481"/>
                <a:gd name="connsiteY3940" fmla="*/ 3106078 h 5490345"/>
                <a:gd name="connsiteX3941" fmla="*/ 2219406 w 2837481"/>
                <a:gd name="connsiteY3941" fmla="*/ 3117510 h 5490345"/>
                <a:gd name="connsiteX3942" fmla="*/ 2213282 w 2837481"/>
                <a:gd name="connsiteY3942" fmla="*/ 3106078 h 5490345"/>
                <a:gd name="connsiteX3943" fmla="*/ 460888 w 2837481"/>
                <a:gd name="connsiteY3943" fmla="*/ 3100362 h 5490345"/>
                <a:gd name="connsiteX3944" fmla="*/ 438491 w 2837481"/>
                <a:gd name="connsiteY3944" fmla="*/ 3123226 h 5490345"/>
                <a:gd name="connsiteX3945" fmla="*/ 472087 w 2837481"/>
                <a:gd name="connsiteY3945" fmla="*/ 3140374 h 5490345"/>
                <a:gd name="connsiteX3946" fmla="*/ 460888 w 2837481"/>
                <a:gd name="connsiteY3946" fmla="*/ 3100362 h 5490345"/>
                <a:gd name="connsiteX3947" fmla="*/ 2114567 w 2837481"/>
                <a:gd name="connsiteY3947" fmla="*/ 3099023 h 5490345"/>
                <a:gd name="connsiteX3948" fmla="*/ 2109170 w 2837481"/>
                <a:gd name="connsiteY3948" fmla="*/ 3105568 h 5490345"/>
                <a:gd name="connsiteX3949" fmla="*/ 2126440 w 2837481"/>
                <a:gd name="connsiteY3949" fmla="*/ 3123022 h 5490345"/>
                <a:gd name="connsiteX3950" fmla="*/ 2218549 w 2837481"/>
                <a:gd name="connsiteY3950" fmla="*/ 3152112 h 5490345"/>
                <a:gd name="connsiteX3951" fmla="*/ 2184009 w 2837481"/>
                <a:gd name="connsiteY3951" fmla="*/ 3140476 h 5490345"/>
                <a:gd name="connsiteX3952" fmla="*/ 2184009 w 2837481"/>
                <a:gd name="connsiteY3952" fmla="*/ 3175384 h 5490345"/>
                <a:gd name="connsiteX3953" fmla="*/ 2195522 w 2837481"/>
                <a:gd name="connsiteY3953" fmla="*/ 3181202 h 5490345"/>
                <a:gd name="connsiteX3954" fmla="*/ 2224306 w 2837481"/>
                <a:gd name="connsiteY3954" fmla="*/ 3140476 h 5490345"/>
                <a:gd name="connsiteX3955" fmla="*/ 2184009 w 2837481"/>
                <a:gd name="connsiteY3955" fmla="*/ 3111386 h 5490345"/>
                <a:gd name="connsiteX3956" fmla="*/ 2143711 w 2837481"/>
                <a:gd name="connsiteY3956" fmla="*/ 3105568 h 5490345"/>
                <a:gd name="connsiteX3957" fmla="*/ 2114567 w 2837481"/>
                <a:gd name="connsiteY3957" fmla="*/ 3099023 h 5490345"/>
                <a:gd name="connsiteX3958" fmla="*/ 1170400 w 2837481"/>
                <a:gd name="connsiteY3958" fmla="*/ 3093904 h 5490345"/>
                <a:gd name="connsiteX3959" fmla="*/ 1164548 w 2837481"/>
                <a:gd name="connsiteY3959" fmla="*/ 3140225 h 5490345"/>
                <a:gd name="connsiteX3960" fmla="*/ 1176252 w 2837481"/>
                <a:gd name="connsiteY3960" fmla="*/ 3157596 h 5490345"/>
                <a:gd name="connsiteX3961" fmla="*/ 1176252 w 2837481"/>
                <a:gd name="connsiteY3961" fmla="*/ 3169176 h 5490345"/>
                <a:gd name="connsiteX3962" fmla="*/ 1123584 w 2837481"/>
                <a:gd name="connsiteY3962" fmla="*/ 3198126 h 5490345"/>
                <a:gd name="connsiteX3963" fmla="*/ 1088472 w 2837481"/>
                <a:gd name="connsiteY3963" fmla="*/ 3256028 h 5490345"/>
                <a:gd name="connsiteX3964" fmla="*/ 1053360 w 2837481"/>
                <a:gd name="connsiteY3964" fmla="*/ 3267608 h 5490345"/>
                <a:gd name="connsiteX3965" fmla="*/ 1088472 w 2837481"/>
                <a:gd name="connsiteY3965" fmla="*/ 3290769 h 5490345"/>
                <a:gd name="connsiteX3966" fmla="*/ 1088472 w 2837481"/>
                <a:gd name="connsiteY3966" fmla="*/ 3273398 h 5490345"/>
                <a:gd name="connsiteX3967" fmla="*/ 1111880 w 2837481"/>
                <a:gd name="connsiteY3967" fmla="*/ 3279188 h 5490345"/>
                <a:gd name="connsiteX3968" fmla="*/ 1106028 w 2837481"/>
                <a:gd name="connsiteY3968" fmla="*/ 3290769 h 5490345"/>
                <a:gd name="connsiteX3969" fmla="*/ 1088472 w 2837481"/>
                <a:gd name="connsiteY3969" fmla="*/ 3325509 h 5490345"/>
                <a:gd name="connsiteX3970" fmla="*/ 1094324 w 2837481"/>
                <a:gd name="connsiteY3970" fmla="*/ 3366040 h 5490345"/>
                <a:gd name="connsiteX3971" fmla="*/ 1100176 w 2837481"/>
                <a:gd name="connsiteY3971" fmla="*/ 3394991 h 5490345"/>
                <a:gd name="connsiteX3972" fmla="*/ 1106028 w 2837481"/>
                <a:gd name="connsiteY3972" fmla="*/ 3400781 h 5490345"/>
                <a:gd name="connsiteX3973" fmla="*/ 1117732 w 2837481"/>
                <a:gd name="connsiteY3973" fmla="*/ 3400781 h 5490345"/>
                <a:gd name="connsiteX3974" fmla="*/ 1135288 w 2837481"/>
                <a:gd name="connsiteY3974" fmla="*/ 3406571 h 5490345"/>
                <a:gd name="connsiteX3975" fmla="*/ 1123584 w 2837481"/>
                <a:gd name="connsiteY3975" fmla="*/ 3423942 h 5490345"/>
                <a:gd name="connsiteX3976" fmla="*/ 1182104 w 2837481"/>
                <a:gd name="connsiteY3976" fmla="*/ 3470263 h 5490345"/>
                <a:gd name="connsiteX3977" fmla="*/ 1187956 w 2837481"/>
                <a:gd name="connsiteY3977" fmla="*/ 3452892 h 5490345"/>
                <a:gd name="connsiteX3978" fmla="*/ 1199660 w 2837481"/>
                <a:gd name="connsiteY3978" fmla="*/ 3423942 h 5490345"/>
                <a:gd name="connsiteX3979" fmla="*/ 1211364 w 2837481"/>
                <a:gd name="connsiteY3979" fmla="*/ 3418152 h 5490345"/>
                <a:gd name="connsiteX3980" fmla="*/ 1258180 w 2837481"/>
                <a:gd name="connsiteY3980" fmla="*/ 3412361 h 5490345"/>
                <a:gd name="connsiteX3981" fmla="*/ 1316700 w 2837481"/>
                <a:gd name="connsiteY3981" fmla="*/ 3452892 h 5490345"/>
                <a:gd name="connsiteX3982" fmla="*/ 1345960 w 2837481"/>
                <a:gd name="connsiteY3982" fmla="*/ 3435522 h 5490345"/>
                <a:gd name="connsiteX3983" fmla="*/ 1375220 w 2837481"/>
                <a:gd name="connsiteY3983" fmla="*/ 3447102 h 5490345"/>
                <a:gd name="connsiteX3984" fmla="*/ 1381072 w 2837481"/>
                <a:gd name="connsiteY3984" fmla="*/ 3429732 h 5490345"/>
                <a:gd name="connsiteX3985" fmla="*/ 1363516 w 2837481"/>
                <a:gd name="connsiteY3985" fmla="*/ 3429732 h 5490345"/>
                <a:gd name="connsiteX3986" fmla="*/ 1363516 w 2837481"/>
                <a:gd name="connsiteY3986" fmla="*/ 3418152 h 5490345"/>
                <a:gd name="connsiteX3987" fmla="*/ 1375220 w 2837481"/>
                <a:gd name="connsiteY3987" fmla="*/ 3418152 h 5490345"/>
                <a:gd name="connsiteX3988" fmla="*/ 1386924 w 2837481"/>
                <a:gd name="connsiteY3988" fmla="*/ 3400781 h 5490345"/>
                <a:gd name="connsiteX3989" fmla="*/ 1392776 w 2837481"/>
                <a:gd name="connsiteY3989" fmla="*/ 3371830 h 5490345"/>
                <a:gd name="connsiteX3990" fmla="*/ 1410332 w 2837481"/>
                <a:gd name="connsiteY3990" fmla="*/ 3377621 h 5490345"/>
                <a:gd name="connsiteX3991" fmla="*/ 1463000 w 2837481"/>
                <a:gd name="connsiteY3991" fmla="*/ 3377621 h 5490345"/>
                <a:gd name="connsiteX3992" fmla="*/ 1463000 w 2837481"/>
                <a:gd name="connsiteY3992" fmla="*/ 3366040 h 5490345"/>
                <a:gd name="connsiteX3993" fmla="*/ 1445444 w 2837481"/>
                <a:gd name="connsiteY3993" fmla="*/ 3238657 h 5490345"/>
                <a:gd name="connsiteX3994" fmla="*/ 1474704 w 2837481"/>
                <a:gd name="connsiteY3994" fmla="*/ 3227077 h 5490345"/>
                <a:gd name="connsiteX3995" fmla="*/ 1445444 w 2837481"/>
                <a:gd name="connsiteY3995" fmla="*/ 3198126 h 5490345"/>
                <a:gd name="connsiteX3996" fmla="*/ 1457148 w 2837481"/>
                <a:gd name="connsiteY3996" fmla="*/ 3174966 h 5490345"/>
                <a:gd name="connsiteX3997" fmla="*/ 1392776 w 2837481"/>
                <a:gd name="connsiteY3997" fmla="*/ 3146015 h 5490345"/>
                <a:gd name="connsiteX3998" fmla="*/ 1381072 w 2837481"/>
                <a:gd name="connsiteY3998" fmla="*/ 3105484 h 5490345"/>
                <a:gd name="connsiteX3999" fmla="*/ 1340108 w 2837481"/>
                <a:gd name="connsiteY3999" fmla="*/ 3093904 h 5490345"/>
                <a:gd name="connsiteX4000" fmla="*/ 1287440 w 2837481"/>
                <a:gd name="connsiteY4000" fmla="*/ 3122855 h 5490345"/>
                <a:gd name="connsiteX4001" fmla="*/ 1211364 w 2837481"/>
                <a:gd name="connsiteY4001" fmla="*/ 3105484 h 5490345"/>
                <a:gd name="connsiteX4002" fmla="*/ 1170400 w 2837481"/>
                <a:gd name="connsiteY4002" fmla="*/ 3093904 h 5490345"/>
                <a:gd name="connsiteX4003" fmla="*/ 1594739 w 2837481"/>
                <a:gd name="connsiteY4003" fmla="*/ 3093014 h 5490345"/>
                <a:gd name="connsiteX4004" fmla="*/ 1612377 w 2837481"/>
                <a:gd name="connsiteY4004" fmla="*/ 3145588 h 5490345"/>
                <a:gd name="connsiteX4005" fmla="*/ 1606498 w 2837481"/>
                <a:gd name="connsiteY4005" fmla="*/ 3157272 h 5490345"/>
                <a:gd name="connsiteX4006" fmla="*/ 1624135 w 2837481"/>
                <a:gd name="connsiteY4006" fmla="*/ 3168955 h 5490345"/>
                <a:gd name="connsiteX4007" fmla="*/ 1594739 w 2837481"/>
                <a:gd name="connsiteY4007" fmla="*/ 3093014 h 5490345"/>
                <a:gd name="connsiteX4008" fmla="*/ 1975255 w 2837481"/>
                <a:gd name="connsiteY4008" fmla="*/ 3088114 h 5490345"/>
                <a:gd name="connsiteX4009" fmla="*/ 1969539 w 2837481"/>
                <a:gd name="connsiteY4009" fmla="*/ 3093830 h 5490345"/>
                <a:gd name="connsiteX4010" fmla="*/ 1986688 w 2837481"/>
                <a:gd name="connsiteY4010" fmla="*/ 3099546 h 5490345"/>
                <a:gd name="connsiteX4011" fmla="*/ 1911291 w 2837481"/>
                <a:gd name="connsiteY4011" fmla="*/ 3087456 h 5490345"/>
                <a:gd name="connsiteX4012" fmla="*/ 1876451 w 2837481"/>
                <a:gd name="connsiteY4012" fmla="*/ 3128025 h 5490345"/>
                <a:gd name="connsiteX4013" fmla="*/ 1882257 w 2837481"/>
                <a:gd name="connsiteY4013" fmla="*/ 3162799 h 5490345"/>
                <a:gd name="connsiteX4014" fmla="*/ 1899677 w 2837481"/>
                <a:gd name="connsiteY4014" fmla="*/ 3174390 h 5490345"/>
                <a:gd name="connsiteX4015" fmla="*/ 1911291 w 2837481"/>
                <a:gd name="connsiteY4015" fmla="*/ 3191777 h 5490345"/>
                <a:gd name="connsiteX4016" fmla="*/ 1899678 w 2837481"/>
                <a:gd name="connsiteY4016" fmla="*/ 3199021 h 5490345"/>
                <a:gd name="connsiteX4017" fmla="*/ 1893988 w 2837481"/>
                <a:gd name="connsiteY4017" fmla="*/ 3198311 h 5490345"/>
                <a:gd name="connsiteX4018" fmla="*/ 1893871 w 2837481"/>
                <a:gd name="connsiteY4018" fmla="*/ 3197572 h 5490345"/>
                <a:gd name="connsiteX4019" fmla="*/ 1888064 w 2837481"/>
                <a:gd name="connsiteY4019" fmla="*/ 3197572 h 5490345"/>
                <a:gd name="connsiteX4020" fmla="*/ 1893988 w 2837481"/>
                <a:gd name="connsiteY4020" fmla="*/ 3198311 h 5490345"/>
                <a:gd name="connsiteX4021" fmla="*/ 1896049 w 2837481"/>
                <a:gd name="connsiteY4021" fmla="*/ 3211336 h 5490345"/>
                <a:gd name="connsiteX4022" fmla="*/ 1893871 w 2837481"/>
                <a:gd name="connsiteY4022" fmla="*/ 3220754 h 5490345"/>
                <a:gd name="connsiteX4023" fmla="*/ 1911291 w 2837481"/>
                <a:gd name="connsiteY4023" fmla="*/ 3197572 h 5490345"/>
                <a:gd name="connsiteX4024" fmla="*/ 1928711 w 2837481"/>
                <a:gd name="connsiteY4024" fmla="*/ 3203368 h 5490345"/>
                <a:gd name="connsiteX4025" fmla="*/ 1917097 w 2837481"/>
                <a:gd name="connsiteY4025" fmla="*/ 3185981 h 5490345"/>
                <a:gd name="connsiteX4026" fmla="*/ 1946131 w 2837481"/>
                <a:gd name="connsiteY4026" fmla="*/ 3191777 h 5490345"/>
                <a:gd name="connsiteX4027" fmla="*/ 1946131 w 2837481"/>
                <a:gd name="connsiteY4027" fmla="*/ 3209163 h 5490345"/>
                <a:gd name="connsiteX4028" fmla="*/ 1934517 w 2837481"/>
                <a:gd name="connsiteY4028" fmla="*/ 3214959 h 5490345"/>
                <a:gd name="connsiteX4029" fmla="*/ 1940324 w 2837481"/>
                <a:gd name="connsiteY4029" fmla="*/ 3220754 h 5490345"/>
                <a:gd name="connsiteX4030" fmla="*/ 1969357 w 2837481"/>
                <a:gd name="connsiteY4030" fmla="*/ 3209163 h 5490345"/>
                <a:gd name="connsiteX4031" fmla="*/ 1992584 w 2837481"/>
                <a:gd name="connsiteY4031" fmla="*/ 3209163 h 5490345"/>
                <a:gd name="connsiteX4032" fmla="*/ 1980970 w 2837481"/>
                <a:gd name="connsiteY4032" fmla="*/ 3203368 h 5490345"/>
                <a:gd name="connsiteX4033" fmla="*/ 1986777 w 2837481"/>
                <a:gd name="connsiteY4033" fmla="*/ 3197572 h 5490345"/>
                <a:gd name="connsiteX4034" fmla="*/ 1998390 w 2837481"/>
                <a:gd name="connsiteY4034" fmla="*/ 3209163 h 5490345"/>
                <a:gd name="connsiteX4035" fmla="*/ 2015810 w 2837481"/>
                <a:gd name="connsiteY4035" fmla="*/ 3203368 h 5490345"/>
                <a:gd name="connsiteX4036" fmla="*/ 2027424 w 2837481"/>
                <a:gd name="connsiteY4036" fmla="*/ 3214959 h 5490345"/>
                <a:gd name="connsiteX4037" fmla="*/ 2021617 w 2837481"/>
                <a:gd name="connsiteY4037" fmla="*/ 3238141 h 5490345"/>
                <a:gd name="connsiteX4038" fmla="*/ 2039037 w 2837481"/>
                <a:gd name="connsiteY4038" fmla="*/ 3232346 h 5490345"/>
                <a:gd name="connsiteX4039" fmla="*/ 2050650 w 2837481"/>
                <a:gd name="connsiteY4039" fmla="*/ 3238141 h 5490345"/>
                <a:gd name="connsiteX4040" fmla="*/ 2021617 w 2837481"/>
                <a:gd name="connsiteY4040" fmla="*/ 3255528 h 5490345"/>
                <a:gd name="connsiteX4041" fmla="*/ 2021617 w 2837481"/>
                <a:gd name="connsiteY4041" fmla="*/ 3272915 h 5490345"/>
                <a:gd name="connsiteX4042" fmla="*/ 2056457 w 2837481"/>
                <a:gd name="connsiteY4042" fmla="*/ 3249732 h 5490345"/>
                <a:gd name="connsiteX4043" fmla="*/ 2056457 w 2837481"/>
                <a:gd name="connsiteY4043" fmla="*/ 3261323 h 5490345"/>
                <a:gd name="connsiteX4044" fmla="*/ 2033230 w 2837481"/>
                <a:gd name="connsiteY4044" fmla="*/ 3290301 h 5490345"/>
                <a:gd name="connsiteX4045" fmla="*/ 2004197 w 2837481"/>
                <a:gd name="connsiteY4045" fmla="*/ 3313484 h 5490345"/>
                <a:gd name="connsiteX4046" fmla="*/ 2027424 w 2837481"/>
                <a:gd name="connsiteY4046" fmla="*/ 3313484 h 5490345"/>
                <a:gd name="connsiteX4047" fmla="*/ 2062263 w 2837481"/>
                <a:gd name="connsiteY4047" fmla="*/ 3272915 h 5490345"/>
                <a:gd name="connsiteX4048" fmla="*/ 2143557 w 2837481"/>
                <a:gd name="connsiteY4048" fmla="*/ 3249732 h 5490345"/>
                <a:gd name="connsiteX4049" fmla="*/ 2190010 w 2837481"/>
                <a:gd name="connsiteY4049" fmla="*/ 3197572 h 5490345"/>
                <a:gd name="connsiteX4050" fmla="*/ 2143557 w 2837481"/>
                <a:gd name="connsiteY4050" fmla="*/ 3180185 h 5490345"/>
                <a:gd name="connsiteX4051" fmla="*/ 2079683 w 2837481"/>
                <a:gd name="connsiteY4051" fmla="*/ 3099047 h 5490345"/>
                <a:gd name="connsiteX4052" fmla="*/ 1998390 w 2837481"/>
                <a:gd name="connsiteY4052" fmla="*/ 3116434 h 5490345"/>
                <a:gd name="connsiteX4053" fmla="*/ 1911291 w 2837481"/>
                <a:gd name="connsiteY4053" fmla="*/ 3087456 h 5490345"/>
                <a:gd name="connsiteX4054" fmla="*/ 484544 w 2837481"/>
                <a:gd name="connsiteY4054" fmla="*/ 3075867 h 5490345"/>
                <a:gd name="connsiteX4055" fmla="*/ 472786 w 2837481"/>
                <a:gd name="connsiteY4055" fmla="*/ 3087503 h 5490345"/>
                <a:gd name="connsiteX4056" fmla="*/ 490423 w 2837481"/>
                <a:gd name="connsiteY4056" fmla="*/ 3145683 h 5490345"/>
                <a:gd name="connsiteX4057" fmla="*/ 519819 w 2837481"/>
                <a:gd name="connsiteY4057" fmla="*/ 3168955 h 5490345"/>
                <a:gd name="connsiteX4058" fmla="*/ 531578 w 2837481"/>
                <a:gd name="connsiteY4058" fmla="*/ 3157319 h 5490345"/>
                <a:gd name="connsiteX4059" fmla="*/ 502182 w 2837481"/>
                <a:gd name="connsiteY4059" fmla="*/ 3139865 h 5490345"/>
                <a:gd name="connsiteX4060" fmla="*/ 484544 w 2837481"/>
                <a:gd name="connsiteY4060" fmla="*/ 3075867 h 5490345"/>
                <a:gd name="connsiteX4061" fmla="*/ 2433753 w 2837481"/>
                <a:gd name="connsiteY4061" fmla="*/ 3063622 h 5490345"/>
                <a:gd name="connsiteX4062" fmla="*/ 2433753 w 2837481"/>
                <a:gd name="connsiteY4062" fmla="*/ 3088119 h 5490345"/>
                <a:gd name="connsiteX4063" fmla="*/ 2439877 w 2837481"/>
                <a:gd name="connsiteY4063" fmla="*/ 3075870 h 5490345"/>
                <a:gd name="connsiteX4064" fmla="*/ 2433753 w 2837481"/>
                <a:gd name="connsiteY4064" fmla="*/ 3063622 h 5490345"/>
                <a:gd name="connsiteX4065" fmla="*/ 2567261 w 2837481"/>
                <a:gd name="connsiteY4065" fmla="*/ 3059539 h 5490345"/>
                <a:gd name="connsiteX4066" fmla="*/ 2571089 w 2837481"/>
                <a:gd name="connsiteY4066" fmla="*/ 3064540 h 5490345"/>
                <a:gd name="connsiteX4067" fmla="*/ 2572964 w 2837481"/>
                <a:gd name="connsiteY4067" fmla="*/ 3064699 h 5490345"/>
                <a:gd name="connsiteX4068" fmla="*/ 2563178 w 2837481"/>
                <a:gd name="connsiteY4068" fmla="*/ 3070250 h 5490345"/>
                <a:gd name="connsiteX4069" fmla="*/ 2563178 w 2837481"/>
                <a:gd name="connsiteY4069" fmla="*/ 3093306 h 5490345"/>
                <a:gd name="connsiteX4070" fmla="*/ 2568894 w 2837481"/>
                <a:gd name="connsiteY4070" fmla="*/ 3087542 h 5490345"/>
                <a:gd name="connsiteX4071" fmla="*/ 2580326 w 2837481"/>
                <a:gd name="connsiteY4071" fmla="*/ 3093306 h 5490345"/>
                <a:gd name="connsiteX4072" fmla="*/ 2603190 w 2837481"/>
                <a:gd name="connsiteY4072" fmla="*/ 3156709 h 5490345"/>
                <a:gd name="connsiteX4073" fmla="*/ 2586042 w 2837481"/>
                <a:gd name="connsiteY4073" fmla="*/ 3070250 h 5490345"/>
                <a:gd name="connsiteX4074" fmla="*/ 2576836 w 2837481"/>
                <a:gd name="connsiteY4074" fmla="*/ 3065028 h 5490345"/>
                <a:gd name="connsiteX4075" fmla="*/ 2579510 w 2837481"/>
                <a:gd name="connsiteY4075" fmla="*/ 3065255 h 5490345"/>
                <a:gd name="connsiteX4076" fmla="*/ 2567261 w 2837481"/>
                <a:gd name="connsiteY4076" fmla="*/ 3059539 h 5490345"/>
                <a:gd name="connsiteX4077" fmla="*/ 2590941 w 2837481"/>
                <a:gd name="connsiteY4077" fmla="*/ 3058722 h 5490345"/>
                <a:gd name="connsiteX4078" fmla="*/ 2590941 w 2837481"/>
                <a:gd name="connsiteY4078" fmla="*/ 3070971 h 5490345"/>
                <a:gd name="connsiteX4079" fmla="*/ 2590941 w 2837481"/>
                <a:gd name="connsiteY4079" fmla="*/ 3058722 h 5490345"/>
                <a:gd name="connsiteX4080" fmla="*/ 1985462 w 2837481"/>
                <a:gd name="connsiteY4080" fmla="*/ 3058718 h 5490345"/>
                <a:gd name="connsiteX4081" fmla="*/ 1979338 w 2837481"/>
                <a:gd name="connsiteY4081" fmla="*/ 3070150 h 5490345"/>
                <a:gd name="connsiteX4082" fmla="*/ 1991587 w 2837481"/>
                <a:gd name="connsiteY4082" fmla="*/ 3075866 h 5490345"/>
                <a:gd name="connsiteX4083" fmla="*/ 1985462 w 2837481"/>
                <a:gd name="connsiteY4083" fmla="*/ 3058718 h 5490345"/>
                <a:gd name="connsiteX4084" fmla="*/ 956190 w 2837481"/>
                <a:gd name="connsiteY4084" fmla="*/ 3058718 h 5490345"/>
                <a:gd name="connsiteX4085" fmla="*/ 956190 w 2837481"/>
                <a:gd name="connsiteY4085" fmla="*/ 3076355 h 5490345"/>
                <a:gd name="connsiteX4086" fmla="*/ 984769 w 2837481"/>
                <a:gd name="connsiteY4086" fmla="*/ 3088114 h 5490345"/>
                <a:gd name="connsiteX4087" fmla="*/ 984769 w 2837481"/>
                <a:gd name="connsiteY4087" fmla="*/ 3064597 h 5490345"/>
                <a:gd name="connsiteX4088" fmla="*/ 956190 w 2837481"/>
                <a:gd name="connsiteY4088" fmla="*/ 3058718 h 5490345"/>
                <a:gd name="connsiteX4089" fmla="*/ 2184062 w 2837481"/>
                <a:gd name="connsiteY4089" fmla="*/ 3053819 h 5490345"/>
                <a:gd name="connsiteX4090" fmla="*/ 2137868 w 2837481"/>
                <a:gd name="connsiteY4090" fmla="*/ 3059418 h 5490345"/>
                <a:gd name="connsiteX4091" fmla="*/ 2126319 w 2837481"/>
                <a:gd name="connsiteY4091" fmla="*/ 3076216 h 5490345"/>
                <a:gd name="connsiteX4092" fmla="*/ 2160965 w 2837481"/>
                <a:gd name="connsiteY4092" fmla="*/ 3087415 h 5490345"/>
                <a:gd name="connsiteX4093" fmla="*/ 2178288 w 2837481"/>
                <a:gd name="connsiteY4093" fmla="*/ 3070617 h 5490345"/>
                <a:gd name="connsiteX4094" fmla="*/ 2189836 w 2837481"/>
                <a:gd name="connsiteY4094" fmla="*/ 3070617 h 5490345"/>
                <a:gd name="connsiteX4095" fmla="*/ 2178288 w 2837481"/>
                <a:gd name="connsiteY4095" fmla="*/ 3093014 h 5490345"/>
                <a:gd name="connsiteX4096" fmla="*/ 2184062 w 2837481"/>
                <a:gd name="connsiteY4096" fmla="*/ 3093014 h 5490345"/>
                <a:gd name="connsiteX4097" fmla="*/ 2207159 w 2837481"/>
                <a:gd name="connsiteY4097" fmla="*/ 3087415 h 5490345"/>
                <a:gd name="connsiteX4098" fmla="*/ 2184062 w 2837481"/>
                <a:gd name="connsiteY4098" fmla="*/ 3053819 h 5490345"/>
                <a:gd name="connsiteX4099" fmla="*/ 751197 w 2837481"/>
                <a:gd name="connsiteY4099" fmla="*/ 3052301 h 5490345"/>
                <a:gd name="connsiteX4100" fmla="*/ 704334 w 2837481"/>
                <a:gd name="connsiteY4100" fmla="*/ 3063962 h 5490345"/>
                <a:gd name="connsiteX4101" fmla="*/ 686760 w 2837481"/>
                <a:gd name="connsiteY4101" fmla="*/ 3098943 h 5490345"/>
                <a:gd name="connsiteX4102" fmla="*/ 686760 w 2837481"/>
                <a:gd name="connsiteY4102" fmla="*/ 3105261 h 5490345"/>
                <a:gd name="connsiteX4103" fmla="*/ 683000 w 2837481"/>
                <a:gd name="connsiteY4103" fmla="*/ 3105261 h 5490345"/>
                <a:gd name="connsiteX4104" fmla="*/ 682234 w 2837481"/>
                <a:gd name="connsiteY4104" fmla="*/ 3105261 h 5490345"/>
                <a:gd name="connsiteX4105" fmla="*/ 676110 w 2837481"/>
                <a:gd name="connsiteY4105" fmla="*/ 3110160 h 5490345"/>
                <a:gd name="connsiteX4106" fmla="*/ 682234 w 2837481"/>
                <a:gd name="connsiteY4106" fmla="*/ 3110160 h 5490345"/>
                <a:gd name="connsiteX4107" fmla="*/ 686760 w 2837481"/>
                <a:gd name="connsiteY4107" fmla="*/ 3110160 h 5490345"/>
                <a:gd name="connsiteX4108" fmla="*/ 686760 w 2837481"/>
                <a:gd name="connsiteY4108" fmla="*/ 3127365 h 5490345"/>
                <a:gd name="connsiteX4109" fmla="*/ 686760 w 2837481"/>
                <a:gd name="connsiteY4109" fmla="*/ 3136309 h 5490345"/>
                <a:gd name="connsiteX4110" fmla="*/ 686368 w 2837481"/>
                <a:gd name="connsiteY4110" fmla="*/ 3136112 h 5490345"/>
                <a:gd name="connsiteX4111" fmla="*/ 684645 w 2837481"/>
                <a:gd name="connsiteY4111" fmla="*/ 3141711 h 5490345"/>
                <a:gd name="connsiteX4112" fmla="*/ 686760 w 2837481"/>
                <a:gd name="connsiteY4112" fmla="*/ 3142655 h 5490345"/>
                <a:gd name="connsiteX4113" fmla="*/ 686760 w 2837481"/>
                <a:gd name="connsiteY4113" fmla="*/ 3151415 h 5490345"/>
                <a:gd name="connsiteX4114" fmla="*/ 669187 w 2837481"/>
                <a:gd name="connsiteY4114" fmla="*/ 3238869 h 5490345"/>
                <a:gd name="connsiteX4115" fmla="*/ 692618 w 2837481"/>
                <a:gd name="connsiteY4115" fmla="*/ 3256359 h 5490345"/>
                <a:gd name="connsiteX4116" fmla="*/ 721908 w 2837481"/>
                <a:gd name="connsiteY4116" fmla="*/ 3244699 h 5490345"/>
                <a:gd name="connsiteX4117" fmla="*/ 798061 w 2837481"/>
                <a:gd name="connsiteY4117" fmla="*/ 3285511 h 5490345"/>
                <a:gd name="connsiteX4118" fmla="*/ 798061 w 2837481"/>
                <a:gd name="connsiteY4118" fmla="*/ 3297171 h 5490345"/>
                <a:gd name="connsiteX4119" fmla="*/ 821492 w 2837481"/>
                <a:gd name="connsiteY4119" fmla="*/ 3337983 h 5490345"/>
                <a:gd name="connsiteX4120" fmla="*/ 815634 w 2837481"/>
                <a:gd name="connsiteY4120" fmla="*/ 3314662 h 5490345"/>
                <a:gd name="connsiteX4121" fmla="*/ 803919 w 2837481"/>
                <a:gd name="connsiteY4121" fmla="*/ 3279680 h 5490345"/>
                <a:gd name="connsiteX4122" fmla="*/ 803919 w 2837481"/>
                <a:gd name="connsiteY4122" fmla="*/ 3268020 h 5490345"/>
                <a:gd name="connsiteX4123" fmla="*/ 768771 w 2837481"/>
                <a:gd name="connsiteY4123" fmla="*/ 3250529 h 5490345"/>
                <a:gd name="connsiteX4124" fmla="*/ 739482 w 2837481"/>
                <a:gd name="connsiteY4124" fmla="*/ 3233038 h 5490345"/>
                <a:gd name="connsiteX4125" fmla="*/ 745339 w 2837481"/>
                <a:gd name="connsiteY4125" fmla="*/ 3227208 h 5490345"/>
                <a:gd name="connsiteX4126" fmla="*/ 768771 w 2837481"/>
                <a:gd name="connsiteY4126" fmla="*/ 3238869 h 5490345"/>
                <a:gd name="connsiteX4127" fmla="*/ 780487 w 2837481"/>
                <a:gd name="connsiteY4127" fmla="*/ 3227208 h 5490345"/>
                <a:gd name="connsiteX4128" fmla="*/ 803919 w 2837481"/>
                <a:gd name="connsiteY4128" fmla="*/ 3238869 h 5490345"/>
                <a:gd name="connsiteX4129" fmla="*/ 821492 w 2837481"/>
                <a:gd name="connsiteY4129" fmla="*/ 3238869 h 5490345"/>
                <a:gd name="connsiteX4130" fmla="*/ 792203 w 2837481"/>
                <a:gd name="connsiteY4130" fmla="*/ 3215548 h 5490345"/>
                <a:gd name="connsiteX4131" fmla="*/ 780487 w 2837481"/>
                <a:gd name="connsiteY4131" fmla="*/ 3221378 h 5490345"/>
                <a:gd name="connsiteX4132" fmla="*/ 757055 w 2837481"/>
                <a:gd name="connsiteY4132" fmla="*/ 3221378 h 5490345"/>
                <a:gd name="connsiteX4133" fmla="*/ 751197 w 2837481"/>
                <a:gd name="connsiteY4133" fmla="*/ 3215548 h 5490345"/>
                <a:gd name="connsiteX4134" fmla="*/ 757055 w 2837481"/>
                <a:gd name="connsiteY4134" fmla="*/ 3209717 h 5490345"/>
                <a:gd name="connsiteX4135" fmla="*/ 786345 w 2837481"/>
                <a:gd name="connsiteY4135" fmla="*/ 3215548 h 5490345"/>
                <a:gd name="connsiteX4136" fmla="*/ 803919 w 2837481"/>
                <a:gd name="connsiteY4136" fmla="*/ 3203887 h 5490345"/>
                <a:gd name="connsiteX4137" fmla="*/ 809777 w 2837481"/>
                <a:gd name="connsiteY4137" fmla="*/ 3215548 h 5490345"/>
                <a:gd name="connsiteX4138" fmla="*/ 844924 w 2837481"/>
                <a:gd name="connsiteY4138" fmla="*/ 3227208 h 5490345"/>
                <a:gd name="connsiteX4139" fmla="*/ 833208 w 2837481"/>
                <a:gd name="connsiteY4139" fmla="*/ 3215548 h 5490345"/>
                <a:gd name="connsiteX4140" fmla="*/ 844924 w 2837481"/>
                <a:gd name="connsiteY4140" fmla="*/ 3198057 h 5490345"/>
                <a:gd name="connsiteX4141" fmla="*/ 874214 w 2837481"/>
                <a:gd name="connsiteY4141" fmla="*/ 3209717 h 5490345"/>
                <a:gd name="connsiteX4142" fmla="*/ 874214 w 2837481"/>
                <a:gd name="connsiteY4142" fmla="*/ 3221378 h 5490345"/>
                <a:gd name="connsiteX4143" fmla="*/ 915219 w 2837481"/>
                <a:gd name="connsiteY4143" fmla="*/ 3256359 h 5490345"/>
                <a:gd name="connsiteX4144" fmla="*/ 921077 w 2837481"/>
                <a:gd name="connsiteY4144" fmla="*/ 3256359 h 5490345"/>
                <a:gd name="connsiteX4145" fmla="*/ 921077 w 2837481"/>
                <a:gd name="connsiteY4145" fmla="*/ 3250529 h 5490345"/>
                <a:gd name="connsiteX4146" fmla="*/ 856640 w 2837481"/>
                <a:gd name="connsiteY4146" fmla="*/ 3168906 h 5490345"/>
                <a:gd name="connsiteX4147" fmla="*/ 844924 w 2837481"/>
                <a:gd name="connsiteY4147" fmla="*/ 3133924 h 5490345"/>
                <a:gd name="connsiteX4148" fmla="*/ 757055 w 2837481"/>
                <a:gd name="connsiteY4148" fmla="*/ 3104773 h 5490345"/>
                <a:gd name="connsiteX4149" fmla="*/ 751197 w 2837481"/>
                <a:gd name="connsiteY4149" fmla="*/ 3058131 h 5490345"/>
                <a:gd name="connsiteX4150" fmla="*/ 1450208 w 2837481"/>
                <a:gd name="connsiteY4150" fmla="*/ 3046471 h 5490345"/>
                <a:gd name="connsiteX4151" fmla="*/ 1445308 w 2837481"/>
                <a:gd name="connsiteY4151" fmla="*/ 3058720 h 5490345"/>
                <a:gd name="connsiteX4152" fmla="*/ 1455107 w 2837481"/>
                <a:gd name="connsiteY4152" fmla="*/ 3052595 h 5490345"/>
                <a:gd name="connsiteX4153" fmla="*/ 1450208 w 2837481"/>
                <a:gd name="connsiteY4153" fmla="*/ 3046471 h 5490345"/>
                <a:gd name="connsiteX4154" fmla="*/ 1101673 w 2837481"/>
                <a:gd name="connsiteY4154" fmla="*/ 3046471 h 5490345"/>
                <a:gd name="connsiteX4155" fmla="*/ 972929 w 2837481"/>
                <a:gd name="connsiteY4155" fmla="*/ 3145517 h 5490345"/>
                <a:gd name="connsiteX4156" fmla="*/ 961225 w 2837481"/>
                <a:gd name="connsiteY4156" fmla="*/ 3215432 h 5490345"/>
                <a:gd name="connsiteX4157" fmla="*/ 984633 w 2837481"/>
                <a:gd name="connsiteY4157" fmla="*/ 3232911 h 5490345"/>
                <a:gd name="connsiteX4158" fmla="*/ 972929 w 2837481"/>
                <a:gd name="connsiteY4158" fmla="*/ 3197953 h 5490345"/>
                <a:gd name="connsiteX4159" fmla="*/ 1060709 w 2837481"/>
                <a:gd name="connsiteY4159" fmla="*/ 3063950 h 5490345"/>
                <a:gd name="connsiteX4160" fmla="*/ 1125081 w 2837481"/>
                <a:gd name="connsiteY4160" fmla="*/ 3058123 h 5490345"/>
                <a:gd name="connsiteX4161" fmla="*/ 1130933 w 2837481"/>
                <a:gd name="connsiteY4161" fmla="*/ 3087255 h 5490345"/>
                <a:gd name="connsiteX4162" fmla="*/ 1142637 w 2837481"/>
                <a:gd name="connsiteY4162" fmla="*/ 3098907 h 5490345"/>
                <a:gd name="connsiteX4163" fmla="*/ 1130933 w 2837481"/>
                <a:gd name="connsiteY4163" fmla="*/ 3110560 h 5490345"/>
                <a:gd name="connsiteX4164" fmla="*/ 1107525 w 2837481"/>
                <a:gd name="connsiteY4164" fmla="*/ 3093081 h 5490345"/>
                <a:gd name="connsiteX4165" fmla="*/ 1089969 w 2837481"/>
                <a:gd name="connsiteY4165" fmla="*/ 3093081 h 5490345"/>
                <a:gd name="connsiteX4166" fmla="*/ 1101673 w 2837481"/>
                <a:gd name="connsiteY4166" fmla="*/ 3098907 h 5490345"/>
                <a:gd name="connsiteX4167" fmla="*/ 1125081 w 2837481"/>
                <a:gd name="connsiteY4167" fmla="*/ 3110560 h 5490345"/>
                <a:gd name="connsiteX4168" fmla="*/ 1119229 w 2837481"/>
                <a:gd name="connsiteY4168" fmla="*/ 3128038 h 5490345"/>
                <a:gd name="connsiteX4169" fmla="*/ 1095821 w 2837481"/>
                <a:gd name="connsiteY4169" fmla="*/ 3133865 h 5490345"/>
                <a:gd name="connsiteX4170" fmla="*/ 1107525 w 2837481"/>
                <a:gd name="connsiteY4170" fmla="*/ 3116386 h 5490345"/>
                <a:gd name="connsiteX4171" fmla="*/ 1084117 w 2837481"/>
                <a:gd name="connsiteY4171" fmla="*/ 3116386 h 5490345"/>
                <a:gd name="connsiteX4172" fmla="*/ 1072413 w 2837481"/>
                <a:gd name="connsiteY4172" fmla="*/ 3122212 h 5490345"/>
                <a:gd name="connsiteX4173" fmla="*/ 1049005 w 2837481"/>
                <a:gd name="connsiteY4173" fmla="*/ 3133865 h 5490345"/>
                <a:gd name="connsiteX4174" fmla="*/ 1066561 w 2837481"/>
                <a:gd name="connsiteY4174" fmla="*/ 3145517 h 5490345"/>
                <a:gd name="connsiteX4175" fmla="*/ 1054857 w 2837481"/>
                <a:gd name="connsiteY4175" fmla="*/ 3157169 h 5490345"/>
                <a:gd name="connsiteX4176" fmla="*/ 1054857 w 2837481"/>
                <a:gd name="connsiteY4176" fmla="*/ 3168822 h 5490345"/>
                <a:gd name="connsiteX4177" fmla="*/ 1066561 w 2837481"/>
                <a:gd name="connsiteY4177" fmla="*/ 3168822 h 5490345"/>
                <a:gd name="connsiteX4178" fmla="*/ 1060709 w 2837481"/>
                <a:gd name="connsiteY4178" fmla="*/ 3162996 h 5490345"/>
                <a:gd name="connsiteX4179" fmla="*/ 1066561 w 2837481"/>
                <a:gd name="connsiteY4179" fmla="*/ 3157169 h 5490345"/>
                <a:gd name="connsiteX4180" fmla="*/ 1078265 w 2837481"/>
                <a:gd name="connsiteY4180" fmla="*/ 3162996 h 5490345"/>
                <a:gd name="connsiteX4181" fmla="*/ 1072413 w 2837481"/>
                <a:gd name="connsiteY4181" fmla="*/ 3180474 h 5490345"/>
                <a:gd name="connsiteX4182" fmla="*/ 1043153 w 2837481"/>
                <a:gd name="connsiteY4182" fmla="*/ 3192127 h 5490345"/>
                <a:gd name="connsiteX4183" fmla="*/ 1025597 w 2837481"/>
                <a:gd name="connsiteY4183" fmla="*/ 3209606 h 5490345"/>
                <a:gd name="connsiteX4184" fmla="*/ 1043153 w 2837481"/>
                <a:gd name="connsiteY4184" fmla="*/ 3227084 h 5490345"/>
                <a:gd name="connsiteX4185" fmla="*/ 1008041 w 2837481"/>
                <a:gd name="connsiteY4185" fmla="*/ 3232911 h 5490345"/>
                <a:gd name="connsiteX4186" fmla="*/ 1037301 w 2837481"/>
                <a:gd name="connsiteY4186" fmla="*/ 3256216 h 5490345"/>
                <a:gd name="connsiteX4187" fmla="*/ 1136785 w 2837481"/>
                <a:gd name="connsiteY4187" fmla="*/ 3168822 h 5490345"/>
                <a:gd name="connsiteX4188" fmla="*/ 1154341 w 2837481"/>
                <a:gd name="connsiteY4188" fmla="*/ 3081428 h 5490345"/>
                <a:gd name="connsiteX4189" fmla="*/ 1101673 w 2837481"/>
                <a:gd name="connsiteY4189" fmla="*/ 3046471 h 5490345"/>
                <a:gd name="connsiteX4190" fmla="*/ 658962 w 2837481"/>
                <a:gd name="connsiteY4190" fmla="*/ 3046471 h 5490345"/>
                <a:gd name="connsiteX4191" fmla="*/ 594964 w 2837481"/>
                <a:gd name="connsiteY4191" fmla="*/ 3087084 h 5490345"/>
                <a:gd name="connsiteX4192" fmla="*/ 571692 w 2837481"/>
                <a:gd name="connsiteY4192" fmla="*/ 3156707 h 5490345"/>
                <a:gd name="connsiteX4193" fmla="*/ 606600 w 2837481"/>
                <a:gd name="connsiteY4193" fmla="*/ 3139301 h 5490345"/>
                <a:gd name="connsiteX4194" fmla="*/ 629872 w 2837481"/>
                <a:gd name="connsiteY4194" fmla="*/ 3075480 h 5490345"/>
                <a:gd name="connsiteX4195" fmla="*/ 635690 w 2837481"/>
                <a:gd name="connsiteY4195" fmla="*/ 3069678 h 5490345"/>
                <a:gd name="connsiteX4196" fmla="*/ 641508 w 2837481"/>
                <a:gd name="connsiteY4196" fmla="*/ 3087084 h 5490345"/>
                <a:gd name="connsiteX4197" fmla="*/ 618236 w 2837481"/>
                <a:gd name="connsiteY4197" fmla="*/ 3145103 h 5490345"/>
                <a:gd name="connsiteX4198" fmla="*/ 647326 w 2837481"/>
                <a:gd name="connsiteY4198" fmla="*/ 3133499 h 5490345"/>
                <a:gd name="connsiteX4199" fmla="*/ 653144 w 2837481"/>
                <a:gd name="connsiteY4199" fmla="*/ 3110292 h 5490345"/>
                <a:gd name="connsiteX4200" fmla="*/ 658962 w 2837481"/>
                <a:gd name="connsiteY4200" fmla="*/ 3046471 h 5490345"/>
                <a:gd name="connsiteX4201" fmla="*/ 496303 w 2837481"/>
                <a:gd name="connsiteY4201" fmla="*/ 3041571 h 5490345"/>
                <a:gd name="connsiteX4202" fmla="*/ 507572 w 2837481"/>
                <a:gd name="connsiteY4202" fmla="*/ 3094239 h 5490345"/>
                <a:gd name="connsiteX4203" fmla="*/ 535744 w 2837481"/>
                <a:gd name="connsiteY4203" fmla="*/ 3141056 h 5490345"/>
                <a:gd name="connsiteX4204" fmla="*/ 535744 w 2837481"/>
                <a:gd name="connsiteY4204" fmla="*/ 3100091 h 5490345"/>
                <a:gd name="connsiteX4205" fmla="*/ 496303 w 2837481"/>
                <a:gd name="connsiteY4205" fmla="*/ 3041571 h 5490345"/>
                <a:gd name="connsiteX4206" fmla="*/ 2113153 w 2837481"/>
                <a:gd name="connsiteY4206" fmla="*/ 3036672 h 5490345"/>
                <a:gd name="connsiteX4207" fmla="*/ 2072426 w 2837481"/>
                <a:gd name="connsiteY4207" fmla="*/ 3082400 h 5490345"/>
                <a:gd name="connsiteX4208" fmla="*/ 2095699 w 2837481"/>
                <a:gd name="connsiteY4208" fmla="*/ 3088116 h 5490345"/>
                <a:gd name="connsiteX4209" fmla="*/ 2113153 w 2837481"/>
                <a:gd name="connsiteY4209" fmla="*/ 3036672 h 5490345"/>
                <a:gd name="connsiteX4210" fmla="*/ 1240936 w 2837481"/>
                <a:gd name="connsiteY4210" fmla="*/ 3024423 h 5490345"/>
                <a:gd name="connsiteX4211" fmla="*/ 1205240 w 2837481"/>
                <a:gd name="connsiteY4211" fmla="*/ 3030547 h 5490345"/>
                <a:gd name="connsiteX4212" fmla="*/ 1217138 w 2837481"/>
                <a:gd name="connsiteY4212" fmla="*/ 3036672 h 5490345"/>
                <a:gd name="connsiteX4213" fmla="*/ 1246885 w 2837481"/>
                <a:gd name="connsiteY4213" fmla="*/ 3024423 h 5490345"/>
                <a:gd name="connsiteX4214" fmla="*/ 1240936 w 2837481"/>
                <a:gd name="connsiteY4214" fmla="*/ 3024423 h 5490345"/>
                <a:gd name="connsiteX4215" fmla="*/ 1171871 w 2837481"/>
                <a:gd name="connsiteY4215" fmla="*/ 3024423 h 5490345"/>
                <a:gd name="connsiteX4216" fmla="*/ 1166045 w 2837481"/>
                <a:gd name="connsiteY4216" fmla="*/ 3053294 h 5490345"/>
                <a:gd name="connsiteX4217" fmla="*/ 1189350 w 2837481"/>
                <a:gd name="connsiteY4217" fmla="*/ 3082166 h 5490345"/>
                <a:gd name="connsiteX4218" fmla="*/ 1294222 w 2837481"/>
                <a:gd name="connsiteY4218" fmla="*/ 3105263 h 5490345"/>
                <a:gd name="connsiteX4219" fmla="*/ 1369963 w 2837481"/>
                <a:gd name="connsiteY4219" fmla="*/ 3076391 h 5490345"/>
                <a:gd name="connsiteX4220" fmla="*/ 1381616 w 2837481"/>
                <a:gd name="connsiteY4220" fmla="*/ 3030197 h 5490345"/>
                <a:gd name="connsiteX4221" fmla="*/ 1375790 w 2837481"/>
                <a:gd name="connsiteY4221" fmla="*/ 3030197 h 5490345"/>
                <a:gd name="connsiteX4222" fmla="*/ 1335006 w 2837481"/>
                <a:gd name="connsiteY4222" fmla="*/ 3047520 h 5490345"/>
                <a:gd name="connsiteX4223" fmla="*/ 1311701 w 2837481"/>
                <a:gd name="connsiteY4223" fmla="*/ 3030197 h 5490345"/>
                <a:gd name="connsiteX4224" fmla="*/ 1311701 w 2837481"/>
                <a:gd name="connsiteY4224" fmla="*/ 3041746 h 5490345"/>
                <a:gd name="connsiteX4225" fmla="*/ 1305875 w 2837481"/>
                <a:gd name="connsiteY4225" fmla="*/ 3047520 h 5490345"/>
                <a:gd name="connsiteX4226" fmla="*/ 1288396 w 2837481"/>
                <a:gd name="connsiteY4226" fmla="*/ 3030197 h 5490345"/>
                <a:gd name="connsiteX4227" fmla="*/ 1265091 w 2837481"/>
                <a:gd name="connsiteY4227" fmla="*/ 3030197 h 5490345"/>
                <a:gd name="connsiteX4228" fmla="*/ 1247612 w 2837481"/>
                <a:gd name="connsiteY4228" fmla="*/ 3047520 h 5490345"/>
                <a:gd name="connsiteX4229" fmla="*/ 1224307 w 2837481"/>
                <a:gd name="connsiteY4229" fmla="*/ 3041746 h 5490345"/>
                <a:gd name="connsiteX4230" fmla="*/ 1224307 w 2837481"/>
                <a:gd name="connsiteY4230" fmla="*/ 3059069 h 5490345"/>
                <a:gd name="connsiteX4231" fmla="*/ 1218481 w 2837481"/>
                <a:gd name="connsiteY4231" fmla="*/ 3064843 h 5490345"/>
                <a:gd name="connsiteX4232" fmla="*/ 1206829 w 2837481"/>
                <a:gd name="connsiteY4232" fmla="*/ 3047520 h 5490345"/>
                <a:gd name="connsiteX4233" fmla="*/ 1183524 w 2837481"/>
                <a:gd name="connsiteY4233" fmla="*/ 3047520 h 5490345"/>
                <a:gd name="connsiteX4234" fmla="*/ 1171871 w 2837481"/>
                <a:gd name="connsiteY4234" fmla="*/ 3024423 h 5490345"/>
                <a:gd name="connsiteX4235" fmla="*/ 565874 w 2837481"/>
                <a:gd name="connsiteY4235" fmla="*/ 3024423 h 5490345"/>
                <a:gd name="connsiteX4236" fmla="*/ 548727 w 2837481"/>
                <a:gd name="connsiteY4236" fmla="*/ 3070838 h 5490345"/>
                <a:gd name="connsiteX4237" fmla="*/ 554443 w 2837481"/>
                <a:gd name="connsiteY4237" fmla="*/ 3134659 h 5490345"/>
                <a:gd name="connsiteX4238" fmla="*/ 583022 w 2837481"/>
                <a:gd name="connsiteY4238" fmla="*/ 3082442 h 5490345"/>
                <a:gd name="connsiteX4239" fmla="*/ 565874 w 2837481"/>
                <a:gd name="connsiteY4239" fmla="*/ 3024423 h 5490345"/>
                <a:gd name="connsiteX4240" fmla="*/ 2451426 w 2837481"/>
                <a:gd name="connsiteY4240" fmla="*/ 3017078 h 5490345"/>
                <a:gd name="connsiteX4241" fmla="*/ 2445652 w 2837481"/>
                <a:gd name="connsiteY4241" fmla="*/ 3040595 h 5490345"/>
                <a:gd name="connsiteX4242" fmla="*/ 2445652 w 2837481"/>
                <a:gd name="connsiteY4242" fmla="*/ 3093507 h 5490345"/>
                <a:gd name="connsiteX4243" fmla="*/ 2457200 w 2837481"/>
                <a:gd name="connsiteY4243" fmla="*/ 3134662 h 5490345"/>
                <a:gd name="connsiteX4244" fmla="*/ 2451426 w 2837481"/>
                <a:gd name="connsiteY4244" fmla="*/ 3069991 h 5490345"/>
                <a:gd name="connsiteX4245" fmla="*/ 2514943 w 2837481"/>
                <a:gd name="connsiteY4245" fmla="*/ 3093507 h 5490345"/>
                <a:gd name="connsiteX4246" fmla="*/ 2520717 w 2837481"/>
                <a:gd name="connsiteY4246" fmla="*/ 3099387 h 5490345"/>
                <a:gd name="connsiteX4247" fmla="*/ 2520717 w 2837481"/>
                <a:gd name="connsiteY4247" fmla="*/ 3093507 h 5490345"/>
                <a:gd name="connsiteX4248" fmla="*/ 2451426 w 2837481"/>
                <a:gd name="connsiteY4248" fmla="*/ 3017078 h 5490345"/>
                <a:gd name="connsiteX4249" fmla="*/ 1194216 w 2837481"/>
                <a:gd name="connsiteY4249" fmla="*/ 3017074 h 5490345"/>
                <a:gd name="connsiteX4250" fmla="*/ 1188092 w 2837481"/>
                <a:gd name="connsiteY4250" fmla="*/ 3029323 h 5490345"/>
                <a:gd name="connsiteX4251" fmla="*/ 1194216 w 2837481"/>
                <a:gd name="connsiteY4251" fmla="*/ 3023198 h 5490345"/>
                <a:gd name="connsiteX4252" fmla="*/ 1194216 w 2837481"/>
                <a:gd name="connsiteY4252" fmla="*/ 3017074 h 5490345"/>
                <a:gd name="connsiteX4253" fmla="*/ 1455320 w 2837481"/>
                <a:gd name="connsiteY4253" fmla="*/ 3015306 h 5490345"/>
                <a:gd name="connsiteX4254" fmla="*/ 1416429 w 2837481"/>
                <a:gd name="connsiteY4254" fmla="*/ 3018824 h 5490345"/>
                <a:gd name="connsiteX4255" fmla="*/ 1387420 w 2837481"/>
                <a:gd name="connsiteY4255" fmla="*/ 3070793 h 5490345"/>
                <a:gd name="connsiteX4256" fmla="*/ 1399023 w 2837481"/>
                <a:gd name="connsiteY4256" fmla="*/ 3111212 h 5490345"/>
                <a:gd name="connsiteX4257" fmla="*/ 1497655 w 2837481"/>
                <a:gd name="connsiteY4257" fmla="*/ 3168955 h 5490345"/>
                <a:gd name="connsiteX4258" fmla="*/ 1567278 w 2837481"/>
                <a:gd name="connsiteY4258" fmla="*/ 3151632 h 5490345"/>
                <a:gd name="connsiteX4259" fmla="*/ 1602089 w 2837481"/>
                <a:gd name="connsiteY4259" fmla="*/ 3151632 h 5490345"/>
                <a:gd name="connsiteX4260" fmla="*/ 1561476 w 2837481"/>
                <a:gd name="connsiteY4260" fmla="*/ 3140084 h 5490345"/>
                <a:gd name="connsiteX4261" fmla="*/ 1532467 w 2837481"/>
                <a:gd name="connsiteY4261" fmla="*/ 3140084 h 5490345"/>
                <a:gd name="connsiteX4262" fmla="*/ 1509259 w 2837481"/>
                <a:gd name="connsiteY4262" fmla="*/ 3145858 h 5490345"/>
                <a:gd name="connsiteX4263" fmla="*/ 1497655 w 2837481"/>
                <a:gd name="connsiteY4263" fmla="*/ 3145858 h 5490345"/>
                <a:gd name="connsiteX4264" fmla="*/ 1503457 w 2837481"/>
                <a:gd name="connsiteY4264" fmla="*/ 3128535 h 5490345"/>
                <a:gd name="connsiteX4265" fmla="*/ 1480250 w 2837481"/>
                <a:gd name="connsiteY4265" fmla="*/ 3116987 h 5490345"/>
                <a:gd name="connsiteX4266" fmla="*/ 1457042 w 2837481"/>
                <a:gd name="connsiteY4266" fmla="*/ 3105438 h 5490345"/>
                <a:gd name="connsiteX4267" fmla="*/ 1462844 w 2837481"/>
                <a:gd name="connsiteY4267" fmla="*/ 3093890 h 5490345"/>
                <a:gd name="connsiteX4268" fmla="*/ 1480250 w 2837481"/>
                <a:gd name="connsiteY4268" fmla="*/ 3099664 h 5490345"/>
                <a:gd name="connsiteX4269" fmla="*/ 1497655 w 2837481"/>
                <a:gd name="connsiteY4269" fmla="*/ 3111212 h 5490345"/>
                <a:gd name="connsiteX4270" fmla="*/ 1497655 w 2837481"/>
                <a:gd name="connsiteY4270" fmla="*/ 3088115 h 5490345"/>
                <a:gd name="connsiteX4271" fmla="*/ 1486052 w 2837481"/>
                <a:gd name="connsiteY4271" fmla="*/ 3082341 h 5490345"/>
                <a:gd name="connsiteX4272" fmla="*/ 1491853 w 2837481"/>
                <a:gd name="connsiteY4272" fmla="*/ 3070793 h 5490345"/>
                <a:gd name="connsiteX4273" fmla="*/ 1474448 w 2837481"/>
                <a:gd name="connsiteY4273" fmla="*/ 3088115 h 5490345"/>
                <a:gd name="connsiteX4274" fmla="*/ 1457042 w 2837481"/>
                <a:gd name="connsiteY4274" fmla="*/ 3082341 h 5490345"/>
                <a:gd name="connsiteX4275" fmla="*/ 1462844 w 2837481"/>
                <a:gd name="connsiteY4275" fmla="*/ 3070793 h 5490345"/>
                <a:gd name="connsiteX4276" fmla="*/ 1468646 w 2837481"/>
                <a:gd name="connsiteY4276" fmla="*/ 3065018 h 5490345"/>
                <a:gd name="connsiteX4277" fmla="*/ 1445438 w 2837481"/>
                <a:gd name="connsiteY4277" fmla="*/ 3059244 h 5490345"/>
                <a:gd name="connsiteX4278" fmla="*/ 1439637 w 2837481"/>
                <a:gd name="connsiteY4278" fmla="*/ 3070793 h 5490345"/>
                <a:gd name="connsiteX4279" fmla="*/ 1428033 w 2837481"/>
                <a:gd name="connsiteY4279" fmla="*/ 3082341 h 5490345"/>
                <a:gd name="connsiteX4280" fmla="*/ 1422231 w 2837481"/>
                <a:gd name="connsiteY4280" fmla="*/ 3065018 h 5490345"/>
                <a:gd name="connsiteX4281" fmla="*/ 1433835 w 2837481"/>
                <a:gd name="connsiteY4281" fmla="*/ 3065018 h 5490345"/>
                <a:gd name="connsiteX4282" fmla="*/ 1433835 w 2837481"/>
                <a:gd name="connsiteY4282" fmla="*/ 3053470 h 5490345"/>
                <a:gd name="connsiteX4283" fmla="*/ 1422231 w 2837481"/>
                <a:gd name="connsiteY4283" fmla="*/ 3036147 h 5490345"/>
                <a:gd name="connsiteX4284" fmla="*/ 1451240 w 2837481"/>
                <a:gd name="connsiteY4284" fmla="*/ 3030373 h 5490345"/>
                <a:gd name="connsiteX4285" fmla="*/ 1555674 w 2837481"/>
                <a:gd name="connsiteY4285" fmla="*/ 3053470 h 5490345"/>
                <a:gd name="connsiteX4286" fmla="*/ 1455320 w 2837481"/>
                <a:gd name="connsiteY4286" fmla="*/ 3015306 h 5490345"/>
                <a:gd name="connsiteX4287" fmla="*/ 204549 w 2837481"/>
                <a:gd name="connsiteY4287" fmla="*/ 3012179 h 5490345"/>
                <a:gd name="connsiteX4288" fmla="*/ 193066 w 2837481"/>
                <a:gd name="connsiteY4288" fmla="*/ 3033002 h 5490345"/>
                <a:gd name="connsiteX4289" fmla="*/ 188640 w 2837481"/>
                <a:gd name="connsiteY4289" fmla="*/ 3046379 h 5490345"/>
                <a:gd name="connsiteX4290" fmla="*/ 186176 w 2837481"/>
                <a:gd name="connsiteY4290" fmla="*/ 3047875 h 5490345"/>
                <a:gd name="connsiteX4291" fmla="*/ 186176 w 2837481"/>
                <a:gd name="connsiteY4291" fmla="*/ 3053824 h 5490345"/>
                <a:gd name="connsiteX4292" fmla="*/ 188640 w 2837481"/>
                <a:gd name="connsiteY4292" fmla="*/ 3046379 h 5490345"/>
                <a:gd name="connsiteX4293" fmla="*/ 198425 w 2837481"/>
                <a:gd name="connsiteY4293" fmla="*/ 3040438 h 5490345"/>
                <a:gd name="connsiteX4294" fmla="*/ 210673 w 2837481"/>
                <a:gd name="connsiteY4294" fmla="*/ 3041926 h 5490345"/>
                <a:gd name="connsiteX4295" fmla="*/ 204549 w 2837481"/>
                <a:gd name="connsiteY4295" fmla="*/ 3012179 h 5490345"/>
                <a:gd name="connsiteX4296" fmla="*/ 2190011 w 2837481"/>
                <a:gd name="connsiteY4296" fmla="*/ 3012175 h 5490345"/>
                <a:gd name="connsiteX4297" fmla="*/ 2126319 w 2837481"/>
                <a:gd name="connsiteY4297" fmla="*/ 3017891 h 5490345"/>
                <a:gd name="connsiteX4298" fmla="*/ 2132109 w 2837481"/>
                <a:gd name="connsiteY4298" fmla="*/ 3040754 h 5490345"/>
                <a:gd name="connsiteX4299" fmla="*/ 2166851 w 2837481"/>
                <a:gd name="connsiteY4299" fmla="*/ 3017891 h 5490345"/>
                <a:gd name="connsiteX4300" fmla="*/ 2166851 w 2837481"/>
                <a:gd name="connsiteY4300" fmla="*/ 3023607 h 5490345"/>
                <a:gd name="connsiteX4301" fmla="*/ 2155270 w 2837481"/>
                <a:gd name="connsiteY4301" fmla="*/ 3046470 h 5490345"/>
                <a:gd name="connsiteX4302" fmla="*/ 2178431 w 2837481"/>
                <a:gd name="connsiteY4302" fmla="*/ 3035038 h 5490345"/>
                <a:gd name="connsiteX4303" fmla="*/ 2190011 w 2837481"/>
                <a:gd name="connsiteY4303" fmla="*/ 3012175 h 5490345"/>
                <a:gd name="connsiteX4304" fmla="*/ 2376676 w 2837481"/>
                <a:gd name="connsiteY4304" fmla="*/ 2999930 h 5490345"/>
                <a:gd name="connsiteX4305" fmla="*/ 2398233 w 2837481"/>
                <a:gd name="connsiteY4305" fmla="*/ 3036676 h 5490345"/>
                <a:gd name="connsiteX4306" fmla="*/ 2376676 w 2837481"/>
                <a:gd name="connsiteY4306" fmla="*/ 2999930 h 5490345"/>
                <a:gd name="connsiteX4307" fmla="*/ 233945 w 2837481"/>
                <a:gd name="connsiteY4307" fmla="*/ 2999930 h 5490345"/>
                <a:gd name="connsiteX4308" fmla="*/ 227821 w 2837481"/>
                <a:gd name="connsiteY4308" fmla="*/ 3029326 h 5490345"/>
                <a:gd name="connsiteX4309" fmla="*/ 240069 w 2837481"/>
                <a:gd name="connsiteY4309" fmla="*/ 3011689 h 5490345"/>
                <a:gd name="connsiteX4310" fmla="*/ 349489 w 2837481"/>
                <a:gd name="connsiteY4310" fmla="*/ 2995031 h 5490345"/>
                <a:gd name="connsiteX4311" fmla="*/ 343772 w 2837481"/>
                <a:gd name="connsiteY4311" fmla="*/ 3012179 h 5490345"/>
                <a:gd name="connsiteX4312" fmla="*/ 349489 w 2837481"/>
                <a:gd name="connsiteY4312" fmla="*/ 3006463 h 5490345"/>
                <a:gd name="connsiteX4313" fmla="*/ 349489 w 2837481"/>
                <a:gd name="connsiteY4313" fmla="*/ 2995031 h 5490345"/>
                <a:gd name="connsiteX4314" fmla="*/ 2690094 w 2837481"/>
                <a:gd name="connsiteY4314" fmla="*/ 2990131 h 5490345"/>
                <a:gd name="connsiteX4315" fmla="*/ 2678429 w 2837481"/>
                <a:gd name="connsiteY4315" fmla="*/ 3024818 h 5490345"/>
                <a:gd name="connsiteX4316" fmla="*/ 2695927 w 2837481"/>
                <a:gd name="connsiteY4316" fmla="*/ 3088412 h 5490345"/>
                <a:gd name="connsiteX4317" fmla="*/ 2695927 w 2837481"/>
                <a:gd name="connsiteY4317" fmla="*/ 3157787 h 5490345"/>
                <a:gd name="connsiteX4318" fmla="*/ 2701759 w 2837481"/>
                <a:gd name="connsiteY4318" fmla="*/ 3180912 h 5490345"/>
                <a:gd name="connsiteX4319" fmla="*/ 2748420 w 2837481"/>
                <a:gd name="connsiteY4319" fmla="*/ 3238724 h 5490345"/>
                <a:gd name="connsiteX4320" fmla="*/ 2765917 w 2837481"/>
                <a:gd name="connsiteY4320" fmla="*/ 3279193 h 5490345"/>
                <a:gd name="connsiteX4321" fmla="*/ 2777583 w 2837481"/>
                <a:gd name="connsiteY4321" fmla="*/ 3261849 h 5490345"/>
                <a:gd name="connsiteX4322" fmla="*/ 2783415 w 2837481"/>
                <a:gd name="connsiteY4322" fmla="*/ 3238724 h 5490345"/>
                <a:gd name="connsiteX4323" fmla="*/ 2690094 w 2837481"/>
                <a:gd name="connsiteY4323" fmla="*/ 2990131 h 5490345"/>
                <a:gd name="connsiteX4324" fmla="*/ 297958 w 2837481"/>
                <a:gd name="connsiteY4324" fmla="*/ 2982783 h 5490345"/>
                <a:gd name="connsiteX4325" fmla="*/ 193524 w 2837481"/>
                <a:gd name="connsiteY4325" fmla="*/ 3204126 h 5490345"/>
                <a:gd name="connsiteX4326" fmla="*/ 268949 w 2837481"/>
                <a:gd name="connsiteY4326" fmla="*/ 3017732 h 5490345"/>
                <a:gd name="connsiteX4327" fmla="*/ 286354 w 2837481"/>
                <a:gd name="connsiteY4327" fmla="*/ 3017732 h 5490345"/>
                <a:gd name="connsiteX4328" fmla="*/ 257345 w 2837481"/>
                <a:gd name="connsiteY4328" fmla="*/ 3157527 h 5490345"/>
                <a:gd name="connsiteX4329" fmla="*/ 216732 w 2837481"/>
                <a:gd name="connsiteY4329" fmla="*/ 3244899 h 5490345"/>
                <a:gd name="connsiteX4330" fmla="*/ 257345 w 2837481"/>
                <a:gd name="connsiteY4330" fmla="*/ 3163352 h 5490345"/>
                <a:gd name="connsiteX4331" fmla="*/ 292156 w 2837481"/>
                <a:gd name="connsiteY4331" fmla="*/ 3075980 h 5490345"/>
                <a:gd name="connsiteX4332" fmla="*/ 303760 w 2837481"/>
                <a:gd name="connsiteY4332" fmla="*/ 2982783 h 5490345"/>
                <a:gd name="connsiteX4333" fmla="*/ 2068344 w 2837481"/>
                <a:gd name="connsiteY4333" fmla="*/ 2982779 h 5490345"/>
                <a:gd name="connsiteX4334" fmla="*/ 2091208 w 2837481"/>
                <a:gd name="connsiteY4334" fmla="*/ 3036672 h 5490345"/>
                <a:gd name="connsiteX4335" fmla="*/ 2096924 w 2837481"/>
                <a:gd name="connsiteY4335" fmla="*/ 3018708 h 5490345"/>
                <a:gd name="connsiteX4336" fmla="*/ 2114072 w 2837481"/>
                <a:gd name="connsiteY4336" fmla="*/ 3024696 h 5490345"/>
                <a:gd name="connsiteX4337" fmla="*/ 2114072 w 2837481"/>
                <a:gd name="connsiteY4337" fmla="*/ 3012719 h 5490345"/>
                <a:gd name="connsiteX4338" fmla="*/ 2068344 w 2837481"/>
                <a:gd name="connsiteY4338" fmla="*/ 2982779 h 5490345"/>
                <a:gd name="connsiteX4339" fmla="*/ 2003223 w 2837481"/>
                <a:gd name="connsiteY4339" fmla="*/ 2982779 h 5490345"/>
                <a:gd name="connsiteX4340" fmla="*/ 1986687 w 2837481"/>
                <a:gd name="connsiteY4340" fmla="*/ 3005642 h 5490345"/>
                <a:gd name="connsiteX4341" fmla="*/ 2003223 w 2837481"/>
                <a:gd name="connsiteY4341" fmla="*/ 3017074 h 5490345"/>
                <a:gd name="connsiteX4342" fmla="*/ 2003223 w 2837481"/>
                <a:gd name="connsiteY4342" fmla="*/ 2982779 h 5490345"/>
                <a:gd name="connsiteX4343" fmla="*/ 2351688 w 2837481"/>
                <a:gd name="connsiteY4343" fmla="*/ 2970534 h 5490345"/>
                <a:gd name="connsiteX4344" fmla="*/ 2351688 w 2837481"/>
                <a:gd name="connsiteY4344" fmla="*/ 2995031 h 5490345"/>
                <a:gd name="connsiteX4345" fmla="*/ 2357812 w 2837481"/>
                <a:gd name="connsiteY4345" fmla="*/ 2995031 h 5490345"/>
                <a:gd name="connsiteX4346" fmla="*/ 2351688 w 2837481"/>
                <a:gd name="connsiteY4346" fmla="*/ 2970534 h 5490345"/>
                <a:gd name="connsiteX4347" fmla="*/ 262932 w 2837481"/>
                <a:gd name="connsiteY4347" fmla="*/ 2970534 h 5490345"/>
                <a:gd name="connsiteX4348" fmla="*/ 249867 w 2837481"/>
                <a:gd name="connsiteY4348" fmla="*/ 2999930 h 5490345"/>
                <a:gd name="connsiteX4349" fmla="*/ 262932 w 2837481"/>
                <a:gd name="connsiteY4349" fmla="*/ 2970534 h 5490345"/>
                <a:gd name="connsiteX4350" fmla="*/ 2038131 w 2837481"/>
                <a:gd name="connsiteY4350" fmla="*/ 2970530 h 5490345"/>
                <a:gd name="connsiteX4351" fmla="*/ 2050380 w 2837481"/>
                <a:gd name="connsiteY4351" fmla="*/ 2982779 h 5490345"/>
                <a:gd name="connsiteX4352" fmla="*/ 2050380 w 2837481"/>
                <a:gd name="connsiteY4352" fmla="*/ 2970530 h 5490345"/>
                <a:gd name="connsiteX4353" fmla="*/ 2038131 w 2837481"/>
                <a:gd name="connsiteY4353" fmla="*/ 2970530 h 5490345"/>
                <a:gd name="connsiteX4354" fmla="*/ 2031536 w 2837481"/>
                <a:gd name="connsiteY4354" fmla="*/ 2970530 h 5490345"/>
                <a:gd name="connsiteX4355" fmla="*/ 2014011 w 2837481"/>
                <a:gd name="connsiteY4355" fmla="*/ 2976409 h 5490345"/>
                <a:gd name="connsiteX4356" fmla="*/ 2019853 w 2837481"/>
                <a:gd name="connsiteY4356" fmla="*/ 2999926 h 5490345"/>
                <a:gd name="connsiteX4357" fmla="*/ 2002328 w 2837481"/>
                <a:gd name="connsiteY4357" fmla="*/ 3046959 h 5490345"/>
                <a:gd name="connsiteX4358" fmla="*/ 2014011 w 2837481"/>
                <a:gd name="connsiteY4358" fmla="*/ 3052839 h 5490345"/>
                <a:gd name="connsiteX4359" fmla="*/ 2008169 w 2837481"/>
                <a:gd name="connsiteY4359" fmla="*/ 3070476 h 5490345"/>
                <a:gd name="connsiteX4360" fmla="*/ 2025694 w 2837481"/>
                <a:gd name="connsiteY4360" fmla="*/ 3046959 h 5490345"/>
                <a:gd name="connsiteX4361" fmla="*/ 2037378 w 2837481"/>
                <a:gd name="connsiteY4361" fmla="*/ 3046959 h 5490345"/>
                <a:gd name="connsiteX4362" fmla="*/ 2019853 w 2837481"/>
                <a:gd name="connsiteY4362" fmla="*/ 3088114 h 5490345"/>
                <a:gd name="connsiteX4363" fmla="*/ 2054902 w 2837481"/>
                <a:gd name="connsiteY4363" fmla="*/ 3076355 h 5490345"/>
                <a:gd name="connsiteX4364" fmla="*/ 2066586 w 2837481"/>
                <a:gd name="connsiteY4364" fmla="*/ 3052839 h 5490345"/>
                <a:gd name="connsiteX4365" fmla="*/ 2031536 w 2837481"/>
                <a:gd name="connsiteY4365" fmla="*/ 2970530 h 5490345"/>
                <a:gd name="connsiteX4366" fmla="*/ 1882169 w 2837481"/>
                <a:gd name="connsiteY4366" fmla="*/ 2970530 h 5490345"/>
                <a:gd name="connsiteX4367" fmla="*/ 1882169 w 2837481"/>
                <a:gd name="connsiteY4367" fmla="*/ 2977062 h 5490345"/>
                <a:gd name="connsiteX4368" fmla="*/ 1893601 w 2837481"/>
                <a:gd name="connsiteY4368" fmla="*/ 2990127 h 5490345"/>
                <a:gd name="connsiteX4369" fmla="*/ 1882169 w 2837481"/>
                <a:gd name="connsiteY4369" fmla="*/ 2970530 h 5490345"/>
                <a:gd name="connsiteX4370" fmla="*/ 1306172 w 2837481"/>
                <a:gd name="connsiteY4370" fmla="*/ 2967118 h 5490345"/>
                <a:gd name="connsiteX4371" fmla="*/ 1276280 w 2837481"/>
                <a:gd name="connsiteY4371" fmla="*/ 2971580 h 5490345"/>
                <a:gd name="connsiteX4372" fmla="*/ 1375434 w 2837481"/>
                <a:gd name="connsiteY4372" fmla="*/ 2989428 h 5490345"/>
                <a:gd name="connsiteX4373" fmla="*/ 1398764 w 2837481"/>
                <a:gd name="connsiteY4373" fmla="*/ 3007276 h 5490345"/>
                <a:gd name="connsiteX4374" fmla="*/ 1340438 w 2837481"/>
                <a:gd name="connsiteY4374" fmla="*/ 2971580 h 5490345"/>
                <a:gd name="connsiteX4375" fmla="*/ 1306172 w 2837481"/>
                <a:gd name="connsiteY4375" fmla="*/ 2967118 h 5490345"/>
                <a:gd name="connsiteX4376" fmla="*/ 1795664 w 2837481"/>
                <a:gd name="connsiteY4376" fmla="*/ 2967085 h 5490345"/>
                <a:gd name="connsiteX4377" fmla="*/ 1787692 w 2837481"/>
                <a:gd name="connsiteY4377" fmla="*/ 2971449 h 5490345"/>
                <a:gd name="connsiteX4378" fmla="*/ 1752906 w 2837481"/>
                <a:gd name="connsiteY4378" fmla="*/ 3012175 h 5490345"/>
                <a:gd name="connsiteX4379" fmla="*/ 1741311 w 2837481"/>
                <a:gd name="connsiteY4379" fmla="*/ 3111080 h 5490345"/>
                <a:gd name="connsiteX4380" fmla="*/ 1723918 w 2837481"/>
                <a:gd name="connsiteY4380" fmla="*/ 3186714 h 5490345"/>
                <a:gd name="connsiteX4381" fmla="*/ 1747109 w 2837481"/>
                <a:gd name="connsiteY4381" fmla="*/ 3250712 h 5490345"/>
                <a:gd name="connsiteX4382" fmla="*/ 1752906 w 2837481"/>
                <a:gd name="connsiteY4382" fmla="*/ 3250712 h 5490345"/>
                <a:gd name="connsiteX4383" fmla="*/ 1735514 w 2837481"/>
                <a:gd name="connsiteY4383" fmla="*/ 3209986 h 5490345"/>
                <a:gd name="connsiteX4384" fmla="*/ 1741311 w 2837481"/>
                <a:gd name="connsiteY4384" fmla="*/ 3163442 h 5490345"/>
                <a:gd name="connsiteX4385" fmla="*/ 1747109 w 2837481"/>
                <a:gd name="connsiteY4385" fmla="*/ 3140170 h 5490345"/>
                <a:gd name="connsiteX4386" fmla="*/ 1787692 w 2837481"/>
                <a:gd name="connsiteY4386" fmla="*/ 3128534 h 5490345"/>
                <a:gd name="connsiteX4387" fmla="*/ 1787692 w 2837481"/>
                <a:gd name="connsiteY4387" fmla="*/ 3122716 h 5490345"/>
                <a:gd name="connsiteX4388" fmla="*/ 1752906 w 2837481"/>
                <a:gd name="connsiteY4388" fmla="*/ 3116898 h 5490345"/>
                <a:gd name="connsiteX4389" fmla="*/ 1758704 w 2837481"/>
                <a:gd name="connsiteY4389" fmla="*/ 3111080 h 5490345"/>
                <a:gd name="connsiteX4390" fmla="*/ 1776097 w 2837481"/>
                <a:gd name="connsiteY4390" fmla="*/ 3099445 h 5490345"/>
                <a:gd name="connsiteX4391" fmla="*/ 1799287 w 2837481"/>
                <a:gd name="connsiteY4391" fmla="*/ 3122716 h 5490345"/>
                <a:gd name="connsiteX4392" fmla="*/ 1810882 w 2837481"/>
                <a:gd name="connsiteY4392" fmla="*/ 3116898 h 5490345"/>
                <a:gd name="connsiteX4393" fmla="*/ 1787692 w 2837481"/>
                <a:gd name="connsiteY4393" fmla="*/ 3093627 h 5490345"/>
                <a:gd name="connsiteX4394" fmla="*/ 1822478 w 2837481"/>
                <a:gd name="connsiteY4394" fmla="*/ 3099445 h 5490345"/>
                <a:gd name="connsiteX4395" fmla="*/ 1828275 w 2837481"/>
                <a:gd name="connsiteY4395" fmla="*/ 3093627 h 5490345"/>
                <a:gd name="connsiteX4396" fmla="*/ 1845668 w 2837481"/>
                <a:gd name="connsiteY4396" fmla="*/ 3099445 h 5490345"/>
                <a:gd name="connsiteX4397" fmla="*/ 1834073 w 2837481"/>
                <a:gd name="connsiteY4397" fmla="*/ 3105262 h 5490345"/>
                <a:gd name="connsiteX4398" fmla="*/ 1839870 w 2837481"/>
                <a:gd name="connsiteY4398" fmla="*/ 3134352 h 5490345"/>
                <a:gd name="connsiteX4399" fmla="*/ 1810882 w 2837481"/>
                <a:gd name="connsiteY4399" fmla="*/ 3134352 h 5490345"/>
                <a:gd name="connsiteX4400" fmla="*/ 1810882 w 2837481"/>
                <a:gd name="connsiteY4400" fmla="*/ 3157624 h 5490345"/>
                <a:gd name="connsiteX4401" fmla="*/ 1816680 w 2837481"/>
                <a:gd name="connsiteY4401" fmla="*/ 3157624 h 5490345"/>
                <a:gd name="connsiteX4402" fmla="*/ 1816680 w 2837481"/>
                <a:gd name="connsiteY4402" fmla="*/ 3151806 h 5490345"/>
                <a:gd name="connsiteX4403" fmla="*/ 1845668 w 2837481"/>
                <a:gd name="connsiteY4403" fmla="*/ 3145988 h 5490345"/>
                <a:gd name="connsiteX4404" fmla="*/ 1845668 w 2837481"/>
                <a:gd name="connsiteY4404" fmla="*/ 3175078 h 5490345"/>
                <a:gd name="connsiteX4405" fmla="*/ 1845668 w 2837481"/>
                <a:gd name="connsiteY4405" fmla="*/ 3256530 h 5490345"/>
                <a:gd name="connsiteX4406" fmla="*/ 1828275 w 2837481"/>
                <a:gd name="connsiteY4406" fmla="*/ 3337982 h 5490345"/>
                <a:gd name="connsiteX4407" fmla="*/ 1839870 w 2837481"/>
                <a:gd name="connsiteY4407" fmla="*/ 3308892 h 5490345"/>
                <a:gd name="connsiteX4408" fmla="*/ 1799287 w 2837481"/>
                <a:gd name="connsiteY4408" fmla="*/ 2971449 h 5490345"/>
                <a:gd name="connsiteX4409" fmla="*/ 1795664 w 2837481"/>
                <a:gd name="connsiteY4409" fmla="*/ 2967085 h 5490345"/>
                <a:gd name="connsiteX4410" fmla="*/ 2627033 w 2837481"/>
                <a:gd name="connsiteY4410" fmla="*/ 2965635 h 5490345"/>
                <a:gd name="connsiteX4411" fmla="*/ 2621154 w 2837481"/>
                <a:gd name="connsiteY4411" fmla="*/ 2983089 h 5490345"/>
                <a:gd name="connsiteX4412" fmla="*/ 2644671 w 2837481"/>
                <a:gd name="connsiteY4412" fmla="*/ 3012180 h 5490345"/>
                <a:gd name="connsiteX4413" fmla="*/ 2650550 w 2837481"/>
                <a:gd name="connsiteY4413" fmla="*/ 3006362 h 5490345"/>
                <a:gd name="connsiteX4414" fmla="*/ 2627033 w 2837481"/>
                <a:gd name="connsiteY4414" fmla="*/ 2965635 h 5490345"/>
                <a:gd name="connsiteX4415" fmla="*/ 379702 w 2837481"/>
                <a:gd name="connsiteY4415" fmla="*/ 2953387 h 5490345"/>
                <a:gd name="connsiteX4416" fmla="*/ 368269 w 2837481"/>
                <a:gd name="connsiteY4416" fmla="*/ 2990133 h 5490345"/>
                <a:gd name="connsiteX4417" fmla="*/ 379702 w 2837481"/>
                <a:gd name="connsiteY4417" fmla="*/ 2984009 h 5490345"/>
                <a:gd name="connsiteX4418" fmla="*/ 379702 w 2837481"/>
                <a:gd name="connsiteY4418" fmla="*/ 2953387 h 5490345"/>
                <a:gd name="connsiteX4419" fmla="*/ 572203 w 2837481"/>
                <a:gd name="connsiteY4419" fmla="*/ 2953383 h 5490345"/>
                <a:gd name="connsiteX4420" fmla="*/ 507082 w 2837481"/>
                <a:gd name="connsiteY4420" fmla="*/ 3005600 h 5490345"/>
                <a:gd name="connsiteX4421" fmla="*/ 513002 w 2837481"/>
                <a:gd name="connsiteY4421" fmla="*/ 3040411 h 5490345"/>
                <a:gd name="connsiteX4422" fmla="*/ 536682 w 2837481"/>
                <a:gd name="connsiteY4422" fmla="*/ 3063619 h 5490345"/>
                <a:gd name="connsiteX4423" fmla="*/ 548522 w 2837481"/>
                <a:gd name="connsiteY4423" fmla="*/ 3023006 h 5490345"/>
                <a:gd name="connsiteX4424" fmla="*/ 554443 w 2837481"/>
                <a:gd name="connsiteY4424" fmla="*/ 2976590 h 5490345"/>
                <a:gd name="connsiteX4425" fmla="*/ 566283 w 2837481"/>
                <a:gd name="connsiteY4425" fmla="*/ 2988194 h 5490345"/>
                <a:gd name="connsiteX4426" fmla="*/ 572203 w 2837481"/>
                <a:gd name="connsiteY4426" fmla="*/ 2953383 h 5490345"/>
                <a:gd name="connsiteX4427" fmla="*/ 670108 w 2837481"/>
                <a:gd name="connsiteY4427" fmla="*/ 2948484 h 5490345"/>
                <a:gd name="connsiteX4428" fmla="*/ 624054 w 2837481"/>
                <a:gd name="connsiteY4428" fmla="*/ 2994937 h 5490345"/>
                <a:gd name="connsiteX4429" fmla="*/ 618297 w 2837481"/>
                <a:gd name="connsiteY4429" fmla="*/ 3006550 h 5490345"/>
                <a:gd name="connsiteX4430" fmla="*/ 601027 w 2837481"/>
                <a:gd name="connsiteY4430" fmla="*/ 3064616 h 5490345"/>
                <a:gd name="connsiteX4431" fmla="*/ 624054 w 2837481"/>
                <a:gd name="connsiteY4431" fmla="*/ 3023970 h 5490345"/>
                <a:gd name="connsiteX4432" fmla="*/ 641324 w 2837481"/>
                <a:gd name="connsiteY4432" fmla="*/ 2983324 h 5490345"/>
                <a:gd name="connsiteX4433" fmla="*/ 647081 w 2837481"/>
                <a:gd name="connsiteY4433" fmla="*/ 3006550 h 5490345"/>
                <a:gd name="connsiteX4434" fmla="*/ 635567 w 2837481"/>
                <a:gd name="connsiteY4434" fmla="*/ 3041390 h 5490345"/>
                <a:gd name="connsiteX4435" fmla="*/ 647081 w 2837481"/>
                <a:gd name="connsiteY4435" fmla="*/ 3035583 h 5490345"/>
                <a:gd name="connsiteX4436" fmla="*/ 664351 w 2837481"/>
                <a:gd name="connsiteY4436" fmla="*/ 2971710 h 5490345"/>
                <a:gd name="connsiteX4437" fmla="*/ 670108 w 2837481"/>
                <a:gd name="connsiteY4437" fmla="*/ 2983324 h 5490345"/>
                <a:gd name="connsiteX4438" fmla="*/ 664351 w 2837481"/>
                <a:gd name="connsiteY4438" fmla="*/ 3035583 h 5490345"/>
                <a:gd name="connsiteX4439" fmla="*/ 670108 w 2837481"/>
                <a:gd name="connsiteY4439" fmla="*/ 3023970 h 5490345"/>
                <a:gd name="connsiteX4440" fmla="*/ 675865 w 2837481"/>
                <a:gd name="connsiteY4440" fmla="*/ 3023970 h 5490345"/>
                <a:gd name="connsiteX4441" fmla="*/ 670108 w 2837481"/>
                <a:gd name="connsiteY4441" fmla="*/ 3105263 h 5490345"/>
                <a:gd name="connsiteX4442" fmla="*/ 704649 w 2837481"/>
                <a:gd name="connsiteY4442" fmla="*/ 3047197 h 5490345"/>
                <a:gd name="connsiteX4443" fmla="*/ 704649 w 2837481"/>
                <a:gd name="connsiteY4443" fmla="*/ 3012357 h 5490345"/>
                <a:gd name="connsiteX4444" fmla="*/ 670108 w 2837481"/>
                <a:gd name="connsiteY4444" fmla="*/ 2948484 h 5490345"/>
                <a:gd name="connsiteX4445" fmla="*/ 594570 w 2837481"/>
                <a:gd name="connsiteY4445" fmla="*/ 2942142 h 5490345"/>
                <a:gd name="connsiteX4446" fmla="*/ 582671 w 2837481"/>
                <a:gd name="connsiteY4446" fmla="*/ 2948050 h 5490345"/>
                <a:gd name="connsiteX4447" fmla="*/ 588621 w 2837481"/>
                <a:gd name="connsiteY4447" fmla="*/ 2959866 h 5490345"/>
                <a:gd name="connsiteX4448" fmla="*/ 582671 w 2837481"/>
                <a:gd name="connsiteY4448" fmla="*/ 2971682 h 5490345"/>
                <a:gd name="connsiteX4449" fmla="*/ 582671 w 2837481"/>
                <a:gd name="connsiteY4449" fmla="*/ 3036671 h 5490345"/>
                <a:gd name="connsiteX4450" fmla="*/ 606469 w 2837481"/>
                <a:gd name="connsiteY4450" fmla="*/ 2995314 h 5490345"/>
                <a:gd name="connsiteX4451" fmla="*/ 594570 w 2837481"/>
                <a:gd name="connsiteY4451" fmla="*/ 2942142 h 5490345"/>
                <a:gd name="connsiteX4452" fmla="*/ 1391414 w 2837481"/>
                <a:gd name="connsiteY4452" fmla="*/ 2936234 h 5490345"/>
                <a:gd name="connsiteX4453" fmla="*/ 1403663 w 2837481"/>
                <a:gd name="connsiteY4453" fmla="*/ 2947666 h 5490345"/>
                <a:gd name="connsiteX4454" fmla="*/ 1391414 w 2837481"/>
                <a:gd name="connsiteY4454" fmla="*/ 2936234 h 5490345"/>
                <a:gd name="connsiteX4455" fmla="*/ 630382 w 2837481"/>
                <a:gd name="connsiteY4455" fmla="*/ 2936234 h 5490345"/>
                <a:gd name="connsiteX4456" fmla="*/ 624666 w 2837481"/>
                <a:gd name="connsiteY4456" fmla="*/ 2965630 h 5490345"/>
                <a:gd name="connsiteX4457" fmla="*/ 630382 w 2837481"/>
                <a:gd name="connsiteY4457" fmla="*/ 2965630 h 5490345"/>
                <a:gd name="connsiteX4458" fmla="*/ 630382 w 2837481"/>
                <a:gd name="connsiteY4458" fmla="*/ 2936234 h 5490345"/>
                <a:gd name="connsiteX4459" fmla="*/ 1605917 w 2837481"/>
                <a:gd name="connsiteY4459" fmla="*/ 2932866 h 5490345"/>
                <a:gd name="connsiteX4460" fmla="*/ 1602089 w 2837481"/>
                <a:gd name="connsiteY4460" fmla="*/ 2937459 h 5490345"/>
                <a:gd name="connsiteX4461" fmla="*/ 1614338 w 2837481"/>
                <a:gd name="connsiteY4461" fmla="*/ 2937459 h 5490345"/>
                <a:gd name="connsiteX4462" fmla="*/ 1605917 w 2837481"/>
                <a:gd name="connsiteY4462" fmla="*/ 2932866 h 5490345"/>
                <a:gd name="connsiteX4463" fmla="*/ 2324741 w 2837481"/>
                <a:gd name="connsiteY4463" fmla="*/ 2931339 h 5490345"/>
                <a:gd name="connsiteX4464" fmla="*/ 2324741 w 2837481"/>
                <a:gd name="connsiteY4464" fmla="*/ 2948976 h 5490345"/>
                <a:gd name="connsiteX4465" fmla="*/ 2334540 w 2837481"/>
                <a:gd name="connsiteY4465" fmla="*/ 2960735 h 5490345"/>
                <a:gd name="connsiteX4466" fmla="*/ 2334540 w 2837481"/>
                <a:gd name="connsiteY4466" fmla="*/ 2948976 h 5490345"/>
                <a:gd name="connsiteX4467" fmla="*/ 2324741 w 2837481"/>
                <a:gd name="connsiteY4467" fmla="*/ 2931339 h 5490345"/>
                <a:gd name="connsiteX4468" fmla="*/ 1717224 w 2837481"/>
                <a:gd name="connsiteY4468" fmla="*/ 2931335 h 5490345"/>
                <a:gd name="connsiteX4469" fmla="*/ 1707424 w 2837481"/>
                <a:gd name="connsiteY4469" fmla="*/ 2943583 h 5490345"/>
                <a:gd name="connsiteX4470" fmla="*/ 1717224 w 2837481"/>
                <a:gd name="connsiteY4470" fmla="*/ 2948483 h 5490345"/>
                <a:gd name="connsiteX4471" fmla="*/ 1724573 w 2837481"/>
                <a:gd name="connsiteY4471" fmla="*/ 2943583 h 5490345"/>
                <a:gd name="connsiteX4472" fmla="*/ 1501650 w 2837481"/>
                <a:gd name="connsiteY4472" fmla="*/ 2931335 h 5490345"/>
                <a:gd name="connsiteX4473" fmla="*/ 1491851 w 2837481"/>
                <a:gd name="connsiteY4473" fmla="*/ 2936235 h 5490345"/>
                <a:gd name="connsiteX4474" fmla="*/ 1501650 w 2837481"/>
                <a:gd name="connsiteY4474" fmla="*/ 2931335 h 5490345"/>
                <a:gd name="connsiteX4475" fmla="*/ 2612580 w 2837481"/>
                <a:gd name="connsiteY4475" fmla="*/ 2922275 h 5490345"/>
                <a:gd name="connsiteX4476" fmla="*/ 2604005 w 2837481"/>
                <a:gd name="connsiteY4476" fmla="*/ 2925949 h 5490345"/>
                <a:gd name="connsiteX4477" fmla="*/ 2621154 w 2837481"/>
                <a:gd name="connsiteY4477" fmla="*/ 2931828 h 5490345"/>
                <a:gd name="connsiteX4478" fmla="*/ 2612580 w 2837481"/>
                <a:gd name="connsiteY4478" fmla="*/ 2922275 h 5490345"/>
                <a:gd name="connsiteX4479" fmla="*/ 2265950 w 2837481"/>
                <a:gd name="connsiteY4479" fmla="*/ 2919704 h 5490345"/>
                <a:gd name="connsiteX4480" fmla="*/ 2287998 w 2837481"/>
                <a:gd name="connsiteY4480" fmla="*/ 2936240 h 5490345"/>
                <a:gd name="connsiteX4481" fmla="*/ 2265950 w 2837481"/>
                <a:gd name="connsiteY4481" fmla="*/ 2919704 h 5490345"/>
                <a:gd name="connsiteX4482" fmla="*/ 1606986 w 2837481"/>
                <a:gd name="connsiteY4482" fmla="*/ 2919086 h 5490345"/>
                <a:gd name="connsiteX4483" fmla="*/ 1612703 w 2837481"/>
                <a:gd name="connsiteY4483" fmla="*/ 2936234 h 5490345"/>
                <a:gd name="connsiteX4484" fmla="*/ 1624135 w 2837481"/>
                <a:gd name="connsiteY4484" fmla="*/ 2936234 h 5490345"/>
                <a:gd name="connsiteX4485" fmla="*/ 1618419 w 2837481"/>
                <a:gd name="connsiteY4485" fmla="*/ 2919086 h 5490345"/>
                <a:gd name="connsiteX4486" fmla="*/ 1606986 w 2837481"/>
                <a:gd name="connsiteY4486" fmla="*/ 2919086 h 5490345"/>
                <a:gd name="connsiteX4487" fmla="*/ 1939531 w 2837481"/>
                <a:gd name="connsiteY4487" fmla="*/ 2906838 h 5490345"/>
                <a:gd name="connsiteX4488" fmla="*/ 1869715 w 2837481"/>
                <a:gd name="connsiteY4488" fmla="*/ 2924231 h 5490345"/>
                <a:gd name="connsiteX4489" fmla="*/ 1846443 w 2837481"/>
                <a:gd name="connsiteY4489" fmla="*/ 2947421 h 5490345"/>
                <a:gd name="connsiteX4490" fmla="*/ 1840625 w 2837481"/>
                <a:gd name="connsiteY4490" fmla="*/ 2999599 h 5490345"/>
                <a:gd name="connsiteX4491" fmla="*/ 1852261 w 2837481"/>
                <a:gd name="connsiteY4491" fmla="*/ 2993802 h 5490345"/>
                <a:gd name="connsiteX4492" fmla="*/ 1846443 w 2837481"/>
                <a:gd name="connsiteY4492" fmla="*/ 2982207 h 5490345"/>
                <a:gd name="connsiteX4493" fmla="*/ 1858079 w 2837481"/>
                <a:gd name="connsiteY4493" fmla="*/ 2970611 h 5490345"/>
                <a:gd name="connsiteX4494" fmla="*/ 1852261 w 2837481"/>
                <a:gd name="connsiteY4494" fmla="*/ 2970611 h 5490345"/>
                <a:gd name="connsiteX4495" fmla="*/ 1858079 w 2837481"/>
                <a:gd name="connsiteY4495" fmla="*/ 2959016 h 5490345"/>
                <a:gd name="connsiteX4496" fmla="*/ 1875533 w 2837481"/>
                <a:gd name="connsiteY4496" fmla="*/ 2964814 h 5490345"/>
                <a:gd name="connsiteX4497" fmla="*/ 1887169 w 2837481"/>
                <a:gd name="connsiteY4497" fmla="*/ 2959016 h 5490345"/>
                <a:gd name="connsiteX4498" fmla="*/ 1904623 w 2837481"/>
                <a:gd name="connsiteY4498" fmla="*/ 2976409 h 5490345"/>
                <a:gd name="connsiteX4499" fmla="*/ 1922077 w 2837481"/>
                <a:gd name="connsiteY4499" fmla="*/ 2976409 h 5490345"/>
                <a:gd name="connsiteX4500" fmla="*/ 1933713 w 2837481"/>
                <a:gd name="connsiteY4500" fmla="*/ 2999599 h 5490345"/>
                <a:gd name="connsiteX4501" fmla="*/ 1916259 w 2837481"/>
                <a:gd name="connsiteY4501" fmla="*/ 3011195 h 5490345"/>
                <a:gd name="connsiteX4502" fmla="*/ 1933713 w 2837481"/>
                <a:gd name="connsiteY4502" fmla="*/ 3022790 h 5490345"/>
                <a:gd name="connsiteX4503" fmla="*/ 1934846 w 2837481"/>
                <a:gd name="connsiteY4503" fmla="*/ 3028998 h 5490345"/>
                <a:gd name="connsiteX4504" fmla="*/ 1933713 w 2837481"/>
                <a:gd name="connsiteY4504" fmla="*/ 3028587 h 5490345"/>
                <a:gd name="connsiteX4505" fmla="*/ 1927895 w 2837481"/>
                <a:gd name="connsiteY4505" fmla="*/ 3034385 h 5490345"/>
                <a:gd name="connsiteX4506" fmla="*/ 1935168 w 2837481"/>
                <a:gd name="connsiteY4506" fmla="*/ 3030762 h 5490345"/>
                <a:gd name="connsiteX4507" fmla="*/ 1934846 w 2837481"/>
                <a:gd name="connsiteY4507" fmla="*/ 3028998 h 5490345"/>
                <a:gd name="connsiteX4508" fmla="*/ 1941713 w 2837481"/>
                <a:gd name="connsiteY4508" fmla="*/ 3031486 h 5490345"/>
                <a:gd name="connsiteX4509" fmla="*/ 1945349 w 2837481"/>
                <a:gd name="connsiteY4509" fmla="*/ 3034385 h 5490345"/>
                <a:gd name="connsiteX4510" fmla="*/ 1939531 w 2837481"/>
                <a:gd name="connsiteY4510" fmla="*/ 3045980 h 5490345"/>
                <a:gd name="connsiteX4511" fmla="*/ 1945349 w 2837481"/>
                <a:gd name="connsiteY4511" fmla="*/ 3057575 h 5490345"/>
                <a:gd name="connsiteX4512" fmla="*/ 1939531 w 2837481"/>
                <a:gd name="connsiteY4512" fmla="*/ 3063373 h 5490345"/>
                <a:gd name="connsiteX4513" fmla="*/ 1956985 w 2837481"/>
                <a:gd name="connsiteY4513" fmla="*/ 3080766 h 5490345"/>
                <a:gd name="connsiteX4514" fmla="*/ 1968621 w 2837481"/>
                <a:gd name="connsiteY4514" fmla="*/ 3022790 h 5490345"/>
                <a:gd name="connsiteX4515" fmla="*/ 1962803 w 2837481"/>
                <a:gd name="connsiteY4515" fmla="*/ 2999599 h 5490345"/>
                <a:gd name="connsiteX4516" fmla="*/ 1939531 w 2837481"/>
                <a:gd name="connsiteY4516" fmla="*/ 2912635 h 5490345"/>
                <a:gd name="connsiteX4517" fmla="*/ 629566 w 2837481"/>
                <a:gd name="connsiteY4517" fmla="*/ 2901939 h 5490345"/>
                <a:gd name="connsiteX4518" fmla="*/ 605069 w 2837481"/>
                <a:gd name="connsiteY4518" fmla="*/ 2919787 h 5490345"/>
                <a:gd name="connsiteX4519" fmla="*/ 611193 w 2837481"/>
                <a:gd name="connsiteY4519" fmla="*/ 2943584 h 5490345"/>
                <a:gd name="connsiteX4520" fmla="*/ 629566 w 2837481"/>
                <a:gd name="connsiteY4520" fmla="*/ 2901939 h 5490345"/>
                <a:gd name="connsiteX4521" fmla="*/ 2574609 w 2837481"/>
                <a:gd name="connsiteY4521" fmla="*/ 2897044 h 5490345"/>
                <a:gd name="connsiteX4522" fmla="*/ 2574609 w 2837481"/>
                <a:gd name="connsiteY4522" fmla="*/ 2901943 h 5490345"/>
                <a:gd name="connsiteX4523" fmla="*/ 2579508 w 2837481"/>
                <a:gd name="connsiteY4523" fmla="*/ 2897044 h 5490345"/>
                <a:gd name="connsiteX4524" fmla="*/ 2574609 w 2837481"/>
                <a:gd name="connsiteY4524" fmla="*/ 2897044 h 5490345"/>
                <a:gd name="connsiteX4525" fmla="*/ 663589 w 2837481"/>
                <a:gd name="connsiteY4525" fmla="*/ 2897040 h 5490345"/>
                <a:gd name="connsiteX4526" fmla="*/ 651613 w 2837481"/>
                <a:gd name="connsiteY4526" fmla="*/ 2943585 h 5490345"/>
                <a:gd name="connsiteX4527" fmla="*/ 657601 w 2837481"/>
                <a:gd name="connsiteY4527" fmla="*/ 2931949 h 5490345"/>
                <a:gd name="connsiteX4528" fmla="*/ 675565 w 2837481"/>
                <a:gd name="connsiteY4528" fmla="*/ 2931949 h 5490345"/>
                <a:gd name="connsiteX4529" fmla="*/ 705506 w 2837481"/>
                <a:gd name="connsiteY4529" fmla="*/ 2902858 h 5490345"/>
                <a:gd name="connsiteX4530" fmla="*/ 2643200 w 2837481"/>
                <a:gd name="connsiteY4530" fmla="*/ 2884796 h 5490345"/>
                <a:gd name="connsiteX4531" fmla="*/ 2660349 w 2837481"/>
                <a:gd name="connsiteY4531" fmla="*/ 2919091 h 5490345"/>
                <a:gd name="connsiteX4532" fmla="*/ 2643200 w 2837481"/>
                <a:gd name="connsiteY4532" fmla="*/ 2884796 h 5490345"/>
                <a:gd name="connsiteX4533" fmla="*/ 2306369 w 2837481"/>
                <a:gd name="connsiteY4533" fmla="*/ 2872547 h 5490345"/>
                <a:gd name="connsiteX4534" fmla="*/ 2300857 w 2837481"/>
                <a:gd name="connsiteY4534" fmla="*/ 2919092 h 5490345"/>
                <a:gd name="connsiteX4535" fmla="*/ 2306369 w 2837481"/>
                <a:gd name="connsiteY4535" fmla="*/ 2913274 h 5490345"/>
                <a:gd name="connsiteX4536" fmla="*/ 2317393 w 2837481"/>
                <a:gd name="connsiteY4536" fmla="*/ 2913274 h 5490345"/>
                <a:gd name="connsiteX4537" fmla="*/ 2572956 w 2837481"/>
                <a:gd name="connsiteY4537" fmla="*/ 2871999 h 5490345"/>
                <a:gd name="connsiteX4538" fmla="*/ 2557462 w 2837481"/>
                <a:gd name="connsiteY4538" fmla="*/ 2873450 h 5490345"/>
                <a:gd name="connsiteX4539" fmla="*/ 2591268 w 2837481"/>
                <a:gd name="connsiteY4539" fmla="*/ 2943073 h 5490345"/>
                <a:gd name="connsiteX4540" fmla="*/ 2608171 w 2837481"/>
                <a:gd name="connsiteY4540" fmla="*/ 2977884 h 5490345"/>
                <a:gd name="connsiteX4541" fmla="*/ 2613805 w 2837481"/>
                <a:gd name="connsiteY4541" fmla="*/ 2966280 h 5490345"/>
                <a:gd name="connsiteX4542" fmla="*/ 2608171 w 2837481"/>
                <a:gd name="connsiteY4542" fmla="*/ 2937271 h 5490345"/>
                <a:gd name="connsiteX4543" fmla="*/ 2602537 w 2837481"/>
                <a:gd name="connsiteY4543" fmla="*/ 2948874 h 5490345"/>
                <a:gd name="connsiteX4544" fmla="*/ 2591268 w 2837481"/>
                <a:gd name="connsiteY4544" fmla="*/ 2943073 h 5490345"/>
                <a:gd name="connsiteX4545" fmla="*/ 2596902 w 2837481"/>
                <a:gd name="connsiteY4545" fmla="*/ 2902459 h 5490345"/>
                <a:gd name="connsiteX4546" fmla="*/ 2579999 w 2837481"/>
                <a:gd name="connsiteY4546" fmla="*/ 2908261 h 5490345"/>
                <a:gd name="connsiteX4547" fmla="*/ 2579999 w 2837481"/>
                <a:gd name="connsiteY4547" fmla="*/ 2879252 h 5490345"/>
                <a:gd name="connsiteX4548" fmla="*/ 2572956 w 2837481"/>
                <a:gd name="connsiteY4548" fmla="*/ 2871999 h 5490345"/>
                <a:gd name="connsiteX4549" fmla="*/ 1202570 w 2837481"/>
                <a:gd name="connsiteY4549" fmla="*/ 2863951 h 5490345"/>
                <a:gd name="connsiteX4550" fmla="*/ 1183192 w 2837481"/>
                <a:gd name="connsiteY4550" fmla="*/ 2873769 h 5490345"/>
                <a:gd name="connsiteX4551" fmla="*/ 1194216 w 2837481"/>
                <a:gd name="connsiteY4551" fmla="*/ 2891224 h 5490345"/>
                <a:gd name="connsiteX4552" fmla="*/ 1188704 w 2837481"/>
                <a:gd name="connsiteY4552" fmla="*/ 2885406 h 5490345"/>
                <a:gd name="connsiteX4553" fmla="*/ 1194216 w 2837481"/>
                <a:gd name="connsiteY4553" fmla="*/ 2873769 h 5490345"/>
                <a:gd name="connsiteX4554" fmla="*/ 1205240 w 2837481"/>
                <a:gd name="connsiteY4554" fmla="*/ 2873769 h 5490345"/>
                <a:gd name="connsiteX4555" fmla="*/ 1202570 w 2837481"/>
                <a:gd name="connsiteY4555" fmla="*/ 2863951 h 5490345"/>
                <a:gd name="connsiteX4556" fmla="*/ 2202258 w 2837481"/>
                <a:gd name="connsiteY4556" fmla="*/ 2860299 h 5490345"/>
                <a:gd name="connsiteX4557" fmla="*/ 2241453 w 2837481"/>
                <a:gd name="connsiteY4557" fmla="*/ 2872058 h 5490345"/>
                <a:gd name="connsiteX4558" fmla="*/ 2202258 w 2837481"/>
                <a:gd name="connsiteY4558" fmla="*/ 2860299 h 5490345"/>
                <a:gd name="connsiteX4559" fmla="*/ 325808 w 2837481"/>
                <a:gd name="connsiteY4559" fmla="*/ 2860299 h 5490345"/>
                <a:gd name="connsiteX4560" fmla="*/ 314172 w 2837481"/>
                <a:gd name="connsiteY4560" fmla="*/ 2872058 h 5490345"/>
                <a:gd name="connsiteX4561" fmla="*/ 279264 w 2837481"/>
                <a:gd name="connsiteY4561" fmla="*/ 2972004 h 5490345"/>
                <a:gd name="connsiteX4562" fmla="*/ 308354 w 2837481"/>
                <a:gd name="connsiteY4562" fmla="*/ 2954366 h 5490345"/>
                <a:gd name="connsiteX4563" fmla="*/ 319990 w 2837481"/>
                <a:gd name="connsiteY4563" fmla="*/ 2960246 h 5490345"/>
                <a:gd name="connsiteX4564" fmla="*/ 314172 w 2837481"/>
                <a:gd name="connsiteY4564" fmla="*/ 3007279 h 5490345"/>
                <a:gd name="connsiteX4565" fmla="*/ 372352 w 2837481"/>
                <a:gd name="connsiteY4565" fmla="*/ 2901454 h 5490345"/>
                <a:gd name="connsiteX4566" fmla="*/ 360716 w 2837481"/>
                <a:gd name="connsiteY4566" fmla="*/ 2860299 h 5490345"/>
                <a:gd name="connsiteX4567" fmla="*/ 349080 w 2837481"/>
                <a:gd name="connsiteY4567" fmla="*/ 2866178 h 5490345"/>
                <a:gd name="connsiteX4568" fmla="*/ 325808 w 2837481"/>
                <a:gd name="connsiteY4568" fmla="*/ 2860299 h 5490345"/>
                <a:gd name="connsiteX4569" fmla="*/ 477688 w 2837481"/>
                <a:gd name="connsiteY4569" fmla="*/ 2855399 h 5490345"/>
                <a:gd name="connsiteX4570" fmla="*/ 465439 w 2837481"/>
                <a:gd name="connsiteY4570" fmla="*/ 2867648 h 5490345"/>
                <a:gd name="connsiteX4571" fmla="*/ 477688 w 2837481"/>
                <a:gd name="connsiteY4571" fmla="*/ 2855399 h 5490345"/>
                <a:gd name="connsiteX4572" fmla="*/ 1484503 w 2837481"/>
                <a:gd name="connsiteY4572" fmla="*/ 2850497 h 5490345"/>
                <a:gd name="connsiteX4573" fmla="*/ 1484503 w 2837481"/>
                <a:gd name="connsiteY4573" fmla="*/ 2855396 h 5490345"/>
                <a:gd name="connsiteX4574" fmla="*/ 1490628 w 2837481"/>
                <a:gd name="connsiteY4574" fmla="*/ 2855396 h 5490345"/>
                <a:gd name="connsiteX4575" fmla="*/ 1496752 w 2837481"/>
                <a:gd name="connsiteY4575" fmla="*/ 2850497 h 5490345"/>
                <a:gd name="connsiteX4576" fmla="*/ 292912 w 2837481"/>
                <a:gd name="connsiteY4576" fmla="*/ 2833352 h 5490345"/>
                <a:gd name="connsiteX4577" fmla="*/ 257216 w 2837481"/>
                <a:gd name="connsiteY4577" fmla="*/ 2931339 h 5490345"/>
                <a:gd name="connsiteX4578" fmla="*/ 269115 w 2837481"/>
                <a:gd name="connsiteY4578" fmla="*/ 2908283 h 5490345"/>
                <a:gd name="connsiteX4579" fmla="*/ 298861 w 2837481"/>
                <a:gd name="connsiteY4579" fmla="*/ 2839116 h 5490345"/>
                <a:gd name="connsiteX4580" fmla="*/ 2400013 w 2837481"/>
                <a:gd name="connsiteY4580" fmla="*/ 2826930 h 5490345"/>
                <a:gd name="connsiteX4581" fmla="*/ 2376852 w 2837481"/>
                <a:gd name="connsiteY4581" fmla="*/ 2838583 h 5490345"/>
                <a:gd name="connsiteX4582" fmla="*/ 2342111 w 2837481"/>
                <a:gd name="connsiteY4582" fmla="*/ 2832756 h 5490345"/>
                <a:gd name="connsiteX4583" fmla="*/ 2324741 w 2837481"/>
                <a:gd name="connsiteY4583" fmla="*/ 2873540 h 5490345"/>
                <a:gd name="connsiteX4584" fmla="*/ 2405803 w 2837481"/>
                <a:gd name="connsiteY4584" fmla="*/ 3007544 h 5490345"/>
                <a:gd name="connsiteX4585" fmla="*/ 2428964 w 2837481"/>
                <a:gd name="connsiteY4585" fmla="*/ 3036675 h 5490345"/>
                <a:gd name="connsiteX4586" fmla="*/ 2446334 w 2837481"/>
                <a:gd name="connsiteY4586" fmla="*/ 2990065 h 5490345"/>
                <a:gd name="connsiteX4587" fmla="*/ 2440544 w 2837481"/>
                <a:gd name="connsiteY4587" fmla="*/ 2966760 h 5490345"/>
                <a:gd name="connsiteX4588" fmla="*/ 2440983 w 2837481"/>
                <a:gd name="connsiteY4588" fmla="*/ 2962053 h 5490345"/>
                <a:gd name="connsiteX4589" fmla="*/ 2441409 w 2837481"/>
                <a:gd name="connsiteY4589" fmla="*/ 2962190 h 5490345"/>
                <a:gd name="connsiteX4590" fmla="*/ 2452126 w 2837481"/>
                <a:gd name="connsiteY4590" fmla="*/ 2960123 h 5490345"/>
                <a:gd name="connsiteX4591" fmla="*/ 2446410 w 2837481"/>
                <a:gd name="connsiteY4591" fmla="*/ 2943587 h 5490345"/>
                <a:gd name="connsiteX4592" fmla="*/ 2442409 w 2837481"/>
                <a:gd name="connsiteY4592" fmla="*/ 2946744 h 5490345"/>
                <a:gd name="connsiteX4593" fmla="*/ 2442715 w 2837481"/>
                <a:gd name="connsiteY4593" fmla="*/ 2943455 h 5490345"/>
                <a:gd name="connsiteX4594" fmla="*/ 2440544 w 2837481"/>
                <a:gd name="connsiteY4594" fmla="*/ 2920150 h 5490345"/>
                <a:gd name="connsiteX4595" fmla="*/ 2400013 w 2837481"/>
                <a:gd name="connsiteY4595" fmla="*/ 2826930 h 5490345"/>
                <a:gd name="connsiteX4596" fmla="*/ 1415094 w 2837481"/>
                <a:gd name="connsiteY4596" fmla="*/ 2816201 h 5490345"/>
                <a:gd name="connsiteX4597" fmla="*/ 1415094 w 2837481"/>
                <a:gd name="connsiteY4597" fmla="*/ 2827633 h 5490345"/>
                <a:gd name="connsiteX4598" fmla="*/ 1428159 w 2837481"/>
                <a:gd name="connsiteY4598" fmla="*/ 2827633 h 5490345"/>
                <a:gd name="connsiteX4599" fmla="*/ 1415094 w 2837481"/>
                <a:gd name="connsiteY4599" fmla="*/ 2816201 h 5490345"/>
                <a:gd name="connsiteX4600" fmla="*/ 1391416 w 2837481"/>
                <a:gd name="connsiteY4600" fmla="*/ 2816200 h 5490345"/>
                <a:gd name="connsiteX4601" fmla="*/ 1381617 w 2837481"/>
                <a:gd name="connsiteY4601" fmla="*/ 2825999 h 5490345"/>
                <a:gd name="connsiteX4602" fmla="*/ 1391416 w 2837481"/>
                <a:gd name="connsiteY4602" fmla="*/ 2816200 h 5490345"/>
                <a:gd name="connsiteX4603" fmla="*/ 2586472 w 2837481"/>
                <a:gd name="connsiteY4603" fmla="*/ 2808855 h 5490345"/>
                <a:gd name="connsiteX4604" fmla="*/ 2580670 w 2837481"/>
                <a:gd name="connsiteY4604" fmla="*/ 2814683 h 5490345"/>
                <a:gd name="connsiteX4605" fmla="*/ 2563264 w 2837481"/>
                <a:gd name="connsiteY4605" fmla="*/ 2814683 h 5490345"/>
                <a:gd name="connsiteX4606" fmla="*/ 2574868 w 2837481"/>
                <a:gd name="connsiteY4606" fmla="*/ 2832169 h 5490345"/>
                <a:gd name="connsiteX4607" fmla="*/ 2580670 w 2837481"/>
                <a:gd name="connsiteY4607" fmla="*/ 2820512 h 5490345"/>
                <a:gd name="connsiteX4608" fmla="*/ 2598076 w 2837481"/>
                <a:gd name="connsiteY4608" fmla="*/ 2832169 h 5490345"/>
                <a:gd name="connsiteX4609" fmla="*/ 2580670 w 2837481"/>
                <a:gd name="connsiteY4609" fmla="*/ 2849655 h 5490345"/>
                <a:gd name="connsiteX4610" fmla="*/ 2616206 w 2837481"/>
                <a:gd name="connsiteY4610" fmla="*/ 2910855 h 5490345"/>
                <a:gd name="connsiteX4611" fmla="*/ 2635416 w 2837481"/>
                <a:gd name="connsiteY4611" fmla="*/ 2940327 h 5490345"/>
                <a:gd name="connsiteX4612" fmla="*/ 2621154 w 2837481"/>
                <a:gd name="connsiteY4612" fmla="*/ 2943238 h 5490345"/>
                <a:gd name="connsiteX4613" fmla="*/ 2644018 w 2837481"/>
                <a:gd name="connsiteY4613" fmla="*/ 2960036 h 5490345"/>
                <a:gd name="connsiteX4614" fmla="*/ 2647819 w 2837481"/>
                <a:gd name="connsiteY4614" fmla="*/ 2959359 h 5490345"/>
                <a:gd name="connsiteX4615" fmla="*/ 2656094 w 2837481"/>
                <a:gd name="connsiteY4615" fmla="*/ 2972054 h 5490345"/>
                <a:gd name="connsiteX4616" fmla="*/ 2661896 w 2837481"/>
                <a:gd name="connsiteY4616" fmla="*/ 2977883 h 5490345"/>
                <a:gd name="connsiteX4617" fmla="*/ 2667698 w 2837481"/>
                <a:gd name="connsiteY4617" fmla="*/ 2966226 h 5490345"/>
                <a:gd name="connsiteX4618" fmla="*/ 2598076 w 2837481"/>
                <a:gd name="connsiteY4618" fmla="*/ 2820512 h 5490345"/>
                <a:gd name="connsiteX4619" fmla="*/ 2485809 w 2837481"/>
                <a:gd name="connsiteY4619" fmla="*/ 2808855 h 5490345"/>
                <a:gd name="connsiteX4620" fmla="*/ 2474785 w 2837481"/>
                <a:gd name="connsiteY4620" fmla="*/ 2820287 h 5490345"/>
                <a:gd name="connsiteX4621" fmla="*/ 2485809 w 2837481"/>
                <a:gd name="connsiteY4621" fmla="*/ 2808855 h 5490345"/>
                <a:gd name="connsiteX4622" fmla="*/ 1030169 w 2837481"/>
                <a:gd name="connsiteY4622" fmla="*/ 2808851 h 5490345"/>
                <a:gd name="connsiteX4623" fmla="*/ 937408 w 2837481"/>
                <a:gd name="connsiteY4623" fmla="*/ 2907608 h 5490345"/>
                <a:gd name="connsiteX4624" fmla="*/ 931610 w 2837481"/>
                <a:gd name="connsiteY4624" fmla="*/ 2925035 h 5490345"/>
                <a:gd name="connsiteX4625" fmla="*/ 943205 w 2837481"/>
                <a:gd name="connsiteY4625" fmla="*/ 2930845 h 5490345"/>
                <a:gd name="connsiteX4626" fmla="*/ 931610 w 2837481"/>
                <a:gd name="connsiteY4626" fmla="*/ 2936654 h 5490345"/>
                <a:gd name="connsiteX4627" fmla="*/ 925813 w 2837481"/>
                <a:gd name="connsiteY4627" fmla="*/ 2925035 h 5490345"/>
                <a:gd name="connsiteX4628" fmla="*/ 914217 w 2837481"/>
                <a:gd name="connsiteY4628" fmla="*/ 2948272 h 5490345"/>
                <a:gd name="connsiteX4629" fmla="*/ 925813 w 2837481"/>
                <a:gd name="connsiteY4629" fmla="*/ 2948272 h 5490345"/>
                <a:gd name="connsiteX4630" fmla="*/ 937408 w 2837481"/>
                <a:gd name="connsiteY4630" fmla="*/ 2942463 h 5490345"/>
                <a:gd name="connsiteX4631" fmla="*/ 943205 w 2837481"/>
                <a:gd name="connsiteY4631" fmla="*/ 2954082 h 5490345"/>
                <a:gd name="connsiteX4632" fmla="*/ 936683 w 2837481"/>
                <a:gd name="connsiteY4632" fmla="*/ 2966336 h 5490345"/>
                <a:gd name="connsiteX4633" fmla="*/ 932256 w 2837481"/>
                <a:gd name="connsiteY4633" fmla="*/ 2970851 h 5490345"/>
                <a:gd name="connsiteX4634" fmla="*/ 931693 w 2837481"/>
                <a:gd name="connsiteY4634" fmla="*/ 2970530 h 5490345"/>
                <a:gd name="connsiteX4635" fmla="*/ 930979 w 2837481"/>
                <a:gd name="connsiteY4635" fmla="*/ 2971346 h 5490345"/>
                <a:gd name="connsiteX4636" fmla="*/ 930836 w 2837481"/>
                <a:gd name="connsiteY4636" fmla="*/ 2971509 h 5490345"/>
                <a:gd name="connsiteX4637" fmla="*/ 922914 w 2837481"/>
                <a:gd name="connsiteY4637" fmla="*/ 2971509 h 5490345"/>
                <a:gd name="connsiteX4638" fmla="*/ 914217 w 2837481"/>
                <a:gd name="connsiteY4638" fmla="*/ 2971509 h 5490345"/>
                <a:gd name="connsiteX4639" fmla="*/ 925813 w 2837481"/>
                <a:gd name="connsiteY4639" fmla="*/ 3000555 h 5490345"/>
                <a:gd name="connsiteX4640" fmla="*/ 960598 w 2837481"/>
                <a:gd name="connsiteY4640" fmla="*/ 3017983 h 5490345"/>
                <a:gd name="connsiteX4641" fmla="*/ 943205 w 2837481"/>
                <a:gd name="connsiteY4641" fmla="*/ 3023792 h 5490345"/>
                <a:gd name="connsiteX4642" fmla="*/ 943205 w 2837481"/>
                <a:gd name="connsiteY4642" fmla="*/ 3041220 h 5490345"/>
                <a:gd name="connsiteX4643" fmla="*/ 891027 w 2837481"/>
                <a:gd name="connsiteY4643" fmla="*/ 3157405 h 5490345"/>
                <a:gd name="connsiteX4644" fmla="*/ 931610 w 2837481"/>
                <a:gd name="connsiteY4644" fmla="*/ 3215497 h 5490345"/>
                <a:gd name="connsiteX4645" fmla="*/ 896825 w 2837481"/>
                <a:gd name="connsiteY4645" fmla="*/ 3163214 h 5490345"/>
                <a:gd name="connsiteX4646" fmla="*/ 914217 w 2837481"/>
                <a:gd name="connsiteY4646" fmla="*/ 3076075 h 5490345"/>
                <a:gd name="connsiteX4647" fmla="*/ 1018574 w 2837481"/>
                <a:gd name="connsiteY4647" fmla="*/ 2977318 h 5490345"/>
                <a:gd name="connsiteX4648" fmla="*/ 1024372 w 2837481"/>
                <a:gd name="connsiteY4648" fmla="*/ 2930845 h 5490345"/>
                <a:gd name="connsiteX4649" fmla="*/ 1030169 w 2837481"/>
                <a:gd name="connsiteY4649" fmla="*/ 2808851 h 5490345"/>
                <a:gd name="connsiteX4650" fmla="*/ 2411356 w 2837481"/>
                <a:gd name="connsiteY4650" fmla="*/ 2803956 h 5490345"/>
                <a:gd name="connsiteX4651" fmla="*/ 2405581 w 2837481"/>
                <a:gd name="connsiteY4651" fmla="*/ 2815476 h 5490345"/>
                <a:gd name="connsiteX4652" fmla="*/ 2434453 w 2837481"/>
                <a:gd name="connsiteY4652" fmla="*/ 2838516 h 5490345"/>
                <a:gd name="connsiteX4653" fmla="*/ 2451776 w 2837481"/>
                <a:gd name="connsiteY4653" fmla="*/ 2901877 h 5490345"/>
                <a:gd name="connsiteX4654" fmla="*/ 2469098 w 2837481"/>
                <a:gd name="connsiteY4654" fmla="*/ 2959477 h 5490345"/>
                <a:gd name="connsiteX4655" fmla="*/ 2469098 w 2837481"/>
                <a:gd name="connsiteY4655" fmla="*/ 2982518 h 5490345"/>
                <a:gd name="connsiteX4656" fmla="*/ 2469098 w 2837481"/>
                <a:gd name="connsiteY4656" fmla="*/ 3005558 h 5490345"/>
                <a:gd name="connsiteX4657" fmla="*/ 2486421 w 2837481"/>
                <a:gd name="connsiteY4657" fmla="*/ 3017078 h 5490345"/>
                <a:gd name="connsiteX4658" fmla="*/ 2486421 w 2837481"/>
                <a:gd name="connsiteY4658" fmla="*/ 3011318 h 5490345"/>
                <a:gd name="connsiteX4659" fmla="*/ 2481620 w 2837481"/>
                <a:gd name="connsiteY4659" fmla="*/ 2990051 h 5490345"/>
                <a:gd name="connsiteX4660" fmla="*/ 2489391 w 2837481"/>
                <a:gd name="connsiteY4660" fmla="*/ 2988984 h 5490345"/>
                <a:gd name="connsiteX4661" fmla="*/ 2486911 w 2837481"/>
                <a:gd name="connsiteY4661" fmla="*/ 2971759 h 5490345"/>
                <a:gd name="connsiteX4662" fmla="*/ 2478092 w 2837481"/>
                <a:gd name="connsiteY4662" fmla="*/ 2972525 h 5490345"/>
                <a:gd name="connsiteX4663" fmla="*/ 2477714 w 2837481"/>
                <a:gd name="connsiteY4663" fmla="*/ 2972754 h 5490345"/>
                <a:gd name="connsiteX4664" fmla="*/ 2468377 w 2837481"/>
                <a:gd name="connsiteY4664" fmla="*/ 2931397 h 5490345"/>
                <a:gd name="connsiteX4665" fmla="*/ 2446001 w 2837481"/>
                <a:gd name="connsiteY4665" fmla="*/ 2855796 h 5490345"/>
                <a:gd name="connsiteX4666" fmla="*/ 2411356 w 2837481"/>
                <a:gd name="connsiteY4666" fmla="*/ 2803956 h 5490345"/>
                <a:gd name="connsiteX4667" fmla="*/ 1711796 w 2837481"/>
                <a:gd name="connsiteY4667" fmla="*/ 2803952 h 5490345"/>
                <a:gd name="connsiteX4668" fmla="*/ 1618804 w 2837481"/>
                <a:gd name="connsiteY4668" fmla="*/ 2856183 h 5490345"/>
                <a:gd name="connsiteX4669" fmla="*/ 1531624 w 2837481"/>
                <a:gd name="connsiteY4669" fmla="*/ 2873593 h 5490345"/>
                <a:gd name="connsiteX4670" fmla="*/ 1525812 w 2837481"/>
                <a:gd name="connsiteY4670" fmla="*/ 2902610 h 5490345"/>
                <a:gd name="connsiteX4671" fmla="*/ 1520000 w 2837481"/>
                <a:gd name="connsiteY4671" fmla="*/ 2920020 h 5490345"/>
                <a:gd name="connsiteX4672" fmla="*/ 1496752 w 2837481"/>
                <a:gd name="connsiteY4672" fmla="*/ 3001268 h 5490345"/>
                <a:gd name="connsiteX4673" fmla="*/ 1525812 w 2837481"/>
                <a:gd name="connsiteY4673" fmla="*/ 3018678 h 5490345"/>
                <a:gd name="connsiteX4674" fmla="*/ 1531624 w 2837481"/>
                <a:gd name="connsiteY4674" fmla="*/ 2989661 h 5490345"/>
                <a:gd name="connsiteX4675" fmla="*/ 1543248 w 2837481"/>
                <a:gd name="connsiteY4675" fmla="*/ 2978054 h 5490345"/>
                <a:gd name="connsiteX4676" fmla="*/ 1543248 w 2837481"/>
                <a:gd name="connsiteY4676" fmla="*/ 2966447 h 5490345"/>
                <a:gd name="connsiteX4677" fmla="*/ 1549060 w 2837481"/>
                <a:gd name="connsiteY4677" fmla="*/ 2943234 h 5490345"/>
                <a:gd name="connsiteX4678" fmla="*/ 1560684 w 2837481"/>
                <a:gd name="connsiteY4678" fmla="*/ 2931627 h 5490345"/>
                <a:gd name="connsiteX4679" fmla="*/ 1566496 w 2837481"/>
                <a:gd name="connsiteY4679" fmla="*/ 2931627 h 5490345"/>
                <a:gd name="connsiteX4680" fmla="*/ 1573148 w 2837481"/>
                <a:gd name="connsiteY4680" fmla="*/ 2928608 h 5490345"/>
                <a:gd name="connsiteX4681" fmla="*/ 1572081 w 2837481"/>
                <a:gd name="connsiteY4681" fmla="*/ 2935010 h 5490345"/>
                <a:gd name="connsiteX4682" fmla="*/ 1579226 w 2837481"/>
                <a:gd name="connsiteY4682" fmla="*/ 2943584 h 5490345"/>
                <a:gd name="connsiteX4683" fmla="*/ 1584942 w 2837481"/>
                <a:gd name="connsiteY4683" fmla="*/ 2932152 h 5490345"/>
                <a:gd name="connsiteX4684" fmla="*/ 1573510 w 2837481"/>
                <a:gd name="connsiteY4684" fmla="*/ 2932152 h 5490345"/>
                <a:gd name="connsiteX4685" fmla="*/ 1573510 w 2837481"/>
                <a:gd name="connsiteY4685" fmla="*/ 2928444 h 5490345"/>
                <a:gd name="connsiteX4686" fmla="*/ 1574488 w 2837481"/>
                <a:gd name="connsiteY4686" fmla="*/ 2928000 h 5490345"/>
                <a:gd name="connsiteX4687" fmla="*/ 1578120 w 2837481"/>
                <a:gd name="connsiteY4687" fmla="*/ 2920020 h 5490345"/>
                <a:gd name="connsiteX4688" fmla="*/ 1572308 w 2837481"/>
                <a:gd name="connsiteY4688" fmla="*/ 2925823 h 5490345"/>
                <a:gd name="connsiteX4689" fmla="*/ 1549060 w 2837481"/>
                <a:gd name="connsiteY4689" fmla="*/ 2914217 h 5490345"/>
                <a:gd name="connsiteX4690" fmla="*/ 1583932 w 2837481"/>
                <a:gd name="connsiteY4690" fmla="*/ 2908413 h 5490345"/>
                <a:gd name="connsiteX4691" fmla="*/ 1589744 w 2837481"/>
                <a:gd name="connsiteY4691" fmla="*/ 2920020 h 5490345"/>
                <a:gd name="connsiteX4692" fmla="*/ 1601368 w 2837481"/>
                <a:gd name="connsiteY4692" fmla="*/ 2931627 h 5490345"/>
                <a:gd name="connsiteX4693" fmla="*/ 1601368 w 2837481"/>
                <a:gd name="connsiteY4693" fmla="*/ 2925823 h 5490345"/>
                <a:gd name="connsiteX4694" fmla="*/ 1612992 w 2837481"/>
                <a:gd name="connsiteY4694" fmla="*/ 2902610 h 5490345"/>
                <a:gd name="connsiteX4695" fmla="*/ 1624616 w 2837481"/>
                <a:gd name="connsiteY4695" fmla="*/ 2908413 h 5490345"/>
                <a:gd name="connsiteX4696" fmla="*/ 1630428 w 2837481"/>
                <a:gd name="connsiteY4696" fmla="*/ 2891003 h 5490345"/>
                <a:gd name="connsiteX4697" fmla="*/ 1647864 w 2837481"/>
                <a:gd name="connsiteY4697" fmla="*/ 2902610 h 5490345"/>
                <a:gd name="connsiteX4698" fmla="*/ 1642052 w 2837481"/>
                <a:gd name="connsiteY4698" fmla="*/ 2914217 h 5490345"/>
                <a:gd name="connsiteX4699" fmla="*/ 1653676 w 2837481"/>
                <a:gd name="connsiteY4699" fmla="*/ 2925823 h 5490345"/>
                <a:gd name="connsiteX4700" fmla="*/ 1682736 w 2837481"/>
                <a:gd name="connsiteY4700" fmla="*/ 2914217 h 5490345"/>
                <a:gd name="connsiteX4701" fmla="*/ 1688548 w 2837481"/>
                <a:gd name="connsiteY4701" fmla="*/ 2925823 h 5490345"/>
                <a:gd name="connsiteX4702" fmla="*/ 1694360 w 2837481"/>
                <a:gd name="connsiteY4702" fmla="*/ 2925823 h 5490345"/>
                <a:gd name="connsiteX4703" fmla="*/ 1694360 w 2837481"/>
                <a:gd name="connsiteY4703" fmla="*/ 2914217 h 5490345"/>
                <a:gd name="connsiteX4704" fmla="*/ 1671112 w 2837481"/>
                <a:gd name="connsiteY4704" fmla="*/ 2920020 h 5490345"/>
                <a:gd name="connsiteX4705" fmla="*/ 1653676 w 2837481"/>
                <a:gd name="connsiteY4705" fmla="*/ 2920020 h 5490345"/>
                <a:gd name="connsiteX4706" fmla="*/ 1653676 w 2837481"/>
                <a:gd name="connsiteY4706" fmla="*/ 2902610 h 5490345"/>
                <a:gd name="connsiteX4707" fmla="*/ 1653676 w 2837481"/>
                <a:gd name="connsiteY4707" fmla="*/ 2891003 h 5490345"/>
                <a:gd name="connsiteX4708" fmla="*/ 1653676 w 2837481"/>
                <a:gd name="connsiteY4708" fmla="*/ 2873593 h 5490345"/>
                <a:gd name="connsiteX4709" fmla="*/ 1676924 w 2837481"/>
                <a:gd name="connsiteY4709" fmla="*/ 2885200 h 5490345"/>
                <a:gd name="connsiteX4710" fmla="*/ 1665300 w 2837481"/>
                <a:gd name="connsiteY4710" fmla="*/ 2896806 h 5490345"/>
                <a:gd name="connsiteX4711" fmla="*/ 1682736 w 2837481"/>
                <a:gd name="connsiteY4711" fmla="*/ 2891003 h 5490345"/>
                <a:gd name="connsiteX4712" fmla="*/ 1676924 w 2837481"/>
                <a:gd name="connsiteY4712" fmla="*/ 2879396 h 5490345"/>
                <a:gd name="connsiteX4713" fmla="*/ 1705984 w 2837481"/>
                <a:gd name="connsiteY4713" fmla="*/ 2873593 h 5490345"/>
                <a:gd name="connsiteX4714" fmla="*/ 1700172 w 2837481"/>
                <a:gd name="connsiteY4714" fmla="*/ 2885200 h 5490345"/>
                <a:gd name="connsiteX4715" fmla="*/ 1711796 w 2837481"/>
                <a:gd name="connsiteY4715" fmla="*/ 2891003 h 5490345"/>
                <a:gd name="connsiteX4716" fmla="*/ 1717608 w 2837481"/>
                <a:gd name="connsiteY4716" fmla="*/ 2902610 h 5490345"/>
                <a:gd name="connsiteX4717" fmla="*/ 1705984 w 2837481"/>
                <a:gd name="connsiteY4717" fmla="*/ 2908413 h 5490345"/>
                <a:gd name="connsiteX4718" fmla="*/ 1700172 w 2837481"/>
                <a:gd name="connsiteY4718" fmla="*/ 2896806 h 5490345"/>
                <a:gd name="connsiteX4719" fmla="*/ 1694360 w 2837481"/>
                <a:gd name="connsiteY4719" fmla="*/ 2896806 h 5490345"/>
                <a:gd name="connsiteX4720" fmla="*/ 1700172 w 2837481"/>
                <a:gd name="connsiteY4720" fmla="*/ 2914217 h 5490345"/>
                <a:gd name="connsiteX4721" fmla="*/ 1717608 w 2837481"/>
                <a:gd name="connsiteY4721" fmla="*/ 2914217 h 5490345"/>
                <a:gd name="connsiteX4722" fmla="*/ 1740856 w 2837481"/>
                <a:gd name="connsiteY4722" fmla="*/ 2908413 h 5490345"/>
                <a:gd name="connsiteX4723" fmla="*/ 1752480 w 2837481"/>
                <a:gd name="connsiteY4723" fmla="*/ 2914217 h 5490345"/>
                <a:gd name="connsiteX4724" fmla="*/ 1735044 w 2837481"/>
                <a:gd name="connsiteY4724" fmla="*/ 2920020 h 5490345"/>
                <a:gd name="connsiteX4725" fmla="*/ 1729232 w 2837481"/>
                <a:gd name="connsiteY4725" fmla="*/ 2925823 h 5490345"/>
                <a:gd name="connsiteX4726" fmla="*/ 1746668 w 2837481"/>
                <a:gd name="connsiteY4726" fmla="*/ 2925823 h 5490345"/>
                <a:gd name="connsiteX4727" fmla="*/ 1758292 w 2837481"/>
                <a:gd name="connsiteY4727" fmla="*/ 2925823 h 5490345"/>
                <a:gd name="connsiteX4728" fmla="*/ 1746668 w 2837481"/>
                <a:gd name="connsiteY4728" fmla="*/ 2954840 h 5490345"/>
                <a:gd name="connsiteX4729" fmla="*/ 1746668 w 2837481"/>
                <a:gd name="connsiteY4729" fmla="*/ 2960644 h 5490345"/>
                <a:gd name="connsiteX4730" fmla="*/ 1723420 w 2837481"/>
                <a:gd name="connsiteY4730" fmla="*/ 2966447 h 5490345"/>
                <a:gd name="connsiteX4731" fmla="*/ 1735044 w 2837481"/>
                <a:gd name="connsiteY4731" fmla="*/ 2972251 h 5490345"/>
                <a:gd name="connsiteX4732" fmla="*/ 1735044 w 2837481"/>
                <a:gd name="connsiteY4732" fmla="*/ 2983857 h 5490345"/>
                <a:gd name="connsiteX4733" fmla="*/ 1717608 w 2837481"/>
                <a:gd name="connsiteY4733" fmla="*/ 2995464 h 5490345"/>
                <a:gd name="connsiteX4734" fmla="*/ 1717608 w 2837481"/>
                <a:gd name="connsiteY4734" fmla="*/ 3007071 h 5490345"/>
                <a:gd name="connsiteX4735" fmla="*/ 1694360 w 2837481"/>
                <a:gd name="connsiteY4735" fmla="*/ 3070908 h 5490345"/>
                <a:gd name="connsiteX4736" fmla="*/ 1700172 w 2837481"/>
                <a:gd name="connsiteY4736" fmla="*/ 3123139 h 5490345"/>
                <a:gd name="connsiteX4737" fmla="*/ 1723420 w 2837481"/>
                <a:gd name="connsiteY4737" fmla="*/ 3268224 h 5490345"/>
                <a:gd name="connsiteX4738" fmla="*/ 1740856 w 2837481"/>
                <a:gd name="connsiteY4738" fmla="*/ 3291438 h 5490345"/>
                <a:gd name="connsiteX4739" fmla="*/ 1705984 w 2837481"/>
                <a:gd name="connsiteY4739" fmla="*/ 3204387 h 5490345"/>
                <a:gd name="connsiteX4740" fmla="*/ 1723420 w 2837481"/>
                <a:gd name="connsiteY4740" fmla="*/ 3105729 h 5490345"/>
                <a:gd name="connsiteX4741" fmla="*/ 1717608 w 2837481"/>
                <a:gd name="connsiteY4741" fmla="*/ 3024481 h 5490345"/>
                <a:gd name="connsiteX4742" fmla="*/ 1764104 w 2837481"/>
                <a:gd name="connsiteY4742" fmla="*/ 2983857 h 5490345"/>
                <a:gd name="connsiteX4743" fmla="*/ 1758292 w 2837481"/>
                <a:gd name="connsiteY4743" fmla="*/ 2891003 h 5490345"/>
                <a:gd name="connsiteX4744" fmla="*/ 1711796 w 2837481"/>
                <a:gd name="connsiteY4744" fmla="*/ 2803952 h 5490345"/>
                <a:gd name="connsiteX4745" fmla="*/ 2171527 w 2837481"/>
                <a:gd name="connsiteY4745" fmla="*/ 2796608 h 5490345"/>
                <a:gd name="connsiteX4746" fmla="*/ 2189566 w 2837481"/>
                <a:gd name="connsiteY4746" fmla="*/ 2849521 h 5490345"/>
                <a:gd name="connsiteX4747" fmla="*/ 2231656 w 2837481"/>
                <a:gd name="connsiteY4747" fmla="*/ 2849521 h 5490345"/>
                <a:gd name="connsiteX4748" fmla="*/ 2183553 w 2837481"/>
                <a:gd name="connsiteY4748" fmla="*/ 2826004 h 5490345"/>
                <a:gd name="connsiteX4749" fmla="*/ 2183553 w 2837481"/>
                <a:gd name="connsiteY4749" fmla="*/ 2820125 h 5490345"/>
                <a:gd name="connsiteX4750" fmla="*/ 2219630 w 2837481"/>
                <a:gd name="connsiteY4750" fmla="*/ 2820125 h 5490345"/>
                <a:gd name="connsiteX4751" fmla="*/ 2171527 w 2837481"/>
                <a:gd name="connsiteY4751" fmla="*/ 2796608 h 5490345"/>
                <a:gd name="connsiteX4752" fmla="*/ 391133 w 2837481"/>
                <a:gd name="connsiteY4752" fmla="*/ 2796608 h 5490345"/>
                <a:gd name="connsiteX4753" fmla="*/ 385416 w 2837481"/>
                <a:gd name="connsiteY4753" fmla="*/ 2826004 h 5490345"/>
                <a:gd name="connsiteX4754" fmla="*/ 391133 w 2837481"/>
                <a:gd name="connsiteY4754" fmla="*/ 2814246 h 5490345"/>
                <a:gd name="connsiteX4755" fmla="*/ 391133 w 2837481"/>
                <a:gd name="connsiteY4755" fmla="*/ 2796608 h 5490345"/>
                <a:gd name="connsiteX4756" fmla="*/ 355694 w 2837481"/>
                <a:gd name="connsiteY4756" fmla="*/ 2796608 h 5490345"/>
                <a:gd name="connsiteX4757" fmla="*/ 355694 w 2837481"/>
                <a:gd name="connsiteY4757" fmla="*/ 2826004 h 5490345"/>
                <a:gd name="connsiteX4758" fmla="*/ 332177 w 2837481"/>
                <a:gd name="connsiteY4758" fmla="*/ 2814246 h 5490345"/>
                <a:gd name="connsiteX4759" fmla="*/ 308660 w 2837481"/>
                <a:gd name="connsiteY4759" fmla="*/ 2855400 h 5490345"/>
                <a:gd name="connsiteX4760" fmla="*/ 326298 w 2837481"/>
                <a:gd name="connsiteY4760" fmla="*/ 2843642 h 5490345"/>
                <a:gd name="connsiteX4761" fmla="*/ 349815 w 2837481"/>
                <a:gd name="connsiteY4761" fmla="*/ 2849521 h 5490345"/>
                <a:gd name="connsiteX4762" fmla="*/ 367452 w 2837481"/>
                <a:gd name="connsiteY4762" fmla="*/ 2808367 h 5490345"/>
                <a:gd name="connsiteX4763" fmla="*/ 355694 w 2837481"/>
                <a:gd name="connsiteY4763" fmla="*/ 2796608 h 5490345"/>
                <a:gd name="connsiteX4764" fmla="*/ 1362019 w 2837481"/>
                <a:gd name="connsiteY4764" fmla="*/ 2791704 h 5490345"/>
                <a:gd name="connsiteX4765" fmla="*/ 1362019 w 2837481"/>
                <a:gd name="connsiteY4765" fmla="*/ 2797828 h 5490345"/>
                <a:gd name="connsiteX4766" fmla="*/ 1374268 w 2837481"/>
                <a:gd name="connsiteY4766" fmla="*/ 2797828 h 5490345"/>
                <a:gd name="connsiteX4767" fmla="*/ 1362019 w 2837481"/>
                <a:gd name="connsiteY4767" fmla="*/ 2791704 h 5490345"/>
                <a:gd name="connsiteX4768" fmla="*/ 2520716 w 2837481"/>
                <a:gd name="connsiteY4768" fmla="*/ 2786809 h 5490345"/>
                <a:gd name="connsiteX4769" fmla="*/ 2520716 w 2837481"/>
                <a:gd name="connsiteY4769" fmla="*/ 2792583 h 5490345"/>
                <a:gd name="connsiteX4770" fmla="*/ 2526841 w 2837481"/>
                <a:gd name="connsiteY4770" fmla="*/ 2827229 h 5490345"/>
                <a:gd name="connsiteX4771" fmla="*/ 2551338 w 2837481"/>
                <a:gd name="connsiteY4771" fmla="*/ 2867649 h 5490345"/>
                <a:gd name="connsiteX4772" fmla="*/ 2557462 w 2837481"/>
                <a:gd name="connsiteY4772" fmla="*/ 2861875 h 5490345"/>
                <a:gd name="connsiteX4773" fmla="*/ 2545214 w 2837481"/>
                <a:gd name="connsiteY4773" fmla="*/ 2856100 h 5490345"/>
                <a:gd name="connsiteX4774" fmla="*/ 2551338 w 2837481"/>
                <a:gd name="connsiteY4774" fmla="*/ 2838777 h 5490345"/>
                <a:gd name="connsiteX4775" fmla="*/ 2520716 w 2837481"/>
                <a:gd name="connsiteY4775" fmla="*/ 2786809 h 5490345"/>
                <a:gd name="connsiteX4776" fmla="*/ 2569010 w 2837481"/>
                <a:gd name="connsiteY4776" fmla="*/ 2779459 h 5490345"/>
                <a:gd name="connsiteX4777" fmla="*/ 2551163 w 2837481"/>
                <a:gd name="connsiteY4777" fmla="*/ 2791217 h 5490345"/>
                <a:gd name="connsiteX4778" fmla="*/ 2551163 w 2837481"/>
                <a:gd name="connsiteY4778" fmla="*/ 2802976 h 5490345"/>
                <a:gd name="connsiteX4779" fmla="*/ 2569010 w 2837481"/>
                <a:gd name="connsiteY4779" fmla="*/ 2802976 h 5490345"/>
                <a:gd name="connsiteX4780" fmla="*/ 2586858 w 2837481"/>
                <a:gd name="connsiteY4780" fmla="*/ 2797096 h 5490345"/>
                <a:gd name="connsiteX4781" fmla="*/ 2569010 w 2837481"/>
                <a:gd name="connsiteY4781" fmla="*/ 2779459 h 5490345"/>
                <a:gd name="connsiteX4782" fmla="*/ 2360996 w 2837481"/>
                <a:gd name="connsiteY4782" fmla="*/ 2778179 h 5490345"/>
                <a:gd name="connsiteX4783" fmla="*/ 2340419 w 2837481"/>
                <a:gd name="connsiteY4783" fmla="*/ 2780350 h 5490345"/>
                <a:gd name="connsiteX4784" fmla="*/ 2358057 w 2837481"/>
                <a:gd name="connsiteY4784" fmla="*/ 2820881 h 5490345"/>
                <a:gd name="connsiteX4785" fmla="*/ 2393332 w 2837481"/>
                <a:gd name="connsiteY4785" fmla="*/ 2809301 h 5490345"/>
                <a:gd name="connsiteX4786" fmla="*/ 2358057 w 2837481"/>
                <a:gd name="connsiteY4786" fmla="*/ 2791930 h 5490345"/>
                <a:gd name="connsiteX4787" fmla="*/ 2381574 w 2837481"/>
                <a:gd name="connsiteY4787" fmla="*/ 2780350 h 5490345"/>
                <a:gd name="connsiteX4788" fmla="*/ 2360996 w 2837481"/>
                <a:gd name="connsiteY4788" fmla="*/ 2778179 h 5490345"/>
                <a:gd name="connsiteX4789" fmla="*/ 375046 w 2837481"/>
                <a:gd name="connsiteY4789" fmla="*/ 2768191 h 5490345"/>
                <a:gd name="connsiteX4790" fmla="*/ 361082 w 2837481"/>
                <a:gd name="connsiteY4790" fmla="*/ 2774071 h 5490345"/>
                <a:gd name="connsiteX4791" fmla="*/ 366962 w 2837481"/>
                <a:gd name="connsiteY4791" fmla="*/ 2791708 h 5490345"/>
                <a:gd name="connsiteX4792" fmla="*/ 384599 w 2837481"/>
                <a:gd name="connsiteY4792" fmla="*/ 2779950 h 5490345"/>
                <a:gd name="connsiteX4793" fmla="*/ 375046 w 2837481"/>
                <a:gd name="connsiteY4793" fmla="*/ 2768191 h 5490345"/>
                <a:gd name="connsiteX4794" fmla="*/ 2457024 w 2837481"/>
                <a:gd name="connsiteY4794" fmla="*/ 2762312 h 5490345"/>
                <a:gd name="connsiteX4795" fmla="*/ 2468660 w 2837481"/>
                <a:gd name="connsiteY4795" fmla="*/ 2872854 h 5490345"/>
                <a:gd name="connsiteX4796" fmla="*/ 2480296 w 2837481"/>
                <a:gd name="connsiteY4796" fmla="*/ 2884490 h 5490345"/>
                <a:gd name="connsiteX4797" fmla="*/ 2486114 w 2837481"/>
                <a:gd name="connsiteY4797" fmla="*/ 2931034 h 5490345"/>
                <a:gd name="connsiteX4798" fmla="*/ 2497750 w 2837481"/>
                <a:gd name="connsiteY4798" fmla="*/ 2977578 h 5490345"/>
                <a:gd name="connsiteX4799" fmla="*/ 2503568 w 2837481"/>
                <a:gd name="connsiteY4799" fmla="*/ 3035758 h 5490345"/>
                <a:gd name="connsiteX4800" fmla="*/ 2521022 w 2837481"/>
                <a:gd name="connsiteY4800" fmla="*/ 3064848 h 5490345"/>
                <a:gd name="connsiteX4801" fmla="*/ 2544294 w 2837481"/>
                <a:gd name="connsiteY4801" fmla="*/ 3076484 h 5490345"/>
                <a:gd name="connsiteX4802" fmla="*/ 2532658 w 2837481"/>
                <a:gd name="connsiteY4802" fmla="*/ 3064848 h 5490345"/>
                <a:gd name="connsiteX4803" fmla="*/ 2516169 w 2837481"/>
                <a:gd name="connsiteY4803" fmla="*/ 3011509 h 5490345"/>
                <a:gd name="connsiteX4804" fmla="*/ 2517146 w 2837481"/>
                <a:gd name="connsiteY4804" fmla="*/ 3011414 h 5490345"/>
                <a:gd name="connsiteX4805" fmla="*/ 2520718 w 2837481"/>
                <a:gd name="connsiteY4805" fmla="*/ 3006054 h 5490345"/>
                <a:gd name="connsiteX4806" fmla="*/ 2514342 w 2837481"/>
                <a:gd name="connsiteY4806" fmla="*/ 3005599 h 5490345"/>
                <a:gd name="connsiteX4807" fmla="*/ 2510204 w 2837481"/>
                <a:gd name="connsiteY4807" fmla="*/ 2992214 h 5490345"/>
                <a:gd name="connsiteX4808" fmla="*/ 2457024 w 2837481"/>
                <a:gd name="connsiteY4808" fmla="*/ 2762312 h 5490345"/>
                <a:gd name="connsiteX4809" fmla="*/ 472789 w 2837481"/>
                <a:gd name="connsiteY4809" fmla="*/ 2762312 h 5490345"/>
                <a:gd name="connsiteX4810" fmla="*/ 460540 w 2837481"/>
                <a:gd name="connsiteY4810" fmla="*/ 2774561 h 5490345"/>
                <a:gd name="connsiteX4811" fmla="*/ 472789 w 2837481"/>
                <a:gd name="connsiteY4811" fmla="*/ 2762312 h 5490345"/>
                <a:gd name="connsiteX4812" fmla="*/ 2329641 w 2837481"/>
                <a:gd name="connsiteY4812" fmla="*/ 2756595 h 5490345"/>
                <a:gd name="connsiteX4813" fmla="*/ 2363936 w 2837481"/>
                <a:gd name="connsiteY4813" fmla="*/ 2756595 h 5490345"/>
                <a:gd name="connsiteX4814" fmla="*/ 2329641 w 2837481"/>
                <a:gd name="connsiteY4814" fmla="*/ 2756595 h 5490345"/>
                <a:gd name="connsiteX4815" fmla="*/ 436609 w 2837481"/>
                <a:gd name="connsiteY4815" fmla="*/ 2750062 h 5490345"/>
                <a:gd name="connsiteX4816" fmla="*/ 407401 w 2837481"/>
                <a:gd name="connsiteY4816" fmla="*/ 2796750 h 5490345"/>
                <a:gd name="connsiteX4817" fmla="*/ 407401 w 2837481"/>
                <a:gd name="connsiteY4817" fmla="*/ 2820094 h 5490345"/>
                <a:gd name="connsiteX4818" fmla="*/ 378193 w 2837481"/>
                <a:gd name="connsiteY4818" fmla="*/ 2855110 h 5490345"/>
                <a:gd name="connsiteX4819" fmla="*/ 389876 w 2837481"/>
                <a:gd name="connsiteY4819" fmla="*/ 2901798 h 5490345"/>
                <a:gd name="connsiteX4820" fmla="*/ 395718 w 2837481"/>
                <a:gd name="connsiteY4820" fmla="*/ 2948486 h 5490345"/>
                <a:gd name="connsiteX4821" fmla="*/ 395718 w 2837481"/>
                <a:gd name="connsiteY4821" fmla="*/ 2895962 h 5490345"/>
                <a:gd name="connsiteX4822" fmla="*/ 419084 w 2837481"/>
                <a:gd name="connsiteY4822" fmla="*/ 2907634 h 5490345"/>
                <a:gd name="connsiteX4823" fmla="*/ 413242 w 2837481"/>
                <a:gd name="connsiteY4823" fmla="*/ 2849274 h 5490345"/>
                <a:gd name="connsiteX4824" fmla="*/ 436609 w 2837481"/>
                <a:gd name="connsiteY4824" fmla="*/ 2878454 h 5490345"/>
                <a:gd name="connsiteX4825" fmla="*/ 443391 w 2837481"/>
                <a:gd name="connsiteY4825" fmla="*/ 2860591 h 5490345"/>
                <a:gd name="connsiteX4826" fmla="*/ 443391 w 2837481"/>
                <a:gd name="connsiteY4826" fmla="*/ 2872546 h 5490345"/>
                <a:gd name="connsiteX4827" fmla="*/ 455640 w 2837481"/>
                <a:gd name="connsiteY4827" fmla="*/ 2860297 h 5490345"/>
                <a:gd name="connsiteX4828" fmla="*/ 449516 w 2837481"/>
                <a:gd name="connsiteY4828" fmla="*/ 2860297 h 5490345"/>
                <a:gd name="connsiteX4829" fmla="*/ 443503 w 2837481"/>
                <a:gd name="connsiteY4829" fmla="*/ 2860297 h 5490345"/>
                <a:gd name="connsiteX4830" fmla="*/ 444641 w 2837481"/>
                <a:gd name="connsiteY4830" fmla="*/ 2857299 h 5490345"/>
                <a:gd name="connsiteX4831" fmla="*/ 448292 w 2837481"/>
                <a:gd name="connsiteY4831" fmla="*/ 2831766 h 5490345"/>
                <a:gd name="connsiteX4832" fmla="*/ 436609 w 2837481"/>
                <a:gd name="connsiteY4832" fmla="*/ 2750062 h 5490345"/>
                <a:gd name="connsiteX4833" fmla="*/ 409096 w 2837481"/>
                <a:gd name="connsiteY4833" fmla="*/ 2745164 h 5490345"/>
                <a:gd name="connsiteX4834" fmla="*/ 390723 w 2837481"/>
                <a:gd name="connsiteY4834" fmla="*/ 2756596 h 5490345"/>
                <a:gd name="connsiteX4835" fmla="*/ 396848 w 2837481"/>
                <a:gd name="connsiteY4835" fmla="*/ 2762312 h 5490345"/>
                <a:gd name="connsiteX4836" fmla="*/ 409096 w 2837481"/>
                <a:gd name="connsiteY4836" fmla="*/ 2745164 h 5490345"/>
                <a:gd name="connsiteX4837" fmla="*/ 350303 w 2837481"/>
                <a:gd name="connsiteY4837" fmla="*/ 2740264 h 5490345"/>
                <a:gd name="connsiteX4838" fmla="*/ 338545 w 2837481"/>
                <a:gd name="connsiteY4838" fmla="*/ 2757412 h 5490345"/>
                <a:gd name="connsiteX4839" fmla="*/ 320907 w 2837481"/>
                <a:gd name="connsiteY4839" fmla="*/ 2791708 h 5490345"/>
                <a:gd name="connsiteX4840" fmla="*/ 338545 w 2837481"/>
                <a:gd name="connsiteY4840" fmla="*/ 2780276 h 5490345"/>
                <a:gd name="connsiteX4841" fmla="*/ 350303 w 2837481"/>
                <a:gd name="connsiteY4841" fmla="*/ 2740264 h 5490345"/>
                <a:gd name="connsiteX4842" fmla="*/ 2312494 w 2837481"/>
                <a:gd name="connsiteY4842" fmla="*/ 2728017 h 5490345"/>
                <a:gd name="connsiteX4843" fmla="*/ 2334542 w 2837481"/>
                <a:gd name="connsiteY4843" fmla="*/ 2733733 h 5490345"/>
                <a:gd name="connsiteX4844" fmla="*/ 2237472 w 2837481"/>
                <a:gd name="connsiteY4844" fmla="*/ 2728017 h 5490345"/>
                <a:gd name="connsiteX4845" fmla="*/ 2243290 w 2837481"/>
                <a:gd name="connsiteY4845" fmla="*/ 2815640 h 5490345"/>
                <a:gd name="connsiteX4846" fmla="*/ 2260744 w 2837481"/>
                <a:gd name="connsiteY4846" fmla="*/ 2774749 h 5490345"/>
                <a:gd name="connsiteX4847" fmla="*/ 2272380 w 2837481"/>
                <a:gd name="connsiteY4847" fmla="*/ 2792274 h 5490345"/>
                <a:gd name="connsiteX4848" fmla="*/ 2260744 w 2837481"/>
                <a:gd name="connsiteY4848" fmla="*/ 2821482 h 5490345"/>
                <a:gd name="connsiteX4849" fmla="*/ 2266562 w 2837481"/>
                <a:gd name="connsiteY4849" fmla="*/ 2862373 h 5490345"/>
                <a:gd name="connsiteX4850" fmla="*/ 2284016 w 2837481"/>
                <a:gd name="connsiteY4850" fmla="*/ 2815640 h 5490345"/>
                <a:gd name="connsiteX4851" fmla="*/ 2289834 w 2837481"/>
                <a:gd name="connsiteY4851" fmla="*/ 2821482 h 5490345"/>
                <a:gd name="connsiteX4852" fmla="*/ 2284016 w 2837481"/>
                <a:gd name="connsiteY4852" fmla="*/ 2879897 h 5490345"/>
                <a:gd name="connsiteX4853" fmla="*/ 2295652 w 2837481"/>
                <a:gd name="connsiteY4853" fmla="*/ 2856531 h 5490345"/>
                <a:gd name="connsiteX4854" fmla="*/ 2307288 w 2837481"/>
                <a:gd name="connsiteY4854" fmla="*/ 2868214 h 5490345"/>
                <a:gd name="connsiteX4855" fmla="*/ 2318197 w 2837481"/>
                <a:gd name="connsiteY4855" fmla="*/ 2852880 h 5490345"/>
                <a:gd name="connsiteX4856" fmla="*/ 2320121 w 2837481"/>
                <a:gd name="connsiteY4856" fmla="*/ 2847085 h 5490345"/>
                <a:gd name="connsiteX4857" fmla="*/ 2328825 w 2837481"/>
                <a:gd name="connsiteY4857" fmla="*/ 2855398 h 5490345"/>
                <a:gd name="connsiteX4858" fmla="*/ 2328825 w 2837481"/>
                <a:gd name="connsiteY4858" fmla="*/ 2826002 h 5490345"/>
                <a:gd name="connsiteX4859" fmla="*/ 2323109 w 2837481"/>
                <a:gd name="connsiteY4859" fmla="*/ 2826737 h 5490345"/>
                <a:gd name="connsiteX4860" fmla="*/ 2320518 w 2837481"/>
                <a:gd name="connsiteY4860" fmla="*/ 2829069 h 5490345"/>
                <a:gd name="connsiteX4861" fmla="*/ 2303652 w 2837481"/>
                <a:gd name="connsiteY4861" fmla="*/ 2812719 h 5490345"/>
                <a:gd name="connsiteX4862" fmla="*/ 2278198 w 2837481"/>
                <a:gd name="connsiteY4862" fmla="*/ 2792274 h 5490345"/>
                <a:gd name="connsiteX4863" fmla="*/ 2237472 w 2837481"/>
                <a:gd name="connsiteY4863" fmla="*/ 2728017 h 5490345"/>
                <a:gd name="connsiteX4864" fmla="*/ 1898499 w 2837481"/>
                <a:gd name="connsiteY4864" fmla="*/ 2723116 h 5490345"/>
                <a:gd name="connsiteX4865" fmla="*/ 1910258 w 2837481"/>
                <a:gd name="connsiteY4865" fmla="*/ 2744674 h 5490345"/>
                <a:gd name="connsiteX4866" fmla="*/ 1927895 w 2837481"/>
                <a:gd name="connsiteY4866" fmla="*/ 2750063 h 5490345"/>
                <a:gd name="connsiteX4867" fmla="*/ 1898499 w 2837481"/>
                <a:gd name="connsiteY4867" fmla="*/ 2723116 h 5490345"/>
                <a:gd name="connsiteX4868" fmla="*/ 436859 w 2837481"/>
                <a:gd name="connsiteY4868" fmla="*/ 2703520 h 5490345"/>
                <a:gd name="connsiteX4869" fmla="*/ 431143 w 2837481"/>
                <a:gd name="connsiteY4869" fmla="*/ 2732916 h 5490345"/>
                <a:gd name="connsiteX4870" fmla="*/ 448292 w 2837481"/>
                <a:gd name="connsiteY4870" fmla="*/ 2703520 h 5490345"/>
                <a:gd name="connsiteX4871" fmla="*/ 436859 w 2837481"/>
                <a:gd name="connsiteY4871" fmla="*/ 2703520 h 5490345"/>
                <a:gd name="connsiteX4872" fmla="*/ 373986 w 2837481"/>
                <a:gd name="connsiteY4872" fmla="*/ 2703520 h 5490345"/>
                <a:gd name="connsiteX4873" fmla="*/ 362553 w 2837481"/>
                <a:gd name="connsiteY4873" fmla="*/ 2721158 h 5490345"/>
                <a:gd name="connsiteX4874" fmla="*/ 368269 w 2837481"/>
                <a:gd name="connsiteY4874" fmla="*/ 2732916 h 5490345"/>
                <a:gd name="connsiteX4875" fmla="*/ 373986 w 2837481"/>
                <a:gd name="connsiteY4875" fmla="*/ 2703520 h 5490345"/>
                <a:gd name="connsiteX4876" fmla="*/ 279263 w 2837481"/>
                <a:gd name="connsiteY4876" fmla="*/ 2703520 h 5490345"/>
                <a:gd name="connsiteX4877" fmla="*/ 186006 w 2837481"/>
                <a:gd name="connsiteY4877" fmla="*/ 2878211 h 5490345"/>
                <a:gd name="connsiteX4878" fmla="*/ 133549 w 2837481"/>
                <a:gd name="connsiteY4878" fmla="*/ 2988848 h 5490345"/>
                <a:gd name="connsiteX4879" fmla="*/ 121892 w 2837481"/>
                <a:gd name="connsiteY4879" fmla="*/ 3017963 h 5490345"/>
                <a:gd name="connsiteX4880" fmla="*/ 110235 w 2837481"/>
                <a:gd name="connsiteY4880" fmla="*/ 3058724 h 5490345"/>
                <a:gd name="connsiteX4881" fmla="*/ 116064 w 2837481"/>
                <a:gd name="connsiteY4881" fmla="*/ 3052901 h 5490345"/>
                <a:gd name="connsiteX4882" fmla="*/ 156864 w 2837481"/>
                <a:gd name="connsiteY4882" fmla="*/ 2959733 h 5490345"/>
                <a:gd name="connsiteX4883" fmla="*/ 186006 w 2837481"/>
                <a:gd name="connsiteY4883" fmla="*/ 2913149 h 5490345"/>
                <a:gd name="connsiteX4884" fmla="*/ 261777 w 2837481"/>
                <a:gd name="connsiteY4884" fmla="*/ 2790865 h 5490345"/>
                <a:gd name="connsiteX4885" fmla="*/ 279263 w 2837481"/>
                <a:gd name="connsiteY4885" fmla="*/ 2703520 h 5490345"/>
                <a:gd name="connsiteX4886" fmla="*/ 2178876 w 2837481"/>
                <a:gd name="connsiteY4886" fmla="*/ 2703519 h 5490345"/>
                <a:gd name="connsiteX4887" fmla="*/ 2155715 w 2837481"/>
                <a:gd name="connsiteY4887" fmla="*/ 2733265 h 5490345"/>
                <a:gd name="connsiteX4888" fmla="*/ 2178876 w 2837481"/>
                <a:gd name="connsiteY4888" fmla="*/ 2786808 h 5490345"/>
                <a:gd name="connsiteX4889" fmla="*/ 2202037 w 2837481"/>
                <a:gd name="connsiteY4889" fmla="*/ 2786808 h 5490345"/>
                <a:gd name="connsiteX4890" fmla="*/ 2167296 w 2837481"/>
                <a:gd name="connsiteY4890" fmla="*/ 2763011 h 5490345"/>
                <a:gd name="connsiteX4891" fmla="*/ 2167296 w 2837481"/>
                <a:gd name="connsiteY4891" fmla="*/ 2751113 h 5490345"/>
                <a:gd name="connsiteX4892" fmla="*/ 2183942 w 2837481"/>
                <a:gd name="connsiteY4892" fmla="*/ 2754831 h 5490345"/>
                <a:gd name="connsiteX4893" fmla="*/ 2195785 w 2837481"/>
                <a:gd name="connsiteY4893" fmla="*/ 2762704 h 5490345"/>
                <a:gd name="connsiteX4894" fmla="*/ 2191705 w 2837481"/>
                <a:gd name="connsiteY4894" fmla="*/ 2767294 h 5490345"/>
                <a:gd name="connsiteX4895" fmla="*/ 2190011 w 2837481"/>
                <a:gd name="connsiteY4895" fmla="*/ 2766903 h 5490345"/>
                <a:gd name="connsiteX4896" fmla="*/ 2183886 w 2837481"/>
                <a:gd name="connsiteY4896" fmla="*/ 2762310 h 5490345"/>
                <a:gd name="connsiteX4897" fmla="*/ 2190011 w 2837481"/>
                <a:gd name="connsiteY4897" fmla="*/ 2769200 h 5490345"/>
                <a:gd name="connsiteX4898" fmla="*/ 2191705 w 2837481"/>
                <a:gd name="connsiteY4898" fmla="*/ 2767294 h 5490345"/>
                <a:gd name="connsiteX4899" fmla="*/ 2192499 w 2837481"/>
                <a:gd name="connsiteY4899" fmla="*/ 2767478 h 5490345"/>
                <a:gd name="connsiteX4900" fmla="*/ 2195835 w 2837481"/>
                <a:gd name="connsiteY4900" fmla="*/ 2762737 h 5490345"/>
                <a:gd name="connsiteX4901" fmla="*/ 2196247 w 2837481"/>
                <a:gd name="connsiteY4901" fmla="*/ 2763011 h 5490345"/>
                <a:gd name="connsiteX4902" fmla="*/ 2195909 w 2837481"/>
                <a:gd name="connsiteY4902" fmla="*/ 2762631 h 5490345"/>
                <a:gd name="connsiteX4903" fmla="*/ 2196135 w 2837481"/>
                <a:gd name="connsiteY4903" fmla="*/ 2762310 h 5490345"/>
                <a:gd name="connsiteX4904" fmla="*/ 2195879 w 2837481"/>
                <a:gd name="connsiteY4904" fmla="*/ 2762598 h 5490345"/>
                <a:gd name="connsiteX4905" fmla="*/ 2181047 w 2837481"/>
                <a:gd name="connsiteY4905" fmla="*/ 2745907 h 5490345"/>
                <a:gd name="connsiteX4906" fmla="*/ 2161505 w 2837481"/>
                <a:gd name="connsiteY4906" fmla="*/ 2733265 h 5490345"/>
                <a:gd name="connsiteX4907" fmla="*/ 2167296 w 2837481"/>
                <a:gd name="connsiteY4907" fmla="*/ 2727316 h 5490345"/>
                <a:gd name="connsiteX4908" fmla="*/ 2213617 w 2837481"/>
                <a:gd name="connsiteY4908" fmla="*/ 2751113 h 5490345"/>
                <a:gd name="connsiteX4909" fmla="*/ 2219407 w 2837481"/>
                <a:gd name="connsiteY4909" fmla="*/ 2745164 h 5490345"/>
                <a:gd name="connsiteX4910" fmla="*/ 2178876 w 2837481"/>
                <a:gd name="connsiteY4910" fmla="*/ 2703519 h 5490345"/>
                <a:gd name="connsiteX4911" fmla="*/ 1920904 w 2837481"/>
                <a:gd name="connsiteY4911" fmla="*/ 2693721 h 5490345"/>
                <a:gd name="connsiteX4912" fmla="*/ 1903398 w 2837481"/>
                <a:gd name="connsiteY4912" fmla="*/ 2705340 h 5490345"/>
                <a:gd name="connsiteX4913" fmla="*/ 2037607 w 2837481"/>
                <a:gd name="connsiteY4913" fmla="*/ 2809906 h 5490345"/>
                <a:gd name="connsiteX4914" fmla="*/ 2276850 w 2837481"/>
                <a:gd name="connsiteY4914" fmla="*/ 2966755 h 5490345"/>
                <a:gd name="connsiteX4915" fmla="*/ 2393553 w 2837481"/>
                <a:gd name="connsiteY4915" fmla="*/ 3071321 h 5490345"/>
                <a:gd name="connsiteX4916" fmla="*/ 2422729 w 2837481"/>
                <a:gd name="connsiteY4916" fmla="*/ 3100367 h 5490345"/>
                <a:gd name="connsiteX4917" fmla="*/ 2422729 w 2837481"/>
                <a:gd name="connsiteY4917" fmla="*/ 3088749 h 5490345"/>
                <a:gd name="connsiteX4918" fmla="*/ 2119300 w 2837481"/>
                <a:gd name="connsiteY4918" fmla="*/ 2844761 h 5490345"/>
                <a:gd name="connsiteX4919" fmla="*/ 2025937 w 2837481"/>
                <a:gd name="connsiteY4919" fmla="*/ 2780860 h 5490345"/>
                <a:gd name="connsiteX4920" fmla="*/ 1998949 w 2837481"/>
                <a:gd name="connsiteY4920" fmla="*/ 2759801 h 5490345"/>
                <a:gd name="connsiteX4921" fmla="*/ 1970132 w 2837481"/>
                <a:gd name="connsiteY4921" fmla="*/ 2736449 h 5490345"/>
                <a:gd name="connsiteX4922" fmla="*/ 1971377 w 2837481"/>
                <a:gd name="connsiteY4922" fmla="*/ 2733833 h 5490345"/>
                <a:gd name="connsiteX4923" fmla="*/ 1974439 w 2837481"/>
                <a:gd name="connsiteY4923" fmla="*/ 2732914 h 5490345"/>
                <a:gd name="connsiteX4924" fmla="*/ 1966911 w 2837481"/>
                <a:gd name="connsiteY4924" fmla="*/ 2733736 h 5490345"/>
                <a:gd name="connsiteX4925" fmla="*/ 1944245 w 2837481"/>
                <a:gd name="connsiteY4925" fmla="*/ 2711875 h 5490345"/>
                <a:gd name="connsiteX4926" fmla="*/ 1920904 w 2837481"/>
                <a:gd name="connsiteY4926" fmla="*/ 2693721 h 5490345"/>
                <a:gd name="connsiteX4927" fmla="*/ 1439048 w 2837481"/>
                <a:gd name="connsiteY4927" fmla="*/ 2692165 h 5490345"/>
                <a:gd name="connsiteX4928" fmla="*/ 1421573 w 2837481"/>
                <a:gd name="connsiteY4928" fmla="*/ 2703761 h 5490345"/>
                <a:gd name="connsiteX4929" fmla="*/ 1316727 w 2837481"/>
                <a:gd name="connsiteY4929" fmla="*/ 2784927 h 5490345"/>
                <a:gd name="connsiteX4930" fmla="*/ 1310902 w 2837481"/>
                <a:gd name="connsiteY4930" fmla="*/ 2854498 h 5490345"/>
                <a:gd name="connsiteX4931" fmla="*/ 1322552 w 2837481"/>
                <a:gd name="connsiteY4931" fmla="*/ 2808117 h 5490345"/>
                <a:gd name="connsiteX4932" fmla="*/ 1345851 w 2837481"/>
                <a:gd name="connsiteY4932" fmla="*/ 2808117 h 5490345"/>
                <a:gd name="connsiteX4933" fmla="*/ 1357501 w 2837481"/>
                <a:gd name="connsiteY4933" fmla="*/ 2825510 h 5490345"/>
                <a:gd name="connsiteX4934" fmla="*/ 1369150 w 2837481"/>
                <a:gd name="connsiteY4934" fmla="*/ 2819713 h 5490345"/>
                <a:gd name="connsiteX4935" fmla="*/ 1345851 w 2837481"/>
                <a:gd name="connsiteY4935" fmla="*/ 2802320 h 5490345"/>
                <a:gd name="connsiteX4936" fmla="*/ 1345851 w 2837481"/>
                <a:gd name="connsiteY4936" fmla="*/ 2790725 h 5490345"/>
                <a:gd name="connsiteX4937" fmla="*/ 1363325 w 2837481"/>
                <a:gd name="connsiteY4937" fmla="*/ 2784927 h 5490345"/>
                <a:gd name="connsiteX4938" fmla="*/ 1363325 w 2837481"/>
                <a:gd name="connsiteY4938" fmla="*/ 2773332 h 5490345"/>
                <a:gd name="connsiteX4939" fmla="*/ 1374975 w 2837481"/>
                <a:gd name="connsiteY4939" fmla="*/ 2773332 h 5490345"/>
                <a:gd name="connsiteX4940" fmla="*/ 1386625 w 2837481"/>
                <a:gd name="connsiteY4940" fmla="*/ 2779129 h 5490345"/>
                <a:gd name="connsiteX4941" fmla="*/ 1380800 w 2837481"/>
                <a:gd name="connsiteY4941" fmla="*/ 2796522 h 5490345"/>
                <a:gd name="connsiteX4942" fmla="*/ 1404099 w 2837481"/>
                <a:gd name="connsiteY4942" fmla="*/ 2796522 h 5490345"/>
                <a:gd name="connsiteX4943" fmla="*/ 1392449 w 2837481"/>
                <a:gd name="connsiteY4943" fmla="*/ 2790725 h 5490345"/>
                <a:gd name="connsiteX4944" fmla="*/ 1392449 w 2837481"/>
                <a:gd name="connsiteY4944" fmla="*/ 2779129 h 5490345"/>
                <a:gd name="connsiteX4945" fmla="*/ 1415749 w 2837481"/>
                <a:gd name="connsiteY4945" fmla="*/ 2767534 h 5490345"/>
                <a:gd name="connsiteX4946" fmla="*/ 1421573 w 2837481"/>
                <a:gd name="connsiteY4946" fmla="*/ 2779129 h 5490345"/>
                <a:gd name="connsiteX4947" fmla="*/ 1421573 w 2837481"/>
                <a:gd name="connsiteY4947" fmla="*/ 2790725 h 5490345"/>
                <a:gd name="connsiteX4948" fmla="*/ 1444873 w 2837481"/>
                <a:gd name="connsiteY4948" fmla="*/ 2819713 h 5490345"/>
                <a:gd name="connsiteX4949" fmla="*/ 1450698 w 2837481"/>
                <a:gd name="connsiteY4949" fmla="*/ 2813915 h 5490345"/>
                <a:gd name="connsiteX4950" fmla="*/ 1468900 w 2837481"/>
                <a:gd name="connsiteY4950" fmla="*/ 2805943 h 5490345"/>
                <a:gd name="connsiteX4951" fmla="*/ 1487259 w 2837481"/>
                <a:gd name="connsiteY4951" fmla="*/ 2802996 h 5490345"/>
                <a:gd name="connsiteX4952" fmla="*/ 1487361 w 2837481"/>
                <a:gd name="connsiteY4952" fmla="*/ 2803187 h 5490345"/>
                <a:gd name="connsiteX4953" fmla="*/ 1490219 w 2837481"/>
                <a:gd name="connsiteY4953" fmla="*/ 2803953 h 5490345"/>
                <a:gd name="connsiteX4954" fmla="*/ 1491551 w 2837481"/>
                <a:gd name="connsiteY4954" fmla="*/ 2803823 h 5490345"/>
                <a:gd name="connsiteX4955" fmla="*/ 1492199 w 2837481"/>
                <a:gd name="connsiteY4955" fmla="*/ 2816089 h 5490345"/>
                <a:gd name="connsiteX4956" fmla="*/ 1497296 w 2837481"/>
                <a:gd name="connsiteY4956" fmla="*/ 2825510 h 5490345"/>
                <a:gd name="connsiteX4957" fmla="*/ 1479822 w 2837481"/>
                <a:gd name="connsiteY4957" fmla="*/ 2825510 h 5490345"/>
                <a:gd name="connsiteX4958" fmla="*/ 1473997 w 2837481"/>
                <a:gd name="connsiteY4958" fmla="*/ 2819713 h 5490345"/>
                <a:gd name="connsiteX4959" fmla="*/ 1462347 w 2837481"/>
                <a:gd name="connsiteY4959" fmla="*/ 2825510 h 5490345"/>
                <a:gd name="connsiteX4960" fmla="*/ 1497296 w 2837481"/>
                <a:gd name="connsiteY4960" fmla="*/ 2831308 h 5490345"/>
                <a:gd name="connsiteX4961" fmla="*/ 1514771 w 2837481"/>
                <a:gd name="connsiteY4961" fmla="*/ 2831308 h 5490345"/>
                <a:gd name="connsiteX4962" fmla="*/ 1526420 w 2837481"/>
                <a:gd name="connsiteY4962" fmla="*/ 2848701 h 5490345"/>
                <a:gd name="connsiteX4963" fmla="*/ 1514771 w 2837481"/>
                <a:gd name="connsiteY4963" fmla="*/ 2854498 h 5490345"/>
                <a:gd name="connsiteX4964" fmla="*/ 1520595 w 2837481"/>
                <a:gd name="connsiteY4964" fmla="*/ 2860296 h 5490345"/>
                <a:gd name="connsiteX4965" fmla="*/ 1555544 w 2837481"/>
                <a:gd name="connsiteY4965" fmla="*/ 2837105 h 5490345"/>
                <a:gd name="connsiteX4966" fmla="*/ 1549719 w 2837481"/>
                <a:gd name="connsiteY4966" fmla="*/ 2819713 h 5490345"/>
                <a:gd name="connsiteX4967" fmla="*/ 1503121 w 2837481"/>
                <a:gd name="connsiteY4967" fmla="*/ 2750141 h 5490345"/>
                <a:gd name="connsiteX4968" fmla="*/ 1450698 w 2837481"/>
                <a:gd name="connsiteY4968" fmla="*/ 2703761 h 5490345"/>
                <a:gd name="connsiteX4969" fmla="*/ 1967529 w 2837481"/>
                <a:gd name="connsiteY4969" fmla="*/ 2690032 h 5490345"/>
                <a:gd name="connsiteX4970" fmla="*/ 1949943 w 2837481"/>
                <a:gd name="connsiteY4970" fmla="*/ 2692229 h 5490345"/>
                <a:gd name="connsiteX4971" fmla="*/ 2084763 w 2837481"/>
                <a:gd name="connsiteY4971" fmla="*/ 2803530 h 5490345"/>
                <a:gd name="connsiteX4972" fmla="*/ 2114072 w 2837481"/>
                <a:gd name="connsiteY4972" fmla="*/ 2821104 h 5490345"/>
                <a:gd name="connsiteX4973" fmla="*/ 2084763 w 2837481"/>
                <a:gd name="connsiteY4973" fmla="*/ 2774240 h 5490345"/>
                <a:gd name="connsiteX4974" fmla="*/ 1985114 w 2837481"/>
                <a:gd name="connsiteY4974" fmla="*/ 2692229 h 5490345"/>
                <a:gd name="connsiteX4975" fmla="*/ 1967529 w 2837481"/>
                <a:gd name="connsiteY4975" fmla="*/ 2690032 h 5490345"/>
                <a:gd name="connsiteX4976" fmla="*/ 740391 w 2837481"/>
                <a:gd name="connsiteY4976" fmla="*/ 2681471 h 5490345"/>
                <a:gd name="connsiteX4977" fmla="*/ 711243 w 2837481"/>
                <a:gd name="connsiteY4977" fmla="*/ 2710498 h 5490345"/>
                <a:gd name="connsiteX4978" fmla="*/ 466399 w 2837481"/>
                <a:gd name="connsiteY4978" fmla="*/ 2913688 h 5490345"/>
                <a:gd name="connsiteX4979" fmla="*/ 437251 w 2837481"/>
                <a:gd name="connsiteY4979" fmla="*/ 2931104 h 5490345"/>
                <a:gd name="connsiteX4980" fmla="*/ 419762 w 2837481"/>
                <a:gd name="connsiteY4980" fmla="*/ 2954325 h 5490345"/>
                <a:gd name="connsiteX4981" fmla="*/ 320659 w 2837481"/>
                <a:gd name="connsiteY4981" fmla="*/ 3093655 h 5490345"/>
                <a:gd name="connsiteX4982" fmla="*/ 314830 w 2837481"/>
                <a:gd name="connsiteY4982" fmla="*/ 3093655 h 5490345"/>
                <a:gd name="connsiteX4983" fmla="*/ 309000 w 2837481"/>
                <a:gd name="connsiteY4983" fmla="*/ 3095107 h 5490345"/>
                <a:gd name="connsiteX4984" fmla="*/ 304184 w 2837481"/>
                <a:gd name="connsiteY4984" fmla="*/ 3089112 h 5490345"/>
                <a:gd name="connsiteX4985" fmla="*/ 304964 w 2837481"/>
                <a:gd name="connsiteY4985" fmla="*/ 3085617 h 5490345"/>
                <a:gd name="connsiteX4986" fmla="*/ 306085 w 2837481"/>
                <a:gd name="connsiteY4986" fmla="*/ 3084221 h 5490345"/>
                <a:gd name="connsiteX4987" fmla="*/ 326489 w 2837481"/>
                <a:gd name="connsiteY4987" fmla="*/ 3058823 h 5490345"/>
                <a:gd name="connsiteX4988" fmla="*/ 332318 w 2837481"/>
                <a:gd name="connsiteY4988" fmla="*/ 3018185 h 5490345"/>
                <a:gd name="connsiteX4989" fmla="*/ 314830 w 2837481"/>
                <a:gd name="connsiteY4989" fmla="*/ 3023990 h 5490345"/>
                <a:gd name="connsiteX4990" fmla="*/ 314830 w 2837481"/>
                <a:gd name="connsiteY4990" fmla="*/ 3041407 h 5490345"/>
                <a:gd name="connsiteX4991" fmla="*/ 309911 w 2837481"/>
                <a:gd name="connsiteY4991" fmla="*/ 3063449 h 5490345"/>
                <a:gd name="connsiteX4992" fmla="*/ 304964 w 2837481"/>
                <a:gd name="connsiteY4992" fmla="*/ 3085617 h 5490345"/>
                <a:gd name="connsiteX4993" fmla="*/ 303170 w 2837481"/>
                <a:gd name="connsiteY4993" fmla="*/ 3087850 h 5490345"/>
                <a:gd name="connsiteX4994" fmla="*/ 304184 w 2837481"/>
                <a:gd name="connsiteY4994" fmla="*/ 3089112 h 5490345"/>
                <a:gd name="connsiteX4995" fmla="*/ 303170 w 2837481"/>
                <a:gd name="connsiteY4995" fmla="*/ 3093655 h 5490345"/>
                <a:gd name="connsiteX4996" fmla="*/ 297341 w 2837481"/>
                <a:gd name="connsiteY4996" fmla="*/ 3105266 h 5490345"/>
                <a:gd name="connsiteX4997" fmla="*/ 332318 w 2837481"/>
                <a:gd name="connsiteY4997" fmla="*/ 3105266 h 5490345"/>
                <a:gd name="connsiteX4998" fmla="*/ 349807 w 2837481"/>
                <a:gd name="connsiteY4998" fmla="*/ 3064628 h 5490345"/>
                <a:gd name="connsiteX4999" fmla="*/ 687924 w 2837481"/>
                <a:gd name="connsiteY4999" fmla="*/ 2751136 h 5490345"/>
                <a:gd name="connsiteX5000" fmla="*/ 722902 w 2837481"/>
                <a:gd name="connsiteY5000" fmla="*/ 2727914 h 5490345"/>
                <a:gd name="connsiteX5001" fmla="*/ 752050 w 2837481"/>
                <a:gd name="connsiteY5001" fmla="*/ 2687277 h 5490345"/>
                <a:gd name="connsiteX5002" fmla="*/ 740391 w 2837481"/>
                <a:gd name="connsiteY5002" fmla="*/ 2681471 h 5490345"/>
                <a:gd name="connsiteX5003" fmla="*/ 1135902 w 2837481"/>
                <a:gd name="connsiteY5003" fmla="*/ 2681468 h 5490345"/>
                <a:gd name="connsiteX5004" fmla="*/ 1042897 w 2837481"/>
                <a:gd name="connsiteY5004" fmla="*/ 2786014 h 5490345"/>
                <a:gd name="connsiteX5005" fmla="*/ 1060335 w 2837481"/>
                <a:gd name="connsiteY5005" fmla="*/ 2907984 h 5490345"/>
                <a:gd name="connsiteX5006" fmla="*/ 1037084 w 2837481"/>
                <a:gd name="connsiteY5006" fmla="*/ 2971874 h 5490345"/>
                <a:gd name="connsiteX5007" fmla="*/ 984769 w 2837481"/>
                <a:gd name="connsiteY5007" fmla="*/ 3041571 h 5490345"/>
                <a:gd name="connsiteX5008" fmla="*/ 1013833 w 2837481"/>
                <a:gd name="connsiteY5008" fmla="*/ 3024147 h 5490345"/>
                <a:gd name="connsiteX5009" fmla="*/ 1054522 w 2837481"/>
                <a:gd name="connsiteY5009" fmla="*/ 2942833 h 5490345"/>
                <a:gd name="connsiteX5010" fmla="*/ 1077774 w 2837481"/>
                <a:gd name="connsiteY5010" fmla="*/ 2902176 h 5490345"/>
                <a:gd name="connsiteX5011" fmla="*/ 1077774 w 2837481"/>
                <a:gd name="connsiteY5011" fmla="*/ 2878944 h 5490345"/>
                <a:gd name="connsiteX5012" fmla="*/ 1077774 w 2837481"/>
                <a:gd name="connsiteY5012" fmla="*/ 2855711 h 5490345"/>
                <a:gd name="connsiteX5013" fmla="*/ 1101025 w 2837481"/>
                <a:gd name="connsiteY5013" fmla="*/ 2867327 h 5490345"/>
                <a:gd name="connsiteX5014" fmla="*/ 1106838 w 2837481"/>
                <a:gd name="connsiteY5014" fmla="*/ 2855711 h 5490345"/>
                <a:gd name="connsiteX5015" fmla="*/ 1083586 w 2837481"/>
                <a:gd name="connsiteY5015" fmla="*/ 2849903 h 5490345"/>
                <a:gd name="connsiteX5016" fmla="*/ 1083586 w 2837481"/>
                <a:gd name="connsiteY5016" fmla="*/ 2838287 h 5490345"/>
                <a:gd name="connsiteX5017" fmla="*/ 1101025 w 2837481"/>
                <a:gd name="connsiteY5017" fmla="*/ 2838287 h 5490345"/>
                <a:gd name="connsiteX5018" fmla="*/ 1095212 w 2837481"/>
                <a:gd name="connsiteY5018" fmla="*/ 2844095 h 5490345"/>
                <a:gd name="connsiteX5019" fmla="*/ 1106838 w 2837481"/>
                <a:gd name="connsiteY5019" fmla="*/ 2849903 h 5490345"/>
                <a:gd name="connsiteX5020" fmla="*/ 1124276 w 2837481"/>
                <a:gd name="connsiteY5020" fmla="*/ 2832479 h 5490345"/>
                <a:gd name="connsiteX5021" fmla="*/ 1106838 w 2837481"/>
                <a:gd name="connsiteY5021" fmla="*/ 2838287 h 5490345"/>
                <a:gd name="connsiteX5022" fmla="*/ 1101025 w 2837481"/>
                <a:gd name="connsiteY5022" fmla="*/ 2820863 h 5490345"/>
                <a:gd name="connsiteX5023" fmla="*/ 1077774 w 2837481"/>
                <a:gd name="connsiteY5023" fmla="*/ 2820863 h 5490345"/>
                <a:gd name="connsiteX5024" fmla="*/ 1101025 w 2837481"/>
                <a:gd name="connsiteY5024" fmla="*/ 2809246 h 5490345"/>
                <a:gd name="connsiteX5025" fmla="*/ 1106838 w 2837481"/>
                <a:gd name="connsiteY5025" fmla="*/ 2820863 h 5490345"/>
                <a:gd name="connsiteX5026" fmla="*/ 1141714 w 2837481"/>
                <a:gd name="connsiteY5026" fmla="*/ 2826671 h 5490345"/>
                <a:gd name="connsiteX5027" fmla="*/ 1135902 w 2837481"/>
                <a:gd name="connsiteY5027" fmla="*/ 2838287 h 5490345"/>
                <a:gd name="connsiteX5028" fmla="*/ 1147527 w 2837481"/>
                <a:gd name="connsiteY5028" fmla="*/ 2844095 h 5490345"/>
                <a:gd name="connsiteX5029" fmla="*/ 1182404 w 2837481"/>
                <a:gd name="connsiteY5029" fmla="*/ 2855711 h 5490345"/>
                <a:gd name="connsiteX5030" fmla="*/ 1223094 w 2837481"/>
                <a:gd name="connsiteY5030" fmla="*/ 2849903 h 5490345"/>
                <a:gd name="connsiteX5031" fmla="*/ 1217281 w 2837481"/>
                <a:gd name="connsiteY5031" fmla="*/ 2861519 h 5490345"/>
                <a:gd name="connsiteX5032" fmla="*/ 1228906 w 2837481"/>
                <a:gd name="connsiteY5032" fmla="*/ 2867327 h 5490345"/>
                <a:gd name="connsiteX5033" fmla="*/ 1252158 w 2837481"/>
                <a:gd name="connsiteY5033" fmla="*/ 2867327 h 5490345"/>
                <a:gd name="connsiteX5034" fmla="*/ 1228906 w 2837481"/>
                <a:gd name="connsiteY5034" fmla="*/ 2878944 h 5490345"/>
                <a:gd name="connsiteX5035" fmla="*/ 1228906 w 2837481"/>
                <a:gd name="connsiteY5035" fmla="*/ 2884752 h 5490345"/>
                <a:gd name="connsiteX5036" fmla="*/ 1246345 w 2837481"/>
                <a:gd name="connsiteY5036" fmla="*/ 2878944 h 5490345"/>
                <a:gd name="connsiteX5037" fmla="*/ 1252158 w 2837481"/>
                <a:gd name="connsiteY5037" fmla="*/ 2902176 h 5490345"/>
                <a:gd name="connsiteX5038" fmla="*/ 1234719 w 2837481"/>
                <a:gd name="connsiteY5038" fmla="*/ 2902176 h 5490345"/>
                <a:gd name="connsiteX5039" fmla="*/ 1252158 w 2837481"/>
                <a:gd name="connsiteY5039" fmla="*/ 2919600 h 5490345"/>
                <a:gd name="connsiteX5040" fmla="*/ 1252158 w 2837481"/>
                <a:gd name="connsiteY5040" fmla="*/ 2907984 h 5490345"/>
                <a:gd name="connsiteX5041" fmla="*/ 1269596 w 2837481"/>
                <a:gd name="connsiteY5041" fmla="*/ 2890560 h 5490345"/>
                <a:gd name="connsiteX5042" fmla="*/ 1275409 w 2837481"/>
                <a:gd name="connsiteY5042" fmla="*/ 2896368 h 5490345"/>
                <a:gd name="connsiteX5043" fmla="*/ 1263783 w 2837481"/>
                <a:gd name="connsiteY5043" fmla="*/ 2925409 h 5490345"/>
                <a:gd name="connsiteX5044" fmla="*/ 1281221 w 2837481"/>
                <a:gd name="connsiteY5044" fmla="*/ 2937025 h 5490345"/>
                <a:gd name="connsiteX5045" fmla="*/ 1292847 w 2837481"/>
                <a:gd name="connsiteY5045" fmla="*/ 2948641 h 5490345"/>
                <a:gd name="connsiteX5046" fmla="*/ 1327724 w 2837481"/>
                <a:gd name="connsiteY5046" fmla="*/ 2948641 h 5490345"/>
                <a:gd name="connsiteX5047" fmla="*/ 1327724 w 2837481"/>
                <a:gd name="connsiteY5047" fmla="*/ 2925409 h 5490345"/>
                <a:gd name="connsiteX5048" fmla="*/ 1298660 w 2837481"/>
                <a:gd name="connsiteY5048" fmla="*/ 2884752 h 5490345"/>
                <a:gd name="connsiteX5049" fmla="*/ 1287034 w 2837481"/>
                <a:gd name="connsiteY5049" fmla="*/ 2791822 h 5490345"/>
                <a:gd name="connsiteX5050" fmla="*/ 1164966 w 2837481"/>
                <a:gd name="connsiteY5050" fmla="*/ 2727933 h 5490345"/>
                <a:gd name="connsiteX5051" fmla="*/ 1135902 w 2837481"/>
                <a:gd name="connsiteY5051" fmla="*/ 2681468 h 5490345"/>
                <a:gd name="connsiteX5052" fmla="*/ 2481521 w 2837481"/>
                <a:gd name="connsiteY5052" fmla="*/ 2676573 h 5490345"/>
                <a:gd name="connsiteX5053" fmla="*/ 2510729 w 2837481"/>
                <a:gd name="connsiteY5053" fmla="*/ 2740394 h 5490345"/>
                <a:gd name="connsiteX5054" fmla="*/ 2528254 w 2837481"/>
                <a:gd name="connsiteY5054" fmla="*/ 2769403 h 5490345"/>
                <a:gd name="connsiteX5055" fmla="*/ 2557462 w 2837481"/>
                <a:gd name="connsiteY5055" fmla="*/ 2775205 h 5490345"/>
                <a:gd name="connsiteX5056" fmla="*/ 2528254 w 2837481"/>
                <a:gd name="connsiteY5056" fmla="*/ 2751998 h 5490345"/>
                <a:gd name="connsiteX5057" fmla="*/ 2481521 w 2837481"/>
                <a:gd name="connsiteY5057" fmla="*/ 2676573 h 5490345"/>
                <a:gd name="connsiteX5058" fmla="*/ 361572 w 2837481"/>
                <a:gd name="connsiteY5058" fmla="*/ 2676573 h 5490345"/>
                <a:gd name="connsiteX5059" fmla="*/ 345404 w 2837481"/>
                <a:gd name="connsiteY5059" fmla="*/ 2710868 h 5490345"/>
                <a:gd name="connsiteX5060" fmla="*/ 361572 w 2837481"/>
                <a:gd name="connsiteY5060" fmla="*/ 2676573 h 5490345"/>
                <a:gd name="connsiteX5061" fmla="*/ 715898 w 2837481"/>
                <a:gd name="connsiteY5061" fmla="*/ 2669225 h 5490345"/>
                <a:gd name="connsiteX5062" fmla="*/ 605156 w 2837481"/>
                <a:gd name="connsiteY5062" fmla="*/ 2751007 h 5490345"/>
                <a:gd name="connsiteX5063" fmla="*/ 558527 w 2837481"/>
                <a:gd name="connsiteY5063" fmla="*/ 2821105 h 5490345"/>
                <a:gd name="connsiteX5064" fmla="*/ 727555 w 2837481"/>
                <a:gd name="connsiteY5064" fmla="*/ 2675067 h 5490345"/>
                <a:gd name="connsiteX5065" fmla="*/ 715898 w 2837481"/>
                <a:gd name="connsiteY5065" fmla="*/ 2669225 h 5490345"/>
                <a:gd name="connsiteX5066" fmla="*/ 1136271 w 2837481"/>
                <a:gd name="connsiteY5066" fmla="*/ 2665225 h 5490345"/>
                <a:gd name="connsiteX5067" fmla="*/ 1188671 w 2837481"/>
                <a:gd name="connsiteY5067" fmla="*/ 2734864 h 5490345"/>
                <a:gd name="connsiteX5068" fmla="*/ 1287649 w 2837481"/>
                <a:gd name="connsiteY5068" fmla="*/ 2769683 h 5490345"/>
                <a:gd name="connsiteX5069" fmla="*/ 1299294 w 2837481"/>
                <a:gd name="connsiteY5069" fmla="*/ 2787092 h 5490345"/>
                <a:gd name="connsiteX5070" fmla="*/ 1369160 w 2837481"/>
                <a:gd name="connsiteY5070" fmla="*/ 2723257 h 5490345"/>
                <a:gd name="connsiteX5071" fmla="*/ 1427382 w 2837481"/>
                <a:gd name="connsiteY5071" fmla="*/ 2671029 h 5490345"/>
                <a:gd name="connsiteX5072" fmla="*/ 1456494 w 2837481"/>
                <a:gd name="connsiteY5072" fmla="*/ 2694241 h 5490345"/>
                <a:gd name="connsiteX5073" fmla="*/ 1526360 w 2837481"/>
                <a:gd name="connsiteY5073" fmla="*/ 2781289 h 5490345"/>
                <a:gd name="connsiteX5074" fmla="*/ 1572938 w 2837481"/>
                <a:gd name="connsiteY5074" fmla="*/ 2839321 h 5490345"/>
                <a:gd name="connsiteX5075" fmla="*/ 1619516 w 2837481"/>
                <a:gd name="connsiteY5075" fmla="*/ 2845124 h 5490345"/>
                <a:gd name="connsiteX5076" fmla="*/ 1660271 w 2837481"/>
                <a:gd name="connsiteY5076" fmla="*/ 2833518 h 5490345"/>
                <a:gd name="connsiteX5077" fmla="*/ 1701027 w 2837481"/>
                <a:gd name="connsiteY5077" fmla="*/ 2781289 h 5490345"/>
                <a:gd name="connsiteX5078" fmla="*/ 1747605 w 2837481"/>
                <a:gd name="connsiteY5078" fmla="*/ 2816108 h 5490345"/>
                <a:gd name="connsiteX5079" fmla="*/ 1776716 w 2837481"/>
                <a:gd name="connsiteY5079" fmla="*/ 2891550 h 5490345"/>
                <a:gd name="connsiteX5080" fmla="*/ 1823293 w 2837481"/>
                <a:gd name="connsiteY5080" fmla="*/ 2972795 h 5490345"/>
                <a:gd name="connsiteX5081" fmla="*/ 1834938 w 2837481"/>
                <a:gd name="connsiteY5081" fmla="*/ 2943779 h 5490345"/>
                <a:gd name="connsiteX5082" fmla="*/ 1910627 w 2837481"/>
                <a:gd name="connsiteY5082" fmla="*/ 2903156 h 5490345"/>
                <a:gd name="connsiteX5083" fmla="*/ 1957205 w 2837481"/>
                <a:gd name="connsiteY5083" fmla="*/ 2897353 h 5490345"/>
                <a:gd name="connsiteX5084" fmla="*/ 1974671 w 2837481"/>
                <a:gd name="connsiteY5084" fmla="*/ 2990204 h 5490345"/>
                <a:gd name="connsiteX5085" fmla="*/ 2050360 w 2837481"/>
                <a:gd name="connsiteY5085" fmla="*/ 2961188 h 5490345"/>
                <a:gd name="connsiteX5086" fmla="*/ 2166805 w 2837481"/>
                <a:gd name="connsiteY5086" fmla="*/ 2996008 h 5490345"/>
                <a:gd name="connsiteX5087" fmla="*/ 2213382 w 2837481"/>
                <a:gd name="connsiteY5087" fmla="*/ 3007614 h 5490345"/>
                <a:gd name="connsiteX5088" fmla="*/ 2201738 w 2837481"/>
                <a:gd name="connsiteY5088" fmla="*/ 3042433 h 5490345"/>
                <a:gd name="connsiteX5089" fmla="*/ 2236671 w 2837481"/>
                <a:gd name="connsiteY5089" fmla="*/ 3158497 h 5490345"/>
                <a:gd name="connsiteX5090" fmla="*/ 2213382 w 2837481"/>
                <a:gd name="connsiteY5090" fmla="*/ 3204923 h 5490345"/>
                <a:gd name="connsiteX5091" fmla="*/ 2160982 w 2837481"/>
                <a:gd name="connsiteY5091" fmla="*/ 3262955 h 5490345"/>
                <a:gd name="connsiteX5092" fmla="*/ 2137693 w 2837481"/>
                <a:gd name="connsiteY5092" fmla="*/ 3309380 h 5490345"/>
                <a:gd name="connsiteX5093" fmla="*/ 2143516 w 2837481"/>
                <a:gd name="connsiteY5093" fmla="*/ 3309380 h 5490345"/>
                <a:gd name="connsiteX5094" fmla="*/ 2207560 w 2837481"/>
                <a:gd name="connsiteY5094" fmla="*/ 3303577 h 5490345"/>
                <a:gd name="connsiteX5095" fmla="*/ 2248316 w 2837481"/>
                <a:gd name="connsiteY5095" fmla="*/ 3320987 h 5490345"/>
                <a:gd name="connsiteX5096" fmla="*/ 2312360 w 2837481"/>
                <a:gd name="connsiteY5096" fmla="*/ 3303577 h 5490345"/>
                <a:gd name="connsiteX5097" fmla="*/ 2399693 w 2837481"/>
                <a:gd name="connsiteY5097" fmla="*/ 3344199 h 5490345"/>
                <a:gd name="connsiteX5098" fmla="*/ 2434627 w 2837481"/>
                <a:gd name="connsiteY5098" fmla="*/ 3309380 h 5490345"/>
                <a:gd name="connsiteX5099" fmla="*/ 2457916 w 2837481"/>
                <a:gd name="connsiteY5099" fmla="*/ 3361609 h 5490345"/>
                <a:gd name="connsiteX5100" fmla="*/ 2480022 w 2837481"/>
                <a:gd name="connsiteY5100" fmla="*/ 3473412 h 5490345"/>
                <a:gd name="connsiteX5101" fmla="*/ 2474387 w 2837481"/>
                <a:gd name="connsiteY5101" fmla="*/ 3484927 h 5490345"/>
                <a:gd name="connsiteX5102" fmla="*/ 2470574 w 2837481"/>
                <a:gd name="connsiteY5102" fmla="*/ 3486339 h 5490345"/>
                <a:gd name="connsiteX5103" fmla="*/ 2464373 w 2837481"/>
                <a:gd name="connsiteY5103" fmla="*/ 3494760 h 5490345"/>
                <a:gd name="connsiteX5104" fmla="*/ 2469576 w 2837481"/>
                <a:gd name="connsiteY5104" fmla="*/ 3494760 h 5490345"/>
                <a:gd name="connsiteX5105" fmla="*/ 2463738 w 2837481"/>
                <a:gd name="connsiteY5105" fmla="*/ 3506689 h 5490345"/>
                <a:gd name="connsiteX5106" fmla="*/ 2457916 w 2837481"/>
                <a:gd name="connsiteY5106" fmla="*/ 3558918 h 5490345"/>
                <a:gd name="connsiteX5107" fmla="*/ 2457916 w 2837481"/>
                <a:gd name="connsiteY5107" fmla="*/ 3570524 h 5490345"/>
                <a:gd name="connsiteX5108" fmla="*/ 2388049 w 2837481"/>
                <a:gd name="connsiteY5108" fmla="*/ 3657572 h 5490345"/>
                <a:gd name="connsiteX5109" fmla="*/ 2324005 w 2837481"/>
                <a:gd name="connsiteY5109" fmla="*/ 3703998 h 5490345"/>
                <a:gd name="connsiteX5110" fmla="*/ 2283249 w 2837481"/>
                <a:gd name="connsiteY5110" fmla="*/ 3854881 h 5490345"/>
                <a:gd name="connsiteX5111" fmla="*/ 2207560 w 2837481"/>
                <a:gd name="connsiteY5111" fmla="*/ 3866487 h 5490345"/>
                <a:gd name="connsiteX5112" fmla="*/ 2184271 w 2837481"/>
                <a:gd name="connsiteY5112" fmla="*/ 3843274 h 5490345"/>
                <a:gd name="connsiteX5113" fmla="*/ 2137693 w 2837481"/>
                <a:gd name="connsiteY5113" fmla="*/ 3785242 h 5490345"/>
                <a:gd name="connsiteX5114" fmla="*/ 2131871 w 2837481"/>
                <a:gd name="connsiteY5114" fmla="*/ 3703998 h 5490345"/>
                <a:gd name="connsiteX5115" fmla="*/ 2073649 w 2837481"/>
                <a:gd name="connsiteY5115" fmla="*/ 3744620 h 5490345"/>
                <a:gd name="connsiteX5116" fmla="*/ 2021249 w 2837481"/>
                <a:gd name="connsiteY5116" fmla="*/ 3756226 h 5490345"/>
                <a:gd name="connsiteX5117" fmla="*/ 1939738 w 2837481"/>
                <a:gd name="connsiteY5117" fmla="*/ 3773636 h 5490345"/>
                <a:gd name="connsiteX5118" fmla="*/ 1834938 w 2837481"/>
                <a:gd name="connsiteY5118" fmla="*/ 3791046 h 5490345"/>
                <a:gd name="connsiteX5119" fmla="*/ 1829116 w 2837481"/>
                <a:gd name="connsiteY5119" fmla="*/ 3866487 h 5490345"/>
                <a:gd name="connsiteX5120" fmla="*/ 1881516 w 2837481"/>
                <a:gd name="connsiteY5120" fmla="*/ 3965141 h 5490345"/>
                <a:gd name="connsiteX5121" fmla="*/ 1881516 w 2837481"/>
                <a:gd name="connsiteY5121" fmla="*/ 3994157 h 5490345"/>
                <a:gd name="connsiteX5122" fmla="*/ 1974671 w 2837481"/>
                <a:gd name="connsiteY5122" fmla="*/ 4028977 h 5490345"/>
                <a:gd name="connsiteX5123" fmla="*/ 2091116 w 2837481"/>
                <a:gd name="connsiteY5123" fmla="*/ 3953535 h 5490345"/>
                <a:gd name="connsiteX5124" fmla="*/ 2143516 w 2837481"/>
                <a:gd name="connsiteY5124" fmla="*/ 3953535 h 5490345"/>
                <a:gd name="connsiteX5125" fmla="*/ 2201738 w 2837481"/>
                <a:gd name="connsiteY5125" fmla="*/ 4005764 h 5490345"/>
                <a:gd name="connsiteX5126" fmla="*/ 2184271 w 2837481"/>
                <a:gd name="connsiteY5126" fmla="*/ 4057993 h 5490345"/>
                <a:gd name="connsiteX5127" fmla="*/ 2131871 w 2837481"/>
                <a:gd name="connsiteY5127" fmla="*/ 4057993 h 5490345"/>
                <a:gd name="connsiteX5128" fmla="*/ 2114405 w 2837481"/>
                <a:gd name="connsiteY5128" fmla="*/ 4034780 h 5490345"/>
                <a:gd name="connsiteX5129" fmla="*/ 1974671 w 2837481"/>
                <a:gd name="connsiteY5129" fmla="*/ 4133434 h 5490345"/>
                <a:gd name="connsiteX5130" fmla="*/ 1811649 w 2837481"/>
                <a:gd name="connsiteY5130" fmla="*/ 4272711 h 5490345"/>
                <a:gd name="connsiteX5131" fmla="*/ 1538005 w 2837481"/>
                <a:gd name="connsiteY5131" fmla="*/ 4237892 h 5490345"/>
                <a:gd name="connsiteX5132" fmla="*/ 1433205 w 2837481"/>
                <a:gd name="connsiteY5132" fmla="*/ 4069599 h 5490345"/>
                <a:gd name="connsiteX5133" fmla="*/ 1409916 w 2837481"/>
                <a:gd name="connsiteY5133" fmla="*/ 4081205 h 5490345"/>
                <a:gd name="connsiteX5134" fmla="*/ 1411633 w 2837481"/>
                <a:gd name="connsiteY5134" fmla="*/ 4089420 h 5490345"/>
                <a:gd name="connsiteX5135" fmla="*/ 1407340 w 2837481"/>
                <a:gd name="connsiteY5135" fmla="*/ 4087989 h 5490345"/>
                <a:gd name="connsiteX5136" fmla="*/ 1398765 w 2837481"/>
                <a:gd name="connsiteY5136" fmla="*/ 4085131 h 5490345"/>
                <a:gd name="connsiteX5137" fmla="*/ 1407340 w 2837481"/>
                <a:gd name="connsiteY5137" fmla="*/ 4096563 h 5490345"/>
                <a:gd name="connsiteX5138" fmla="*/ 1412419 w 2837481"/>
                <a:gd name="connsiteY5138" fmla="*/ 4093178 h 5490345"/>
                <a:gd name="connsiteX5139" fmla="*/ 1420833 w 2837481"/>
                <a:gd name="connsiteY5139" fmla="*/ 4133435 h 5490345"/>
                <a:gd name="connsiteX5140" fmla="*/ 1409916 w 2837481"/>
                <a:gd name="connsiteY5140" fmla="*/ 4185663 h 5490345"/>
                <a:gd name="connsiteX5141" fmla="*/ 1334227 w 2837481"/>
                <a:gd name="connsiteY5141" fmla="*/ 4243695 h 5490345"/>
                <a:gd name="connsiteX5142" fmla="*/ 1229427 w 2837481"/>
                <a:gd name="connsiteY5142" fmla="*/ 4220482 h 5490345"/>
                <a:gd name="connsiteX5143" fmla="*/ 1136271 w 2837481"/>
                <a:gd name="connsiteY5143" fmla="*/ 4301727 h 5490345"/>
                <a:gd name="connsiteX5144" fmla="*/ 1083871 w 2837481"/>
                <a:gd name="connsiteY5144" fmla="*/ 4290120 h 5490345"/>
                <a:gd name="connsiteX5145" fmla="*/ 1043116 w 2837481"/>
                <a:gd name="connsiteY5145" fmla="*/ 4301727 h 5490345"/>
                <a:gd name="connsiteX5146" fmla="*/ 1025649 w 2837481"/>
                <a:gd name="connsiteY5146" fmla="*/ 4336546 h 5490345"/>
                <a:gd name="connsiteX5147" fmla="*/ 955782 w 2837481"/>
                <a:gd name="connsiteY5147" fmla="*/ 4284317 h 5490345"/>
                <a:gd name="connsiteX5148" fmla="*/ 949960 w 2837481"/>
                <a:gd name="connsiteY5148" fmla="*/ 4203072 h 5490345"/>
                <a:gd name="connsiteX5149" fmla="*/ 915027 w 2837481"/>
                <a:gd name="connsiteY5149" fmla="*/ 4139237 h 5490345"/>
                <a:gd name="connsiteX5150" fmla="*/ 909205 w 2837481"/>
                <a:gd name="connsiteY5150" fmla="*/ 4034780 h 5490345"/>
                <a:gd name="connsiteX5151" fmla="*/ 915027 w 2837481"/>
                <a:gd name="connsiteY5151" fmla="*/ 3999961 h 5490345"/>
                <a:gd name="connsiteX5152" fmla="*/ 874271 w 2837481"/>
                <a:gd name="connsiteY5152" fmla="*/ 4017370 h 5490345"/>
                <a:gd name="connsiteX5153" fmla="*/ 845160 w 2837481"/>
                <a:gd name="connsiteY5153" fmla="*/ 4057993 h 5490345"/>
                <a:gd name="connsiteX5154" fmla="*/ 816049 w 2837481"/>
                <a:gd name="connsiteY5154" fmla="*/ 4069599 h 5490345"/>
                <a:gd name="connsiteX5155" fmla="*/ 792760 w 2837481"/>
                <a:gd name="connsiteY5155" fmla="*/ 4052189 h 5490345"/>
                <a:gd name="connsiteX5156" fmla="*/ 775294 w 2837481"/>
                <a:gd name="connsiteY5156" fmla="*/ 3982551 h 5490345"/>
                <a:gd name="connsiteX5157" fmla="*/ 752005 w 2837481"/>
                <a:gd name="connsiteY5157" fmla="*/ 3947732 h 5490345"/>
                <a:gd name="connsiteX5158" fmla="*/ 711249 w 2837481"/>
                <a:gd name="connsiteY5158" fmla="*/ 3999961 h 5490345"/>
                <a:gd name="connsiteX5159" fmla="*/ 658849 w 2837481"/>
                <a:gd name="connsiteY5159" fmla="*/ 4017370 h 5490345"/>
                <a:gd name="connsiteX5160" fmla="*/ 664671 w 2837481"/>
                <a:gd name="connsiteY5160" fmla="*/ 4104418 h 5490345"/>
                <a:gd name="connsiteX5161" fmla="*/ 629738 w 2837481"/>
                <a:gd name="connsiteY5161" fmla="*/ 4081205 h 5490345"/>
                <a:gd name="connsiteX5162" fmla="*/ 542405 w 2837481"/>
                <a:gd name="connsiteY5162" fmla="*/ 4011567 h 5490345"/>
                <a:gd name="connsiteX5163" fmla="*/ 478360 w 2837481"/>
                <a:gd name="connsiteY5163" fmla="*/ 3889700 h 5490345"/>
                <a:gd name="connsiteX5164" fmla="*/ 402671 w 2837481"/>
                <a:gd name="connsiteY5164" fmla="*/ 3738817 h 5490345"/>
                <a:gd name="connsiteX5165" fmla="*/ 414316 w 2837481"/>
                <a:gd name="connsiteY5165" fmla="*/ 3686588 h 5490345"/>
                <a:gd name="connsiteX5166" fmla="*/ 425960 w 2837481"/>
                <a:gd name="connsiteY5166" fmla="*/ 3593737 h 5490345"/>
                <a:gd name="connsiteX5167" fmla="*/ 449249 w 2837481"/>
                <a:gd name="connsiteY5167" fmla="*/ 3582130 h 5490345"/>
                <a:gd name="connsiteX5168" fmla="*/ 478360 w 2837481"/>
                <a:gd name="connsiteY5168" fmla="*/ 3570524 h 5490345"/>
                <a:gd name="connsiteX5169" fmla="*/ 466716 w 2837481"/>
                <a:gd name="connsiteY5169" fmla="*/ 3529902 h 5490345"/>
                <a:gd name="connsiteX5170" fmla="*/ 455071 w 2837481"/>
                <a:gd name="connsiteY5170" fmla="*/ 3477673 h 5490345"/>
                <a:gd name="connsiteX5171" fmla="*/ 437605 w 2837481"/>
                <a:gd name="connsiteY5171" fmla="*/ 3379019 h 5490345"/>
                <a:gd name="connsiteX5172" fmla="*/ 420138 w 2837481"/>
                <a:gd name="connsiteY5172" fmla="*/ 3338396 h 5490345"/>
                <a:gd name="connsiteX5173" fmla="*/ 443427 w 2837481"/>
                <a:gd name="connsiteY5173" fmla="*/ 3326790 h 5490345"/>
                <a:gd name="connsiteX5174" fmla="*/ 513294 w 2837481"/>
                <a:gd name="connsiteY5174" fmla="*/ 3350003 h 5490345"/>
                <a:gd name="connsiteX5175" fmla="*/ 524938 w 2837481"/>
                <a:gd name="connsiteY5175" fmla="*/ 3315183 h 5490345"/>
                <a:gd name="connsiteX5176" fmla="*/ 455071 w 2837481"/>
                <a:gd name="connsiteY5176" fmla="*/ 3303577 h 5490345"/>
                <a:gd name="connsiteX5177" fmla="*/ 420138 w 2837481"/>
                <a:gd name="connsiteY5177" fmla="*/ 3262955 h 5490345"/>
                <a:gd name="connsiteX5178" fmla="*/ 417893 w 2837481"/>
                <a:gd name="connsiteY5178" fmla="*/ 3245894 h 5490345"/>
                <a:gd name="connsiteX5179" fmla="*/ 418894 w 2837481"/>
                <a:gd name="connsiteY5179" fmla="*/ 3244893 h 5490345"/>
                <a:gd name="connsiteX5180" fmla="*/ 417783 w 2837481"/>
                <a:gd name="connsiteY5180" fmla="*/ 3245052 h 5490345"/>
                <a:gd name="connsiteX5181" fmla="*/ 414316 w 2837481"/>
                <a:gd name="connsiteY5181" fmla="*/ 3218705 h 5490345"/>
                <a:gd name="connsiteX5182" fmla="*/ 408494 w 2837481"/>
                <a:gd name="connsiteY5182" fmla="*/ 3170103 h 5490345"/>
                <a:gd name="connsiteX5183" fmla="*/ 472538 w 2837481"/>
                <a:gd name="connsiteY5183" fmla="*/ 3065646 h 5490345"/>
                <a:gd name="connsiteX5184" fmla="*/ 548227 w 2837481"/>
                <a:gd name="connsiteY5184" fmla="*/ 2955385 h 5490345"/>
                <a:gd name="connsiteX5185" fmla="*/ 629738 w 2837481"/>
                <a:gd name="connsiteY5185" fmla="*/ 2885747 h 5490345"/>
                <a:gd name="connsiteX5186" fmla="*/ 717071 w 2837481"/>
                <a:gd name="connsiteY5186" fmla="*/ 2891550 h 5490345"/>
                <a:gd name="connsiteX5187" fmla="*/ 722894 w 2837481"/>
                <a:gd name="connsiteY5187" fmla="*/ 2908960 h 5490345"/>
                <a:gd name="connsiteX5188" fmla="*/ 682138 w 2837481"/>
                <a:gd name="connsiteY5188" fmla="*/ 2955385 h 5490345"/>
                <a:gd name="connsiteX5189" fmla="*/ 722894 w 2837481"/>
                <a:gd name="connsiteY5189" fmla="*/ 3030827 h 5490345"/>
                <a:gd name="connsiteX5190" fmla="*/ 769471 w 2837481"/>
                <a:gd name="connsiteY5190" fmla="*/ 3054040 h 5490345"/>
                <a:gd name="connsiteX5191" fmla="*/ 775294 w 2837481"/>
                <a:gd name="connsiteY5191" fmla="*/ 3094662 h 5490345"/>
                <a:gd name="connsiteX5192" fmla="*/ 845160 w 2837481"/>
                <a:gd name="connsiteY5192" fmla="*/ 3117875 h 5490345"/>
                <a:gd name="connsiteX5193" fmla="*/ 891738 w 2837481"/>
                <a:gd name="connsiteY5193" fmla="*/ 2943779 h 5490345"/>
                <a:gd name="connsiteX5194" fmla="*/ 1019827 w 2837481"/>
                <a:gd name="connsiteY5194" fmla="*/ 2792896 h 5490345"/>
                <a:gd name="connsiteX5195" fmla="*/ 1136271 w 2837481"/>
                <a:gd name="connsiteY5195" fmla="*/ 2665225 h 5490345"/>
                <a:gd name="connsiteX5196" fmla="*/ 2352505 w 2837481"/>
                <a:gd name="connsiteY5196" fmla="*/ 2659426 h 5490345"/>
                <a:gd name="connsiteX5197" fmla="*/ 2352505 w 2837481"/>
                <a:gd name="connsiteY5197" fmla="*/ 2665216 h 5490345"/>
                <a:gd name="connsiteX5198" fmla="*/ 2352505 w 2837481"/>
                <a:gd name="connsiteY5198" fmla="*/ 2688377 h 5490345"/>
                <a:gd name="connsiteX5199" fmla="*/ 2363937 w 2837481"/>
                <a:gd name="connsiteY5199" fmla="*/ 2723118 h 5490345"/>
                <a:gd name="connsiteX5200" fmla="*/ 2358221 w 2837481"/>
                <a:gd name="connsiteY5200" fmla="*/ 2705747 h 5490345"/>
                <a:gd name="connsiteX5201" fmla="*/ 2375369 w 2837481"/>
                <a:gd name="connsiteY5201" fmla="*/ 2694167 h 5490345"/>
                <a:gd name="connsiteX5202" fmla="*/ 2381085 w 2837481"/>
                <a:gd name="connsiteY5202" fmla="*/ 2717328 h 5490345"/>
                <a:gd name="connsiteX5203" fmla="*/ 2398233 w 2837481"/>
                <a:gd name="connsiteY5203" fmla="*/ 2717328 h 5490345"/>
                <a:gd name="connsiteX5204" fmla="*/ 2381322 w 2837481"/>
                <a:gd name="connsiteY5204" fmla="*/ 2688996 h 5490345"/>
                <a:gd name="connsiteX5205" fmla="*/ 2380349 w 2837481"/>
                <a:gd name="connsiteY5205" fmla="*/ 2681396 h 5490345"/>
                <a:gd name="connsiteX5206" fmla="*/ 2372197 w 2837481"/>
                <a:gd name="connsiteY5206" fmla="*/ 2678848 h 5490345"/>
                <a:gd name="connsiteX5207" fmla="*/ 2317146 w 2837481"/>
                <a:gd name="connsiteY5207" fmla="*/ 2656465 h 5490345"/>
                <a:gd name="connsiteX5208" fmla="*/ 2300244 w 2837481"/>
                <a:gd name="connsiteY5208" fmla="*/ 2658609 h 5490345"/>
                <a:gd name="connsiteX5209" fmla="*/ 2312002 w 2837481"/>
                <a:gd name="connsiteY5209" fmla="*/ 2681472 h 5490345"/>
                <a:gd name="connsiteX5210" fmla="*/ 2312002 w 2837481"/>
                <a:gd name="connsiteY5210" fmla="*/ 2664324 h 5490345"/>
                <a:gd name="connsiteX5211" fmla="*/ 2317881 w 2837481"/>
                <a:gd name="connsiteY5211" fmla="*/ 2658609 h 5490345"/>
                <a:gd name="connsiteX5212" fmla="*/ 2329640 w 2837481"/>
                <a:gd name="connsiteY5212" fmla="*/ 2675756 h 5490345"/>
                <a:gd name="connsiteX5213" fmla="*/ 2317146 w 2837481"/>
                <a:gd name="connsiteY5213" fmla="*/ 2656465 h 5490345"/>
                <a:gd name="connsiteX5214" fmla="*/ 2422728 w 2837481"/>
                <a:gd name="connsiteY5214" fmla="*/ 2652076 h 5490345"/>
                <a:gd name="connsiteX5215" fmla="*/ 2427627 w 2837481"/>
                <a:gd name="connsiteY5215" fmla="*/ 2669224 h 5490345"/>
                <a:gd name="connsiteX5216" fmla="*/ 2427627 w 2837481"/>
                <a:gd name="connsiteY5216" fmla="*/ 2659425 h 5490345"/>
                <a:gd name="connsiteX5217" fmla="*/ 2270848 w 2837481"/>
                <a:gd name="connsiteY5217" fmla="*/ 2652076 h 5490345"/>
                <a:gd name="connsiteX5218" fmla="*/ 2276564 w 2837481"/>
                <a:gd name="connsiteY5218" fmla="*/ 2658200 h 5490345"/>
                <a:gd name="connsiteX5219" fmla="*/ 2287997 w 2837481"/>
                <a:gd name="connsiteY5219" fmla="*/ 2676573 h 5490345"/>
                <a:gd name="connsiteX5220" fmla="*/ 2287997 w 2837481"/>
                <a:gd name="connsiteY5220" fmla="*/ 2670449 h 5490345"/>
                <a:gd name="connsiteX5221" fmla="*/ 2270848 w 2837481"/>
                <a:gd name="connsiteY5221" fmla="*/ 2652076 h 5490345"/>
                <a:gd name="connsiteX5222" fmla="*/ 430921 w 2837481"/>
                <a:gd name="connsiteY5222" fmla="*/ 2652076 h 5490345"/>
                <a:gd name="connsiteX5223" fmla="*/ 390389 w 2837481"/>
                <a:gd name="connsiteY5223" fmla="*/ 2711277 h 5490345"/>
                <a:gd name="connsiteX5224" fmla="*/ 390389 w 2837481"/>
                <a:gd name="connsiteY5224" fmla="*/ 2723117 h 5490345"/>
                <a:gd name="connsiteX5225" fmla="*/ 407760 w 2837481"/>
                <a:gd name="connsiteY5225" fmla="*/ 2693517 h 5490345"/>
                <a:gd name="connsiteX5226" fmla="*/ 419340 w 2837481"/>
                <a:gd name="connsiteY5226" fmla="*/ 2693517 h 5490345"/>
                <a:gd name="connsiteX5227" fmla="*/ 448291 w 2837481"/>
                <a:gd name="connsiteY5227" fmla="*/ 2675756 h 5490345"/>
                <a:gd name="connsiteX5228" fmla="*/ 430921 w 2837481"/>
                <a:gd name="connsiteY5228" fmla="*/ 2675756 h 5490345"/>
                <a:gd name="connsiteX5229" fmla="*/ 430921 w 2837481"/>
                <a:gd name="connsiteY5229" fmla="*/ 2652076 h 5490345"/>
                <a:gd name="connsiteX5230" fmla="*/ 2201443 w 2837481"/>
                <a:gd name="connsiteY5230" fmla="*/ 2652075 h 5490345"/>
                <a:gd name="connsiteX5231" fmla="*/ 2201443 w 2837481"/>
                <a:gd name="connsiteY5231" fmla="*/ 2681026 h 5490345"/>
                <a:gd name="connsiteX5232" fmla="*/ 2190011 w 2837481"/>
                <a:gd name="connsiteY5232" fmla="*/ 2698396 h 5490345"/>
                <a:gd name="connsiteX5233" fmla="*/ 2218590 w 2837481"/>
                <a:gd name="connsiteY5233" fmla="*/ 2715767 h 5490345"/>
                <a:gd name="connsiteX5234" fmla="*/ 2212875 w 2837481"/>
                <a:gd name="connsiteY5234" fmla="*/ 2681026 h 5490345"/>
                <a:gd name="connsiteX5235" fmla="*/ 2201443 w 2837481"/>
                <a:gd name="connsiteY5235" fmla="*/ 2652075 h 5490345"/>
                <a:gd name="connsiteX5236" fmla="*/ 501981 w 2837481"/>
                <a:gd name="connsiteY5236" fmla="*/ 2647177 h 5490345"/>
                <a:gd name="connsiteX5237" fmla="*/ 460540 w 2837481"/>
                <a:gd name="connsiteY5237" fmla="*/ 2745164 h 5490345"/>
                <a:gd name="connsiteX5238" fmla="*/ 478300 w 2837481"/>
                <a:gd name="connsiteY5238" fmla="*/ 2745164 h 5490345"/>
                <a:gd name="connsiteX5239" fmla="*/ 490141 w 2837481"/>
                <a:gd name="connsiteY5239" fmla="*/ 2762456 h 5490345"/>
                <a:gd name="connsiteX5240" fmla="*/ 466460 w 2837481"/>
                <a:gd name="connsiteY5240" fmla="*/ 2802804 h 5490345"/>
                <a:gd name="connsiteX5241" fmla="*/ 484220 w 2837481"/>
                <a:gd name="connsiteY5241" fmla="*/ 2779748 h 5490345"/>
                <a:gd name="connsiteX5242" fmla="*/ 490141 w 2837481"/>
                <a:gd name="connsiteY5242" fmla="*/ 2802804 h 5490345"/>
                <a:gd name="connsiteX5243" fmla="*/ 478300 w 2837481"/>
                <a:gd name="connsiteY5243" fmla="*/ 2837387 h 5490345"/>
                <a:gd name="connsiteX5244" fmla="*/ 490141 w 2837481"/>
                <a:gd name="connsiteY5244" fmla="*/ 2843151 h 5490345"/>
                <a:gd name="connsiteX5245" fmla="*/ 531581 w 2837481"/>
                <a:gd name="connsiteY5245" fmla="*/ 2756692 h 5490345"/>
                <a:gd name="connsiteX5246" fmla="*/ 507901 w 2837481"/>
                <a:gd name="connsiteY5246" fmla="*/ 2768220 h 5490345"/>
                <a:gd name="connsiteX5247" fmla="*/ 507901 w 2837481"/>
                <a:gd name="connsiteY5247" fmla="*/ 2727872 h 5490345"/>
                <a:gd name="connsiteX5248" fmla="*/ 484220 w 2837481"/>
                <a:gd name="connsiteY5248" fmla="*/ 2716344 h 5490345"/>
                <a:gd name="connsiteX5249" fmla="*/ 501981 w 2837481"/>
                <a:gd name="connsiteY5249" fmla="*/ 2647177 h 5490345"/>
                <a:gd name="connsiteX5250" fmla="*/ 2248803 w 2837481"/>
                <a:gd name="connsiteY5250" fmla="*/ 2622679 h 5490345"/>
                <a:gd name="connsiteX5251" fmla="*/ 2258602 w 2837481"/>
                <a:gd name="connsiteY5251" fmla="*/ 2639827 h 5490345"/>
                <a:gd name="connsiteX5252" fmla="*/ 2248803 w 2837481"/>
                <a:gd name="connsiteY5252" fmla="*/ 2622679 h 5490345"/>
                <a:gd name="connsiteX5253" fmla="*/ 2175926 w 2837481"/>
                <a:gd name="connsiteY5253" fmla="*/ 2621352 h 5490345"/>
                <a:gd name="connsiteX5254" fmla="*/ 2166739 w 2837481"/>
                <a:gd name="connsiteY5254" fmla="*/ 2623496 h 5490345"/>
                <a:gd name="connsiteX5255" fmla="*/ 2148366 w 2837481"/>
                <a:gd name="connsiteY5255" fmla="*/ 2646359 h 5490345"/>
                <a:gd name="connsiteX5256" fmla="*/ 2160615 w 2837481"/>
                <a:gd name="connsiteY5256" fmla="*/ 2652075 h 5490345"/>
                <a:gd name="connsiteX5257" fmla="*/ 2185112 w 2837481"/>
                <a:gd name="connsiteY5257" fmla="*/ 2623496 h 5490345"/>
                <a:gd name="connsiteX5258" fmla="*/ 2175926 w 2837481"/>
                <a:gd name="connsiteY5258" fmla="*/ 2621352 h 5490345"/>
                <a:gd name="connsiteX5259" fmla="*/ 436563 w 2837481"/>
                <a:gd name="connsiteY5259" fmla="*/ 2616162 h 5490345"/>
                <a:gd name="connsiteX5260" fmla="*/ 431143 w 2837481"/>
                <a:gd name="connsiteY5260" fmla="*/ 2622682 h 5490345"/>
                <a:gd name="connsiteX5261" fmla="*/ 448781 w 2837481"/>
                <a:gd name="connsiteY5261" fmla="*/ 2639829 h 5490345"/>
                <a:gd name="connsiteX5262" fmla="*/ 460539 w 2837481"/>
                <a:gd name="connsiteY5262" fmla="*/ 2616966 h 5490345"/>
                <a:gd name="connsiteX5263" fmla="*/ 436563 w 2837481"/>
                <a:gd name="connsiteY5263" fmla="*/ 2616162 h 5490345"/>
                <a:gd name="connsiteX5264" fmla="*/ 628649 w 2837481"/>
                <a:gd name="connsiteY5264" fmla="*/ 2612881 h 5490345"/>
                <a:gd name="connsiteX5265" fmla="*/ 582105 w 2837481"/>
                <a:gd name="connsiteY5265" fmla="*/ 2635871 h 5490345"/>
                <a:gd name="connsiteX5266" fmla="*/ 523925 w 2837481"/>
                <a:gd name="connsiteY5266" fmla="*/ 2681849 h 5490345"/>
                <a:gd name="connsiteX5267" fmla="*/ 506471 w 2837481"/>
                <a:gd name="connsiteY5267" fmla="*/ 2664607 h 5490345"/>
                <a:gd name="connsiteX5268" fmla="*/ 494835 w 2837481"/>
                <a:gd name="connsiteY5268" fmla="*/ 2699091 h 5490345"/>
                <a:gd name="connsiteX5269" fmla="*/ 500653 w 2837481"/>
                <a:gd name="connsiteY5269" fmla="*/ 2704839 h 5490345"/>
                <a:gd name="connsiteX5270" fmla="*/ 523925 w 2837481"/>
                <a:gd name="connsiteY5270" fmla="*/ 2739323 h 5490345"/>
                <a:gd name="connsiteX5271" fmla="*/ 547197 w 2837481"/>
                <a:gd name="connsiteY5271" fmla="*/ 2762312 h 5490345"/>
                <a:gd name="connsiteX5272" fmla="*/ 634467 w 2837481"/>
                <a:gd name="connsiteY5272" fmla="*/ 2612881 h 5490345"/>
                <a:gd name="connsiteX5273" fmla="*/ 2038131 w 2837481"/>
                <a:gd name="connsiteY5273" fmla="*/ 2612880 h 5490345"/>
                <a:gd name="connsiteX5274" fmla="*/ 2155716 w 2837481"/>
                <a:gd name="connsiteY5274" fmla="*/ 2779458 h 5490345"/>
                <a:gd name="connsiteX5275" fmla="*/ 2143958 w 2837481"/>
                <a:gd name="connsiteY5275" fmla="*/ 2722017 h 5490345"/>
                <a:gd name="connsiteX5276" fmla="*/ 2185112 w 2837481"/>
                <a:gd name="connsiteY5276" fmla="*/ 2670321 h 5490345"/>
                <a:gd name="connsiteX5277" fmla="*/ 2179233 w 2837481"/>
                <a:gd name="connsiteY5277" fmla="*/ 2653088 h 5490345"/>
                <a:gd name="connsiteX5278" fmla="*/ 2179233 w 2837481"/>
                <a:gd name="connsiteY5278" fmla="*/ 2658832 h 5490345"/>
                <a:gd name="connsiteX5279" fmla="*/ 2155716 w 2837481"/>
                <a:gd name="connsiteY5279" fmla="*/ 2664576 h 5490345"/>
                <a:gd name="connsiteX5280" fmla="*/ 2120441 w 2837481"/>
                <a:gd name="connsiteY5280" fmla="*/ 2635856 h 5490345"/>
                <a:gd name="connsiteX5281" fmla="*/ 2120441 w 2837481"/>
                <a:gd name="connsiteY5281" fmla="*/ 2647344 h 5490345"/>
                <a:gd name="connsiteX5282" fmla="*/ 2114561 w 2837481"/>
                <a:gd name="connsiteY5282" fmla="*/ 2653088 h 5490345"/>
                <a:gd name="connsiteX5283" fmla="*/ 2038131 w 2837481"/>
                <a:gd name="connsiteY5283" fmla="*/ 2612880 h 5490345"/>
                <a:gd name="connsiteX5284" fmla="*/ 542714 w 2837481"/>
                <a:gd name="connsiteY5284" fmla="*/ 2605533 h 5490345"/>
                <a:gd name="connsiteX5285" fmla="*/ 502183 w 2837481"/>
                <a:gd name="connsiteY5285" fmla="*/ 2646688 h 5490345"/>
                <a:gd name="connsiteX5286" fmla="*/ 519554 w 2837481"/>
                <a:gd name="connsiteY5286" fmla="*/ 2634929 h 5490345"/>
                <a:gd name="connsiteX5287" fmla="*/ 536924 w 2837481"/>
                <a:gd name="connsiteY5287" fmla="*/ 2634929 h 5490345"/>
                <a:gd name="connsiteX5288" fmla="*/ 531134 w 2837481"/>
                <a:gd name="connsiteY5288" fmla="*/ 2652567 h 5490345"/>
                <a:gd name="connsiteX5289" fmla="*/ 531134 w 2837481"/>
                <a:gd name="connsiteY5289" fmla="*/ 2664325 h 5490345"/>
                <a:gd name="connsiteX5290" fmla="*/ 565875 w 2837481"/>
                <a:gd name="connsiteY5290" fmla="*/ 2629050 h 5490345"/>
                <a:gd name="connsiteX5291" fmla="*/ 542714 w 2837481"/>
                <a:gd name="connsiteY5291" fmla="*/ 2605533 h 5490345"/>
                <a:gd name="connsiteX5292" fmla="*/ 354883 w 2837481"/>
                <a:gd name="connsiteY5292" fmla="*/ 2605533 h 5490345"/>
                <a:gd name="connsiteX5293" fmla="*/ 337414 w 2837481"/>
                <a:gd name="connsiteY5293" fmla="*/ 2634566 h 5490345"/>
                <a:gd name="connsiteX5294" fmla="*/ 308299 w 2837481"/>
                <a:gd name="connsiteY5294" fmla="*/ 2692633 h 5490345"/>
                <a:gd name="connsiteX5295" fmla="*/ 279184 w 2837481"/>
                <a:gd name="connsiteY5295" fmla="*/ 2797152 h 5490345"/>
                <a:gd name="connsiteX5296" fmla="*/ 244246 w 2837481"/>
                <a:gd name="connsiteY5296" fmla="*/ 2849412 h 5490345"/>
                <a:gd name="connsiteX5297" fmla="*/ 127785 w 2837481"/>
                <a:gd name="connsiteY5297" fmla="*/ 3064257 h 5490345"/>
                <a:gd name="connsiteX5298" fmla="*/ 98670 w 2837481"/>
                <a:gd name="connsiteY5298" fmla="*/ 3075871 h 5490345"/>
                <a:gd name="connsiteX5299" fmla="*/ 98670 w 2837481"/>
                <a:gd name="connsiteY5299" fmla="*/ 3110710 h 5490345"/>
                <a:gd name="connsiteX5300" fmla="*/ 116139 w 2837481"/>
                <a:gd name="connsiteY5300" fmla="*/ 3139744 h 5490345"/>
                <a:gd name="connsiteX5301" fmla="*/ 127785 w 2837481"/>
                <a:gd name="connsiteY5301" fmla="*/ 3128130 h 5490345"/>
                <a:gd name="connsiteX5302" fmla="*/ 139431 w 2837481"/>
                <a:gd name="connsiteY5302" fmla="*/ 3133937 h 5490345"/>
                <a:gd name="connsiteX5303" fmla="*/ 145254 w 2837481"/>
                <a:gd name="connsiteY5303" fmla="*/ 3174583 h 5490345"/>
                <a:gd name="connsiteX5304" fmla="*/ 81201 w 2837481"/>
                <a:gd name="connsiteY5304" fmla="*/ 3296523 h 5490345"/>
                <a:gd name="connsiteX5305" fmla="*/ 40440 w 2837481"/>
                <a:gd name="connsiteY5305" fmla="*/ 3406849 h 5490345"/>
                <a:gd name="connsiteX5306" fmla="*/ 28794 w 2837481"/>
                <a:gd name="connsiteY5306" fmla="*/ 3412656 h 5490345"/>
                <a:gd name="connsiteX5307" fmla="*/ 22971 w 2837481"/>
                <a:gd name="connsiteY5307" fmla="*/ 3459109 h 5490345"/>
                <a:gd name="connsiteX5308" fmla="*/ 22971 w 2837481"/>
                <a:gd name="connsiteY5308" fmla="*/ 3488142 h 5490345"/>
                <a:gd name="connsiteX5309" fmla="*/ 28794 w 2837481"/>
                <a:gd name="connsiteY5309" fmla="*/ 3488142 h 5490345"/>
                <a:gd name="connsiteX5310" fmla="*/ 40440 w 2837481"/>
                <a:gd name="connsiteY5310" fmla="*/ 3505562 h 5490345"/>
                <a:gd name="connsiteX5311" fmla="*/ 46263 w 2837481"/>
                <a:gd name="connsiteY5311" fmla="*/ 3546208 h 5490345"/>
                <a:gd name="connsiteX5312" fmla="*/ 121962 w 2837481"/>
                <a:gd name="connsiteY5312" fmla="*/ 3325556 h 5490345"/>
                <a:gd name="connsiteX5313" fmla="*/ 133608 w 2837481"/>
                <a:gd name="connsiteY5313" fmla="*/ 3238457 h 5490345"/>
                <a:gd name="connsiteX5314" fmla="*/ 156901 w 2837481"/>
                <a:gd name="connsiteY5314" fmla="*/ 3209423 h 5490345"/>
                <a:gd name="connsiteX5315" fmla="*/ 191839 w 2837481"/>
                <a:gd name="connsiteY5315" fmla="*/ 2994578 h 5490345"/>
                <a:gd name="connsiteX5316" fmla="*/ 215131 w 2837481"/>
                <a:gd name="connsiteY5316" fmla="*/ 2994578 h 5490345"/>
                <a:gd name="connsiteX5317" fmla="*/ 238423 w 2837481"/>
                <a:gd name="connsiteY5317" fmla="*/ 2936511 h 5490345"/>
                <a:gd name="connsiteX5318" fmla="*/ 273361 w 2837481"/>
                <a:gd name="connsiteY5318" fmla="*/ 2849412 h 5490345"/>
                <a:gd name="connsiteX5319" fmla="*/ 366529 w 2837481"/>
                <a:gd name="connsiteY5319" fmla="*/ 2617146 h 5490345"/>
                <a:gd name="connsiteX5320" fmla="*/ 354883 w 2837481"/>
                <a:gd name="connsiteY5320" fmla="*/ 2605533 h 5490345"/>
                <a:gd name="connsiteX5321" fmla="*/ 2149591 w 2837481"/>
                <a:gd name="connsiteY5321" fmla="*/ 2605532 h 5490345"/>
                <a:gd name="connsiteX5322" fmla="*/ 2138567 w 2837481"/>
                <a:gd name="connsiteY5322" fmla="*/ 2622680 h 5490345"/>
                <a:gd name="connsiteX5323" fmla="*/ 2160615 w 2837481"/>
                <a:gd name="connsiteY5323" fmla="*/ 2605532 h 5490345"/>
                <a:gd name="connsiteX5324" fmla="*/ 2149591 w 2837481"/>
                <a:gd name="connsiteY5324" fmla="*/ 2605532 h 5490345"/>
                <a:gd name="connsiteX5325" fmla="*/ 483403 w 2837481"/>
                <a:gd name="connsiteY5325" fmla="*/ 2600635 h 5490345"/>
                <a:gd name="connsiteX5326" fmla="*/ 483403 w 2837481"/>
                <a:gd name="connsiteY5326" fmla="*/ 2622683 h 5490345"/>
                <a:gd name="connsiteX5327" fmla="*/ 489120 w 2837481"/>
                <a:gd name="connsiteY5327" fmla="*/ 2617171 h 5490345"/>
                <a:gd name="connsiteX5328" fmla="*/ 483403 w 2837481"/>
                <a:gd name="connsiteY5328" fmla="*/ 2600635 h 5490345"/>
                <a:gd name="connsiteX5329" fmla="*/ 687133 w 2837481"/>
                <a:gd name="connsiteY5329" fmla="*/ 2583486 h 5490345"/>
                <a:gd name="connsiteX5330" fmla="*/ 681009 w 2837481"/>
                <a:gd name="connsiteY5330" fmla="*/ 2589202 h 5490345"/>
                <a:gd name="connsiteX5331" fmla="*/ 693258 w 2837481"/>
                <a:gd name="connsiteY5331" fmla="*/ 2594918 h 5490345"/>
                <a:gd name="connsiteX5332" fmla="*/ 705506 w 2837481"/>
                <a:gd name="connsiteY5332" fmla="*/ 2589202 h 5490345"/>
                <a:gd name="connsiteX5333" fmla="*/ 576491 w 2837481"/>
                <a:gd name="connsiteY5333" fmla="*/ 2576138 h 5490345"/>
                <a:gd name="connsiteX5334" fmla="*/ 582480 w 2837481"/>
                <a:gd name="connsiteY5334" fmla="*/ 2616865 h 5490345"/>
                <a:gd name="connsiteX5335" fmla="*/ 612420 w 2837481"/>
                <a:gd name="connsiteY5335" fmla="*/ 2605229 h 5490345"/>
                <a:gd name="connsiteX5336" fmla="*/ 588468 w 2837481"/>
                <a:gd name="connsiteY5336" fmla="*/ 2605229 h 5490345"/>
                <a:gd name="connsiteX5337" fmla="*/ 576491 w 2837481"/>
                <a:gd name="connsiteY5337" fmla="*/ 2576138 h 5490345"/>
                <a:gd name="connsiteX5338" fmla="*/ 2251737 w 2837481"/>
                <a:gd name="connsiteY5338" fmla="*/ 2571606 h 5490345"/>
                <a:gd name="connsiteX5339" fmla="*/ 2236554 w 2837481"/>
                <a:gd name="connsiteY5339" fmla="*/ 2572053 h 5490345"/>
                <a:gd name="connsiteX5340" fmla="*/ 2237983 w 2837481"/>
                <a:gd name="connsiteY5340" fmla="*/ 2597060 h 5490345"/>
                <a:gd name="connsiteX5341" fmla="*/ 2243822 w 2837481"/>
                <a:gd name="connsiteY5341" fmla="*/ 2609155 h 5490345"/>
                <a:gd name="connsiteX5342" fmla="*/ 2242270 w 2837481"/>
                <a:gd name="connsiteY5342" fmla="*/ 2612065 h 5490345"/>
                <a:gd name="connsiteX5343" fmla="*/ 2247986 w 2837481"/>
                <a:gd name="connsiteY5343" fmla="*/ 2617781 h 5490345"/>
                <a:gd name="connsiteX5344" fmla="*/ 2243822 w 2837481"/>
                <a:gd name="connsiteY5344" fmla="*/ 2609155 h 5490345"/>
                <a:gd name="connsiteX5345" fmla="*/ 2247986 w 2837481"/>
                <a:gd name="connsiteY5345" fmla="*/ 2601347 h 5490345"/>
                <a:gd name="connsiteX5346" fmla="*/ 2253702 w 2837481"/>
                <a:gd name="connsiteY5346" fmla="*/ 2594917 h 5490345"/>
                <a:gd name="connsiteX5347" fmla="*/ 2287998 w 2837481"/>
                <a:gd name="connsiteY5347" fmla="*/ 2606349 h 5490345"/>
                <a:gd name="connsiteX5348" fmla="*/ 2287998 w 2837481"/>
                <a:gd name="connsiteY5348" fmla="*/ 2600633 h 5490345"/>
                <a:gd name="connsiteX5349" fmla="*/ 2282282 w 2837481"/>
                <a:gd name="connsiteY5349" fmla="*/ 2594917 h 5490345"/>
                <a:gd name="connsiteX5350" fmla="*/ 2251737 w 2837481"/>
                <a:gd name="connsiteY5350" fmla="*/ 2571606 h 5490345"/>
                <a:gd name="connsiteX5351" fmla="*/ 1793163 w 2837481"/>
                <a:gd name="connsiteY5351" fmla="*/ 2571237 h 5490345"/>
                <a:gd name="connsiteX5352" fmla="*/ 1805061 w 2837481"/>
                <a:gd name="connsiteY5352" fmla="*/ 2606146 h 5490345"/>
                <a:gd name="connsiteX5353" fmla="*/ 1834808 w 2837481"/>
                <a:gd name="connsiteY5353" fmla="*/ 2617782 h 5490345"/>
                <a:gd name="connsiteX5354" fmla="*/ 1793163 w 2837481"/>
                <a:gd name="connsiteY5354" fmla="*/ 2571237 h 5490345"/>
                <a:gd name="connsiteX5355" fmla="*/ 484056 w 2837481"/>
                <a:gd name="connsiteY5355" fmla="*/ 2566339 h 5490345"/>
                <a:gd name="connsiteX5356" fmla="*/ 460539 w 2837481"/>
                <a:gd name="connsiteY5356" fmla="*/ 2588387 h 5490345"/>
                <a:gd name="connsiteX5357" fmla="*/ 489935 w 2837481"/>
                <a:gd name="connsiteY5357" fmla="*/ 2582875 h 5490345"/>
                <a:gd name="connsiteX5358" fmla="*/ 489935 w 2837481"/>
                <a:gd name="connsiteY5358" fmla="*/ 2577363 h 5490345"/>
                <a:gd name="connsiteX5359" fmla="*/ 484056 w 2837481"/>
                <a:gd name="connsiteY5359" fmla="*/ 2566339 h 5490345"/>
                <a:gd name="connsiteX5360" fmla="*/ 554115 w 2837481"/>
                <a:gd name="connsiteY5360" fmla="*/ 2554825 h 5490345"/>
                <a:gd name="connsiteX5361" fmla="*/ 507082 w 2837481"/>
                <a:gd name="connsiteY5361" fmla="*/ 2566094 h 5490345"/>
                <a:gd name="connsiteX5362" fmla="*/ 507082 w 2837481"/>
                <a:gd name="connsiteY5362" fmla="*/ 2605534 h 5490345"/>
                <a:gd name="connsiteX5363" fmla="*/ 512961 w 2837481"/>
                <a:gd name="connsiteY5363" fmla="*/ 2605534 h 5490345"/>
                <a:gd name="connsiteX5364" fmla="*/ 554115 w 2837481"/>
                <a:gd name="connsiteY5364" fmla="*/ 2594266 h 5490345"/>
                <a:gd name="connsiteX5365" fmla="*/ 559995 w 2837481"/>
                <a:gd name="connsiteY5365" fmla="*/ 2560459 h 5490345"/>
                <a:gd name="connsiteX5366" fmla="*/ 554115 w 2837481"/>
                <a:gd name="connsiteY5366" fmla="*/ 2554825 h 5490345"/>
                <a:gd name="connsiteX5367" fmla="*/ 2427629 w 2837481"/>
                <a:gd name="connsiteY5367" fmla="*/ 2554089 h 5490345"/>
                <a:gd name="connsiteX5368" fmla="*/ 2445172 w 2837481"/>
                <a:gd name="connsiteY5368" fmla="*/ 2606287 h 5490345"/>
                <a:gd name="connsiteX5369" fmla="*/ 2445172 w 2837481"/>
                <a:gd name="connsiteY5369" fmla="*/ 2635286 h 5490345"/>
                <a:gd name="connsiteX5370" fmla="*/ 2439324 w 2837481"/>
                <a:gd name="connsiteY5370" fmla="*/ 2635286 h 5490345"/>
                <a:gd name="connsiteX5371" fmla="*/ 2445172 w 2837481"/>
                <a:gd name="connsiteY5371" fmla="*/ 2670085 h 5490345"/>
                <a:gd name="connsiteX5372" fmla="*/ 2462715 w 2837481"/>
                <a:gd name="connsiteY5372" fmla="*/ 2704883 h 5490345"/>
                <a:gd name="connsiteX5373" fmla="*/ 2468563 w 2837481"/>
                <a:gd name="connsiteY5373" fmla="*/ 2733882 h 5490345"/>
                <a:gd name="connsiteX5374" fmla="*/ 2497801 w 2837481"/>
                <a:gd name="connsiteY5374" fmla="*/ 2844078 h 5490345"/>
                <a:gd name="connsiteX5375" fmla="*/ 2556277 w 2837481"/>
                <a:gd name="connsiteY5375" fmla="*/ 3052870 h 5490345"/>
                <a:gd name="connsiteX5376" fmla="*/ 2591362 w 2837481"/>
                <a:gd name="connsiteY5376" fmla="*/ 3041270 h 5490345"/>
                <a:gd name="connsiteX5377" fmla="*/ 2620600 w 2837481"/>
                <a:gd name="connsiteY5377" fmla="*/ 3093468 h 5490345"/>
                <a:gd name="connsiteX5378" fmla="*/ 2620600 w 2837481"/>
                <a:gd name="connsiteY5378" fmla="*/ 3244262 h 5490345"/>
                <a:gd name="connsiteX5379" fmla="*/ 2632296 w 2837481"/>
                <a:gd name="connsiteY5379" fmla="*/ 3284861 h 5490345"/>
                <a:gd name="connsiteX5380" fmla="*/ 2632296 w 2837481"/>
                <a:gd name="connsiteY5380" fmla="*/ 3360258 h 5490345"/>
                <a:gd name="connsiteX5381" fmla="*/ 2702467 w 2837481"/>
                <a:gd name="connsiteY5381" fmla="*/ 3580649 h 5490345"/>
                <a:gd name="connsiteX5382" fmla="*/ 2749248 w 2837481"/>
                <a:gd name="connsiteY5382" fmla="*/ 3627047 h 5490345"/>
                <a:gd name="connsiteX5383" fmla="*/ 2760943 w 2837481"/>
                <a:gd name="connsiteY5383" fmla="*/ 3598048 h 5490345"/>
                <a:gd name="connsiteX5384" fmla="*/ 2737553 w 2837481"/>
                <a:gd name="connsiteY5384" fmla="*/ 3586449 h 5490345"/>
                <a:gd name="connsiteX5385" fmla="*/ 2737553 w 2837481"/>
                <a:gd name="connsiteY5385" fmla="*/ 3528451 h 5490345"/>
                <a:gd name="connsiteX5386" fmla="*/ 2760943 w 2837481"/>
                <a:gd name="connsiteY5386" fmla="*/ 3516852 h 5490345"/>
                <a:gd name="connsiteX5387" fmla="*/ 2784334 w 2837481"/>
                <a:gd name="connsiteY5387" fmla="*/ 3540051 h 5490345"/>
                <a:gd name="connsiteX5388" fmla="*/ 2784334 w 2837481"/>
                <a:gd name="connsiteY5388" fmla="*/ 3464654 h 5490345"/>
                <a:gd name="connsiteX5389" fmla="*/ 2731705 w 2837481"/>
                <a:gd name="connsiteY5389" fmla="*/ 3447254 h 5490345"/>
                <a:gd name="connsiteX5390" fmla="*/ 2725857 w 2837481"/>
                <a:gd name="connsiteY5390" fmla="*/ 3279061 h 5490345"/>
                <a:gd name="connsiteX5391" fmla="*/ 2737553 w 2837481"/>
                <a:gd name="connsiteY5391" fmla="*/ 3261662 h 5490345"/>
                <a:gd name="connsiteX5392" fmla="*/ 2696619 w 2837481"/>
                <a:gd name="connsiteY5392" fmla="*/ 3209464 h 5490345"/>
                <a:gd name="connsiteX5393" fmla="*/ 2673229 w 2837481"/>
                <a:gd name="connsiteY5393" fmla="*/ 3128267 h 5490345"/>
                <a:gd name="connsiteX5394" fmla="*/ 2673229 w 2837481"/>
                <a:gd name="connsiteY5394" fmla="*/ 3064469 h 5490345"/>
                <a:gd name="connsiteX5395" fmla="*/ 2667381 w 2837481"/>
                <a:gd name="connsiteY5395" fmla="*/ 3110867 h 5490345"/>
                <a:gd name="connsiteX5396" fmla="*/ 2643991 w 2837481"/>
                <a:gd name="connsiteY5396" fmla="*/ 3070269 h 5490345"/>
                <a:gd name="connsiteX5397" fmla="*/ 2608905 w 2837481"/>
                <a:gd name="connsiteY5397" fmla="*/ 2994872 h 5490345"/>
                <a:gd name="connsiteX5398" fmla="*/ 2591362 w 2837481"/>
                <a:gd name="connsiteY5398" fmla="*/ 2994872 h 5490345"/>
                <a:gd name="connsiteX5399" fmla="*/ 2573820 w 2837481"/>
                <a:gd name="connsiteY5399" fmla="*/ 2954273 h 5490345"/>
                <a:gd name="connsiteX5400" fmla="*/ 2562124 w 2837481"/>
                <a:gd name="connsiteY5400" fmla="*/ 2942674 h 5490345"/>
                <a:gd name="connsiteX5401" fmla="*/ 2550429 w 2837481"/>
                <a:gd name="connsiteY5401" fmla="*/ 2890476 h 5490345"/>
                <a:gd name="connsiteX5402" fmla="*/ 2535879 w 2837481"/>
                <a:gd name="connsiteY5402" fmla="*/ 2871502 h 5490345"/>
                <a:gd name="connsiteX5403" fmla="*/ 2536231 w 2837481"/>
                <a:gd name="connsiteY5403" fmla="*/ 2870097 h 5490345"/>
                <a:gd name="connsiteX5404" fmla="*/ 2533781 w 2837481"/>
                <a:gd name="connsiteY5404" fmla="*/ 2860298 h 5490345"/>
                <a:gd name="connsiteX5405" fmla="*/ 2529699 w 2837481"/>
                <a:gd name="connsiteY5405" fmla="*/ 2862748 h 5490345"/>
                <a:gd name="connsiteX5406" fmla="*/ 2529025 w 2837481"/>
                <a:gd name="connsiteY5406" fmla="*/ 2862564 h 5490345"/>
                <a:gd name="connsiteX5407" fmla="*/ 2510958 w 2837481"/>
                <a:gd name="connsiteY5407" fmla="*/ 2839003 h 5490345"/>
                <a:gd name="connsiteX5408" fmla="*/ 2497801 w 2837481"/>
                <a:gd name="connsiteY5408" fmla="*/ 2774481 h 5490345"/>
                <a:gd name="connsiteX5409" fmla="*/ 2468563 w 2837481"/>
                <a:gd name="connsiteY5409" fmla="*/ 2704883 h 5490345"/>
                <a:gd name="connsiteX5410" fmla="*/ 2462715 w 2837481"/>
                <a:gd name="connsiteY5410" fmla="*/ 2658485 h 5490345"/>
                <a:gd name="connsiteX5411" fmla="*/ 2474410 w 2837481"/>
                <a:gd name="connsiteY5411" fmla="*/ 2652685 h 5490345"/>
                <a:gd name="connsiteX5412" fmla="*/ 2527039 w 2837481"/>
                <a:gd name="connsiteY5412" fmla="*/ 2722283 h 5490345"/>
                <a:gd name="connsiteX5413" fmla="*/ 2567972 w 2837481"/>
                <a:gd name="connsiteY5413" fmla="*/ 2757081 h 5490345"/>
                <a:gd name="connsiteX5414" fmla="*/ 2562124 w 2837481"/>
                <a:gd name="connsiteY5414" fmla="*/ 2751281 h 5490345"/>
                <a:gd name="connsiteX5415" fmla="*/ 2544582 w 2837481"/>
                <a:gd name="connsiteY5415" fmla="*/ 2710683 h 5490345"/>
                <a:gd name="connsiteX5416" fmla="*/ 2532886 w 2837481"/>
                <a:gd name="connsiteY5416" fmla="*/ 2699083 h 5490345"/>
                <a:gd name="connsiteX5417" fmla="*/ 2427629 w 2837481"/>
                <a:gd name="connsiteY5417" fmla="*/ 2554089 h 5490345"/>
                <a:gd name="connsiteX5418" fmla="*/ 2294530 w 2837481"/>
                <a:gd name="connsiteY5418" fmla="*/ 2549189 h 5490345"/>
                <a:gd name="connsiteX5419" fmla="*/ 2288814 w 2837481"/>
                <a:gd name="connsiteY5419" fmla="*/ 2572052 h 5490345"/>
                <a:gd name="connsiteX5420" fmla="*/ 2305962 w 2837481"/>
                <a:gd name="connsiteY5420" fmla="*/ 2594916 h 5490345"/>
                <a:gd name="connsiteX5421" fmla="*/ 2300246 w 2837481"/>
                <a:gd name="connsiteY5421" fmla="*/ 2623495 h 5490345"/>
                <a:gd name="connsiteX5422" fmla="*/ 2265950 w 2837481"/>
                <a:gd name="connsiteY5422" fmla="*/ 2612064 h 5490345"/>
                <a:gd name="connsiteX5423" fmla="*/ 2277382 w 2837481"/>
                <a:gd name="connsiteY5423" fmla="*/ 2634927 h 5490345"/>
                <a:gd name="connsiteX5424" fmla="*/ 2328826 w 2837481"/>
                <a:gd name="connsiteY5424" fmla="*/ 2640643 h 5490345"/>
                <a:gd name="connsiteX5425" fmla="*/ 2351689 w 2837481"/>
                <a:gd name="connsiteY5425" fmla="*/ 2634927 h 5490345"/>
                <a:gd name="connsiteX5426" fmla="*/ 2300246 w 2837481"/>
                <a:gd name="connsiteY5426" fmla="*/ 2549189 h 5490345"/>
                <a:gd name="connsiteX5427" fmla="*/ 1759383 w 2837481"/>
                <a:gd name="connsiteY5427" fmla="*/ 2541842 h 5490345"/>
                <a:gd name="connsiteX5428" fmla="*/ 1724572 w 2837481"/>
                <a:gd name="connsiteY5428" fmla="*/ 2576714 h 5490345"/>
                <a:gd name="connsiteX5429" fmla="*/ 1741978 w 2837481"/>
                <a:gd name="connsiteY5429" fmla="*/ 2623210 h 5490345"/>
                <a:gd name="connsiteX5430" fmla="*/ 1765185 w 2837481"/>
                <a:gd name="connsiteY5430" fmla="*/ 2658082 h 5490345"/>
                <a:gd name="connsiteX5431" fmla="*/ 1747780 w 2837481"/>
                <a:gd name="connsiteY5431" fmla="*/ 2692954 h 5490345"/>
                <a:gd name="connsiteX5432" fmla="*/ 1771881 w 2837481"/>
                <a:gd name="connsiteY5432" fmla="*/ 2708878 h 5490345"/>
                <a:gd name="connsiteX5433" fmla="*/ 1772646 w 2837481"/>
                <a:gd name="connsiteY5433" fmla="*/ 2714236 h 5490345"/>
                <a:gd name="connsiteX5434" fmla="*/ 1783364 w 2837481"/>
                <a:gd name="connsiteY5434" fmla="*/ 2715767 h 5490345"/>
                <a:gd name="connsiteX5435" fmla="*/ 1783167 w 2837481"/>
                <a:gd name="connsiteY5435" fmla="*/ 2715496 h 5490345"/>
                <a:gd name="connsiteX5436" fmla="*/ 1829006 w 2837481"/>
                <a:gd name="connsiteY5436" fmla="*/ 2716202 h 5490345"/>
                <a:gd name="connsiteX5437" fmla="*/ 1834083 w 2837481"/>
                <a:gd name="connsiteY5437" fmla="*/ 2724920 h 5490345"/>
                <a:gd name="connsiteX5438" fmla="*/ 1834188 w 2837481"/>
                <a:gd name="connsiteY5438" fmla="*/ 2726187 h 5490345"/>
                <a:gd name="connsiteX5439" fmla="*/ 1831746 w 2837481"/>
                <a:gd name="connsiteY5439" fmla="*/ 2722198 h 5490345"/>
                <a:gd name="connsiteX5440" fmla="*/ 1828683 w 2837481"/>
                <a:gd name="connsiteY5440" fmla="*/ 2721483 h 5490345"/>
                <a:gd name="connsiteX5441" fmla="*/ 1829449 w 2837481"/>
                <a:gd name="connsiteY5441" fmla="*/ 2728628 h 5490345"/>
                <a:gd name="connsiteX5442" fmla="*/ 1834284 w 2837481"/>
                <a:gd name="connsiteY5442" fmla="*/ 2727339 h 5490345"/>
                <a:gd name="connsiteX5443" fmla="*/ 1834808 w 2837481"/>
                <a:gd name="connsiteY5443" fmla="*/ 2733638 h 5490345"/>
                <a:gd name="connsiteX5444" fmla="*/ 1840610 w 2837481"/>
                <a:gd name="connsiteY5444" fmla="*/ 2751073 h 5490345"/>
                <a:gd name="connsiteX5445" fmla="*/ 1904430 w 2837481"/>
                <a:gd name="connsiteY5445" fmla="*/ 2815005 h 5490345"/>
                <a:gd name="connsiteX5446" fmla="*/ 1945043 w 2837481"/>
                <a:gd name="connsiteY5446" fmla="*/ 2809193 h 5490345"/>
                <a:gd name="connsiteX5447" fmla="*/ 1956647 w 2837481"/>
                <a:gd name="connsiteY5447" fmla="*/ 2774321 h 5490345"/>
                <a:gd name="connsiteX5448" fmla="*/ 1898628 w 2837481"/>
                <a:gd name="connsiteY5448" fmla="*/ 2751073 h 5490345"/>
                <a:gd name="connsiteX5449" fmla="*/ 1887025 w 2837481"/>
                <a:gd name="connsiteY5449" fmla="*/ 2698766 h 5490345"/>
                <a:gd name="connsiteX5450" fmla="*/ 1974053 w 2837481"/>
                <a:gd name="connsiteY5450" fmla="*/ 2675518 h 5490345"/>
                <a:gd name="connsiteX5451" fmla="*/ 2084288 w 2837481"/>
                <a:gd name="connsiteY5451" fmla="*/ 2751073 h 5490345"/>
                <a:gd name="connsiteX5452" fmla="*/ 2165514 w 2837481"/>
                <a:gd name="connsiteY5452" fmla="*/ 2838253 h 5490345"/>
                <a:gd name="connsiteX5453" fmla="*/ 2153910 w 2837481"/>
                <a:gd name="connsiteY5453" fmla="*/ 2809193 h 5490345"/>
                <a:gd name="connsiteX5454" fmla="*/ 2144913 w 2837481"/>
                <a:gd name="connsiteY5454" fmla="*/ 2799686 h 5490345"/>
                <a:gd name="connsiteX5455" fmla="*/ 2144922 w 2837481"/>
                <a:gd name="connsiteY5455" fmla="*/ 2799667 h 5490345"/>
                <a:gd name="connsiteX5456" fmla="*/ 2142855 w 2837481"/>
                <a:gd name="connsiteY5456" fmla="*/ 2786806 h 5490345"/>
                <a:gd name="connsiteX5457" fmla="*/ 2132723 w 2837481"/>
                <a:gd name="connsiteY5457" fmla="*/ 2786806 h 5490345"/>
                <a:gd name="connsiteX5458" fmla="*/ 2100969 w 2837481"/>
                <a:gd name="connsiteY5458" fmla="*/ 2753253 h 5490345"/>
                <a:gd name="connsiteX5459" fmla="*/ 2061081 w 2837481"/>
                <a:gd name="connsiteY5459" fmla="*/ 2692954 h 5490345"/>
                <a:gd name="connsiteX5460" fmla="*/ 1997260 w 2837481"/>
                <a:gd name="connsiteY5460" fmla="*/ 2576714 h 5490345"/>
                <a:gd name="connsiteX5461" fmla="*/ 1991458 w 2837481"/>
                <a:gd name="connsiteY5461" fmla="*/ 2582526 h 5490345"/>
                <a:gd name="connsiteX5462" fmla="*/ 2003062 w 2837481"/>
                <a:gd name="connsiteY5462" fmla="*/ 2629022 h 5490345"/>
                <a:gd name="connsiteX5463" fmla="*/ 2014666 w 2837481"/>
                <a:gd name="connsiteY5463" fmla="*/ 2658082 h 5490345"/>
                <a:gd name="connsiteX5464" fmla="*/ 2003062 w 2837481"/>
                <a:gd name="connsiteY5464" fmla="*/ 2663894 h 5490345"/>
                <a:gd name="connsiteX5465" fmla="*/ 1921836 w 2837481"/>
                <a:gd name="connsiteY5465" fmla="*/ 2634834 h 5490345"/>
                <a:gd name="connsiteX5466" fmla="*/ 1811600 w 2837481"/>
                <a:gd name="connsiteY5466" fmla="*/ 2623210 h 5490345"/>
                <a:gd name="connsiteX5467" fmla="*/ 1776789 w 2837481"/>
                <a:gd name="connsiteY5467" fmla="*/ 2553466 h 5490345"/>
                <a:gd name="connsiteX5468" fmla="*/ 1759383 w 2837481"/>
                <a:gd name="connsiteY5468" fmla="*/ 2541842 h 5490345"/>
                <a:gd name="connsiteX5469" fmla="*/ 2161544 w 2837481"/>
                <a:gd name="connsiteY5469" fmla="*/ 2541841 h 5490345"/>
                <a:gd name="connsiteX5470" fmla="*/ 2155715 w 2837481"/>
                <a:gd name="connsiteY5470" fmla="*/ 2588439 h 5490345"/>
                <a:gd name="connsiteX5471" fmla="*/ 2190687 w 2837481"/>
                <a:gd name="connsiteY5471" fmla="*/ 2594264 h 5490345"/>
                <a:gd name="connsiteX5472" fmla="*/ 2237315 w 2837481"/>
                <a:gd name="connsiteY5472" fmla="*/ 2681636 h 5490345"/>
                <a:gd name="connsiteX5473" fmla="*/ 2266458 w 2837481"/>
                <a:gd name="connsiteY5473" fmla="*/ 2734060 h 5490345"/>
                <a:gd name="connsiteX5474" fmla="*/ 2295600 w 2837481"/>
                <a:gd name="connsiteY5474" fmla="*/ 2786483 h 5490345"/>
                <a:gd name="connsiteX5475" fmla="*/ 2324743 w 2837481"/>
                <a:gd name="connsiteY5475" fmla="*/ 2803957 h 5490345"/>
                <a:gd name="connsiteX5476" fmla="*/ 2307258 w 2837481"/>
                <a:gd name="connsiteY5476" fmla="*/ 2751534 h 5490345"/>
                <a:gd name="connsiteX5477" fmla="*/ 2286129 w 2837481"/>
                <a:gd name="connsiteY5477" fmla="*/ 2724594 h 5490345"/>
                <a:gd name="connsiteX5478" fmla="*/ 2285719 w 2837481"/>
                <a:gd name="connsiteY5478" fmla="*/ 2722991 h 5490345"/>
                <a:gd name="connsiteX5479" fmla="*/ 2287997 w 2837481"/>
                <a:gd name="connsiteY5479" fmla="*/ 2721892 h 5490345"/>
                <a:gd name="connsiteX5480" fmla="*/ 2284732 w 2837481"/>
                <a:gd name="connsiteY5480" fmla="*/ 2719138 h 5490345"/>
                <a:gd name="connsiteX5481" fmla="*/ 2278115 w 2837481"/>
                <a:gd name="connsiteY5481" fmla="*/ 2693286 h 5490345"/>
                <a:gd name="connsiteX5482" fmla="*/ 2225658 w 2837481"/>
                <a:gd name="connsiteY5482" fmla="*/ 2565140 h 5490345"/>
                <a:gd name="connsiteX5483" fmla="*/ 2161544 w 2837481"/>
                <a:gd name="connsiteY5483" fmla="*/ 2541841 h 5490345"/>
                <a:gd name="connsiteX5484" fmla="*/ 960915 w 2837481"/>
                <a:gd name="connsiteY5484" fmla="*/ 2541841 h 5490345"/>
                <a:gd name="connsiteX5485" fmla="*/ 949309 w 2837481"/>
                <a:gd name="connsiteY5485" fmla="*/ 2565092 h 5490345"/>
                <a:gd name="connsiteX5486" fmla="*/ 902881 w 2837481"/>
                <a:gd name="connsiteY5486" fmla="*/ 2594156 h 5490345"/>
                <a:gd name="connsiteX5487" fmla="*/ 746189 w 2837481"/>
                <a:gd name="connsiteY5487" fmla="*/ 2611594 h 5490345"/>
                <a:gd name="connsiteX5488" fmla="*/ 647531 w 2837481"/>
                <a:gd name="connsiteY5488" fmla="*/ 2675535 h 5490345"/>
                <a:gd name="connsiteX5489" fmla="*/ 647531 w 2837481"/>
                <a:gd name="connsiteY5489" fmla="*/ 2652284 h 5490345"/>
                <a:gd name="connsiteX5490" fmla="*/ 676548 w 2837481"/>
                <a:gd name="connsiteY5490" fmla="*/ 2605782 h 5490345"/>
                <a:gd name="connsiteX5491" fmla="*/ 664942 w 2837481"/>
                <a:gd name="connsiteY5491" fmla="*/ 2599969 h 5490345"/>
                <a:gd name="connsiteX5492" fmla="*/ 653335 w 2837481"/>
                <a:gd name="connsiteY5492" fmla="*/ 2611594 h 5490345"/>
                <a:gd name="connsiteX5493" fmla="*/ 485036 w 2837481"/>
                <a:gd name="connsiteY5493" fmla="*/ 2884795 h 5490345"/>
                <a:gd name="connsiteX5494" fmla="*/ 514053 w 2837481"/>
                <a:gd name="connsiteY5494" fmla="*/ 2855731 h 5490345"/>
                <a:gd name="connsiteX5495" fmla="*/ 595301 w 2837481"/>
                <a:gd name="connsiteY5495" fmla="*/ 2739476 h 5490345"/>
                <a:gd name="connsiteX5496" fmla="*/ 664942 w 2837481"/>
                <a:gd name="connsiteY5496" fmla="*/ 2681348 h 5490345"/>
                <a:gd name="connsiteX5497" fmla="*/ 734583 w 2837481"/>
                <a:gd name="connsiteY5497" fmla="*/ 2652284 h 5490345"/>
                <a:gd name="connsiteX5498" fmla="*/ 757796 w 2837481"/>
                <a:gd name="connsiteY5498" fmla="*/ 2675535 h 5490345"/>
                <a:gd name="connsiteX5499" fmla="*/ 751993 w 2837481"/>
                <a:gd name="connsiteY5499" fmla="*/ 2722037 h 5490345"/>
                <a:gd name="connsiteX5500" fmla="*/ 705566 w 2837481"/>
                <a:gd name="connsiteY5500" fmla="*/ 2751101 h 5490345"/>
                <a:gd name="connsiteX5501" fmla="*/ 705566 w 2837481"/>
                <a:gd name="connsiteY5501" fmla="*/ 2774352 h 5490345"/>
                <a:gd name="connsiteX5502" fmla="*/ 728779 w 2837481"/>
                <a:gd name="connsiteY5502" fmla="*/ 2797603 h 5490345"/>
                <a:gd name="connsiteX5503" fmla="*/ 792617 w 2837481"/>
                <a:gd name="connsiteY5503" fmla="*/ 2710412 h 5490345"/>
                <a:gd name="connsiteX5504" fmla="*/ 839044 w 2837481"/>
                <a:gd name="connsiteY5504" fmla="*/ 2722037 h 5490345"/>
                <a:gd name="connsiteX5505" fmla="*/ 908685 w 2837481"/>
                <a:gd name="connsiteY5505" fmla="*/ 2698786 h 5490345"/>
                <a:gd name="connsiteX5506" fmla="*/ 908685 w 2837481"/>
                <a:gd name="connsiteY5506" fmla="*/ 2658097 h 5490345"/>
                <a:gd name="connsiteX5507" fmla="*/ 891274 w 2837481"/>
                <a:gd name="connsiteY5507" fmla="*/ 2646471 h 5490345"/>
                <a:gd name="connsiteX5508" fmla="*/ 972522 w 2837481"/>
                <a:gd name="connsiteY5508" fmla="*/ 2559279 h 5490345"/>
                <a:gd name="connsiteX5509" fmla="*/ 960915 w 2837481"/>
                <a:gd name="connsiteY5509" fmla="*/ 2541841 h 5490345"/>
                <a:gd name="connsiteX5510" fmla="*/ 2398231 w 2837481"/>
                <a:gd name="connsiteY5510" fmla="*/ 2536942 h 5490345"/>
                <a:gd name="connsiteX5511" fmla="*/ 2417828 w 2837481"/>
                <a:gd name="connsiteY5511" fmla="*/ 2583487 h 5490345"/>
                <a:gd name="connsiteX5512" fmla="*/ 2398231 w 2837481"/>
                <a:gd name="connsiteY5512" fmla="*/ 2536942 h 5490345"/>
                <a:gd name="connsiteX5513" fmla="*/ 1940144 w 2837481"/>
                <a:gd name="connsiteY5513" fmla="*/ 2535470 h 5490345"/>
                <a:gd name="connsiteX5514" fmla="*/ 1963417 w 2837481"/>
                <a:gd name="connsiteY5514" fmla="*/ 2588383 h 5490345"/>
                <a:gd name="connsiteX5515" fmla="*/ 1986689 w 2837481"/>
                <a:gd name="connsiteY5515" fmla="*/ 2547228 h 5490345"/>
                <a:gd name="connsiteX5516" fmla="*/ 1975053 w 2837481"/>
                <a:gd name="connsiteY5516" fmla="*/ 2558987 h 5490345"/>
                <a:gd name="connsiteX5517" fmla="*/ 1963417 w 2837481"/>
                <a:gd name="connsiteY5517" fmla="*/ 2558987 h 5490345"/>
                <a:gd name="connsiteX5518" fmla="*/ 1940144 w 2837481"/>
                <a:gd name="connsiteY5518" fmla="*/ 2535470 h 5490345"/>
                <a:gd name="connsiteX5519" fmla="*/ 582206 w 2837481"/>
                <a:gd name="connsiteY5519" fmla="*/ 2529593 h 5490345"/>
                <a:gd name="connsiteX5520" fmla="*/ 582206 w 2837481"/>
                <a:gd name="connsiteY5520" fmla="*/ 2558989 h 5490345"/>
                <a:gd name="connsiteX5521" fmla="*/ 582206 w 2837481"/>
                <a:gd name="connsiteY5521" fmla="*/ 2529593 h 5490345"/>
                <a:gd name="connsiteX5522" fmla="*/ 680396 w 2837481"/>
                <a:gd name="connsiteY5522" fmla="*/ 2512638 h 5490345"/>
                <a:gd name="connsiteX5523" fmla="*/ 664677 w 2837481"/>
                <a:gd name="connsiteY5523" fmla="*/ 2513365 h 5490345"/>
                <a:gd name="connsiteX5524" fmla="*/ 647530 w 2837481"/>
                <a:gd name="connsiteY5524" fmla="*/ 2525001 h 5490345"/>
                <a:gd name="connsiteX5525" fmla="*/ 676109 w 2837481"/>
                <a:gd name="connsiteY5525" fmla="*/ 2530819 h 5490345"/>
                <a:gd name="connsiteX5526" fmla="*/ 658961 w 2837481"/>
                <a:gd name="connsiteY5526" fmla="*/ 2571545 h 5490345"/>
                <a:gd name="connsiteX5527" fmla="*/ 624666 w 2837481"/>
                <a:gd name="connsiteY5527" fmla="*/ 2594817 h 5490345"/>
                <a:gd name="connsiteX5528" fmla="*/ 670393 w 2837481"/>
                <a:gd name="connsiteY5528" fmla="*/ 2577363 h 5490345"/>
                <a:gd name="connsiteX5529" fmla="*/ 687541 w 2837481"/>
                <a:gd name="connsiteY5529" fmla="*/ 2525001 h 5490345"/>
                <a:gd name="connsiteX5530" fmla="*/ 680396 w 2837481"/>
                <a:gd name="connsiteY5530" fmla="*/ 2512638 h 5490345"/>
                <a:gd name="connsiteX5531" fmla="*/ 1986687 w 2837481"/>
                <a:gd name="connsiteY5531" fmla="*/ 2512444 h 5490345"/>
                <a:gd name="connsiteX5532" fmla="*/ 2003836 w 2837481"/>
                <a:gd name="connsiteY5532" fmla="*/ 2529592 h 5490345"/>
                <a:gd name="connsiteX5533" fmla="*/ 1986687 w 2837481"/>
                <a:gd name="connsiteY5533" fmla="*/ 2512444 h 5490345"/>
                <a:gd name="connsiteX5534" fmla="*/ 2101823 w 2837481"/>
                <a:gd name="connsiteY5534" fmla="*/ 2495296 h 5490345"/>
                <a:gd name="connsiteX5535" fmla="*/ 2130913 w 2837481"/>
                <a:gd name="connsiteY5535" fmla="*/ 2530037 h 5490345"/>
                <a:gd name="connsiteX5536" fmla="*/ 2096005 w 2837481"/>
                <a:gd name="connsiteY5536" fmla="*/ 2611099 h 5490345"/>
                <a:gd name="connsiteX5537" fmla="*/ 2078551 w 2837481"/>
                <a:gd name="connsiteY5537" fmla="*/ 2605308 h 5490345"/>
                <a:gd name="connsiteX5538" fmla="*/ 2020371 w 2837481"/>
                <a:gd name="connsiteY5538" fmla="*/ 2558987 h 5490345"/>
                <a:gd name="connsiteX5539" fmla="*/ 2014234 w 2837481"/>
                <a:gd name="connsiteY5539" fmla="*/ 2546217 h 5490345"/>
                <a:gd name="connsiteX5540" fmla="*/ 2011739 w 2837481"/>
                <a:gd name="connsiteY5540" fmla="*/ 2536904 h 5490345"/>
                <a:gd name="connsiteX5541" fmla="*/ 2011372 w 2837481"/>
                <a:gd name="connsiteY5541" fmla="*/ 2533746 h 5490345"/>
                <a:gd name="connsiteX5542" fmla="*/ 2008735 w 2837481"/>
                <a:gd name="connsiteY5542" fmla="*/ 2530037 h 5490345"/>
                <a:gd name="connsiteX5543" fmla="*/ 2011644 w 2837481"/>
                <a:gd name="connsiteY5543" fmla="*/ 2536551 h 5490345"/>
                <a:gd name="connsiteX5544" fmla="*/ 2011739 w 2837481"/>
                <a:gd name="connsiteY5544" fmla="*/ 2536904 h 5490345"/>
                <a:gd name="connsiteX5545" fmla="*/ 2012372 w 2837481"/>
                <a:gd name="connsiteY5545" fmla="*/ 2542341 h 5490345"/>
                <a:gd name="connsiteX5546" fmla="*/ 2014234 w 2837481"/>
                <a:gd name="connsiteY5546" fmla="*/ 2546217 h 5490345"/>
                <a:gd name="connsiteX5547" fmla="*/ 2014553 w 2837481"/>
                <a:gd name="connsiteY5547" fmla="*/ 2547407 h 5490345"/>
                <a:gd name="connsiteX5548" fmla="*/ 2043643 w 2837481"/>
                <a:gd name="connsiteY5548" fmla="*/ 2593728 h 5490345"/>
                <a:gd name="connsiteX5549" fmla="*/ 2101823 w 2837481"/>
                <a:gd name="connsiteY5549" fmla="*/ 2622679 h 5490345"/>
                <a:gd name="connsiteX5550" fmla="*/ 2142549 w 2837481"/>
                <a:gd name="connsiteY5550" fmla="*/ 2547407 h 5490345"/>
                <a:gd name="connsiteX5551" fmla="*/ 2101823 w 2837481"/>
                <a:gd name="connsiteY5551" fmla="*/ 2495296 h 5490345"/>
                <a:gd name="connsiteX5552" fmla="*/ 1288310 w 2837481"/>
                <a:gd name="connsiteY5552" fmla="*/ 2478151 h 5490345"/>
                <a:gd name="connsiteX5553" fmla="*/ 1305785 w 2837481"/>
                <a:gd name="connsiteY5553" fmla="*/ 2489755 h 5490345"/>
                <a:gd name="connsiteX5554" fmla="*/ 1294135 w 2837481"/>
                <a:gd name="connsiteY5554" fmla="*/ 2507160 h 5490345"/>
                <a:gd name="connsiteX5555" fmla="*/ 1276661 w 2837481"/>
                <a:gd name="connsiteY5555" fmla="*/ 2501358 h 5490345"/>
                <a:gd name="connsiteX5556" fmla="*/ 1288310 w 2837481"/>
                <a:gd name="connsiteY5556" fmla="*/ 2489755 h 5490345"/>
                <a:gd name="connsiteX5557" fmla="*/ 1247537 w 2837481"/>
                <a:gd name="connsiteY5557" fmla="*/ 2483953 h 5490345"/>
                <a:gd name="connsiteX5558" fmla="*/ 1212588 w 2837481"/>
                <a:gd name="connsiteY5558" fmla="*/ 2483953 h 5490345"/>
                <a:gd name="connsiteX5559" fmla="*/ 1241712 w 2837481"/>
                <a:gd name="connsiteY5559" fmla="*/ 2512962 h 5490345"/>
                <a:gd name="connsiteX5560" fmla="*/ 1299960 w 2837481"/>
                <a:gd name="connsiteY5560" fmla="*/ 2565180 h 5490345"/>
                <a:gd name="connsiteX5561" fmla="*/ 1364033 w 2837481"/>
                <a:gd name="connsiteY5561" fmla="*/ 2582585 h 5490345"/>
                <a:gd name="connsiteX5562" fmla="*/ 1433931 w 2837481"/>
                <a:gd name="connsiteY5562" fmla="*/ 2536170 h 5490345"/>
                <a:gd name="connsiteX5563" fmla="*/ 1474704 w 2837481"/>
                <a:gd name="connsiteY5563" fmla="*/ 2507160 h 5490345"/>
                <a:gd name="connsiteX5564" fmla="*/ 1451405 w 2837481"/>
                <a:gd name="connsiteY5564" fmla="*/ 2501358 h 5490345"/>
                <a:gd name="connsiteX5565" fmla="*/ 1416456 w 2837481"/>
                <a:gd name="connsiteY5565" fmla="*/ 2495557 h 5490345"/>
                <a:gd name="connsiteX5566" fmla="*/ 1422281 w 2837481"/>
                <a:gd name="connsiteY5566" fmla="*/ 2507160 h 5490345"/>
                <a:gd name="connsiteX5567" fmla="*/ 1410631 w 2837481"/>
                <a:gd name="connsiteY5567" fmla="*/ 2512962 h 5490345"/>
                <a:gd name="connsiteX5568" fmla="*/ 1375683 w 2837481"/>
                <a:gd name="connsiteY5568" fmla="*/ 2530368 h 5490345"/>
                <a:gd name="connsiteX5569" fmla="*/ 1375683 w 2837481"/>
                <a:gd name="connsiteY5569" fmla="*/ 2512962 h 5490345"/>
                <a:gd name="connsiteX5570" fmla="*/ 1364033 w 2837481"/>
                <a:gd name="connsiteY5570" fmla="*/ 2507160 h 5490345"/>
                <a:gd name="connsiteX5571" fmla="*/ 1369858 w 2837481"/>
                <a:gd name="connsiteY5571" fmla="*/ 2512962 h 5490345"/>
                <a:gd name="connsiteX5572" fmla="*/ 1346559 w 2837481"/>
                <a:gd name="connsiteY5572" fmla="*/ 2512962 h 5490345"/>
                <a:gd name="connsiteX5573" fmla="*/ 1329084 w 2837481"/>
                <a:gd name="connsiteY5573" fmla="*/ 2530368 h 5490345"/>
                <a:gd name="connsiteX5574" fmla="*/ 1311609 w 2837481"/>
                <a:gd name="connsiteY5574" fmla="*/ 2512962 h 5490345"/>
                <a:gd name="connsiteX5575" fmla="*/ 1294135 w 2837481"/>
                <a:gd name="connsiteY5575" fmla="*/ 2512962 h 5490345"/>
                <a:gd name="connsiteX5576" fmla="*/ 1299960 w 2837481"/>
                <a:gd name="connsiteY5576" fmla="*/ 2507160 h 5490345"/>
                <a:gd name="connsiteX5577" fmla="*/ 1323259 w 2837481"/>
                <a:gd name="connsiteY5577" fmla="*/ 2495557 h 5490345"/>
                <a:gd name="connsiteX5578" fmla="*/ 1311609 w 2837481"/>
                <a:gd name="connsiteY5578" fmla="*/ 2483953 h 5490345"/>
                <a:gd name="connsiteX5579" fmla="*/ 1288310 w 2837481"/>
                <a:gd name="connsiteY5579" fmla="*/ 2478151 h 5490345"/>
                <a:gd name="connsiteX5580" fmla="*/ 583022 w 2837481"/>
                <a:gd name="connsiteY5580" fmla="*/ 2465902 h 5490345"/>
                <a:gd name="connsiteX5581" fmla="*/ 547747 w 2837481"/>
                <a:gd name="connsiteY5581" fmla="*/ 2525394 h 5490345"/>
                <a:gd name="connsiteX5582" fmla="*/ 518351 w 2837481"/>
                <a:gd name="connsiteY5582" fmla="*/ 2537292 h 5490345"/>
                <a:gd name="connsiteX5583" fmla="*/ 500713 w 2837481"/>
                <a:gd name="connsiteY5583" fmla="*/ 2531343 h 5490345"/>
                <a:gd name="connsiteX5584" fmla="*/ 494834 w 2837481"/>
                <a:gd name="connsiteY5584" fmla="*/ 2543242 h 5490345"/>
                <a:gd name="connsiteX5585" fmla="*/ 506592 w 2837481"/>
                <a:gd name="connsiteY5585" fmla="*/ 2549191 h 5490345"/>
                <a:gd name="connsiteX5586" fmla="*/ 547747 w 2837481"/>
                <a:gd name="connsiteY5586" fmla="*/ 2537292 h 5490345"/>
                <a:gd name="connsiteX5587" fmla="*/ 583022 w 2837481"/>
                <a:gd name="connsiteY5587" fmla="*/ 2465902 h 5490345"/>
                <a:gd name="connsiteX5588" fmla="*/ 1992404 w 2837481"/>
                <a:gd name="connsiteY5588" fmla="*/ 2461000 h 5490345"/>
                <a:gd name="connsiteX5589" fmla="*/ 1975256 w 2837481"/>
                <a:gd name="connsiteY5589" fmla="*/ 2478370 h 5490345"/>
                <a:gd name="connsiteX5590" fmla="*/ 1980972 w 2837481"/>
                <a:gd name="connsiteY5590" fmla="*/ 2495741 h 5490345"/>
                <a:gd name="connsiteX5591" fmla="*/ 1986688 w 2837481"/>
                <a:gd name="connsiteY5591" fmla="*/ 2478370 h 5490345"/>
                <a:gd name="connsiteX5592" fmla="*/ 2015267 w 2837481"/>
                <a:gd name="connsiteY5592" fmla="*/ 2466790 h 5490345"/>
                <a:gd name="connsiteX5593" fmla="*/ 2055279 w 2837481"/>
                <a:gd name="connsiteY5593" fmla="*/ 2507321 h 5490345"/>
                <a:gd name="connsiteX5594" fmla="*/ 2038131 w 2837481"/>
                <a:gd name="connsiteY5594" fmla="*/ 2513112 h 5490345"/>
                <a:gd name="connsiteX5595" fmla="*/ 2043847 w 2837481"/>
                <a:gd name="connsiteY5595" fmla="*/ 2518902 h 5490345"/>
                <a:gd name="connsiteX5596" fmla="*/ 2049563 w 2837481"/>
                <a:gd name="connsiteY5596" fmla="*/ 2524692 h 5490345"/>
                <a:gd name="connsiteX5597" fmla="*/ 2066710 w 2837481"/>
                <a:gd name="connsiteY5597" fmla="*/ 2518902 h 5490345"/>
                <a:gd name="connsiteX5598" fmla="*/ 2049563 w 2837481"/>
                <a:gd name="connsiteY5598" fmla="*/ 2478370 h 5490345"/>
                <a:gd name="connsiteX5599" fmla="*/ 1992404 w 2837481"/>
                <a:gd name="connsiteY5599" fmla="*/ 2461000 h 5490345"/>
                <a:gd name="connsiteX5600" fmla="*/ 668863 w 2837481"/>
                <a:gd name="connsiteY5600" fmla="*/ 2445654 h 5490345"/>
                <a:gd name="connsiteX5601" fmla="*/ 663861 w 2837481"/>
                <a:gd name="connsiteY5601" fmla="*/ 2450388 h 5490345"/>
                <a:gd name="connsiteX5602" fmla="*/ 663861 w 2837481"/>
                <a:gd name="connsiteY5602" fmla="*/ 2490400 h 5490345"/>
                <a:gd name="connsiteX5603" fmla="*/ 675294 w 2837481"/>
                <a:gd name="connsiteY5603" fmla="*/ 2456104 h 5490345"/>
                <a:gd name="connsiteX5604" fmla="*/ 668863 w 2837481"/>
                <a:gd name="connsiteY5604" fmla="*/ 2445654 h 5490345"/>
                <a:gd name="connsiteX5605" fmla="*/ 2102639 w 2837481"/>
                <a:gd name="connsiteY5605" fmla="*/ 2443856 h 5490345"/>
                <a:gd name="connsiteX5606" fmla="*/ 2096650 w 2837481"/>
                <a:gd name="connsiteY5606" fmla="*/ 2466720 h 5490345"/>
                <a:gd name="connsiteX5607" fmla="*/ 2138567 w 2837481"/>
                <a:gd name="connsiteY5607" fmla="*/ 2495300 h 5490345"/>
                <a:gd name="connsiteX5608" fmla="*/ 2132579 w 2837481"/>
                <a:gd name="connsiteY5608" fmla="*/ 2466720 h 5490345"/>
                <a:gd name="connsiteX5609" fmla="*/ 2102639 w 2837481"/>
                <a:gd name="connsiteY5609" fmla="*/ 2443856 h 5490345"/>
                <a:gd name="connsiteX5610" fmla="*/ 628866 w 2837481"/>
                <a:gd name="connsiteY5610" fmla="*/ 2438956 h 5490345"/>
                <a:gd name="connsiteX5611" fmla="*/ 617667 w 2837481"/>
                <a:gd name="connsiteY5611" fmla="*/ 2444672 h 5490345"/>
                <a:gd name="connsiteX5612" fmla="*/ 595270 w 2837481"/>
                <a:gd name="connsiteY5612" fmla="*/ 2490400 h 5490345"/>
                <a:gd name="connsiteX5613" fmla="*/ 628866 w 2837481"/>
                <a:gd name="connsiteY5613" fmla="*/ 2461820 h 5490345"/>
                <a:gd name="connsiteX5614" fmla="*/ 628866 w 2837481"/>
                <a:gd name="connsiteY5614" fmla="*/ 2438956 h 5490345"/>
                <a:gd name="connsiteX5615" fmla="*/ 2124811 w 2837481"/>
                <a:gd name="connsiteY5615" fmla="*/ 2426705 h 5490345"/>
                <a:gd name="connsiteX5616" fmla="*/ 2118969 w 2837481"/>
                <a:gd name="connsiteY5616" fmla="*/ 2438208 h 5490345"/>
                <a:gd name="connsiteX5617" fmla="*/ 2171543 w 2837481"/>
                <a:gd name="connsiteY5617" fmla="*/ 2524479 h 5490345"/>
                <a:gd name="connsiteX5618" fmla="*/ 2270849 w 2837481"/>
                <a:gd name="connsiteY5618" fmla="*/ 2558987 h 5490345"/>
                <a:gd name="connsiteX5619" fmla="*/ 2270849 w 2837481"/>
                <a:gd name="connsiteY5619" fmla="*/ 2553235 h 5490345"/>
                <a:gd name="connsiteX5620" fmla="*/ 2270849 w 2837481"/>
                <a:gd name="connsiteY5620" fmla="*/ 2547484 h 5490345"/>
                <a:gd name="connsiteX5621" fmla="*/ 2194909 w 2837481"/>
                <a:gd name="connsiteY5621" fmla="*/ 2530230 h 5490345"/>
                <a:gd name="connsiteX5622" fmla="*/ 2165702 w 2837481"/>
                <a:gd name="connsiteY5622" fmla="*/ 2501473 h 5490345"/>
                <a:gd name="connsiteX5623" fmla="*/ 2124811 w 2837481"/>
                <a:gd name="connsiteY5623" fmla="*/ 2426705 h 5490345"/>
                <a:gd name="connsiteX5624" fmla="*/ 560160 w 2837481"/>
                <a:gd name="connsiteY5624" fmla="*/ 2425483 h 5490345"/>
                <a:gd name="connsiteX5625" fmla="*/ 548727 w 2837481"/>
                <a:gd name="connsiteY5625" fmla="*/ 2431607 h 5490345"/>
                <a:gd name="connsiteX5626" fmla="*/ 554443 w 2837481"/>
                <a:gd name="connsiteY5626" fmla="*/ 2431607 h 5490345"/>
                <a:gd name="connsiteX5627" fmla="*/ 565876 w 2837481"/>
                <a:gd name="connsiteY5627" fmla="*/ 2443856 h 5490345"/>
                <a:gd name="connsiteX5628" fmla="*/ 565876 w 2837481"/>
                <a:gd name="connsiteY5628" fmla="*/ 2437732 h 5490345"/>
                <a:gd name="connsiteX5629" fmla="*/ 560160 w 2837481"/>
                <a:gd name="connsiteY5629" fmla="*/ 2425483 h 5490345"/>
                <a:gd name="connsiteX5630" fmla="*/ 2236554 w 2837481"/>
                <a:gd name="connsiteY5630" fmla="*/ 2419357 h 5490345"/>
                <a:gd name="connsiteX5631" fmla="*/ 2242935 w 2837481"/>
                <a:gd name="connsiteY5631" fmla="*/ 2427144 h 5490345"/>
                <a:gd name="connsiteX5632" fmla="*/ 2253175 w 2837481"/>
                <a:gd name="connsiteY5632" fmla="*/ 2460810 h 5490345"/>
                <a:gd name="connsiteX5633" fmla="*/ 2277023 w 2837481"/>
                <a:gd name="connsiteY5633" fmla="*/ 2483355 h 5490345"/>
                <a:gd name="connsiteX5634" fmla="*/ 2357961 w 2837481"/>
                <a:gd name="connsiteY5634" fmla="*/ 2605532 h 5490345"/>
                <a:gd name="connsiteX5635" fmla="*/ 2334836 w 2837481"/>
                <a:gd name="connsiteY5635" fmla="*/ 2512444 h 5490345"/>
                <a:gd name="connsiteX5636" fmla="*/ 2346399 w 2837481"/>
                <a:gd name="connsiteY5636" fmla="*/ 2500808 h 5490345"/>
                <a:gd name="connsiteX5637" fmla="*/ 2381086 w 2837481"/>
                <a:gd name="connsiteY5637" fmla="*/ 2512444 h 5490345"/>
                <a:gd name="connsiteX5638" fmla="*/ 2381086 w 2837481"/>
                <a:gd name="connsiteY5638" fmla="*/ 2494990 h 5490345"/>
                <a:gd name="connsiteX5639" fmla="*/ 2323273 w 2837481"/>
                <a:gd name="connsiteY5639" fmla="*/ 2425175 h 5490345"/>
                <a:gd name="connsiteX5640" fmla="*/ 2311711 w 2837481"/>
                <a:gd name="connsiteY5640" fmla="*/ 2500808 h 5490345"/>
                <a:gd name="connsiteX5641" fmla="*/ 2300148 w 2837481"/>
                <a:gd name="connsiteY5641" fmla="*/ 2506626 h 5490345"/>
                <a:gd name="connsiteX5642" fmla="*/ 2270519 w 2837481"/>
                <a:gd name="connsiteY5642" fmla="*/ 2460810 h 5490345"/>
                <a:gd name="connsiteX5643" fmla="*/ 2242935 w 2837481"/>
                <a:gd name="connsiteY5643" fmla="*/ 2427144 h 5490345"/>
                <a:gd name="connsiteX5644" fmla="*/ 2242336 w 2837481"/>
                <a:gd name="connsiteY5644" fmla="*/ 2425175 h 5490345"/>
                <a:gd name="connsiteX5645" fmla="*/ 2236554 w 2837481"/>
                <a:gd name="connsiteY5645" fmla="*/ 2419357 h 5490345"/>
                <a:gd name="connsiteX5646" fmla="*/ 2187408 w 2837481"/>
                <a:gd name="connsiteY5646" fmla="*/ 2411007 h 5490345"/>
                <a:gd name="connsiteX5647" fmla="*/ 2184498 w 2837481"/>
                <a:gd name="connsiteY5647" fmla="*/ 2415350 h 5490345"/>
                <a:gd name="connsiteX5648" fmla="*/ 2190317 w 2837481"/>
                <a:gd name="connsiteY5648" fmla="*/ 2455882 h 5490345"/>
                <a:gd name="connsiteX5649" fmla="*/ 2219407 w 2837481"/>
                <a:gd name="connsiteY5649" fmla="*/ 2473252 h 5490345"/>
                <a:gd name="connsiteX5650" fmla="*/ 2201953 w 2837481"/>
                <a:gd name="connsiteY5650" fmla="*/ 2455882 h 5490345"/>
                <a:gd name="connsiteX5651" fmla="*/ 2190317 w 2837481"/>
                <a:gd name="connsiteY5651" fmla="*/ 2415350 h 5490345"/>
                <a:gd name="connsiteX5652" fmla="*/ 2187408 w 2837481"/>
                <a:gd name="connsiteY5652" fmla="*/ 2411007 h 5490345"/>
                <a:gd name="connsiteX5653" fmla="*/ 1812125 w 2837481"/>
                <a:gd name="connsiteY5653" fmla="*/ 2402208 h 5490345"/>
                <a:gd name="connsiteX5654" fmla="*/ 1812125 w 2837481"/>
                <a:gd name="connsiteY5654" fmla="*/ 2448529 h 5490345"/>
                <a:gd name="connsiteX5655" fmla="*/ 1875998 w 2837481"/>
                <a:gd name="connsiteY5655" fmla="*/ 2477480 h 5490345"/>
                <a:gd name="connsiteX5656" fmla="*/ 1957291 w 2837481"/>
                <a:gd name="connsiteY5656" fmla="*/ 2512220 h 5490345"/>
                <a:gd name="connsiteX5657" fmla="*/ 1951485 w 2837481"/>
                <a:gd name="connsiteY5657" fmla="*/ 2500640 h 5490345"/>
                <a:gd name="connsiteX5658" fmla="*/ 1893418 w 2837481"/>
                <a:gd name="connsiteY5658" fmla="*/ 2483270 h 5490345"/>
                <a:gd name="connsiteX5659" fmla="*/ 1835352 w 2837481"/>
                <a:gd name="connsiteY5659" fmla="*/ 2460109 h 5490345"/>
                <a:gd name="connsiteX5660" fmla="*/ 1812125 w 2837481"/>
                <a:gd name="connsiteY5660" fmla="*/ 2402208 h 5490345"/>
                <a:gd name="connsiteX5661" fmla="*/ 2131219 w 2837481"/>
                <a:gd name="connsiteY5661" fmla="*/ 2385063 h 5490345"/>
                <a:gd name="connsiteX5662" fmla="*/ 2131219 w 2837481"/>
                <a:gd name="connsiteY5662" fmla="*/ 2390942 h 5490345"/>
                <a:gd name="connsiteX5663" fmla="*/ 2166915 w 2837481"/>
                <a:gd name="connsiteY5663" fmla="*/ 2408580 h 5490345"/>
                <a:gd name="connsiteX5664" fmla="*/ 2172864 w 2837481"/>
                <a:gd name="connsiteY5664" fmla="*/ 2396821 h 5490345"/>
                <a:gd name="connsiteX5665" fmla="*/ 2131219 w 2837481"/>
                <a:gd name="connsiteY5665" fmla="*/ 2385063 h 5490345"/>
                <a:gd name="connsiteX5666" fmla="*/ 612418 w 2837481"/>
                <a:gd name="connsiteY5666" fmla="*/ 2380164 h 5490345"/>
                <a:gd name="connsiteX5667" fmla="*/ 570773 w 2837481"/>
                <a:gd name="connsiteY5667" fmla="*/ 2397311 h 5490345"/>
                <a:gd name="connsiteX5668" fmla="*/ 570773 w 2837481"/>
                <a:gd name="connsiteY5668" fmla="*/ 2408743 h 5490345"/>
                <a:gd name="connsiteX5669" fmla="*/ 594570 w 2837481"/>
                <a:gd name="connsiteY5669" fmla="*/ 2403027 h 5490345"/>
                <a:gd name="connsiteX5670" fmla="*/ 612418 w 2837481"/>
                <a:gd name="connsiteY5670" fmla="*/ 2380164 h 5490345"/>
                <a:gd name="connsiteX5671" fmla="*/ 798287 w 2837481"/>
                <a:gd name="connsiteY5671" fmla="*/ 2372814 h 5490345"/>
                <a:gd name="connsiteX5672" fmla="*/ 757562 w 2837481"/>
                <a:gd name="connsiteY5672" fmla="*/ 2396261 h 5490345"/>
                <a:gd name="connsiteX5673" fmla="*/ 757562 w 2837481"/>
                <a:gd name="connsiteY5673" fmla="*/ 2449017 h 5490345"/>
                <a:gd name="connsiteX5674" fmla="*/ 769198 w 2837481"/>
                <a:gd name="connsiteY5674" fmla="*/ 2454878 h 5490345"/>
                <a:gd name="connsiteX5675" fmla="*/ 792470 w 2837481"/>
                <a:gd name="connsiteY5675" fmla="*/ 2425570 h 5490345"/>
                <a:gd name="connsiteX5676" fmla="*/ 763380 w 2837481"/>
                <a:gd name="connsiteY5676" fmla="*/ 2431431 h 5490345"/>
                <a:gd name="connsiteX5677" fmla="*/ 775016 w 2837481"/>
                <a:gd name="connsiteY5677" fmla="*/ 2402123 h 5490345"/>
                <a:gd name="connsiteX5678" fmla="*/ 809923 w 2837481"/>
                <a:gd name="connsiteY5678" fmla="*/ 2384537 h 5490345"/>
                <a:gd name="connsiteX5679" fmla="*/ 827377 w 2837481"/>
                <a:gd name="connsiteY5679" fmla="*/ 2413846 h 5490345"/>
                <a:gd name="connsiteX5680" fmla="*/ 850649 w 2837481"/>
                <a:gd name="connsiteY5680" fmla="*/ 2437293 h 5490345"/>
                <a:gd name="connsiteX5681" fmla="*/ 827377 w 2837481"/>
                <a:gd name="connsiteY5681" fmla="*/ 2501772 h 5490345"/>
                <a:gd name="connsiteX5682" fmla="*/ 780834 w 2837481"/>
                <a:gd name="connsiteY5682" fmla="*/ 2501772 h 5490345"/>
                <a:gd name="connsiteX5683" fmla="*/ 751744 w 2837481"/>
                <a:gd name="connsiteY5683" fmla="*/ 2519358 h 5490345"/>
                <a:gd name="connsiteX5684" fmla="*/ 681928 w 2837481"/>
                <a:gd name="connsiteY5684" fmla="*/ 2490049 h 5490345"/>
                <a:gd name="connsiteX5685" fmla="*/ 676110 w 2837481"/>
                <a:gd name="connsiteY5685" fmla="*/ 2495911 h 5490345"/>
                <a:gd name="connsiteX5686" fmla="*/ 699382 w 2837481"/>
                <a:gd name="connsiteY5686" fmla="*/ 2519358 h 5490345"/>
                <a:gd name="connsiteX5687" fmla="*/ 763380 w 2837481"/>
                <a:gd name="connsiteY5687" fmla="*/ 2525219 h 5490345"/>
                <a:gd name="connsiteX5688" fmla="*/ 827377 w 2837481"/>
                <a:gd name="connsiteY5688" fmla="*/ 2513496 h 5490345"/>
                <a:gd name="connsiteX5689" fmla="*/ 850649 w 2837481"/>
                <a:gd name="connsiteY5689" fmla="*/ 2490049 h 5490345"/>
                <a:gd name="connsiteX5690" fmla="*/ 862285 w 2837481"/>
                <a:gd name="connsiteY5690" fmla="*/ 2431431 h 5490345"/>
                <a:gd name="connsiteX5691" fmla="*/ 827377 w 2837481"/>
                <a:gd name="connsiteY5691" fmla="*/ 2390399 h 5490345"/>
                <a:gd name="connsiteX5692" fmla="*/ 798287 w 2837481"/>
                <a:gd name="connsiteY5692" fmla="*/ 2372814 h 5490345"/>
                <a:gd name="connsiteX5693" fmla="*/ 2276565 w 2837481"/>
                <a:gd name="connsiteY5693" fmla="*/ 2363015 h 5490345"/>
                <a:gd name="connsiteX5694" fmla="*/ 2270849 w 2837481"/>
                <a:gd name="connsiteY5694" fmla="*/ 2368805 h 5490345"/>
                <a:gd name="connsiteX5695" fmla="*/ 2305144 w 2837481"/>
                <a:gd name="connsiteY5695" fmla="*/ 2426707 h 5490345"/>
                <a:gd name="connsiteX5696" fmla="*/ 2276565 w 2837481"/>
                <a:gd name="connsiteY5696" fmla="*/ 2363015 h 5490345"/>
                <a:gd name="connsiteX5697" fmla="*/ 2207159 w 2837481"/>
                <a:gd name="connsiteY5697" fmla="*/ 2363015 h 5490345"/>
                <a:gd name="connsiteX5698" fmla="*/ 2207159 w 2837481"/>
                <a:gd name="connsiteY5698" fmla="*/ 2374447 h 5490345"/>
                <a:gd name="connsiteX5699" fmla="*/ 2201034 w 2837481"/>
                <a:gd name="connsiteY5699" fmla="*/ 2391594 h 5490345"/>
                <a:gd name="connsiteX5700" fmla="*/ 2213283 w 2837481"/>
                <a:gd name="connsiteY5700" fmla="*/ 2397310 h 5490345"/>
                <a:gd name="connsiteX5701" fmla="*/ 2207159 w 2837481"/>
                <a:gd name="connsiteY5701" fmla="*/ 2363015 h 5490345"/>
                <a:gd name="connsiteX5702" fmla="*/ 2096923 w 2837481"/>
                <a:gd name="connsiteY5702" fmla="*/ 2363015 h 5490345"/>
                <a:gd name="connsiteX5703" fmla="*/ 2084674 w 2837481"/>
                <a:gd name="connsiteY5703" fmla="*/ 2367914 h 5490345"/>
                <a:gd name="connsiteX5704" fmla="*/ 2096923 w 2837481"/>
                <a:gd name="connsiteY5704" fmla="*/ 2372814 h 5490345"/>
                <a:gd name="connsiteX5705" fmla="*/ 2096923 w 2837481"/>
                <a:gd name="connsiteY5705" fmla="*/ 2363015 h 5490345"/>
                <a:gd name="connsiteX5706" fmla="*/ 1875561 w 2837481"/>
                <a:gd name="connsiteY5706" fmla="*/ 2356532 h 5490345"/>
                <a:gd name="connsiteX5707" fmla="*/ 1829240 w 2837481"/>
                <a:gd name="connsiteY5707" fmla="*/ 2373824 h 5490345"/>
                <a:gd name="connsiteX5708" fmla="*/ 1817660 w 2837481"/>
                <a:gd name="connsiteY5708" fmla="*/ 2396879 h 5490345"/>
                <a:gd name="connsiteX5709" fmla="*/ 1840820 w 2837481"/>
                <a:gd name="connsiteY5709" fmla="*/ 2379588 h 5490345"/>
                <a:gd name="connsiteX5710" fmla="*/ 1898722 w 2837481"/>
                <a:gd name="connsiteY5710" fmla="*/ 2368060 h 5490345"/>
                <a:gd name="connsiteX5711" fmla="*/ 1927672 w 2837481"/>
                <a:gd name="connsiteY5711" fmla="*/ 2414171 h 5490345"/>
                <a:gd name="connsiteX5712" fmla="*/ 1904512 w 2837481"/>
                <a:gd name="connsiteY5712" fmla="*/ 2437227 h 5490345"/>
                <a:gd name="connsiteX5713" fmla="*/ 1875561 w 2837481"/>
                <a:gd name="connsiteY5713" fmla="*/ 2419935 h 5490345"/>
                <a:gd name="connsiteX5714" fmla="*/ 1875561 w 2837481"/>
                <a:gd name="connsiteY5714" fmla="*/ 2431463 h 5490345"/>
                <a:gd name="connsiteX5715" fmla="*/ 1916092 w 2837481"/>
                <a:gd name="connsiteY5715" fmla="*/ 2442991 h 5490345"/>
                <a:gd name="connsiteX5716" fmla="*/ 1933462 w 2837481"/>
                <a:gd name="connsiteY5716" fmla="*/ 2431463 h 5490345"/>
                <a:gd name="connsiteX5717" fmla="*/ 1921882 w 2837481"/>
                <a:gd name="connsiteY5717" fmla="*/ 2373824 h 5490345"/>
                <a:gd name="connsiteX5718" fmla="*/ 1875561 w 2837481"/>
                <a:gd name="connsiteY5718" fmla="*/ 2356532 h 5490345"/>
                <a:gd name="connsiteX5719" fmla="*/ 1758868 w 2837481"/>
                <a:gd name="connsiteY5719" fmla="*/ 2350766 h 5490345"/>
                <a:gd name="connsiteX5720" fmla="*/ 1898500 w 2837481"/>
                <a:gd name="connsiteY5720" fmla="*/ 2617530 h 5490345"/>
                <a:gd name="connsiteX5721" fmla="*/ 1991588 w 2837481"/>
                <a:gd name="connsiteY5721" fmla="*/ 2634928 h 5490345"/>
                <a:gd name="connsiteX5722" fmla="*/ 1974134 w 2837481"/>
                <a:gd name="connsiteY5722" fmla="*/ 2605932 h 5490345"/>
                <a:gd name="connsiteX5723" fmla="*/ 1962498 w 2837481"/>
                <a:gd name="connsiteY5723" fmla="*/ 2611731 h 5490345"/>
                <a:gd name="connsiteX5724" fmla="*/ 1933408 w 2837481"/>
                <a:gd name="connsiteY5724" fmla="*/ 2565337 h 5490345"/>
                <a:gd name="connsiteX5725" fmla="*/ 1921772 w 2837481"/>
                <a:gd name="connsiteY5725" fmla="*/ 2530542 h 5490345"/>
                <a:gd name="connsiteX5726" fmla="*/ 1857774 w 2837481"/>
                <a:gd name="connsiteY5726" fmla="*/ 2495746 h 5490345"/>
                <a:gd name="connsiteX5727" fmla="*/ 1793776 w 2837481"/>
                <a:gd name="connsiteY5727" fmla="*/ 2460951 h 5490345"/>
                <a:gd name="connsiteX5728" fmla="*/ 1793776 w 2837481"/>
                <a:gd name="connsiteY5728" fmla="*/ 2449353 h 5490345"/>
                <a:gd name="connsiteX5729" fmla="*/ 1799594 w 2837481"/>
                <a:gd name="connsiteY5729" fmla="*/ 2373963 h 5490345"/>
                <a:gd name="connsiteX5730" fmla="*/ 1758868 w 2837481"/>
                <a:gd name="connsiteY5730" fmla="*/ 2350766 h 5490345"/>
                <a:gd name="connsiteX5731" fmla="*/ 641814 w 2837481"/>
                <a:gd name="connsiteY5731" fmla="*/ 2345869 h 5490345"/>
                <a:gd name="connsiteX5732" fmla="*/ 635689 w 2837481"/>
                <a:gd name="connsiteY5732" fmla="*/ 2357067 h 5490345"/>
                <a:gd name="connsiteX5733" fmla="*/ 635689 w 2837481"/>
                <a:gd name="connsiteY5733" fmla="*/ 2385064 h 5490345"/>
                <a:gd name="connsiteX5734" fmla="*/ 641814 w 2837481"/>
                <a:gd name="connsiteY5734" fmla="*/ 2379465 h 5490345"/>
                <a:gd name="connsiteX5735" fmla="*/ 641814 w 2837481"/>
                <a:gd name="connsiteY5735" fmla="*/ 2345869 h 5490345"/>
                <a:gd name="connsiteX5736" fmla="*/ 967623 w 2837481"/>
                <a:gd name="connsiteY5736" fmla="*/ 2338519 h 5490345"/>
                <a:gd name="connsiteX5737" fmla="*/ 874339 w 2837481"/>
                <a:gd name="connsiteY5737" fmla="*/ 2419641 h 5490345"/>
                <a:gd name="connsiteX5738" fmla="*/ 868509 w 2837481"/>
                <a:gd name="connsiteY5738" fmla="*/ 2494969 h 5490345"/>
                <a:gd name="connsiteX5739" fmla="*/ 833528 w 2837481"/>
                <a:gd name="connsiteY5739" fmla="*/ 2523941 h 5490345"/>
                <a:gd name="connsiteX5740" fmla="*/ 746074 w 2837481"/>
                <a:gd name="connsiteY5740" fmla="*/ 2541325 h 5490345"/>
                <a:gd name="connsiteX5741" fmla="*/ 746074 w 2837481"/>
                <a:gd name="connsiteY5741" fmla="*/ 2564502 h 5490345"/>
                <a:gd name="connsiteX5742" fmla="*/ 693602 w 2837481"/>
                <a:gd name="connsiteY5742" fmla="*/ 2610858 h 5490345"/>
                <a:gd name="connsiteX5743" fmla="*/ 676111 w 2837481"/>
                <a:gd name="connsiteY5743" fmla="*/ 2639830 h 5490345"/>
                <a:gd name="connsiteX5744" fmla="*/ 693602 w 2837481"/>
                <a:gd name="connsiteY5744" fmla="*/ 2628241 h 5490345"/>
                <a:gd name="connsiteX5745" fmla="*/ 786886 w 2837481"/>
                <a:gd name="connsiteY5745" fmla="*/ 2587680 h 5490345"/>
                <a:gd name="connsiteX5746" fmla="*/ 827697 w 2837481"/>
                <a:gd name="connsiteY5746" fmla="*/ 2581886 h 5490345"/>
                <a:gd name="connsiteX5747" fmla="*/ 915151 w 2837481"/>
                <a:gd name="connsiteY5747" fmla="*/ 2483380 h 5490345"/>
                <a:gd name="connsiteX5748" fmla="*/ 967623 w 2837481"/>
                <a:gd name="connsiteY5748" fmla="*/ 2338519 h 5490345"/>
                <a:gd name="connsiteX5749" fmla="*/ 2032881 w 2837481"/>
                <a:gd name="connsiteY5749" fmla="*/ 2326271 h 5490345"/>
                <a:gd name="connsiteX5750" fmla="*/ 2021682 w 2837481"/>
                <a:gd name="connsiteY5750" fmla="*/ 2338297 h 5490345"/>
                <a:gd name="connsiteX5751" fmla="*/ 2023082 w 2837481"/>
                <a:gd name="connsiteY5751" fmla="*/ 2365355 h 5490345"/>
                <a:gd name="connsiteX5752" fmla="*/ 2024106 w 2837481"/>
                <a:gd name="connsiteY5752" fmla="*/ 2368182 h 5490345"/>
                <a:gd name="connsiteX5753" fmla="*/ 2023782 w 2837481"/>
                <a:gd name="connsiteY5753" fmla="*/ 2370616 h 5490345"/>
                <a:gd name="connsiteX5754" fmla="*/ 2032881 w 2837481"/>
                <a:gd name="connsiteY5754" fmla="*/ 2392413 h 5490345"/>
                <a:gd name="connsiteX5755" fmla="*/ 2024106 w 2837481"/>
                <a:gd name="connsiteY5755" fmla="*/ 2368182 h 5490345"/>
                <a:gd name="connsiteX5756" fmla="*/ 2027281 w 2837481"/>
                <a:gd name="connsiteY5756" fmla="*/ 2344310 h 5490345"/>
                <a:gd name="connsiteX5757" fmla="*/ 2055278 w 2837481"/>
                <a:gd name="connsiteY5757" fmla="*/ 2344310 h 5490345"/>
                <a:gd name="connsiteX5758" fmla="*/ 2055278 w 2837481"/>
                <a:gd name="connsiteY5758" fmla="*/ 2338297 h 5490345"/>
                <a:gd name="connsiteX5759" fmla="*/ 2032881 w 2837481"/>
                <a:gd name="connsiteY5759" fmla="*/ 2326271 h 5490345"/>
                <a:gd name="connsiteX5760" fmla="*/ 1717223 w 2837481"/>
                <a:gd name="connsiteY5760" fmla="*/ 2326271 h 5490345"/>
                <a:gd name="connsiteX5761" fmla="*/ 1787322 w 2837481"/>
                <a:gd name="connsiteY5761" fmla="*/ 2536160 h 5490345"/>
                <a:gd name="connsiteX5762" fmla="*/ 1851579 w 2837481"/>
                <a:gd name="connsiteY5762" fmla="*/ 2617783 h 5490345"/>
                <a:gd name="connsiteX5763" fmla="*/ 1869103 w 2837481"/>
                <a:gd name="connsiteY5763" fmla="*/ 2617783 h 5490345"/>
                <a:gd name="connsiteX5764" fmla="*/ 1752272 w 2837481"/>
                <a:gd name="connsiteY5764" fmla="*/ 2402064 h 5490345"/>
                <a:gd name="connsiteX5765" fmla="*/ 1717223 w 2837481"/>
                <a:gd name="connsiteY5765" fmla="*/ 2326271 h 5490345"/>
                <a:gd name="connsiteX5766" fmla="*/ 699382 w 2837481"/>
                <a:gd name="connsiteY5766" fmla="*/ 2326271 h 5490345"/>
                <a:gd name="connsiteX5767" fmla="*/ 681009 w 2837481"/>
                <a:gd name="connsiteY5767" fmla="*/ 2338519 h 5490345"/>
                <a:gd name="connsiteX5768" fmla="*/ 693258 w 2837481"/>
                <a:gd name="connsiteY5768" fmla="*/ 2338519 h 5490345"/>
                <a:gd name="connsiteX5769" fmla="*/ 705506 w 2837481"/>
                <a:gd name="connsiteY5769" fmla="*/ 2350768 h 5490345"/>
                <a:gd name="connsiteX5770" fmla="*/ 717755 w 2837481"/>
                <a:gd name="connsiteY5770" fmla="*/ 2338519 h 5490345"/>
                <a:gd name="connsiteX5771" fmla="*/ 699382 w 2837481"/>
                <a:gd name="connsiteY5771" fmla="*/ 2326271 h 5490345"/>
                <a:gd name="connsiteX5772" fmla="*/ 1898499 w 2837481"/>
                <a:gd name="connsiteY5772" fmla="*/ 2321372 h 5490345"/>
                <a:gd name="connsiteX5773" fmla="*/ 1910257 w 2837481"/>
                <a:gd name="connsiteY5773" fmla="*/ 2332952 h 5490345"/>
                <a:gd name="connsiteX5774" fmla="*/ 1951412 w 2837481"/>
                <a:gd name="connsiteY5774" fmla="*/ 2385064 h 5490345"/>
                <a:gd name="connsiteX5775" fmla="*/ 1957291 w 2837481"/>
                <a:gd name="connsiteY5775" fmla="*/ 2367693 h 5490345"/>
                <a:gd name="connsiteX5776" fmla="*/ 1898499 w 2837481"/>
                <a:gd name="connsiteY5776" fmla="*/ 2321372 h 5490345"/>
                <a:gd name="connsiteX5777" fmla="*/ 1001916 w 2837481"/>
                <a:gd name="connsiteY5777" fmla="*/ 2321372 h 5490345"/>
                <a:gd name="connsiteX5778" fmla="*/ 990233 w 2837481"/>
                <a:gd name="connsiteY5778" fmla="*/ 2327197 h 5490345"/>
                <a:gd name="connsiteX5779" fmla="*/ 850036 w 2837481"/>
                <a:gd name="connsiteY5779" fmla="*/ 2583488 h 5490345"/>
                <a:gd name="connsiteX5780" fmla="*/ 867561 w 2837481"/>
                <a:gd name="connsiteY5780" fmla="*/ 2583488 h 5490345"/>
                <a:gd name="connsiteX5781" fmla="*/ 972708 w 2837481"/>
                <a:gd name="connsiteY5781" fmla="*/ 2426218 h 5490345"/>
                <a:gd name="connsiteX5782" fmla="*/ 1001916 w 2837481"/>
                <a:gd name="connsiteY5782" fmla="*/ 2321372 h 5490345"/>
                <a:gd name="connsiteX5783" fmla="*/ 623852 w 2837481"/>
                <a:gd name="connsiteY5783" fmla="*/ 2315002 h 5490345"/>
                <a:gd name="connsiteX5784" fmla="*/ 618135 w 2837481"/>
                <a:gd name="connsiteY5784" fmla="*/ 2338519 h 5490345"/>
                <a:gd name="connsiteX5785" fmla="*/ 629568 w 2837481"/>
                <a:gd name="connsiteY5785" fmla="*/ 2320881 h 5490345"/>
                <a:gd name="connsiteX5786" fmla="*/ 623852 w 2837481"/>
                <a:gd name="connsiteY5786" fmla="*/ 2315002 h 5490345"/>
                <a:gd name="connsiteX5787" fmla="*/ 587922 w 2837481"/>
                <a:gd name="connsiteY5787" fmla="*/ 2304223 h 5490345"/>
                <a:gd name="connsiteX5788" fmla="*/ 541312 w 2837481"/>
                <a:gd name="connsiteY5788" fmla="*/ 2362199 h 5490345"/>
                <a:gd name="connsiteX5789" fmla="*/ 494702 w 2837481"/>
                <a:gd name="connsiteY5789" fmla="*/ 2425972 h 5490345"/>
                <a:gd name="connsiteX5790" fmla="*/ 453919 w 2837481"/>
                <a:gd name="connsiteY5790" fmla="*/ 2483948 h 5490345"/>
                <a:gd name="connsiteX5791" fmla="*/ 401482 w 2837481"/>
                <a:gd name="connsiteY5791" fmla="*/ 2547721 h 5490345"/>
                <a:gd name="connsiteX5792" fmla="*/ 384004 w 2837481"/>
                <a:gd name="connsiteY5792" fmla="*/ 2588304 h 5490345"/>
                <a:gd name="connsiteX5793" fmla="*/ 389830 w 2837481"/>
                <a:gd name="connsiteY5793" fmla="*/ 2588304 h 5490345"/>
                <a:gd name="connsiteX5794" fmla="*/ 430614 w 2837481"/>
                <a:gd name="connsiteY5794" fmla="*/ 2524531 h 5490345"/>
                <a:gd name="connsiteX5795" fmla="*/ 448092 w 2837481"/>
                <a:gd name="connsiteY5795" fmla="*/ 2518733 h 5490345"/>
                <a:gd name="connsiteX5796" fmla="*/ 401482 w 2837481"/>
                <a:gd name="connsiteY5796" fmla="*/ 2628887 h 5490345"/>
                <a:gd name="connsiteX5797" fmla="*/ 378177 w 2837481"/>
                <a:gd name="connsiteY5797" fmla="*/ 2646280 h 5490345"/>
                <a:gd name="connsiteX5798" fmla="*/ 384004 w 2837481"/>
                <a:gd name="connsiteY5798" fmla="*/ 2652077 h 5490345"/>
                <a:gd name="connsiteX5799" fmla="*/ 465571 w 2837481"/>
                <a:gd name="connsiteY5799" fmla="*/ 2507138 h 5490345"/>
                <a:gd name="connsiteX5800" fmla="*/ 483050 w 2837481"/>
                <a:gd name="connsiteY5800" fmla="*/ 2512936 h 5490345"/>
                <a:gd name="connsiteX5801" fmla="*/ 465571 w 2837481"/>
                <a:gd name="connsiteY5801" fmla="*/ 2553518 h 5490345"/>
                <a:gd name="connsiteX5802" fmla="*/ 477224 w 2837481"/>
                <a:gd name="connsiteY5802" fmla="*/ 2547721 h 5490345"/>
                <a:gd name="connsiteX5803" fmla="*/ 494702 w 2837481"/>
                <a:gd name="connsiteY5803" fmla="*/ 2507138 h 5490345"/>
                <a:gd name="connsiteX5804" fmla="*/ 518007 w 2837481"/>
                <a:gd name="connsiteY5804" fmla="*/ 2437567 h 5490345"/>
                <a:gd name="connsiteX5805" fmla="*/ 529660 w 2837481"/>
                <a:gd name="connsiteY5805" fmla="*/ 2408579 h 5490345"/>
                <a:gd name="connsiteX5806" fmla="*/ 558791 w 2837481"/>
                <a:gd name="connsiteY5806" fmla="*/ 2379591 h 5490345"/>
                <a:gd name="connsiteX5807" fmla="*/ 587922 w 2837481"/>
                <a:gd name="connsiteY5807" fmla="*/ 2304223 h 5490345"/>
                <a:gd name="connsiteX5808" fmla="*/ 2061228 w 2837481"/>
                <a:gd name="connsiteY5808" fmla="*/ 2299324 h 5490345"/>
                <a:gd name="connsiteX5809" fmla="*/ 2067002 w 2837481"/>
                <a:gd name="connsiteY5809" fmla="*/ 2322596 h 5490345"/>
                <a:gd name="connsiteX5810" fmla="*/ 2095874 w 2837481"/>
                <a:gd name="connsiteY5810" fmla="*/ 2345868 h 5490345"/>
                <a:gd name="connsiteX5811" fmla="*/ 2107423 w 2837481"/>
                <a:gd name="connsiteY5811" fmla="*/ 2398230 h 5490345"/>
                <a:gd name="connsiteX5812" fmla="*/ 2078551 w 2837481"/>
                <a:gd name="connsiteY5812" fmla="*/ 2421502 h 5490345"/>
                <a:gd name="connsiteX5813" fmla="*/ 2038131 w 2837481"/>
                <a:gd name="connsiteY5813" fmla="*/ 2398230 h 5490345"/>
                <a:gd name="connsiteX5814" fmla="*/ 2067002 w 2837481"/>
                <a:gd name="connsiteY5814" fmla="*/ 2427320 h 5490345"/>
                <a:gd name="connsiteX5815" fmla="*/ 2107423 w 2837481"/>
                <a:gd name="connsiteY5815" fmla="*/ 2421502 h 5490345"/>
                <a:gd name="connsiteX5816" fmla="*/ 2113363 w 2837481"/>
                <a:gd name="connsiteY5816" fmla="*/ 2396961 h 5490345"/>
                <a:gd name="connsiteX5817" fmla="*/ 2118970 w 2837481"/>
                <a:gd name="connsiteY5817" fmla="*/ 2396494 h 5490345"/>
                <a:gd name="connsiteX5818" fmla="*/ 2115908 w 2837481"/>
                <a:gd name="connsiteY5818" fmla="*/ 2388634 h 5490345"/>
                <a:gd name="connsiteX5819" fmla="*/ 2114480 w 2837481"/>
                <a:gd name="connsiteY5819" fmla="*/ 2387877 h 5490345"/>
                <a:gd name="connsiteX5820" fmla="*/ 2113197 w 2837481"/>
                <a:gd name="connsiteY5820" fmla="*/ 2357504 h 5490345"/>
                <a:gd name="connsiteX5821" fmla="*/ 2061228 w 2837481"/>
                <a:gd name="connsiteY5821" fmla="*/ 2299324 h 5490345"/>
                <a:gd name="connsiteX5822" fmla="*/ 874533 w 2837481"/>
                <a:gd name="connsiteY5822" fmla="*/ 2291976 h 5490345"/>
                <a:gd name="connsiteX5823" fmla="*/ 856569 w 2837481"/>
                <a:gd name="connsiteY5823" fmla="*/ 2297750 h 5490345"/>
                <a:gd name="connsiteX5824" fmla="*/ 856569 w 2837481"/>
                <a:gd name="connsiteY5824" fmla="*/ 2315073 h 5490345"/>
                <a:gd name="connsiteX5825" fmla="*/ 826628 w 2837481"/>
                <a:gd name="connsiteY5825" fmla="*/ 2361267 h 5490345"/>
                <a:gd name="connsiteX5826" fmla="*/ 826628 w 2837481"/>
                <a:gd name="connsiteY5826" fmla="*/ 2367042 h 5490345"/>
                <a:gd name="connsiteX5827" fmla="*/ 844593 w 2837481"/>
                <a:gd name="connsiteY5827" fmla="*/ 2361267 h 5490345"/>
                <a:gd name="connsiteX5828" fmla="*/ 874533 w 2837481"/>
                <a:gd name="connsiteY5828" fmla="*/ 2291976 h 5490345"/>
                <a:gd name="connsiteX5829" fmla="*/ 698158 w 2837481"/>
                <a:gd name="connsiteY5829" fmla="*/ 2287076 h 5490345"/>
                <a:gd name="connsiteX5830" fmla="*/ 681009 w 2837481"/>
                <a:gd name="connsiteY5830" fmla="*/ 2299325 h 5490345"/>
                <a:gd name="connsiteX5831" fmla="*/ 698158 w 2837481"/>
                <a:gd name="connsiteY5831" fmla="*/ 2287076 h 5490345"/>
                <a:gd name="connsiteX5832" fmla="*/ 1127136 w 2837481"/>
                <a:gd name="connsiteY5832" fmla="*/ 2283796 h 5490345"/>
                <a:gd name="connsiteX5833" fmla="*/ 1082642 w 2837481"/>
                <a:gd name="connsiteY5833" fmla="*/ 2293131 h 5490345"/>
                <a:gd name="connsiteX5834" fmla="*/ 1024409 w 2837481"/>
                <a:gd name="connsiteY5834" fmla="*/ 2316335 h 5490345"/>
                <a:gd name="connsiteX5835" fmla="*/ 919590 w 2837481"/>
                <a:gd name="connsiteY5835" fmla="*/ 2548368 h 5490345"/>
                <a:gd name="connsiteX5836" fmla="*/ 890473 w 2837481"/>
                <a:gd name="connsiteY5836" fmla="*/ 2583173 h 5490345"/>
                <a:gd name="connsiteX5837" fmla="*/ 925413 w 2837481"/>
                <a:gd name="connsiteY5837" fmla="*/ 2577372 h 5490345"/>
                <a:gd name="connsiteX5838" fmla="*/ 937060 w 2837481"/>
                <a:gd name="connsiteY5838" fmla="*/ 2542567 h 5490345"/>
                <a:gd name="connsiteX5839" fmla="*/ 960353 w 2837481"/>
                <a:gd name="connsiteY5839" fmla="*/ 2530965 h 5490345"/>
                <a:gd name="connsiteX5840" fmla="*/ 983646 w 2837481"/>
                <a:gd name="connsiteY5840" fmla="*/ 2548368 h 5490345"/>
                <a:gd name="connsiteX5841" fmla="*/ 954530 w 2837481"/>
                <a:gd name="connsiteY5841" fmla="*/ 2623779 h 5490345"/>
                <a:gd name="connsiteX5842" fmla="*/ 919590 w 2837481"/>
                <a:gd name="connsiteY5842" fmla="*/ 2652783 h 5490345"/>
                <a:gd name="connsiteX5843" fmla="*/ 925413 w 2837481"/>
                <a:gd name="connsiteY5843" fmla="*/ 2699190 h 5490345"/>
                <a:gd name="connsiteX5844" fmla="*/ 890473 w 2837481"/>
                <a:gd name="connsiteY5844" fmla="*/ 2728194 h 5490345"/>
                <a:gd name="connsiteX5845" fmla="*/ 808947 w 2837481"/>
                <a:gd name="connsiteY5845" fmla="*/ 2728194 h 5490345"/>
                <a:gd name="connsiteX5846" fmla="*/ 803124 w 2837481"/>
                <a:gd name="connsiteY5846" fmla="*/ 2728194 h 5490345"/>
                <a:gd name="connsiteX5847" fmla="*/ 785654 w 2837481"/>
                <a:gd name="connsiteY5847" fmla="*/ 2768799 h 5490345"/>
                <a:gd name="connsiteX5848" fmla="*/ 715774 w 2837481"/>
                <a:gd name="connsiteY5848" fmla="*/ 2809405 h 5490345"/>
                <a:gd name="connsiteX5849" fmla="*/ 686658 w 2837481"/>
                <a:gd name="connsiteY5849" fmla="*/ 2774600 h 5490345"/>
                <a:gd name="connsiteX5850" fmla="*/ 581838 w 2837481"/>
                <a:gd name="connsiteY5850" fmla="*/ 2855812 h 5490345"/>
                <a:gd name="connsiteX5851" fmla="*/ 343083 w 2837481"/>
                <a:gd name="connsiteY5851" fmla="*/ 3111048 h 5490345"/>
                <a:gd name="connsiteX5852" fmla="*/ 360553 w 2837481"/>
                <a:gd name="connsiteY5852" fmla="*/ 3128451 h 5490345"/>
                <a:gd name="connsiteX5853" fmla="*/ 348907 w 2837481"/>
                <a:gd name="connsiteY5853" fmla="*/ 3134252 h 5490345"/>
                <a:gd name="connsiteX5854" fmla="*/ 344861 w 2837481"/>
                <a:gd name="connsiteY5854" fmla="*/ 3143187 h 5490345"/>
                <a:gd name="connsiteX5855" fmla="*/ 340301 w 2837481"/>
                <a:gd name="connsiteY5855" fmla="*/ 3141092 h 5490345"/>
                <a:gd name="connsiteX5856" fmla="*/ 339586 w 2837481"/>
                <a:gd name="connsiteY5856" fmla="*/ 3143389 h 5490345"/>
                <a:gd name="connsiteX5857" fmla="*/ 343877 w 2837481"/>
                <a:gd name="connsiteY5857" fmla="*/ 3145359 h 5490345"/>
                <a:gd name="connsiteX5858" fmla="*/ 331710 w 2837481"/>
                <a:gd name="connsiteY5858" fmla="*/ 3172229 h 5490345"/>
                <a:gd name="connsiteX5859" fmla="*/ 244087 w 2837481"/>
                <a:gd name="connsiteY5859" fmla="*/ 3267671 h 5490345"/>
                <a:gd name="connsiteX5860" fmla="*/ 249911 w 2837481"/>
                <a:gd name="connsiteY5860" fmla="*/ 3273472 h 5490345"/>
                <a:gd name="connsiteX5861" fmla="*/ 248848 w 2837481"/>
                <a:gd name="connsiteY5861" fmla="*/ 3285916 h 5490345"/>
                <a:gd name="connsiteX5862" fmla="*/ 245783 w 2837481"/>
                <a:gd name="connsiteY5862" fmla="*/ 3284092 h 5490345"/>
                <a:gd name="connsiteX5863" fmla="*/ 245783 w 2837481"/>
                <a:gd name="connsiteY5863" fmla="*/ 3296341 h 5490345"/>
                <a:gd name="connsiteX5864" fmla="*/ 248231 w 2837481"/>
                <a:gd name="connsiteY5864" fmla="*/ 3293136 h 5490345"/>
                <a:gd name="connsiteX5865" fmla="*/ 246999 w 2837481"/>
                <a:gd name="connsiteY5865" fmla="*/ 3307552 h 5490345"/>
                <a:gd name="connsiteX5866" fmla="*/ 226617 w 2837481"/>
                <a:gd name="connsiteY5866" fmla="*/ 3337281 h 5490345"/>
                <a:gd name="connsiteX5867" fmla="*/ 214971 w 2837481"/>
                <a:gd name="connsiteY5867" fmla="*/ 3551911 h 5490345"/>
                <a:gd name="connsiteX5868" fmla="*/ 255734 w 2837481"/>
                <a:gd name="connsiteY5868" fmla="*/ 3720136 h 5490345"/>
                <a:gd name="connsiteX5869" fmla="*/ 273204 w 2837481"/>
                <a:gd name="connsiteY5869" fmla="*/ 3720136 h 5490345"/>
                <a:gd name="connsiteX5870" fmla="*/ 267380 w 2837481"/>
                <a:gd name="connsiteY5870" fmla="*/ 3685331 h 5490345"/>
                <a:gd name="connsiteX5871" fmla="*/ 284850 w 2837481"/>
                <a:gd name="connsiteY5871" fmla="*/ 3656326 h 5490345"/>
                <a:gd name="connsiteX5872" fmla="*/ 313967 w 2837481"/>
                <a:gd name="connsiteY5872" fmla="*/ 3656326 h 5490345"/>
                <a:gd name="connsiteX5873" fmla="*/ 325613 w 2837481"/>
                <a:gd name="connsiteY5873" fmla="*/ 3743339 h 5490345"/>
                <a:gd name="connsiteX5874" fmla="*/ 284850 w 2837481"/>
                <a:gd name="connsiteY5874" fmla="*/ 3778144 h 5490345"/>
                <a:gd name="connsiteX5875" fmla="*/ 255734 w 2837481"/>
                <a:gd name="connsiteY5875" fmla="*/ 3783945 h 5490345"/>
                <a:gd name="connsiteX5876" fmla="*/ 296497 w 2837481"/>
                <a:gd name="connsiteY5876" fmla="*/ 3870957 h 5490345"/>
                <a:gd name="connsiteX5877" fmla="*/ 389670 w 2837481"/>
                <a:gd name="connsiteY5877" fmla="*/ 3952169 h 5490345"/>
                <a:gd name="connsiteX5878" fmla="*/ 453726 w 2837481"/>
                <a:gd name="connsiteY5878" fmla="*/ 3975372 h 5490345"/>
                <a:gd name="connsiteX5879" fmla="*/ 459549 w 2837481"/>
                <a:gd name="connsiteY5879" fmla="*/ 4021779 h 5490345"/>
                <a:gd name="connsiteX5880" fmla="*/ 412963 w 2837481"/>
                <a:gd name="connsiteY5880" fmla="*/ 4050783 h 5490345"/>
                <a:gd name="connsiteX5881" fmla="*/ 529429 w 2837481"/>
                <a:gd name="connsiteY5881" fmla="*/ 4085588 h 5490345"/>
                <a:gd name="connsiteX5882" fmla="*/ 581838 w 2837481"/>
                <a:gd name="connsiteY5882" fmla="*/ 4114592 h 5490345"/>
                <a:gd name="connsiteX5883" fmla="*/ 622602 w 2837481"/>
                <a:gd name="connsiteY5883" fmla="*/ 4149397 h 5490345"/>
                <a:gd name="connsiteX5884" fmla="*/ 791477 w 2837481"/>
                <a:gd name="connsiteY5884" fmla="*/ 4265413 h 5490345"/>
                <a:gd name="connsiteX5885" fmla="*/ 931236 w 2837481"/>
                <a:gd name="connsiteY5885" fmla="*/ 4375629 h 5490345"/>
                <a:gd name="connsiteX5886" fmla="*/ 1018586 w 2837481"/>
                <a:gd name="connsiteY5886" fmla="*/ 4404633 h 5490345"/>
                <a:gd name="connsiteX5887" fmla="*/ 1169992 w 2837481"/>
                <a:gd name="connsiteY5887" fmla="*/ 4433637 h 5490345"/>
                <a:gd name="connsiteX5888" fmla="*/ 1234048 w 2837481"/>
                <a:gd name="connsiteY5888" fmla="*/ 4410434 h 5490345"/>
                <a:gd name="connsiteX5889" fmla="*/ 1216578 w 2837481"/>
                <a:gd name="connsiteY5889" fmla="*/ 4381430 h 5490345"/>
                <a:gd name="connsiteX5890" fmla="*/ 1210755 w 2837481"/>
                <a:gd name="connsiteY5890" fmla="*/ 4329223 h 5490345"/>
                <a:gd name="connsiteX5891" fmla="*/ 1251518 w 2837481"/>
                <a:gd name="connsiteY5891" fmla="*/ 4288617 h 5490345"/>
                <a:gd name="connsiteX5892" fmla="*/ 1315574 w 2837481"/>
                <a:gd name="connsiteY5892" fmla="*/ 4300218 h 5490345"/>
                <a:gd name="connsiteX5893" fmla="*/ 1338867 w 2837481"/>
                <a:gd name="connsiteY5893" fmla="*/ 4317621 h 5490345"/>
                <a:gd name="connsiteX5894" fmla="*/ 1449510 w 2837481"/>
                <a:gd name="connsiteY5894" fmla="*/ 4300218 h 5490345"/>
                <a:gd name="connsiteX5895" fmla="*/ 1501920 w 2837481"/>
                <a:gd name="connsiteY5895" fmla="*/ 4340824 h 5490345"/>
                <a:gd name="connsiteX5896" fmla="*/ 1478626 w 2837481"/>
                <a:gd name="connsiteY5896" fmla="*/ 4398832 h 5490345"/>
                <a:gd name="connsiteX5897" fmla="*/ 1501920 w 2837481"/>
                <a:gd name="connsiteY5897" fmla="*/ 4427837 h 5490345"/>
                <a:gd name="connsiteX5898" fmla="*/ 1630032 w 2837481"/>
                <a:gd name="connsiteY5898" fmla="*/ 4433637 h 5490345"/>
                <a:gd name="connsiteX5899" fmla="*/ 2060956 w 2837481"/>
                <a:gd name="connsiteY5899" fmla="*/ 4166799 h 5490345"/>
                <a:gd name="connsiteX5900" fmla="*/ 2253125 w 2837481"/>
                <a:gd name="connsiteY5900" fmla="*/ 4114592 h 5490345"/>
                <a:gd name="connsiteX5901" fmla="*/ 2270595 w 2837481"/>
                <a:gd name="connsiteY5901" fmla="*/ 4091389 h 5490345"/>
                <a:gd name="connsiteX5902" fmla="*/ 2235655 w 2837481"/>
                <a:gd name="connsiteY5902" fmla="*/ 4062384 h 5490345"/>
                <a:gd name="connsiteX5903" fmla="*/ 2247302 w 2837481"/>
                <a:gd name="connsiteY5903" fmla="*/ 4015978 h 5490345"/>
                <a:gd name="connsiteX5904" fmla="*/ 2288065 w 2837481"/>
                <a:gd name="connsiteY5904" fmla="*/ 3992774 h 5490345"/>
                <a:gd name="connsiteX5905" fmla="*/ 2323005 w 2837481"/>
                <a:gd name="connsiteY5905" fmla="*/ 3923165 h 5490345"/>
                <a:gd name="connsiteX5906" fmla="*/ 2427824 w 2837481"/>
                <a:gd name="connsiteY5906" fmla="*/ 3888360 h 5490345"/>
                <a:gd name="connsiteX5907" fmla="*/ 2462764 w 2837481"/>
                <a:gd name="connsiteY5907" fmla="*/ 3841953 h 5490345"/>
                <a:gd name="connsiteX5908" fmla="*/ 2392884 w 2837481"/>
                <a:gd name="connsiteY5908" fmla="*/ 3824550 h 5490345"/>
                <a:gd name="connsiteX5909" fmla="*/ 2375414 w 2837481"/>
                <a:gd name="connsiteY5909" fmla="*/ 3754940 h 5490345"/>
                <a:gd name="connsiteX5910" fmla="*/ 2410354 w 2837481"/>
                <a:gd name="connsiteY5910" fmla="*/ 3702733 h 5490345"/>
                <a:gd name="connsiteX5911" fmla="*/ 2433647 w 2837481"/>
                <a:gd name="connsiteY5911" fmla="*/ 3708534 h 5490345"/>
                <a:gd name="connsiteX5912" fmla="*/ 2445294 w 2837481"/>
                <a:gd name="connsiteY5912" fmla="*/ 3737538 h 5490345"/>
                <a:gd name="connsiteX5913" fmla="*/ 2433647 w 2837481"/>
                <a:gd name="connsiteY5913" fmla="*/ 3766542 h 5490345"/>
                <a:gd name="connsiteX5914" fmla="*/ 2451117 w 2837481"/>
                <a:gd name="connsiteY5914" fmla="*/ 3783945 h 5490345"/>
                <a:gd name="connsiteX5915" fmla="*/ 2491880 w 2837481"/>
                <a:gd name="connsiteY5915" fmla="*/ 3760741 h 5490345"/>
                <a:gd name="connsiteX5916" fmla="*/ 2538467 w 2837481"/>
                <a:gd name="connsiteY5916" fmla="*/ 3534509 h 5490345"/>
                <a:gd name="connsiteX5917" fmla="*/ 2538467 w 2837481"/>
                <a:gd name="connsiteY5917" fmla="*/ 3511306 h 5490345"/>
                <a:gd name="connsiteX5918" fmla="*/ 2520997 w 2837481"/>
                <a:gd name="connsiteY5918" fmla="*/ 3401090 h 5490345"/>
                <a:gd name="connsiteX5919" fmla="*/ 2480234 w 2837481"/>
                <a:gd name="connsiteY5919" fmla="*/ 3354683 h 5490345"/>
                <a:gd name="connsiteX5920" fmla="*/ 2486057 w 2837481"/>
                <a:gd name="connsiteY5920" fmla="*/ 3308277 h 5490345"/>
                <a:gd name="connsiteX5921" fmla="*/ 2381237 w 2837481"/>
                <a:gd name="connsiteY5921" fmla="*/ 3215463 h 5490345"/>
                <a:gd name="connsiteX5922" fmla="*/ 2352121 w 2837481"/>
                <a:gd name="connsiteY5922" fmla="*/ 3140053 h 5490345"/>
                <a:gd name="connsiteX5923" fmla="*/ 2340474 w 2837481"/>
                <a:gd name="connsiteY5923" fmla="*/ 3122650 h 5490345"/>
                <a:gd name="connsiteX5924" fmla="*/ 2398707 w 2837481"/>
                <a:gd name="connsiteY5924" fmla="*/ 3111048 h 5490345"/>
                <a:gd name="connsiteX5925" fmla="*/ 2101719 w 2837481"/>
                <a:gd name="connsiteY5925" fmla="*/ 2867414 h 5490345"/>
                <a:gd name="connsiteX5926" fmla="*/ 1967783 w 2837481"/>
                <a:gd name="connsiteY5926" fmla="*/ 2786202 h 5490345"/>
                <a:gd name="connsiteX5927" fmla="*/ 1950314 w 2837481"/>
                <a:gd name="connsiteY5927" fmla="*/ 2826808 h 5490345"/>
                <a:gd name="connsiteX5928" fmla="*/ 1903727 w 2837481"/>
                <a:gd name="connsiteY5928" fmla="*/ 2832609 h 5490345"/>
                <a:gd name="connsiteX5929" fmla="*/ 1816378 w 2837481"/>
                <a:gd name="connsiteY5929" fmla="*/ 2733994 h 5490345"/>
                <a:gd name="connsiteX5930" fmla="*/ 1729028 w 2837481"/>
                <a:gd name="connsiteY5930" fmla="*/ 2704990 h 5490345"/>
                <a:gd name="connsiteX5931" fmla="*/ 1746498 w 2837481"/>
                <a:gd name="connsiteY5931" fmla="*/ 2652783 h 5490345"/>
                <a:gd name="connsiteX5932" fmla="*/ 1711558 w 2837481"/>
                <a:gd name="connsiteY5932" fmla="*/ 2606376 h 5490345"/>
                <a:gd name="connsiteX5933" fmla="*/ 1717382 w 2837481"/>
                <a:gd name="connsiteY5933" fmla="*/ 2554169 h 5490345"/>
                <a:gd name="connsiteX5934" fmla="*/ 1763968 w 2837481"/>
                <a:gd name="connsiteY5934" fmla="*/ 2525165 h 5490345"/>
                <a:gd name="connsiteX5935" fmla="*/ 1694088 w 2837481"/>
                <a:gd name="connsiteY5935" fmla="*/ 2327936 h 5490345"/>
                <a:gd name="connsiteX5936" fmla="*/ 1688265 w 2837481"/>
                <a:gd name="connsiteY5936" fmla="*/ 2322136 h 5490345"/>
                <a:gd name="connsiteX5937" fmla="*/ 1513566 w 2837481"/>
                <a:gd name="connsiteY5937" fmla="*/ 2327936 h 5490345"/>
                <a:gd name="connsiteX5938" fmla="*/ 1461157 w 2837481"/>
                <a:gd name="connsiteY5938" fmla="*/ 2380144 h 5490345"/>
                <a:gd name="connsiteX5939" fmla="*/ 1478626 w 2837481"/>
                <a:gd name="connsiteY5939" fmla="*/ 2449754 h 5490345"/>
                <a:gd name="connsiteX5940" fmla="*/ 1507743 w 2837481"/>
                <a:gd name="connsiteY5940" fmla="*/ 2443953 h 5490345"/>
                <a:gd name="connsiteX5941" fmla="*/ 1525213 w 2837481"/>
                <a:gd name="connsiteY5941" fmla="*/ 2385945 h 5490345"/>
                <a:gd name="connsiteX5942" fmla="*/ 1554329 w 2837481"/>
                <a:gd name="connsiteY5942" fmla="*/ 2391746 h 5490345"/>
                <a:gd name="connsiteX5943" fmla="*/ 1565976 w 2837481"/>
                <a:gd name="connsiteY5943" fmla="*/ 2461356 h 5490345"/>
                <a:gd name="connsiteX5944" fmla="*/ 1490273 w 2837481"/>
                <a:gd name="connsiteY5944" fmla="*/ 2507762 h 5490345"/>
                <a:gd name="connsiteX5945" fmla="*/ 1437863 w 2837481"/>
                <a:gd name="connsiteY5945" fmla="*/ 2548368 h 5490345"/>
                <a:gd name="connsiteX5946" fmla="*/ 1391277 w 2837481"/>
                <a:gd name="connsiteY5946" fmla="*/ 2588974 h 5490345"/>
                <a:gd name="connsiteX5947" fmla="*/ 1327221 w 2837481"/>
                <a:gd name="connsiteY5947" fmla="*/ 2588974 h 5490345"/>
                <a:gd name="connsiteX5948" fmla="*/ 1234048 w 2837481"/>
                <a:gd name="connsiteY5948" fmla="*/ 2530965 h 5490345"/>
                <a:gd name="connsiteX5949" fmla="*/ 1193285 w 2837481"/>
                <a:gd name="connsiteY5949" fmla="*/ 2472957 h 5490345"/>
                <a:gd name="connsiteX5950" fmla="*/ 1129229 w 2837481"/>
                <a:gd name="connsiteY5950" fmla="*/ 2420750 h 5490345"/>
                <a:gd name="connsiteX5951" fmla="*/ 1129229 w 2837481"/>
                <a:gd name="connsiteY5951" fmla="*/ 2385945 h 5490345"/>
                <a:gd name="connsiteX5952" fmla="*/ 1164168 w 2837481"/>
                <a:gd name="connsiteY5952" fmla="*/ 2362741 h 5490345"/>
                <a:gd name="connsiteX5953" fmla="*/ 1193285 w 2837481"/>
                <a:gd name="connsiteY5953" fmla="*/ 2374343 h 5490345"/>
                <a:gd name="connsiteX5954" fmla="*/ 1193285 w 2837481"/>
                <a:gd name="connsiteY5954" fmla="*/ 2397546 h 5490345"/>
                <a:gd name="connsiteX5955" fmla="*/ 1193285 w 2837481"/>
                <a:gd name="connsiteY5955" fmla="*/ 2420750 h 5490345"/>
                <a:gd name="connsiteX5956" fmla="*/ 1228225 w 2837481"/>
                <a:gd name="connsiteY5956" fmla="*/ 2426551 h 5490345"/>
                <a:gd name="connsiteX5957" fmla="*/ 1274811 w 2837481"/>
                <a:gd name="connsiteY5957" fmla="*/ 2403347 h 5490345"/>
                <a:gd name="connsiteX5958" fmla="*/ 1257341 w 2837481"/>
                <a:gd name="connsiteY5958" fmla="*/ 2322136 h 5490345"/>
                <a:gd name="connsiteX5959" fmla="*/ 1127136 w 2837481"/>
                <a:gd name="connsiteY5959" fmla="*/ 2283796 h 5490345"/>
                <a:gd name="connsiteX5960" fmla="*/ 2107742 w 2837481"/>
                <a:gd name="connsiteY5960" fmla="*/ 2274827 h 5490345"/>
                <a:gd name="connsiteX5961" fmla="*/ 2119582 w 2837481"/>
                <a:gd name="connsiteY5961" fmla="*/ 2315358 h 5490345"/>
                <a:gd name="connsiteX5962" fmla="*/ 2161023 w 2837481"/>
                <a:gd name="connsiteY5962" fmla="*/ 2338519 h 5490345"/>
                <a:gd name="connsiteX5963" fmla="*/ 2172863 w 2837481"/>
                <a:gd name="connsiteY5963" fmla="*/ 2315358 h 5490345"/>
                <a:gd name="connsiteX5964" fmla="*/ 2155103 w 2837481"/>
                <a:gd name="connsiteY5964" fmla="*/ 2297988 h 5490345"/>
                <a:gd name="connsiteX5965" fmla="*/ 2161023 w 2837481"/>
                <a:gd name="connsiteY5965" fmla="*/ 2303778 h 5490345"/>
                <a:gd name="connsiteX5966" fmla="*/ 2161023 w 2837481"/>
                <a:gd name="connsiteY5966" fmla="*/ 2326939 h 5490345"/>
                <a:gd name="connsiteX5967" fmla="*/ 2143263 w 2837481"/>
                <a:gd name="connsiteY5967" fmla="*/ 2326939 h 5490345"/>
                <a:gd name="connsiteX5968" fmla="*/ 2107742 w 2837481"/>
                <a:gd name="connsiteY5968" fmla="*/ 2274827 h 5490345"/>
                <a:gd name="connsiteX5969" fmla="*/ 646714 w 2837481"/>
                <a:gd name="connsiteY5969" fmla="*/ 2274827 h 5490345"/>
                <a:gd name="connsiteX5970" fmla="*/ 634465 w 2837481"/>
                <a:gd name="connsiteY5970" fmla="*/ 2282177 h 5490345"/>
                <a:gd name="connsiteX5971" fmla="*/ 646714 w 2837481"/>
                <a:gd name="connsiteY5971" fmla="*/ 2274827 h 5490345"/>
                <a:gd name="connsiteX5972" fmla="*/ 1811535 w 2837481"/>
                <a:gd name="connsiteY5972" fmla="*/ 2269928 h 5490345"/>
                <a:gd name="connsiteX5973" fmla="*/ 1817659 w 2837481"/>
                <a:gd name="connsiteY5973" fmla="*/ 2298099 h 5490345"/>
                <a:gd name="connsiteX5974" fmla="*/ 1829908 w 2837481"/>
                <a:gd name="connsiteY5974" fmla="*/ 2326271 h 5490345"/>
                <a:gd name="connsiteX5975" fmla="*/ 1823784 w 2837481"/>
                <a:gd name="connsiteY5975" fmla="*/ 2269928 h 5490345"/>
                <a:gd name="connsiteX5976" fmla="*/ 2152041 w 2837481"/>
                <a:gd name="connsiteY5976" fmla="*/ 2261508 h 5490345"/>
                <a:gd name="connsiteX5977" fmla="*/ 2148366 w 2837481"/>
                <a:gd name="connsiteY5977" fmla="*/ 2263804 h 5490345"/>
                <a:gd name="connsiteX5978" fmla="*/ 2177762 w 2837481"/>
                <a:gd name="connsiteY5978" fmla="*/ 2282177 h 5490345"/>
                <a:gd name="connsiteX5979" fmla="*/ 2160125 w 2837481"/>
                <a:gd name="connsiteY5979" fmla="*/ 2263804 h 5490345"/>
                <a:gd name="connsiteX5980" fmla="*/ 2152041 w 2837481"/>
                <a:gd name="connsiteY5980" fmla="*/ 2261508 h 5490345"/>
                <a:gd name="connsiteX5981" fmla="*/ 664678 w 2837481"/>
                <a:gd name="connsiteY5981" fmla="*/ 2257680 h 5490345"/>
                <a:gd name="connsiteX5982" fmla="*/ 651613 w 2837481"/>
                <a:gd name="connsiteY5982" fmla="*/ 2269928 h 5490345"/>
                <a:gd name="connsiteX5983" fmla="*/ 664678 w 2837481"/>
                <a:gd name="connsiteY5983" fmla="*/ 2282177 h 5490345"/>
                <a:gd name="connsiteX5984" fmla="*/ 664678 w 2837481"/>
                <a:gd name="connsiteY5984" fmla="*/ 2257680 h 5490345"/>
                <a:gd name="connsiteX5985" fmla="*/ 2001113 w 2837481"/>
                <a:gd name="connsiteY5985" fmla="*/ 2256417 h 5490345"/>
                <a:gd name="connsiteX5986" fmla="*/ 1986142 w 2837481"/>
                <a:gd name="connsiteY5986" fmla="*/ 2258599 h 5490345"/>
                <a:gd name="connsiteX5987" fmla="*/ 1962190 w 2837481"/>
                <a:gd name="connsiteY5987" fmla="*/ 2334232 h 5490345"/>
                <a:gd name="connsiteX5988" fmla="*/ 1968178 w 2837481"/>
                <a:gd name="connsiteY5988" fmla="*/ 2392412 h 5490345"/>
                <a:gd name="connsiteX5989" fmla="*/ 1973417 w 2837481"/>
                <a:gd name="connsiteY5989" fmla="*/ 2417866 h 5490345"/>
                <a:gd name="connsiteX5990" fmla="*/ 1991997 w 2837481"/>
                <a:gd name="connsiteY5990" fmla="*/ 2438806 h 5490345"/>
                <a:gd name="connsiteX5991" fmla="*/ 1992198 w 2837481"/>
                <a:gd name="connsiteY5991" fmla="*/ 2442323 h 5490345"/>
                <a:gd name="connsiteX5992" fmla="*/ 1996485 w 2837481"/>
                <a:gd name="connsiteY5992" fmla="*/ 2448754 h 5490345"/>
                <a:gd name="connsiteX5993" fmla="*/ 1991586 w 2837481"/>
                <a:gd name="connsiteY5993" fmla="*/ 2431606 h 5490345"/>
                <a:gd name="connsiteX5994" fmla="*/ 1991996 w 2837481"/>
                <a:gd name="connsiteY5994" fmla="*/ 2438782 h 5490345"/>
                <a:gd name="connsiteX5995" fmla="*/ 1989885 w 2837481"/>
                <a:gd name="connsiteY5995" fmla="*/ 2436047 h 5490345"/>
                <a:gd name="connsiteX5996" fmla="*/ 1974166 w 2837481"/>
                <a:gd name="connsiteY5996" fmla="*/ 2415684 h 5490345"/>
                <a:gd name="connsiteX5997" fmla="*/ 1986142 w 2837481"/>
                <a:gd name="connsiteY5997" fmla="*/ 2357504 h 5490345"/>
                <a:gd name="connsiteX5998" fmla="*/ 1974166 w 2837481"/>
                <a:gd name="connsiteY5998" fmla="*/ 2281871 h 5490345"/>
                <a:gd name="connsiteX5999" fmla="*/ 2016083 w 2837481"/>
                <a:gd name="connsiteY5999" fmla="*/ 2258599 h 5490345"/>
                <a:gd name="connsiteX6000" fmla="*/ 2001113 w 2837481"/>
                <a:gd name="connsiteY6000" fmla="*/ 2256417 h 5490345"/>
                <a:gd name="connsiteX6001" fmla="*/ 1918607 w 2837481"/>
                <a:gd name="connsiteY6001" fmla="*/ 2254881 h 5490345"/>
                <a:gd name="connsiteX6002" fmla="*/ 1910748 w 2837481"/>
                <a:gd name="connsiteY6002" fmla="*/ 2258380 h 5490345"/>
                <a:gd name="connsiteX6003" fmla="*/ 1916464 w 2837481"/>
                <a:gd name="connsiteY6003" fmla="*/ 2280777 h 5490345"/>
                <a:gd name="connsiteX6004" fmla="*/ 1945043 w 2837481"/>
                <a:gd name="connsiteY6004" fmla="*/ 2286377 h 5490345"/>
                <a:gd name="connsiteX6005" fmla="*/ 1922179 w 2837481"/>
                <a:gd name="connsiteY6005" fmla="*/ 2275178 h 5490345"/>
                <a:gd name="connsiteX6006" fmla="*/ 1922179 w 2837481"/>
                <a:gd name="connsiteY6006" fmla="*/ 2263979 h 5490345"/>
                <a:gd name="connsiteX6007" fmla="*/ 1918607 w 2837481"/>
                <a:gd name="connsiteY6007" fmla="*/ 2254881 h 5490345"/>
                <a:gd name="connsiteX6008" fmla="*/ 1129927 w 2837481"/>
                <a:gd name="connsiteY6008" fmla="*/ 2252384 h 5490345"/>
                <a:gd name="connsiteX6009" fmla="*/ 1065505 w 2837481"/>
                <a:gd name="connsiteY6009" fmla="*/ 2263692 h 5490345"/>
                <a:gd name="connsiteX6010" fmla="*/ 919918 w 2837481"/>
                <a:gd name="connsiteY6010" fmla="*/ 2338964 h 5490345"/>
                <a:gd name="connsiteX6011" fmla="*/ 850036 w 2837481"/>
                <a:gd name="connsiteY6011" fmla="*/ 2396866 h 5490345"/>
                <a:gd name="connsiteX6012" fmla="*/ 861683 w 2837481"/>
                <a:gd name="connsiteY6012" fmla="*/ 2408446 h 5490345"/>
                <a:gd name="connsiteX6013" fmla="*/ 949035 w 2837481"/>
                <a:gd name="connsiteY6013" fmla="*/ 2333174 h 5490345"/>
                <a:gd name="connsiteX6014" fmla="*/ 995623 w 2837481"/>
                <a:gd name="connsiteY6014" fmla="*/ 2304223 h 5490345"/>
                <a:gd name="connsiteX6015" fmla="*/ 1094622 w 2837481"/>
                <a:gd name="connsiteY6015" fmla="*/ 2275273 h 5490345"/>
                <a:gd name="connsiteX6016" fmla="*/ 1275150 w 2837481"/>
                <a:gd name="connsiteY6016" fmla="*/ 2321594 h 5490345"/>
                <a:gd name="connsiteX6017" fmla="*/ 1286797 w 2837481"/>
                <a:gd name="connsiteY6017" fmla="*/ 2402656 h 5490345"/>
                <a:gd name="connsiteX6018" fmla="*/ 1234386 w 2837481"/>
                <a:gd name="connsiteY6018" fmla="*/ 2437397 h 5490345"/>
                <a:gd name="connsiteX6019" fmla="*/ 1181975 w 2837481"/>
                <a:gd name="connsiteY6019" fmla="*/ 2420026 h 5490345"/>
                <a:gd name="connsiteX6020" fmla="*/ 1181975 w 2837481"/>
                <a:gd name="connsiteY6020" fmla="*/ 2379495 h 5490345"/>
                <a:gd name="connsiteX6021" fmla="*/ 1152857 w 2837481"/>
                <a:gd name="connsiteY6021" fmla="*/ 2385285 h 5490345"/>
                <a:gd name="connsiteX6022" fmla="*/ 1141210 w 2837481"/>
                <a:gd name="connsiteY6022" fmla="*/ 2414236 h 5490345"/>
                <a:gd name="connsiteX6023" fmla="*/ 1187798 w 2837481"/>
                <a:gd name="connsiteY6023" fmla="*/ 2454767 h 5490345"/>
                <a:gd name="connsiteX6024" fmla="*/ 1310091 w 2837481"/>
                <a:gd name="connsiteY6024" fmla="*/ 2443187 h 5490345"/>
                <a:gd name="connsiteX6025" fmla="*/ 1310091 w 2837481"/>
                <a:gd name="connsiteY6025" fmla="*/ 2356335 h 5490345"/>
                <a:gd name="connsiteX6026" fmla="*/ 1339209 w 2837481"/>
                <a:gd name="connsiteY6026" fmla="*/ 2350544 h 5490345"/>
                <a:gd name="connsiteX6027" fmla="*/ 1420738 w 2837481"/>
                <a:gd name="connsiteY6027" fmla="*/ 2367915 h 5490345"/>
                <a:gd name="connsiteX6028" fmla="*/ 1409091 w 2837481"/>
                <a:gd name="connsiteY6028" fmla="*/ 2420026 h 5490345"/>
                <a:gd name="connsiteX6029" fmla="*/ 1455679 w 2837481"/>
                <a:gd name="connsiteY6029" fmla="*/ 2483718 h 5490345"/>
                <a:gd name="connsiteX6030" fmla="*/ 1537207 w 2837481"/>
                <a:gd name="connsiteY6030" fmla="*/ 2472137 h 5490345"/>
                <a:gd name="connsiteX6031" fmla="*/ 1554678 w 2837481"/>
                <a:gd name="connsiteY6031" fmla="*/ 2420026 h 5490345"/>
                <a:gd name="connsiteX6032" fmla="*/ 1537207 w 2837481"/>
                <a:gd name="connsiteY6032" fmla="*/ 2396866 h 5490345"/>
                <a:gd name="connsiteX6033" fmla="*/ 1513914 w 2837481"/>
                <a:gd name="connsiteY6033" fmla="*/ 2460557 h 5490345"/>
                <a:gd name="connsiteX6034" fmla="*/ 1467326 w 2837481"/>
                <a:gd name="connsiteY6034" fmla="*/ 2460557 h 5490345"/>
                <a:gd name="connsiteX6035" fmla="*/ 1444032 w 2837481"/>
                <a:gd name="connsiteY6035" fmla="*/ 2385285 h 5490345"/>
                <a:gd name="connsiteX6036" fmla="*/ 1531384 w 2837481"/>
                <a:gd name="connsiteY6036" fmla="*/ 2310014 h 5490345"/>
                <a:gd name="connsiteX6037" fmla="*/ 1653677 w 2837481"/>
                <a:gd name="connsiteY6037" fmla="*/ 2298433 h 5490345"/>
                <a:gd name="connsiteX6038" fmla="*/ 1799264 w 2837481"/>
                <a:gd name="connsiteY6038" fmla="*/ 2356335 h 5490345"/>
                <a:gd name="connsiteX6039" fmla="*/ 1822558 w 2837481"/>
                <a:gd name="connsiteY6039" fmla="*/ 2356335 h 5490345"/>
                <a:gd name="connsiteX6040" fmla="*/ 1810911 w 2837481"/>
                <a:gd name="connsiteY6040" fmla="*/ 2338964 h 5490345"/>
                <a:gd name="connsiteX6041" fmla="*/ 1694442 w 2837481"/>
                <a:gd name="connsiteY6041" fmla="*/ 2281063 h 5490345"/>
                <a:gd name="connsiteX6042" fmla="*/ 1566325 w 2837481"/>
                <a:gd name="connsiteY6042" fmla="*/ 2269483 h 5490345"/>
                <a:gd name="connsiteX6043" fmla="*/ 1455679 w 2837481"/>
                <a:gd name="connsiteY6043" fmla="*/ 2310014 h 5490345"/>
                <a:gd name="connsiteX6044" fmla="*/ 1438208 w 2837481"/>
                <a:gd name="connsiteY6044" fmla="*/ 2338964 h 5490345"/>
                <a:gd name="connsiteX6045" fmla="*/ 1426561 w 2837481"/>
                <a:gd name="connsiteY6045" fmla="*/ 2344754 h 5490345"/>
                <a:gd name="connsiteX6046" fmla="*/ 1315915 w 2837481"/>
                <a:gd name="connsiteY6046" fmla="*/ 2333174 h 5490345"/>
                <a:gd name="connsiteX6047" fmla="*/ 1310091 w 2837481"/>
                <a:gd name="connsiteY6047" fmla="*/ 2321594 h 5490345"/>
                <a:gd name="connsiteX6048" fmla="*/ 1129927 w 2837481"/>
                <a:gd name="connsiteY6048" fmla="*/ 2252384 h 5490345"/>
                <a:gd name="connsiteX6049" fmla="*/ 2117897 w 2837481"/>
                <a:gd name="connsiteY6049" fmla="*/ 2250024 h 5490345"/>
                <a:gd name="connsiteX6050" fmla="*/ 2114069 w 2837481"/>
                <a:gd name="connsiteY6050" fmla="*/ 2251555 h 5490345"/>
                <a:gd name="connsiteX6051" fmla="*/ 2126318 w 2837481"/>
                <a:gd name="connsiteY6051" fmla="*/ 2257679 h 5490345"/>
                <a:gd name="connsiteX6052" fmla="*/ 2117897 w 2837481"/>
                <a:gd name="connsiteY6052" fmla="*/ 2250024 h 5490345"/>
                <a:gd name="connsiteX6053" fmla="*/ 810024 w 2837481"/>
                <a:gd name="connsiteY6053" fmla="*/ 2245431 h 5490345"/>
                <a:gd name="connsiteX6054" fmla="*/ 804308 w 2837481"/>
                <a:gd name="connsiteY6054" fmla="*/ 2263804 h 5490345"/>
                <a:gd name="connsiteX6055" fmla="*/ 787161 w 2837481"/>
                <a:gd name="connsiteY6055" fmla="*/ 2282177 h 5490345"/>
                <a:gd name="connsiteX6056" fmla="*/ 804308 w 2837481"/>
                <a:gd name="connsiteY6056" fmla="*/ 2269928 h 5490345"/>
                <a:gd name="connsiteX6057" fmla="*/ 810024 w 2837481"/>
                <a:gd name="connsiteY6057" fmla="*/ 2245431 h 5490345"/>
                <a:gd name="connsiteX6058" fmla="*/ 2078550 w 2837481"/>
                <a:gd name="connsiteY6058" fmla="*/ 2240532 h 5490345"/>
                <a:gd name="connsiteX6059" fmla="*/ 2084675 w 2837481"/>
                <a:gd name="connsiteY6059" fmla="*/ 2269740 h 5490345"/>
                <a:gd name="connsiteX6060" fmla="*/ 2078550 w 2837481"/>
                <a:gd name="connsiteY6060" fmla="*/ 2298948 h 5490345"/>
                <a:gd name="connsiteX6061" fmla="*/ 2090799 w 2837481"/>
                <a:gd name="connsiteY6061" fmla="*/ 2316473 h 5490345"/>
                <a:gd name="connsiteX6062" fmla="*/ 2090799 w 2837481"/>
                <a:gd name="connsiteY6062" fmla="*/ 2263898 h 5490345"/>
                <a:gd name="connsiteX6063" fmla="*/ 2078550 w 2837481"/>
                <a:gd name="connsiteY6063" fmla="*/ 2240532 h 5490345"/>
                <a:gd name="connsiteX6064" fmla="*/ 751700 w 2837481"/>
                <a:gd name="connsiteY6064" fmla="*/ 2235632 h 5490345"/>
                <a:gd name="connsiteX6065" fmla="*/ 728370 w 2837481"/>
                <a:gd name="connsiteY6065" fmla="*/ 2252924 h 5490345"/>
                <a:gd name="connsiteX6066" fmla="*/ 740035 w 2837481"/>
                <a:gd name="connsiteY6066" fmla="*/ 2252924 h 5490345"/>
                <a:gd name="connsiteX6067" fmla="*/ 757533 w 2837481"/>
                <a:gd name="connsiteY6067" fmla="*/ 2264452 h 5490345"/>
                <a:gd name="connsiteX6068" fmla="*/ 740035 w 2837481"/>
                <a:gd name="connsiteY6068" fmla="*/ 2322091 h 5490345"/>
                <a:gd name="connsiteX6069" fmla="*/ 745868 w 2837481"/>
                <a:gd name="connsiteY6069" fmla="*/ 2356675 h 5490345"/>
                <a:gd name="connsiteX6070" fmla="*/ 728370 w 2837481"/>
                <a:gd name="connsiteY6070" fmla="*/ 2385494 h 5490345"/>
                <a:gd name="connsiteX6071" fmla="*/ 670044 w 2837481"/>
                <a:gd name="connsiteY6071" fmla="*/ 2414314 h 5490345"/>
                <a:gd name="connsiteX6072" fmla="*/ 658379 w 2837481"/>
                <a:gd name="connsiteY6072" fmla="*/ 2385494 h 5490345"/>
                <a:gd name="connsiteX6073" fmla="*/ 652546 w 2837481"/>
                <a:gd name="connsiteY6073" fmla="*/ 2414314 h 5490345"/>
                <a:gd name="connsiteX6074" fmla="*/ 681710 w 2837481"/>
                <a:gd name="connsiteY6074" fmla="*/ 2425842 h 5490345"/>
                <a:gd name="connsiteX6075" fmla="*/ 705040 w 2837481"/>
                <a:gd name="connsiteY6075" fmla="*/ 2408550 h 5490345"/>
                <a:gd name="connsiteX6076" fmla="*/ 751700 w 2837481"/>
                <a:gd name="connsiteY6076" fmla="*/ 2368203 h 5490345"/>
                <a:gd name="connsiteX6077" fmla="*/ 751700 w 2837481"/>
                <a:gd name="connsiteY6077" fmla="*/ 2316327 h 5490345"/>
                <a:gd name="connsiteX6078" fmla="*/ 769198 w 2837481"/>
                <a:gd name="connsiteY6078" fmla="*/ 2247160 h 5490345"/>
                <a:gd name="connsiteX6079" fmla="*/ 751700 w 2837481"/>
                <a:gd name="connsiteY6079" fmla="*/ 2235632 h 5490345"/>
                <a:gd name="connsiteX6080" fmla="*/ 2044255 w 2837481"/>
                <a:gd name="connsiteY6080" fmla="*/ 2228283 h 5490345"/>
                <a:gd name="connsiteX6081" fmla="*/ 2038743 w 2837481"/>
                <a:gd name="connsiteY6081" fmla="*/ 2246656 h 5490345"/>
                <a:gd name="connsiteX6082" fmla="*/ 2049767 w 2837481"/>
                <a:gd name="connsiteY6082" fmla="*/ 2246656 h 5490345"/>
                <a:gd name="connsiteX6083" fmla="*/ 2044255 w 2837481"/>
                <a:gd name="connsiteY6083" fmla="*/ 2228283 h 5490345"/>
                <a:gd name="connsiteX6084" fmla="*/ 2067526 w 2837481"/>
                <a:gd name="connsiteY6084" fmla="*/ 2216034 h 5490345"/>
                <a:gd name="connsiteX6085" fmla="*/ 2072425 w 2837481"/>
                <a:gd name="connsiteY6085" fmla="*/ 2235631 h 5490345"/>
                <a:gd name="connsiteX6086" fmla="*/ 2067526 w 2837481"/>
                <a:gd name="connsiteY6086" fmla="*/ 2216034 h 5490345"/>
                <a:gd name="connsiteX6087" fmla="*/ 727553 w 2837481"/>
                <a:gd name="connsiteY6087" fmla="*/ 2211136 h 5490345"/>
                <a:gd name="connsiteX6088" fmla="*/ 727553 w 2837481"/>
                <a:gd name="connsiteY6088" fmla="*/ 2222568 h 5490345"/>
                <a:gd name="connsiteX6089" fmla="*/ 739802 w 2837481"/>
                <a:gd name="connsiteY6089" fmla="*/ 2216852 h 5490345"/>
                <a:gd name="connsiteX6090" fmla="*/ 727553 w 2837481"/>
                <a:gd name="connsiteY6090" fmla="*/ 2211136 h 5490345"/>
                <a:gd name="connsiteX6091" fmla="*/ 1875635 w 2837481"/>
                <a:gd name="connsiteY6091" fmla="*/ 2206236 h 5490345"/>
                <a:gd name="connsiteX6092" fmla="*/ 1869919 w 2837481"/>
                <a:gd name="connsiteY6092" fmla="*/ 2246247 h 5490345"/>
                <a:gd name="connsiteX6093" fmla="*/ 1881352 w 2837481"/>
                <a:gd name="connsiteY6093" fmla="*/ 2291975 h 5490345"/>
                <a:gd name="connsiteX6094" fmla="*/ 1875635 w 2837481"/>
                <a:gd name="connsiteY6094" fmla="*/ 2206236 h 5490345"/>
                <a:gd name="connsiteX6095" fmla="*/ 722653 w 2837481"/>
                <a:gd name="connsiteY6095" fmla="*/ 2176840 h 5490345"/>
                <a:gd name="connsiteX6096" fmla="*/ 693257 w 2837481"/>
                <a:gd name="connsiteY6096" fmla="*/ 2216035 h 5490345"/>
                <a:gd name="connsiteX6097" fmla="*/ 722653 w 2837481"/>
                <a:gd name="connsiteY6097" fmla="*/ 2176840 h 5490345"/>
                <a:gd name="connsiteX6098" fmla="*/ 815741 w 2837481"/>
                <a:gd name="connsiteY6098" fmla="*/ 2171941 h 5490345"/>
                <a:gd name="connsiteX6099" fmla="*/ 793693 w 2837481"/>
                <a:gd name="connsiteY6099" fmla="*/ 2189089 h 5490345"/>
                <a:gd name="connsiteX6100" fmla="*/ 815741 w 2837481"/>
                <a:gd name="connsiteY6100" fmla="*/ 2171941 h 5490345"/>
                <a:gd name="connsiteX6101" fmla="*/ 752050 w 2837481"/>
                <a:gd name="connsiteY6101" fmla="*/ 2164591 h 5490345"/>
                <a:gd name="connsiteX6102" fmla="*/ 734901 w 2837481"/>
                <a:gd name="connsiteY6102" fmla="*/ 2171941 h 5490345"/>
                <a:gd name="connsiteX6103" fmla="*/ 752050 w 2837481"/>
                <a:gd name="connsiteY6103" fmla="*/ 2164591 h 5490345"/>
                <a:gd name="connsiteX6104" fmla="*/ 2003833 w 2837481"/>
                <a:gd name="connsiteY6104" fmla="*/ 2152342 h 5490345"/>
                <a:gd name="connsiteX6105" fmla="*/ 2003833 w 2837481"/>
                <a:gd name="connsiteY6105" fmla="*/ 2164318 h 5490345"/>
                <a:gd name="connsiteX6106" fmla="*/ 2062625 w 2837481"/>
                <a:gd name="connsiteY6106" fmla="*/ 2206235 h 5490345"/>
                <a:gd name="connsiteX6107" fmla="*/ 2003833 w 2837481"/>
                <a:gd name="connsiteY6107" fmla="*/ 2152342 h 5490345"/>
                <a:gd name="connsiteX6108" fmla="*/ 1881464 w 2837481"/>
                <a:gd name="connsiteY6108" fmla="*/ 2143278 h 5490345"/>
                <a:gd name="connsiteX6109" fmla="*/ 1869101 w 2837481"/>
                <a:gd name="connsiteY6109" fmla="*/ 2152831 h 5490345"/>
                <a:gd name="connsiteX6110" fmla="*/ 1874919 w 2837481"/>
                <a:gd name="connsiteY6110" fmla="*/ 2164590 h 5490345"/>
                <a:gd name="connsiteX6111" fmla="*/ 1880737 w 2837481"/>
                <a:gd name="connsiteY6111" fmla="*/ 2158711 h 5490345"/>
                <a:gd name="connsiteX6112" fmla="*/ 1909827 w 2837481"/>
                <a:gd name="connsiteY6112" fmla="*/ 2176348 h 5490345"/>
                <a:gd name="connsiteX6113" fmla="*/ 1933099 w 2837481"/>
                <a:gd name="connsiteY6113" fmla="*/ 2205744 h 5490345"/>
                <a:gd name="connsiteX6114" fmla="*/ 1962189 w 2837481"/>
                <a:gd name="connsiteY6114" fmla="*/ 2223382 h 5490345"/>
                <a:gd name="connsiteX6115" fmla="*/ 1956371 w 2837481"/>
                <a:gd name="connsiteY6115" fmla="*/ 2205744 h 5490345"/>
                <a:gd name="connsiteX6116" fmla="*/ 1915645 w 2837481"/>
                <a:gd name="connsiteY6116" fmla="*/ 2182227 h 5490345"/>
                <a:gd name="connsiteX6117" fmla="*/ 1909827 w 2837481"/>
                <a:gd name="connsiteY6117" fmla="*/ 2158711 h 5490345"/>
                <a:gd name="connsiteX6118" fmla="*/ 1898191 w 2837481"/>
                <a:gd name="connsiteY6118" fmla="*/ 2146952 h 5490345"/>
                <a:gd name="connsiteX6119" fmla="*/ 1881464 w 2837481"/>
                <a:gd name="connsiteY6119" fmla="*/ 2143278 h 5490345"/>
                <a:gd name="connsiteX6120" fmla="*/ 1223001 w 2837481"/>
                <a:gd name="connsiteY6120" fmla="*/ 2139018 h 5490345"/>
                <a:gd name="connsiteX6121" fmla="*/ 1200564 w 2837481"/>
                <a:gd name="connsiteY6121" fmla="*/ 2141314 h 5490345"/>
                <a:gd name="connsiteX6122" fmla="*/ 1183193 w 2837481"/>
                <a:gd name="connsiteY6122" fmla="*/ 2147439 h 5490345"/>
                <a:gd name="connsiteX6123" fmla="*/ 1217934 w 2837481"/>
                <a:gd name="connsiteY6123" fmla="*/ 2171936 h 5490345"/>
                <a:gd name="connsiteX6124" fmla="*/ 1241095 w 2837481"/>
                <a:gd name="connsiteY6124" fmla="*/ 2159687 h 5490345"/>
                <a:gd name="connsiteX6125" fmla="*/ 1241095 w 2837481"/>
                <a:gd name="connsiteY6125" fmla="*/ 2141314 h 5490345"/>
                <a:gd name="connsiteX6126" fmla="*/ 1223001 w 2837481"/>
                <a:gd name="connsiteY6126" fmla="*/ 2139018 h 5490345"/>
                <a:gd name="connsiteX6127" fmla="*/ 1606986 w 2837481"/>
                <a:gd name="connsiteY6127" fmla="*/ 2135190 h 5490345"/>
                <a:gd name="connsiteX6128" fmla="*/ 1606986 w 2837481"/>
                <a:gd name="connsiteY6128" fmla="*/ 2153563 h 5490345"/>
                <a:gd name="connsiteX6129" fmla="*/ 1619235 w 2837481"/>
                <a:gd name="connsiteY6129" fmla="*/ 2153563 h 5490345"/>
                <a:gd name="connsiteX6130" fmla="*/ 1606986 w 2837481"/>
                <a:gd name="connsiteY6130" fmla="*/ 2135190 h 5490345"/>
                <a:gd name="connsiteX6131" fmla="*/ 851326 w 2837481"/>
                <a:gd name="connsiteY6131" fmla="*/ 2130296 h 5490345"/>
                <a:gd name="connsiteX6132" fmla="*/ 828118 w 2837481"/>
                <a:gd name="connsiteY6132" fmla="*/ 2153568 h 5490345"/>
                <a:gd name="connsiteX6133" fmla="*/ 851326 w 2837481"/>
                <a:gd name="connsiteY6133" fmla="*/ 2147750 h 5490345"/>
                <a:gd name="connsiteX6134" fmla="*/ 857127 w 2837481"/>
                <a:gd name="connsiteY6134" fmla="*/ 2153568 h 5490345"/>
                <a:gd name="connsiteX6135" fmla="*/ 839722 w 2837481"/>
                <a:gd name="connsiteY6135" fmla="*/ 2182658 h 5490345"/>
                <a:gd name="connsiteX6136" fmla="*/ 810712 w 2837481"/>
                <a:gd name="connsiteY6136" fmla="*/ 2322290 h 5490345"/>
                <a:gd name="connsiteX6137" fmla="*/ 775901 w 2837481"/>
                <a:gd name="connsiteY6137" fmla="*/ 2363016 h 5490345"/>
                <a:gd name="connsiteX6138" fmla="*/ 822316 w 2837481"/>
                <a:gd name="connsiteY6138" fmla="*/ 2333926 h 5490345"/>
                <a:gd name="connsiteX6139" fmla="*/ 874533 w 2837481"/>
                <a:gd name="connsiteY6139" fmla="*/ 2136114 h 5490345"/>
                <a:gd name="connsiteX6140" fmla="*/ 851326 w 2837481"/>
                <a:gd name="connsiteY6140" fmla="*/ 2130296 h 5490345"/>
                <a:gd name="connsiteX6141" fmla="*/ 1980561 w 2837481"/>
                <a:gd name="connsiteY6141" fmla="*/ 2130295 h 5490345"/>
                <a:gd name="connsiteX6142" fmla="*/ 1972982 w 2837481"/>
                <a:gd name="connsiteY6142" fmla="*/ 2147442 h 5490345"/>
                <a:gd name="connsiteX6143" fmla="*/ 1971017 w 2837481"/>
                <a:gd name="connsiteY6143" fmla="*/ 2157221 h 5490345"/>
                <a:gd name="connsiteX6144" fmla="*/ 1969537 w 2837481"/>
                <a:gd name="connsiteY6144" fmla="*/ 2158874 h 5490345"/>
                <a:gd name="connsiteX6145" fmla="*/ 1969537 w 2837481"/>
                <a:gd name="connsiteY6145" fmla="*/ 2164590 h 5490345"/>
                <a:gd name="connsiteX6146" fmla="*/ 1971017 w 2837481"/>
                <a:gd name="connsiteY6146" fmla="*/ 2157221 h 5490345"/>
                <a:gd name="connsiteX6147" fmla="*/ 1978494 w 2837481"/>
                <a:gd name="connsiteY6147" fmla="*/ 2148871 h 5490345"/>
                <a:gd name="connsiteX6148" fmla="*/ 1991585 w 2837481"/>
                <a:gd name="connsiteY6148" fmla="*/ 2147442 h 5490345"/>
                <a:gd name="connsiteX6149" fmla="*/ 1980561 w 2837481"/>
                <a:gd name="connsiteY6149" fmla="*/ 2130295 h 5490345"/>
                <a:gd name="connsiteX6150" fmla="*/ 1583715 w 2837481"/>
                <a:gd name="connsiteY6150" fmla="*/ 2105794 h 5490345"/>
                <a:gd name="connsiteX6151" fmla="*/ 1578203 w 2837481"/>
                <a:gd name="connsiteY6151" fmla="*/ 2146521 h 5490345"/>
                <a:gd name="connsiteX6152" fmla="*/ 1589227 w 2837481"/>
                <a:gd name="connsiteY6152" fmla="*/ 2146521 h 5490345"/>
                <a:gd name="connsiteX6153" fmla="*/ 1583715 w 2837481"/>
                <a:gd name="connsiteY6153" fmla="*/ 2105794 h 5490345"/>
                <a:gd name="connsiteX6154" fmla="*/ 1112328 w 2837481"/>
                <a:gd name="connsiteY6154" fmla="*/ 2105794 h 5490345"/>
                <a:gd name="connsiteX6155" fmla="*/ 1106553 w 2837481"/>
                <a:gd name="connsiteY6155" fmla="*/ 2170915 h 5490345"/>
                <a:gd name="connsiteX6156" fmla="*/ 1112328 w 2837481"/>
                <a:gd name="connsiteY6156" fmla="*/ 2176835 h 5490345"/>
                <a:gd name="connsiteX6157" fmla="*/ 1175845 w 2837481"/>
                <a:gd name="connsiteY6157" fmla="*/ 2123554 h 5490345"/>
                <a:gd name="connsiteX6158" fmla="*/ 1112328 w 2837481"/>
                <a:gd name="connsiteY6158" fmla="*/ 2105794 h 5490345"/>
                <a:gd name="connsiteX6159" fmla="*/ 787570 w 2837481"/>
                <a:gd name="connsiteY6159" fmla="*/ 2100899 h 5490345"/>
                <a:gd name="connsiteX6160" fmla="*/ 787570 w 2837481"/>
                <a:gd name="connsiteY6160" fmla="*/ 2112331 h 5490345"/>
                <a:gd name="connsiteX6161" fmla="*/ 793694 w 2837481"/>
                <a:gd name="connsiteY6161" fmla="*/ 2118047 h 5490345"/>
                <a:gd name="connsiteX6162" fmla="*/ 787570 w 2837481"/>
                <a:gd name="connsiteY6162" fmla="*/ 2100899 h 5490345"/>
                <a:gd name="connsiteX6163" fmla="*/ 1933609 w 2837481"/>
                <a:gd name="connsiteY6163" fmla="*/ 2100898 h 5490345"/>
                <a:gd name="connsiteX6164" fmla="*/ 1933609 w 2837481"/>
                <a:gd name="connsiteY6164" fmla="*/ 2112738 h 5490345"/>
                <a:gd name="connsiteX6165" fmla="*/ 1922177 w 2837481"/>
                <a:gd name="connsiteY6165" fmla="*/ 2142338 h 5490345"/>
                <a:gd name="connsiteX6166" fmla="*/ 1933609 w 2837481"/>
                <a:gd name="connsiteY6166" fmla="*/ 2171939 h 5490345"/>
                <a:gd name="connsiteX6167" fmla="*/ 1950757 w 2837481"/>
                <a:gd name="connsiteY6167" fmla="*/ 2171939 h 5490345"/>
                <a:gd name="connsiteX6168" fmla="*/ 1962189 w 2837481"/>
                <a:gd name="connsiteY6168" fmla="*/ 2118658 h 5490345"/>
                <a:gd name="connsiteX6169" fmla="*/ 1600618 w 2837481"/>
                <a:gd name="connsiteY6169" fmla="*/ 2095995 h 5490345"/>
                <a:gd name="connsiteX6170" fmla="*/ 1630014 w 2837481"/>
                <a:gd name="connsiteY6170" fmla="*/ 2130290 h 5490345"/>
                <a:gd name="connsiteX6171" fmla="*/ 1647652 w 2837481"/>
                <a:gd name="connsiteY6171" fmla="*/ 2164586 h 5490345"/>
                <a:gd name="connsiteX6172" fmla="*/ 1653531 w 2837481"/>
                <a:gd name="connsiteY6172" fmla="*/ 2147438 h 5490345"/>
                <a:gd name="connsiteX6173" fmla="*/ 1647652 w 2837481"/>
                <a:gd name="connsiteY6173" fmla="*/ 2141722 h 5490345"/>
                <a:gd name="connsiteX6174" fmla="*/ 1635894 w 2837481"/>
                <a:gd name="connsiteY6174" fmla="*/ 2130290 h 5490345"/>
                <a:gd name="connsiteX6175" fmla="*/ 1600618 w 2837481"/>
                <a:gd name="connsiteY6175" fmla="*/ 2095995 h 5490345"/>
                <a:gd name="connsiteX6176" fmla="*/ 804410 w 2837481"/>
                <a:gd name="connsiteY6176" fmla="*/ 2083753 h 5490345"/>
                <a:gd name="connsiteX6177" fmla="*/ 810228 w 2837481"/>
                <a:gd name="connsiteY6177" fmla="*/ 2130486 h 5490345"/>
                <a:gd name="connsiteX6178" fmla="*/ 798592 w 2837481"/>
                <a:gd name="connsiteY6178" fmla="*/ 2159694 h 5490345"/>
                <a:gd name="connsiteX6179" fmla="*/ 845137 w 2837481"/>
                <a:gd name="connsiteY6179" fmla="*/ 2118803 h 5490345"/>
                <a:gd name="connsiteX6180" fmla="*/ 833501 w 2837481"/>
                <a:gd name="connsiteY6180" fmla="*/ 2083753 h 5490345"/>
                <a:gd name="connsiteX6181" fmla="*/ 804410 w 2837481"/>
                <a:gd name="connsiteY6181" fmla="*/ 2083753 h 5490345"/>
                <a:gd name="connsiteX6182" fmla="*/ 1521248 w 2837481"/>
                <a:gd name="connsiteY6182" fmla="*/ 2071498 h 5490345"/>
                <a:gd name="connsiteX6183" fmla="*/ 1508999 w 2837481"/>
                <a:gd name="connsiteY6183" fmla="*/ 2077486 h 5490345"/>
                <a:gd name="connsiteX6184" fmla="*/ 1521248 w 2837481"/>
                <a:gd name="connsiteY6184" fmla="*/ 2125391 h 5490345"/>
                <a:gd name="connsiteX6185" fmla="*/ 1521248 w 2837481"/>
                <a:gd name="connsiteY6185" fmla="*/ 2071498 h 5490345"/>
                <a:gd name="connsiteX6186" fmla="*/ 1858998 w 2837481"/>
                <a:gd name="connsiteY6186" fmla="*/ 2065325 h 5490345"/>
                <a:gd name="connsiteX6187" fmla="*/ 1806636 w 2837481"/>
                <a:gd name="connsiteY6187" fmla="*/ 2078309 h 5490345"/>
                <a:gd name="connsiteX6188" fmla="*/ 1754274 w 2837481"/>
                <a:gd name="connsiteY6188" fmla="*/ 2286041 h 5490345"/>
                <a:gd name="connsiteX6189" fmla="*/ 1800818 w 2837481"/>
                <a:gd name="connsiteY6189" fmla="*/ 2309123 h 5490345"/>
                <a:gd name="connsiteX6190" fmla="*/ 1789182 w 2837481"/>
                <a:gd name="connsiteY6190" fmla="*/ 2262960 h 5490345"/>
                <a:gd name="connsiteX6191" fmla="*/ 1795000 w 2837481"/>
                <a:gd name="connsiteY6191" fmla="*/ 2257190 h 5490345"/>
                <a:gd name="connsiteX6192" fmla="*/ 1853180 w 2837481"/>
                <a:gd name="connsiteY6192" fmla="*/ 2257190 h 5490345"/>
                <a:gd name="connsiteX6193" fmla="*/ 1853180 w 2837481"/>
                <a:gd name="connsiteY6193" fmla="*/ 2239879 h 5490345"/>
                <a:gd name="connsiteX6194" fmla="*/ 1847362 w 2837481"/>
                <a:gd name="connsiteY6194" fmla="*/ 2159094 h 5490345"/>
                <a:gd name="connsiteX6195" fmla="*/ 1864816 w 2837481"/>
                <a:gd name="connsiteY6195" fmla="*/ 2130242 h 5490345"/>
                <a:gd name="connsiteX6196" fmla="*/ 1853180 w 2837481"/>
                <a:gd name="connsiteY6196" fmla="*/ 2101390 h 5490345"/>
                <a:gd name="connsiteX6197" fmla="*/ 1876452 w 2837481"/>
                <a:gd name="connsiteY6197" fmla="*/ 2084079 h 5490345"/>
                <a:gd name="connsiteX6198" fmla="*/ 1870634 w 2837481"/>
                <a:gd name="connsiteY6198" fmla="*/ 2078309 h 5490345"/>
                <a:gd name="connsiteX6199" fmla="*/ 1858998 w 2837481"/>
                <a:gd name="connsiteY6199" fmla="*/ 2065325 h 5490345"/>
                <a:gd name="connsiteX6200" fmla="*/ 1543296 w 2837481"/>
                <a:gd name="connsiteY6200" fmla="*/ 2054351 h 5490345"/>
                <a:gd name="connsiteX6201" fmla="*/ 1554728 w 2837481"/>
                <a:gd name="connsiteY6201" fmla="*/ 2141621 h 5490345"/>
                <a:gd name="connsiteX6202" fmla="*/ 1560444 w 2837481"/>
                <a:gd name="connsiteY6202" fmla="*/ 2141621 h 5490345"/>
                <a:gd name="connsiteX6203" fmla="*/ 1577592 w 2837481"/>
                <a:gd name="connsiteY6203" fmla="*/ 2077623 h 5490345"/>
                <a:gd name="connsiteX6204" fmla="*/ 1543296 w 2837481"/>
                <a:gd name="connsiteY6204" fmla="*/ 2054351 h 5490345"/>
                <a:gd name="connsiteX6205" fmla="*/ 1131106 w 2837481"/>
                <a:gd name="connsiteY6205" fmla="*/ 2049452 h 5490345"/>
                <a:gd name="connsiteX6206" fmla="*/ 1119502 w 2837481"/>
                <a:gd name="connsiteY6206" fmla="*/ 2095646 h 5490345"/>
                <a:gd name="connsiteX6207" fmla="*/ 1154313 w 2837481"/>
                <a:gd name="connsiteY6207" fmla="*/ 2101420 h 5490345"/>
                <a:gd name="connsiteX6208" fmla="*/ 1229738 w 2837481"/>
                <a:gd name="connsiteY6208" fmla="*/ 2124518 h 5490345"/>
                <a:gd name="connsiteX6209" fmla="*/ 1206531 w 2837481"/>
                <a:gd name="connsiteY6209" fmla="*/ 2084098 h 5490345"/>
                <a:gd name="connsiteX6210" fmla="*/ 1136908 w 2837481"/>
                <a:gd name="connsiteY6210" fmla="*/ 2061000 h 5490345"/>
                <a:gd name="connsiteX6211" fmla="*/ 1131106 w 2837481"/>
                <a:gd name="connsiteY6211" fmla="*/ 2049452 h 5490345"/>
                <a:gd name="connsiteX6212" fmla="*/ 1156246 w 2837481"/>
                <a:gd name="connsiteY6212" fmla="*/ 2038734 h 5490345"/>
                <a:gd name="connsiteX6213" fmla="*/ 1141548 w 2837481"/>
                <a:gd name="connsiteY6213" fmla="*/ 2043327 h 5490345"/>
                <a:gd name="connsiteX6214" fmla="*/ 1170944 w 2837481"/>
                <a:gd name="connsiteY6214" fmla="*/ 2043327 h 5490345"/>
                <a:gd name="connsiteX6215" fmla="*/ 1156246 w 2837481"/>
                <a:gd name="connsiteY6215" fmla="*/ 2038734 h 5490345"/>
                <a:gd name="connsiteX6216" fmla="*/ 840237 w 2837481"/>
                <a:gd name="connsiteY6216" fmla="*/ 2032309 h 5490345"/>
                <a:gd name="connsiteX6217" fmla="*/ 822600 w 2837481"/>
                <a:gd name="connsiteY6217" fmla="*/ 2038025 h 5490345"/>
                <a:gd name="connsiteX6218" fmla="*/ 816720 w 2837481"/>
                <a:gd name="connsiteY6218" fmla="*/ 2066604 h 5490345"/>
                <a:gd name="connsiteX6219" fmla="*/ 822600 w 2837481"/>
                <a:gd name="connsiteY6219" fmla="*/ 2066604 h 5490345"/>
                <a:gd name="connsiteX6220" fmla="*/ 1606986 w 2837481"/>
                <a:gd name="connsiteY6220" fmla="*/ 2032304 h 5490345"/>
                <a:gd name="connsiteX6221" fmla="*/ 1619235 w 2837481"/>
                <a:gd name="connsiteY6221" fmla="*/ 2060883 h 5490345"/>
                <a:gd name="connsiteX6222" fmla="*/ 1631483 w 2837481"/>
                <a:gd name="connsiteY6222" fmla="*/ 2060883 h 5490345"/>
                <a:gd name="connsiteX6223" fmla="*/ 1619235 w 2837481"/>
                <a:gd name="connsiteY6223" fmla="*/ 2032304 h 5490345"/>
                <a:gd name="connsiteX6224" fmla="*/ 1606986 w 2837481"/>
                <a:gd name="connsiteY6224" fmla="*/ 2032304 h 5490345"/>
                <a:gd name="connsiteX6225" fmla="*/ 902758 w 2837481"/>
                <a:gd name="connsiteY6225" fmla="*/ 2024960 h 5490345"/>
                <a:gd name="connsiteX6226" fmla="*/ 891042 w 2837481"/>
                <a:gd name="connsiteY6226" fmla="*/ 2042366 h 5490345"/>
                <a:gd name="connsiteX6227" fmla="*/ 896900 w 2837481"/>
                <a:gd name="connsiteY6227" fmla="*/ 2059771 h 5490345"/>
                <a:gd name="connsiteX6228" fmla="*/ 902758 w 2837481"/>
                <a:gd name="connsiteY6228" fmla="*/ 2088781 h 5490345"/>
                <a:gd name="connsiteX6229" fmla="*/ 885184 w 2837481"/>
                <a:gd name="connsiteY6229" fmla="*/ 2111988 h 5490345"/>
                <a:gd name="connsiteX6230" fmla="*/ 896900 w 2837481"/>
                <a:gd name="connsiteY6230" fmla="*/ 2140997 h 5490345"/>
                <a:gd name="connsiteX6231" fmla="*/ 861752 w 2837481"/>
                <a:gd name="connsiteY6231" fmla="*/ 2274441 h 5490345"/>
                <a:gd name="connsiteX6232" fmla="*/ 879326 w 2837481"/>
                <a:gd name="connsiteY6232" fmla="*/ 2274441 h 5490345"/>
                <a:gd name="connsiteX6233" fmla="*/ 891042 w 2837481"/>
                <a:gd name="connsiteY6233" fmla="*/ 2286044 h 5490345"/>
                <a:gd name="connsiteX6234" fmla="*/ 867610 w 2837481"/>
                <a:gd name="connsiteY6234" fmla="*/ 2355667 h 5490345"/>
                <a:gd name="connsiteX6235" fmla="*/ 973053 w 2837481"/>
                <a:gd name="connsiteY6235" fmla="*/ 2280242 h 5490345"/>
                <a:gd name="connsiteX6236" fmla="*/ 973053 w 2837481"/>
                <a:gd name="connsiteY6236" fmla="*/ 2274441 h 5490345"/>
                <a:gd name="connsiteX6237" fmla="*/ 949621 w 2837481"/>
                <a:gd name="connsiteY6237" fmla="*/ 2053969 h 5490345"/>
                <a:gd name="connsiteX6238" fmla="*/ 902758 w 2837481"/>
                <a:gd name="connsiteY6238" fmla="*/ 2024960 h 5490345"/>
                <a:gd name="connsiteX6239" fmla="*/ 797725 w 2837481"/>
                <a:gd name="connsiteY6239" fmla="*/ 2024960 h 5490345"/>
                <a:gd name="connsiteX6240" fmla="*/ 763113 w 2837481"/>
                <a:gd name="connsiteY6240" fmla="*/ 2048142 h 5490345"/>
                <a:gd name="connsiteX6241" fmla="*/ 705427 w 2837481"/>
                <a:gd name="connsiteY6241" fmla="*/ 2152463 h 5490345"/>
                <a:gd name="connsiteX6242" fmla="*/ 624666 w 2837481"/>
                <a:gd name="connsiteY6242" fmla="*/ 2262579 h 5490345"/>
                <a:gd name="connsiteX6243" fmla="*/ 670815 w 2837481"/>
                <a:gd name="connsiteY6243" fmla="*/ 2245192 h 5490345"/>
                <a:gd name="connsiteX6244" fmla="*/ 676583 w 2837481"/>
                <a:gd name="connsiteY6244" fmla="*/ 2210419 h 5490345"/>
                <a:gd name="connsiteX6245" fmla="*/ 734270 w 2837481"/>
                <a:gd name="connsiteY6245" fmla="*/ 2146667 h 5490345"/>
                <a:gd name="connsiteX6246" fmla="*/ 786187 w 2837481"/>
                <a:gd name="connsiteY6246" fmla="*/ 2071325 h 5490345"/>
                <a:gd name="connsiteX6247" fmla="*/ 797725 w 2837481"/>
                <a:gd name="connsiteY6247" fmla="*/ 2024960 h 5490345"/>
                <a:gd name="connsiteX6248" fmla="*/ 1531047 w 2837481"/>
                <a:gd name="connsiteY6248" fmla="*/ 2020056 h 5490345"/>
                <a:gd name="connsiteX6249" fmla="*/ 1531047 w 2837481"/>
                <a:gd name="connsiteY6249" fmla="*/ 2031954 h 5490345"/>
                <a:gd name="connsiteX6250" fmla="*/ 1594739 w 2837481"/>
                <a:gd name="connsiteY6250" fmla="*/ 2049802 h 5490345"/>
                <a:gd name="connsiteX6251" fmla="*/ 1531047 w 2837481"/>
                <a:gd name="connsiteY6251" fmla="*/ 2020056 h 5490345"/>
                <a:gd name="connsiteX6252" fmla="*/ 1956066 w 2837481"/>
                <a:gd name="connsiteY6252" fmla="*/ 2002912 h 5490345"/>
                <a:gd name="connsiteX6253" fmla="*/ 1932794 w 2837481"/>
                <a:gd name="connsiteY6253" fmla="*/ 2014525 h 5490345"/>
                <a:gd name="connsiteX6254" fmla="*/ 1944430 w 2837481"/>
                <a:gd name="connsiteY6254" fmla="*/ 2049365 h 5490345"/>
                <a:gd name="connsiteX6255" fmla="*/ 1967702 w 2837481"/>
                <a:gd name="connsiteY6255" fmla="*/ 2043558 h 5490345"/>
                <a:gd name="connsiteX6256" fmla="*/ 1990974 w 2837481"/>
                <a:gd name="connsiteY6256" fmla="*/ 2084205 h 5490345"/>
                <a:gd name="connsiteX6257" fmla="*/ 1990974 w 2837481"/>
                <a:gd name="connsiteY6257" fmla="*/ 2101625 h 5490345"/>
                <a:gd name="connsiteX6258" fmla="*/ 2060789 w 2837481"/>
                <a:gd name="connsiteY6258" fmla="*/ 2171304 h 5490345"/>
                <a:gd name="connsiteX6259" fmla="*/ 2066607 w 2837481"/>
                <a:gd name="connsiteY6259" fmla="*/ 2142271 h 5490345"/>
                <a:gd name="connsiteX6260" fmla="*/ 2084061 w 2837481"/>
                <a:gd name="connsiteY6260" fmla="*/ 2148078 h 5490345"/>
                <a:gd name="connsiteX6261" fmla="*/ 2113152 w 2837481"/>
                <a:gd name="connsiteY6261" fmla="*/ 2206144 h 5490345"/>
                <a:gd name="connsiteX6262" fmla="*/ 2118970 w 2837481"/>
                <a:gd name="connsiteY6262" fmla="*/ 2235178 h 5490345"/>
                <a:gd name="connsiteX6263" fmla="*/ 2159696 w 2837481"/>
                <a:gd name="connsiteY6263" fmla="*/ 2246791 h 5490345"/>
                <a:gd name="connsiteX6264" fmla="*/ 2217875 w 2837481"/>
                <a:gd name="connsiteY6264" fmla="*/ 2322277 h 5490345"/>
                <a:gd name="connsiteX6265" fmla="*/ 2223693 w 2837481"/>
                <a:gd name="connsiteY6265" fmla="*/ 2380344 h 5490345"/>
                <a:gd name="connsiteX6266" fmla="*/ 2229511 w 2837481"/>
                <a:gd name="connsiteY6266" fmla="*/ 2415183 h 5490345"/>
                <a:gd name="connsiteX6267" fmla="*/ 2241147 w 2837481"/>
                <a:gd name="connsiteY6267" fmla="*/ 2397764 h 5490345"/>
                <a:gd name="connsiteX6268" fmla="*/ 2299327 w 2837481"/>
                <a:gd name="connsiteY6268" fmla="*/ 2473250 h 5490345"/>
                <a:gd name="connsiteX6269" fmla="*/ 2299327 w 2837481"/>
                <a:gd name="connsiteY6269" fmla="*/ 2450024 h 5490345"/>
                <a:gd name="connsiteX6270" fmla="*/ 2293509 w 2837481"/>
                <a:gd name="connsiteY6270" fmla="*/ 2438410 h 5490345"/>
                <a:gd name="connsiteX6271" fmla="*/ 2258601 w 2837481"/>
                <a:gd name="connsiteY6271" fmla="*/ 2357117 h 5490345"/>
                <a:gd name="connsiteX6272" fmla="*/ 2264419 w 2837481"/>
                <a:gd name="connsiteY6272" fmla="*/ 2351310 h 5490345"/>
                <a:gd name="connsiteX6273" fmla="*/ 2113152 w 2837481"/>
                <a:gd name="connsiteY6273" fmla="*/ 2124851 h 5490345"/>
                <a:gd name="connsiteX6274" fmla="*/ 2113152 w 2837481"/>
                <a:gd name="connsiteY6274" fmla="*/ 2136465 h 5490345"/>
                <a:gd name="connsiteX6275" fmla="*/ 2101516 w 2837481"/>
                <a:gd name="connsiteY6275" fmla="*/ 2142271 h 5490345"/>
                <a:gd name="connsiteX6276" fmla="*/ 2014246 w 2837481"/>
                <a:gd name="connsiteY6276" fmla="*/ 2031945 h 5490345"/>
                <a:gd name="connsiteX6277" fmla="*/ 1956066 w 2837481"/>
                <a:gd name="connsiteY6277" fmla="*/ 2002912 h 5490345"/>
                <a:gd name="connsiteX6278" fmla="*/ 821865 w 2837481"/>
                <a:gd name="connsiteY6278" fmla="*/ 1995564 h 5490345"/>
                <a:gd name="connsiteX6279" fmla="*/ 803492 w 2837481"/>
                <a:gd name="connsiteY6279" fmla="*/ 2020061 h 5490345"/>
                <a:gd name="connsiteX6280" fmla="*/ 821865 w 2837481"/>
                <a:gd name="connsiteY6280" fmla="*/ 2013937 h 5490345"/>
                <a:gd name="connsiteX6281" fmla="*/ 821865 w 2837481"/>
                <a:gd name="connsiteY6281" fmla="*/ 1995564 h 5490345"/>
                <a:gd name="connsiteX6282" fmla="*/ 915230 w 2837481"/>
                <a:gd name="connsiteY6282" fmla="*/ 1985766 h 5490345"/>
                <a:gd name="connsiteX6283" fmla="*/ 869081 w 2837481"/>
                <a:gd name="connsiteY6283" fmla="*/ 2020561 h 5490345"/>
                <a:gd name="connsiteX6284" fmla="*/ 851775 w 2837481"/>
                <a:gd name="connsiteY6284" fmla="*/ 2101750 h 5490345"/>
                <a:gd name="connsiteX6285" fmla="*/ 869081 w 2837481"/>
                <a:gd name="connsiteY6285" fmla="*/ 2107550 h 5490345"/>
                <a:gd name="connsiteX6286" fmla="*/ 892156 w 2837481"/>
                <a:gd name="connsiteY6286" fmla="*/ 2078553 h 5490345"/>
                <a:gd name="connsiteX6287" fmla="*/ 874850 w 2837481"/>
                <a:gd name="connsiteY6287" fmla="*/ 2066955 h 5490345"/>
                <a:gd name="connsiteX6288" fmla="*/ 886387 w 2837481"/>
                <a:gd name="connsiteY6288" fmla="*/ 2026360 h 5490345"/>
                <a:gd name="connsiteX6289" fmla="*/ 932536 w 2837481"/>
                <a:gd name="connsiteY6289" fmla="*/ 2020561 h 5490345"/>
                <a:gd name="connsiteX6290" fmla="*/ 972916 w 2837481"/>
                <a:gd name="connsiteY6290" fmla="*/ 2072754 h 5490345"/>
                <a:gd name="connsiteX6291" fmla="*/ 995991 w 2837481"/>
                <a:gd name="connsiteY6291" fmla="*/ 2223534 h 5490345"/>
                <a:gd name="connsiteX6292" fmla="*/ 995991 w 2837481"/>
                <a:gd name="connsiteY6292" fmla="*/ 2269928 h 5490345"/>
                <a:gd name="connsiteX6293" fmla="*/ 1019065 w 2837481"/>
                <a:gd name="connsiteY6293" fmla="*/ 2258329 h 5490345"/>
                <a:gd name="connsiteX6294" fmla="*/ 967148 w 2837481"/>
                <a:gd name="connsiteY6294" fmla="*/ 1991565 h 5490345"/>
                <a:gd name="connsiteX6295" fmla="*/ 955610 w 2837481"/>
                <a:gd name="connsiteY6295" fmla="*/ 1997364 h 5490345"/>
                <a:gd name="connsiteX6296" fmla="*/ 915230 w 2837481"/>
                <a:gd name="connsiteY6296" fmla="*/ 1985766 h 5490345"/>
                <a:gd name="connsiteX6297" fmla="*/ 1404154 w 2837481"/>
                <a:gd name="connsiteY6297" fmla="*/ 1973511 h 5490345"/>
                <a:gd name="connsiteX6298" fmla="*/ 1386516 w 2837481"/>
                <a:gd name="connsiteY6298" fmla="*/ 1990659 h 5490345"/>
                <a:gd name="connsiteX6299" fmla="*/ 1415912 w 2837481"/>
                <a:gd name="connsiteY6299" fmla="*/ 1979227 h 5490345"/>
                <a:gd name="connsiteX6300" fmla="*/ 839861 w 2837481"/>
                <a:gd name="connsiteY6300" fmla="*/ 1939221 h 5490345"/>
                <a:gd name="connsiteX6301" fmla="*/ 798970 w 2837481"/>
                <a:gd name="connsiteY6301" fmla="*/ 1979641 h 5490345"/>
                <a:gd name="connsiteX6302" fmla="*/ 781445 w 2837481"/>
                <a:gd name="connsiteY6302" fmla="*/ 2020061 h 5490345"/>
                <a:gd name="connsiteX6303" fmla="*/ 834020 w 2837481"/>
                <a:gd name="connsiteY6303" fmla="*/ 1973867 h 5490345"/>
                <a:gd name="connsiteX6304" fmla="*/ 851545 w 2837481"/>
                <a:gd name="connsiteY6304" fmla="*/ 1996964 h 5490345"/>
                <a:gd name="connsiteX6305" fmla="*/ 857386 w 2837481"/>
                <a:gd name="connsiteY6305" fmla="*/ 1991189 h 5490345"/>
                <a:gd name="connsiteX6306" fmla="*/ 839861 w 2837481"/>
                <a:gd name="connsiteY6306" fmla="*/ 1939221 h 5490345"/>
                <a:gd name="connsiteX6307" fmla="*/ 1327723 w 2837481"/>
                <a:gd name="connsiteY6307" fmla="*/ 1922069 h 5490345"/>
                <a:gd name="connsiteX6308" fmla="*/ 1362534 w 2837481"/>
                <a:gd name="connsiteY6308" fmla="*/ 2002532 h 5490345"/>
                <a:gd name="connsiteX6309" fmla="*/ 1443760 w 2837481"/>
                <a:gd name="connsiteY6309" fmla="*/ 2060005 h 5490345"/>
                <a:gd name="connsiteX6310" fmla="*/ 1507581 w 2837481"/>
                <a:gd name="connsiteY6310" fmla="*/ 2048510 h 5490345"/>
                <a:gd name="connsiteX6311" fmla="*/ 1513383 w 2837481"/>
                <a:gd name="connsiteY6311" fmla="*/ 1945058 h 5490345"/>
                <a:gd name="connsiteX6312" fmla="*/ 1472770 w 2837481"/>
                <a:gd name="connsiteY6312" fmla="*/ 1922069 h 5490345"/>
                <a:gd name="connsiteX6313" fmla="*/ 1455364 w 2837481"/>
                <a:gd name="connsiteY6313" fmla="*/ 1927816 h 5490345"/>
                <a:gd name="connsiteX6314" fmla="*/ 1484374 w 2837481"/>
                <a:gd name="connsiteY6314" fmla="*/ 1939311 h 5490345"/>
                <a:gd name="connsiteX6315" fmla="*/ 1455364 w 2837481"/>
                <a:gd name="connsiteY6315" fmla="*/ 1956553 h 5490345"/>
                <a:gd name="connsiteX6316" fmla="*/ 1466968 w 2837481"/>
                <a:gd name="connsiteY6316" fmla="*/ 1968048 h 5490345"/>
                <a:gd name="connsiteX6317" fmla="*/ 1478572 w 2837481"/>
                <a:gd name="connsiteY6317" fmla="*/ 1962300 h 5490345"/>
                <a:gd name="connsiteX6318" fmla="*/ 1490175 w 2837481"/>
                <a:gd name="connsiteY6318" fmla="*/ 1962300 h 5490345"/>
                <a:gd name="connsiteX6319" fmla="*/ 1472770 w 2837481"/>
                <a:gd name="connsiteY6319" fmla="*/ 1996784 h 5490345"/>
                <a:gd name="connsiteX6320" fmla="*/ 1455364 w 2837481"/>
                <a:gd name="connsiteY6320" fmla="*/ 1991037 h 5490345"/>
                <a:gd name="connsiteX6321" fmla="*/ 1461166 w 2837481"/>
                <a:gd name="connsiteY6321" fmla="*/ 1985290 h 5490345"/>
                <a:gd name="connsiteX6322" fmla="*/ 1449562 w 2837481"/>
                <a:gd name="connsiteY6322" fmla="*/ 1968048 h 5490345"/>
                <a:gd name="connsiteX6323" fmla="*/ 1437959 w 2837481"/>
                <a:gd name="connsiteY6323" fmla="*/ 1979542 h 5490345"/>
                <a:gd name="connsiteX6324" fmla="*/ 1432157 w 2837481"/>
                <a:gd name="connsiteY6324" fmla="*/ 1985290 h 5490345"/>
                <a:gd name="connsiteX6325" fmla="*/ 1449562 w 2837481"/>
                <a:gd name="connsiteY6325" fmla="*/ 1985290 h 5490345"/>
                <a:gd name="connsiteX6326" fmla="*/ 1443760 w 2837481"/>
                <a:gd name="connsiteY6326" fmla="*/ 1996784 h 5490345"/>
                <a:gd name="connsiteX6327" fmla="*/ 1420553 w 2837481"/>
                <a:gd name="connsiteY6327" fmla="*/ 1991037 h 5490345"/>
                <a:gd name="connsiteX6328" fmla="*/ 1420553 w 2837481"/>
                <a:gd name="connsiteY6328" fmla="*/ 2002532 h 5490345"/>
                <a:gd name="connsiteX6329" fmla="*/ 1379940 w 2837481"/>
                <a:gd name="connsiteY6329" fmla="*/ 2002532 h 5490345"/>
                <a:gd name="connsiteX6330" fmla="*/ 1368336 w 2837481"/>
                <a:gd name="connsiteY6330" fmla="*/ 1985290 h 5490345"/>
                <a:gd name="connsiteX6331" fmla="*/ 1356732 w 2837481"/>
                <a:gd name="connsiteY6331" fmla="*/ 1956553 h 5490345"/>
                <a:gd name="connsiteX6332" fmla="*/ 1327723 w 2837481"/>
                <a:gd name="connsiteY6332" fmla="*/ 1922069 h 5490345"/>
                <a:gd name="connsiteX6333" fmla="*/ 1264831 w 2837481"/>
                <a:gd name="connsiteY6333" fmla="*/ 1892673 h 5490345"/>
                <a:gd name="connsiteX6334" fmla="*/ 1241612 w 2837481"/>
                <a:gd name="connsiteY6334" fmla="*/ 1898475 h 5490345"/>
                <a:gd name="connsiteX6335" fmla="*/ 1212589 w 2837481"/>
                <a:gd name="connsiteY6335" fmla="*/ 2020314 h 5490345"/>
                <a:gd name="connsiteX6336" fmla="*/ 1299659 w 2837481"/>
                <a:gd name="connsiteY6336" fmla="*/ 2165361 h 5490345"/>
                <a:gd name="connsiteX6337" fmla="*/ 1473799 w 2837481"/>
                <a:gd name="connsiteY6337" fmla="*/ 2223380 h 5490345"/>
                <a:gd name="connsiteX6338" fmla="*/ 1479604 w 2837481"/>
                <a:gd name="connsiteY6338" fmla="*/ 2223380 h 5490345"/>
                <a:gd name="connsiteX6339" fmla="*/ 1473799 w 2837481"/>
                <a:gd name="connsiteY6339" fmla="*/ 2205975 h 5490345"/>
                <a:gd name="connsiteX6340" fmla="*/ 1392534 w 2837481"/>
                <a:gd name="connsiteY6340" fmla="*/ 2165361 h 5490345"/>
                <a:gd name="connsiteX6341" fmla="*/ 1386729 w 2837481"/>
                <a:gd name="connsiteY6341" fmla="*/ 2124748 h 5490345"/>
                <a:gd name="connsiteX6342" fmla="*/ 1398339 w 2837481"/>
                <a:gd name="connsiteY6342" fmla="*/ 2095739 h 5490345"/>
                <a:gd name="connsiteX6343" fmla="*/ 1380925 w 2837481"/>
                <a:gd name="connsiteY6343" fmla="*/ 2095739 h 5490345"/>
                <a:gd name="connsiteX6344" fmla="*/ 1357706 w 2837481"/>
                <a:gd name="connsiteY6344" fmla="*/ 2142154 h 5490345"/>
                <a:gd name="connsiteX6345" fmla="*/ 1357706 w 2837481"/>
                <a:gd name="connsiteY6345" fmla="*/ 2159559 h 5490345"/>
                <a:gd name="connsiteX6346" fmla="*/ 1293855 w 2837481"/>
                <a:gd name="connsiteY6346" fmla="*/ 2142154 h 5490345"/>
                <a:gd name="connsiteX6347" fmla="*/ 1230003 w 2837481"/>
                <a:gd name="connsiteY6347" fmla="*/ 2037720 h 5490345"/>
                <a:gd name="connsiteX6348" fmla="*/ 1247417 w 2837481"/>
                <a:gd name="connsiteY6348" fmla="*/ 1921682 h 5490345"/>
                <a:gd name="connsiteX6349" fmla="*/ 1264831 w 2837481"/>
                <a:gd name="connsiteY6349" fmla="*/ 1892673 h 5490345"/>
                <a:gd name="connsiteX6350" fmla="*/ 1293716 w 2837481"/>
                <a:gd name="connsiteY6350" fmla="*/ 1885323 h 5490345"/>
                <a:gd name="connsiteX6351" fmla="*/ 1264896 w 2837481"/>
                <a:gd name="connsiteY6351" fmla="*/ 1926214 h 5490345"/>
                <a:gd name="connsiteX6352" fmla="*/ 1264896 w 2837481"/>
                <a:gd name="connsiteY6352" fmla="*/ 1943738 h 5490345"/>
                <a:gd name="connsiteX6353" fmla="*/ 1270660 w 2837481"/>
                <a:gd name="connsiteY6353" fmla="*/ 2007995 h 5490345"/>
                <a:gd name="connsiteX6354" fmla="*/ 1339827 w 2837481"/>
                <a:gd name="connsiteY6354" fmla="*/ 2025520 h 5490345"/>
                <a:gd name="connsiteX6355" fmla="*/ 1345591 w 2837481"/>
                <a:gd name="connsiteY6355" fmla="*/ 2002154 h 5490345"/>
                <a:gd name="connsiteX6356" fmla="*/ 1328299 w 2837481"/>
                <a:gd name="connsiteY6356" fmla="*/ 1996312 h 5490345"/>
                <a:gd name="connsiteX6357" fmla="*/ 1293716 w 2837481"/>
                <a:gd name="connsiteY6357" fmla="*/ 1990471 h 5490345"/>
                <a:gd name="connsiteX6358" fmla="*/ 1316772 w 2837481"/>
                <a:gd name="connsiteY6358" fmla="*/ 1978787 h 5490345"/>
                <a:gd name="connsiteX6359" fmla="*/ 1287952 w 2837481"/>
                <a:gd name="connsiteY6359" fmla="*/ 1972946 h 5490345"/>
                <a:gd name="connsiteX6360" fmla="*/ 1299480 w 2837481"/>
                <a:gd name="connsiteY6360" fmla="*/ 1961263 h 5490345"/>
                <a:gd name="connsiteX6361" fmla="*/ 1287952 w 2837481"/>
                <a:gd name="connsiteY6361" fmla="*/ 1955421 h 5490345"/>
                <a:gd name="connsiteX6362" fmla="*/ 1293716 w 2837481"/>
                <a:gd name="connsiteY6362" fmla="*/ 1949580 h 5490345"/>
                <a:gd name="connsiteX6363" fmla="*/ 1293716 w 2837481"/>
                <a:gd name="connsiteY6363" fmla="*/ 1937897 h 5490345"/>
                <a:gd name="connsiteX6364" fmla="*/ 1287952 w 2837481"/>
                <a:gd name="connsiteY6364" fmla="*/ 1914531 h 5490345"/>
                <a:gd name="connsiteX6365" fmla="*/ 1299480 w 2837481"/>
                <a:gd name="connsiteY6365" fmla="*/ 1908689 h 5490345"/>
                <a:gd name="connsiteX6366" fmla="*/ 1311008 w 2837481"/>
                <a:gd name="connsiteY6366" fmla="*/ 1902847 h 5490345"/>
                <a:gd name="connsiteX6367" fmla="*/ 1293716 w 2837481"/>
                <a:gd name="connsiteY6367" fmla="*/ 1885323 h 5490345"/>
                <a:gd name="connsiteX6368" fmla="*/ 1188093 w 2837481"/>
                <a:gd name="connsiteY6368" fmla="*/ 1880424 h 5490345"/>
                <a:gd name="connsiteX6369" fmla="*/ 1170945 w 2837481"/>
                <a:gd name="connsiteY6369" fmla="*/ 1892060 h 5490345"/>
                <a:gd name="connsiteX6370" fmla="*/ 1119502 w 2837481"/>
                <a:gd name="connsiteY6370" fmla="*/ 1903696 h 5490345"/>
                <a:gd name="connsiteX6371" fmla="*/ 1130934 w 2837481"/>
                <a:gd name="connsiteY6371" fmla="*/ 1909514 h 5490345"/>
                <a:gd name="connsiteX6372" fmla="*/ 1205241 w 2837481"/>
                <a:gd name="connsiteY6372" fmla="*/ 1886242 h 5490345"/>
                <a:gd name="connsiteX6373" fmla="*/ 1188093 w 2837481"/>
                <a:gd name="connsiteY6373" fmla="*/ 1880424 h 5490345"/>
                <a:gd name="connsiteX6374" fmla="*/ 1612936 w 2837481"/>
                <a:gd name="connsiteY6374" fmla="*/ 1846128 h 5490345"/>
                <a:gd name="connsiteX6375" fmla="*/ 1612936 w 2837481"/>
                <a:gd name="connsiteY6375" fmla="*/ 1851727 h 5490345"/>
                <a:gd name="connsiteX6376" fmla="*/ 1630783 w 2837481"/>
                <a:gd name="connsiteY6376" fmla="*/ 1879724 h 5490345"/>
                <a:gd name="connsiteX6377" fmla="*/ 1642682 w 2837481"/>
                <a:gd name="connsiteY6377" fmla="*/ 1874124 h 5490345"/>
                <a:gd name="connsiteX6378" fmla="*/ 1648631 w 2837481"/>
                <a:gd name="connsiteY6378" fmla="*/ 1857326 h 5490345"/>
                <a:gd name="connsiteX6379" fmla="*/ 1612936 w 2837481"/>
                <a:gd name="connsiteY6379" fmla="*/ 1846128 h 5490345"/>
                <a:gd name="connsiteX6380" fmla="*/ 1143893 w 2837481"/>
                <a:gd name="connsiteY6380" fmla="*/ 1841014 h 5490345"/>
                <a:gd name="connsiteX6381" fmla="*/ 1107252 w 2837481"/>
                <a:gd name="connsiteY6381" fmla="*/ 1869512 h 5490345"/>
                <a:gd name="connsiteX6382" fmla="*/ 1153573 w 2837481"/>
                <a:gd name="connsiteY6382" fmla="*/ 1886883 h 5490345"/>
                <a:gd name="connsiteX6383" fmla="*/ 1170944 w 2837481"/>
                <a:gd name="connsiteY6383" fmla="*/ 1863722 h 5490345"/>
                <a:gd name="connsiteX6384" fmla="*/ 1159364 w 2837481"/>
                <a:gd name="connsiteY6384" fmla="*/ 1846351 h 5490345"/>
                <a:gd name="connsiteX6385" fmla="*/ 1143893 w 2837481"/>
                <a:gd name="connsiteY6385" fmla="*/ 1841014 h 5490345"/>
                <a:gd name="connsiteX6386" fmla="*/ 944104 w 2837481"/>
                <a:gd name="connsiteY6386" fmla="*/ 1838785 h 5490345"/>
                <a:gd name="connsiteX6387" fmla="*/ 944104 w 2837481"/>
                <a:gd name="connsiteY6387" fmla="*/ 1909335 h 5490345"/>
                <a:gd name="connsiteX6388" fmla="*/ 961742 w 2837481"/>
                <a:gd name="connsiteY6388" fmla="*/ 1985765 h 5490345"/>
                <a:gd name="connsiteX6389" fmla="*/ 967621 w 2837481"/>
                <a:gd name="connsiteY6389" fmla="*/ 1979886 h 5490345"/>
                <a:gd name="connsiteX6390" fmla="*/ 955863 w 2837481"/>
                <a:gd name="connsiteY6390" fmla="*/ 1932852 h 5490345"/>
                <a:gd name="connsiteX6391" fmla="*/ 944104 w 2837481"/>
                <a:gd name="connsiteY6391" fmla="*/ 1838785 h 5490345"/>
                <a:gd name="connsiteX6392" fmla="*/ 926542 w 2837481"/>
                <a:gd name="connsiteY6392" fmla="*/ 1811838 h 5490345"/>
                <a:gd name="connsiteX6393" fmla="*/ 862284 w 2837481"/>
                <a:gd name="connsiteY6393" fmla="*/ 1943951 h 5490345"/>
                <a:gd name="connsiteX6394" fmla="*/ 868126 w 2837481"/>
                <a:gd name="connsiteY6394" fmla="*/ 1978416 h 5490345"/>
                <a:gd name="connsiteX6395" fmla="*/ 879809 w 2837481"/>
                <a:gd name="connsiteY6395" fmla="*/ 1978416 h 5490345"/>
                <a:gd name="connsiteX6396" fmla="*/ 938225 w 2837481"/>
                <a:gd name="connsiteY6396" fmla="*/ 1972672 h 5490345"/>
                <a:gd name="connsiteX6397" fmla="*/ 932384 w 2837481"/>
                <a:gd name="connsiteY6397" fmla="*/ 1949696 h 5490345"/>
                <a:gd name="connsiteX6398" fmla="*/ 926542 w 2837481"/>
                <a:gd name="connsiteY6398" fmla="*/ 1811838 h 5490345"/>
                <a:gd name="connsiteX6399" fmla="*/ 1823169 w 2837481"/>
                <a:gd name="connsiteY6399" fmla="*/ 1804489 h 5490345"/>
                <a:gd name="connsiteX6400" fmla="*/ 1823169 w 2837481"/>
                <a:gd name="connsiteY6400" fmla="*/ 1816093 h 5490345"/>
                <a:gd name="connsiteX6401" fmla="*/ 1788261 w 2837481"/>
                <a:gd name="connsiteY6401" fmla="*/ 2019158 h 5490345"/>
                <a:gd name="connsiteX6402" fmla="*/ 1788261 w 2837481"/>
                <a:gd name="connsiteY6402" fmla="*/ 2024960 h 5490345"/>
                <a:gd name="connsiteX6403" fmla="*/ 1892985 w 2837481"/>
                <a:gd name="connsiteY6403" fmla="*/ 2013356 h 5490345"/>
                <a:gd name="connsiteX6404" fmla="*/ 1910439 w 2837481"/>
                <a:gd name="connsiteY6404" fmla="*/ 1966941 h 5490345"/>
                <a:gd name="connsiteX6405" fmla="*/ 1922075 w 2837481"/>
                <a:gd name="connsiteY6405" fmla="*/ 1955337 h 5490345"/>
                <a:gd name="connsiteX6406" fmla="*/ 1823169 w 2837481"/>
                <a:gd name="connsiteY6406" fmla="*/ 1804489 h 5490345"/>
                <a:gd name="connsiteX6407" fmla="*/ 950472 w 2837481"/>
                <a:gd name="connsiteY6407" fmla="*/ 1782442 h 5490345"/>
                <a:gd name="connsiteX6408" fmla="*/ 950472 w 2837481"/>
                <a:gd name="connsiteY6408" fmla="*/ 1799590 h 5490345"/>
                <a:gd name="connsiteX6409" fmla="*/ 950472 w 2837481"/>
                <a:gd name="connsiteY6409" fmla="*/ 1782442 h 5490345"/>
                <a:gd name="connsiteX6410" fmla="*/ 1054585 w 2837481"/>
                <a:gd name="connsiteY6410" fmla="*/ 1770189 h 5490345"/>
                <a:gd name="connsiteX6411" fmla="*/ 1042949 w 2837481"/>
                <a:gd name="connsiteY6411" fmla="*/ 1787643 h 5490345"/>
                <a:gd name="connsiteX6412" fmla="*/ 1054585 w 2837481"/>
                <a:gd name="connsiteY6412" fmla="*/ 1863277 h 5490345"/>
                <a:gd name="connsiteX6413" fmla="*/ 1066221 w 2837481"/>
                <a:gd name="connsiteY6413" fmla="*/ 1857459 h 5490345"/>
                <a:gd name="connsiteX6414" fmla="*/ 1118583 w 2837481"/>
                <a:gd name="connsiteY6414" fmla="*/ 1840005 h 5490345"/>
                <a:gd name="connsiteX6415" fmla="*/ 1112765 w 2837481"/>
                <a:gd name="connsiteY6415" fmla="*/ 1840005 h 5490345"/>
                <a:gd name="connsiteX6416" fmla="*/ 1054585 w 2837481"/>
                <a:gd name="connsiteY6416" fmla="*/ 1845823 h 5490345"/>
                <a:gd name="connsiteX6417" fmla="*/ 1054585 w 2837481"/>
                <a:gd name="connsiteY6417" fmla="*/ 1840005 h 5490345"/>
                <a:gd name="connsiteX6418" fmla="*/ 1095311 w 2837481"/>
                <a:gd name="connsiteY6418" fmla="*/ 1822551 h 5490345"/>
                <a:gd name="connsiteX6419" fmla="*/ 1124401 w 2837481"/>
                <a:gd name="connsiteY6419" fmla="*/ 1822551 h 5490345"/>
                <a:gd name="connsiteX6420" fmla="*/ 1054585 w 2837481"/>
                <a:gd name="connsiteY6420" fmla="*/ 1770189 h 5490345"/>
                <a:gd name="connsiteX6421" fmla="*/ 1205908 w 2837481"/>
                <a:gd name="connsiteY6421" fmla="*/ 1757940 h 5490345"/>
                <a:gd name="connsiteX6422" fmla="*/ 1158696 w 2837481"/>
                <a:gd name="connsiteY6422" fmla="*/ 1804600 h 5490345"/>
                <a:gd name="connsiteX6423" fmla="*/ 1205908 w 2837481"/>
                <a:gd name="connsiteY6423" fmla="*/ 1868759 h 5490345"/>
                <a:gd name="connsiteX6424" fmla="*/ 1259022 w 2837481"/>
                <a:gd name="connsiteY6424" fmla="*/ 1880424 h 5490345"/>
                <a:gd name="connsiteX6425" fmla="*/ 1288530 w 2837481"/>
                <a:gd name="connsiteY6425" fmla="*/ 1862926 h 5490345"/>
                <a:gd name="connsiteX6426" fmla="*/ 1276727 w 2837481"/>
                <a:gd name="connsiteY6426" fmla="*/ 1857094 h 5490345"/>
                <a:gd name="connsiteX6427" fmla="*/ 1229515 w 2837481"/>
                <a:gd name="connsiteY6427" fmla="*/ 1851261 h 5490345"/>
                <a:gd name="connsiteX6428" fmla="*/ 1223613 w 2837481"/>
                <a:gd name="connsiteY6428" fmla="*/ 1833763 h 5490345"/>
                <a:gd name="connsiteX6429" fmla="*/ 1205908 w 2837481"/>
                <a:gd name="connsiteY6429" fmla="*/ 1839596 h 5490345"/>
                <a:gd name="connsiteX6430" fmla="*/ 1200007 w 2837481"/>
                <a:gd name="connsiteY6430" fmla="*/ 1810433 h 5490345"/>
                <a:gd name="connsiteX6431" fmla="*/ 1194105 w 2837481"/>
                <a:gd name="connsiteY6431" fmla="*/ 1804600 h 5490345"/>
                <a:gd name="connsiteX6432" fmla="*/ 1217712 w 2837481"/>
                <a:gd name="connsiteY6432" fmla="*/ 1798768 h 5490345"/>
                <a:gd name="connsiteX6433" fmla="*/ 1211810 w 2837481"/>
                <a:gd name="connsiteY6433" fmla="*/ 1787103 h 5490345"/>
                <a:gd name="connsiteX6434" fmla="*/ 1200007 w 2837481"/>
                <a:gd name="connsiteY6434" fmla="*/ 1792935 h 5490345"/>
                <a:gd name="connsiteX6435" fmla="*/ 1194105 w 2837481"/>
                <a:gd name="connsiteY6435" fmla="*/ 1787103 h 5490345"/>
                <a:gd name="connsiteX6436" fmla="*/ 1211810 w 2837481"/>
                <a:gd name="connsiteY6436" fmla="*/ 1775438 h 5490345"/>
                <a:gd name="connsiteX6437" fmla="*/ 1205908 w 2837481"/>
                <a:gd name="connsiteY6437" fmla="*/ 1757940 h 5490345"/>
                <a:gd name="connsiteX6438" fmla="*/ 1363244 w 2837481"/>
                <a:gd name="connsiteY6438" fmla="*/ 1753041 h 5490345"/>
                <a:gd name="connsiteX6439" fmla="*/ 1299246 w 2837481"/>
                <a:gd name="connsiteY6439" fmla="*/ 1788012 h 5490345"/>
                <a:gd name="connsiteX6440" fmla="*/ 1293428 w 2837481"/>
                <a:gd name="connsiteY6440" fmla="*/ 1822983 h 5490345"/>
                <a:gd name="connsiteX6441" fmla="*/ 1328336 w 2837481"/>
                <a:gd name="connsiteY6441" fmla="*/ 1892926 h 5490345"/>
                <a:gd name="connsiteX6442" fmla="*/ 1328336 w 2837481"/>
                <a:gd name="connsiteY6442" fmla="*/ 1887098 h 5490345"/>
                <a:gd name="connsiteX6443" fmla="*/ 1305064 w 2837481"/>
                <a:gd name="connsiteY6443" fmla="*/ 1840469 h 5490345"/>
                <a:gd name="connsiteX6444" fmla="*/ 1299246 w 2837481"/>
                <a:gd name="connsiteY6444" fmla="*/ 1817155 h 5490345"/>
                <a:gd name="connsiteX6445" fmla="*/ 1310882 w 2837481"/>
                <a:gd name="connsiteY6445" fmla="*/ 1817155 h 5490345"/>
                <a:gd name="connsiteX6446" fmla="*/ 1305064 w 2837481"/>
                <a:gd name="connsiteY6446" fmla="*/ 1805498 h 5490345"/>
                <a:gd name="connsiteX6447" fmla="*/ 1322518 w 2837481"/>
                <a:gd name="connsiteY6447" fmla="*/ 1805498 h 5490345"/>
                <a:gd name="connsiteX6448" fmla="*/ 1334154 w 2837481"/>
                <a:gd name="connsiteY6448" fmla="*/ 1817155 h 5490345"/>
                <a:gd name="connsiteX6449" fmla="*/ 1345790 w 2837481"/>
                <a:gd name="connsiteY6449" fmla="*/ 1828812 h 5490345"/>
                <a:gd name="connsiteX6450" fmla="*/ 1345790 w 2837481"/>
                <a:gd name="connsiteY6450" fmla="*/ 1817155 h 5490345"/>
                <a:gd name="connsiteX6451" fmla="*/ 1369062 w 2837481"/>
                <a:gd name="connsiteY6451" fmla="*/ 1811326 h 5490345"/>
                <a:gd name="connsiteX6452" fmla="*/ 1398152 w 2837481"/>
                <a:gd name="connsiteY6452" fmla="*/ 1834641 h 5490345"/>
                <a:gd name="connsiteX6453" fmla="*/ 1386516 w 2837481"/>
                <a:gd name="connsiteY6453" fmla="*/ 1840469 h 5490345"/>
                <a:gd name="connsiteX6454" fmla="*/ 1403970 w 2837481"/>
                <a:gd name="connsiteY6454" fmla="*/ 1857955 h 5490345"/>
                <a:gd name="connsiteX6455" fmla="*/ 1409100 w 2837481"/>
                <a:gd name="connsiteY6455" fmla="*/ 1857612 h 5490345"/>
                <a:gd name="connsiteX6456" fmla="*/ 1409789 w 2837481"/>
                <a:gd name="connsiteY6456" fmla="*/ 1858378 h 5490345"/>
                <a:gd name="connsiteX6457" fmla="*/ 1410884 w 2837481"/>
                <a:gd name="connsiteY6457" fmla="*/ 1857493 h 5490345"/>
                <a:gd name="connsiteX6458" fmla="*/ 1414878 w 2837481"/>
                <a:gd name="connsiteY6458" fmla="*/ 1857226 h 5490345"/>
                <a:gd name="connsiteX6459" fmla="*/ 1421423 w 2837481"/>
                <a:gd name="connsiteY6459" fmla="*/ 1852126 h 5490345"/>
                <a:gd name="connsiteX6460" fmla="*/ 1433059 w 2837481"/>
                <a:gd name="connsiteY6460" fmla="*/ 1857955 h 5490345"/>
                <a:gd name="connsiteX6461" fmla="*/ 1438877 w 2837481"/>
                <a:gd name="connsiteY6461" fmla="*/ 1863783 h 5490345"/>
                <a:gd name="connsiteX6462" fmla="*/ 1398152 w 2837481"/>
                <a:gd name="connsiteY6462" fmla="*/ 1869612 h 5490345"/>
                <a:gd name="connsiteX6463" fmla="*/ 1403970 w 2837481"/>
                <a:gd name="connsiteY6463" fmla="*/ 1881269 h 5490345"/>
                <a:gd name="connsiteX6464" fmla="*/ 1438877 w 2837481"/>
                <a:gd name="connsiteY6464" fmla="*/ 1904583 h 5490345"/>
                <a:gd name="connsiteX6465" fmla="*/ 1421423 w 2837481"/>
                <a:gd name="connsiteY6465" fmla="*/ 1904583 h 5490345"/>
                <a:gd name="connsiteX6466" fmla="*/ 1421423 w 2837481"/>
                <a:gd name="connsiteY6466" fmla="*/ 1916240 h 5490345"/>
                <a:gd name="connsiteX6467" fmla="*/ 1403970 w 2837481"/>
                <a:gd name="connsiteY6467" fmla="*/ 1922069 h 5490345"/>
                <a:gd name="connsiteX6468" fmla="*/ 1456331 w 2837481"/>
                <a:gd name="connsiteY6468" fmla="*/ 1904583 h 5490345"/>
                <a:gd name="connsiteX6469" fmla="*/ 1467967 w 2837481"/>
                <a:gd name="connsiteY6469" fmla="*/ 1811326 h 5490345"/>
                <a:gd name="connsiteX6470" fmla="*/ 1363244 w 2837481"/>
                <a:gd name="connsiteY6470" fmla="*/ 1753041 h 5490345"/>
                <a:gd name="connsiteX6471" fmla="*/ 1266329 w 2837481"/>
                <a:gd name="connsiteY6471" fmla="*/ 1702332 h 5490345"/>
                <a:gd name="connsiteX6472" fmla="*/ 1251784 w 2837481"/>
                <a:gd name="connsiteY6472" fmla="*/ 1706006 h 5490345"/>
                <a:gd name="connsiteX6473" fmla="*/ 1264033 w 2837481"/>
                <a:gd name="connsiteY6473" fmla="*/ 1723644 h 5490345"/>
                <a:gd name="connsiteX6474" fmla="*/ 1276281 w 2837481"/>
                <a:gd name="connsiteY6474" fmla="*/ 1711885 h 5490345"/>
                <a:gd name="connsiteX6475" fmla="*/ 1266329 w 2837481"/>
                <a:gd name="connsiteY6475" fmla="*/ 1702332 h 5490345"/>
                <a:gd name="connsiteX6476" fmla="*/ 1095293 w 2837481"/>
                <a:gd name="connsiteY6476" fmla="*/ 1701598 h 5490345"/>
                <a:gd name="connsiteX6477" fmla="*/ 1066473 w 2837481"/>
                <a:gd name="connsiteY6477" fmla="*/ 1724462 h 5490345"/>
                <a:gd name="connsiteX6478" fmla="*/ 1060709 w 2837481"/>
                <a:gd name="connsiteY6478" fmla="*/ 1758757 h 5490345"/>
                <a:gd name="connsiteX6479" fmla="*/ 1129876 w 2837481"/>
                <a:gd name="connsiteY6479" fmla="*/ 1804485 h 5490345"/>
                <a:gd name="connsiteX6480" fmla="*/ 1147168 w 2837481"/>
                <a:gd name="connsiteY6480" fmla="*/ 1821633 h 5490345"/>
                <a:gd name="connsiteX6481" fmla="*/ 1147168 w 2837481"/>
                <a:gd name="connsiteY6481" fmla="*/ 1793053 h 5490345"/>
                <a:gd name="connsiteX6482" fmla="*/ 1124112 w 2837481"/>
                <a:gd name="connsiteY6482" fmla="*/ 1741610 h 5490345"/>
                <a:gd name="connsiteX6483" fmla="*/ 1112584 w 2837481"/>
                <a:gd name="connsiteY6483" fmla="*/ 1724462 h 5490345"/>
                <a:gd name="connsiteX6484" fmla="*/ 1158696 w 2837481"/>
                <a:gd name="connsiteY6484" fmla="*/ 1764473 h 5490345"/>
                <a:gd name="connsiteX6485" fmla="*/ 1152932 w 2837481"/>
                <a:gd name="connsiteY6485" fmla="*/ 1741610 h 5490345"/>
                <a:gd name="connsiteX6486" fmla="*/ 1095293 w 2837481"/>
                <a:gd name="connsiteY6486" fmla="*/ 1701598 h 5490345"/>
                <a:gd name="connsiteX6487" fmla="*/ 920211 w 2837481"/>
                <a:gd name="connsiteY6487" fmla="*/ 1684455 h 5490345"/>
                <a:gd name="connsiteX6488" fmla="*/ 827988 w 2837481"/>
                <a:gd name="connsiteY6488" fmla="*/ 1922074 h 5490345"/>
                <a:gd name="connsiteX6489" fmla="*/ 914447 w 2837481"/>
                <a:gd name="connsiteY6489" fmla="*/ 1736615 h 5490345"/>
                <a:gd name="connsiteX6490" fmla="*/ 920211 w 2837481"/>
                <a:gd name="connsiteY6490" fmla="*/ 1684455 h 5490345"/>
                <a:gd name="connsiteX6491" fmla="*/ 1548895 w 2837481"/>
                <a:gd name="connsiteY6491" fmla="*/ 1660872 h 5490345"/>
                <a:gd name="connsiteX6492" fmla="*/ 1536997 w 2837481"/>
                <a:gd name="connsiteY6492" fmla="*/ 1689963 h 5490345"/>
                <a:gd name="connsiteX6493" fmla="*/ 1560794 w 2837481"/>
                <a:gd name="connsiteY6493" fmla="*/ 1701599 h 5490345"/>
                <a:gd name="connsiteX6494" fmla="*/ 1572692 w 2837481"/>
                <a:gd name="connsiteY6494" fmla="*/ 1678326 h 5490345"/>
                <a:gd name="connsiteX6495" fmla="*/ 1548895 w 2837481"/>
                <a:gd name="connsiteY6495" fmla="*/ 1660872 h 5490345"/>
                <a:gd name="connsiteX6496" fmla="*/ 1584940 w 2837481"/>
                <a:gd name="connsiteY6496" fmla="*/ 1630557 h 5490345"/>
                <a:gd name="connsiteX6497" fmla="*/ 1560443 w 2837481"/>
                <a:gd name="connsiteY6497" fmla="*/ 1641989 h 5490345"/>
                <a:gd name="connsiteX6498" fmla="*/ 1578816 w 2837481"/>
                <a:gd name="connsiteY6498" fmla="*/ 1647705 h 5490345"/>
                <a:gd name="connsiteX6499" fmla="*/ 1584940 w 2837481"/>
                <a:gd name="connsiteY6499" fmla="*/ 1630557 h 5490345"/>
                <a:gd name="connsiteX6500" fmla="*/ 1447614 w 2837481"/>
                <a:gd name="connsiteY6500" fmla="*/ 1620466 h 5490345"/>
                <a:gd name="connsiteX6501" fmla="*/ 1422342 w 2837481"/>
                <a:gd name="connsiteY6501" fmla="*/ 1625900 h 5490345"/>
                <a:gd name="connsiteX6502" fmla="*/ 1404888 w 2837481"/>
                <a:gd name="connsiteY6502" fmla="*/ 1672271 h 5490345"/>
                <a:gd name="connsiteX6503" fmla="*/ 1404888 w 2837481"/>
                <a:gd name="connsiteY6503" fmla="*/ 1678068 h 5490345"/>
                <a:gd name="connsiteX6504" fmla="*/ 1393252 w 2837481"/>
                <a:gd name="connsiteY6504" fmla="*/ 1712846 h 5490345"/>
                <a:gd name="connsiteX6505" fmla="*/ 1410706 w 2837481"/>
                <a:gd name="connsiteY6505" fmla="*/ 1712846 h 5490345"/>
                <a:gd name="connsiteX6506" fmla="*/ 1410706 w 2837481"/>
                <a:gd name="connsiteY6506" fmla="*/ 1730235 h 5490345"/>
                <a:gd name="connsiteX6507" fmla="*/ 1393252 w 2837481"/>
                <a:gd name="connsiteY6507" fmla="*/ 1718643 h 5490345"/>
                <a:gd name="connsiteX6508" fmla="*/ 1381616 w 2837481"/>
                <a:gd name="connsiteY6508" fmla="*/ 1736032 h 5490345"/>
                <a:gd name="connsiteX6509" fmla="*/ 1416524 w 2837481"/>
                <a:gd name="connsiteY6509" fmla="*/ 1741828 h 5490345"/>
                <a:gd name="connsiteX6510" fmla="*/ 1428160 w 2837481"/>
                <a:gd name="connsiteY6510" fmla="*/ 1747625 h 5490345"/>
                <a:gd name="connsiteX6511" fmla="*/ 1422342 w 2837481"/>
                <a:gd name="connsiteY6511" fmla="*/ 1759217 h 5490345"/>
                <a:gd name="connsiteX6512" fmla="*/ 1451432 w 2837481"/>
                <a:gd name="connsiteY6512" fmla="*/ 1759217 h 5490345"/>
                <a:gd name="connsiteX6513" fmla="*/ 1457250 w 2837481"/>
                <a:gd name="connsiteY6513" fmla="*/ 1782403 h 5490345"/>
                <a:gd name="connsiteX6514" fmla="*/ 1480522 w 2837481"/>
                <a:gd name="connsiteY6514" fmla="*/ 1788200 h 5490345"/>
                <a:gd name="connsiteX6515" fmla="*/ 1486340 w 2837481"/>
                <a:gd name="connsiteY6515" fmla="*/ 1811385 h 5490345"/>
                <a:gd name="connsiteX6516" fmla="*/ 1509612 w 2837481"/>
                <a:gd name="connsiteY6516" fmla="*/ 1822978 h 5490345"/>
                <a:gd name="connsiteX6517" fmla="*/ 1486340 w 2837481"/>
                <a:gd name="connsiteY6517" fmla="*/ 1828774 h 5490345"/>
                <a:gd name="connsiteX6518" fmla="*/ 1492158 w 2837481"/>
                <a:gd name="connsiteY6518" fmla="*/ 1846164 h 5490345"/>
                <a:gd name="connsiteX6519" fmla="*/ 1509612 w 2837481"/>
                <a:gd name="connsiteY6519" fmla="*/ 1846164 h 5490345"/>
                <a:gd name="connsiteX6520" fmla="*/ 1509612 w 2837481"/>
                <a:gd name="connsiteY6520" fmla="*/ 1863553 h 5490345"/>
                <a:gd name="connsiteX6521" fmla="*/ 1492158 w 2837481"/>
                <a:gd name="connsiteY6521" fmla="*/ 1857756 h 5490345"/>
                <a:gd name="connsiteX6522" fmla="*/ 1492158 w 2837481"/>
                <a:gd name="connsiteY6522" fmla="*/ 1869349 h 5490345"/>
                <a:gd name="connsiteX6523" fmla="*/ 1509612 w 2837481"/>
                <a:gd name="connsiteY6523" fmla="*/ 1880942 h 5490345"/>
                <a:gd name="connsiteX6524" fmla="*/ 1509612 w 2837481"/>
                <a:gd name="connsiteY6524" fmla="*/ 1892535 h 5490345"/>
                <a:gd name="connsiteX6525" fmla="*/ 1492158 w 2837481"/>
                <a:gd name="connsiteY6525" fmla="*/ 1886738 h 5490345"/>
                <a:gd name="connsiteX6526" fmla="*/ 1480522 w 2837481"/>
                <a:gd name="connsiteY6526" fmla="*/ 1904128 h 5490345"/>
                <a:gd name="connsiteX6527" fmla="*/ 1492158 w 2837481"/>
                <a:gd name="connsiteY6527" fmla="*/ 1904128 h 5490345"/>
                <a:gd name="connsiteX6528" fmla="*/ 1492158 w 2837481"/>
                <a:gd name="connsiteY6528" fmla="*/ 1898331 h 5490345"/>
                <a:gd name="connsiteX6529" fmla="*/ 1497976 w 2837481"/>
                <a:gd name="connsiteY6529" fmla="*/ 1892535 h 5490345"/>
                <a:gd name="connsiteX6530" fmla="*/ 1509612 w 2837481"/>
                <a:gd name="connsiteY6530" fmla="*/ 1915721 h 5490345"/>
                <a:gd name="connsiteX6531" fmla="*/ 1521248 w 2837481"/>
                <a:gd name="connsiteY6531" fmla="*/ 1909924 h 5490345"/>
                <a:gd name="connsiteX6532" fmla="*/ 1538702 w 2837481"/>
                <a:gd name="connsiteY6532" fmla="*/ 1921517 h 5490345"/>
                <a:gd name="connsiteX6533" fmla="*/ 1544520 w 2837481"/>
                <a:gd name="connsiteY6533" fmla="*/ 1909924 h 5490345"/>
                <a:gd name="connsiteX6534" fmla="*/ 1556156 w 2837481"/>
                <a:gd name="connsiteY6534" fmla="*/ 1875146 h 5490345"/>
                <a:gd name="connsiteX6535" fmla="*/ 1579428 w 2837481"/>
                <a:gd name="connsiteY6535" fmla="*/ 1863553 h 5490345"/>
                <a:gd name="connsiteX6536" fmla="*/ 1591063 w 2837481"/>
                <a:gd name="connsiteY6536" fmla="*/ 1875146 h 5490345"/>
                <a:gd name="connsiteX6537" fmla="*/ 1591063 w 2837481"/>
                <a:gd name="connsiteY6537" fmla="*/ 1904128 h 5490345"/>
                <a:gd name="connsiteX6538" fmla="*/ 1602699 w 2837481"/>
                <a:gd name="connsiteY6538" fmla="*/ 1909924 h 5490345"/>
                <a:gd name="connsiteX6539" fmla="*/ 1596881 w 2837481"/>
                <a:gd name="connsiteY6539" fmla="*/ 1921517 h 5490345"/>
                <a:gd name="connsiteX6540" fmla="*/ 1614335 w 2837481"/>
                <a:gd name="connsiteY6540" fmla="*/ 1927313 h 5490345"/>
                <a:gd name="connsiteX6541" fmla="*/ 1585246 w 2837481"/>
                <a:gd name="connsiteY6541" fmla="*/ 1938906 h 5490345"/>
                <a:gd name="connsiteX6542" fmla="*/ 1602699 w 2837481"/>
                <a:gd name="connsiteY6542" fmla="*/ 1944703 h 5490345"/>
                <a:gd name="connsiteX6543" fmla="*/ 1602699 w 2837481"/>
                <a:gd name="connsiteY6543" fmla="*/ 1950499 h 5490345"/>
                <a:gd name="connsiteX6544" fmla="*/ 1608517 w 2837481"/>
                <a:gd name="connsiteY6544" fmla="*/ 1967888 h 5490345"/>
                <a:gd name="connsiteX6545" fmla="*/ 1591063 w 2837481"/>
                <a:gd name="connsiteY6545" fmla="*/ 1979481 h 5490345"/>
                <a:gd name="connsiteX6546" fmla="*/ 1596881 w 2837481"/>
                <a:gd name="connsiteY6546" fmla="*/ 1979481 h 5490345"/>
                <a:gd name="connsiteX6547" fmla="*/ 1602699 w 2837481"/>
                <a:gd name="connsiteY6547" fmla="*/ 1985277 h 5490345"/>
                <a:gd name="connsiteX6548" fmla="*/ 1567792 w 2837481"/>
                <a:gd name="connsiteY6548" fmla="*/ 1991074 h 5490345"/>
                <a:gd name="connsiteX6549" fmla="*/ 1561974 w 2837481"/>
                <a:gd name="connsiteY6549" fmla="*/ 1973685 h 5490345"/>
                <a:gd name="connsiteX6550" fmla="*/ 1544520 w 2837481"/>
                <a:gd name="connsiteY6550" fmla="*/ 1991074 h 5490345"/>
                <a:gd name="connsiteX6551" fmla="*/ 1585246 w 2837481"/>
                <a:gd name="connsiteY6551" fmla="*/ 2014259 h 5490345"/>
                <a:gd name="connsiteX6552" fmla="*/ 1637607 w 2837481"/>
                <a:gd name="connsiteY6552" fmla="*/ 1996870 h 5490345"/>
                <a:gd name="connsiteX6553" fmla="*/ 1631789 w 2837481"/>
                <a:gd name="connsiteY6553" fmla="*/ 1944703 h 5490345"/>
                <a:gd name="connsiteX6554" fmla="*/ 1614335 w 2837481"/>
                <a:gd name="connsiteY6554" fmla="*/ 1880942 h 5490345"/>
                <a:gd name="connsiteX6555" fmla="*/ 1573610 w 2837481"/>
                <a:gd name="connsiteY6555" fmla="*/ 1851960 h 5490345"/>
                <a:gd name="connsiteX6556" fmla="*/ 1567792 w 2837481"/>
                <a:gd name="connsiteY6556" fmla="*/ 1857756 h 5490345"/>
                <a:gd name="connsiteX6557" fmla="*/ 1550338 w 2837481"/>
                <a:gd name="connsiteY6557" fmla="*/ 1851960 h 5490345"/>
                <a:gd name="connsiteX6558" fmla="*/ 1550338 w 2837481"/>
                <a:gd name="connsiteY6558" fmla="*/ 1840367 h 5490345"/>
                <a:gd name="connsiteX6559" fmla="*/ 1591063 w 2837481"/>
                <a:gd name="connsiteY6559" fmla="*/ 1840367 h 5490345"/>
                <a:gd name="connsiteX6560" fmla="*/ 1620153 w 2837481"/>
                <a:gd name="connsiteY6560" fmla="*/ 1753421 h 5490345"/>
                <a:gd name="connsiteX6561" fmla="*/ 1591063 w 2837481"/>
                <a:gd name="connsiteY6561" fmla="*/ 1736032 h 5490345"/>
                <a:gd name="connsiteX6562" fmla="*/ 1573610 w 2837481"/>
                <a:gd name="connsiteY6562" fmla="*/ 1741828 h 5490345"/>
                <a:gd name="connsiteX6563" fmla="*/ 1579428 w 2837481"/>
                <a:gd name="connsiteY6563" fmla="*/ 1747625 h 5490345"/>
                <a:gd name="connsiteX6564" fmla="*/ 1579428 w 2837481"/>
                <a:gd name="connsiteY6564" fmla="*/ 1741828 h 5490345"/>
                <a:gd name="connsiteX6565" fmla="*/ 1608517 w 2837481"/>
                <a:gd name="connsiteY6565" fmla="*/ 1770810 h 5490345"/>
                <a:gd name="connsiteX6566" fmla="*/ 1602699 w 2837481"/>
                <a:gd name="connsiteY6566" fmla="*/ 1793996 h 5490345"/>
                <a:gd name="connsiteX6567" fmla="*/ 1602699 w 2837481"/>
                <a:gd name="connsiteY6567" fmla="*/ 1811385 h 5490345"/>
                <a:gd name="connsiteX6568" fmla="*/ 1596881 w 2837481"/>
                <a:gd name="connsiteY6568" fmla="*/ 1817182 h 5490345"/>
                <a:gd name="connsiteX6569" fmla="*/ 1573610 w 2837481"/>
                <a:gd name="connsiteY6569" fmla="*/ 1822978 h 5490345"/>
                <a:gd name="connsiteX6570" fmla="*/ 1532884 w 2837481"/>
                <a:gd name="connsiteY6570" fmla="*/ 1834571 h 5490345"/>
                <a:gd name="connsiteX6571" fmla="*/ 1521248 w 2837481"/>
                <a:gd name="connsiteY6571" fmla="*/ 1828774 h 5490345"/>
                <a:gd name="connsiteX6572" fmla="*/ 1521248 w 2837481"/>
                <a:gd name="connsiteY6572" fmla="*/ 1811385 h 5490345"/>
                <a:gd name="connsiteX6573" fmla="*/ 1538702 w 2837481"/>
                <a:gd name="connsiteY6573" fmla="*/ 1817182 h 5490345"/>
                <a:gd name="connsiteX6574" fmla="*/ 1550338 w 2837481"/>
                <a:gd name="connsiteY6574" fmla="*/ 1799792 h 5490345"/>
                <a:gd name="connsiteX6575" fmla="*/ 1544520 w 2837481"/>
                <a:gd name="connsiteY6575" fmla="*/ 1799792 h 5490345"/>
                <a:gd name="connsiteX6576" fmla="*/ 1521248 w 2837481"/>
                <a:gd name="connsiteY6576" fmla="*/ 1793996 h 5490345"/>
                <a:gd name="connsiteX6577" fmla="*/ 1515430 w 2837481"/>
                <a:gd name="connsiteY6577" fmla="*/ 1799792 h 5490345"/>
                <a:gd name="connsiteX6578" fmla="*/ 1503794 w 2837481"/>
                <a:gd name="connsiteY6578" fmla="*/ 1788200 h 5490345"/>
                <a:gd name="connsiteX6579" fmla="*/ 1509612 w 2837481"/>
                <a:gd name="connsiteY6579" fmla="*/ 1776607 h 5490345"/>
                <a:gd name="connsiteX6580" fmla="*/ 1521248 w 2837481"/>
                <a:gd name="connsiteY6580" fmla="*/ 1788200 h 5490345"/>
                <a:gd name="connsiteX6581" fmla="*/ 1538702 w 2837481"/>
                <a:gd name="connsiteY6581" fmla="*/ 1776607 h 5490345"/>
                <a:gd name="connsiteX6582" fmla="*/ 1532884 w 2837481"/>
                <a:gd name="connsiteY6582" fmla="*/ 1765014 h 5490345"/>
                <a:gd name="connsiteX6583" fmla="*/ 1527066 w 2837481"/>
                <a:gd name="connsiteY6583" fmla="*/ 1770810 h 5490345"/>
                <a:gd name="connsiteX6584" fmla="*/ 1515430 w 2837481"/>
                <a:gd name="connsiteY6584" fmla="*/ 1770810 h 5490345"/>
                <a:gd name="connsiteX6585" fmla="*/ 1509612 w 2837481"/>
                <a:gd name="connsiteY6585" fmla="*/ 1759217 h 5490345"/>
                <a:gd name="connsiteX6586" fmla="*/ 1532884 w 2837481"/>
                <a:gd name="connsiteY6586" fmla="*/ 1759217 h 5490345"/>
                <a:gd name="connsiteX6587" fmla="*/ 1521248 w 2837481"/>
                <a:gd name="connsiteY6587" fmla="*/ 1747625 h 5490345"/>
                <a:gd name="connsiteX6588" fmla="*/ 1515430 w 2837481"/>
                <a:gd name="connsiteY6588" fmla="*/ 1736032 h 5490345"/>
                <a:gd name="connsiteX6589" fmla="*/ 1550338 w 2837481"/>
                <a:gd name="connsiteY6589" fmla="*/ 1736032 h 5490345"/>
                <a:gd name="connsiteX6590" fmla="*/ 1579428 w 2837481"/>
                <a:gd name="connsiteY6590" fmla="*/ 1724439 h 5490345"/>
                <a:gd name="connsiteX6591" fmla="*/ 1556156 w 2837481"/>
                <a:gd name="connsiteY6591" fmla="*/ 1712846 h 5490345"/>
                <a:gd name="connsiteX6592" fmla="*/ 1509612 w 2837481"/>
                <a:gd name="connsiteY6592" fmla="*/ 1730235 h 5490345"/>
                <a:gd name="connsiteX6593" fmla="*/ 1509612 w 2837481"/>
                <a:gd name="connsiteY6593" fmla="*/ 1741828 h 5490345"/>
                <a:gd name="connsiteX6594" fmla="*/ 1497976 w 2837481"/>
                <a:gd name="connsiteY6594" fmla="*/ 1747625 h 5490345"/>
                <a:gd name="connsiteX6595" fmla="*/ 1492158 w 2837481"/>
                <a:gd name="connsiteY6595" fmla="*/ 1736032 h 5490345"/>
                <a:gd name="connsiteX6596" fmla="*/ 1497976 w 2837481"/>
                <a:gd name="connsiteY6596" fmla="*/ 1730235 h 5490345"/>
                <a:gd name="connsiteX6597" fmla="*/ 1515430 w 2837481"/>
                <a:gd name="connsiteY6597" fmla="*/ 1701253 h 5490345"/>
                <a:gd name="connsiteX6598" fmla="*/ 1521248 w 2837481"/>
                <a:gd name="connsiteY6598" fmla="*/ 1643289 h 5490345"/>
                <a:gd name="connsiteX6599" fmla="*/ 1447614 w 2837481"/>
                <a:gd name="connsiteY6599" fmla="*/ 1620466 h 5490345"/>
                <a:gd name="connsiteX6600" fmla="*/ 1584940 w 2837481"/>
                <a:gd name="connsiteY6600" fmla="*/ 1601161 h 5490345"/>
                <a:gd name="connsiteX6601" fmla="*/ 1567092 w 2837481"/>
                <a:gd name="connsiteY6601" fmla="*/ 1612919 h 5490345"/>
                <a:gd name="connsiteX6602" fmla="*/ 1549245 w 2837481"/>
                <a:gd name="connsiteY6602" fmla="*/ 1624678 h 5490345"/>
                <a:gd name="connsiteX6603" fmla="*/ 1555194 w 2837481"/>
                <a:gd name="connsiteY6603" fmla="*/ 1624678 h 5490345"/>
                <a:gd name="connsiteX6604" fmla="*/ 1584940 w 2837481"/>
                <a:gd name="connsiteY6604" fmla="*/ 1601161 h 5490345"/>
                <a:gd name="connsiteX6605" fmla="*/ 1578408 w 2837481"/>
                <a:gd name="connsiteY6605" fmla="*/ 1566865 h 5490345"/>
                <a:gd name="connsiteX6606" fmla="*/ 1555544 w 2837481"/>
                <a:gd name="connsiteY6606" fmla="*/ 1608510 h 5490345"/>
                <a:gd name="connsiteX6607" fmla="*/ 1578408 w 2837481"/>
                <a:gd name="connsiteY6607" fmla="*/ 1590662 h 5490345"/>
                <a:gd name="connsiteX6608" fmla="*/ 1589839 w 2837481"/>
                <a:gd name="connsiteY6608" fmla="*/ 1590662 h 5490345"/>
                <a:gd name="connsiteX6609" fmla="*/ 1578408 w 2837481"/>
                <a:gd name="connsiteY6609" fmla="*/ 1566865 h 5490345"/>
                <a:gd name="connsiteX6610" fmla="*/ 1538174 w 2837481"/>
                <a:gd name="connsiteY6610" fmla="*/ 1566865 h 5490345"/>
                <a:gd name="connsiteX6611" fmla="*/ 1491852 w 2837481"/>
                <a:gd name="connsiteY6611" fmla="*/ 1613898 h 5490345"/>
                <a:gd name="connsiteX6612" fmla="*/ 1526593 w 2837481"/>
                <a:gd name="connsiteY6612" fmla="*/ 1625657 h 5490345"/>
                <a:gd name="connsiteX6613" fmla="*/ 1526593 w 2837481"/>
                <a:gd name="connsiteY6613" fmla="*/ 1608019 h 5490345"/>
                <a:gd name="connsiteX6614" fmla="*/ 1555544 w 2837481"/>
                <a:gd name="connsiteY6614" fmla="*/ 1572744 h 5490345"/>
                <a:gd name="connsiteX6615" fmla="*/ 1538174 w 2837481"/>
                <a:gd name="connsiteY6615" fmla="*/ 1566865 h 5490345"/>
                <a:gd name="connsiteX6616" fmla="*/ 1211088 w 2837481"/>
                <a:gd name="connsiteY6616" fmla="*/ 1566865 h 5490345"/>
                <a:gd name="connsiteX6617" fmla="*/ 1205240 w 2837481"/>
                <a:gd name="connsiteY6617" fmla="*/ 1584235 h 5490345"/>
                <a:gd name="connsiteX6618" fmla="*/ 1216935 w 2837481"/>
                <a:gd name="connsiteY6618" fmla="*/ 1659507 h 5490345"/>
                <a:gd name="connsiteX6619" fmla="*/ 1211088 w 2837481"/>
                <a:gd name="connsiteY6619" fmla="*/ 1734779 h 5490345"/>
                <a:gd name="connsiteX6620" fmla="*/ 1222783 w 2837481"/>
                <a:gd name="connsiteY6620" fmla="*/ 1775310 h 5490345"/>
                <a:gd name="connsiteX6621" fmla="*/ 1263716 w 2837481"/>
                <a:gd name="connsiteY6621" fmla="*/ 1815841 h 5490345"/>
                <a:gd name="connsiteX6622" fmla="*/ 1281259 w 2837481"/>
                <a:gd name="connsiteY6622" fmla="*/ 1786890 h 5490345"/>
                <a:gd name="connsiteX6623" fmla="*/ 1252021 w 2837481"/>
                <a:gd name="connsiteY6623" fmla="*/ 1775310 h 5490345"/>
                <a:gd name="connsiteX6624" fmla="*/ 1257869 w 2837481"/>
                <a:gd name="connsiteY6624" fmla="*/ 1763730 h 5490345"/>
                <a:gd name="connsiteX6625" fmla="*/ 1240326 w 2837481"/>
                <a:gd name="connsiteY6625" fmla="*/ 1746359 h 5490345"/>
                <a:gd name="connsiteX6626" fmla="*/ 1246173 w 2837481"/>
                <a:gd name="connsiteY6626" fmla="*/ 1740569 h 5490345"/>
                <a:gd name="connsiteX6627" fmla="*/ 1234478 w 2837481"/>
                <a:gd name="connsiteY6627" fmla="*/ 1728989 h 5490345"/>
                <a:gd name="connsiteX6628" fmla="*/ 1240326 w 2837481"/>
                <a:gd name="connsiteY6628" fmla="*/ 1723199 h 5490345"/>
                <a:gd name="connsiteX6629" fmla="*/ 1234478 w 2837481"/>
                <a:gd name="connsiteY6629" fmla="*/ 1711618 h 5490345"/>
                <a:gd name="connsiteX6630" fmla="*/ 1240326 w 2837481"/>
                <a:gd name="connsiteY6630" fmla="*/ 1700038 h 5490345"/>
                <a:gd name="connsiteX6631" fmla="*/ 1263716 w 2837481"/>
                <a:gd name="connsiteY6631" fmla="*/ 1688458 h 5490345"/>
                <a:gd name="connsiteX6632" fmla="*/ 1298802 w 2837481"/>
                <a:gd name="connsiteY6632" fmla="*/ 1688458 h 5490345"/>
                <a:gd name="connsiteX6633" fmla="*/ 1304650 w 2837481"/>
                <a:gd name="connsiteY6633" fmla="*/ 1671087 h 5490345"/>
                <a:gd name="connsiteX6634" fmla="*/ 1310497 w 2837481"/>
                <a:gd name="connsiteY6634" fmla="*/ 1671087 h 5490345"/>
                <a:gd name="connsiteX6635" fmla="*/ 1322192 w 2837481"/>
                <a:gd name="connsiteY6635" fmla="*/ 1688458 h 5490345"/>
                <a:gd name="connsiteX6636" fmla="*/ 1339735 w 2837481"/>
                <a:gd name="connsiteY6636" fmla="*/ 1711618 h 5490345"/>
                <a:gd name="connsiteX6637" fmla="*/ 1339735 w 2837481"/>
                <a:gd name="connsiteY6637" fmla="*/ 1705828 h 5490345"/>
                <a:gd name="connsiteX6638" fmla="*/ 1351430 w 2837481"/>
                <a:gd name="connsiteY6638" fmla="*/ 1705828 h 5490345"/>
                <a:gd name="connsiteX6639" fmla="*/ 1363126 w 2837481"/>
                <a:gd name="connsiteY6639" fmla="*/ 1711618 h 5490345"/>
                <a:gd name="connsiteX6640" fmla="*/ 1351430 w 2837481"/>
                <a:gd name="connsiteY6640" fmla="*/ 1734779 h 5490345"/>
                <a:gd name="connsiteX6641" fmla="*/ 1363126 w 2837481"/>
                <a:gd name="connsiteY6641" fmla="*/ 1734779 h 5490345"/>
                <a:gd name="connsiteX6642" fmla="*/ 1380669 w 2837481"/>
                <a:gd name="connsiteY6642" fmla="*/ 1659507 h 5490345"/>
                <a:gd name="connsiteX6643" fmla="*/ 1246173 w 2837481"/>
                <a:gd name="connsiteY6643" fmla="*/ 1590025 h 5490345"/>
                <a:gd name="connsiteX6644" fmla="*/ 1211088 w 2837481"/>
                <a:gd name="connsiteY6644" fmla="*/ 1566865 h 5490345"/>
                <a:gd name="connsiteX6645" fmla="*/ 938531 w 2837481"/>
                <a:gd name="connsiteY6645" fmla="*/ 1544824 h 5490345"/>
                <a:gd name="connsiteX6646" fmla="*/ 932712 w 2837481"/>
                <a:gd name="connsiteY6646" fmla="*/ 1614115 h 5490345"/>
                <a:gd name="connsiteX6647" fmla="*/ 921076 w 2837481"/>
                <a:gd name="connsiteY6647" fmla="*/ 1787343 h 5490345"/>
                <a:gd name="connsiteX6648" fmla="*/ 938531 w 2837481"/>
                <a:gd name="connsiteY6648" fmla="*/ 1544824 h 5490345"/>
                <a:gd name="connsiteX6649" fmla="*/ 1404438 w 2837481"/>
                <a:gd name="connsiteY6649" fmla="*/ 1461530 h 5490345"/>
                <a:gd name="connsiteX6650" fmla="*/ 1315476 w 2837481"/>
                <a:gd name="connsiteY6650" fmla="*/ 1491594 h 5490345"/>
                <a:gd name="connsiteX6651" fmla="*/ 1327338 w 2837481"/>
                <a:gd name="connsiteY6651" fmla="*/ 1515646 h 5490345"/>
                <a:gd name="connsiteX6652" fmla="*/ 1345130 w 2837481"/>
                <a:gd name="connsiteY6652" fmla="*/ 1527672 h 5490345"/>
                <a:gd name="connsiteX6653" fmla="*/ 1339199 w 2837481"/>
                <a:gd name="connsiteY6653" fmla="*/ 1515646 h 5490345"/>
                <a:gd name="connsiteX6654" fmla="*/ 1368853 w 2837481"/>
                <a:gd name="connsiteY6654" fmla="*/ 1521659 h 5490345"/>
                <a:gd name="connsiteX6655" fmla="*/ 1428161 w 2837481"/>
                <a:gd name="connsiteY6655" fmla="*/ 1521659 h 5490345"/>
                <a:gd name="connsiteX6656" fmla="*/ 1404438 w 2837481"/>
                <a:gd name="connsiteY6656" fmla="*/ 1461530 h 5490345"/>
                <a:gd name="connsiteX6657" fmla="*/ 1333761 w 2837481"/>
                <a:gd name="connsiteY6657" fmla="*/ 1410086 h 5490345"/>
                <a:gd name="connsiteX6658" fmla="*/ 1281006 w 2837481"/>
                <a:gd name="connsiteY6658" fmla="*/ 1456407 h 5490345"/>
                <a:gd name="connsiteX6659" fmla="*/ 1222388 w 2837481"/>
                <a:gd name="connsiteY6659" fmla="*/ 1479568 h 5490345"/>
                <a:gd name="connsiteX6660" fmla="*/ 1222388 w 2837481"/>
                <a:gd name="connsiteY6660" fmla="*/ 1496938 h 5490345"/>
                <a:gd name="connsiteX6661" fmla="*/ 1310314 w 2837481"/>
                <a:gd name="connsiteY6661" fmla="*/ 1491148 h 5490345"/>
                <a:gd name="connsiteX6662" fmla="*/ 1345485 w 2837481"/>
                <a:gd name="connsiteY6662" fmla="*/ 1479568 h 5490345"/>
                <a:gd name="connsiteX6663" fmla="*/ 1386517 w 2837481"/>
                <a:gd name="connsiteY6663" fmla="*/ 1450617 h 5490345"/>
                <a:gd name="connsiteX6664" fmla="*/ 1386517 w 2837481"/>
                <a:gd name="connsiteY6664" fmla="*/ 1444827 h 5490345"/>
                <a:gd name="connsiteX6665" fmla="*/ 1333761 w 2837481"/>
                <a:gd name="connsiteY6665" fmla="*/ 1410086 h 5490345"/>
                <a:gd name="connsiteX6666" fmla="*/ 1269613 w 2837481"/>
                <a:gd name="connsiteY6666" fmla="*/ 1397839 h 5490345"/>
                <a:gd name="connsiteX6667" fmla="*/ 1211092 w 2837481"/>
                <a:gd name="connsiteY6667" fmla="*/ 1438370 h 5490345"/>
                <a:gd name="connsiteX6668" fmla="*/ 1211092 w 2837481"/>
                <a:gd name="connsiteY6668" fmla="*/ 1461531 h 5490345"/>
                <a:gd name="connsiteX6669" fmla="*/ 1246205 w 2837481"/>
                <a:gd name="connsiteY6669" fmla="*/ 1461531 h 5490345"/>
                <a:gd name="connsiteX6670" fmla="*/ 1310577 w 2837481"/>
                <a:gd name="connsiteY6670" fmla="*/ 1403629 h 5490345"/>
                <a:gd name="connsiteX6671" fmla="*/ 1269613 w 2837481"/>
                <a:gd name="connsiteY6671" fmla="*/ 1397839 h 5490345"/>
                <a:gd name="connsiteX6672" fmla="*/ 1328336 w 2837481"/>
                <a:gd name="connsiteY6672" fmla="*/ 1358644 h 5490345"/>
                <a:gd name="connsiteX6673" fmla="*/ 1310576 w 2837481"/>
                <a:gd name="connsiteY6673" fmla="*/ 1387224 h 5490345"/>
                <a:gd name="connsiteX6674" fmla="*/ 1381617 w 2837481"/>
                <a:gd name="connsiteY6674" fmla="*/ 1410088 h 5490345"/>
                <a:gd name="connsiteX6675" fmla="*/ 1334256 w 2837481"/>
                <a:gd name="connsiteY6675" fmla="*/ 1364360 h 5490345"/>
                <a:gd name="connsiteX6676" fmla="*/ 1385598 w 2837481"/>
                <a:gd name="connsiteY6676" fmla="*/ 1352998 h 5490345"/>
                <a:gd name="connsiteX6677" fmla="*/ 1344872 w 2837481"/>
                <a:gd name="connsiteY6677" fmla="*/ 1358749 h 5490345"/>
                <a:gd name="connsiteX6678" fmla="*/ 1403052 w 2837481"/>
                <a:gd name="connsiteY6678" fmla="*/ 1433517 h 5490345"/>
                <a:gd name="connsiteX6679" fmla="*/ 1432142 w 2837481"/>
                <a:gd name="connsiteY6679" fmla="*/ 1473777 h 5490345"/>
                <a:gd name="connsiteX6680" fmla="*/ 1437960 w 2837481"/>
                <a:gd name="connsiteY6680" fmla="*/ 1433517 h 5490345"/>
                <a:gd name="connsiteX6681" fmla="*/ 1391416 w 2837481"/>
                <a:gd name="connsiteY6681" fmla="*/ 1364500 h 5490345"/>
                <a:gd name="connsiteX6682" fmla="*/ 1387053 w 2837481"/>
                <a:gd name="connsiteY6682" fmla="*/ 1360906 h 5490345"/>
                <a:gd name="connsiteX6683" fmla="*/ 1391416 w 2837481"/>
                <a:gd name="connsiteY6683" fmla="*/ 1352998 h 5490345"/>
                <a:gd name="connsiteX6684" fmla="*/ 1408870 w 2837481"/>
                <a:gd name="connsiteY6684" fmla="*/ 1359468 h 5490345"/>
                <a:gd name="connsiteX6685" fmla="*/ 1426324 w 2837481"/>
                <a:gd name="connsiteY6685" fmla="*/ 1370252 h 5490345"/>
                <a:gd name="connsiteX6686" fmla="*/ 1410325 w 2837481"/>
                <a:gd name="connsiteY6686" fmla="*/ 1352998 h 5490345"/>
                <a:gd name="connsiteX6687" fmla="*/ 1391416 w 2837481"/>
                <a:gd name="connsiteY6687" fmla="*/ 1352998 h 5490345"/>
                <a:gd name="connsiteX6688" fmla="*/ 1841175 w 2837481"/>
                <a:gd name="connsiteY6688" fmla="*/ 1351298 h 5490345"/>
                <a:gd name="connsiteX6689" fmla="*/ 1829416 w 2837481"/>
                <a:gd name="connsiteY6689" fmla="*/ 1386269 h 5490345"/>
                <a:gd name="connsiteX6690" fmla="*/ 1794141 w 2837481"/>
                <a:gd name="connsiteY6690" fmla="*/ 1368783 h 5490345"/>
                <a:gd name="connsiteX6691" fmla="*/ 1782382 w 2837481"/>
                <a:gd name="connsiteY6691" fmla="*/ 1374612 h 5490345"/>
                <a:gd name="connsiteX6692" fmla="*/ 1747107 w 2837481"/>
                <a:gd name="connsiteY6692" fmla="*/ 1374612 h 5490345"/>
                <a:gd name="connsiteX6693" fmla="*/ 1723590 w 2837481"/>
                <a:gd name="connsiteY6693" fmla="*/ 1374612 h 5490345"/>
                <a:gd name="connsiteX6694" fmla="*/ 1705952 w 2837481"/>
                <a:gd name="connsiteY6694" fmla="*/ 1456211 h 5490345"/>
                <a:gd name="connsiteX6695" fmla="*/ 1805899 w 2837481"/>
                <a:gd name="connsiteY6695" fmla="*/ 1689353 h 5490345"/>
                <a:gd name="connsiteX6696" fmla="*/ 1811778 w 2837481"/>
                <a:gd name="connsiteY6696" fmla="*/ 1625239 h 5490345"/>
                <a:gd name="connsiteX6697" fmla="*/ 1847054 w 2837481"/>
                <a:gd name="connsiteY6697" fmla="*/ 1409583 h 5490345"/>
                <a:gd name="connsiteX6698" fmla="*/ 1841175 w 2837481"/>
                <a:gd name="connsiteY6698" fmla="*/ 1351298 h 5490345"/>
                <a:gd name="connsiteX6699" fmla="*/ 984980 w 2837481"/>
                <a:gd name="connsiteY6699" fmla="*/ 1346399 h 5490345"/>
                <a:gd name="connsiteX6700" fmla="*/ 956224 w 2837481"/>
                <a:gd name="connsiteY6700" fmla="*/ 1363755 h 5490345"/>
                <a:gd name="connsiteX6701" fmla="*/ 956224 w 2837481"/>
                <a:gd name="connsiteY6701" fmla="*/ 1491035 h 5490345"/>
                <a:gd name="connsiteX6702" fmla="*/ 967726 w 2837481"/>
                <a:gd name="connsiteY6702" fmla="*/ 1618314 h 5490345"/>
                <a:gd name="connsiteX6703" fmla="*/ 1036743 w 2837481"/>
                <a:gd name="connsiteY6703" fmla="*/ 1491035 h 5490345"/>
                <a:gd name="connsiteX6704" fmla="*/ 1059749 w 2837481"/>
                <a:gd name="connsiteY6704" fmla="*/ 1363755 h 5490345"/>
                <a:gd name="connsiteX6705" fmla="*/ 1013737 w 2837481"/>
                <a:gd name="connsiteY6705" fmla="*/ 1392683 h 5490345"/>
                <a:gd name="connsiteX6706" fmla="*/ 984980 w 2837481"/>
                <a:gd name="connsiteY6706" fmla="*/ 1346399 h 5490345"/>
                <a:gd name="connsiteX6707" fmla="*/ 979868 w 2837481"/>
                <a:gd name="connsiteY6707" fmla="*/ 1287606 h 5490345"/>
                <a:gd name="connsiteX6708" fmla="*/ 960271 w 2837481"/>
                <a:gd name="connsiteY6708" fmla="*/ 1322881 h 5490345"/>
                <a:gd name="connsiteX6709" fmla="*/ 960271 w 2837481"/>
                <a:gd name="connsiteY6709" fmla="*/ 1346398 h 5490345"/>
                <a:gd name="connsiteX6710" fmla="*/ 966803 w 2837481"/>
                <a:gd name="connsiteY6710" fmla="*/ 1346398 h 5490345"/>
                <a:gd name="connsiteX6711" fmla="*/ 979868 w 2837481"/>
                <a:gd name="connsiteY6711" fmla="*/ 1287606 h 5490345"/>
                <a:gd name="connsiteX6712" fmla="*/ 1676350 w 2837481"/>
                <a:gd name="connsiteY6712" fmla="*/ 1265734 h 5490345"/>
                <a:gd name="connsiteX6713" fmla="*/ 1654063 w 2837481"/>
                <a:gd name="connsiteY6713" fmla="*/ 1266459 h 5490345"/>
                <a:gd name="connsiteX6714" fmla="*/ 1631058 w 2837481"/>
                <a:gd name="connsiteY6714" fmla="*/ 1266459 h 5490345"/>
                <a:gd name="connsiteX6715" fmla="*/ 1585046 w 2837481"/>
                <a:gd name="connsiteY6715" fmla="*/ 1307072 h 5490345"/>
                <a:gd name="connsiteX6716" fmla="*/ 1579295 w 2837481"/>
                <a:gd name="connsiteY6716" fmla="*/ 1336082 h 5490345"/>
                <a:gd name="connsiteX6717" fmla="*/ 1648312 w 2837481"/>
                <a:gd name="connsiteY6717" fmla="*/ 1283864 h 5490345"/>
                <a:gd name="connsiteX6718" fmla="*/ 1659815 w 2837481"/>
                <a:gd name="connsiteY6718" fmla="*/ 1301270 h 5490345"/>
                <a:gd name="connsiteX6719" fmla="*/ 1654063 w 2837481"/>
                <a:gd name="connsiteY6719" fmla="*/ 1301270 h 5490345"/>
                <a:gd name="connsiteX6720" fmla="*/ 1579295 w 2837481"/>
                <a:gd name="connsiteY6720" fmla="*/ 1359289 h 5490345"/>
                <a:gd name="connsiteX6721" fmla="*/ 1573544 w 2837481"/>
                <a:gd name="connsiteY6721" fmla="*/ 1370893 h 5490345"/>
                <a:gd name="connsiteX6722" fmla="*/ 1631058 w 2837481"/>
                <a:gd name="connsiteY6722" fmla="*/ 1312874 h 5490345"/>
                <a:gd name="connsiteX6723" fmla="*/ 1677069 w 2837481"/>
                <a:gd name="connsiteY6723" fmla="*/ 1312874 h 5490345"/>
                <a:gd name="connsiteX6724" fmla="*/ 1700074 w 2837481"/>
                <a:gd name="connsiteY6724" fmla="*/ 1289666 h 5490345"/>
                <a:gd name="connsiteX6725" fmla="*/ 1694323 w 2837481"/>
                <a:gd name="connsiteY6725" fmla="*/ 1278063 h 5490345"/>
                <a:gd name="connsiteX6726" fmla="*/ 1676350 w 2837481"/>
                <a:gd name="connsiteY6726" fmla="*/ 1265734 h 5490345"/>
                <a:gd name="connsiteX6727" fmla="*/ 1409053 w 2837481"/>
                <a:gd name="connsiteY6727" fmla="*/ 1241059 h 5490345"/>
                <a:gd name="connsiteX6728" fmla="*/ 1403174 w 2837481"/>
                <a:gd name="connsiteY6728" fmla="*/ 1264576 h 5490345"/>
                <a:gd name="connsiteX6729" fmla="*/ 1391415 w 2837481"/>
                <a:gd name="connsiteY6729" fmla="*/ 1282213 h 5490345"/>
                <a:gd name="connsiteX6730" fmla="*/ 1409053 w 2837481"/>
                <a:gd name="connsiteY6730" fmla="*/ 1299851 h 5490345"/>
                <a:gd name="connsiteX6731" fmla="*/ 1438449 w 2837481"/>
                <a:gd name="connsiteY6731" fmla="*/ 1270455 h 5490345"/>
                <a:gd name="connsiteX6732" fmla="*/ 1409053 w 2837481"/>
                <a:gd name="connsiteY6732" fmla="*/ 1241059 h 5490345"/>
                <a:gd name="connsiteX6733" fmla="*/ 1228294 w 2837481"/>
                <a:gd name="connsiteY6733" fmla="*/ 1239018 h 5490345"/>
                <a:gd name="connsiteX6734" fmla="*/ 1205240 w 2837481"/>
                <a:gd name="connsiteY6734" fmla="*/ 1241876 h 5490345"/>
                <a:gd name="connsiteX6735" fmla="*/ 1217139 w 2837481"/>
                <a:gd name="connsiteY6735" fmla="*/ 1270455 h 5490345"/>
                <a:gd name="connsiteX6736" fmla="*/ 1246885 w 2837481"/>
                <a:gd name="connsiteY6736" fmla="*/ 1253307 h 5490345"/>
                <a:gd name="connsiteX6737" fmla="*/ 1228294 w 2837481"/>
                <a:gd name="connsiteY6737" fmla="*/ 1239018 h 5490345"/>
                <a:gd name="connsiteX6738" fmla="*/ 1613668 w 2837481"/>
                <a:gd name="connsiteY6738" fmla="*/ 1223911 h 5490345"/>
                <a:gd name="connsiteX6739" fmla="*/ 1583603 w 2837481"/>
                <a:gd name="connsiteY6739" fmla="*/ 1247863 h 5490345"/>
                <a:gd name="connsiteX6740" fmla="*/ 1577590 w 2837481"/>
                <a:gd name="connsiteY6740" fmla="*/ 1277804 h 5490345"/>
                <a:gd name="connsiteX6741" fmla="*/ 1643732 w 2837481"/>
                <a:gd name="connsiteY6741" fmla="*/ 1247863 h 5490345"/>
                <a:gd name="connsiteX6742" fmla="*/ 1643732 w 2837481"/>
                <a:gd name="connsiteY6742" fmla="*/ 1241875 h 5490345"/>
                <a:gd name="connsiteX6743" fmla="*/ 1613668 w 2837481"/>
                <a:gd name="connsiteY6743" fmla="*/ 1223911 h 5490345"/>
                <a:gd name="connsiteX6744" fmla="*/ 1333849 w 2837481"/>
                <a:gd name="connsiteY6744" fmla="*/ 1219011 h 5490345"/>
                <a:gd name="connsiteX6745" fmla="*/ 1321600 w 2837481"/>
                <a:gd name="connsiteY6745" fmla="*/ 1231260 h 5490345"/>
                <a:gd name="connsiteX6746" fmla="*/ 1339973 w 2837481"/>
                <a:gd name="connsiteY6746" fmla="*/ 1225135 h 5490345"/>
                <a:gd name="connsiteX6747" fmla="*/ 1333849 w 2837481"/>
                <a:gd name="connsiteY6747" fmla="*/ 1219011 h 5490345"/>
                <a:gd name="connsiteX6748" fmla="*/ 961088 w 2837481"/>
                <a:gd name="connsiteY6748" fmla="*/ 1201869 h 5490345"/>
                <a:gd name="connsiteX6749" fmla="*/ 961088 w 2837481"/>
                <a:gd name="connsiteY6749" fmla="*/ 1213552 h 5490345"/>
                <a:gd name="connsiteX6750" fmla="*/ 961088 w 2837481"/>
                <a:gd name="connsiteY6750" fmla="*/ 1277810 h 5490345"/>
                <a:gd name="connsiteX6751" fmla="*/ 961088 w 2837481"/>
                <a:gd name="connsiteY6751" fmla="*/ 1201869 h 5490345"/>
                <a:gd name="connsiteX6752" fmla="*/ 1377242 w 2837481"/>
                <a:gd name="connsiteY6752" fmla="*/ 1194325 h 5490345"/>
                <a:gd name="connsiteX6753" fmla="*/ 1363595 w 2837481"/>
                <a:gd name="connsiteY6753" fmla="*/ 1196320 h 5490345"/>
                <a:gd name="connsiteX6754" fmla="*/ 1381180 w 2837481"/>
                <a:gd name="connsiteY6754" fmla="*/ 1213725 h 5490345"/>
                <a:gd name="connsiteX6755" fmla="*/ 1363595 w 2837481"/>
                <a:gd name="connsiteY6755" fmla="*/ 1213725 h 5490345"/>
                <a:gd name="connsiteX6756" fmla="*/ 1363595 w 2837481"/>
                <a:gd name="connsiteY6756" fmla="*/ 1219527 h 5490345"/>
                <a:gd name="connsiteX6757" fmla="*/ 1375318 w 2837481"/>
                <a:gd name="connsiteY6757" fmla="*/ 1219527 h 5490345"/>
                <a:gd name="connsiteX6758" fmla="*/ 1381180 w 2837481"/>
                <a:gd name="connsiteY6758" fmla="*/ 1225329 h 5490345"/>
                <a:gd name="connsiteX6759" fmla="*/ 1369456 w 2837481"/>
                <a:gd name="connsiteY6759" fmla="*/ 1231131 h 5490345"/>
                <a:gd name="connsiteX6760" fmla="*/ 1375318 w 2837481"/>
                <a:gd name="connsiteY6760" fmla="*/ 1242735 h 5490345"/>
                <a:gd name="connsiteX6761" fmla="*/ 1363595 w 2837481"/>
                <a:gd name="connsiteY6761" fmla="*/ 1248537 h 5490345"/>
                <a:gd name="connsiteX6762" fmla="*/ 1351871 w 2837481"/>
                <a:gd name="connsiteY6762" fmla="*/ 1231131 h 5490345"/>
                <a:gd name="connsiteX6763" fmla="*/ 1346009 w 2837481"/>
                <a:gd name="connsiteY6763" fmla="*/ 1248537 h 5490345"/>
                <a:gd name="connsiteX6764" fmla="*/ 1322562 w 2837481"/>
                <a:gd name="connsiteY6764" fmla="*/ 1242735 h 5490345"/>
                <a:gd name="connsiteX6765" fmla="*/ 1316701 w 2837481"/>
                <a:gd name="connsiteY6765" fmla="*/ 1260141 h 5490345"/>
                <a:gd name="connsiteX6766" fmla="*/ 1310839 w 2837481"/>
                <a:gd name="connsiteY6766" fmla="*/ 1260141 h 5490345"/>
                <a:gd name="connsiteX6767" fmla="*/ 1287392 w 2837481"/>
                <a:gd name="connsiteY6767" fmla="*/ 1225329 h 5490345"/>
                <a:gd name="connsiteX6768" fmla="*/ 1263945 w 2837481"/>
                <a:gd name="connsiteY6768" fmla="*/ 1213725 h 5490345"/>
                <a:gd name="connsiteX6769" fmla="*/ 1269807 w 2837481"/>
                <a:gd name="connsiteY6769" fmla="*/ 1202122 h 5490345"/>
                <a:gd name="connsiteX6770" fmla="*/ 1252221 w 2837481"/>
                <a:gd name="connsiteY6770" fmla="*/ 1196320 h 5490345"/>
                <a:gd name="connsiteX6771" fmla="*/ 1240498 w 2837481"/>
                <a:gd name="connsiteY6771" fmla="*/ 1213725 h 5490345"/>
                <a:gd name="connsiteX6772" fmla="*/ 1316701 w 2837481"/>
                <a:gd name="connsiteY6772" fmla="*/ 1294952 h 5490345"/>
                <a:gd name="connsiteX6773" fmla="*/ 1381180 w 2837481"/>
                <a:gd name="connsiteY6773" fmla="*/ 1271744 h 5490345"/>
                <a:gd name="connsiteX6774" fmla="*/ 1392903 w 2837481"/>
                <a:gd name="connsiteY6774" fmla="*/ 1225329 h 5490345"/>
                <a:gd name="connsiteX6775" fmla="*/ 1377242 w 2837481"/>
                <a:gd name="connsiteY6775" fmla="*/ 1194325 h 5490345"/>
                <a:gd name="connsiteX6776" fmla="*/ 1264033 w 2837481"/>
                <a:gd name="connsiteY6776" fmla="*/ 1173285 h 5490345"/>
                <a:gd name="connsiteX6777" fmla="*/ 1251784 w 2837481"/>
                <a:gd name="connsiteY6777" fmla="*/ 1184717 h 5490345"/>
                <a:gd name="connsiteX6778" fmla="*/ 1264033 w 2837481"/>
                <a:gd name="connsiteY6778" fmla="*/ 1173285 h 5490345"/>
                <a:gd name="connsiteX6779" fmla="*/ 1899074 w 2837481"/>
                <a:gd name="connsiteY6779" fmla="*/ 1160223 h 5490345"/>
                <a:gd name="connsiteX6780" fmla="*/ 1858726 w 2837481"/>
                <a:gd name="connsiteY6780" fmla="*/ 1189291 h 5490345"/>
                <a:gd name="connsiteX6781" fmla="*/ 1835671 w 2837481"/>
                <a:gd name="connsiteY6781" fmla="*/ 1293937 h 5490345"/>
                <a:gd name="connsiteX6782" fmla="*/ 1858726 w 2837481"/>
                <a:gd name="connsiteY6782" fmla="*/ 1293937 h 5490345"/>
                <a:gd name="connsiteX6783" fmla="*/ 1881782 w 2837481"/>
                <a:gd name="connsiteY6783" fmla="*/ 1369515 h 5490345"/>
                <a:gd name="connsiteX6784" fmla="*/ 1864490 w 2837481"/>
                <a:gd name="connsiteY6784" fmla="*/ 1514857 h 5490345"/>
                <a:gd name="connsiteX6785" fmla="*/ 1864490 w 2837481"/>
                <a:gd name="connsiteY6785" fmla="*/ 1532298 h 5490345"/>
                <a:gd name="connsiteX6786" fmla="*/ 1893310 w 2837481"/>
                <a:gd name="connsiteY6786" fmla="*/ 1520670 h 5490345"/>
                <a:gd name="connsiteX6787" fmla="*/ 1876018 w 2837481"/>
                <a:gd name="connsiteY6787" fmla="*/ 1613689 h 5490345"/>
                <a:gd name="connsiteX6788" fmla="*/ 1899074 w 2837481"/>
                <a:gd name="connsiteY6788" fmla="*/ 1683453 h 5490345"/>
                <a:gd name="connsiteX6789" fmla="*/ 1870254 w 2837481"/>
                <a:gd name="connsiteY6789" fmla="*/ 1689267 h 5490345"/>
                <a:gd name="connsiteX6790" fmla="*/ 1852963 w 2837481"/>
                <a:gd name="connsiteY6790" fmla="*/ 1729962 h 5490345"/>
                <a:gd name="connsiteX6791" fmla="*/ 1985533 w 2837481"/>
                <a:gd name="connsiteY6791" fmla="*/ 1956695 h 5490345"/>
                <a:gd name="connsiteX6792" fmla="*/ 2025881 w 2837481"/>
                <a:gd name="connsiteY6792" fmla="*/ 1985764 h 5490345"/>
                <a:gd name="connsiteX6793" fmla="*/ 1991297 w 2837481"/>
                <a:gd name="connsiteY6793" fmla="*/ 1904372 h 5490345"/>
                <a:gd name="connsiteX6794" fmla="*/ 1916366 w 2837481"/>
                <a:gd name="connsiteY6794" fmla="*/ 1636944 h 5490345"/>
                <a:gd name="connsiteX6795" fmla="*/ 1899074 w 2837481"/>
                <a:gd name="connsiteY6795" fmla="*/ 1450906 h 5490345"/>
                <a:gd name="connsiteX6796" fmla="*/ 1899074 w 2837481"/>
                <a:gd name="connsiteY6796" fmla="*/ 1160223 h 5490345"/>
                <a:gd name="connsiteX6797" fmla="*/ 950472 w 2837481"/>
                <a:gd name="connsiteY6797" fmla="*/ 1150425 h 5490345"/>
                <a:gd name="connsiteX6798" fmla="*/ 960271 w 2837481"/>
                <a:gd name="connsiteY6798" fmla="*/ 1155324 h 5490345"/>
                <a:gd name="connsiteX6799" fmla="*/ 955372 w 2837481"/>
                <a:gd name="connsiteY6799" fmla="*/ 1150425 h 5490345"/>
                <a:gd name="connsiteX6800" fmla="*/ 950472 w 2837481"/>
                <a:gd name="connsiteY6800" fmla="*/ 1150425 h 5490345"/>
                <a:gd name="connsiteX6801" fmla="*/ 1432570 w 2837481"/>
                <a:gd name="connsiteY6801" fmla="*/ 1130823 h 5490345"/>
                <a:gd name="connsiteX6802" fmla="*/ 1420811 w 2837481"/>
                <a:gd name="connsiteY6802" fmla="*/ 1142581 h 5490345"/>
                <a:gd name="connsiteX6803" fmla="*/ 1444328 w 2837481"/>
                <a:gd name="connsiteY6803" fmla="*/ 1136702 h 5490345"/>
                <a:gd name="connsiteX6804" fmla="*/ 1467845 w 2837481"/>
                <a:gd name="connsiteY6804" fmla="*/ 1154340 h 5490345"/>
                <a:gd name="connsiteX6805" fmla="*/ 1450207 w 2837481"/>
                <a:gd name="connsiteY6805" fmla="*/ 1166098 h 5490345"/>
                <a:gd name="connsiteX6806" fmla="*/ 1473724 w 2837481"/>
                <a:gd name="connsiteY6806" fmla="*/ 1171977 h 5490345"/>
                <a:gd name="connsiteX6807" fmla="*/ 1479603 w 2837481"/>
                <a:gd name="connsiteY6807" fmla="*/ 1177856 h 5490345"/>
                <a:gd name="connsiteX6808" fmla="*/ 1467845 w 2837481"/>
                <a:gd name="connsiteY6808" fmla="*/ 1183736 h 5490345"/>
                <a:gd name="connsiteX6809" fmla="*/ 1479603 w 2837481"/>
                <a:gd name="connsiteY6809" fmla="*/ 1201373 h 5490345"/>
                <a:gd name="connsiteX6810" fmla="*/ 1473724 w 2837481"/>
                <a:gd name="connsiteY6810" fmla="*/ 1219011 h 5490345"/>
                <a:gd name="connsiteX6811" fmla="*/ 1461966 w 2837481"/>
                <a:gd name="connsiteY6811" fmla="*/ 1213132 h 5490345"/>
                <a:gd name="connsiteX6812" fmla="*/ 1467845 w 2837481"/>
                <a:gd name="connsiteY6812" fmla="*/ 1201373 h 5490345"/>
                <a:gd name="connsiteX6813" fmla="*/ 1456086 w 2837481"/>
                <a:gd name="connsiteY6813" fmla="*/ 1201373 h 5490345"/>
                <a:gd name="connsiteX6814" fmla="*/ 1438449 w 2837481"/>
                <a:gd name="connsiteY6814" fmla="*/ 1201373 h 5490345"/>
                <a:gd name="connsiteX6815" fmla="*/ 1432570 w 2837481"/>
                <a:gd name="connsiteY6815" fmla="*/ 1219011 h 5490345"/>
                <a:gd name="connsiteX6816" fmla="*/ 1420811 w 2837481"/>
                <a:gd name="connsiteY6816" fmla="*/ 1230769 h 5490345"/>
                <a:gd name="connsiteX6817" fmla="*/ 1432570 w 2837481"/>
                <a:gd name="connsiteY6817" fmla="*/ 1242528 h 5490345"/>
                <a:gd name="connsiteX6818" fmla="*/ 1473724 w 2837481"/>
                <a:gd name="connsiteY6818" fmla="*/ 1242528 h 5490345"/>
                <a:gd name="connsiteX6819" fmla="*/ 1508999 w 2837481"/>
                <a:gd name="connsiteY6819" fmla="*/ 1183736 h 5490345"/>
                <a:gd name="connsiteX6820" fmla="*/ 1473724 w 2837481"/>
                <a:gd name="connsiteY6820" fmla="*/ 1142581 h 5490345"/>
                <a:gd name="connsiteX6821" fmla="*/ 1432570 w 2837481"/>
                <a:gd name="connsiteY6821" fmla="*/ 1130823 h 5490345"/>
                <a:gd name="connsiteX6822" fmla="*/ 1420366 w 2837481"/>
                <a:gd name="connsiteY6822" fmla="*/ 1108777 h 5490345"/>
                <a:gd name="connsiteX6823" fmla="*/ 1391415 w 2837481"/>
                <a:gd name="connsiteY6823" fmla="*/ 1120209 h 5490345"/>
                <a:gd name="connsiteX6824" fmla="*/ 1408786 w 2837481"/>
                <a:gd name="connsiteY6824" fmla="*/ 1125925 h 5490345"/>
                <a:gd name="connsiteX6825" fmla="*/ 1455107 w 2837481"/>
                <a:gd name="connsiteY6825" fmla="*/ 1114493 h 5490345"/>
                <a:gd name="connsiteX6826" fmla="*/ 1420366 w 2837481"/>
                <a:gd name="connsiteY6826" fmla="*/ 1108777 h 5490345"/>
                <a:gd name="connsiteX6827" fmla="*/ 1214549 w 2837481"/>
                <a:gd name="connsiteY6827" fmla="*/ 1100871 h 5490345"/>
                <a:gd name="connsiteX6828" fmla="*/ 1188092 w 2837481"/>
                <a:gd name="connsiteY6828" fmla="*/ 1108108 h 5490345"/>
                <a:gd name="connsiteX6829" fmla="*/ 1158696 w 2837481"/>
                <a:gd name="connsiteY6829" fmla="*/ 1183380 h 5490345"/>
                <a:gd name="connsiteX6830" fmla="*/ 1164575 w 2837481"/>
                <a:gd name="connsiteY6830" fmla="*/ 1200750 h 5490345"/>
                <a:gd name="connsiteX6831" fmla="*/ 1223367 w 2837481"/>
                <a:gd name="connsiteY6831" fmla="*/ 1223911 h 5490345"/>
                <a:gd name="connsiteX6832" fmla="*/ 1229247 w 2837481"/>
                <a:gd name="connsiteY6832" fmla="*/ 1200750 h 5490345"/>
                <a:gd name="connsiteX6833" fmla="*/ 1211609 w 2837481"/>
                <a:gd name="connsiteY6833" fmla="*/ 1200750 h 5490345"/>
                <a:gd name="connsiteX6834" fmla="*/ 1205730 w 2837481"/>
                <a:gd name="connsiteY6834" fmla="*/ 1189170 h 5490345"/>
                <a:gd name="connsiteX6835" fmla="*/ 1223367 w 2837481"/>
                <a:gd name="connsiteY6835" fmla="*/ 1183380 h 5490345"/>
                <a:gd name="connsiteX6836" fmla="*/ 1217488 w 2837481"/>
                <a:gd name="connsiteY6836" fmla="*/ 1166010 h 5490345"/>
                <a:gd name="connsiteX6837" fmla="*/ 1205730 w 2837481"/>
                <a:gd name="connsiteY6837" fmla="*/ 1166010 h 5490345"/>
                <a:gd name="connsiteX6838" fmla="*/ 1199851 w 2837481"/>
                <a:gd name="connsiteY6838" fmla="*/ 1154429 h 5490345"/>
                <a:gd name="connsiteX6839" fmla="*/ 1193971 w 2837481"/>
                <a:gd name="connsiteY6839" fmla="*/ 1148639 h 5490345"/>
                <a:gd name="connsiteX6840" fmla="*/ 1193971 w 2837481"/>
                <a:gd name="connsiteY6840" fmla="*/ 1137059 h 5490345"/>
                <a:gd name="connsiteX6841" fmla="*/ 1211609 w 2837481"/>
                <a:gd name="connsiteY6841" fmla="*/ 1142849 h 5490345"/>
                <a:gd name="connsiteX6842" fmla="*/ 1229247 w 2837481"/>
                <a:gd name="connsiteY6842" fmla="*/ 1131269 h 5490345"/>
                <a:gd name="connsiteX6843" fmla="*/ 1217488 w 2837481"/>
                <a:gd name="connsiteY6843" fmla="*/ 1131269 h 5490345"/>
                <a:gd name="connsiteX6844" fmla="*/ 1211609 w 2837481"/>
                <a:gd name="connsiteY6844" fmla="*/ 1125479 h 5490345"/>
                <a:gd name="connsiteX6845" fmla="*/ 1241005 w 2837481"/>
                <a:gd name="connsiteY6845" fmla="*/ 1108108 h 5490345"/>
                <a:gd name="connsiteX6846" fmla="*/ 1241005 w 2837481"/>
                <a:gd name="connsiteY6846" fmla="*/ 1102318 h 5490345"/>
                <a:gd name="connsiteX6847" fmla="*/ 1214549 w 2837481"/>
                <a:gd name="connsiteY6847" fmla="*/ 1100871 h 5490345"/>
                <a:gd name="connsiteX6848" fmla="*/ 1282374 w 2837481"/>
                <a:gd name="connsiteY6848" fmla="*/ 1089541 h 5490345"/>
                <a:gd name="connsiteX6849" fmla="*/ 1259132 w 2837481"/>
                <a:gd name="connsiteY6849" fmla="*/ 1096306 h 5490345"/>
                <a:gd name="connsiteX6850" fmla="*/ 1276035 w 2837481"/>
                <a:gd name="connsiteY6850" fmla="*/ 1132383 h 5490345"/>
                <a:gd name="connsiteX6851" fmla="*/ 1315475 w 2837481"/>
                <a:gd name="connsiteY6851" fmla="*/ 1120357 h 5490345"/>
                <a:gd name="connsiteX6852" fmla="*/ 1309841 w 2837481"/>
                <a:gd name="connsiteY6852" fmla="*/ 1096306 h 5490345"/>
                <a:gd name="connsiteX6853" fmla="*/ 1282374 w 2837481"/>
                <a:gd name="connsiteY6853" fmla="*/ 1089541 h 5490345"/>
                <a:gd name="connsiteX6854" fmla="*/ 1928657 w 2837481"/>
                <a:gd name="connsiteY6854" fmla="*/ 952019 h 5490345"/>
                <a:gd name="connsiteX6855" fmla="*/ 1905358 w 2837481"/>
                <a:gd name="connsiteY6855" fmla="*/ 992636 h 5490345"/>
                <a:gd name="connsiteX6856" fmla="*/ 1893708 w 2837481"/>
                <a:gd name="connsiteY6856" fmla="*/ 1044862 h 5490345"/>
                <a:gd name="connsiteX6857" fmla="*/ 1882058 w 2837481"/>
                <a:gd name="connsiteY6857" fmla="*/ 1120275 h 5490345"/>
                <a:gd name="connsiteX6858" fmla="*/ 1806336 w 2837481"/>
                <a:gd name="connsiteY6858" fmla="*/ 1259535 h 5490345"/>
                <a:gd name="connsiteX6859" fmla="*/ 1800511 w 2837481"/>
                <a:gd name="connsiteY6859" fmla="*/ 1352376 h 5490345"/>
                <a:gd name="connsiteX6860" fmla="*/ 1817986 w 2837481"/>
                <a:gd name="connsiteY6860" fmla="*/ 1369783 h 5490345"/>
                <a:gd name="connsiteX6861" fmla="*/ 1835460 w 2837481"/>
                <a:gd name="connsiteY6861" fmla="*/ 1329166 h 5490345"/>
                <a:gd name="connsiteX6862" fmla="*/ 1847110 w 2837481"/>
                <a:gd name="connsiteY6862" fmla="*/ 1329166 h 5490345"/>
                <a:gd name="connsiteX6863" fmla="*/ 1858759 w 2837481"/>
                <a:gd name="connsiteY6863" fmla="*/ 1392993 h 5490345"/>
                <a:gd name="connsiteX6864" fmla="*/ 1847110 w 2837481"/>
                <a:gd name="connsiteY6864" fmla="*/ 1485834 h 5490345"/>
                <a:gd name="connsiteX6865" fmla="*/ 1847110 w 2837481"/>
                <a:gd name="connsiteY6865" fmla="*/ 1804972 h 5490345"/>
                <a:gd name="connsiteX6866" fmla="*/ 1951956 w 2837481"/>
                <a:gd name="connsiteY6866" fmla="*/ 1955837 h 5490345"/>
                <a:gd name="connsiteX6867" fmla="*/ 1946131 w 2837481"/>
                <a:gd name="connsiteY6867" fmla="*/ 1967442 h 5490345"/>
                <a:gd name="connsiteX6868" fmla="*/ 1911182 w 2837481"/>
                <a:gd name="connsiteY6868" fmla="*/ 2008060 h 5490345"/>
                <a:gd name="connsiteX6869" fmla="*/ 1951956 w 2837481"/>
                <a:gd name="connsiteY6869" fmla="*/ 2089295 h 5490345"/>
                <a:gd name="connsiteX6870" fmla="*/ 1969430 w 2837481"/>
                <a:gd name="connsiteY6870" fmla="*/ 2095098 h 5490345"/>
                <a:gd name="connsiteX6871" fmla="*/ 1969430 w 2837481"/>
                <a:gd name="connsiteY6871" fmla="*/ 2060283 h 5490345"/>
                <a:gd name="connsiteX6872" fmla="*/ 1946131 w 2837481"/>
                <a:gd name="connsiteY6872" fmla="*/ 2066085 h 5490345"/>
                <a:gd name="connsiteX6873" fmla="*/ 1922832 w 2837481"/>
                <a:gd name="connsiteY6873" fmla="*/ 2048678 h 5490345"/>
                <a:gd name="connsiteX6874" fmla="*/ 1922832 w 2837481"/>
                <a:gd name="connsiteY6874" fmla="*/ 2002257 h 5490345"/>
                <a:gd name="connsiteX6875" fmla="*/ 1963606 w 2837481"/>
                <a:gd name="connsiteY6875" fmla="*/ 1984850 h 5490345"/>
                <a:gd name="connsiteX6876" fmla="*/ 2062627 w 2837481"/>
                <a:gd name="connsiteY6876" fmla="*/ 2048678 h 5490345"/>
                <a:gd name="connsiteX6877" fmla="*/ 2045153 w 2837481"/>
                <a:gd name="connsiteY6877" fmla="*/ 2025467 h 5490345"/>
                <a:gd name="connsiteX6878" fmla="*/ 1899533 w 2837481"/>
                <a:gd name="connsiteY6878" fmla="*/ 1892010 h 5490345"/>
                <a:gd name="connsiteX6879" fmla="*/ 1841285 w 2837481"/>
                <a:gd name="connsiteY6879" fmla="*/ 1700527 h 5490345"/>
                <a:gd name="connsiteX6880" fmla="*/ 1882058 w 2837481"/>
                <a:gd name="connsiteY6880" fmla="*/ 1671514 h 5490345"/>
                <a:gd name="connsiteX6881" fmla="*/ 1876234 w 2837481"/>
                <a:gd name="connsiteY6881" fmla="*/ 1636699 h 5490345"/>
                <a:gd name="connsiteX6882" fmla="*/ 1852934 w 2837481"/>
                <a:gd name="connsiteY6882" fmla="*/ 1630896 h 5490345"/>
                <a:gd name="connsiteX6883" fmla="*/ 1858759 w 2837481"/>
                <a:gd name="connsiteY6883" fmla="*/ 1619291 h 5490345"/>
                <a:gd name="connsiteX6884" fmla="*/ 1870409 w 2837481"/>
                <a:gd name="connsiteY6884" fmla="*/ 1549661 h 5490345"/>
                <a:gd name="connsiteX6885" fmla="*/ 1858759 w 2837481"/>
                <a:gd name="connsiteY6885" fmla="*/ 1567069 h 5490345"/>
                <a:gd name="connsiteX6886" fmla="*/ 1847110 w 2837481"/>
                <a:gd name="connsiteY6886" fmla="*/ 1596081 h 5490345"/>
                <a:gd name="connsiteX6887" fmla="*/ 1835460 w 2837481"/>
                <a:gd name="connsiteY6887" fmla="*/ 1572871 h 5490345"/>
                <a:gd name="connsiteX6888" fmla="*/ 1864584 w 2837481"/>
                <a:gd name="connsiteY6888" fmla="*/ 1381388 h 5490345"/>
                <a:gd name="connsiteX6889" fmla="*/ 1858759 w 2837481"/>
                <a:gd name="connsiteY6889" fmla="*/ 1305956 h 5490345"/>
                <a:gd name="connsiteX6890" fmla="*/ 1823810 w 2837481"/>
                <a:gd name="connsiteY6890" fmla="*/ 1311758 h 5490345"/>
                <a:gd name="connsiteX6891" fmla="*/ 1841285 w 2837481"/>
                <a:gd name="connsiteY6891" fmla="*/ 1195708 h 5490345"/>
                <a:gd name="connsiteX6892" fmla="*/ 1899533 w 2837481"/>
                <a:gd name="connsiteY6892" fmla="*/ 1143485 h 5490345"/>
                <a:gd name="connsiteX6893" fmla="*/ 1922832 w 2837481"/>
                <a:gd name="connsiteY6893" fmla="*/ 1004243 h 5490345"/>
                <a:gd name="connsiteX6894" fmla="*/ 1928657 w 2837481"/>
                <a:gd name="connsiteY6894" fmla="*/ 952019 h 5490345"/>
                <a:gd name="connsiteX6895" fmla="*/ 1385929 w 2837481"/>
                <a:gd name="connsiteY6895" fmla="*/ 939772 h 5490345"/>
                <a:gd name="connsiteX6896" fmla="*/ 1269311 w 2837481"/>
                <a:gd name="connsiteY6896" fmla="*/ 997786 h 5490345"/>
                <a:gd name="connsiteX6897" fmla="*/ 1245987 w 2837481"/>
                <a:gd name="connsiteY6897" fmla="*/ 1061601 h 5490345"/>
                <a:gd name="connsiteX6898" fmla="*/ 1211001 w 2837481"/>
                <a:gd name="connsiteY6898" fmla="*/ 1055800 h 5490345"/>
                <a:gd name="connsiteX6899" fmla="*/ 1123538 w 2837481"/>
                <a:gd name="connsiteY6899" fmla="*/ 1113794 h 5490345"/>
                <a:gd name="connsiteX6900" fmla="*/ 1106045 w 2837481"/>
                <a:gd name="connsiteY6900" fmla="*/ 1183410 h 5490345"/>
                <a:gd name="connsiteX6901" fmla="*/ 1082721 w 2837481"/>
                <a:gd name="connsiteY6901" fmla="*/ 1189211 h 5490345"/>
                <a:gd name="connsiteX6902" fmla="*/ 1030243 w 2837481"/>
                <a:gd name="connsiteY6902" fmla="*/ 1212416 h 5490345"/>
                <a:gd name="connsiteX6903" fmla="*/ 1036074 w 2837481"/>
                <a:gd name="connsiteY6903" fmla="*/ 1316840 h 5490345"/>
                <a:gd name="connsiteX6904" fmla="*/ 1076890 w 2837481"/>
                <a:gd name="connsiteY6904" fmla="*/ 1311039 h 5490345"/>
                <a:gd name="connsiteX6905" fmla="*/ 1106045 w 2837481"/>
                <a:gd name="connsiteY6905" fmla="*/ 1340045 h 5490345"/>
                <a:gd name="connsiteX6906" fmla="*/ 1088552 w 2837481"/>
                <a:gd name="connsiteY6906" fmla="*/ 1502482 h 5490345"/>
                <a:gd name="connsiteX6907" fmla="*/ 1088552 w 2837481"/>
                <a:gd name="connsiteY6907" fmla="*/ 1508284 h 5490345"/>
                <a:gd name="connsiteX6908" fmla="*/ 1129369 w 2837481"/>
                <a:gd name="connsiteY6908" fmla="*/ 1525688 h 5490345"/>
                <a:gd name="connsiteX6909" fmla="*/ 1082721 w 2837481"/>
                <a:gd name="connsiteY6909" fmla="*/ 1612708 h 5490345"/>
                <a:gd name="connsiteX6910" fmla="*/ 1047736 w 2837481"/>
                <a:gd name="connsiteY6910" fmla="*/ 1624310 h 5490345"/>
                <a:gd name="connsiteX6911" fmla="*/ 1065229 w 2837481"/>
                <a:gd name="connsiteY6911" fmla="*/ 1647515 h 5490345"/>
                <a:gd name="connsiteX6912" fmla="*/ 1053567 w 2837481"/>
                <a:gd name="connsiteY6912" fmla="*/ 1705529 h 5490345"/>
                <a:gd name="connsiteX6913" fmla="*/ 1024412 w 2837481"/>
                <a:gd name="connsiteY6913" fmla="*/ 1699727 h 5490345"/>
                <a:gd name="connsiteX6914" fmla="*/ 1018581 w 2837481"/>
                <a:gd name="connsiteY6914" fmla="*/ 1688125 h 5490345"/>
                <a:gd name="connsiteX6915" fmla="*/ 971934 w 2837481"/>
                <a:gd name="connsiteY6915" fmla="*/ 1751939 h 5490345"/>
                <a:gd name="connsiteX6916" fmla="*/ 966103 w 2837481"/>
                <a:gd name="connsiteY6916" fmla="*/ 1920178 h 5490345"/>
                <a:gd name="connsiteX6917" fmla="*/ 1018581 w 2837481"/>
                <a:gd name="connsiteY6917" fmla="*/ 2094217 h 5490345"/>
                <a:gd name="connsiteX6918" fmla="*/ 1036074 w 2837481"/>
                <a:gd name="connsiteY6918" fmla="*/ 2250853 h 5490345"/>
                <a:gd name="connsiteX6919" fmla="*/ 1141031 w 2837481"/>
                <a:gd name="connsiteY6919" fmla="*/ 2233449 h 5490345"/>
                <a:gd name="connsiteX6920" fmla="*/ 1327620 w 2837481"/>
                <a:gd name="connsiteY6920" fmla="*/ 2314668 h 5490345"/>
                <a:gd name="connsiteX6921" fmla="*/ 1415084 w 2837481"/>
                <a:gd name="connsiteY6921" fmla="*/ 2326270 h 5490345"/>
                <a:gd name="connsiteX6922" fmla="*/ 1438407 w 2837481"/>
                <a:gd name="connsiteY6922" fmla="*/ 2303065 h 5490345"/>
                <a:gd name="connsiteX6923" fmla="*/ 1601673 w 2837481"/>
                <a:gd name="connsiteY6923" fmla="*/ 2250853 h 5490345"/>
                <a:gd name="connsiteX6924" fmla="*/ 1694968 w 2837481"/>
                <a:gd name="connsiteY6924" fmla="*/ 2262456 h 5490345"/>
                <a:gd name="connsiteX6925" fmla="*/ 1735784 w 2837481"/>
                <a:gd name="connsiteY6925" fmla="*/ 2007197 h 5490345"/>
                <a:gd name="connsiteX6926" fmla="*/ 1770769 w 2837481"/>
                <a:gd name="connsiteY6926" fmla="*/ 1856363 h 5490345"/>
                <a:gd name="connsiteX6927" fmla="*/ 1770769 w 2837481"/>
                <a:gd name="connsiteY6927" fmla="*/ 1722933 h 5490345"/>
                <a:gd name="connsiteX6928" fmla="*/ 1735784 w 2837481"/>
                <a:gd name="connsiteY6928" fmla="*/ 1699727 h 5490345"/>
                <a:gd name="connsiteX6929" fmla="*/ 1729953 w 2837481"/>
                <a:gd name="connsiteY6929" fmla="*/ 1711330 h 5490345"/>
                <a:gd name="connsiteX6930" fmla="*/ 1706629 w 2837481"/>
                <a:gd name="connsiteY6930" fmla="*/ 1728734 h 5490345"/>
                <a:gd name="connsiteX6931" fmla="*/ 1677475 w 2837481"/>
                <a:gd name="connsiteY6931" fmla="*/ 1705529 h 5490345"/>
                <a:gd name="connsiteX6932" fmla="*/ 1694968 w 2837481"/>
                <a:gd name="connsiteY6932" fmla="*/ 1630111 h 5490345"/>
                <a:gd name="connsiteX6933" fmla="*/ 1642489 w 2837481"/>
                <a:gd name="connsiteY6933" fmla="*/ 1612708 h 5490345"/>
                <a:gd name="connsiteX6934" fmla="*/ 1606411 w 2837481"/>
                <a:gd name="connsiteY6934" fmla="*/ 1589049 h 5490345"/>
                <a:gd name="connsiteX6935" fmla="*/ 1602288 w 2837481"/>
                <a:gd name="connsiteY6935" fmla="*/ 1579347 h 5490345"/>
                <a:gd name="connsiteX6936" fmla="*/ 1602288 w 2837481"/>
                <a:gd name="connsiteY6936" fmla="*/ 1627004 h 5490345"/>
                <a:gd name="connsiteX6937" fmla="*/ 1584819 w 2837481"/>
                <a:gd name="connsiteY6937" fmla="*/ 1671229 h 5490345"/>
                <a:gd name="connsiteX6938" fmla="*/ 1584819 w 2837481"/>
                <a:gd name="connsiteY6938" fmla="*/ 1700229 h 5490345"/>
                <a:gd name="connsiteX6939" fmla="*/ 1631403 w 2837481"/>
                <a:gd name="connsiteY6939" fmla="*/ 1735029 h 5490345"/>
                <a:gd name="connsiteX6940" fmla="*/ 1631403 w 2837481"/>
                <a:gd name="connsiteY6940" fmla="*/ 1769829 h 5490345"/>
                <a:gd name="connsiteX6941" fmla="*/ 1625580 w 2837481"/>
                <a:gd name="connsiteY6941" fmla="*/ 1827828 h 5490345"/>
                <a:gd name="connsiteX6942" fmla="*/ 1666341 w 2837481"/>
                <a:gd name="connsiteY6942" fmla="*/ 1856828 h 5490345"/>
                <a:gd name="connsiteX6943" fmla="*/ 1637226 w 2837481"/>
                <a:gd name="connsiteY6943" fmla="*/ 1897428 h 5490345"/>
                <a:gd name="connsiteX6944" fmla="*/ 1666341 w 2837481"/>
                <a:gd name="connsiteY6944" fmla="*/ 1978628 h 5490345"/>
                <a:gd name="connsiteX6945" fmla="*/ 1631403 w 2837481"/>
                <a:gd name="connsiteY6945" fmla="*/ 2025027 h 5490345"/>
                <a:gd name="connsiteX6946" fmla="*/ 1643049 w 2837481"/>
                <a:gd name="connsiteY6946" fmla="*/ 2048227 h 5490345"/>
                <a:gd name="connsiteX6947" fmla="*/ 1666341 w 2837481"/>
                <a:gd name="connsiteY6947" fmla="*/ 2106227 h 5490345"/>
                <a:gd name="connsiteX6948" fmla="*/ 1672164 w 2837481"/>
                <a:gd name="connsiteY6948" fmla="*/ 2152627 h 5490345"/>
                <a:gd name="connsiteX6949" fmla="*/ 1643049 w 2837481"/>
                <a:gd name="connsiteY6949" fmla="*/ 2175827 h 5490345"/>
                <a:gd name="connsiteX6950" fmla="*/ 1596465 w 2837481"/>
                <a:gd name="connsiteY6950" fmla="*/ 2175827 h 5490345"/>
                <a:gd name="connsiteX6951" fmla="*/ 1584819 w 2837481"/>
                <a:gd name="connsiteY6951" fmla="*/ 2164227 h 5490345"/>
                <a:gd name="connsiteX6952" fmla="*/ 1503297 w 2837481"/>
                <a:gd name="connsiteY6952" fmla="*/ 2123627 h 5490345"/>
                <a:gd name="connsiteX6953" fmla="*/ 1485828 w 2837481"/>
                <a:gd name="connsiteY6953" fmla="*/ 2077227 h 5490345"/>
                <a:gd name="connsiteX6954" fmla="*/ 1363545 w 2837481"/>
                <a:gd name="connsiteY6954" fmla="*/ 2036627 h 5490345"/>
                <a:gd name="connsiteX6955" fmla="*/ 1264554 w 2837481"/>
                <a:gd name="connsiteY6955" fmla="*/ 2025027 h 5490345"/>
                <a:gd name="connsiteX6956" fmla="*/ 1247085 w 2837481"/>
                <a:gd name="connsiteY6956" fmla="*/ 1990227 h 5490345"/>
                <a:gd name="connsiteX6957" fmla="*/ 1270377 w 2837481"/>
                <a:gd name="connsiteY6957" fmla="*/ 2100427 h 5490345"/>
                <a:gd name="connsiteX6958" fmla="*/ 1334430 w 2837481"/>
                <a:gd name="connsiteY6958" fmla="*/ 2146827 h 5490345"/>
                <a:gd name="connsiteX6959" fmla="*/ 1351899 w 2837481"/>
                <a:gd name="connsiteY6959" fmla="*/ 2106227 h 5490345"/>
                <a:gd name="connsiteX6960" fmla="*/ 1375191 w 2837481"/>
                <a:gd name="connsiteY6960" fmla="*/ 2077227 h 5490345"/>
                <a:gd name="connsiteX6961" fmla="*/ 1410129 w 2837481"/>
                <a:gd name="connsiteY6961" fmla="*/ 2083027 h 5490345"/>
                <a:gd name="connsiteX6962" fmla="*/ 1415952 w 2837481"/>
                <a:gd name="connsiteY6962" fmla="*/ 2112027 h 5490345"/>
                <a:gd name="connsiteX6963" fmla="*/ 1398483 w 2837481"/>
                <a:gd name="connsiteY6963" fmla="*/ 2141027 h 5490345"/>
                <a:gd name="connsiteX6964" fmla="*/ 1439244 w 2837481"/>
                <a:gd name="connsiteY6964" fmla="*/ 2175827 h 5490345"/>
                <a:gd name="connsiteX6965" fmla="*/ 1491651 w 2837481"/>
                <a:gd name="connsiteY6965" fmla="*/ 2216426 h 5490345"/>
                <a:gd name="connsiteX6966" fmla="*/ 1485828 w 2837481"/>
                <a:gd name="connsiteY6966" fmla="*/ 2239626 h 5490345"/>
                <a:gd name="connsiteX6967" fmla="*/ 1410129 w 2837481"/>
                <a:gd name="connsiteY6967" fmla="*/ 2216426 h 5490345"/>
                <a:gd name="connsiteX6968" fmla="*/ 1276200 w 2837481"/>
                <a:gd name="connsiteY6968" fmla="*/ 2170027 h 5490345"/>
                <a:gd name="connsiteX6969" fmla="*/ 1235439 w 2837481"/>
                <a:gd name="connsiteY6969" fmla="*/ 2204826 h 5490345"/>
                <a:gd name="connsiteX6970" fmla="*/ 1194678 w 2837481"/>
                <a:gd name="connsiteY6970" fmla="*/ 2193226 h 5490345"/>
                <a:gd name="connsiteX6971" fmla="*/ 1142271 w 2837481"/>
                <a:gd name="connsiteY6971" fmla="*/ 2152627 h 5490345"/>
                <a:gd name="connsiteX6972" fmla="*/ 1124802 w 2837481"/>
                <a:gd name="connsiteY6972" fmla="*/ 2193226 h 5490345"/>
                <a:gd name="connsiteX6973" fmla="*/ 1089864 w 2837481"/>
                <a:gd name="connsiteY6973" fmla="*/ 2175827 h 5490345"/>
                <a:gd name="connsiteX6974" fmla="*/ 1089864 w 2837481"/>
                <a:gd name="connsiteY6974" fmla="*/ 2117827 h 5490345"/>
                <a:gd name="connsiteX6975" fmla="*/ 1107333 w 2837481"/>
                <a:gd name="connsiteY6975" fmla="*/ 2083027 h 5490345"/>
                <a:gd name="connsiteX6976" fmla="*/ 1118979 w 2837481"/>
                <a:gd name="connsiteY6976" fmla="*/ 2042427 h 5490345"/>
                <a:gd name="connsiteX6977" fmla="*/ 1159740 w 2837481"/>
                <a:gd name="connsiteY6977" fmla="*/ 2025027 h 5490345"/>
                <a:gd name="connsiteX6978" fmla="*/ 1194678 w 2837481"/>
                <a:gd name="connsiteY6978" fmla="*/ 2036627 h 5490345"/>
                <a:gd name="connsiteX6979" fmla="*/ 1200501 w 2837481"/>
                <a:gd name="connsiteY6979" fmla="*/ 2036627 h 5490345"/>
                <a:gd name="connsiteX6980" fmla="*/ 1212147 w 2837481"/>
                <a:gd name="connsiteY6980" fmla="*/ 1926428 h 5490345"/>
                <a:gd name="connsiteX6981" fmla="*/ 1217970 w 2837481"/>
                <a:gd name="connsiteY6981" fmla="*/ 1903228 h 5490345"/>
                <a:gd name="connsiteX6982" fmla="*/ 1130625 w 2837481"/>
                <a:gd name="connsiteY6982" fmla="*/ 1926428 h 5490345"/>
                <a:gd name="connsiteX6983" fmla="*/ 1084041 w 2837481"/>
                <a:gd name="connsiteY6983" fmla="*/ 1874228 h 5490345"/>
                <a:gd name="connsiteX6984" fmla="*/ 1066572 w 2837481"/>
                <a:gd name="connsiteY6984" fmla="*/ 1874228 h 5490345"/>
                <a:gd name="connsiteX6985" fmla="*/ 1054926 w 2837481"/>
                <a:gd name="connsiteY6985" fmla="*/ 1880028 h 5490345"/>
                <a:gd name="connsiteX6986" fmla="*/ 1031634 w 2837481"/>
                <a:gd name="connsiteY6986" fmla="*/ 1851028 h 5490345"/>
                <a:gd name="connsiteX6987" fmla="*/ 1031634 w 2837481"/>
                <a:gd name="connsiteY6987" fmla="*/ 1775629 h 5490345"/>
                <a:gd name="connsiteX6988" fmla="*/ 1043280 w 2837481"/>
                <a:gd name="connsiteY6988" fmla="*/ 1758229 h 5490345"/>
                <a:gd name="connsiteX6989" fmla="*/ 1066572 w 2837481"/>
                <a:gd name="connsiteY6989" fmla="*/ 1700229 h 5490345"/>
                <a:gd name="connsiteX6990" fmla="*/ 1113156 w 2837481"/>
                <a:gd name="connsiteY6990" fmla="*/ 1688629 h 5490345"/>
                <a:gd name="connsiteX6991" fmla="*/ 1177209 w 2837481"/>
                <a:gd name="connsiteY6991" fmla="*/ 1752429 h 5490345"/>
                <a:gd name="connsiteX6992" fmla="*/ 1200501 w 2837481"/>
                <a:gd name="connsiteY6992" fmla="*/ 1746629 h 5490345"/>
                <a:gd name="connsiteX6993" fmla="*/ 1200501 w 2837481"/>
                <a:gd name="connsiteY6993" fmla="*/ 1740829 h 5490345"/>
                <a:gd name="connsiteX6994" fmla="*/ 1206324 w 2837481"/>
                <a:gd name="connsiteY6994" fmla="*/ 1659629 h 5490345"/>
                <a:gd name="connsiteX6995" fmla="*/ 1212147 w 2837481"/>
                <a:gd name="connsiteY6995" fmla="*/ 1549430 h 5490345"/>
                <a:gd name="connsiteX6996" fmla="*/ 1229616 w 2837481"/>
                <a:gd name="connsiteY6996" fmla="*/ 1566830 h 5490345"/>
                <a:gd name="connsiteX6997" fmla="*/ 1334430 w 2837481"/>
                <a:gd name="connsiteY6997" fmla="*/ 1595829 h 5490345"/>
                <a:gd name="connsiteX6998" fmla="*/ 1357722 w 2837481"/>
                <a:gd name="connsiteY6998" fmla="*/ 1601629 h 5490345"/>
                <a:gd name="connsiteX6999" fmla="*/ 1386837 w 2837481"/>
                <a:gd name="connsiteY6999" fmla="*/ 1561030 h 5490345"/>
                <a:gd name="connsiteX7000" fmla="*/ 1311138 w 2837481"/>
                <a:gd name="connsiteY7000" fmla="*/ 1514630 h 5490345"/>
                <a:gd name="connsiteX7001" fmla="*/ 1305315 w 2837481"/>
                <a:gd name="connsiteY7001" fmla="*/ 1503030 h 5490345"/>
                <a:gd name="connsiteX7002" fmla="*/ 1223793 w 2837481"/>
                <a:gd name="connsiteY7002" fmla="*/ 1514630 h 5490345"/>
                <a:gd name="connsiteX7003" fmla="*/ 1194678 w 2837481"/>
                <a:gd name="connsiteY7003" fmla="*/ 1468230 h 5490345"/>
                <a:gd name="connsiteX7004" fmla="*/ 1206324 w 2837481"/>
                <a:gd name="connsiteY7004" fmla="*/ 1433430 h 5490345"/>
                <a:gd name="connsiteX7005" fmla="*/ 1252908 w 2837481"/>
                <a:gd name="connsiteY7005" fmla="*/ 1392830 h 5490345"/>
                <a:gd name="connsiteX7006" fmla="*/ 1299492 w 2837481"/>
                <a:gd name="connsiteY7006" fmla="*/ 1375431 h 5490345"/>
                <a:gd name="connsiteX7007" fmla="*/ 1328607 w 2837481"/>
                <a:gd name="connsiteY7007" fmla="*/ 1340631 h 5490345"/>
                <a:gd name="connsiteX7008" fmla="*/ 1363545 w 2837481"/>
                <a:gd name="connsiteY7008" fmla="*/ 1346431 h 5490345"/>
                <a:gd name="connsiteX7009" fmla="*/ 1415952 w 2837481"/>
                <a:gd name="connsiteY7009" fmla="*/ 1340631 h 5490345"/>
                <a:gd name="connsiteX7010" fmla="*/ 1468359 w 2837481"/>
                <a:gd name="connsiteY7010" fmla="*/ 1468230 h 5490345"/>
                <a:gd name="connsiteX7011" fmla="*/ 1456713 w 2837481"/>
                <a:gd name="connsiteY7011" fmla="*/ 1497230 h 5490345"/>
                <a:gd name="connsiteX7012" fmla="*/ 1462536 w 2837481"/>
                <a:gd name="connsiteY7012" fmla="*/ 1497230 h 5490345"/>
                <a:gd name="connsiteX7013" fmla="*/ 1532412 w 2837481"/>
                <a:gd name="connsiteY7013" fmla="*/ 1305831 h 5490345"/>
                <a:gd name="connsiteX7014" fmla="*/ 1514943 w 2837481"/>
                <a:gd name="connsiteY7014" fmla="*/ 1218831 h 5490345"/>
                <a:gd name="connsiteX7015" fmla="*/ 1456713 w 2837481"/>
                <a:gd name="connsiteY7015" fmla="*/ 1259431 h 5490345"/>
                <a:gd name="connsiteX7016" fmla="*/ 1415952 w 2837481"/>
                <a:gd name="connsiteY7016" fmla="*/ 1317431 h 5490345"/>
                <a:gd name="connsiteX7017" fmla="*/ 1381014 w 2837481"/>
                <a:gd name="connsiteY7017" fmla="*/ 1294231 h 5490345"/>
                <a:gd name="connsiteX7018" fmla="*/ 1311138 w 2837481"/>
                <a:gd name="connsiteY7018" fmla="*/ 1317431 h 5490345"/>
                <a:gd name="connsiteX7019" fmla="*/ 1293669 w 2837481"/>
                <a:gd name="connsiteY7019" fmla="*/ 1294231 h 5490345"/>
                <a:gd name="connsiteX7020" fmla="*/ 1258731 w 2837481"/>
                <a:gd name="connsiteY7020" fmla="*/ 1265231 h 5490345"/>
                <a:gd name="connsiteX7021" fmla="*/ 1217970 w 2837481"/>
                <a:gd name="connsiteY7021" fmla="*/ 1288431 h 5490345"/>
                <a:gd name="connsiteX7022" fmla="*/ 1212147 w 2837481"/>
                <a:gd name="connsiteY7022" fmla="*/ 1288431 h 5490345"/>
                <a:gd name="connsiteX7023" fmla="*/ 1183032 w 2837481"/>
                <a:gd name="connsiteY7023" fmla="*/ 1230431 h 5490345"/>
                <a:gd name="connsiteX7024" fmla="*/ 1136448 w 2837481"/>
                <a:gd name="connsiteY7024" fmla="*/ 1184032 h 5490345"/>
                <a:gd name="connsiteX7025" fmla="*/ 1153917 w 2837481"/>
                <a:gd name="connsiteY7025" fmla="*/ 1166632 h 5490345"/>
                <a:gd name="connsiteX7026" fmla="*/ 1171386 w 2837481"/>
                <a:gd name="connsiteY7026" fmla="*/ 1102832 h 5490345"/>
                <a:gd name="connsiteX7027" fmla="*/ 1206324 w 2837481"/>
                <a:gd name="connsiteY7027" fmla="*/ 1085432 h 5490345"/>
                <a:gd name="connsiteX7028" fmla="*/ 1276200 w 2837481"/>
                <a:gd name="connsiteY7028" fmla="*/ 1079632 h 5490345"/>
                <a:gd name="connsiteX7029" fmla="*/ 1328607 w 2837481"/>
                <a:gd name="connsiteY7029" fmla="*/ 1102832 h 5490345"/>
                <a:gd name="connsiteX7030" fmla="*/ 1433421 w 2837481"/>
                <a:gd name="connsiteY7030" fmla="*/ 1068032 h 5490345"/>
                <a:gd name="connsiteX7031" fmla="*/ 1514943 w 2837481"/>
                <a:gd name="connsiteY7031" fmla="*/ 1108632 h 5490345"/>
                <a:gd name="connsiteX7032" fmla="*/ 1573173 w 2837481"/>
                <a:gd name="connsiteY7032" fmla="*/ 1230431 h 5490345"/>
                <a:gd name="connsiteX7033" fmla="*/ 1578996 w 2837481"/>
                <a:gd name="connsiteY7033" fmla="*/ 1230431 h 5490345"/>
                <a:gd name="connsiteX7034" fmla="*/ 1608111 w 2837481"/>
                <a:gd name="connsiteY7034" fmla="*/ 1213031 h 5490345"/>
                <a:gd name="connsiteX7035" fmla="*/ 1648872 w 2837481"/>
                <a:gd name="connsiteY7035" fmla="*/ 1230431 h 5490345"/>
                <a:gd name="connsiteX7036" fmla="*/ 1672164 w 2837481"/>
                <a:gd name="connsiteY7036" fmla="*/ 1247831 h 5490345"/>
                <a:gd name="connsiteX7037" fmla="*/ 1707102 w 2837481"/>
                <a:gd name="connsiteY7037" fmla="*/ 1265231 h 5490345"/>
                <a:gd name="connsiteX7038" fmla="*/ 1712925 w 2837481"/>
                <a:gd name="connsiteY7038" fmla="*/ 1300031 h 5490345"/>
                <a:gd name="connsiteX7039" fmla="*/ 1672164 w 2837481"/>
                <a:gd name="connsiteY7039" fmla="*/ 1323231 h 5490345"/>
                <a:gd name="connsiteX7040" fmla="*/ 1643049 w 2837481"/>
                <a:gd name="connsiteY7040" fmla="*/ 1317431 h 5490345"/>
                <a:gd name="connsiteX7041" fmla="*/ 1567350 w 2837481"/>
                <a:gd name="connsiteY7041" fmla="*/ 1392830 h 5490345"/>
                <a:gd name="connsiteX7042" fmla="*/ 1514943 w 2837481"/>
                <a:gd name="connsiteY7042" fmla="*/ 1497230 h 5490345"/>
                <a:gd name="connsiteX7043" fmla="*/ 1456713 w 2837481"/>
                <a:gd name="connsiteY7043" fmla="*/ 1595829 h 5490345"/>
                <a:gd name="connsiteX7044" fmla="*/ 1445067 w 2837481"/>
                <a:gd name="connsiteY7044" fmla="*/ 1601629 h 5490345"/>
                <a:gd name="connsiteX7045" fmla="*/ 1450890 w 2837481"/>
                <a:gd name="connsiteY7045" fmla="*/ 1566830 h 5490345"/>
                <a:gd name="connsiteX7046" fmla="*/ 1509120 w 2837481"/>
                <a:gd name="connsiteY7046" fmla="*/ 1479830 h 5490345"/>
                <a:gd name="connsiteX7047" fmla="*/ 1538235 w 2837481"/>
                <a:gd name="connsiteY7047" fmla="*/ 1160832 h 5490345"/>
                <a:gd name="connsiteX7048" fmla="*/ 1410129 w 2837481"/>
                <a:gd name="connsiteY7048" fmla="*/ 1079632 h 5490345"/>
                <a:gd name="connsiteX7049" fmla="*/ 1369368 w 2837481"/>
                <a:gd name="connsiteY7049" fmla="*/ 1085432 h 5490345"/>
                <a:gd name="connsiteX7050" fmla="*/ 1334430 w 2837481"/>
                <a:gd name="connsiteY7050" fmla="*/ 1126032 h 5490345"/>
                <a:gd name="connsiteX7051" fmla="*/ 1328607 w 2837481"/>
                <a:gd name="connsiteY7051" fmla="*/ 1137632 h 5490345"/>
                <a:gd name="connsiteX7052" fmla="*/ 1299492 w 2837481"/>
                <a:gd name="connsiteY7052" fmla="*/ 1143432 h 5490345"/>
                <a:gd name="connsiteX7053" fmla="*/ 1293669 w 2837481"/>
                <a:gd name="connsiteY7053" fmla="*/ 1166632 h 5490345"/>
                <a:gd name="connsiteX7054" fmla="*/ 1311138 w 2837481"/>
                <a:gd name="connsiteY7054" fmla="*/ 1207231 h 5490345"/>
                <a:gd name="connsiteX7055" fmla="*/ 1340253 w 2837481"/>
                <a:gd name="connsiteY7055" fmla="*/ 1166632 h 5490345"/>
                <a:gd name="connsiteX7056" fmla="*/ 1340253 w 2837481"/>
                <a:gd name="connsiteY7056" fmla="*/ 1137632 h 5490345"/>
                <a:gd name="connsiteX7057" fmla="*/ 1357722 w 2837481"/>
                <a:gd name="connsiteY7057" fmla="*/ 1149232 h 5490345"/>
                <a:gd name="connsiteX7058" fmla="*/ 1381014 w 2837481"/>
                <a:gd name="connsiteY7058" fmla="*/ 1178232 h 5490345"/>
                <a:gd name="connsiteX7059" fmla="*/ 1410129 w 2837481"/>
                <a:gd name="connsiteY7059" fmla="*/ 1172432 h 5490345"/>
                <a:gd name="connsiteX7060" fmla="*/ 1381014 w 2837481"/>
                <a:gd name="connsiteY7060" fmla="*/ 1131832 h 5490345"/>
                <a:gd name="connsiteX7061" fmla="*/ 1357722 w 2837481"/>
                <a:gd name="connsiteY7061" fmla="*/ 1126032 h 5490345"/>
                <a:gd name="connsiteX7062" fmla="*/ 1456713 w 2837481"/>
                <a:gd name="connsiteY7062" fmla="*/ 1102832 h 5490345"/>
                <a:gd name="connsiteX7063" fmla="*/ 1526589 w 2837481"/>
                <a:gd name="connsiteY7063" fmla="*/ 1178232 h 5490345"/>
                <a:gd name="connsiteX7064" fmla="*/ 1544058 w 2837481"/>
                <a:gd name="connsiteY7064" fmla="*/ 1323231 h 5490345"/>
                <a:gd name="connsiteX7065" fmla="*/ 1544058 w 2837481"/>
                <a:gd name="connsiteY7065" fmla="*/ 1346431 h 5490345"/>
                <a:gd name="connsiteX7066" fmla="*/ 1526589 w 2837481"/>
                <a:gd name="connsiteY7066" fmla="*/ 1410230 h 5490345"/>
                <a:gd name="connsiteX7067" fmla="*/ 1456713 w 2837481"/>
                <a:gd name="connsiteY7067" fmla="*/ 1532030 h 5490345"/>
                <a:gd name="connsiteX7068" fmla="*/ 1398483 w 2837481"/>
                <a:gd name="connsiteY7068" fmla="*/ 1532030 h 5490345"/>
                <a:gd name="connsiteX7069" fmla="*/ 1381014 w 2837481"/>
                <a:gd name="connsiteY7069" fmla="*/ 1537830 h 5490345"/>
                <a:gd name="connsiteX7070" fmla="*/ 1427598 w 2837481"/>
                <a:gd name="connsiteY7070" fmla="*/ 1590029 h 5490345"/>
                <a:gd name="connsiteX7071" fmla="*/ 1404306 w 2837481"/>
                <a:gd name="connsiteY7071" fmla="*/ 1572630 h 5490345"/>
                <a:gd name="connsiteX7072" fmla="*/ 1369368 w 2837481"/>
                <a:gd name="connsiteY7072" fmla="*/ 1601629 h 5490345"/>
                <a:gd name="connsiteX7073" fmla="*/ 1386837 w 2837481"/>
                <a:gd name="connsiteY7073" fmla="*/ 1642229 h 5490345"/>
                <a:gd name="connsiteX7074" fmla="*/ 1415952 w 2837481"/>
                <a:gd name="connsiteY7074" fmla="*/ 1613229 h 5490345"/>
                <a:gd name="connsiteX7075" fmla="*/ 1480005 w 2837481"/>
                <a:gd name="connsiteY7075" fmla="*/ 1613229 h 5490345"/>
                <a:gd name="connsiteX7076" fmla="*/ 1491651 w 2837481"/>
                <a:gd name="connsiteY7076" fmla="*/ 1590029 h 5490345"/>
                <a:gd name="connsiteX7077" fmla="*/ 1578996 w 2837481"/>
                <a:gd name="connsiteY7077" fmla="*/ 1555230 h 5490345"/>
                <a:gd name="connsiteX7078" fmla="*/ 1590642 w 2837481"/>
                <a:gd name="connsiteY7078" fmla="*/ 1555230 h 5490345"/>
                <a:gd name="connsiteX7079" fmla="*/ 1596465 w 2837481"/>
                <a:gd name="connsiteY7079" fmla="*/ 1572630 h 5490345"/>
                <a:gd name="connsiteX7080" fmla="*/ 1601560 w 2837481"/>
                <a:gd name="connsiteY7080" fmla="*/ 1577705 h 5490345"/>
                <a:gd name="connsiteX7081" fmla="*/ 1601722 w 2837481"/>
                <a:gd name="connsiteY7081" fmla="*/ 1577866 h 5490345"/>
                <a:gd name="connsiteX7082" fmla="*/ 1613335 w 2837481"/>
                <a:gd name="connsiteY7082" fmla="*/ 1569923 h 5490345"/>
                <a:gd name="connsiteX7083" fmla="*/ 1624997 w 2837481"/>
                <a:gd name="connsiteY7083" fmla="*/ 1566297 h 5490345"/>
                <a:gd name="connsiteX7084" fmla="*/ 1689137 w 2837481"/>
                <a:gd name="connsiteY7084" fmla="*/ 1543092 h 5490345"/>
                <a:gd name="connsiteX7085" fmla="*/ 1671644 w 2837481"/>
                <a:gd name="connsiteY7085" fmla="*/ 1508284 h 5490345"/>
                <a:gd name="connsiteX7086" fmla="*/ 1718291 w 2837481"/>
                <a:gd name="connsiteY7086" fmla="*/ 1322641 h 5490345"/>
                <a:gd name="connsiteX7087" fmla="*/ 1747446 w 2837481"/>
                <a:gd name="connsiteY7087" fmla="*/ 1322641 h 5490345"/>
                <a:gd name="connsiteX7088" fmla="*/ 1764939 w 2837481"/>
                <a:gd name="connsiteY7088" fmla="*/ 1282032 h 5490345"/>
                <a:gd name="connsiteX7089" fmla="*/ 1729953 w 2837481"/>
                <a:gd name="connsiteY7089" fmla="*/ 1189211 h 5490345"/>
                <a:gd name="connsiteX7090" fmla="*/ 1677475 w 2837481"/>
                <a:gd name="connsiteY7090" fmla="*/ 1177608 h 5490345"/>
                <a:gd name="connsiteX7091" fmla="*/ 1659982 w 2837481"/>
                <a:gd name="connsiteY7091" fmla="*/ 1113794 h 5490345"/>
                <a:gd name="connsiteX7092" fmla="*/ 1508378 w 2837481"/>
                <a:gd name="connsiteY7092" fmla="*/ 1049997 h 5490345"/>
                <a:gd name="connsiteX7093" fmla="*/ 1502547 w 2837481"/>
                <a:gd name="connsiteY7093" fmla="*/ 1020992 h 5490345"/>
                <a:gd name="connsiteX7094" fmla="*/ 1385929 w 2837481"/>
                <a:gd name="connsiteY7094" fmla="*/ 939772 h 5490345"/>
                <a:gd name="connsiteX7095" fmla="*/ 1386544 w 2837481"/>
                <a:gd name="connsiteY7095" fmla="*/ 888325 h 5490345"/>
                <a:gd name="connsiteX7096" fmla="*/ 1258629 w 2837481"/>
                <a:gd name="connsiteY7096" fmla="*/ 952141 h 5490345"/>
                <a:gd name="connsiteX7097" fmla="*/ 1212115 w 2837481"/>
                <a:gd name="connsiteY7097" fmla="*/ 1010156 h 5490345"/>
                <a:gd name="connsiteX7098" fmla="*/ 1177229 w 2837481"/>
                <a:gd name="connsiteY7098" fmla="*/ 1021759 h 5490345"/>
                <a:gd name="connsiteX7099" fmla="*/ 1090015 w 2837481"/>
                <a:gd name="connsiteY7099" fmla="*/ 1120363 h 5490345"/>
                <a:gd name="connsiteX7100" fmla="*/ 1078386 w 2837481"/>
                <a:gd name="connsiteY7100" fmla="*/ 1149370 h 5490345"/>
                <a:gd name="connsiteX7101" fmla="*/ 1014429 w 2837481"/>
                <a:gd name="connsiteY7101" fmla="*/ 1184178 h 5490345"/>
                <a:gd name="connsiteX7102" fmla="*/ 996986 w 2837481"/>
                <a:gd name="connsiteY7102" fmla="*/ 1224787 h 5490345"/>
                <a:gd name="connsiteX7103" fmla="*/ 1020243 w 2837481"/>
                <a:gd name="connsiteY7103" fmla="*/ 1375621 h 5490345"/>
                <a:gd name="connsiteX7104" fmla="*/ 1026058 w 2837481"/>
                <a:gd name="connsiteY7104" fmla="*/ 1375621 h 5490345"/>
                <a:gd name="connsiteX7105" fmla="*/ 1066758 w 2837481"/>
                <a:gd name="connsiteY7105" fmla="*/ 1346615 h 5490345"/>
                <a:gd name="connsiteX7106" fmla="*/ 1078386 w 2837481"/>
                <a:gd name="connsiteY7106" fmla="*/ 1364019 h 5490345"/>
                <a:gd name="connsiteX7107" fmla="*/ 979543 w 2837481"/>
                <a:gd name="connsiteY7107" fmla="*/ 1648283 h 5490345"/>
                <a:gd name="connsiteX7108" fmla="*/ 962100 w 2837481"/>
                <a:gd name="connsiteY7108" fmla="*/ 1741105 h 5490345"/>
                <a:gd name="connsiteX7109" fmla="*/ 956286 w 2837481"/>
                <a:gd name="connsiteY7109" fmla="*/ 1764310 h 5490345"/>
                <a:gd name="connsiteX7110" fmla="*/ 1002800 w 2837481"/>
                <a:gd name="connsiteY7110" fmla="*/ 1671489 h 5490345"/>
                <a:gd name="connsiteX7111" fmla="*/ 1031872 w 2837481"/>
                <a:gd name="connsiteY7111" fmla="*/ 1677290 h 5490345"/>
                <a:gd name="connsiteX7112" fmla="*/ 1043500 w 2837481"/>
                <a:gd name="connsiteY7112" fmla="*/ 1683091 h 5490345"/>
                <a:gd name="connsiteX7113" fmla="*/ 1055129 w 2837481"/>
                <a:gd name="connsiteY7113" fmla="*/ 1665687 h 5490345"/>
                <a:gd name="connsiteX7114" fmla="*/ 1043500 w 2837481"/>
                <a:gd name="connsiteY7114" fmla="*/ 1642482 h 5490345"/>
                <a:gd name="connsiteX7115" fmla="*/ 1014429 w 2837481"/>
                <a:gd name="connsiteY7115" fmla="*/ 1636681 h 5490345"/>
                <a:gd name="connsiteX7116" fmla="*/ 996986 w 2837481"/>
                <a:gd name="connsiteY7116" fmla="*/ 1659886 h 5490345"/>
                <a:gd name="connsiteX7117" fmla="*/ 985358 w 2837481"/>
                <a:gd name="connsiteY7117" fmla="*/ 1659886 h 5490345"/>
                <a:gd name="connsiteX7118" fmla="*/ 996986 w 2837481"/>
                <a:gd name="connsiteY7118" fmla="*/ 1630879 h 5490345"/>
                <a:gd name="connsiteX7119" fmla="*/ 1072572 w 2837481"/>
                <a:gd name="connsiteY7119" fmla="*/ 1601873 h 5490345"/>
                <a:gd name="connsiteX7120" fmla="*/ 1113272 w 2837481"/>
                <a:gd name="connsiteY7120" fmla="*/ 1532257 h 5490345"/>
                <a:gd name="connsiteX7121" fmla="*/ 1066758 w 2837481"/>
                <a:gd name="connsiteY7121" fmla="*/ 1514853 h 5490345"/>
                <a:gd name="connsiteX7122" fmla="*/ 1090015 w 2837481"/>
                <a:gd name="connsiteY7122" fmla="*/ 1340813 h 5490345"/>
                <a:gd name="connsiteX7123" fmla="*/ 1020243 w 2837481"/>
                <a:gd name="connsiteY7123" fmla="*/ 1329211 h 5490345"/>
                <a:gd name="connsiteX7124" fmla="*/ 1031872 w 2837481"/>
                <a:gd name="connsiteY7124" fmla="*/ 1195780 h 5490345"/>
                <a:gd name="connsiteX7125" fmla="*/ 1090015 w 2837481"/>
                <a:gd name="connsiteY7125" fmla="*/ 1178376 h 5490345"/>
                <a:gd name="connsiteX7126" fmla="*/ 1142343 w 2837481"/>
                <a:gd name="connsiteY7126" fmla="*/ 1073971 h 5490345"/>
                <a:gd name="connsiteX7127" fmla="*/ 1235372 w 2837481"/>
                <a:gd name="connsiteY7127" fmla="*/ 1044966 h 5490345"/>
                <a:gd name="connsiteX7128" fmla="*/ 1258629 w 2837481"/>
                <a:gd name="connsiteY7128" fmla="*/ 998554 h 5490345"/>
                <a:gd name="connsiteX7129" fmla="*/ 1386544 w 2837481"/>
                <a:gd name="connsiteY7129" fmla="*/ 923134 h 5490345"/>
                <a:gd name="connsiteX7130" fmla="*/ 1403986 w 2837481"/>
                <a:gd name="connsiteY7130" fmla="*/ 928935 h 5490345"/>
                <a:gd name="connsiteX7131" fmla="*/ 1502829 w 2837481"/>
                <a:gd name="connsiteY7131" fmla="*/ 981150 h 5490345"/>
                <a:gd name="connsiteX7132" fmla="*/ 1520272 w 2837481"/>
                <a:gd name="connsiteY7132" fmla="*/ 1033361 h 5490345"/>
                <a:gd name="connsiteX7133" fmla="*/ 1624929 w 2837481"/>
                <a:gd name="connsiteY7133" fmla="*/ 1062370 h 5490345"/>
                <a:gd name="connsiteX7134" fmla="*/ 1688887 w 2837481"/>
                <a:gd name="connsiteY7134" fmla="*/ 1166774 h 5490345"/>
                <a:gd name="connsiteX7135" fmla="*/ 1741215 w 2837481"/>
                <a:gd name="connsiteY7135" fmla="*/ 1178376 h 5490345"/>
                <a:gd name="connsiteX7136" fmla="*/ 1781915 w 2837481"/>
                <a:gd name="connsiteY7136" fmla="*/ 1288601 h 5490345"/>
                <a:gd name="connsiteX7137" fmla="*/ 1758658 w 2837481"/>
                <a:gd name="connsiteY7137" fmla="*/ 1335012 h 5490345"/>
                <a:gd name="connsiteX7138" fmla="*/ 1729587 w 2837481"/>
                <a:gd name="connsiteY7138" fmla="*/ 1335012 h 5490345"/>
                <a:gd name="connsiteX7139" fmla="*/ 1694701 w 2837481"/>
                <a:gd name="connsiteY7139" fmla="*/ 1375621 h 5490345"/>
                <a:gd name="connsiteX7140" fmla="*/ 1683072 w 2837481"/>
                <a:gd name="connsiteY7140" fmla="*/ 1410429 h 5490345"/>
                <a:gd name="connsiteX7141" fmla="*/ 1688887 w 2837481"/>
                <a:gd name="connsiteY7141" fmla="*/ 1497449 h 5490345"/>
                <a:gd name="connsiteX7142" fmla="*/ 1694701 w 2837481"/>
                <a:gd name="connsiteY7142" fmla="*/ 1549661 h 5490345"/>
                <a:gd name="connsiteX7143" fmla="*/ 1717958 w 2837481"/>
                <a:gd name="connsiteY7143" fmla="*/ 1561264 h 5490345"/>
                <a:gd name="connsiteX7144" fmla="*/ 1717958 w 2837481"/>
                <a:gd name="connsiteY7144" fmla="*/ 1567065 h 5490345"/>
                <a:gd name="connsiteX7145" fmla="*/ 1694701 w 2837481"/>
                <a:gd name="connsiteY7145" fmla="*/ 1567065 h 5490345"/>
                <a:gd name="connsiteX7146" fmla="*/ 1630744 w 2837481"/>
                <a:gd name="connsiteY7146" fmla="*/ 1584469 h 5490345"/>
                <a:gd name="connsiteX7147" fmla="*/ 1741215 w 2837481"/>
                <a:gd name="connsiteY7147" fmla="*/ 1636681 h 5490345"/>
                <a:gd name="connsiteX7148" fmla="*/ 1741215 w 2837481"/>
                <a:gd name="connsiteY7148" fmla="*/ 1654085 h 5490345"/>
                <a:gd name="connsiteX7149" fmla="*/ 1723772 w 2837481"/>
                <a:gd name="connsiteY7149" fmla="*/ 1648283 h 5490345"/>
                <a:gd name="connsiteX7150" fmla="*/ 1700515 w 2837481"/>
                <a:gd name="connsiteY7150" fmla="*/ 1654085 h 5490345"/>
                <a:gd name="connsiteX7151" fmla="*/ 1700515 w 2837481"/>
                <a:gd name="connsiteY7151" fmla="*/ 1706297 h 5490345"/>
                <a:gd name="connsiteX7152" fmla="*/ 1717958 w 2837481"/>
                <a:gd name="connsiteY7152" fmla="*/ 1683091 h 5490345"/>
                <a:gd name="connsiteX7153" fmla="*/ 1764472 w 2837481"/>
                <a:gd name="connsiteY7153" fmla="*/ 1694694 h 5490345"/>
                <a:gd name="connsiteX7154" fmla="*/ 1770287 w 2837481"/>
                <a:gd name="connsiteY7154" fmla="*/ 1926747 h 5490345"/>
                <a:gd name="connsiteX7155" fmla="*/ 1717958 w 2837481"/>
                <a:gd name="connsiteY7155" fmla="*/ 2176204 h 5490345"/>
                <a:gd name="connsiteX7156" fmla="*/ 1712144 w 2837481"/>
                <a:gd name="connsiteY7156" fmla="*/ 2240018 h 5490345"/>
                <a:gd name="connsiteX7157" fmla="*/ 1729587 w 2837481"/>
                <a:gd name="connsiteY7157" fmla="*/ 2274826 h 5490345"/>
                <a:gd name="connsiteX7158" fmla="*/ 1729587 w 2837481"/>
                <a:gd name="connsiteY7158" fmla="*/ 2205210 h 5490345"/>
                <a:gd name="connsiteX7159" fmla="*/ 1781915 w 2837481"/>
                <a:gd name="connsiteY7159" fmla="*/ 2077581 h 5490345"/>
                <a:gd name="connsiteX7160" fmla="*/ 1869130 w 2837481"/>
                <a:gd name="connsiteY7160" fmla="*/ 2048575 h 5490345"/>
                <a:gd name="connsiteX7161" fmla="*/ 1892387 w 2837481"/>
                <a:gd name="connsiteY7161" fmla="*/ 2094985 h 5490345"/>
                <a:gd name="connsiteX7162" fmla="*/ 1869130 w 2837481"/>
                <a:gd name="connsiteY7162" fmla="*/ 2112389 h 5490345"/>
                <a:gd name="connsiteX7163" fmla="*/ 1898201 w 2837481"/>
                <a:gd name="connsiteY7163" fmla="*/ 2123992 h 5490345"/>
                <a:gd name="connsiteX7164" fmla="*/ 1915644 w 2837481"/>
                <a:gd name="connsiteY7164" fmla="*/ 2100787 h 5490345"/>
                <a:gd name="connsiteX7165" fmla="*/ 1874944 w 2837481"/>
                <a:gd name="connsiteY7165" fmla="*/ 2025369 h 5490345"/>
                <a:gd name="connsiteX7166" fmla="*/ 1776101 w 2837481"/>
                <a:gd name="connsiteY7166" fmla="*/ 2054376 h 5490345"/>
                <a:gd name="connsiteX7167" fmla="*/ 1764472 w 2837481"/>
                <a:gd name="connsiteY7167" fmla="*/ 2054376 h 5490345"/>
                <a:gd name="connsiteX7168" fmla="*/ 1781915 w 2837481"/>
                <a:gd name="connsiteY7168" fmla="*/ 1973157 h 5490345"/>
                <a:gd name="connsiteX7169" fmla="*/ 1805173 w 2837481"/>
                <a:gd name="connsiteY7169" fmla="*/ 1793316 h 5490345"/>
                <a:gd name="connsiteX7170" fmla="*/ 1764472 w 2837481"/>
                <a:gd name="connsiteY7170" fmla="*/ 1630879 h 5490345"/>
                <a:gd name="connsiteX7171" fmla="*/ 1688887 w 2837481"/>
                <a:gd name="connsiteY7171" fmla="*/ 1427833 h 5490345"/>
                <a:gd name="connsiteX7172" fmla="*/ 1729587 w 2837481"/>
                <a:gd name="connsiteY7172" fmla="*/ 1358217 h 5490345"/>
                <a:gd name="connsiteX7173" fmla="*/ 1764472 w 2837481"/>
                <a:gd name="connsiteY7173" fmla="*/ 1364019 h 5490345"/>
                <a:gd name="connsiteX7174" fmla="*/ 1787729 w 2837481"/>
                <a:gd name="connsiteY7174" fmla="*/ 1317608 h 5490345"/>
                <a:gd name="connsiteX7175" fmla="*/ 1752844 w 2837481"/>
                <a:gd name="connsiteY7175" fmla="*/ 1166774 h 5490345"/>
                <a:gd name="connsiteX7176" fmla="*/ 1717958 w 2837481"/>
                <a:gd name="connsiteY7176" fmla="*/ 1143568 h 5490345"/>
                <a:gd name="connsiteX7177" fmla="*/ 1665629 w 2837481"/>
                <a:gd name="connsiteY7177" fmla="*/ 1068171 h 5490345"/>
                <a:gd name="connsiteX7178" fmla="*/ 1560972 w 2837481"/>
                <a:gd name="connsiteY7178" fmla="*/ 1021759 h 5490345"/>
                <a:gd name="connsiteX7179" fmla="*/ 1549344 w 2837481"/>
                <a:gd name="connsiteY7179" fmla="*/ 1015958 h 5490345"/>
                <a:gd name="connsiteX7180" fmla="*/ 1386544 w 2837481"/>
                <a:gd name="connsiteY7180" fmla="*/ 888325 h 5490345"/>
                <a:gd name="connsiteX7181" fmla="*/ 827989 w 2837481"/>
                <a:gd name="connsiteY7181" fmla="*/ 540473 h 5490345"/>
                <a:gd name="connsiteX7182" fmla="*/ 851255 w 2837481"/>
                <a:gd name="connsiteY7182" fmla="*/ 615869 h 5490345"/>
                <a:gd name="connsiteX7183" fmla="*/ 886154 w 2837481"/>
                <a:gd name="connsiteY7183" fmla="*/ 737661 h 5490345"/>
                <a:gd name="connsiteX7184" fmla="*/ 903604 w 2837481"/>
                <a:gd name="connsiteY7184" fmla="*/ 813057 h 5490345"/>
                <a:gd name="connsiteX7185" fmla="*/ 921054 w 2837481"/>
                <a:gd name="connsiteY7185" fmla="*/ 859456 h 5490345"/>
                <a:gd name="connsiteX7186" fmla="*/ 932687 w 2837481"/>
                <a:gd name="connsiteY7186" fmla="*/ 940650 h 5490345"/>
                <a:gd name="connsiteX7187" fmla="*/ 944320 w 2837481"/>
                <a:gd name="connsiteY7187" fmla="*/ 1021849 h 5490345"/>
                <a:gd name="connsiteX7188" fmla="*/ 950136 w 2837481"/>
                <a:gd name="connsiteY7188" fmla="*/ 1097225 h 5490345"/>
                <a:gd name="connsiteX7189" fmla="*/ 955953 w 2837481"/>
                <a:gd name="connsiteY7189" fmla="*/ 1120424 h 5490345"/>
                <a:gd name="connsiteX7190" fmla="*/ 990852 w 2837481"/>
                <a:gd name="connsiteY7190" fmla="*/ 1195819 h 5490345"/>
                <a:gd name="connsiteX7191" fmla="*/ 1043201 w 2837481"/>
                <a:gd name="connsiteY7191" fmla="*/ 1137823 h 5490345"/>
                <a:gd name="connsiteX7192" fmla="*/ 1072283 w 2837481"/>
                <a:gd name="connsiteY7192" fmla="*/ 1137823 h 5490345"/>
                <a:gd name="connsiteX7193" fmla="*/ 1194431 w 2837481"/>
                <a:gd name="connsiteY7193" fmla="*/ 998648 h 5490345"/>
                <a:gd name="connsiteX7194" fmla="*/ 1299128 w 2837481"/>
                <a:gd name="connsiteY7194" fmla="*/ 905853 h 5490345"/>
                <a:gd name="connsiteX7195" fmla="*/ 1363110 w 2837481"/>
                <a:gd name="connsiteY7195" fmla="*/ 888454 h 5490345"/>
                <a:gd name="connsiteX7196" fmla="*/ 1392193 w 2837481"/>
                <a:gd name="connsiteY7196" fmla="*/ 871054 h 5490345"/>
                <a:gd name="connsiteX7197" fmla="*/ 1502707 w 2837481"/>
                <a:gd name="connsiteY7197" fmla="*/ 934852 h 5490345"/>
                <a:gd name="connsiteX7198" fmla="*/ 1566689 w 2837481"/>
                <a:gd name="connsiteY7198" fmla="*/ 1004448 h 5490345"/>
                <a:gd name="connsiteX7199" fmla="*/ 1607404 w 2837481"/>
                <a:gd name="connsiteY7199" fmla="*/ 1016047 h 5490345"/>
                <a:gd name="connsiteX7200" fmla="*/ 1729551 w 2837481"/>
                <a:gd name="connsiteY7200" fmla="*/ 1132023 h 5490345"/>
                <a:gd name="connsiteX7201" fmla="*/ 1793533 w 2837481"/>
                <a:gd name="connsiteY7201" fmla="*/ 1195819 h 5490345"/>
                <a:gd name="connsiteX7202" fmla="*/ 1799350 w 2837481"/>
                <a:gd name="connsiteY7202" fmla="*/ 1219018 h 5490345"/>
                <a:gd name="connsiteX7203" fmla="*/ 1863332 w 2837481"/>
                <a:gd name="connsiteY7203" fmla="*/ 1114624 h 5490345"/>
                <a:gd name="connsiteX7204" fmla="*/ 1886598 w 2837481"/>
                <a:gd name="connsiteY7204" fmla="*/ 1016047 h 5490345"/>
                <a:gd name="connsiteX7205" fmla="*/ 1938947 w 2837481"/>
                <a:gd name="connsiteY7205" fmla="*/ 911652 h 5490345"/>
                <a:gd name="connsiteX7206" fmla="*/ 1950580 w 2837481"/>
                <a:gd name="connsiteY7206" fmla="*/ 871054 h 5490345"/>
                <a:gd name="connsiteX7207" fmla="*/ 1953096 w 2837481"/>
                <a:gd name="connsiteY7207" fmla="*/ 859586 h 5490345"/>
                <a:gd name="connsiteX7208" fmla="*/ 1957292 w 2837481"/>
                <a:gd name="connsiteY7208" fmla="*/ 858115 h 5490345"/>
                <a:gd name="connsiteX7209" fmla="*/ 1957292 w 2837481"/>
                <a:gd name="connsiteY7209" fmla="*/ 846683 h 5490345"/>
                <a:gd name="connsiteX7210" fmla="*/ 1955818 w 2837481"/>
                <a:gd name="connsiteY7210" fmla="*/ 847176 h 5490345"/>
                <a:gd name="connsiteX7211" fmla="*/ 1965848 w 2837481"/>
                <a:gd name="connsiteY7211" fmla="*/ 801458 h 5490345"/>
                <a:gd name="connsiteX7212" fmla="*/ 1985479 w 2837481"/>
                <a:gd name="connsiteY7212" fmla="*/ 731862 h 5490345"/>
                <a:gd name="connsiteX7213" fmla="*/ 2020378 w 2837481"/>
                <a:gd name="connsiteY7213" fmla="*/ 650666 h 5490345"/>
                <a:gd name="connsiteX7214" fmla="*/ 2032011 w 2837481"/>
                <a:gd name="connsiteY7214" fmla="*/ 615869 h 5490345"/>
                <a:gd name="connsiteX7215" fmla="*/ 2049461 w 2837481"/>
                <a:gd name="connsiteY7215" fmla="*/ 557872 h 5490345"/>
                <a:gd name="connsiteX7216" fmla="*/ 1973846 w 2837481"/>
                <a:gd name="connsiteY7216" fmla="*/ 581070 h 5490345"/>
                <a:gd name="connsiteX7217" fmla="*/ 1659753 w 2837481"/>
                <a:gd name="connsiteY7217" fmla="*/ 610068 h 5490345"/>
                <a:gd name="connsiteX7218" fmla="*/ 1566689 w 2837481"/>
                <a:gd name="connsiteY7218" fmla="*/ 621666 h 5490345"/>
                <a:gd name="connsiteX7219" fmla="*/ 1496890 w 2837481"/>
                <a:gd name="connsiteY7219" fmla="*/ 621666 h 5490345"/>
                <a:gd name="connsiteX7220" fmla="*/ 1491074 w 2837481"/>
                <a:gd name="connsiteY7220" fmla="*/ 621666 h 5490345"/>
                <a:gd name="connsiteX7221" fmla="*/ 1341228 w 2837481"/>
                <a:gd name="connsiteY7221" fmla="*/ 617140 h 5490345"/>
                <a:gd name="connsiteX7222" fmla="*/ 1340647 w 2837481"/>
                <a:gd name="connsiteY7222" fmla="*/ 616013 h 5490345"/>
                <a:gd name="connsiteX7223" fmla="*/ 1328705 w 2837481"/>
                <a:gd name="connsiteY7223" fmla="*/ 614838 h 5490345"/>
                <a:gd name="connsiteX7224" fmla="*/ 1328188 w 2837481"/>
                <a:gd name="connsiteY7224" fmla="*/ 616747 h 5490345"/>
                <a:gd name="connsiteX7225" fmla="*/ 1299128 w 2837481"/>
                <a:gd name="connsiteY7225" fmla="*/ 615869 h 5490345"/>
                <a:gd name="connsiteX7226" fmla="*/ 915237 w 2837481"/>
                <a:gd name="connsiteY7226" fmla="*/ 569471 h 5490345"/>
                <a:gd name="connsiteX7227" fmla="*/ 827989 w 2837481"/>
                <a:gd name="connsiteY7227" fmla="*/ 540473 h 5490345"/>
                <a:gd name="connsiteX7228" fmla="*/ 2044429 w 2837481"/>
                <a:gd name="connsiteY7228" fmla="*/ 533122 h 5490345"/>
                <a:gd name="connsiteX7229" fmla="*/ 2020632 w 2837481"/>
                <a:gd name="connsiteY7229" fmla="*/ 539245 h 5490345"/>
                <a:gd name="connsiteX7230" fmla="*/ 2008733 w 2837481"/>
                <a:gd name="connsiteY7230" fmla="*/ 557619 h 5490345"/>
                <a:gd name="connsiteX7231" fmla="*/ 2014683 w 2837481"/>
                <a:gd name="connsiteY7231" fmla="*/ 557619 h 5490345"/>
                <a:gd name="connsiteX7232" fmla="*/ 2044429 w 2837481"/>
                <a:gd name="connsiteY7232" fmla="*/ 533122 h 5490345"/>
                <a:gd name="connsiteX7233" fmla="*/ 2068016 w 2837481"/>
                <a:gd name="connsiteY7233" fmla="*/ 493927 h 5490345"/>
                <a:gd name="connsiteX7234" fmla="*/ 2050378 w 2837481"/>
                <a:gd name="connsiteY7234" fmla="*/ 527525 h 5490345"/>
                <a:gd name="connsiteX7235" fmla="*/ 2068016 w 2837481"/>
                <a:gd name="connsiteY7235" fmla="*/ 533124 h 5490345"/>
                <a:gd name="connsiteX7236" fmla="*/ 2079774 w 2837481"/>
                <a:gd name="connsiteY7236" fmla="*/ 499527 h 5490345"/>
                <a:gd name="connsiteX7237" fmla="*/ 2068016 w 2837481"/>
                <a:gd name="connsiteY7237" fmla="*/ 493927 h 5490345"/>
                <a:gd name="connsiteX7238" fmla="*/ 1203404 w 2837481"/>
                <a:gd name="connsiteY7238" fmla="*/ 447488 h 5490345"/>
                <a:gd name="connsiteX7239" fmla="*/ 1194217 w 2837481"/>
                <a:gd name="connsiteY7239" fmla="*/ 453917 h 5490345"/>
                <a:gd name="connsiteX7240" fmla="*/ 1200342 w 2837481"/>
                <a:gd name="connsiteY7240" fmla="*/ 476781 h 5490345"/>
                <a:gd name="connsiteX7241" fmla="*/ 1212590 w 2837481"/>
                <a:gd name="connsiteY7241" fmla="*/ 453917 h 5490345"/>
                <a:gd name="connsiteX7242" fmla="*/ 1203404 w 2837481"/>
                <a:gd name="connsiteY7242" fmla="*/ 447488 h 5490345"/>
                <a:gd name="connsiteX7243" fmla="*/ 1083981 w 2837481"/>
                <a:gd name="connsiteY7243" fmla="*/ 440418 h 5490345"/>
                <a:gd name="connsiteX7244" fmla="*/ 1054891 w 2837481"/>
                <a:gd name="connsiteY7244" fmla="*/ 447690 h 5490345"/>
                <a:gd name="connsiteX7245" fmla="*/ 1043255 w 2837481"/>
                <a:gd name="connsiteY7245" fmla="*/ 476781 h 5490345"/>
                <a:gd name="connsiteX7246" fmla="*/ 1078163 w 2837481"/>
                <a:gd name="connsiteY7246" fmla="*/ 494235 h 5490345"/>
                <a:gd name="connsiteX7247" fmla="*/ 1043255 w 2837481"/>
                <a:gd name="connsiteY7247" fmla="*/ 500052 h 5490345"/>
                <a:gd name="connsiteX7248" fmla="*/ 1066527 w 2837481"/>
                <a:gd name="connsiteY7248" fmla="*/ 511689 h 5490345"/>
                <a:gd name="connsiteX7249" fmla="*/ 1159614 w 2837481"/>
                <a:gd name="connsiteY7249" fmla="*/ 564051 h 5490345"/>
                <a:gd name="connsiteX7250" fmla="*/ 1147978 w 2837481"/>
                <a:gd name="connsiteY7250" fmla="*/ 569869 h 5490345"/>
                <a:gd name="connsiteX7251" fmla="*/ 1019983 w 2837481"/>
                <a:gd name="connsiteY7251" fmla="*/ 505870 h 5490345"/>
                <a:gd name="connsiteX7252" fmla="*/ 1025801 w 2837481"/>
                <a:gd name="connsiteY7252" fmla="*/ 459325 h 5490345"/>
                <a:gd name="connsiteX7253" fmla="*/ 996711 w 2837481"/>
                <a:gd name="connsiteY7253" fmla="*/ 470963 h 5490345"/>
                <a:gd name="connsiteX7254" fmla="*/ 990893 w 2837481"/>
                <a:gd name="connsiteY7254" fmla="*/ 523324 h 5490345"/>
                <a:gd name="connsiteX7255" fmla="*/ 990893 w 2837481"/>
                <a:gd name="connsiteY7255" fmla="*/ 552414 h 5490345"/>
                <a:gd name="connsiteX7256" fmla="*/ 979257 w 2837481"/>
                <a:gd name="connsiteY7256" fmla="*/ 552414 h 5490345"/>
                <a:gd name="connsiteX7257" fmla="*/ 961803 w 2837481"/>
                <a:gd name="connsiteY7257" fmla="*/ 500052 h 5490345"/>
                <a:gd name="connsiteX7258" fmla="*/ 944349 w 2837481"/>
                <a:gd name="connsiteY7258" fmla="*/ 540778 h 5490345"/>
                <a:gd name="connsiteX7259" fmla="*/ 926895 w 2837481"/>
                <a:gd name="connsiteY7259" fmla="*/ 540778 h 5490345"/>
                <a:gd name="connsiteX7260" fmla="*/ 926895 w 2837481"/>
                <a:gd name="connsiteY7260" fmla="*/ 523324 h 5490345"/>
                <a:gd name="connsiteX7261" fmla="*/ 921077 w 2837481"/>
                <a:gd name="connsiteY7261" fmla="*/ 552414 h 5490345"/>
                <a:gd name="connsiteX7262" fmla="*/ 1072345 w 2837481"/>
                <a:gd name="connsiteY7262" fmla="*/ 587321 h 5490345"/>
                <a:gd name="connsiteX7263" fmla="*/ 1305064 w 2837481"/>
                <a:gd name="connsiteY7263" fmla="*/ 604775 h 5490345"/>
                <a:gd name="connsiteX7264" fmla="*/ 1491239 w 2837481"/>
                <a:gd name="connsiteY7264" fmla="*/ 610593 h 5490345"/>
                <a:gd name="connsiteX7265" fmla="*/ 1648324 w 2837481"/>
                <a:gd name="connsiteY7265" fmla="*/ 598958 h 5490345"/>
                <a:gd name="connsiteX7266" fmla="*/ 1665778 w 2837481"/>
                <a:gd name="connsiteY7266" fmla="*/ 546597 h 5490345"/>
                <a:gd name="connsiteX7267" fmla="*/ 1502875 w 2837481"/>
                <a:gd name="connsiteY7267" fmla="*/ 564051 h 5490345"/>
                <a:gd name="connsiteX7268" fmla="*/ 1398151 w 2837481"/>
                <a:gd name="connsiteY7268" fmla="*/ 575685 h 5490345"/>
                <a:gd name="connsiteX7269" fmla="*/ 1357425 w 2837481"/>
                <a:gd name="connsiteY7269" fmla="*/ 598958 h 5490345"/>
                <a:gd name="connsiteX7270" fmla="*/ 1351607 w 2837481"/>
                <a:gd name="connsiteY7270" fmla="*/ 593139 h 5490345"/>
                <a:gd name="connsiteX7271" fmla="*/ 1427241 w 2837481"/>
                <a:gd name="connsiteY7271" fmla="*/ 546597 h 5490345"/>
                <a:gd name="connsiteX7272" fmla="*/ 1386515 w 2837481"/>
                <a:gd name="connsiteY7272" fmla="*/ 523324 h 5490345"/>
                <a:gd name="connsiteX7273" fmla="*/ 1328336 w 2837481"/>
                <a:gd name="connsiteY7273" fmla="*/ 523324 h 5490345"/>
                <a:gd name="connsiteX7274" fmla="*/ 1293428 w 2837481"/>
                <a:gd name="connsiteY7274" fmla="*/ 546597 h 5490345"/>
                <a:gd name="connsiteX7275" fmla="*/ 1328336 w 2837481"/>
                <a:gd name="connsiteY7275" fmla="*/ 505870 h 5490345"/>
                <a:gd name="connsiteX7276" fmla="*/ 1287610 w 2837481"/>
                <a:gd name="connsiteY7276" fmla="*/ 511689 h 5490345"/>
                <a:gd name="connsiteX7277" fmla="*/ 1281792 w 2837481"/>
                <a:gd name="connsiteY7277" fmla="*/ 564051 h 5490345"/>
                <a:gd name="connsiteX7278" fmla="*/ 1252702 w 2837481"/>
                <a:gd name="connsiteY7278" fmla="*/ 569869 h 5490345"/>
                <a:gd name="connsiteX7279" fmla="*/ 1264338 w 2837481"/>
                <a:gd name="connsiteY7279" fmla="*/ 540778 h 5490345"/>
                <a:gd name="connsiteX7280" fmla="*/ 1264338 w 2837481"/>
                <a:gd name="connsiteY7280" fmla="*/ 511689 h 5490345"/>
                <a:gd name="connsiteX7281" fmla="*/ 1293428 w 2837481"/>
                <a:gd name="connsiteY7281" fmla="*/ 488416 h 5490345"/>
                <a:gd name="connsiteX7282" fmla="*/ 1229430 w 2837481"/>
                <a:gd name="connsiteY7282" fmla="*/ 465144 h 5490345"/>
                <a:gd name="connsiteX7283" fmla="*/ 1200340 w 2837481"/>
                <a:gd name="connsiteY7283" fmla="*/ 488416 h 5490345"/>
                <a:gd name="connsiteX7284" fmla="*/ 1217794 w 2837481"/>
                <a:gd name="connsiteY7284" fmla="*/ 511689 h 5490345"/>
                <a:gd name="connsiteX7285" fmla="*/ 1211976 w 2837481"/>
                <a:gd name="connsiteY7285" fmla="*/ 546597 h 5490345"/>
                <a:gd name="connsiteX7286" fmla="*/ 1171250 w 2837481"/>
                <a:gd name="connsiteY7286" fmla="*/ 552414 h 5490345"/>
                <a:gd name="connsiteX7287" fmla="*/ 1182886 w 2837481"/>
                <a:gd name="connsiteY7287" fmla="*/ 540778 h 5490345"/>
                <a:gd name="connsiteX7288" fmla="*/ 1165432 w 2837481"/>
                <a:gd name="connsiteY7288" fmla="*/ 465144 h 5490345"/>
                <a:gd name="connsiteX7289" fmla="*/ 1177068 w 2837481"/>
                <a:gd name="connsiteY7289" fmla="*/ 441871 h 5490345"/>
                <a:gd name="connsiteX7290" fmla="*/ 1118888 w 2837481"/>
                <a:gd name="connsiteY7290" fmla="*/ 476781 h 5490345"/>
                <a:gd name="connsiteX7291" fmla="*/ 1130524 w 2837481"/>
                <a:gd name="connsiteY7291" fmla="*/ 500052 h 5490345"/>
                <a:gd name="connsiteX7292" fmla="*/ 1142160 w 2837481"/>
                <a:gd name="connsiteY7292" fmla="*/ 534959 h 5490345"/>
                <a:gd name="connsiteX7293" fmla="*/ 1124706 w 2837481"/>
                <a:gd name="connsiteY7293" fmla="*/ 529143 h 5490345"/>
                <a:gd name="connsiteX7294" fmla="*/ 1101434 w 2837481"/>
                <a:gd name="connsiteY7294" fmla="*/ 494235 h 5490345"/>
                <a:gd name="connsiteX7295" fmla="*/ 1113070 w 2837481"/>
                <a:gd name="connsiteY7295" fmla="*/ 441871 h 5490345"/>
                <a:gd name="connsiteX7296" fmla="*/ 1083981 w 2837481"/>
                <a:gd name="connsiteY7296" fmla="*/ 440418 h 5490345"/>
                <a:gd name="connsiteX7297" fmla="*/ 1945488 w 2837481"/>
                <a:gd name="connsiteY7297" fmla="*/ 418831 h 5490345"/>
                <a:gd name="connsiteX7298" fmla="*/ 1887216 w 2837481"/>
                <a:gd name="connsiteY7298" fmla="*/ 470505 h 5490345"/>
                <a:gd name="connsiteX7299" fmla="*/ 1875561 w 2837481"/>
                <a:gd name="connsiteY7299" fmla="*/ 493470 h 5490345"/>
                <a:gd name="connsiteX7300" fmla="*/ 1875561 w 2837481"/>
                <a:gd name="connsiteY7300" fmla="*/ 464762 h 5490345"/>
                <a:gd name="connsiteX7301" fmla="*/ 1852252 w 2837481"/>
                <a:gd name="connsiteY7301" fmla="*/ 504952 h 5490345"/>
                <a:gd name="connsiteX7302" fmla="*/ 1863907 w 2837481"/>
                <a:gd name="connsiteY7302" fmla="*/ 550884 h 5490345"/>
                <a:gd name="connsiteX7303" fmla="*/ 1840597 w 2837481"/>
                <a:gd name="connsiteY7303" fmla="*/ 533660 h 5490345"/>
                <a:gd name="connsiteX7304" fmla="*/ 1852252 w 2837481"/>
                <a:gd name="connsiteY7304" fmla="*/ 459020 h 5490345"/>
                <a:gd name="connsiteX7305" fmla="*/ 1823116 w 2837481"/>
                <a:gd name="connsiteY7305" fmla="*/ 470505 h 5490345"/>
                <a:gd name="connsiteX7306" fmla="*/ 1788152 w 2837481"/>
                <a:gd name="connsiteY7306" fmla="*/ 510694 h 5490345"/>
                <a:gd name="connsiteX7307" fmla="*/ 1770670 w 2837481"/>
                <a:gd name="connsiteY7307" fmla="*/ 539401 h 5490345"/>
                <a:gd name="connsiteX7308" fmla="*/ 1782325 w 2837481"/>
                <a:gd name="connsiteY7308" fmla="*/ 493470 h 5490345"/>
                <a:gd name="connsiteX7309" fmla="*/ 1747361 w 2837481"/>
                <a:gd name="connsiteY7309" fmla="*/ 550884 h 5490345"/>
                <a:gd name="connsiteX7310" fmla="*/ 1776497 w 2837481"/>
                <a:gd name="connsiteY7310" fmla="*/ 568108 h 5490345"/>
                <a:gd name="connsiteX7311" fmla="*/ 1770670 w 2837481"/>
                <a:gd name="connsiteY7311" fmla="*/ 579590 h 5490345"/>
                <a:gd name="connsiteX7312" fmla="*/ 1735707 w 2837481"/>
                <a:gd name="connsiteY7312" fmla="*/ 568108 h 5490345"/>
                <a:gd name="connsiteX7313" fmla="*/ 1741534 w 2837481"/>
                <a:gd name="connsiteY7313" fmla="*/ 510694 h 5490345"/>
                <a:gd name="connsiteX7314" fmla="*/ 1718225 w 2837481"/>
                <a:gd name="connsiteY7314" fmla="*/ 539401 h 5490345"/>
                <a:gd name="connsiteX7315" fmla="*/ 1694916 w 2837481"/>
                <a:gd name="connsiteY7315" fmla="*/ 579590 h 5490345"/>
                <a:gd name="connsiteX7316" fmla="*/ 1689088 w 2837481"/>
                <a:gd name="connsiteY7316" fmla="*/ 545142 h 5490345"/>
                <a:gd name="connsiteX7317" fmla="*/ 1665779 w 2837481"/>
                <a:gd name="connsiteY7317" fmla="*/ 596815 h 5490345"/>
                <a:gd name="connsiteX7318" fmla="*/ 1706570 w 2837481"/>
                <a:gd name="connsiteY7318" fmla="*/ 591074 h 5490345"/>
                <a:gd name="connsiteX7319" fmla="*/ 1945488 w 2837481"/>
                <a:gd name="connsiteY7319" fmla="*/ 568108 h 5490345"/>
                <a:gd name="connsiteX7320" fmla="*/ 1997934 w 2837481"/>
                <a:gd name="connsiteY7320" fmla="*/ 556626 h 5490345"/>
                <a:gd name="connsiteX7321" fmla="*/ 1992107 w 2837481"/>
                <a:gd name="connsiteY7321" fmla="*/ 550884 h 5490345"/>
                <a:gd name="connsiteX7322" fmla="*/ 2003761 w 2837481"/>
                <a:gd name="connsiteY7322" fmla="*/ 533660 h 5490345"/>
                <a:gd name="connsiteX7323" fmla="*/ 2050379 w 2837481"/>
                <a:gd name="connsiteY7323" fmla="*/ 470505 h 5490345"/>
                <a:gd name="connsiteX7324" fmla="*/ 2050379 w 2837481"/>
                <a:gd name="connsiteY7324" fmla="*/ 464762 h 5490345"/>
                <a:gd name="connsiteX7325" fmla="*/ 2003761 w 2837481"/>
                <a:gd name="connsiteY7325" fmla="*/ 487727 h 5490345"/>
                <a:gd name="connsiteX7326" fmla="*/ 2004472 w 2837481"/>
                <a:gd name="connsiteY7326" fmla="*/ 477226 h 5490345"/>
                <a:gd name="connsiteX7327" fmla="*/ 2009588 w 2837481"/>
                <a:gd name="connsiteY7327" fmla="*/ 470505 h 5490345"/>
                <a:gd name="connsiteX7328" fmla="*/ 2004489 w 2837481"/>
                <a:gd name="connsiteY7328" fmla="*/ 476962 h 5490345"/>
                <a:gd name="connsiteX7329" fmla="*/ 2004472 w 2837481"/>
                <a:gd name="connsiteY7329" fmla="*/ 477226 h 5490345"/>
                <a:gd name="connsiteX7330" fmla="*/ 1991287 w 2837481"/>
                <a:gd name="connsiteY7330" fmla="*/ 494546 h 5490345"/>
                <a:gd name="connsiteX7331" fmla="*/ 1939661 w 2837481"/>
                <a:gd name="connsiteY7331" fmla="*/ 562367 h 5490345"/>
                <a:gd name="connsiteX7332" fmla="*/ 1928007 w 2837481"/>
                <a:gd name="connsiteY7332" fmla="*/ 550884 h 5490345"/>
                <a:gd name="connsiteX7333" fmla="*/ 2009588 w 2837481"/>
                <a:gd name="connsiteY7333" fmla="*/ 447538 h 5490345"/>
                <a:gd name="connsiteX7334" fmla="*/ 2021243 w 2837481"/>
                <a:gd name="connsiteY7334" fmla="*/ 453280 h 5490345"/>
                <a:gd name="connsiteX7335" fmla="*/ 2032897 w 2837481"/>
                <a:gd name="connsiteY7335" fmla="*/ 447538 h 5490345"/>
                <a:gd name="connsiteX7336" fmla="*/ 1945488 w 2837481"/>
                <a:gd name="connsiteY7336" fmla="*/ 418831 h 5490345"/>
                <a:gd name="connsiteX7337" fmla="*/ 1042041 w 2837481"/>
                <a:gd name="connsiteY7337" fmla="*/ 405739 h 5490345"/>
                <a:gd name="connsiteX7338" fmla="*/ 1036213 w 2837481"/>
                <a:gd name="connsiteY7338" fmla="*/ 411581 h 5490345"/>
                <a:gd name="connsiteX7339" fmla="*/ 1036213 w 2837481"/>
                <a:gd name="connsiteY7339" fmla="*/ 423264 h 5490345"/>
                <a:gd name="connsiteX7340" fmla="*/ 1077009 w 2837481"/>
                <a:gd name="connsiteY7340" fmla="*/ 429106 h 5490345"/>
                <a:gd name="connsiteX7341" fmla="*/ 1158601 w 2837481"/>
                <a:gd name="connsiteY7341" fmla="*/ 423264 h 5490345"/>
                <a:gd name="connsiteX7342" fmla="*/ 1211053 w 2837481"/>
                <a:gd name="connsiteY7342" fmla="*/ 434948 h 5490345"/>
                <a:gd name="connsiteX7343" fmla="*/ 1310129 w 2837481"/>
                <a:gd name="connsiteY7343" fmla="*/ 475837 h 5490345"/>
                <a:gd name="connsiteX7344" fmla="*/ 1321785 w 2837481"/>
                <a:gd name="connsiteY7344" fmla="*/ 452473 h 5490345"/>
                <a:gd name="connsiteX7345" fmla="*/ 1345096 w 2837481"/>
                <a:gd name="connsiteY7345" fmla="*/ 493362 h 5490345"/>
                <a:gd name="connsiteX7346" fmla="*/ 1345096 w 2837481"/>
                <a:gd name="connsiteY7346" fmla="*/ 469995 h 5490345"/>
                <a:gd name="connsiteX7347" fmla="*/ 1368408 w 2837481"/>
                <a:gd name="connsiteY7347" fmla="*/ 452473 h 5490345"/>
                <a:gd name="connsiteX7348" fmla="*/ 1397548 w 2837481"/>
                <a:gd name="connsiteY7348" fmla="*/ 446630 h 5490345"/>
                <a:gd name="connsiteX7349" fmla="*/ 1380064 w 2837481"/>
                <a:gd name="connsiteY7349" fmla="*/ 475837 h 5490345"/>
                <a:gd name="connsiteX7350" fmla="*/ 1380064 w 2837481"/>
                <a:gd name="connsiteY7350" fmla="*/ 499204 h 5490345"/>
                <a:gd name="connsiteX7351" fmla="*/ 1426688 w 2837481"/>
                <a:gd name="connsiteY7351" fmla="*/ 522571 h 5490345"/>
                <a:gd name="connsiteX7352" fmla="*/ 1426688 w 2837481"/>
                <a:gd name="connsiteY7352" fmla="*/ 475837 h 5490345"/>
                <a:gd name="connsiteX7353" fmla="*/ 1467484 w 2837481"/>
                <a:gd name="connsiteY7353" fmla="*/ 446630 h 5490345"/>
                <a:gd name="connsiteX7354" fmla="*/ 1473312 w 2837481"/>
                <a:gd name="connsiteY7354" fmla="*/ 458313 h 5490345"/>
                <a:gd name="connsiteX7355" fmla="*/ 1444172 w 2837481"/>
                <a:gd name="connsiteY7355" fmla="*/ 510887 h 5490345"/>
                <a:gd name="connsiteX7356" fmla="*/ 1455828 w 2837481"/>
                <a:gd name="connsiteY7356" fmla="*/ 534254 h 5490345"/>
                <a:gd name="connsiteX7357" fmla="*/ 1473312 w 2837481"/>
                <a:gd name="connsiteY7357" fmla="*/ 516729 h 5490345"/>
                <a:gd name="connsiteX7358" fmla="*/ 1490796 w 2837481"/>
                <a:gd name="connsiteY7358" fmla="*/ 499204 h 5490345"/>
                <a:gd name="connsiteX7359" fmla="*/ 1484968 w 2837481"/>
                <a:gd name="connsiteY7359" fmla="*/ 522571 h 5490345"/>
                <a:gd name="connsiteX7360" fmla="*/ 1490796 w 2837481"/>
                <a:gd name="connsiteY7360" fmla="*/ 545937 h 5490345"/>
                <a:gd name="connsiteX7361" fmla="*/ 1531592 w 2837481"/>
                <a:gd name="connsiteY7361" fmla="*/ 551779 h 5490345"/>
                <a:gd name="connsiteX7362" fmla="*/ 1519936 w 2837481"/>
                <a:gd name="connsiteY7362" fmla="*/ 528412 h 5490345"/>
                <a:gd name="connsiteX7363" fmla="*/ 1560732 w 2837481"/>
                <a:gd name="connsiteY7363" fmla="*/ 464156 h 5490345"/>
                <a:gd name="connsiteX7364" fmla="*/ 1572388 w 2837481"/>
                <a:gd name="connsiteY7364" fmla="*/ 469995 h 5490345"/>
                <a:gd name="connsiteX7365" fmla="*/ 1531592 w 2837481"/>
                <a:gd name="connsiteY7365" fmla="*/ 522571 h 5490345"/>
                <a:gd name="connsiteX7366" fmla="*/ 1549076 w 2837481"/>
                <a:gd name="connsiteY7366" fmla="*/ 545937 h 5490345"/>
                <a:gd name="connsiteX7367" fmla="*/ 1566560 w 2837481"/>
                <a:gd name="connsiteY7367" fmla="*/ 551779 h 5490345"/>
                <a:gd name="connsiteX7368" fmla="*/ 1566560 w 2837481"/>
                <a:gd name="connsiteY7368" fmla="*/ 534254 h 5490345"/>
                <a:gd name="connsiteX7369" fmla="*/ 1578216 w 2837481"/>
                <a:gd name="connsiteY7369" fmla="*/ 545937 h 5490345"/>
                <a:gd name="connsiteX7370" fmla="*/ 1619012 w 2837481"/>
                <a:gd name="connsiteY7370" fmla="*/ 540096 h 5490345"/>
                <a:gd name="connsiteX7371" fmla="*/ 1601528 w 2837481"/>
                <a:gd name="connsiteY7371" fmla="*/ 505046 h 5490345"/>
                <a:gd name="connsiteX7372" fmla="*/ 1624840 w 2837481"/>
                <a:gd name="connsiteY7372" fmla="*/ 469995 h 5490345"/>
                <a:gd name="connsiteX7373" fmla="*/ 1653980 w 2837481"/>
                <a:gd name="connsiteY7373" fmla="*/ 446630 h 5490345"/>
                <a:gd name="connsiteX7374" fmla="*/ 1630668 w 2837481"/>
                <a:gd name="connsiteY7374" fmla="*/ 505046 h 5490345"/>
                <a:gd name="connsiteX7375" fmla="*/ 1653980 w 2837481"/>
                <a:gd name="connsiteY7375" fmla="*/ 534254 h 5490345"/>
                <a:gd name="connsiteX7376" fmla="*/ 1648152 w 2837481"/>
                <a:gd name="connsiteY7376" fmla="*/ 522571 h 5490345"/>
                <a:gd name="connsiteX7377" fmla="*/ 1648152 w 2837481"/>
                <a:gd name="connsiteY7377" fmla="*/ 505046 h 5490345"/>
                <a:gd name="connsiteX7378" fmla="*/ 1677292 w 2837481"/>
                <a:gd name="connsiteY7378" fmla="*/ 522571 h 5490345"/>
                <a:gd name="connsiteX7379" fmla="*/ 1718088 w 2837481"/>
                <a:gd name="connsiteY7379" fmla="*/ 510887 h 5490345"/>
                <a:gd name="connsiteX7380" fmla="*/ 1706432 w 2837481"/>
                <a:gd name="connsiteY7380" fmla="*/ 493362 h 5490345"/>
                <a:gd name="connsiteX7381" fmla="*/ 1723916 w 2837481"/>
                <a:gd name="connsiteY7381" fmla="*/ 446630 h 5490345"/>
                <a:gd name="connsiteX7382" fmla="*/ 1753056 w 2837481"/>
                <a:gd name="connsiteY7382" fmla="*/ 440789 h 5490345"/>
                <a:gd name="connsiteX7383" fmla="*/ 1729744 w 2837481"/>
                <a:gd name="connsiteY7383" fmla="*/ 475837 h 5490345"/>
                <a:gd name="connsiteX7384" fmla="*/ 1741400 w 2837481"/>
                <a:gd name="connsiteY7384" fmla="*/ 487521 h 5490345"/>
                <a:gd name="connsiteX7385" fmla="*/ 1764712 w 2837481"/>
                <a:gd name="connsiteY7385" fmla="*/ 481679 h 5490345"/>
                <a:gd name="connsiteX7386" fmla="*/ 1753056 w 2837481"/>
                <a:gd name="connsiteY7386" fmla="*/ 475837 h 5490345"/>
                <a:gd name="connsiteX7387" fmla="*/ 1758884 w 2837481"/>
                <a:gd name="connsiteY7387" fmla="*/ 464156 h 5490345"/>
                <a:gd name="connsiteX7388" fmla="*/ 1776368 w 2837481"/>
                <a:gd name="connsiteY7388" fmla="*/ 464156 h 5490345"/>
                <a:gd name="connsiteX7389" fmla="*/ 1828819 w 2837481"/>
                <a:gd name="connsiteY7389" fmla="*/ 452473 h 5490345"/>
                <a:gd name="connsiteX7390" fmla="*/ 1817163 w 2837481"/>
                <a:gd name="connsiteY7390" fmla="*/ 440789 h 5490345"/>
                <a:gd name="connsiteX7391" fmla="*/ 1822991 w 2837481"/>
                <a:gd name="connsiteY7391" fmla="*/ 423264 h 5490345"/>
                <a:gd name="connsiteX7392" fmla="*/ 1846303 w 2837481"/>
                <a:gd name="connsiteY7392" fmla="*/ 434948 h 5490345"/>
                <a:gd name="connsiteX7393" fmla="*/ 1898755 w 2837481"/>
                <a:gd name="connsiteY7393" fmla="*/ 423264 h 5490345"/>
                <a:gd name="connsiteX7394" fmla="*/ 1927895 w 2837481"/>
                <a:gd name="connsiteY7394" fmla="*/ 405739 h 5490345"/>
                <a:gd name="connsiteX7395" fmla="*/ 1688948 w 2837481"/>
                <a:gd name="connsiteY7395" fmla="*/ 429106 h 5490345"/>
                <a:gd name="connsiteX7396" fmla="*/ 1450000 w 2837481"/>
                <a:gd name="connsiteY7396" fmla="*/ 429106 h 5490345"/>
                <a:gd name="connsiteX7397" fmla="*/ 1315957 w 2837481"/>
                <a:gd name="connsiteY7397" fmla="*/ 423264 h 5490345"/>
                <a:gd name="connsiteX7398" fmla="*/ 1263505 w 2837481"/>
                <a:gd name="connsiteY7398" fmla="*/ 423264 h 5490345"/>
                <a:gd name="connsiteX7399" fmla="*/ 1042041 w 2837481"/>
                <a:gd name="connsiteY7399" fmla="*/ 405739 h 5490345"/>
                <a:gd name="connsiteX7400" fmla="*/ 1010706 w 2837481"/>
                <a:gd name="connsiteY7400" fmla="*/ 405129 h 5490345"/>
                <a:gd name="connsiteX7401" fmla="*/ 997018 w 2837481"/>
                <a:gd name="connsiteY7401" fmla="*/ 407140 h 5490345"/>
                <a:gd name="connsiteX7402" fmla="*/ 1008777 w 2837481"/>
                <a:gd name="connsiteY7402" fmla="*/ 429537 h 5490345"/>
                <a:gd name="connsiteX7403" fmla="*/ 1026414 w 2837481"/>
                <a:gd name="connsiteY7403" fmla="*/ 429537 h 5490345"/>
                <a:gd name="connsiteX7404" fmla="*/ 1010706 w 2837481"/>
                <a:gd name="connsiteY7404" fmla="*/ 405129 h 5490345"/>
                <a:gd name="connsiteX7405" fmla="*/ 2016083 w 2837481"/>
                <a:gd name="connsiteY7405" fmla="*/ 395942 h 5490345"/>
                <a:gd name="connsiteX7406" fmla="*/ 2003834 w 2837481"/>
                <a:gd name="connsiteY7406" fmla="*/ 407375 h 5490345"/>
                <a:gd name="connsiteX7407" fmla="*/ 2016083 w 2837481"/>
                <a:gd name="connsiteY7407" fmla="*/ 407375 h 5490345"/>
                <a:gd name="connsiteX7408" fmla="*/ 2016083 w 2837481"/>
                <a:gd name="connsiteY7408" fmla="*/ 395942 h 5490345"/>
                <a:gd name="connsiteX7409" fmla="*/ 2118970 w 2837481"/>
                <a:gd name="connsiteY7409" fmla="*/ 388594 h 5490345"/>
                <a:gd name="connsiteX7410" fmla="*/ 2090974 w 2837481"/>
                <a:gd name="connsiteY7410" fmla="*/ 435627 h 5490345"/>
                <a:gd name="connsiteX7411" fmla="*/ 2085375 w 2837481"/>
                <a:gd name="connsiteY7411" fmla="*/ 476782 h 5490345"/>
                <a:gd name="connsiteX7412" fmla="*/ 2118970 w 2837481"/>
                <a:gd name="connsiteY7412" fmla="*/ 388594 h 5490345"/>
                <a:gd name="connsiteX7413" fmla="*/ 2131217 w 2837481"/>
                <a:gd name="connsiteY7413" fmla="*/ 359197 h 5490345"/>
                <a:gd name="connsiteX7414" fmla="*/ 2091771 w 2837481"/>
                <a:gd name="connsiteY7414" fmla="*/ 373603 h 5490345"/>
                <a:gd name="connsiteX7415" fmla="*/ 2091105 w 2837481"/>
                <a:gd name="connsiteY7415" fmla="*/ 373692 h 5490345"/>
                <a:gd name="connsiteX7416" fmla="*/ 2090976 w 2837481"/>
                <a:gd name="connsiteY7416" fmla="*/ 373894 h 5490345"/>
                <a:gd name="connsiteX7417" fmla="*/ 2084385 w 2837481"/>
                <a:gd name="connsiteY7417" fmla="*/ 376301 h 5490345"/>
                <a:gd name="connsiteX7418" fmla="*/ 2033230 w 2837481"/>
                <a:gd name="connsiteY7418" fmla="*/ 388944 h 5490345"/>
                <a:gd name="connsiteX7419" fmla="*/ 2038994 w 2837481"/>
                <a:gd name="connsiteY7419" fmla="*/ 406792 h 5490345"/>
                <a:gd name="connsiteX7420" fmla="*/ 2056286 w 2837481"/>
                <a:gd name="connsiteY7420" fmla="*/ 442486 h 5490345"/>
                <a:gd name="connsiteX7421" fmla="*/ 2050522 w 2837481"/>
                <a:gd name="connsiteY7421" fmla="*/ 418689 h 5490345"/>
                <a:gd name="connsiteX7422" fmla="*/ 2090870 w 2837481"/>
                <a:gd name="connsiteY7422" fmla="*/ 382995 h 5490345"/>
                <a:gd name="connsiteX7423" fmla="*/ 2125453 w 2837481"/>
                <a:gd name="connsiteY7423" fmla="*/ 382995 h 5490345"/>
                <a:gd name="connsiteX7424" fmla="*/ 2125453 w 2837481"/>
                <a:gd name="connsiteY7424" fmla="*/ 377045 h 5490345"/>
                <a:gd name="connsiteX7425" fmla="*/ 2131217 w 2837481"/>
                <a:gd name="connsiteY7425" fmla="*/ 359197 h 5490345"/>
                <a:gd name="connsiteX7426" fmla="*/ 747151 w 2837481"/>
                <a:gd name="connsiteY7426" fmla="*/ 349399 h 5490345"/>
                <a:gd name="connsiteX7427" fmla="*/ 781979 w 2837481"/>
                <a:gd name="connsiteY7427" fmla="*/ 436539 h 5490345"/>
                <a:gd name="connsiteX7428" fmla="*/ 793589 w 2837481"/>
                <a:gd name="connsiteY7428" fmla="*/ 459776 h 5490345"/>
                <a:gd name="connsiteX7429" fmla="*/ 822612 w 2837481"/>
                <a:gd name="connsiteY7429" fmla="*/ 517868 h 5490345"/>
                <a:gd name="connsiteX7430" fmla="*/ 863245 w 2837481"/>
                <a:gd name="connsiteY7430" fmla="*/ 541105 h 5490345"/>
                <a:gd name="connsiteX7431" fmla="*/ 903877 w 2837481"/>
                <a:gd name="connsiteY7431" fmla="*/ 546915 h 5490345"/>
                <a:gd name="connsiteX7432" fmla="*/ 909682 w 2837481"/>
                <a:gd name="connsiteY7432" fmla="*/ 517868 h 5490345"/>
                <a:gd name="connsiteX7433" fmla="*/ 845831 w 2837481"/>
                <a:gd name="connsiteY7433" fmla="*/ 512058 h 5490345"/>
                <a:gd name="connsiteX7434" fmla="*/ 787784 w 2837481"/>
                <a:gd name="connsiteY7434" fmla="*/ 424918 h 5490345"/>
                <a:gd name="connsiteX7435" fmla="*/ 787784 w 2837481"/>
                <a:gd name="connsiteY7435" fmla="*/ 395874 h 5490345"/>
                <a:gd name="connsiteX7436" fmla="*/ 793589 w 2837481"/>
                <a:gd name="connsiteY7436" fmla="*/ 378445 h 5490345"/>
                <a:gd name="connsiteX7437" fmla="*/ 816807 w 2837481"/>
                <a:gd name="connsiteY7437" fmla="*/ 424918 h 5490345"/>
                <a:gd name="connsiteX7438" fmla="*/ 816807 w 2837481"/>
                <a:gd name="connsiteY7438" fmla="*/ 453966 h 5490345"/>
                <a:gd name="connsiteX7439" fmla="*/ 828417 w 2837481"/>
                <a:gd name="connsiteY7439" fmla="*/ 483013 h 5490345"/>
                <a:gd name="connsiteX7440" fmla="*/ 869049 w 2837481"/>
                <a:gd name="connsiteY7440" fmla="*/ 500441 h 5490345"/>
                <a:gd name="connsiteX7441" fmla="*/ 851635 w 2837481"/>
                <a:gd name="connsiteY7441" fmla="*/ 483013 h 5490345"/>
                <a:gd name="connsiteX7442" fmla="*/ 828417 w 2837481"/>
                <a:gd name="connsiteY7442" fmla="*/ 419110 h 5490345"/>
                <a:gd name="connsiteX7443" fmla="*/ 822612 w 2837481"/>
                <a:gd name="connsiteY7443" fmla="*/ 401682 h 5490345"/>
                <a:gd name="connsiteX7444" fmla="*/ 840026 w 2837481"/>
                <a:gd name="connsiteY7444" fmla="*/ 407491 h 5490345"/>
                <a:gd name="connsiteX7445" fmla="*/ 857440 w 2837481"/>
                <a:gd name="connsiteY7445" fmla="*/ 471393 h 5490345"/>
                <a:gd name="connsiteX7446" fmla="*/ 863245 w 2837481"/>
                <a:gd name="connsiteY7446" fmla="*/ 465584 h 5490345"/>
                <a:gd name="connsiteX7447" fmla="*/ 886463 w 2837481"/>
                <a:gd name="connsiteY7447" fmla="*/ 488821 h 5490345"/>
                <a:gd name="connsiteX7448" fmla="*/ 915487 w 2837481"/>
                <a:gd name="connsiteY7448" fmla="*/ 500441 h 5490345"/>
                <a:gd name="connsiteX7449" fmla="*/ 857440 w 2837481"/>
                <a:gd name="connsiteY7449" fmla="*/ 395874 h 5490345"/>
                <a:gd name="connsiteX7450" fmla="*/ 857440 w 2837481"/>
                <a:gd name="connsiteY7450" fmla="*/ 390065 h 5490345"/>
                <a:gd name="connsiteX7451" fmla="*/ 869049 w 2837481"/>
                <a:gd name="connsiteY7451" fmla="*/ 390065 h 5490345"/>
                <a:gd name="connsiteX7452" fmla="*/ 880659 w 2837481"/>
                <a:gd name="connsiteY7452" fmla="*/ 424918 h 5490345"/>
                <a:gd name="connsiteX7453" fmla="*/ 903877 w 2837481"/>
                <a:gd name="connsiteY7453" fmla="*/ 453966 h 5490345"/>
                <a:gd name="connsiteX7454" fmla="*/ 915487 w 2837481"/>
                <a:gd name="connsiteY7454" fmla="*/ 471393 h 5490345"/>
                <a:gd name="connsiteX7455" fmla="*/ 950315 w 2837481"/>
                <a:gd name="connsiteY7455" fmla="*/ 488821 h 5490345"/>
                <a:gd name="connsiteX7456" fmla="*/ 956119 w 2837481"/>
                <a:gd name="connsiteY7456" fmla="*/ 483013 h 5490345"/>
                <a:gd name="connsiteX7457" fmla="*/ 909682 w 2837481"/>
                <a:gd name="connsiteY7457" fmla="*/ 419110 h 5490345"/>
                <a:gd name="connsiteX7458" fmla="*/ 903877 w 2837481"/>
                <a:gd name="connsiteY7458" fmla="*/ 395874 h 5490345"/>
                <a:gd name="connsiteX7459" fmla="*/ 915487 w 2837481"/>
                <a:gd name="connsiteY7459" fmla="*/ 401682 h 5490345"/>
                <a:gd name="connsiteX7460" fmla="*/ 944510 w 2837481"/>
                <a:gd name="connsiteY7460" fmla="*/ 453966 h 5490345"/>
                <a:gd name="connsiteX7461" fmla="*/ 932901 w 2837481"/>
                <a:gd name="connsiteY7461" fmla="*/ 436539 h 5490345"/>
                <a:gd name="connsiteX7462" fmla="*/ 979338 w 2837481"/>
                <a:gd name="connsiteY7462" fmla="*/ 465584 h 5490345"/>
                <a:gd name="connsiteX7463" fmla="*/ 1014166 w 2837481"/>
                <a:gd name="connsiteY7463" fmla="*/ 448156 h 5490345"/>
                <a:gd name="connsiteX7464" fmla="*/ 973533 w 2837481"/>
                <a:gd name="connsiteY7464" fmla="*/ 401682 h 5490345"/>
                <a:gd name="connsiteX7465" fmla="*/ 869049 w 2837481"/>
                <a:gd name="connsiteY7465" fmla="*/ 384254 h 5490345"/>
                <a:gd name="connsiteX7466" fmla="*/ 752956 w 2837481"/>
                <a:gd name="connsiteY7466" fmla="*/ 349399 h 5490345"/>
                <a:gd name="connsiteX7467" fmla="*/ 747151 w 2837481"/>
                <a:gd name="connsiteY7467" fmla="*/ 349399 h 5490345"/>
                <a:gd name="connsiteX7468" fmla="*/ 728473 w 2837481"/>
                <a:gd name="connsiteY7468" fmla="*/ 302853 h 5490345"/>
                <a:gd name="connsiteX7469" fmla="*/ 734293 w 2837481"/>
                <a:gd name="connsiteY7469" fmla="*/ 326014 h 5490345"/>
                <a:gd name="connsiteX7470" fmla="*/ 775027 w 2837481"/>
                <a:gd name="connsiteY7470" fmla="*/ 337596 h 5490345"/>
                <a:gd name="connsiteX7471" fmla="*/ 903050 w 2837481"/>
                <a:gd name="connsiteY7471" fmla="*/ 378127 h 5490345"/>
                <a:gd name="connsiteX7472" fmla="*/ 1188192 w 2837481"/>
                <a:gd name="connsiteY7472" fmla="*/ 407075 h 5490345"/>
                <a:gd name="connsiteX7473" fmla="*/ 1304577 w 2837481"/>
                <a:gd name="connsiteY7473" fmla="*/ 412867 h 5490345"/>
                <a:gd name="connsiteX7474" fmla="*/ 1479154 w 2837481"/>
                <a:gd name="connsiteY7474" fmla="*/ 412867 h 5490345"/>
                <a:gd name="connsiteX7475" fmla="*/ 1810850 w 2837481"/>
                <a:gd name="connsiteY7475" fmla="*/ 407075 h 5490345"/>
                <a:gd name="connsiteX7476" fmla="*/ 1950511 w 2837481"/>
                <a:gd name="connsiteY7476" fmla="*/ 395499 h 5490345"/>
                <a:gd name="connsiteX7477" fmla="*/ 1973788 w 2837481"/>
                <a:gd name="connsiteY7477" fmla="*/ 389706 h 5490345"/>
                <a:gd name="connsiteX7478" fmla="*/ 2101811 w 2837481"/>
                <a:gd name="connsiteY7478" fmla="*/ 354965 h 5490345"/>
                <a:gd name="connsiteX7479" fmla="*/ 2148365 w 2837481"/>
                <a:gd name="connsiteY7479" fmla="*/ 314435 h 5490345"/>
                <a:gd name="connsiteX7480" fmla="*/ 2066896 w 2837481"/>
                <a:gd name="connsiteY7480" fmla="*/ 343385 h 5490345"/>
                <a:gd name="connsiteX7481" fmla="*/ 1973788 w 2837481"/>
                <a:gd name="connsiteY7481" fmla="*/ 354965 h 5490345"/>
                <a:gd name="connsiteX7482" fmla="*/ 1793392 w 2837481"/>
                <a:gd name="connsiteY7482" fmla="*/ 378127 h 5490345"/>
                <a:gd name="connsiteX7483" fmla="*/ 1496612 w 2837481"/>
                <a:gd name="connsiteY7483" fmla="*/ 378127 h 5490345"/>
                <a:gd name="connsiteX7484" fmla="*/ 1281300 w 2837481"/>
                <a:gd name="connsiteY7484" fmla="*/ 372336 h 5490345"/>
                <a:gd name="connsiteX7485" fmla="*/ 1048531 w 2837481"/>
                <a:gd name="connsiteY7485" fmla="*/ 343385 h 5490345"/>
                <a:gd name="connsiteX7486" fmla="*/ 961243 w 2837481"/>
                <a:gd name="connsiteY7486" fmla="*/ 337596 h 5490345"/>
                <a:gd name="connsiteX7487" fmla="*/ 815762 w 2837481"/>
                <a:gd name="connsiteY7487" fmla="*/ 314435 h 5490345"/>
                <a:gd name="connsiteX7488" fmla="*/ 728473 w 2837481"/>
                <a:gd name="connsiteY7488" fmla="*/ 302853 h 5490345"/>
                <a:gd name="connsiteX7489" fmla="*/ 793750 w 2837481"/>
                <a:gd name="connsiteY7489" fmla="*/ 103084 h 5490345"/>
                <a:gd name="connsiteX7490" fmla="*/ 797390 w 2837481"/>
                <a:gd name="connsiteY7490" fmla="*/ 105227 h 5490345"/>
                <a:gd name="connsiteX7491" fmla="*/ 791566 w 2837481"/>
                <a:gd name="connsiteY7491" fmla="*/ 133807 h 5490345"/>
                <a:gd name="connsiteX7492" fmla="*/ 873091 w 2837481"/>
                <a:gd name="connsiteY7492" fmla="*/ 156671 h 5490345"/>
                <a:gd name="connsiteX7493" fmla="*/ 977908 w 2837481"/>
                <a:gd name="connsiteY7493" fmla="*/ 150955 h 5490345"/>
                <a:gd name="connsiteX7494" fmla="*/ 1076902 w 2837481"/>
                <a:gd name="connsiteY7494" fmla="*/ 139523 h 5490345"/>
                <a:gd name="connsiteX7495" fmla="*/ 1327299 w 2837481"/>
                <a:gd name="connsiteY7495" fmla="*/ 133807 h 5490345"/>
                <a:gd name="connsiteX7496" fmla="*/ 1531110 w 2837481"/>
                <a:gd name="connsiteY7496" fmla="*/ 128091 h 5490345"/>
                <a:gd name="connsiteX7497" fmla="*/ 1723275 w 2837481"/>
                <a:gd name="connsiteY7497" fmla="*/ 139523 h 5490345"/>
                <a:gd name="connsiteX7498" fmla="*/ 1880500 w 2837481"/>
                <a:gd name="connsiteY7498" fmla="*/ 156671 h 5490345"/>
                <a:gd name="connsiteX7499" fmla="*/ 2014433 w 2837481"/>
                <a:gd name="connsiteY7499" fmla="*/ 185250 h 5490345"/>
                <a:gd name="connsiteX7500" fmla="*/ 2130897 w 2837481"/>
                <a:gd name="connsiteY7500" fmla="*/ 150955 h 5490345"/>
                <a:gd name="connsiteX7501" fmla="*/ 2136720 w 2837481"/>
                <a:gd name="connsiteY7501" fmla="*/ 122375 h 5490345"/>
                <a:gd name="connsiteX7502" fmla="*/ 2148366 w 2837481"/>
                <a:gd name="connsiteY7502" fmla="*/ 133807 h 5490345"/>
                <a:gd name="connsiteX7503" fmla="*/ 2142543 w 2837481"/>
                <a:gd name="connsiteY7503" fmla="*/ 156671 h 5490345"/>
                <a:gd name="connsiteX7504" fmla="*/ 1979494 w 2837481"/>
                <a:gd name="connsiteY7504" fmla="*/ 202398 h 5490345"/>
                <a:gd name="connsiteX7505" fmla="*/ 1857208 w 2837481"/>
                <a:gd name="connsiteY7505" fmla="*/ 208114 h 5490345"/>
                <a:gd name="connsiteX7506" fmla="*/ 1740744 w 2837481"/>
                <a:gd name="connsiteY7506" fmla="*/ 213830 h 5490345"/>
                <a:gd name="connsiteX7507" fmla="*/ 1525287 w 2837481"/>
                <a:gd name="connsiteY7507" fmla="*/ 219546 h 5490345"/>
                <a:gd name="connsiteX7508" fmla="*/ 1234128 w 2837481"/>
                <a:gd name="connsiteY7508" fmla="*/ 202398 h 5490345"/>
                <a:gd name="connsiteX7509" fmla="*/ 1088549 w 2837481"/>
                <a:gd name="connsiteY7509" fmla="*/ 196682 h 5490345"/>
                <a:gd name="connsiteX7510" fmla="*/ 855621 w 2837481"/>
                <a:gd name="connsiteY7510" fmla="*/ 156671 h 5490345"/>
                <a:gd name="connsiteX7511" fmla="*/ 779920 w 2837481"/>
                <a:gd name="connsiteY7511" fmla="*/ 139523 h 5490345"/>
                <a:gd name="connsiteX7512" fmla="*/ 774097 w 2837481"/>
                <a:gd name="connsiteY7512" fmla="*/ 128091 h 5490345"/>
                <a:gd name="connsiteX7513" fmla="*/ 785743 w 2837481"/>
                <a:gd name="connsiteY7513" fmla="*/ 105227 h 5490345"/>
                <a:gd name="connsiteX7514" fmla="*/ 793750 w 2837481"/>
                <a:gd name="connsiteY7514" fmla="*/ 103084 h 5490345"/>
                <a:gd name="connsiteX7515" fmla="*/ 1461093 w 2837481"/>
                <a:gd name="connsiteY7515" fmla="*/ 10065 h 5490345"/>
                <a:gd name="connsiteX7516" fmla="*/ 1414504 w 2837481"/>
                <a:gd name="connsiteY7516" fmla="*/ 12239 h 5490345"/>
                <a:gd name="connsiteX7517" fmla="*/ 1216502 w 2837481"/>
                <a:gd name="connsiteY7517" fmla="*/ 12239 h 5490345"/>
                <a:gd name="connsiteX7518" fmla="*/ 1030147 w 2837481"/>
                <a:gd name="connsiteY7518" fmla="*/ 23825 h 5490345"/>
                <a:gd name="connsiteX7519" fmla="*/ 832145 w 2837481"/>
                <a:gd name="connsiteY7519" fmla="*/ 47001 h 5490345"/>
                <a:gd name="connsiteX7520" fmla="*/ 756439 w 2837481"/>
                <a:gd name="connsiteY7520" fmla="*/ 58591 h 5490345"/>
                <a:gd name="connsiteX7521" fmla="*/ 663261 w 2837481"/>
                <a:gd name="connsiteY7521" fmla="*/ 139700 h 5490345"/>
                <a:gd name="connsiteX7522" fmla="*/ 709850 w 2837481"/>
                <a:gd name="connsiteY7522" fmla="*/ 278747 h 5490345"/>
                <a:gd name="connsiteX7523" fmla="*/ 837969 w 2837481"/>
                <a:gd name="connsiteY7523" fmla="*/ 307717 h 5490345"/>
                <a:gd name="connsiteX7524" fmla="*/ 931146 w 2837481"/>
                <a:gd name="connsiteY7524" fmla="*/ 319303 h 5490345"/>
                <a:gd name="connsiteX7525" fmla="*/ 1257267 w 2837481"/>
                <a:gd name="connsiteY7525" fmla="*/ 354066 h 5490345"/>
                <a:gd name="connsiteX7526" fmla="*/ 1513506 w 2837481"/>
                <a:gd name="connsiteY7526" fmla="*/ 371447 h 5490345"/>
                <a:gd name="connsiteX7527" fmla="*/ 1600859 w 2837481"/>
                <a:gd name="connsiteY7527" fmla="*/ 365653 h 5490345"/>
                <a:gd name="connsiteX7528" fmla="*/ 1892039 w 2837481"/>
                <a:gd name="connsiteY7528" fmla="*/ 354066 h 5490345"/>
                <a:gd name="connsiteX7529" fmla="*/ 1973569 w 2837481"/>
                <a:gd name="connsiteY7529" fmla="*/ 342479 h 5490345"/>
                <a:gd name="connsiteX7530" fmla="*/ 2090041 w 2837481"/>
                <a:gd name="connsiteY7530" fmla="*/ 325097 h 5490345"/>
                <a:gd name="connsiteX7531" fmla="*/ 2159924 w 2837481"/>
                <a:gd name="connsiteY7531" fmla="*/ 290336 h 5490345"/>
                <a:gd name="connsiteX7532" fmla="*/ 2223983 w 2837481"/>
                <a:gd name="connsiteY7532" fmla="*/ 215018 h 5490345"/>
                <a:gd name="connsiteX7533" fmla="*/ 2229807 w 2837481"/>
                <a:gd name="connsiteY7533" fmla="*/ 128110 h 5490345"/>
                <a:gd name="connsiteX7534" fmla="*/ 2142453 w 2837481"/>
                <a:gd name="connsiteY7534" fmla="*/ 87558 h 5490345"/>
                <a:gd name="connsiteX7535" fmla="*/ 1851274 w 2837481"/>
                <a:gd name="connsiteY7535" fmla="*/ 41206 h 5490345"/>
                <a:gd name="connsiteX7536" fmla="*/ 1507682 w 2837481"/>
                <a:gd name="connsiteY7536" fmla="*/ 12239 h 5490345"/>
                <a:gd name="connsiteX7537" fmla="*/ 1461093 w 2837481"/>
                <a:gd name="connsiteY7537" fmla="*/ 10065 h 5490345"/>
                <a:gd name="connsiteX7538" fmla="*/ 1414989 w 2837481"/>
                <a:gd name="connsiteY7538" fmla="*/ 0 h 5490345"/>
                <a:gd name="connsiteX7539" fmla="*/ 1962351 w 2837481"/>
                <a:gd name="connsiteY7539" fmla="*/ 40626 h 5490345"/>
                <a:gd name="connsiteX7540" fmla="*/ 2113749 w 2837481"/>
                <a:gd name="connsiteY7540" fmla="*/ 75450 h 5490345"/>
                <a:gd name="connsiteX7541" fmla="*/ 2236032 w 2837481"/>
                <a:gd name="connsiteY7541" fmla="*/ 116075 h 5490345"/>
                <a:gd name="connsiteX7542" fmla="*/ 2241855 w 2837481"/>
                <a:gd name="connsiteY7542" fmla="*/ 191523 h 5490345"/>
                <a:gd name="connsiteX7543" fmla="*/ 2183625 w 2837481"/>
                <a:gd name="connsiteY7543" fmla="*/ 295991 h 5490345"/>
                <a:gd name="connsiteX7544" fmla="*/ 2166156 w 2837481"/>
                <a:gd name="connsiteY7544" fmla="*/ 313406 h 5490345"/>
                <a:gd name="connsiteX7545" fmla="*/ 2072988 w 2837481"/>
                <a:gd name="connsiteY7545" fmla="*/ 545553 h 5490345"/>
                <a:gd name="connsiteX7546" fmla="*/ 2032227 w 2837481"/>
                <a:gd name="connsiteY7546" fmla="*/ 644217 h 5490345"/>
                <a:gd name="connsiteX7547" fmla="*/ 2014758 w 2837481"/>
                <a:gd name="connsiteY7547" fmla="*/ 696453 h 5490345"/>
                <a:gd name="connsiteX7548" fmla="*/ 1997289 w 2837481"/>
                <a:gd name="connsiteY7548" fmla="*/ 737078 h 5490345"/>
                <a:gd name="connsiteX7549" fmla="*/ 1921590 w 2837481"/>
                <a:gd name="connsiteY7549" fmla="*/ 1062092 h 5490345"/>
                <a:gd name="connsiteX7550" fmla="*/ 1921590 w 2837481"/>
                <a:gd name="connsiteY7550" fmla="*/ 1091113 h 5490345"/>
                <a:gd name="connsiteX7551" fmla="*/ 1904121 w 2837481"/>
                <a:gd name="connsiteY7551" fmla="*/ 1334849 h 5490345"/>
                <a:gd name="connsiteX7552" fmla="*/ 1915767 w 2837481"/>
                <a:gd name="connsiteY7552" fmla="*/ 1520570 h 5490345"/>
                <a:gd name="connsiteX7553" fmla="*/ 1944882 w 2837481"/>
                <a:gd name="connsiteY7553" fmla="*/ 1683075 h 5490345"/>
                <a:gd name="connsiteX7554" fmla="*/ 1968174 w 2837481"/>
                <a:gd name="connsiteY7554" fmla="*/ 1793347 h 5490345"/>
                <a:gd name="connsiteX7555" fmla="*/ 2026404 w 2837481"/>
                <a:gd name="connsiteY7555" fmla="*/ 1950048 h 5490345"/>
                <a:gd name="connsiteX7556" fmla="*/ 2212740 w 2837481"/>
                <a:gd name="connsiteY7556" fmla="*/ 2240236 h 5490345"/>
                <a:gd name="connsiteX7557" fmla="*/ 2439837 w 2837481"/>
                <a:gd name="connsiteY7557" fmla="*/ 2542032 h 5490345"/>
                <a:gd name="connsiteX7558" fmla="*/ 2573766 w 2837481"/>
                <a:gd name="connsiteY7558" fmla="*/ 2733557 h 5490345"/>
                <a:gd name="connsiteX7559" fmla="*/ 2620350 w 2837481"/>
                <a:gd name="connsiteY7559" fmla="*/ 2814809 h 5490345"/>
                <a:gd name="connsiteX7560" fmla="*/ 2742633 w 2837481"/>
                <a:gd name="connsiteY7560" fmla="*/ 3058567 h 5490345"/>
                <a:gd name="connsiteX7561" fmla="*/ 2800863 w 2837481"/>
                <a:gd name="connsiteY7561" fmla="*/ 3267503 h 5490345"/>
                <a:gd name="connsiteX7562" fmla="*/ 2835801 w 2837481"/>
                <a:gd name="connsiteY7562" fmla="*/ 3557691 h 5490345"/>
                <a:gd name="connsiteX7563" fmla="*/ 2835801 w 2837481"/>
                <a:gd name="connsiteY7563" fmla="*/ 3656355 h 5490345"/>
                <a:gd name="connsiteX7564" fmla="*/ 2812509 w 2837481"/>
                <a:gd name="connsiteY7564" fmla="*/ 3905917 h 5490345"/>
                <a:gd name="connsiteX7565" fmla="*/ 2760102 w 2837481"/>
                <a:gd name="connsiteY7565" fmla="*/ 4062619 h 5490345"/>
                <a:gd name="connsiteX7566" fmla="*/ 2678580 w 2837481"/>
                <a:gd name="connsiteY7566" fmla="*/ 4236732 h 5490345"/>
                <a:gd name="connsiteX7567" fmla="*/ 2556297 w 2837481"/>
                <a:gd name="connsiteY7567" fmla="*/ 4428256 h 5490345"/>
                <a:gd name="connsiteX7568" fmla="*/ 2212740 w 2837481"/>
                <a:gd name="connsiteY7568" fmla="*/ 4753267 h 5490345"/>
                <a:gd name="connsiteX7569" fmla="*/ 2125395 w 2837481"/>
                <a:gd name="connsiteY7569" fmla="*/ 4875146 h 5490345"/>
                <a:gd name="connsiteX7570" fmla="*/ 2154510 w 2837481"/>
                <a:gd name="connsiteY7570" fmla="*/ 4991222 h 5490345"/>
                <a:gd name="connsiteX7571" fmla="*/ 2230209 w 2837481"/>
                <a:gd name="connsiteY7571" fmla="*/ 5060867 h 5490345"/>
                <a:gd name="connsiteX7572" fmla="*/ 2241855 w 2837481"/>
                <a:gd name="connsiteY7572" fmla="*/ 5200157 h 5490345"/>
                <a:gd name="connsiteX7573" fmla="*/ 2212740 w 2837481"/>
                <a:gd name="connsiteY7573" fmla="*/ 5281410 h 5490345"/>
                <a:gd name="connsiteX7574" fmla="*/ 2177802 w 2837481"/>
                <a:gd name="connsiteY7574" fmla="*/ 5310429 h 5490345"/>
                <a:gd name="connsiteX7575" fmla="*/ 2003112 w 2837481"/>
                <a:gd name="connsiteY7575" fmla="*/ 5409093 h 5490345"/>
                <a:gd name="connsiteX7576" fmla="*/ 1799307 w 2837481"/>
                <a:gd name="connsiteY7576" fmla="*/ 5467130 h 5490345"/>
                <a:gd name="connsiteX7577" fmla="*/ 1671201 w 2837481"/>
                <a:gd name="connsiteY7577" fmla="*/ 5484542 h 5490345"/>
                <a:gd name="connsiteX7578" fmla="*/ 1461573 w 2837481"/>
                <a:gd name="connsiteY7578" fmla="*/ 5490345 h 5490345"/>
                <a:gd name="connsiteX7579" fmla="*/ 1292706 w 2837481"/>
                <a:gd name="connsiteY7579" fmla="*/ 5484542 h 5490345"/>
                <a:gd name="connsiteX7580" fmla="*/ 885096 w 2837481"/>
                <a:gd name="connsiteY7580" fmla="*/ 5426504 h 5490345"/>
                <a:gd name="connsiteX7581" fmla="*/ 716229 w 2837481"/>
                <a:gd name="connsiteY7581" fmla="*/ 5345251 h 5490345"/>
                <a:gd name="connsiteX7582" fmla="*/ 628884 w 2837481"/>
                <a:gd name="connsiteY7582" fmla="*/ 5263999 h 5490345"/>
                <a:gd name="connsiteX7583" fmla="*/ 623061 w 2837481"/>
                <a:gd name="connsiteY7583" fmla="*/ 5263999 h 5490345"/>
                <a:gd name="connsiteX7584" fmla="*/ 605592 w 2837481"/>
                <a:gd name="connsiteY7584" fmla="*/ 5072474 h 5490345"/>
                <a:gd name="connsiteX7585" fmla="*/ 692937 w 2837481"/>
                <a:gd name="connsiteY7585" fmla="*/ 4956399 h 5490345"/>
                <a:gd name="connsiteX7586" fmla="*/ 698760 w 2837481"/>
                <a:gd name="connsiteY7586" fmla="*/ 4834520 h 5490345"/>
                <a:gd name="connsiteX7587" fmla="*/ 570654 w 2837481"/>
                <a:gd name="connsiteY7587" fmla="*/ 4706837 h 5490345"/>
                <a:gd name="connsiteX7588" fmla="*/ 314442 w 2837481"/>
                <a:gd name="connsiteY7588" fmla="*/ 4468883 h 5490345"/>
                <a:gd name="connsiteX7589" fmla="*/ 238743 w 2837481"/>
                <a:gd name="connsiteY7589" fmla="*/ 4376022 h 5490345"/>
                <a:gd name="connsiteX7590" fmla="*/ 227097 w 2837481"/>
                <a:gd name="connsiteY7590" fmla="*/ 4364415 h 5490345"/>
                <a:gd name="connsiteX7591" fmla="*/ 197982 w 2837481"/>
                <a:gd name="connsiteY7591" fmla="*/ 4329592 h 5490345"/>
                <a:gd name="connsiteX7592" fmla="*/ 104814 w 2837481"/>
                <a:gd name="connsiteY7592" fmla="*/ 4138068 h 5490345"/>
                <a:gd name="connsiteX7593" fmla="*/ 87345 w 2837481"/>
                <a:gd name="connsiteY7593" fmla="*/ 4085834 h 5490345"/>
                <a:gd name="connsiteX7594" fmla="*/ 69876 w 2837481"/>
                <a:gd name="connsiteY7594" fmla="*/ 4033600 h 5490345"/>
                <a:gd name="connsiteX7595" fmla="*/ 52407 w 2837481"/>
                <a:gd name="connsiteY7595" fmla="*/ 3963955 h 5490345"/>
                <a:gd name="connsiteX7596" fmla="*/ 40761 w 2837481"/>
                <a:gd name="connsiteY7596" fmla="*/ 3929132 h 5490345"/>
                <a:gd name="connsiteX7597" fmla="*/ 40761 w 2837481"/>
                <a:gd name="connsiteY7597" fmla="*/ 3894310 h 5490345"/>
                <a:gd name="connsiteX7598" fmla="*/ 23292 w 2837481"/>
                <a:gd name="connsiteY7598" fmla="*/ 3801450 h 5490345"/>
                <a:gd name="connsiteX7599" fmla="*/ 11646 w 2837481"/>
                <a:gd name="connsiteY7599" fmla="*/ 3755019 h 5490345"/>
                <a:gd name="connsiteX7600" fmla="*/ 5823 w 2837481"/>
                <a:gd name="connsiteY7600" fmla="*/ 3633140 h 5490345"/>
                <a:gd name="connsiteX7601" fmla="*/ 0 w 2837481"/>
                <a:gd name="connsiteY7601" fmla="*/ 3621533 h 5490345"/>
                <a:gd name="connsiteX7602" fmla="*/ 11646 w 2837481"/>
                <a:gd name="connsiteY7602" fmla="*/ 3522869 h 5490345"/>
                <a:gd name="connsiteX7603" fmla="*/ 11646 w 2837481"/>
                <a:gd name="connsiteY7603" fmla="*/ 3447420 h 5490345"/>
                <a:gd name="connsiteX7604" fmla="*/ 23292 w 2837481"/>
                <a:gd name="connsiteY7604" fmla="*/ 3319737 h 5490345"/>
                <a:gd name="connsiteX7605" fmla="*/ 40761 w 2837481"/>
                <a:gd name="connsiteY7605" fmla="*/ 3221073 h 5490345"/>
                <a:gd name="connsiteX7606" fmla="*/ 69876 w 2837481"/>
                <a:gd name="connsiteY7606" fmla="*/ 3139820 h 5490345"/>
                <a:gd name="connsiteX7607" fmla="*/ 110637 w 2837481"/>
                <a:gd name="connsiteY7607" fmla="*/ 3012137 h 5490345"/>
                <a:gd name="connsiteX7608" fmla="*/ 128106 w 2837481"/>
                <a:gd name="connsiteY7608" fmla="*/ 2977315 h 5490345"/>
                <a:gd name="connsiteX7609" fmla="*/ 145575 w 2837481"/>
                <a:gd name="connsiteY7609" fmla="*/ 2936688 h 5490345"/>
                <a:gd name="connsiteX7610" fmla="*/ 157221 w 2837481"/>
                <a:gd name="connsiteY7610" fmla="*/ 2913473 h 5490345"/>
                <a:gd name="connsiteX7611" fmla="*/ 174690 w 2837481"/>
                <a:gd name="connsiteY7611" fmla="*/ 2867043 h 5490345"/>
                <a:gd name="connsiteX7612" fmla="*/ 413433 w 2837481"/>
                <a:gd name="connsiteY7612" fmla="*/ 2513013 h 5490345"/>
                <a:gd name="connsiteX7613" fmla="*/ 529893 w 2837481"/>
                <a:gd name="connsiteY7613" fmla="*/ 2356312 h 5490345"/>
                <a:gd name="connsiteX7614" fmla="*/ 564831 w 2837481"/>
                <a:gd name="connsiteY7614" fmla="*/ 2315685 h 5490345"/>
                <a:gd name="connsiteX7615" fmla="*/ 692937 w 2837481"/>
                <a:gd name="connsiteY7615" fmla="*/ 2147376 h 5490345"/>
                <a:gd name="connsiteX7616" fmla="*/ 809397 w 2837481"/>
                <a:gd name="connsiteY7616" fmla="*/ 1921029 h 5490345"/>
                <a:gd name="connsiteX7617" fmla="*/ 867627 w 2837481"/>
                <a:gd name="connsiteY7617" fmla="*/ 1793347 h 5490345"/>
                <a:gd name="connsiteX7618" fmla="*/ 920034 w 2837481"/>
                <a:gd name="connsiteY7618" fmla="*/ 1549588 h 5490345"/>
                <a:gd name="connsiteX7619" fmla="*/ 937503 w 2837481"/>
                <a:gd name="connsiteY7619" fmla="*/ 1404494 h 5490345"/>
                <a:gd name="connsiteX7620" fmla="*/ 943326 w 2837481"/>
                <a:gd name="connsiteY7620" fmla="*/ 1346457 h 5490345"/>
                <a:gd name="connsiteX7621" fmla="*/ 943326 w 2837481"/>
                <a:gd name="connsiteY7621" fmla="*/ 1212970 h 5490345"/>
                <a:gd name="connsiteX7622" fmla="*/ 925857 w 2837481"/>
                <a:gd name="connsiteY7622" fmla="*/ 969234 h 5490345"/>
                <a:gd name="connsiteX7623" fmla="*/ 885096 w 2837481"/>
                <a:gd name="connsiteY7623" fmla="*/ 783508 h 5490345"/>
                <a:gd name="connsiteX7624" fmla="*/ 809397 w 2837481"/>
                <a:gd name="connsiteY7624" fmla="*/ 528143 h 5490345"/>
                <a:gd name="connsiteX7625" fmla="*/ 745344 w 2837481"/>
                <a:gd name="connsiteY7625" fmla="*/ 383050 h 5490345"/>
                <a:gd name="connsiteX7626" fmla="*/ 710406 w 2837481"/>
                <a:gd name="connsiteY7626" fmla="*/ 301795 h 5490345"/>
                <a:gd name="connsiteX7627" fmla="*/ 698760 w 2837481"/>
                <a:gd name="connsiteY7627" fmla="*/ 278580 h 5490345"/>
                <a:gd name="connsiteX7628" fmla="*/ 652176 w 2837481"/>
                <a:gd name="connsiteY7628" fmla="*/ 208936 h 5490345"/>
                <a:gd name="connsiteX7629" fmla="*/ 646353 w 2837481"/>
                <a:gd name="connsiteY7629" fmla="*/ 150897 h 5490345"/>
                <a:gd name="connsiteX7630" fmla="*/ 663822 w 2837481"/>
                <a:gd name="connsiteY7630" fmla="*/ 104467 h 5490345"/>
                <a:gd name="connsiteX7631" fmla="*/ 698760 w 2837481"/>
                <a:gd name="connsiteY7631" fmla="*/ 75450 h 5490345"/>
                <a:gd name="connsiteX7632" fmla="*/ 745344 w 2837481"/>
                <a:gd name="connsiteY7632" fmla="*/ 52237 h 5490345"/>
                <a:gd name="connsiteX7633" fmla="*/ 826866 w 2837481"/>
                <a:gd name="connsiteY7633" fmla="*/ 40626 h 5490345"/>
                <a:gd name="connsiteX7634" fmla="*/ 954972 w 2837481"/>
                <a:gd name="connsiteY7634" fmla="*/ 17410 h 5490345"/>
                <a:gd name="connsiteX7635" fmla="*/ 1100547 w 2837481"/>
                <a:gd name="connsiteY7635" fmla="*/ 11607 h 5490345"/>
                <a:gd name="connsiteX7636" fmla="*/ 1414989 w 2837481"/>
                <a:gd name="connsiteY7636" fmla="*/ 0 h 549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</a:cxnLst>
              <a:rect l="l" t="t" r="r" b="b"/>
              <a:pathLst>
                <a:path w="2837481" h="5490345">
                  <a:moveTo>
                    <a:pt x="1451652" y="5189202"/>
                  </a:moveTo>
                  <a:cubicBezTo>
                    <a:pt x="1443471" y="5191407"/>
                    <a:pt x="1436035" y="5197286"/>
                    <a:pt x="1433060" y="5206105"/>
                  </a:cubicBezTo>
                  <a:cubicBezTo>
                    <a:pt x="1444959" y="5211984"/>
                    <a:pt x="1456857" y="5211984"/>
                    <a:pt x="1468756" y="5211984"/>
                  </a:cubicBezTo>
                  <a:cubicBezTo>
                    <a:pt x="1474705" y="5206105"/>
                    <a:pt x="1474705" y="5200226"/>
                    <a:pt x="1474705" y="5194347"/>
                  </a:cubicBezTo>
                  <a:cubicBezTo>
                    <a:pt x="1468756" y="5188467"/>
                    <a:pt x="1459832" y="5186998"/>
                    <a:pt x="1451652" y="5189202"/>
                  </a:cubicBezTo>
                  <a:close/>
                  <a:moveTo>
                    <a:pt x="1572147" y="5182588"/>
                  </a:moveTo>
                  <a:cubicBezTo>
                    <a:pt x="1560170" y="5182588"/>
                    <a:pt x="1560170" y="5188467"/>
                    <a:pt x="1554182" y="5194347"/>
                  </a:cubicBezTo>
                  <a:cubicBezTo>
                    <a:pt x="1548194" y="5200226"/>
                    <a:pt x="1548194" y="5211984"/>
                    <a:pt x="1554182" y="5217863"/>
                  </a:cubicBezTo>
                  <a:cubicBezTo>
                    <a:pt x="1560170" y="5226682"/>
                    <a:pt x="1566159" y="5232561"/>
                    <a:pt x="1572895" y="5235501"/>
                  </a:cubicBezTo>
                  <a:lnTo>
                    <a:pt x="1578135" y="5235501"/>
                  </a:lnTo>
                  <a:lnTo>
                    <a:pt x="1596099" y="5235501"/>
                  </a:lnTo>
                  <a:cubicBezTo>
                    <a:pt x="1596099" y="5229622"/>
                    <a:pt x="1596099" y="5217863"/>
                    <a:pt x="1602087" y="5206105"/>
                  </a:cubicBezTo>
                  <a:cubicBezTo>
                    <a:pt x="1593105" y="5210515"/>
                    <a:pt x="1594228" y="5221538"/>
                    <a:pt x="1587772" y="5229254"/>
                  </a:cubicBezTo>
                  <a:lnTo>
                    <a:pt x="1578135" y="5235501"/>
                  </a:lnTo>
                  <a:lnTo>
                    <a:pt x="1575047" y="5223283"/>
                  </a:lnTo>
                  <a:cubicBezTo>
                    <a:pt x="1577012" y="5211984"/>
                    <a:pt x="1591608" y="5203166"/>
                    <a:pt x="1596099" y="5194347"/>
                  </a:cubicBezTo>
                  <a:cubicBezTo>
                    <a:pt x="1596099" y="5194347"/>
                    <a:pt x="1596099" y="5194347"/>
                    <a:pt x="1584123" y="5188467"/>
                  </a:cubicBezTo>
                  <a:cubicBezTo>
                    <a:pt x="1578135" y="5194347"/>
                    <a:pt x="1578135" y="5211984"/>
                    <a:pt x="1566159" y="5211984"/>
                  </a:cubicBezTo>
                  <a:cubicBezTo>
                    <a:pt x="1554182" y="5206105"/>
                    <a:pt x="1572147" y="5194347"/>
                    <a:pt x="1572147" y="5182588"/>
                  </a:cubicBezTo>
                  <a:close/>
                  <a:moveTo>
                    <a:pt x="1631483" y="5177688"/>
                  </a:moveTo>
                  <a:cubicBezTo>
                    <a:pt x="1631483" y="5189937"/>
                    <a:pt x="1642916" y="5189937"/>
                    <a:pt x="1648632" y="5183813"/>
                  </a:cubicBezTo>
                  <a:close/>
                  <a:moveTo>
                    <a:pt x="758174" y="5060102"/>
                  </a:moveTo>
                  <a:cubicBezTo>
                    <a:pt x="758174" y="5060102"/>
                    <a:pt x="764299" y="5060102"/>
                    <a:pt x="764299" y="5060102"/>
                  </a:cubicBezTo>
                  <a:cubicBezTo>
                    <a:pt x="764299" y="5067452"/>
                    <a:pt x="752050" y="5067452"/>
                    <a:pt x="758174" y="5060102"/>
                  </a:cubicBezTo>
                  <a:close/>
                  <a:moveTo>
                    <a:pt x="1507940" y="5042957"/>
                  </a:moveTo>
                  <a:cubicBezTo>
                    <a:pt x="1507940" y="5042957"/>
                    <a:pt x="1507940" y="5042957"/>
                    <a:pt x="1502114" y="5054640"/>
                  </a:cubicBezTo>
                  <a:cubicBezTo>
                    <a:pt x="1502114" y="5066323"/>
                    <a:pt x="1507940" y="5083848"/>
                    <a:pt x="1513766" y="5089690"/>
                  </a:cubicBezTo>
                  <a:cubicBezTo>
                    <a:pt x="1519593" y="5095531"/>
                    <a:pt x="1519593" y="5101373"/>
                    <a:pt x="1513766" y="5107214"/>
                  </a:cubicBezTo>
                  <a:cubicBezTo>
                    <a:pt x="1502114" y="5107214"/>
                    <a:pt x="1496288" y="5095531"/>
                    <a:pt x="1490461" y="5089690"/>
                  </a:cubicBezTo>
                  <a:cubicBezTo>
                    <a:pt x="1461330" y="5066323"/>
                    <a:pt x="1426373" y="5060482"/>
                    <a:pt x="1391415" y="5060482"/>
                  </a:cubicBezTo>
                  <a:cubicBezTo>
                    <a:pt x="1391415" y="5083848"/>
                    <a:pt x="1414720" y="5101373"/>
                    <a:pt x="1438025" y="5107214"/>
                  </a:cubicBezTo>
                  <a:cubicBezTo>
                    <a:pt x="1449678" y="5124739"/>
                    <a:pt x="1420546" y="5118897"/>
                    <a:pt x="1414720" y="5130580"/>
                  </a:cubicBezTo>
                  <a:cubicBezTo>
                    <a:pt x="1403068" y="5142263"/>
                    <a:pt x="1403068" y="5153946"/>
                    <a:pt x="1403068" y="5171471"/>
                  </a:cubicBezTo>
                  <a:cubicBezTo>
                    <a:pt x="1403068" y="5177313"/>
                    <a:pt x="1408894" y="5188996"/>
                    <a:pt x="1420546" y="5194837"/>
                  </a:cubicBezTo>
                  <a:cubicBezTo>
                    <a:pt x="1420546" y="5194837"/>
                    <a:pt x="1420546" y="5194837"/>
                    <a:pt x="1432199" y="5177313"/>
                  </a:cubicBezTo>
                  <a:cubicBezTo>
                    <a:pt x="1426373" y="5177313"/>
                    <a:pt x="1420546" y="5183154"/>
                    <a:pt x="1414720" y="5177313"/>
                  </a:cubicBezTo>
                  <a:cubicBezTo>
                    <a:pt x="1408894" y="5159788"/>
                    <a:pt x="1432199" y="5177313"/>
                    <a:pt x="1438025" y="5159788"/>
                  </a:cubicBezTo>
                  <a:cubicBezTo>
                    <a:pt x="1449678" y="5153946"/>
                    <a:pt x="1432199" y="5153946"/>
                    <a:pt x="1426373" y="5148105"/>
                  </a:cubicBezTo>
                  <a:cubicBezTo>
                    <a:pt x="1420546" y="5142263"/>
                    <a:pt x="1426373" y="5136422"/>
                    <a:pt x="1426373" y="5136422"/>
                  </a:cubicBezTo>
                  <a:cubicBezTo>
                    <a:pt x="1443851" y="5142263"/>
                    <a:pt x="1455504" y="5136422"/>
                    <a:pt x="1467156" y="5130580"/>
                  </a:cubicBezTo>
                  <a:cubicBezTo>
                    <a:pt x="1467156" y="5118897"/>
                    <a:pt x="1449678" y="5118897"/>
                    <a:pt x="1449678" y="5113056"/>
                  </a:cubicBezTo>
                  <a:cubicBezTo>
                    <a:pt x="1443851" y="5107214"/>
                    <a:pt x="1432199" y="5095531"/>
                    <a:pt x="1438025" y="5089690"/>
                  </a:cubicBezTo>
                  <a:cubicBezTo>
                    <a:pt x="1449678" y="5083848"/>
                    <a:pt x="1455504" y="5095531"/>
                    <a:pt x="1461330" y="5107214"/>
                  </a:cubicBezTo>
                  <a:cubicBezTo>
                    <a:pt x="1478809" y="5118897"/>
                    <a:pt x="1490461" y="5130580"/>
                    <a:pt x="1513766" y="5130580"/>
                  </a:cubicBezTo>
                  <a:cubicBezTo>
                    <a:pt x="1513766" y="5130580"/>
                    <a:pt x="1513766" y="5130580"/>
                    <a:pt x="1502114" y="5124739"/>
                  </a:cubicBezTo>
                  <a:cubicBezTo>
                    <a:pt x="1502114" y="5118897"/>
                    <a:pt x="1496288" y="5113056"/>
                    <a:pt x="1502114" y="5113056"/>
                  </a:cubicBezTo>
                  <a:cubicBezTo>
                    <a:pt x="1525419" y="5113056"/>
                    <a:pt x="1537071" y="5136422"/>
                    <a:pt x="1554550" y="5142263"/>
                  </a:cubicBezTo>
                  <a:cubicBezTo>
                    <a:pt x="1560376" y="5148105"/>
                    <a:pt x="1554550" y="5153946"/>
                    <a:pt x="1548724" y="5153946"/>
                  </a:cubicBezTo>
                  <a:cubicBezTo>
                    <a:pt x="1566203" y="5165630"/>
                    <a:pt x="1583681" y="5177313"/>
                    <a:pt x="1606986" y="5177313"/>
                  </a:cubicBezTo>
                  <a:cubicBezTo>
                    <a:pt x="1577855" y="5142263"/>
                    <a:pt x="1542898" y="5113056"/>
                    <a:pt x="1513766" y="5072165"/>
                  </a:cubicBezTo>
                  <a:cubicBezTo>
                    <a:pt x="1513766" y="5072165"/>
                    <a:pt x="1513766" y="5072165"/>
                    <a:pt x="1519593" y="5066323"/>
                  </a:cubicBezTo>
                  <a:cubicBezTo>
                    <a:pt x="1519593" y="5066323"/>
                    <a:pt x="1525419" y="5066323"/>
                    <a:pt x="1525419" y="5066323"/>
                  </a:cubicBezTo>
                  <a:cubicBezTo>
                    <a:pt x="1548724" y="5089690"/>
                    <a:pt x="1560376" y="5118897"/>
                    <a:pt x="1589508" y="5130580"/>
                  </a:cubicBezTo>
                  <a:cubicBezTo>
                    <a:pt x="1589508" y="5130580"/>
                    <a:pt x="1589508" y="5130580"/>
                    <a:pt x="1583681" y="5101373"/>
                  </a:cubicBezTo>
                  <a:cubicBezTo>
                    <a:pt x="1566203" y="5072165"/>
                    <a:pt x="1537071" y="5060482"/>
                    <a:pt x="1507940" y="5042957"/>
                  </a:cubicBezTo>
                  <a:close/>
                  <a:moveTo>
                    <a:pt x="1233136" y="5029674"/>
                  </a:moveTo>
                  <a:cubicBezTo>
                    <a:pt x="1221966" y="5024485"/>
                    <a:pt x="1203440" y="5039779"/>
                    <a:pt x="1194722" y="5048519"/>
                  </a:cubicBezTo>
                  <a:cubicBezTo>
                    <a:pt x="1194722" y="5077650"/>
                    <a:pt x="1188910" y="5100955"/>
                    <a:pt x="1171474" y="5118434"/>
                  </a:cubicBezTo>
                  <a:cubicBezTo>
                    <a:pt x="1148226" y="5135912"/>
                    <a:pt x="1119166" y="5135912"/>
                    <a:pt x="1090106" y="5135912"/>
                  </a:cubicBezTo>
                  <a:cubicBezTo>
                    <a:pt x="1095918" y="5147565"/>
                    <a:pt x="1119166" y="5153391"/>
                    <a:pt x="1119166" y="5170870"/>
                  </a:cubicBezTo>
                  <a:cubicBezTo>
                    <a:pt x="1130790" y="5188349"/>
                    <a:pt x="1119166" y="5205827"/>
                    <a:pt x="1119166" y="5217480"/>
                  </a:cubicBezTo>
                  <a:cubicBezTo>
                    <a:pt x="1119166" y="5217480"/>
                    <a:pt x="1119166" y="5217480"/>
                    <a:pt x="1119166" y="5223306"/>
                  </a:cubicBezTo>
                  <a:cubicBezTo>
                    <a:pt x="1136602" y="5229132"/>
                    <a:pt x="1148226" y="5223306"/>
                    <a:pt x="1159850" y="5211654"/>
                  </a:cubicBezTo>
                  <a:cubicBezTo>
                    <a:pt x="1159850" y="5211654"/>
                    <a:pt x="1154038" y="5211654"/>
                    <a:pt x="1148226" y="5205827"/>
                  </a:cubicBezTo>
                  <a:cubicBezTo>
                    <a:pt x="1142414" y="5205827"/>
                    <a:pt x="1142414" y="5217480"/>
                    <a:pt x="1136602" y="5211654"/>
                  </a:cubicBezTo>
                  <a:cubicBezTo>
                    <a:pt x="1130790" y="5211654"/>
                    <a:pt x="1130790" y="5205827"/>
                    <a:pt x="1136602" y="5205827"/>
                  </a:cubicBezTo>
                  <a:cubicBezTo>
                    <a:pt x="1148226" y="5194175"/>
                    <a:pt x="1130790" y="5182522"/>
                    <a:pt x="1124978" y="5176696"/>
                  </a:cubicBezTo>
                  <a:cubicBezTo>
                    <a:pt x="1119166" y="5159217"/>
                    <a:pt x="1136602" y="5165044"/>
                    <a:pt x="1142414" y="5159217"/>
                  </a:cubicBezTo>
                  <a:cubicBezTo>
                    <a:pt x="1183098" y="5147565"/>
                    <a:pt x="1200534" y="5106781"/>
                    <a:pt x="1212158" y="5071824"/>
                  </a:cubicBezTo>
                  <a:cubicBezTo>
                    <a:pt x="1212158" y="5065997"/>
                    <a:pt x="1212158" y="5060171"/>
                    <a:pt x="1212158" y="5060171"/>
                  </a:cubicBezTo>
                  <a:cubicBezTo>
                    <a:pt x="1217970" y="5054345"/>
                    <a:pt x="1223782" y="5054345"/>
                    <a:pt x="1229594" y="5060171"/>
                  </a:cubicBezTo>
                  <a:cubicBezTo>
                    <a:pt x="1229594" y="5095129"/>
                    <a:pt x="1206346" y="5118434"/>
                    <a:pt x="1188910" y="5141739"/>
                  </a:cubicBezTo>
                  <a:cubicBezTo>
                    <a:pt x="1212158" y="5135912"/>
                    <a:pt x="1235406" y="5124260"/>
                    <a:pt x="1252842" y="5100955"/>
                  </a:cubicBezTo>
                  <a:cubicBezTo>
                    <a:pt x="1258654" y="5095129"/>
                    <a:pt x="1252842" y="5083476"/>
                    <a:pt x="1264466" y="5083476"/>
                  </a:cubicBezTo>
                  <a:cubicBezTo>
                    <a:pt x="1281902" y="5083476"/>
                    <a:pt x="1264466" y="5100955"/>
                    <a:pt x="1264466" y="5106781"/>
                  </a:cubicBezTo>
                  <a:cubicBezTo>
                    <a:pt x="1276090" y="5106781"/>
                    <a:pt x="1287714" y="5106781"/>
                    <a:pt x="1299338" y="5095129"/>
                  </a:cubicBezTo>
                  <a:cubicBezTo>
                    <a:pt x="1305150" y="5089302"/>
                    <a:pt x="1305150" y="5077650"/>
                    <a:pt x="1316774" y="5077650"/>
                  </a:cubicBezTo>
                  <a:cubicBezTo>
                    <a:pt x="1328398" y="5083476"/>
                    <a:pt x="1310962" y="5095129"/>
                    <a:pt x="1310962" y="5100955"/>
                  </a:cubicBezTo>
                  <a:cubicBezTo>
                    <a:pt x="1328398" y="5106781"/>
                    <a:pt x="1345834" y="5106781"/>
                    <a:pt x="1357458" y="5124260"/>
                  </a:cubicBezTo>
                  <a:cubicBezTo>
                    <a:pt x="1363270" y="5130086"/>
                    <a:pt x="1369082" y="5141739"/>
                    <a:pt x="1363270" y="5153391"/>
                  </a:cubicBezTo>
                  <a:cubicBezTo>
                    <a:pt x="1357458" y="5159217"/>
                    <a:pt x="1357458" y="5176696"/>
                    <a:pt x="1340022" y="5176696"/>
                  </a:cubicBezTo>
                  <a:cubicBezTo>
                    <a:pt x="1334210" y="5176696"/>
                    <a:pt x="1328398" y="5165044"/>
                    <a:pt x="1322586" y="5159217"/>
                  </a:cubicBezTo>
                  <a:cubicBezTo>
                    <a:pt x="1322586" y="5159217"/>
                    <a:pt x="1322586" y="5159217"/>
                    <a:pt x="1316774" y="5165044"/>
                  </a:cubicBezTo>
                  <a:cubicBezTo>
                    <a:pt x="1316774" y="5170870"/>
                    <a:pt x="1316774" y="5182522"/>
                    <a:pt x="1316774" y="5188349"/>
                  </a:cubicBezTo>
                  <a:cubicBezTo>
                    <a:pt x="1328398" y="5200001"/>
                    <a:pt x="1345834" y="5200001"/>
                    <a:pt x="1363270" y="5200001"/>
                  </a:cubicBezTo>
                  <a:cubicBezTo>
                    <a:pt x="1386518" y="5194175"/>
                    <a:pt x="1380706" y="5165044"/>
                    <a:pt x="1386518" y="5147565"/>
                  </a:cubicBezTo>
                  <a:cubicBezTo>
                    <a:pt x="1380706" y="5135912"/>
                    <a:pt x="1380706" y="5118434"/>
                    <a:pt x="1363270" y="5106781"/>
                  </a:cubicBezTo>
                  <a:cubicBezTo>
                    <a:pt x="1351646" y="5100955"/>
                    <a:pt x="1334210" y="5106781"/>
                    <a:pt x="1328398" y="5089302"/>
                  </a:cubicBezTo>
                  <a:cubicBezTo>
                    <a:pt x="1334210" y="5077650"/>
                    <a:pt x="1345834" y="5065997"/>
                    <a:pt x="1345834" y="5054345"/>
                  </a:cubicBezTo>
                  <a:cubicBezTo>
                    <a:pt x="1345834" y="5048519"/>
                    <a:pt x="1334210" y="5048519"/>
                    <a:pt x="1328398" y="5048519"/>
                  </a:cubicBezTo>
                  <a:cubicBezTo>
                    <a:pt x="1299338" y="5048519"/>
                    <a:pt x="1270278" y="5065997"/>
                    <a:pt x="1241218" y="5077650"/>
                  </a:cubicBezTo>
                  <a:cubicBezTo>
                    <a:pt x="1223782" y="5065997"/>
                    <a:pt x="1252842" y="5060171"/>
                    <a:pt x="1241218" y="5042692"/>
                  </a:cubicBezTo>
                  <a:cubicBezTo>
                    <a:pt x="1239765" y="5035410"/>
                    <a:pt x="1236859" y="5031404"/>
                    <a:pt x="1233136" y="5029674"/>
                  </a:cubicBezTo>
                  <a:close/>
                  <a:moveTo>
                    <a:pt x="1962890" y="4985144"/>
                  </a:moveTo>
                  <a:cubicBezTo>
                    <a:pt x="1956941" y="4991024"/>
                    <a:pt x="1945042" y="4996903"/>
                    <a:pt x="1945042" y="5008661"/>
                  </a:cubicBezTo>
                  <a:cubicBezTo>
                    <a:pt x="1956941" y="5008661"/>
                    <a:pt x="1968839" y="5020420"/>
                    <a:pt x="1968839" y="5032178"/>
                  </a:cubicBezTo>
                  <a:cubicBezTo>
                    <a:pt x="1974789" y="5026299"/>
                    <a:pt x="1980738" y="5038057"/>
                    <a:pt x="1986687" y="5038057"/>
                  </a:cubicBezTo>
                  <a:cubicBezTo>
                    <a:pt x="1986687" y="5038057"/>
                    <a:pt x="1986687" y="5038057"/>
                    <a:pt x="1986687" y="5014540"/>
                  </a:cubicBezTo>
                  <a:cubicBezTo>
                    <a:pt x="1974789" y="5008661"/>
                    <a:pt x="1986687" y="4979265"/>
                    <a:pt x="1962890" y="4985144"/>
                  </a:cubicBezTo>
                  <a:close/>
                  <a:moveTo>
                    <a:pt x="1375325" y="4962117"/>
                  </a:moveTo>
                  <a:cubicBezTo>
                    <a:pt x="1317117" y="4996903"/>
                    <a:pt x="1241447" y="5008498"/>
                    <a:pt x="1177418" y="5008498"/>
                  </a:cubicBezTo>
                  <a:cubicBezTo>
                    <a:pt x="1154135" y="5014296"/>
                    <a:pt x="1125031" y="5008498"/>
                    <a:pt x="1107569" y="5014296"/>
                  </a:cubicBezTo>
                  <a:cubicBezTo>
                    <a:pt x="1095927" y="5020093"/>
                    <a:pt x="1090106" y="5031688"/>
                    <a:pt x="1090106" y="5037486"/>
                  </a:cubicBezTo>
                  <a:cubicBezTo>
                    <a:pt x="1090106" y="5049081"/>
                    <a:pt x="1095927" y="5060676"/>
                    <a:pt x="1107569" y="5072272"/>
                  </a:cubicBezTo>
                  <a:cubicBezTo>
                    <a:pt x="1113389" y="5072272"/>
                    <a:pt x="1125031" y="5072272"/>
                    <a:pt x="1130852" y="5066474"/>
                  </a:cubicBezTo>
                  <a:cubicBezTo>
                    <a:pt x="1130852" y="5060676"/>
                    <a:pt x="1119210" y="5054879"/>
                    <a:pt x="1119210" y="5043284"/>
                  </a:cubicBezTo>
                  <a:cubicBezTo>
                    <a:pt x="1119210" y="5037486"/>
                    <a:pt x="1125031" y="5037486"/>
                    <a:pt x="1130852" y="5031688"/>
                  </a:cubicBezTo>
                  <a:cubicBezTo>
                    <a:pt x="1154135" y="5025891"/>
                    <a:pt x="1165777" y="5031688"/>
                    <a:pt x="1183239" y="5043284"/>
                  </a:cubicBezTo>
                  <a:cubicBezTo>
                    <a:pt x="1194880" y="5031688"/>
                    <a:pt x="1212343" y="5014296"/>
                    <a:pt x="1229805" y="5014296"/>
                  </a:cubicBezTo>
                  <a:cubicBezTo>
                    <a:pt x="1253088" y="5014296"/>
                    <a:pt x="1253088" y="5037486"/>
                    <a:pt x="1258909" y="5054879"/>
                  </a:cubicBezTo>
                  <a:cubicBezTo>
                    <a:pt x="1288013" y="5043284"/>
                    <a:pt x="1328759" y="5020093"/>
                    <a:pt x="1357863" y="5043284"/>
                  </a:cubicBezTo>
                  <a:cubicBezTo>
                    <a:pt x="1363684" y="5054879"/>
                    <a:pt x="1357863" y="5060676"/>
                    <a:pt x="1352042" y="5072272"/>
                  </a:cubicBezTo>
                  <a:cubicBezTo>
                    <a:pt x="1334580" y="5095462"/>
                    <a:pt x="1369504" y="5089664"/>
                    <a:pt x="1381146" y="5101260"/>
                  </a:cubicBezTo>
                  <a:cubicBezTo>
                    <a:pt x="1386967" y="5107057"/>
                    <a:pt x="1386967" y="5124450"/>
                    <a:pt x="1398608" y="5124450"/>
                  </a:cubicBezTo>
                  <a:cubicBezTo>
                    <a:pt x="1439354" y="5107057"/>
                    <a:pt x="1375325" y="5101260"/>
                    <a:pt x="1381146" y="5072272"/>
                  </a:cubicBezTo>
                  <a:cubicBezTo>
                    <a:pt x="1381146" y="5060676"/>
                    <a:pt x="1375325" y="5049081"/>
                    <a:pt x="1381146" y="5037486"/>
                  </a:cubicBezTo>
                  <a:cubicBezTo>
                    <a:pt x="1404429" y="5043284"/>
                    <a:pt x="1427712" y="5049081"/>
                    <a:pt x="1450996" y="5054879"/>
                  </a:cubicBezTo>
                  <a:cubicBezTo>
                    <a:pt x="1462637" y="5060676"/>
                    <a:pt x="1474279" y="5066474"/>
                    <a:pt x="1491741" y="5066474"/>
                  </a:cubicBezTo>
                  <a:cubicBezTo>
                    <a:pt x="1491741" y="5054879"/>
                    <a:pt x="1491741" y="5043284"/>
                    <a:pt x="1497562" y="5031688"/>
                  </a:cubicBezTo>
                  <a:cubicBezTo>
                    <a:pt x="1503383" y="5025891"/>
                    <a:pt x="1509204" y="5020093"/>
                    <a:pt x="1515025" y="5020093"/>
                  </a:cubicBezTo>
                  <a:cubicBezTo>
                    <a:pt x="1532487" y="5049081"/>
                    <a:pt x="1567412" y="5054879"/>
                    <a:pt x="1590695" y="5078069"/>
                  </a:cubicBezTo>
                  <a:cubicBezTo>
                    <a:pt x="1602336" y="5072272"/>
                    <a:pt x="1608157" y="5060676"/>
                    <a:pt x="1625620" y="5060676"/>
                  </a:cubicBezTo>
                  <a:cubicBezTo>
                    <a:pt x="1643082" y="5054879"/>
                    <a:pt x="1654724" y="5072272"/>
                    <a:pt x="1666365" y="5078069"/>
                  </a:cubicBezTo>
                  <a:cubicBezTo>
                    <a:pt x="1678007" y="5089664"/>
                    <a:pt x="1672186" y="5107057"/>
                    <a:pt x="1672186" y="5118652"/>
                  </a:cubicBezTo>
                  <a:cubicBezTo>
                    <a:pt x="1678007" y="5130248"/>
                    <a:pt x="1683828" y="5136045"/>
                    <a:pt x="1695469" y="5136045"/>
                  </a:cubicBezTo>
                  <a:cubicBezTo>
                    <a:pt x="1712932" y="5130248"/>
                    <a:pt x="1718752" y="5112855"/>
                    <a:pt x="1724573" y="5095462"/>
                  </a:cubicBezTo>
                  <a:cubicBezTo>
                    <a:pt x="1724573" y="5072272"/>
                    <a:pt x="1718752" y="5037486"/>
                    <a:pt x="1689648" y="5025891"/>
                  </a:cubicBezTo>
                  <a:cubicBezTo>
                    <a:pt x="1654724" y="5014296"/>
                    <a:pt x="1613978" y="5008498"/>
                    <a:pt x="1573232" y="5008498"/>
                  </a:cubicBezTo>
                  <a:cubicBezTo>
                    <a:pt x="1503383" y="5002700"/>
                    <a:pt x="1427712" y="5014296"/>
                    <a:pt x="1381146" y="4962117"/>
                  </a:cubicBezTo>
                  <a:close/>
                  <a:moveTo>
                    <a:pt x="2086143" y="4957218"/>
                  </a:moveTo>
                  <a:cubicBezTo>
                    <a:pt x="2080264" y="4980082"/>
                    <a:pt x="2074385" y="5008661"/>
                    <a:pt x="2050868" y="5025809"/>
                  </a:cubicBezTo>
                  <a:cubicBezTo>
                    <a:pt x="2044989" y="5025809"/>
                    <a:pt x="2027351" y="5025809"/>
                    <a:pt x="2027351" y="5014377"/>
                  </a:cubicBezTo>
                  <a:cubicBezTo>
                    <a:pt x="2015593" y="5002945"/>
                    <a:pt x="2027351" y="4985798"/>
                    <a:pt x="2027351" y="4974366"/>
                  </a:cubicBezTo>
                  <a:cubicBezTo>
                    <a:pt x="2027351" y="4968650"/>
                    <a:pt x="2015593" y="4962934"/>
                    <a:pt x="2009713" y="4968650"/>
                  </a:cubicBezTo>
                  <a:cubicBezTo>
                    <a:pt x="1974438" y="4980082"/>
                    <a:pt x="2009713" y="5008661"/>
                    <a:pt x="1997955" y="5031525"/>
                  </a:cubicBezTo>
                  <a:cubicBezTo>
                    <a:pt x="2003834" y="5048672"/>
                    <a:pt x="2027351" y="5060104"/>
                    <a:pt x="2044989" y="5060104"/>
                  </a:cubicBezTo>
                  <a:cubicBezTo>
                    <a:pt x="2062626" y="5060104"/>
                    <a:pt x="2068505" y="5042957"/>
                    <a:pt x="2080264" y="5025809"/>
                  </a:cubicBezTo>
                  <a:cubicBezTo>
                    <a:pt x="2080264" y="5014377"/>
                    <a:pt x="2086143" y="5002945"/>
                    <a:pt x="2080264" y="4991514"/>
                  </a:cubicBezTo>
                  <a:cubicBezTo>
                    <a:pt x="2092022" y="4985798"/>
                    <a:pt x="2086143" y="4968650"/>
                    <a:pt x="2086143" y="4957218"/>
                  </a:cubicBezTo>
                  <a:close/>
                  <a:moveTo>
                    <a:pt x="1422025" y="4957218"/>
                  </a:moveTo>
                  <a:cubicBezTo>
                    <a:pt x="1416210" y="4963036"/>
                    <a:pt x="1404580" y="4957218"/>
                    <a:pt x="1398765" y="4963036"/>
                  </a:cubicBezTo>
                  <a:cubicBezTo>
                    <a:pt x="1462729" y="5009580"/>
                    <a:pt x="1549953" y="4986308"/>
                    <a:pt x="1619731" y="4997944"/>
                  </a:cubicBezTo>
                  <a:cubicBezTo>
                    <a:pt x="1654621" y="5003762"/>
                    <a:pt x="1695325" y="5009580"/>
                    <a:pt x="1724400" y="5032852"/>
                  </a:cubicBezTo>
                  <a:cubicBezTo>
                    <a:pt x="1741844" y="5056124"/>
                    <a:pt x="1741844" y="5079396"/>
                    <a:pt x="1741844" y="5108486"/>
                  </a:cubicBezTo>
                  <a:cubicBezTo>
                    <a:pt x="1730214" y="5131758"/>
                    <a:pt x="1712770" y="5155030"/>
                    <a:pt x="1689510" y="5149212"/>
                  </a:cubicBezTo>
                  <a:cubicBezTo>
                    <a:pt x="1677880" y="5149212"/>
                    <a:pt x="1672065" y="5143394"/>
                    <a:pt x="1666251" y="5131758"/>
                  </a:cubicBezTo>
                  <a:cubicBezTo>
                    <a:pt x="1654621" y="5120122"/>
                    <a:pt x="1666251" y="5096850"/>
                    <a:pt x="1654621" y="5085214"/>
                  </a:cubicBezTo>
                  <a:cubicBezTo>
                    <a:pt x="1642991" y="5079396"/>
                    <a:pt x="1637176" y="5067760"/>
                    <a:pt x="1625546" y="5073578"/>
                  </a:cubicBezTo>
                  <a:cubicBezTo>
                    <a:pt x="1613917" y="5073578"/>
                    <a:pt x="1608102" y="5085214"/>
                    <a:pt x="1602287" y="5091032"/>
                  </a:cubicBezTo>
                  <a:cubicBezTo>
                    <a:pt x="1590657" y="5114304"/>
                    <a:pt x="1608102" y="5143394"/>
                    <a:pt x="1631361" y="5160848"/>
                  </a:cubicBezTo>
                  <a:cubicBezTo>
                    <a:pt x="1654621" y="5178302"/>
                    <a:pt x="1689510" y="5189938"/>
                    <a:pt x="1718585" y="5178302"/>
                  </a:cubicBezTo>
                  <a:cubicBezTo>
                    <a:pt x="1753474" y="5155030"/>
                    <a:pt x="1765104" y="5125940"/>
                    <a:pt x="1759289" y="5091032"/>
                  </a:cubicBezTo>
                  <a:cubicBezTo>
                    <a:pt x="1759289" y="5085214"/>
                    <a:pt x="1753474" y="5085214"/>
                    <a:pt x="1753474" y="5079396"/>
                  </a:cubicBezTo>
                  <a:cubicBezTo>
                    <a:pt x="1753474" y="5073578"/>
                    <a:pt x="1759289" y="5073578"/>
                    <a:pt x="1765104" y="5073578"/>
                  </a:cubicBezTo>
                  <a:cubicBezTo>
                    <a:pt x="1794178" y="5085214"/>
                    <a:pt x="1817438" y="5108486"/>
                    <a:pt x="1852327" y="5108486"/>
                  </a:cubicBezTo>
                  <a:cubicBezTo>
                    <a:pt x="1875587" y="5102668"/>
                    <a:pt x="1910476" y="5114304"/>
                    <a:pt x="1933736" y="5096850"/>
                  </a:cubicBezTo>
                  <a:cubicBezTo>
                    <a:pt x="1933736" y="5102668"/>
                    <a:pt x="1939551" y="5102668"/>
                    <a:pt x="1945366" y="5096850"/>
                  </a:cubicBezTo>
                  <a:cubicBezTo>
                    <a:pt x="1956996" y="5102668"/>
                    <a:pt x="1962810" y="5073578"/>
                    <a:pt x="1968625" y="5091032"/>
                  </a:cubicBezTo>
                  <a:cubicBezTo>
                    <a:pt x="1974440" y="5079396"/>
                    <a:pt x="1956996" y="5085214"/>
                    <a:pt x="1956996" y="5073578"/>
                  </a:cubicBezTo>
                  <a:cubicBezTo>
                    <a:pt x="1951181" y="5085214"/>
                    <a:pt x="1939551" y="5085214"/>
                    <a:pt x="1933736" y="5091032"/>
                  </a:cubicBezTo>
                  <a:cubicBezTo>
                    <a:pt x="1893032" y="5102668"/>
                    <a:pt x="1852327" y="5091032"/>
                    <a:pt x="1823253" y="5067760"/>
                  </a:cubicBezTo>
                  <a:cubicBezTo>
                    <a:pt x="1770919" y="5044488"/>
                    <a:pt x="1730214" y="5003762"/>
                    <a:pt x="1672065" y="4992126"/>
                  </a:cubicBezTo>
                  <a:cubicBezTo>
                    <a:pt x="1672065" y="4992126"/>
                    <a:pt x="1672065" y="4992126"/>
                    <a:pt x="1509248" y="4986308"/>
                  </a:cubicBezTo>
                  <a:cubicBezTo>
                    <a:pt x="1509248" y="4986308"/>
                    <a:pt x="1509248" y="4986308"/>
                    <a:pt x="1456914" y="4968854"/>
                  </a:cubicBezTo>
                  <a:cubicBezTo>
                    <a:pt x="1445284" y="4968854"/>
                    <a:pt x="1439469" y="4957218"/>
                    <a:pt x="1422025" y="4957218"/>
                  </a:cubicBezTo>
                  <a:close/>
                  <a:moveTo>
                    <a:pt x="1759275" y="4910674"/>
                  </a:moveTo>
                  <a:cubicBezTo>
                    <a:pt x="1747571" y="4922106"/>
                    <a:pt x="1741719" y="4939254"/>
                    <a:pt x="1747571" y="4956402"/>
                  </a:cubicBezTo>
                  <a:cubicBezTo>
                    <a:pt x="1747571" y="4962117"/>
                    <a:pt x="1753423" y="4967833"/>
                    <a:pt x="1759275" y="4973549"/>
                  </a:cubicBezTo>
                  <a:cubicBezTo>
                    <a:pt x="1788536" y="4979265"/>
                    <a:pt x="1823648" y="4979265"/>
                    <a:pt x="1841204" y="4956402"/>
                  </a:cubicBezTo>
                  <a:cubicBezTo>
                    <a:pt x="1841204" y="4944970"/>
                    <a:pt x="1847056" y="4933538"/>
                    <a:pt x="1841204" y="4927822"/>
                  </a:cubicBezTo>
                  <a:cubicBezTo>
                    <a:pt x="1823648" y="4933538"/>
                    <a:pt x="1817796" y="4950686"/>
                    <a:pt x="1811944" y="4967833"/>
                  </a:cubicBezTo>
                  <a:cubicBezTo>
                    <a:pt x="1806092" y="4973549"/>
                    <a:pt x="1800240" y="4956402"/>
                    <a:pt x="1788536" y="4967833"/>
                  </a:cubicBezTo>
                  <a:cubicBezTo>
                    <a:pt x="1776832" y="4962117"/>
                    <a:pt x="1782684" y="4950686"/>
                    <a:pt x="1782684" y="4944970"/>
                  </a:cubicBezTo>
                  <a:cubicBezTo>
                    <a:pt x="1782684" y="4944970"/>
                    <a:pt x="1782684" y="4944970"/>
                    <a:pt x="1770980" y="4962117"/>
                  </a:cubicBezTo>
                  <a:cubicBezTo>
                    <a:pt x="1765127" y="4962117"/>
                    <a:pt x="1759275" y="4962117"/>
                    <a:pt x="1759275" y="4956402"/>
                  </a:cubicBezTo>
                  <a:cubicBezTo>
                    <a:pt x="1765127" y="4944970"/>
                    <a:pt x="1776832" y="4927822"/>
                    <a:pt x="1788536" y="4922106"/>
                  </a:cubicBezTo>
                  <a:cubicBezTo>
                    <a:pt x="1794388" y="4939254"/>
                    <a:pt x="1806092" y="4916390"/>
                    <a:pt x="1811944" y="4927822"/>
                  </a:cubicBezTo>
                  <a:cubicBezTo>
                    <a:pt x="1817796" y="4927822"/>
                    <a:pt x="1817796" y="4927822"/>
                    <a:pt x="1817796" y="4922106"/>
                  </a:cubicBezTo>
                  <a:close/>
                  <a:moveTo>
                    <a:pt x="752785" y="4910673"/>
                  </a:moveTo>
                  <a:cubicBezTo>
                    <a:pt x="752785" y="4910673"/>
                    <a:pt x="758420" y="4910673"/>
                    <a:pt x="758420" y="4910673"/>
                  </a:cubicBezTo>
                  <a:cubicBezTo>
                    <a:pt x="758420" y="4928127"/>
                    <a:pt x="758420" y="4939763"/>
                    <a:pt x="764054" y="4957217"/>
                  </a:cubicBezTo>
                  <a:cubicBezTo>
                    <a:pt x="764054" y="4939763"/>
                    <a:pt x="769688" y="4928127"/>
                    <a:pt x="775323" y="4916491"/>
                  </a:cubicBezTo>
                  <a:cubicBezTo>
                    <a:pt x="797860" y="4928127"/>
                    <a:pt x="769688" y="4939763"/>
                    <a:pt x="775323" y="4951399"/>
                  </a:cubicBezTo>
                  <a:cubicBezTo>
                    <a:pt x="780957" y="4963035"/>
                    <a:pt x="792226" y="4951399"/>
                    <a:pt x="797860" y="4957217"/>
                  </a:cubicBezTo>
                  <a:cubicBezTo>
                    <a:pt x="797860" y="4968853"/>
                    <a:pt x="803494" y="4974671"/>
                    <a:pt x="797860" y="4986307"/>
                  </a:cubicBezTo>
                  <a:cubicBezTo>
                    <a:pt x="792226" y="4992125"/>
                    <a:pt x="786591" y="4997943"/>
                    <a:pt x="780957" y="5003761"/>
                  </a:cubicBezTo>
                  <a:cubicBezTo>
                    <a:pt x="752785" y="4997943"/>
                    <a:pt x="752785" y="4963035"/>
                    <a:pt x="747151" y="4945581"/>
                  </a:cubicBezTo>
                  <a:cubicBezTo>
                    <a:pt x="747151" y="4933945"/>
                    <a:pt x="747151" y="4916491"/>
                    <a:pt x="752785" y="4910673"/>
                  </a:cubicBezTo>
                  <a:close/>
                  <a:moveTo>
                    <a:pt x="960272" y="4886177"/>
                  </a:moveTo>
                  <a:cubicBezTo>
                    <a:pt x="995288" y="4886177"/>
                    <a:pt x="1006960" y="4928094"/>
                    <a:pt x="1041977" y="4922106"/>
                  </a:cubicBezTo>
                  <a:cubicBezTo>
                    <a:pt x="1071157" y="4934082"/>
                    <a:pt x="1106173" y="4916118"/>
                    <a:pt x="1135353" y="4916118"/>
                  </a:cubicBezTo>
                  <a:cubicBezTo>
                    <a:pt x="1141189" y="4916118"/>
                    <a:pt x="1152861" y="4904142"/>
                    <a:pt x="1158697" y="4910130"/>
                  </a:cubicBezTo>
                  <a:cubicBezTo>
                    <a:pt x="1152861" y="4940070"/>
                    <a:pt x="1123681" y="4928094"/>
                    <a:pt x="1100337" y="4934082"/>
                  </a:cubicBezTo>
                  <a:cubicBezTo>
                    <a:pt x="1071157" y="4940070"/>
                    <a:pt x="1041977" y="4934082"/>
                    <a:pt x="1012796" y="4928094"/>
                  </a:cubicBezTo>
                  <a:cubicBezTo>
                    <a:pt x="995288" y="4922106"/>
                    <a:pt x="983616" y="4892165"/>
                    <a:pt x="960272" y="4898153"/>
                  </a:cubicBezTo>
                  <a:cubicBezTo>
                    <a:pt x="960272" y="4898153"/>
                    <a:pt x="960272" y="4892165"/>
                    <a:pt x="960272" y="4886177"/>
                  </a:cubicBezTo>
                  <a:close/>
                  <a:moveTo>
                    <a:pt x="1055321" y="4881768"/>
                  </a:moveTo>
                  <a:cubicBezTo>
                    <a:pt x="1061200" y="4883115"/>
                    <a:pt x="1065609" y="4887157"/>
                    <a:pt x="1065609" y="4892546"/>
                  </a:cubicBezTo>
                  <a:cubicBezTo>
                    <a:pt x="1065609" y="4903325"/>
                    <a:pt x="1047972" y="4887157"/>
                    <a:pt x="1042092" y="4887157"/>
                  </a:cubicBezTo>
                  <a:cubicBezTo>
                    <a:pt x="1036213" y="4887157"/>
                    <a:pt x="1036213" y="4887157"/>
                    <a:pt x="1036213" y="4887157"/>
                  </a:cubicBezTo>
                  <a:cubicBezTo>
                    <a:pt x="1042092" y="4881768"/>
                    <a:pt x="1049441" y="4880420"/>
                    <a:pt x="1055321" y="4881768"/>
                  </a:cubicBezTo>
                  <a:close/>
                  <a:moveTo>
                    <a:pt x="1001917" y="4869028"/>
                  </a:moveTo>
                  <a:cubicBezTo>
                    <a:pt x="1014166" y="4869028"/>
                    <a:pt x="1020290" y="4869028"/>
                    <a:pt x="1026414" y="4880460"/>
                  </a:cubicBezTo>
                  <a:cubicBezTo>
                    <a:pt x="1026414" y="4880460"/>
                    <a:pt x="1026414" y="4886176"/>
                    <a:pt x="1020290" y="4886176"/>
                  </a:cubicBezTo>
                  <a:cubicBezTo>
                    <a:pt x="1014166" y="4886176"/>
                    <a:pt x="1008041" y="4874744"/>
                    <a:pt x="1001917" y="4869028"/>
                  </a:cubicBezTo>
                  <a:close/>
                  <a:moveTo>
                    <a:pt x="1323437" y="4864130"/>
                  </a:moveTo>
                  <a:cubicBezTo>
                    <a:pt x="1305983" y="4881768"/>
                    <a:pt x="1282711" y="4875889"/>
                    <a:pt x="1259439" y="4875889"/>
                  </a:cubicBezTo>
                  <a:cubicBezTo>
                    <a:pt x="1253621" y="4875889"/>
                    <a:pt x="1247803" y="4881768"/>
                    <a:pt x="1241985" y="4887647"/>
                  </a:cubicBezTo>
                  <a:cubicBezTo>
                    <a:pt x="1241985" y="4893526"/>
                    <a:pt x="1241985" y="4905285"/>
                    <a:pt x="1247803" y="4911164"/>
                  </a:cubicBezTo>
                  <a:cubicBezTo>
                    <a:pt x="1271075" y="4911164"/>
                    <a:pt x="1294347" y="4922922"/>
                    <a:pt x="1311801" y="4911164"/>
                  </a:cubicBezTo>
                  <a:cubicBezTo>
                    <a:pt x="1311801" y="4893526"/>
                    <a:pt x="1323437" y="4881768"/>
                    <a:pt x="1335073" y="4864130"/>
                  </a:cubicBezTo>
                  <a:close/>
                  <a:moveTo>
                    <a:pt x="1411908" y="4861393"/>
                  </a:moveTo>
                  <a:cubicBezTo>
                    <a:pt x="1394383" y="4862834"/>
                    <a:pt x="1375398" y="4867157"/>
                    <a:pt x="1357873" y="4864275"/>
                  </a:cubicBezTo>
                  <a:cubicBezTo>
                    <a:pt x="1357873" y="4864275"/>
                    <a:pt x="1357873" y="4864275"/>
                    <a:pt x="1328666" y="4893095"/>
                  </a:cubicBezTo>
                  <a:cubicBezTo>
                    <a:pt x="1322824" y="4904623"/>
                    <a:pt x="1328666" y="4910387"/>
                    <a:pt x="1334507" y="4921914"/>
                  </a:cubicBezTo>
                  <a:cubicBezTo>
                    <a:pt x="1357873" y="4939206"/>
                    <a:pt x="1387081" y="4944970"/>
                    <a:pt x="1416289" y="4944970"/>
                  </a:cubicBezTo>
                  <a:cubicBezTo>
                    <a:pt x="1427972" y="4933442"/>
                    <a:pt x="1445496" y="4939206"/>
                    <a:pt x="1457180" y="4927678"/>
                  </a:cubicBezTo>
                  <a:cubicBezTo>
                    <a:pt x="1474704" y="4927678"/>
                    <a:pt x="1468863" y="4910387"/>
                    <a:pt x="1474704" y="4898859"/>
                  </a:cubicBezTo>
                  <a:cubicBezTo>
                    <a:pt x="1474704" y="4887331"/>
                    <a:pt x="1463021" y="4881567"/>
                    <a:pt x="1457180" y="4875803"/>
                  </a:cubicBezTo>
                  <a:cubicBezTo>
                    <a:pt x="1445497" y="4861393"/>
                    <a:pt x="1429432" y="4859952"/>
                    <a:pt x="1411908" y="4861393"/>
                  </a:cubicBezTo>
                  <a:close/>
                  <a:moveTo>
                    <a:pt x="1315912" y="4826896"/>
                  </a:moveTo>
                  <a:cubicBezTo>
                    <a:pt x="1310051" y="4826896"/>
                    <a:pt x="1304189" y="4828366"/>
                    <a:pt x="1298327" y="4834245"/>
                  </a:cubicBezTo>
                  <a:cubicBezTo>
                    <a:pt x="1298327" y="4834245"/>
                    <a:pt x="1298327" y="4840124"/>
                    <a:pt x="1298327" y="4840124"/>
                  </a:cubicBezTo>
                  <a:cubicBezTo>
                    <a:pt x="1321774" y="4846003"/>
                    <a:pt x="1339359" y="4846003"/>
                    <a:pt x="1356945" y="4846003"/>
                  </a:cubicBezTo>
                  <a:cubicBezTo>
                    <a:pt x="1392115" y="4846003"/>
                    <a:pt x="1433147" y="4851882"/>
                    <a:pt x="1462456" y="4846003"/>
                  </a:cubicBezTo>
                  <a:cubicBezTo>
                    <a:pt x="1462456" y="4840124"/>
                    <a:pt x="1462456" y="4840124"/>
                    <a:pt x="1462456" y="4834245"/>
                  </a:cubicBezTo>
                  <a:cubicBezTo>
                    <a:pt x="1415562" y="4828365"/>
                    <a:pt x="1374530" y="4828365"/>
                    <a:pt x="1333498" y="4828365"/>
                  </a:cubicBezTo>
                  <a:cubicBezTo>
                    <a:pt x="1327636" y="4828365"/>
                    <a:pt x="1321774" y="4826896"/>
                    <a:pt x="1315912" y="4826896"/>
                  </a:cubicBezTo>
                  <a:close/>
                  <a:moveTo>
                    <a:pt x="1560792" y="4822486"/>
                  </a:moveTo>
                  <a:cubicBezTo>
                    <a:pt x="1555193" y="4822486"/>
                    <a:pt x="1555193" y="4834245"/>
                    <a:pt x="1555193" y="4840124"/>
                  </a:cubicBezTo>
                  <a:cubicBezTo>
                    <a:pt x="1555193" y="4846003"/>
                    <a:pt x="1543995" y="4846003"/>
                    <a:pt x="1538395" y="4851882"/>
                  </a:cubicBezTo>
                  <a:cubicBezTo>
                    <a:pt x="1549594" y="4851882"/>
                    <a:pt x="1555193" y="4846003"/>
                    <a:pt x="1560792" y="4846003"/>
                  </a:cubicBezTo>
                  <a:cubicBezTo>
                    <a:pt x="1571991" y="4840124"/>
                    <a:pt x="1577590" y="4834245"/>
                    <a:pt x="1577590" y="4822486"/>
                  </a:cubicBezTo>
                  <a:cubicBezTo>
                    <a:pt x="1571991" y="4822486"/>
                    <a:pt x="1566392" y="4822486"/>
                    <a:pt x="1560792" y="4822486"/>
                  </a:cubicBezTo>
                  <a:close/>
                  <a:moveTo>
                    <a:pt x="829828" y="4821244"/>
                  </a:moveTo>
                  <a:cubicBezTo>
                    <a:pt x="832727" y="4821975"/>
                    <a:pt x="835626" y="4823438"/>
                    <a:pt x="838525" y="4823438"/>
                  </a:cubicBezTo>
                  <a:cubicBezTo>
                    <a:pt x="867513" y="4835142"/>
                    <a:pt x="896501" y="4840994"/>
                    <a:pt x="925489" y="4858551"/>
                  </a:cubicBezTo>
                  <a:cubicBezTo>
                    <a:pt x="960274" y="4911219"/>
                    <a:pt x="960274" y="4911219"/>
                    <a:pt x="960274" y="4911219"/>
                  </a:cubicBezTo>
                  <a:cubicBezTo>
                    <a:pt x="960274" y="4917071"/>
                    <a:pt x="942881" y="4911219"/>
                    <a:pt x="937084" y="4917071"/>
                  </a:cubicBezTo>
                  <a:cubicBezTo>
                    <a:pt x="919691" y="4922923"/>
                    <a:pt x="913893" y="4911219"/>
                    <a:pt x="896501" y="4905367"/>
                  </a:cubicBezTo>
                  <a:cubicBezTo>
                    <a:pt x="855917" y="4905367"/>
                    <a:pt x="809537" y="4911219"/>
                    <a:pt x="786346" y="4870255"/>
                  </a:cubicBezTo>
                  <a:cubicBezTo>
                    <a:pt x="786346" y="4870255"/>
                    <a:pt x="786346" y="4864403"/>
                    <a:pt x="792144" y="4864403"/>
                  </a:cubicBezTo>
                  <a:cubicBezTo>
                    <a:pt x="803739" y="4864403"/>
                    <a:pt x="803739" y="4881959"/>
                    <a:pt x="815334" y="4881959"/>
                  </a:cubicBezTo>
                  <a:cubicBezTo>
                    <a:pt x="832727" y="4899515"/>
                    <a:pt x="861715" y="4893663"/>
                    <a:pt x="884905" y="4893663"/>
                  </a:cubicBezTo>
                  <a:cubicBezTo>
                    <a:pt x="884905" y="4887811"/>
                    <a:pt x="879108" y="4887811"/>
                    <a:pt x="884905" y="4881959"/>
                  </a:cubicBezTo>
                  <a:cubicBezTo>
                    <a:pt x="908096" y="4876107"/>
                    <a:pt x="913893" y="4917071"/>
                    <a:pt x="942881" y="4905367"/>
                  </a:cubicBezTo>
                  <a:cubicBezTo>
                    <a:pt x="942881" y="4899515"/>
                    <a:pt x="937084" y="4899515"/>
                    <a:pt x="937084" y="4893663"/>
                  </a:cubicBezTo>
                  <a:cubicBezTo>
                    <a:pt x="913893" y="4864403"/>
                    <a:pt x="913893" y="4864403"/>
                    <a:pt x="913893" y="4864403"/>
                  </a:cubicBezTo>
                  <a:cubicBezTo>
                    <a:pt x="890703" y="4840994"/>
                    <a:pt x="850120" y="4846847"/>
                    <a:pt x="821132" y="4823438"/>
                  </a:cubicBezTo>
                  <a:cubicBezTo>
                    <a:pt x="824031" y="4820512"/>
                    <a:pt x="826929" y="4820512"/>
                    <a:pt x="829828" y="4821244"/>
                  </a:cubicBezTo>
                  <a:close/>
                  <a:moveTo>
                    <a:pt x="757869" y="4813911"/>
                  </a:moveTo>
                  <a:cubicBezTo>
                    <a:pt x="761442" y="4813911"/>
                    <a:pt x="764300" y="4815136"/>
                    <a:pt x="764300" y="4817586"/>
                  </a:cubicBezTo>
                  <a:cubicBezTo>
                    <a:pt x="764300" y="4822485"/>
                    <a:pt x="758584" y="4822485"/>
                    <a:pt x="752867" y="4822485"/>
                  </a:cubicBezTo>
                  <a:cubicBezTo>
                    <a:pt x="752867" y="4822485"/>
                    <a:pt x="747151" y="4817586"/>
                    <a:pt x="747151" y="4817586"/>
                  </a:cubicBezTo>
                  <a:cubicBezTo>
                    <a:pt x="750009" y="4815136"/>
                    <a:pt x="754297" y="4813911"/>
                    <a:pt x="757869" y="4813911"/>
                  </a:cubicBezTo>
                  <a:close/>
                  <a:moveTo>
                    <a:pt x="1189142" y="4788191"/>
                  </a:moveTo>
                  <a:cubicBezTo>
                    <a:pt x="1171645" y="4794070"/>
                    <a:pt x="1154147" y="4788191"/>
                    <a:pt x="1142482" y="4799950"/>
                  </a:cubicBezTo>
                  <a:cubicBezTo>
                    <a:pt x="1136649" y="4829346"/>
                    <a:pt x="1165812" y="4841104"/>
                    <a:pt x="1177477" y="4858742"/>
                  </a:cubicBezTo>
                  <a:cubicBezTo>
                    <a:pt x="1183310" y="4864621"/>
                    <a:pt x="1177477" y="4864621"/>
                    <a:pt x="1177477" y="4864621"/>
                  </a:cubicBezTo>
                  <a:cubicBezTo>
                    <a:pt x="1189142" y="4870500"/>
                    <a:pt x="1206640" y="4876379"/>
                    <a:pt x="1218305" y="4870500"/>
                  </a:cubicBezTo>
                  <a:cubicBezTo>
                    <a:pt x="1200807" y="4864621"/>
                    <a:pt x="1177477" y="4852862"/>
                    <a:pt x="1171645" y="4829346"/>
                  </a:cubicBezTo>
                  <a:cubicBezTo>
                    <a:pt x="1171645" y="4817587"/>
                    <a:pt x="1183310" y="4811708"/>
                    <a:pt x="1189142" y="4811708"/>
                  </a:cubicBezTo>
                  <a:cubicBezTo>
                    <a:pt x="1212473" y="4799950"/>
                    <a:pt x="1224138" y="4829346"/>
                    <a:pt x="1247468" y="4829346"/>
                  </a:cubicBezTo>
                  <a:cubicBezTo>
                    <a:pt x="1253301" y="4829346"/>
                    <a:pt x="1259133" y="4823466"/>
                    <a:pt x="1259133" y="4817587"/>
                  </a:cubicBezTo>
                  <a:cubicBezTo>
                    <a:pt x="1241635" y="4794070"/>
                    <a:pt x="1212473" y="4788191"/>
                    <a:pt x="1189142" y="4788191"/>
                  </a:cubicBezTo>
                  <a:close/>
                  <a:moveTo>
                    <a:pt x="1607094" y="4781850"/>
                  </a:moveTo>
                  <a:cubicBezTo>
                    <a:pt x="1571947" y="4775942"/>
                    <a:pt x="1530941" y="4781850"/>
                    <a:pt x="1507509" y="4811391"/>
                  </a:cubicBezTo>
                  <a:cubicBezTo>
                    <a:pt x="1501651" y="4817299"/>
                    <a:pt x="1501651" y="4829115"/>
                    <a:pt x="1507509" y="4829115"/>
                  </a:cubicBezTo>
                  <a:cubicBezTo>
                    <a:pt x="1513367" y="4835023"/>
                    <a:pt x="1525083" y="4840931"/>
                    <a:pt x="1530941" y="4835023"/>
                  </a:cubicBezTo>
                  <a:cubicBezTo>
                    <a:pt x="1530941" y="4835023"/>
                    <a:pt x="1530941" y="4829115"/>
                    <a:pt x="1530941" y="4829115"/>
                  </a:cubicBezTo>
                  <a:cubicBezTo>
                    <a:pt x="1530941" y="4817299"/>
                    <a:pt x="1542657" y="4817299"/>
                    <a:pt x="1548515" y="4811391"/>
                  </a:cubicBezTo>
                  <a:cubicBezTo>
                    <a:pt x="1560231" y="4805483"/>
                    <a:pt x="1577805" y="4805483"/>
                    <a:pt x="1589521" y="4817299"/>
                  </a:cubicBezTo>
                  <a:cubicBezTo>
                    <a:pt x="1595379" y="4823207"/>
                    <a:pt x="1595379" y="4829115"/>
                    <a:pt x="1589521" y="4835023"/>
                  </a:cubicBezTo>
                  <a:cubicBezTo>
                    <a:pt x="1583663" y="4858655"/>
                    <a:pt x="1560231" y="4864563"/>
                    <a:pt x="1542657" y="4870471"/>
                  </a:cubicBezTo>
                  <a:cubicBezTo>
                    <a:pt x="1548515" y="4870471"/>
                    <a:pt x="1560231" y="4876379"/>
                    <a:pt x="1560231" y="4864563"/>
                  </a:cubicBezTo>
                  <a:cubicBezTo>
                    <a:pt x="1589521" y="4870471"/>
                    <a:pt x="1612952" y="4846839"/>
                    <a:pt x="1630526" y="4829115"/>
                  </a:cubicBezTo>
                  <a:cubicBezTo>
                    <a:pt x="1636384" y="4817299"/>
                    <a:pt x="1630526" y="4805483"/>
                    <a:pt x="1624668" y="4793666"/>
                  </a:cubicBezTo>
                  <a:close/>
                  <a:moveTo>
                    <a:pt x="816708" y="4758794"/>
                  </a:moveTo>
                  <a:cubicBezTo>
                    <a:pt x="828301" y="4764612"/>
                    <a:pt x="839894" y="4776248"/>
                    <a:pt x="851487" y="4793702"/>
                  </a:cubicBezTo>
                  <a:cubicBezTo>
                    <a:pt x="886265" y="4811156"/>
                    <a:pt x="938433" y="4799520"/>
                    <a:pt x="973212" y="4816974"/>
                  </a:cubicBezTo>
                  <a:cubicBezTo>
                    <a:pt x="1007990" y="4828610"/>
                    <a:pt x="1036972" y="4840246"/>
                    <a:pt x="1065954" y="4857700"/>
                  </a:cubicBezTo>
                  <a:cubicBezTo>
                    <a:pt x="1100733" y="4863518"/>
                    <a:pt x="1135511" y="4869336"/>
                    <a:pt x="1152901" y="4892608"/>
                  </a:cubicBezTo>
                  <a:cubicBezTo>
                    <a:pt x="1158697" y="4898426"/>
                    <a:pt x="1152901" y="4898426"/>
                    <a:pt x="1147104" y="4898426"/>
                  </a:cubicBezTo>
                  <a:cubicBezTo>
                    <a:pt x="1112326" y="4863518"/>
                    <a:pt x="1060158" y="4880972"/>
                    <a:pt x="1025379" y="4851882"/>
                  </a:cubicBezTo>
                  <a:cubicBezTo>
                    <a:pt x="996397" y="4834428"/>
                    <a:pt x="961619" y="4822792"/>
                    <a:pt x="926840" y="4816974"/>
                  </a:cubicBezTo>
                  <a:cubicBezTo>
                    <a:pt x="897858" y="4811156"/>
                    <a:pt x="868876" y="4816974"/>
                    <a:pt x="839894" y="4805338"/>
                  </a:cubicBezTo>
                  <a:cubicBezTo>
                    <a:pt x="834097" y="4816974"/>
                    <a:pt x="828301" y="4799520"/>
                    <a:pt x="822505" y="4799520"/>
                  </a:cubicBezTo>
                  <a:cubicBezTo>
                    <a:pt x="810912" y="4805338"/>
                    <a:pt x="799319" y="4799520"/>
                    <a:pt x="793523" y="4811156"/>
                  </a:cubicBezTo>
                  <a:cubicBezTo>
                    <a:pt x="793523" y="4816974"/>
                    <a:pt x="799319" y="4816974"/>
                    <a:pt x="793523" y="4822792"/>
                  </a:cubicBezTo>
                  <a:cubicBezTo>
                    <a:pt x="793523" y="4822792"/>
                    <a:pt x="787726" y="4816974"/>
                    <a:pt x="781930" y="4816974"/>
                  </a:cubicBezTo>
                  <a:cubicBezTo>
                    <a:pt x="781930" y="4793702"/>
                    <a:pt x="758744" y="4799520"/>
                    <a:pt x="747151" y="4782066"/>
                  </a:cubicBezTo>
                  <a:cubicBezTo>
                    <a:pt x="747151" y="4776248"/>
                    <a:pt x="758744" y="4776248"/>
                    <a:pt x="764540" y="4770430"/>
                  </a:cubicBezTo>
                  <a:cubicBezTo>
                    <a:pt x="770337" y="4770430"/>
                    <a:pt x="770337" y="4776248"/>
                    <a:pt x="770337" y="4776248"/>
                  </a:cubicBezTo>
                  <a:cubicBezTo>
                    <a:pt x="764540" y="4782066"/>
                    <a:pt x="770337" y="4787884"/>
                    <a:pt x="776133" y="4787884"/>
                  </a:cubicBezTo>
                  <a:cubicBezTo>
                    <a:pt x="793523" y="4793702"/>
                    <a:pt x="810912" y="4787884"/>
                    <a:pt x="828301" y="4787884"/>
                  </a:cubicBezTo>
                  <a:cubicBezTo>
                    <a:pt x="828301" y="4776248"/>
                    <a:pt x="799319" y="4770430"/>
                    <a:pt x="816708" y="4758794"/>
                  </a:cubicBezTo>
                  <a:close/>
                  <a:moveTo>
                    <a:pt x="752663" y="4712249"/>
                  </a:moveTo>
                  <a:cubicBezTo>
                    <a:pt x="758175" y="4718373"/>
                    <a:pt x="769199" y="4724498"/>
                    <a:pt x="763687" y="4730622"/>
                  </a:cubicBezTo>
                  <a:cubicBezTo>
                    <a:pt x="758175" y="4736746"/>
                    <a:pt x="758175" y="4730622"/>
                    <a:pt x="752663" y="4724498"/>
                  </a:cubicBezTo>
                  <a:cubicBezTo>
                    <a:pt x="752663" y="4718373"/>
                    <a:pt x="747151" y="4712249"/>
                    <a:pt x="752663" y="4712249"/>
                  </a:cubicBezTo>
                  <a:close/>
                  <a:moveTo>
                    <a:pt x="1183792" y="4709022"/>
                  </a:moveTo>
                  <a:cubicBezTo>
                    <a:pt x="1171343" y="4706015"/>
                    <a:pt x="1158163" y="4706015"/>
                    <a:pt x="1146447" y="4712028"/>
                  </a:cubicBezTo>
                  <a:cubicBezTo>
                    <a:pt x="1181595" y="4748106"/>
                    <a:pt x="1234316" y="4748106"/>
                    <a:pt x="1281180" y="4766144"/>
                  </a:cubicBezTo>
                  <a:cubicBezTo>
                    <a:pt x="1263606" y="4748106"/>
                    <a:pt x="1240174" y="4736080"/>
                    <a:pt x="1216743" y="4724054"/>
                  </a:cubicBezTo>
                  <a:cubicBezTo>
                    <a:pt x="1207956" y="4718041"/>
                    <a:pt x="1196240" y="4712028"/>
                    <a:pt x="1183792" y="4709022"/>
                  </a:cubicBezTo>
                  <a:close/>
                  <a:moveTo>
                    <a:pt x="1559899" y="4700002"/>
                  </a:moveTo>
                  <a:cubicBezTo>
                    <a:pt x="1507640" y="4717795"/>
                    <a:pt x="1449573" y="4753379"/>
                    <a:pt x="1437960" y="4812687"/>
                  </a:cubicBezTo>
                  <a:cubicBezTo>
                    <a:pt x="1455380" y="4788964"/>
                    <a:pt x="1478607" y="4765241"/>
                    <a:pt x="1501833" y="4753379"/>
                  </a:cubicBezTo>
                  <a:cubicBezTo>
                    <a:pt x="1536673" y="4741518"/>
                    <a:pt x="1577319" y="4747449"/>
                    <a:pt x="1594739" y="4711864"/>
                  </a:cubicBezTo>
                  <a:cubicBezTo>
                    <a:pt x="1583126" y="4705933"/>
                    <a:pt x="1571513" y="4705933"/>
                    <a:pt x="1559899" y="4700002"/>
                  </a:cubicBezTo>
                  <a:close/>
                  <a:moveTo>
                    <a:pt x="2027042" y="4690204"/>
                  </a:moveTo>
                  <a:cubicBezTo>
                    <a:pt x="2009249" y="4695968"/>
                    <a:pt x="1997388" y="4719024"/>
                    <a:pt x="1985526" y="4736316"/>
                  </a:cubicBezTo>
                  <a:cubicBezTo>
                    <a:pt x="1985526" y="4742080"/>
                    <a:pt x="1991457" y="4753608"/>
                    <a:pt x="1979595" y="4753608"/>
                  </a:cubicBezTo>
                  <a:cubicBezTo>
                    <a:pt x="1967734" y="4753608"/>
                    <a:pt x="1979595" y="4742080"/>
                    <a:pt x="1973664" y="4730552"/>
                  </a:cubicBezTo>
                  <a:cubicBezTo>
                    <a:pt x="1973664" y="4730552"/>
                    <a:pt x="1973664" y="4730552"/>
                    <a:pt x="1967734" y="4742080"/>
                  </a:cubicBezTo>
                  <a:cubicBezTo>
                    <a:pt x="1967734" y="4753608"/>
                    <a:pt x="1949941" y="4765135"/>
                    <a:pt x="1967734" y="4770899"/>
                  </a:cubicBezTo>
                  <a:cubicBezTo>
                    <a:pt x="1991457" y="4788191"/>
                    <a:pt x="2003318" y="4759372"/>
                    <a:pt x="2021111" y="4759372"/>
                  </a:cubicBezTo>
                  <a:cubicBezTo>
                    <a:pt x="2027042" y="4747844"/>
                    <a:pt x="2044834" y="4742080"/>
                    <a:pt x="2044834" y="4730552"/>
                  </a:cubicBezTo>
                  <a:cubicBezTo>
                    <a:pt x="2044834" y="4730552"/>
                    <a:pt x="2032972" y="4730552"/>
                    <a:pt x="2032972" y="4730552"/>
                  </a:cubicBezTo>
                  <a:cubicBezTo>
                    <a:pt x="2032972" y="4719024"/>
                    <a:pt x="2050765" y="4707496"/>
                    <a:pt x="2062626" y="4695968"/>
                  </a:cubicBezTo>
                  <a:cubicBezTo>
                    <a:pt x="2050765" y="4695968"/>
                    <a:pt x="2038903" y="4707496"/>
                    <a:pt x="2027042" y="4713260"/>
                  </a:cubicBezTo>
                  <a:cubicBezTo>
                    <a:pt x="2015180" y="4719024"/>
                    <a:pt x="2015180" y="4736316"/>
                    <a:pt x="2003318" y="4742080"/>
                  </a:cubicBezTo>
                  <a:cubicBezTo>
                    <a:pt x="2003318" y="4742080"/>
                    <a:pt x="1997388" y="4736316"/>
                    <a:pt x="1997388" y="4736316"/>
                  </a:cubicBezTo>
                  <a:cubicBezTo>
                    <a:pt x="2003318" y="4719024"/>
                    <a:pt x="2015180" y="4701732"/>
                    <a:pt x="2027042" y="4690204"/>
                  </a:cubicBezTo>
                  <a:close/>
                  <a:moveTo>
                    <a:pt x="1955872" y="4677955"/>
                  </a:moveTo>
                  <a:cubicBezTo>
                    <a:pt x="1938466" y="4683730"/>
                    <a:pt x="1915259" y="4689504"/>
                    <a:pt x="1909457" y="4712601"/>
                  </a:cubicBezTo>
                  <a:cubicBezTo>
                    <a:pt x="1915259" y="4729924"/>
                    <a:pt x="1886249" y="4729924"/>
                    <a:pt x="1892051" y="4747247"/>
                  </a:cubicBezTo>
                  <a:cubicBezTo>
                    <a:pt x="1892051" y="4753021"/>
                    <a:pt x="1897853" y="4758795"/>
                    <a:pt x="1903655" y="4758795"/>
                  </a:cubicBezTo>
                  <a:cubicBezTo>
                    <a:pt x="1909457" y="4758795"/>
                    <a:pt x="1921061" y="4753021"/>
                    <a:pt x="1926863" y="4747247"/>
                  </a:cubicBezTo>
                  <a:cubicBezTo>
                    <a:pt x="1921061" y="4741472"/>
                    <a:pt x="1915259" y="4735698"/>
                    <a:pt x="1915259" y="4729924"/>
                  </a:cubicBezTo>
                  <a:cubicBezTo>
                    <a:pt x="1921061" y="4712601"/>
                    <a:pt x="1938466" y="4712601"/>
                    <a:pt x="1944268" y="4701052"/>
                  </a:cubicBezTo>
                  <a:cubicBezTo>
                    <a:pt x="1955872" y="4706827"/>
                    <a:pt x="1973278" y="4695278"/>
                    <a:pt x="1984881" y="4706827"/>
                  </a:cubicBezTo>
                  <a:cubicBezTo>
                    <a:pt x="1984881" y="4701052"/>
                    <a:pt x="1996485" y="4695278"/>
                    <a:pt x="1996485" y="4689504"/>
                  </a:cubicBezTo>
                  <a:cubicBezTo>
                    <a:pt x="1979080" y="4683730"/>
                    <a:pt x="1961674" y="4695278"/>
                    <a:pt x="1944268" y="4695278"/>
                  </a:cubicBezTo>
                  <a:cubicBezTo>
                    <a:pt x="1944268" y="4695278"/>
                    <a:pt x="1944268" y="4695278"/>
                    <a:pt x="1938466" y="4695278"/>
                  </a:cubicBezTo>
                  <a:cubicBezTo>
                    <a:pt x="1938466" y="4683730"/>
                    <a:pt x="1950070" y="4683730"/>
                    <a:pt x="1955872" y="4677955"/>
                  </a:cubicBezTo>
                  <a:close/>
                  <a:moveTo>
                    <a:pt x="752541" y="4660807"/>
                  </a:moveTo>
                  <a:cubicBezTo>
                    <a:pt x="763319" y="4660807"/>
                    <a:pt x="763319" y="4677955"/>
                    <a:pt x="768709" y="4683671"/>
                  </a:cubicBezTo>
                  <a:cubicBezTo>
                    <a:pt x="768709" y="4689386"/>
                    <a:pt x="774098" y="4695102"/>
                    <a:pt x="768709" y="4695102"/>
                  </a:cubicBezTo>
                  <a:cubicBezTo>
                    <a:pt x="757930" y="4695102"/>
                    <a:pt x="757930" y="4677955"/>
                    <a:pt x="747151" y="4672239"/>
                  </a:cubicBezTo>
                  <a:cubicBezTo>
                    <a:pt x="752541" y="4660807"/>
                    <a:pt x="752541" y="4660807"/>
                    <a:pt x="752541" y="4660807"/>
                  </a:cubicBezTo>
                  <a:close/>
                  <a:moveTo>
                    <a:pt x="2084674" y="4643659"/>
                  </a:moveTo>
                  <a:cubicBezTo>
                    <a:pt x="2072916" y="4649375"/>
                    <a:pt x="2061157" y="4666523"/>
                    <a:pt x="2055278" y="4672238"/>
                  </a:cubicBezTo>
                  <a:cubicBezTo>
                    <a:pt x="2061157" y="4672238"/>
                    <a:pt x="2067037" y="4677954"/>
                    <a:pt x="2078795" y="4677954"/>
                  </a:cubicBezTo>
                  <a:cubicBezTo>
                    <a:pt x="2072916" y="4672238"/>
                    <a:pt x="2078795" y="4666523"/>
                    <a:pt x="2078795" y="4660807"/>
                  </a:cubicBezTo>
                  <a:close/>
                  <a:moveTo>
                    <a:pt x="1602087" y="4636311"/>
                  </a:moveTo>
                  <a:cubicBezTo>
                    <a:pt x="1549459" y="4659758"/>
                    <a:pt x="1490982" y="4671482"/>
                    <a:pt x="1450049" y="4712514"/>
                  </a:cubicBezTo>
                  <a:cubicBezTo>
                    <a:pt x="1432506" y="4741823"/>
                    <a:pt x="1426659" y="4771131"/>
                    <a:pt x="1420811" y="4800440"/>
                  </a:cubicBezTo>
                  <a:cubicBezTo>
                    <a:pt x="1438354" y="4759408"/>
                    <a:pt x="1467592" y="4724237"/>
                    <a:pt x="1508525" y="4706652"/>
                  </a:cubicBezTo>
                  <a:cubicBezTo>
                    <a:pt x="1543611" y="4694929"/>
                    <a:pt x="1596240" y="4683205"/>
                    <a:pt x="1602087" y="4636311"/>
                  </a:cubicBezTo>
                  <a:close/>
                  <a:moveTo>
                    <a:pt x="635377" y="4625003"/>
                  </a:moveTo>
                  <a:cubicBezTo>
                    <a:pt x="664431" y="4619161"/>
                    <a:pt x="687675" y="4642527"/>
                    <a:pt x="716729" y="4648369"/>
                  </a:cubicBezTo>
                  <a:cubicBezTo>
                    <a:pt x="722540" y="4636686"/>
                    <a:pt x="739972" y="4642527"/>
                    <a:pt x="751594" y="4642527"/>
                  </a:cubicBezTo>
                  <a:cubicBezTo>
                    <a:pt x="780649" y="4642527"/>
                    <a:pt x="809703" y="4671735"/>
                    <a:pt x="827135" y="4695101"/>
                  </a:cubicBezTo>
                  <a:cubicBezTo>
                    <a:pt x="827135" y="4695101"/>
                    <a:pt x="832946" y="4695101"/>
                    <a:pt x="832946" y="4695101"/>
                  </a:cubicBezTo>
                  <a:cubicBezTo>
                    <a:pt x="838757" y="4689260"/>
                    <a:pt x="832946" y="4683418"/>
                    <a:pt x="838757" y="4683418"/>
                  </a:cubicBezTo>
                  <a:cubicBezTo>
                    <a:pt x="856190" y="4683418"/>
                    <a:pt x="867811" y="4683418"/>
                    <a:pt x="873622" y="4695101"/>
                  </a:cubicBezTo>
                  <a:cubicBezTo>
                    <a:pt x="879433" y="4706784"/>
                    <a:pt x="879433" y="4724309"/>
                    <a:pt x="873622" y="4735992"/>
                  </a:cubicBezTo>
                  <a:cubicBezTo>
                    <a:pt x="862001" y="4747675"/>
                    <a:pt x="844568" y="4741834"/>
                    <a:pt x="827135" y="4741834"/>
                  </a:cubicBezTo>
                  <a:cubicBezTo>
                    <a:pt x="821325" y="4747675"/>
                    <a:pt x="803892" y="4747675"/>
                    <a:pt x="798081" y="4741834"/>
                  </a:cubicBezTo>
                  <a:cubicBezTo>
                    <a:pt x="792270" y="4741834"/>
                    <a:pt x="792270" y="4741834"/>
                    <a:pt x="786459" y="4741834"/>
                  </a:cubicBezTo>
                  <a:cubicBezTo>
                    <a:pt x="786459" y="4747675"/>
                    <a:pt x="786459" y="4759358"/>
                    <a:pt x="780649" y="4759358"/>
                  </a:cubicBezTo>
                  <a:cubicBezTo>
                    <a:pt x="780649" y="4765200"/>
                    <a:pt x="780649" y="4771041"/>
                    <a:pt x="774838" y="4765200"/>
                  </a:cubicBezTo>
                  <a:cubicBezTo>
                    <a:pt x="769027" y="4765200"/>
                    <a:pt x="757405" y="4765200"/>
                    <a:pt x="751594" y="4759358"/>
                  </a:cubicBezTo>
                  <a:cubicBezTo>
                    <a:pt x="751594" y="4753517"/>
                    <a:pt x="757405" y="4753517"/>
                    <a:pt x="763216" y="4753517"/>
                  </a:cubicBezTo>
                  <a:cubicBezTo>
                    <a:pt x="769027" y="4753517"/>
                    <a:pt x="774838" y="4759358"/>
                    <a:pt x="774838" y="4753517"/>
                  </a:cubicBezTo>
                  <a:cubicBezTo>
                    <a:pt x="769027" y="4747675"/>
                    <a:pt x="774838" y="4735992"/>
                    <a:pt x="774838" y="4730150"/>
                  </a:cubicBezTo>
                  <a:cubicBezTo>
                    <a:pt x="792270" y="4718467"/>
                    <a:pt x="809703" y="4741834"/>
                    <a:pt x="821325" y="4724309"/>
                  </a:cubicBezTo>
                  <a:cubicBezTo>
                    <a:pt x="838757" y="4724309"/>
                    <a:pt x="856190" y="4735992"/>
                    <a:pt x="867811" y="4718467"/>
                  </a:cubicBezTo>
                  <a:cubicBezTo>
                    <a:pt x="867811" y="4712626"/>
                    <a:pt x="862001" y="4700943"/>
                    <a:pt x="856190" y="4695101"/>
                  </a:cubicBezTo>
                  <a:cubicBezTo>
                    <a:pt x="844568" y="4695101"/>
                    <a:pt x="844568" y="4706784"/>
                    <a:pt x="838757" y="4706784"/>
                  </a:cubicBezTo>
                  <a:cubicBezTo>
                    <a:pt x="821325" y="4718467"/>
                    <a:pt x="809703" y="4695101"/>
                    <a:pt x="798081" y="4683418"/>
                  </a:cubicBezTo>
                  <a:cubicBezTo>
                    <a:pt x="786459" y="4660052"/>
                    <a:pt x="757405" y="4654210"/>
                    <a:pt x="728351" y="4654210"/>
                  </a:cubicBezTo>
                  <a:cubicBezTo>
                    <a:pt x="722540" y="4654210"/>
                    <a:pt x="728351" y="4665894"/>
                    <a:pt x="722540" y="4665894"/>
                  </a:cubicBezTo>
                  <a:cubicBezTo>
                    <a:pt x="693486" y="4654210"/>
                    <a:pt x="664431" y="4636686"/>
                    <a:pt x="629566" y="4636686"/>
                  </a:cubicBezTo>
                  <a:cubicBezTo>
                    <a:pt x="629566" y="4630844"/>
                    <a:pt x="635377" y="4625003"/>
                    <a:pt x="635377" y="4625003"/>
                  </a:cubicBezTo>
                  <a:close/>
                  <a:moveTo>
                    <a:pt x="1136649" y="4619162"/>
                  </a:moveTo>
                  <a:cubicBezTo>
                    <a:pt x="1136649" y="4619162"/>
                    <a:pt x="1136649" y="4619162"/>
                    <a:pt x="1136649" y="4625027"/>
                  </a:cubicBezTo>
                  <a:cubicBezTo>
                    <a:pt x="1142433" y="4654349"/>
                    <a:pt x="1165569" y="4677806"/>
                    <a:pt x="1188705" y="4695399"/>
                  </a:cubicBezTo>
                  <a:cubicBezTo>
                    <a:pt x="1211841" y="4701264"/>
                    <a:pt x="1234977" y="4707128"/>
                    <a:pt x="1246545" y="4724721"/>
                  </a:cubicBezTo>
                  <a:cubicBezTo>
                    <a:pt x="1281248" y="4754043"/>
                    <a:pt x="1321736" y="4771636"/>
                    <a:pt x="1339088" y="4812687"/>
                  </a:cubicBezTo>
                  <a:cubicBezTo>
                    <a:pt x="1339088" y="4812687"/>
                    <a:pt x="1339088" y="4812687"/>
                    <a:pt x="1344872" y="4812687"/>
                  </a:cubicBezTo>
                  <a:cubicBezTo>
                    <a:pt x="1333304" y="4742315"/>
                    <a:pt x="1263897" y="4707128"/>
                    <a:pt x="1211841" y="4677806"/>
                  </a:cubicBezTo>
                  <a:cubicBezTo>
                    <a:pt x="1182921" y="4660213"/>
                    <a:pt x="1165569" y="4636755"/>
                    <a:pt x="1136649" y="4619162"/>
                  </a:cubicBezTo>
                  <a:close/>
                  <a:moveTo>
                    <a:pt x="2025881" y="4602015"/>
                  </a:moveTo>
                  <a:cubicBezTo>
                    <a:pt x="2002609" y="4607857"/>
                    <a:pt x="1979337" y="4631223"/>
                    <a:pt x="1979337" y="4654590"/>
                  </a:cubicBezTo>
                  <a:cubicBezTo>
                    <a:pt x="1979337" y="4660431"/>
                    <a:pt x="1979337" y="4666273"/>
                    <a:pt x="1979337" y="4672115"/>
                  </a:cubicBezTo>
                  <a:cubicBezTo>
                    <a:pt x="1979337" y="4672115"/>
                    <a:pt x="1979337" y="4672115"/>
                    <a:pt x="2008427" y="4672115"/>
                  </a:cubicBezTo>
                  <a:cubicBezTo>
                    <a:pt x="2008427" y="4672115"/>
                    <a:pt x="2008427" y="4672115"/>
                    <a:pt x="2008427" y="4660431"/>
                  </a:cubicBezTo>
                  <a:cubicBezTo>
                    <a:pt x="2014245" y="4642907"/>
                    <a:pt x="2025881" y="4631223"/>
                    <a:pt x="2037517" y="4625382"/>
                  </a:cubicBezTo>
                  <a:cubicBezTo>
                    <a:pt x="2043335" y="4625382"/>
                    <a:pt x="2049153" y="4625382"/>
                    <a:pt x="2049153" y="4631223"/>
                  </a:cubicBezTo>
                  <a:cubicBezTo>
                    <a:pt x="2043335" y="4642907"/>
                    <a:pt x="2037517" y="4642907"/>
                    <a:pt x="2031699" y="4642907"/>
                  </a:cubicBezTo>
                  <a:cubicBezTo>
                    <a:pt x="2025881" y="4654590"/>
                    <a:pt x="2020063" y="4660431"/>
                    <a:pt x="2025881" y="4672115"/>
                  </a:cubicBezTo>
                  <a:cubicBezTo>
                    <a:pt x="2031699" y="4672115"/>
                    <a:pt x="2037517" y="4677956"/>
                    <a:pt x="2043335" y="4672115"/>
                  </a:cubicBezTo>
                  <a:cubicBezTo>
                    <a:pt x="2043335" y="4672115"/>
                    <a:pt x="2043335" y="4672115"/>
                    <a:pt x="2043335" y="4666273"/>
                  </a:cubicBezTo>
                  <a:cubicBezTo>
                    <a:pt x="2049153" y="4654590"/>
                    <a:pt x="2066607" y="4642907"/>
                    <a:pt x="2072425" y="4631223"/>
                  </a:cubicBezTo>
                  <a:cubicBezTo>
                    <a:pt x="2060789" y="4625382"/>
                    <a:pt x="2049153" y="4625382"/>
                    <a:pt x="2037517" y="4613698"/>
                  </a:cubicBezTo>
                  <a:close/>
                  <a:moveTo>
                    <a:pt x="2295346" y="4589766"/>
                  </a:moveTo>
                  <a:cubicBezTo>
                    <a:pt x="2277382" y="4589766"/>
                    <a:pt x="2259418" y="4601665"/>
                    <a:pt x="2247441" y="4613563"/>
                  </a:cubicBezTo>
                  <a:cubicBezTo>
                    <a:pt x="2253429" y="4619513"/>
                    <a:pt x="2241453" y="4631411"/>
                    <a:pt x="2259418" y="4631411"/>
                  </a:cubicBezTo>
                  <a:cubicBezTo>
                    <a:pt x="2259418" y="4631411"/>
                    <a:pt x="2265406" y="4631411"/>
                    <a:pt x="2265406" y="4625462"/>
                  </a:cubicBezTo>
                  <a:cubicBezTo>
                    <a:pt x="2265406" y="4625462"/>
                    <a:pt x="2259418" y="4625462"/>
                    <a:pt x="2259418" y="4619513"/>
                  </a:cubicBezTo>
                  <a:cubicBezTo>
                    <a:pt x="2259418" y="4613563"/>
                    <a:pt x="2259418" y="4613563"/>
                    <a:pt x="2265406" y="4613563"/>
                  </a:cubicBezTo>
                  <a:cubicBezTo>
                    <a:pt x="2283370" y="4625462"/>
                    <a:pt x="2283370" y="4595716"/>
                    <a:pt x="2295346" y="4595716"/>
                  </a:cubicBezTo>
                  <a:close/>
                  <a:moveTo>
                    <a:pt x="1217489" y="4585810"/>
                  </a:moveTo>
                  <a:cubicBezTo>
                    <a:pt x="1223205" y="4597493"/>
                    <a:pt x="1217489" y="4615018"/>
                    <a:pt x="1223205" y="4620860"/>
                  </a:cubicBezTo>
                  <a:cubicBezTo>
                    <a:pt x="1240353" y="4632543"/>
                    <a:pt x="1246069" y="4655909"/>
                    <a:pt x="1268933" y="4655909"/>
                  </a:cubicBezTo>
                  <a:cubicBezTo>
                    <a:pt x="1263217" y="4632543"/>
                    <a:pt x="1257501" y="4615018"/>
                    <a:pt x="1263217" y="4591651"/>
                  </a:cubicBezTo>
                  <a:cubicBezTo>
                    <a:pt x="1246069" y="4591651"/>
                    <a:pt x="1234637" y="4579968"/>
                    <a:pt x="1217489" y="4585810"/>
                  </a:cubicBezTo>
                  <a:close/>
                  <a:moveTo>
                    <a:pt x="500667" y="4579967"/>
                  </a:moveTo>
                  <a:cubicBezTo>
                    <a:pt x="564825" y="4597421"/>
                    <a:pt x="623151" y="4638147"/>
                    <a:pt x="675644" y="4678873"/>
                  </a:cubicBezTo>
                  <a:cubicBezTo>
                    <a:pt x="704807" y="4702145"/>
                    <a:pt x="728137" y="4731234"/>
                    <a:pt x="739802" y="4760324"/>
                  </a:cubicBezTo>
                  <a:cubicBezTo>
                    <a:pt x="739802" y="4760324"/>
                    <a:pt x="739802" y="4766142"/>
                    <a:pt x="739802" y="4766142"/>
                  </a:cubicBezTo>
                  <a:cubicBezTo>
                    <a:pt x="733970" y="4766142"/>
                    <a:pt x="733970" y="4766142"/>
                    <a:pt x="733970" y="4766142"/>
                  </a:cubicBezTo>
                  <a:cubicBezTo>
                    <a:pt x="716472" y="4731234"/>
                    <a:pt x="687309" y="4696327"/>
                    <a:pt x="652314" y="4678873"/>
                  </a:cubicBezTo>
                  <a:cubicBezTo>
                    <a:pt x="634816" y="4667237"/>
                    <a:pt x="617318" y="4643965"/>
                    <a:pt x="593988" y="4632329"/>
                  </a:cubicBezTo>
                  <a:cubicBezTo>
                    <a:pt x="576490" y="4626511"/>
                    <a:pt x="558992" y="4609057"/>
                    <a:pt x="535662" y="4609057"/>
                  </a:cubicBezTo>
                  <a:cubicBezTo>
                    <a:pt x="570658" y="4638147"/>
                    <a:pt x="617318" y="4649783"/>
                    <a:pt x="646481" y="4684691"/>
                  </a:cubicBezTo>
                  <a:cubicBezTo>
                    <a:pt x="663979" y="4707963"/>
                    <a:pt x="681476" y="4731234"/>
                    <a:pt x="704807" y="4748688"/>
                  </a:cubicBezTo>
                  <a:cubicBezTo>
                    <a:pt x="710639" y="4748688"/>
                    <a:pt x="716472" y="4760324"/>
                    <a:pt x="710639" y="4760324"/>
                  </a:cubicBezTo>
                  <a:cubicBezTo>
                    <a:pt x="698974" y="4754506"/>
                    <a:pt x="687309" y="4742870"/>
                    <a:pt x="675644" y="4737052"/>
                  </a:cubicBezTo>
                  <a:cubicBezTo>
                    <a:pt x="646481" y="4713781"/>
                    <a:pt x="634816" y="4678873"/>
                    <a:pt x="599820" y="4661419"/>
                  </a:cubicBezTo>
                  <a:cubicBezTo>
                    <a:pt x="570658" y="4643965"/>
                    <a:pt x="529830" y="4626511"/>
                    <a:pt x="506499" y="4591603"/>
                  </a:cubicBezTo>
                  <a:cubicBezTo>
                    <a:pt x="506499" y="4591603"/>
                    <a:pt x="494834" y="4585785"/>
                    <a:pt x="500667" y="4579967"/>
                  </a:cubicBezTo>
                  <a:close/>
                  <a:moveTo>
                    <a:pt x="1508060" y="4578421"/>
                  </a:moveTo>
                  <a:cubicBezTo>
                    <a:pt x="1496376" y="4572619"/>
                    <a:pt x="1478851" y="4584223"/>
                    <a:pt x="1467168" y="4590025"/>
                  </a:cubicBezTo>
                  <a:cubicBezTo>
                    <a:pt x="1467168" y="4619034"/>
                    <a:pt x="1461327" y="4648044"/>
                    <a:pt x="1437960" y="4671251"/>
                  </a:cubicBezTo>
                  <a:cubicBezTo>
                    <a:pt x="1443802" y="4671251"/>
                    <a:pt x="1449643" y="4682855"/>
                    <a:pt x="1449643" y="4682855"/>
                  </a:cubicBezTo>
                  <a:cubicBezTo>
                    <a:pt x="1449643" y="4677053"/>
                    <a:pt x="1443802" y="4671251"/>
                    <a:pt x="1449643" y="4671251"/>
                  </a:cubicBezTo>
                  <a:cubicBezTo>
                    <a:pt x="1455485" y="4659648"/>
                    <a:pt x="1455485" y="4671251"/>
                    <a:pt x="1461327" y="4665450"/>
                  </a:cubicBezTo>
                  <a:cubicBezTo>
                    <a:pt x="1490535" y="4648044"/>
                    <a:pt x="1513901" y="4619034"/>
                    <a:pt x="1508060" y="4578421"/>
                  </a:cubicBezTo>
                  <a:close/>
                  <a:moveTo>
                    <a:pt x="2090798" y="4562821"/>
                  </a:moveTo>
                  <a:cubicBezTo>
                    <a:pt x="2084674" y="4568333"/>
                    <a:pt x="2072425" y="4573845"/>
                    <a:pt x="2072425" y="4579357"/>
                  </a:cubicBezTo>
                  <a:cubicBezTo>
                    <a:pt x="2072425" y="4579357"/>
                    <a:pt x="2072425" y="4579357"/>
                    <a:pt x="2078549" y="4584869"/>
                  </a:cubicBezTo>
                  <a:cubicBezTo>
                    <a:pt x="2078549" y="4573845"/>
                    <a:pt x="2096922" y="4568333"/>
                    <a:pt x="2090798" y="4562821"/>
                  </a:cubicBezTo>
                  <a:close/>
                  <a:moveTo>
                    <a:pt x="2060667" y="4562821"/>
                  </a:moveTo>
                  <a:cubicBezTo>
                    <a:pt x="2048908" y="4562821"/>
                    <a:pt x="2043029" y="4574253"/>
                    <a:pt x="2043029" y="4585685"/>
                  </a:cubicBezTo>
                  <a:cubicBezTo>
                    <a:pt x="2066546" y="4585685"/>
                    <a:pt x="2043029" y="4614265"/>
                    <a:pt x="2066546" y="4614265"/>
                  </a:cubicBezTo>
                  <a:cubicBezTo>
                    <a:pt x="2090063" y="4614265"/>
                    <a:pt x="2119459" y="4602833"/>
                    <a:pt x="2131217" y="4585685"/>
                  </a:cubicBezTo>
                  <a:cubicBezTo>
                    <a:pt x="2107700" y="4591401"/>
                    <a:pt x="2078304" y="4608549"/>
                    <a:pt x="2060667" y="4591401"/>
                  </a:cubicBezTo>
                  <a:cubicBezTo>
                    <a:pt x="2054788" y="4579969"/>
                    <a:pt x="2060667" y="4568537"/>
                    <a:pt x="2060667" y="4562821"/>
                  </a:cubicBezTo>
                  <a:close/>
                  <a:moveTo>
                    <a:pt x="954942" y="4555471"/>
                  </a:moveTo>
                  <a:cubicBezTo>
                    <a:pt x="943414" y="4573319"/>
                    <a:pt x="926122" y="4567370"/>
                    <a:pt x="908830" y="4567370"/>
                  </a:cubicBezTo>
                  <a:cubicBezTo>
                    <a:pt x="914594" y="4573319"/>
                    <a:pt x="926122" y="4573319"/>
                    <a:pt x="937650" y="4573319"/>
                  </a:cubicBezTo>
                  <a:cubicBezTo>
                    <a:pt x="943414" y="4573319"/>
                    <a:pt x="943414" y="4585218"/>
                    <a:pt x="943414" y="4591167"/>
                  </a:cubicBezTo>
                  <a:cubicBezTo>
                    <a:pt x="960706" y="4591167"/>
                    <a:pt x="972233" y="4597116"/>
                    <a:pt x="989525" y="4597116"/>
                  </a:cubicBezTo>
                  <a:cubicBezTo>
                    <a:pt x="995289" y="4597116"/>
                    <a:pt x="1001053" y="4591167"/>
                    <a:pt x="1006817" y="4585218"/>
                  </a:cubicBezTo>
                  <a:cubicBezTo>
                    <a:pt x="995289" y="4567370"/>
                    <a:pt x="972233" y="4561421"/>
                    <a:pt x="954942" y="4555471"/>
                  </a:cubicBezTo>
                  <a:close/>
                  <a:moveTo>
                    <a:pt x="1915647" y="4550571"/>
                  </a:moveTo>
                  <a:cubicBezTo>
                    <a:pt x="1898193" y="4556083"/>
                    <a:pt x="1874920" y="4550571"/>
                    <a:pt x="1869102" y="4567107"/>
                  </a:cubicBezTo>
                  <a:cubicBezTo>
                    <a:pt x="1869102" y="4567107"/>
                    <a:pt x="1874920" y="4572619"/>
                    <a:pt x="1874920" y="4572619"/>
                  </a:cubicBezTo>
                  <a:close/>
                  <a:moveTo>
                    <a:pt x="583022" y="4545671"/>
                  </a:moveTo>
                  <a:cubicBezTo>
                    <a:pt x="583022" y="4545671"/>
                    <a:pt x="583022" y="4545671"/>
                    <a:pt x="583022" y="4557251"/>
                  </a:cubicBezTo>
                  <a:cubicBezTo>
                    <a:pt x="588901" y="4574622"/>
                    <a:pt x="612418" y="4591993"/>
                    <a:pt x="630055" y="4597783"/>
                  </a:cubicBezTo>
                  <a:cubicBezTo>
                    <a:pt x="641814" y="4603573"/>
                    <a:pt x="653572" y="4603573"/>
                    <a:pt x="659451" y="4597783"/>
                  </a:cubicBezTo>
                  <a:cubicBezTo>
                    <a:pt x="671210" y="4580412"/>
                    <a:pt x="659451" y="4563041"/>
                    <a:pt x="653572" y="4551461"/>
                  </a:cubicBezTo>
                  <a:cubicBezTo>
                    <a:pt x="641814" y="4551461"/>
                    <a:pt x="653572" y="4563041"/>
                    <a:pt x="647693" y="4568831"/>
                  </a:cubicBezTo>
                  <a:cubicBezTo>
                    <a:pt x="624176" y="4609363"/>
                    <a:pt x="606539" y="4551461"/>
                    <a:pt x="583022" y="4545671"/>
                  </a:cubicBezTo>
                  <a:close/>
                  <a:moveTo>
                    <a:pt x="925978" y="4543326"/>
                  </a:moveTo>
                  <a:cubicBezTo>
                    <a:pt x="921384" y="4544040"/>
                    <a:pt x="916791" y="4546898"/>
                    <a:pt x="913729" y="4549756"/>
                  </a:cubicBezTo>
                  <a:cubicBezTo>
                    <a:pt x="919853" y="4555472"/>
                    <a:pt x="932102" y="4555472"/>
                    <a:pt x="938226" y="4549756"/>
                  </a:cubicBezTo>
                  <a:cubicBezTo>
                    <a:pt x="935164" y="4544040"/>
                    <a:pt x="930571" y="4542611"/>
                    <a:pt x="925978" y="4543326"/>
                  </a:cubicBezTo>
                  <a:close/>
                  <a:moveTo>
                    <a:pt x="890864" y="4533425"/>
                  </a:moveTo>
                  <a:cubicBezTo>
                    <a:pt x="890864" y="4533425"/>
                    <a:pt x="890864" y="4533425"/>
                    <a:pt x="890864" y="4544857"/>
                  </a:cubicBezTo>
                  <a:cubicBezTo>
                    <a:pt x="885148" y="4556289"/>
                    <a:pt x="873717" y="4562004"/>
                    <a:pt x="862285" y="4562004"/>
                  </a:cubicBezTo>
                  <a:cubicBezTo>
                    <a:pt x="862285" y="4562004"/>
                    <a:pt x="862285" y="4562004"/>
                    <a:pt x="885148" y="4567720"/>
                  </a:cubicBezTo>
                  <a:cubicBezTo>
                    <a:pt x="890864" y="4567720"/>
                    <a:pt x="896580" y="4562004"/>
                    <a:pt x="896580" y="4556289"/>
                  </a:cubicBezTo>
                  <a:cubicBezTo>
                    <a:pt x="896580" y="4544857"/>
                    <a:pt x="896580" y="4539141"/>
                    <a:pt x="890864" y="4533425"/>
                  </a:cubicBezTo>
                  <a:close/>
                  <a:moveTo>
                    <a:pt x="2067525" y="4521992"/>
                  </a:moveTo>
                  <a:cubicBezTo>
                    <a:pt x="2067525" y="4521992"/>
                    <a:pt x="2067525" y="4521992"/>
                    <a:pt x="2096921" y="4533424"/>
                  </a:cubicBezTo>
                  <a:cubicBezTo>
                    <a:pt x="2096921" y="4527708"/>
                    <a:pt x="2091042" y="4521992"/>
                    <a:pt x="2085163" y="4521992"/>
                  </a:cubicBezTo>
                  <a:cubicBezTo>
                    <a:pt x="2079284" y="4516276"/>
                    <a:pt x="2073404" y="4516276"/>
                    <a:pt x="2067525" y="4521992"/>
                  </a:cubicBezTo>
                  <a:close/>
                  <a:moveTo>
                    <a:pt x="1940144" y="4521175"/>
                  </a:moveTo>
                  <a:cubicBezTo>
                    <a:pt x="1934428" y="4521175"/>
                    <a:pt x="1928712" y="4527300"/>
                    <a:pt x="1922995" y="4527300"/>
                  </a:cubicBezTo>
                  <a:cubicBezTo>
                    <a:pt x="1928712" y="4533424"/>
                    <a:pt x="1934428" y="4527300"/>
                    <a:pt x="1940144" y="4521175"/>
                  </a:cubicBezTo>
                  <a:close/>
                  <a:moveTo>
                    <a:pt x="921079" y="4520563"/>
                  </a:moveTo>
                  <a:cubicBezTo>
                    <a:pt x="916485" y="4521992"/>
                    <a:pt x="911892" y="4524850"/>
                    <a:pt x="908830" y="4527708"/>
                  </a:cubicBezTo>
                  <a:cubicBezTo>
                    <a:pt x="908830" y="4533424"/>
                    <a:pt x="914954" y="4533424"/>
                    <a:pt x="914954" y="4533424"/>
                  </a:cubicBezTo>
                  <a:cubicBezTo>
                    <a:pt x="921079" y="4533424"/>
                    <a:pt x="933327" y="4533424"/>
                    <a:pt x="933327" y="4521992"/>
                  </a:cubicBezTo>
                  <a:cubicBezTo>
                    <a:pt x="930265" y="4519134"/>
                    <a:pt x="925672" y="4519134"/>
                    <a:pt x="921079" y="4520563"/>
                  </a:cubicBezTo>
                  <a:close/>
                  <a:moveTo>
                    <a:pt x="2381084" y="4516276"/>
                  </a:moveTo>
                  <a:cubicBezTo>
                    <a:pt x="2357887" y="4527825"/>
                    <a:pt x="2340490" y="4539373"/>
                    <a:pt x="2317293" y="4545147"/>
                  </a:cubicBezTo>
                  <a:cubicBezTo>
                    <a:pt x="2259301" y="4562470"/>
                    <a:pt x="2207108" y="4522050"/>
                    <a:pt x="2143316" y="4539373"/>
                  </a:cubicBezTo>
                  <a:cubicBezTo>
                    <a:pt x="2143316" y="4539373"/>
                    <a:pt x="2143316" y="4539373"/>
                    <a:pt x="2137517" y="4545147"/>
                  </a:cubicBezTo>
                  <a:cubicBezTo>
                    <a:pt x="2114320" y="4568244"/>
                    <a:pt x="2160714" y="4568244"/>
                    <a:pt x="2154914" y="4585567"/>
                  </a:cubicBezTo>
                  <a:cubicBezTo>
                    <a:pt x="2166513" y="4591341"/>
                    <a:pt x="2183911" y="4585567"/>
                    <a:pt x="2195509" y="4597116"/>
                  </a:cubicBezTo>
                  <a:cubicBezTo>
                    <a:pt x="2183911" y="4608664"/>
                    <a:pt x="2201308" y="4625987"/>
                    <a:pt x="2183911" y="4631761"/>
                  </a:cubicBezTo>
                  <a:cubicBezTo>
                    <a:pt x="2172312" y="4631761"/>
                    <a:pt x="2178111" y="4614438"/>
                    <a:pt x="2178111" y="4602890"/>
                  </a:cubicBezTo>
                  <a:cubicBezTo>
                    <a:pt x="2149115" y="4597116"/>
                    <a:pt x="2131718" y="4614438"/>
                    <a:pt x="2108521" y="4620213"/>
                  </a:cubicBezTo>
                  <a:cubicBezTo>
                    <a:pt x="2102721" y="4625987"/>
                    <a:pt x="2108521" y="4625987"/>
                    <a:pt x="2108521" y="4631761"/>
                  </a:cubicBezTo>
                  <a:cubicBezTo>
                    <a:pt x="2102721" y="4643310"/>
                    <a:pt x="2096922" y="4660632"/>
                    <a:pt x="2096922" y="4677955"/>
                  </a:cubicBezTo>
                  <a:cubicBezTo>
                    <a:pt x="2096922" y="4677955"/>
                    <a:pt x="2102721" y="4677955"/>
                    <a:pt x="2102721" y="4677955"/>
                  </a:cubicBezTo>
                  <a:cubicBezTo>
                    <a:pt x="2102721" y="4654858"/>
                    <a:pt x="2114320" y="4631761"/>
                    <a:pt x="2125918" y="4620213"/>
                  </a:cubicBezTo>
                  <a:cubicBezTo>
                    <a:pt x="2131718" y="4614438"/>
                    <a:pt x="2137517" y="4614438"/>
                    <a:pt x="2143316" y="4620213"/>
                  </a:cubicBezTo>
                  <a:cubicBezTo>
                    <a:pt x="2137517" y="4631761"/>
                    <a:pt x="2125918" y="4637535"/>
                    <a:pt x="2120119" y="4654858"/>
                  </a:cubicBezTo>
                  <a:cubicBezTo>
                    <a:pt x="2120119" y="4660632"/>
                    <a:pt x="2120119" y="4666407"/>
                    <a:pt x="2125918" y="4672181"/>
                  </a:cubicBezTo>
                  <a:cubicBezTo>
                    <a:pt x="2131718" y="4666407"/>
                    <a:pt x="2137517" y="4654858"/>
                    <a:pt x="2143316" y="4666407"/>
                  </a:cubicBezTo>
                  <a:cubicBezTo>
                    <a:pt x="2166513" y="4649084"/>
                    <a:pt x="2195509" y="4643310"/>
                    <a:pt x="2218706" y="4643310"/>
                  </a:cubicBezTo>
                  <a:cubicBezTo>
                    <a:pt x="2218706" y="4643310"/>
                    <a:pt x="2218706" y="4643310"/>
                    <a:pt x="2218706" y="4637535"/>
                  </a:cubicBezTo>
                  <a:cubicBezTo>
                    <a:pt x="2230304" y="4602890"/>
                    <a:pt x="2259301" y="4579793"/>
                    <a:pt x="2294096" y="4579793"/>
                  </a:cubicBezTo>
                  <a:cubicBezTo>
                    <a:pt x="2311494" y="4591341"/>
                    <a:pt x="2323092" y="4562470"/>
                    <a:pt x="2334690" y="4550922"/>
                  </a:cubicBezTo>
                  <a:cubicBezTo>
                    <a:pt x="2352088" y="4539373"/>
                    <a:pt x="2369486" y="4527825"/>
                    <a:pt x="2381084" y="4516276"/>
                  </a:cubicBezTo>
                  <a:close/>
                  <a:moveTo>
                    <a:pt x="764298" y="4516275"/>
                  </a:moveTo>
                  <a:cubicBezTo>
                    <a:pt x="798970" y="4545032"/>
                    <a:pt x="839421" y="4585292"/>
                    <a:pt x="874094" y="4614049"/>
                  </a:cubicBezTo>
                  <a:cubicBezTo>
                    <a:pt x="897209" y="4608298"/>
                    <a:pt x="908766" y="4631303"/>
                    <a:pt x="931881" y="4631303"/>
                  </a:cubicBezTo>
                  <a:cubicBezTo>
                    <a:pt x="949217" y="4637054"/>
                    <a:pt x="972332" y="4648557"/>
                    <a:pt x="989668" y="4642806"/>
                  </a:cubicBezTo>
                  <a:cubicBezTo>
                    <a:pt x="983889" y="4608298"/>
                    <a:pt x="943438" y="4602546"/>
                    <a:pt x="914545" y="4596795"/>
                  </a:cubicBezTo>
                  <a:cubicBezTo>
                    <a:pt x="914545" y="4596795"/>
                    <a:pt x="914545" y="4596795"/>
                    <a:pt x="908766" y="4585292"/>
                  </a:cubicBezTo>
                  <a:cubicBezTo>
                    <a:pt x="902987" y="4585292"/>
                    <a:pt x="891430" y="4579540"/>
                    <a:pt x="885651" y="4585292"/>
                  </a:cubicBezTo>
                  <a:cubicBezTo>
                    <a:pt x="885651" y="4596795"/>
                    <a:pt x="902987" y="4596795"/>
                    <a:pt x="914545" y="4602546"/>
                  </a:cubicBezTo>
                  <a:cubicBezTo>
                    <a:pt x="920324" y="4602546"/>
                    <a:pt x="920324" y="4608298"/>
                    <a:pt x="914545" y="4608298"/>
                  </a:cubicBezTo>
                  <a:cubicBezTo>
                    <a:pt x="902987" y="4614049"/>
                    <a:pt x="891430" y="4608298"/>
                    <a:pt x="879872" y="4602546"/>
                  </a:cubicBezTo>
                  <a:cubicBezTo>
                    <a:pt x="856758" y="4573789"/>
                    <a:pt x="822085" y="4556534"/>
                    <a:pt x="793192" y="4539280"/>
                  </a:cubicBezTo>
                  <a:cubicBezTo>
                    <a:pt x="781634" y="4533529"/>
                    <a:pt x="775856" y="4516275"/>
                    <a:pt x="764298" y="4516275"/>
                  </a:cubicBezTo>
                  <a:close/>
                  <a:moveTo>
                    <a:pt x="716013" y="4514725"/>
                  </a:moveTo>
                  <a:cubicBezTo>
                    <a:pt x="701451" y="4511826"/>
                    <a:pt x="685433" y="4511826"/>
                    <a:pt x="670871" y="4515450"/>
                  </a:cubicBezTo>
                  <a:lnTo>
                    <a:pt x="658794" y="4522902"/>
                  </a:lnTo>
                  <a:lnTo>
                    <a:pt x="656673" y="4523149"/>
                  </a:lnTo>
                  <a:cubicBezTo>
                    <a:pt x="647936" y="4525958"/>
                    <a:pt x="640291" y="4530668"/>
                    <a:pt x="634466" y="4537915"/>
                  </a:cubicBezTo>
                  <a:lnTo>
                    <a:pt x="658794" y="4522902"/>
                  </a:lnTo>
                  <a:lnTo>
                    <a:pt x="685433" y="4519798"/>
                  </a:lnTo>
                  <a:cubicBezTo>
                    <a:pt x="705820" y="4520522"/>
                    <a:pt x="727663" y="4526320"/>
                    <a:pt x="745137" y="4532118"/>
                  </a:cubicBezTo>
                  <a:cubicBezTo>
                    <a:pt x="803385" y="4572700"/>
                    <a:pt x="844159" y="4630676"/>
                    <a:pt x="890757" y="4682854"/>
                  </a:cubicBezTo>
                  <a:cubicBezTo>
                    <a:pt x="943180" y="4694449"/>
                    <a:pt x="989778" y="4711842"/>
                    <a:pt x="1024727" y="4746627"/>
                  </a:cubicBezTo>
                  <a:cubicBezTo>
                    <a:pt x="1065501" y="4787210"/>
                    <a:pt x="1100449" y="4850984"/>
                    <a:pt x="1158697" y="4856781"/>
                  </a:cubicBezTo>
                  <a:cubicBezTo>
                    <a:pt x="1158697" y="4856781"/>
                    <a:pt x="1158697" y="4856781"/>
                    <a:pt x="1147048" y="4845186"/>
                  </a:cubicBezTo>
                  <a:cubicBezTo>
                    <a:pt x="1141223" y="4845186"/>
                    <a:pt x="1135398" y="4850984"/>
                    <a:pt x="1129573" y="4845186"/>
                  </a:cubicBezTo>
                  <a:cubicBezTo>
                    <a:pt x="1077150" y="4798806"/>
                    <a:pt x="1053851" y="4735032"/>
                    <a:pt x="989778" y="4694449"/>
                  </a:cubicBezTo>
                  <a:cubicBezTo>
                    <a:pt x="966479" y="4682854"/>
                    <a:pt x="937355" y="4677057"/>
                    <a:pt x="914056" y="4671259"/>
                  </a:cubicBezTo>
                  <a:cubicBezTo>
                    <a:pt x="873282" y="4630676"/>
                    <a:pt x="826684" y="4595891"/>
                    <a:pt x="791735" y="4561105"/>
                  </a:cubicBezTo>
                  <a:cubicBezTo>
                    <a:pt x="768436" y="4543713"/>
                    <a:pt x="745137" y="4520522"/>
                    <a:pt x="716013" y="4514725"/>
                  </a:cubicBezTo>
                  <a:close/>
                  <a:moveTo>
                    <a:pt x="1350383" y="4508928"/>
                  </a:moveTo>
                  <a:cubicBezTo>
                    <a:pt x="1327111" y="4514770"/>
                    <a:pt x="1309657" y="4532294"/>
                    <a:pt x="1292203" y="4555661"/>
                  </a:cubicBezTo>
                  <a:cubicBezTo>
                    <a:pt x="1274749" y="4584868"/>
                    <a:pt x="1268931" y="4619917"/>
                    <a:pt x="1286385" y="4654967"/>
                  </a:cubicBezTo>
                  <a:cubicBezTo>
                    <a:pt x="1292203" y="4649125"/>
                    <a:pt x="1298021" y="4649125"/>
                    <a:pt x="1303839" y="4643284"/>
                  </a:cubicBezTo>
                  <a:cubicBezTo>
                    <a:pt x="1303839" y="4637442"/>
                    <a:pt x="1292203" y="4637442"/>
                    <a:pt x="1298021" y="4625759"/>
                  </a:cubicBezTo>
                  <a:cubicBezTo>
                    <a:pt x="1303839" y="4619917"/>
                    <a:pt x="1315475" y="4625759"/>
                    <a:pt x="1321293" y="4631601"/>
                  </a:cubicBezTo>
                  <a:cubicBezTo>
                    <a:pt x="1321293" y="4649125"/>
                    <a:pt x="1344565" y="4637442"/>
                    <a:pt x="1350383" y="4643284"/>
                  </a:cubicBezTo>
                  <a:cubicBezTo>
                    <a:pt x="1350383" y="4643284"/>
                    <a:pt x="1350383" y="4643284"/>
                    <a:pt x="1344565" y="4654967"/>
                  </a:cubicBezTo>
                  <a:cubicBezTo>
                    <a:pt x="1344565" y="4660808"/>
                    <a:pt x="1350383" y="4660808"/>
                    <a:pt x="1350383" y="4660808"/>
                  </a:cubicBezTo>
                  <a:cubicBezTo>
                    <a:pt x="1362019" y="4649125"/>
                    <a:pt x="1373655" y="4660808"/>
                    <a:pt x="1379473" y="4649125"/>
                  </a:cubicBezTo>
                  <a:cubicBezTo>
                    <a:pt x="1391108" y="4637442"/>
                    <a:pt x="1391108" y="4660808"/>
                    <a:pt x="1402744" y="4660808"/>
                  </a:cubicBezTo>
                  <a:cubicBezTo>
                    <a:pt x="1402744" y="4660808"/>
                    <a:pt x="1402744" y="4660808"/>
                    <a:pt x="1402744" y="4643284"/>
                  </a:cubicBezTo>
                  <a:cubicBezTo>
                    <a:pt x="1414380" y="4643284"/>
                    <a:pt x="1426016" y="4643284"/>
                    <a:pt x="1431834" y="4649125"/>
                  </a:cubicBezTo>
                  <a:cubicBezTo>
                    <a:pt x="1443470" y="4637442"/>
                    <a:pt x="1455106" y="4619917"/>
                    <a:pt x="1449288" y="4596551"/>
                  </a:cubicBezTo>
                  <a:cubicBezTo>
                    <a:pt x="1443470" y="4549819"/>
                    <a:pt x="1391108" y="4520611"/>
                    <a:pt x="1350383" y="4508928"/>
                  </a:cubicBezTo>
                  <a:close/>
                  <a:moveTo>
                    <a:pt x="2427629" y="4499129"/>
                  </a:moveTo>
                  <a:cubicBezTo>
                    <a:pt x="2404766" y="4516277"/>
                    <a:pt x="2381902" y="4533425"/>
                    <a:pt x="2359038" y="4550573"/>
                  </a:cubicBezTo>
                  <a:cubicBezTo>
                    <a:pt x="2370470" y="4550573"/>
                    <a:pt x="2376186" y="4544857"/>
                    <a:pt x="2387618" y="4544857"/>
                  </a:cubicBezTo>
                  <a:cubicBezTo>
                    <a:pt x="2404766" y="4527709"/>
                    <a:pt x="2421913" y="4521993"/>
                    <a:pt x="2427629" y="4499129"/>
                  </a:cubicBezTo>
                  <a:close/>
                  <a:moveTo>
                    <a:pt x="367450" y="4499129"/>
                  </a:moveTo>
                  <a:cubicBezTo>
                    <a:pt x="367450" y="4499129"/>
                    <a:pt x="367450" y="4499129"/>
                    <a:pt x="367450" y="4504922"/>
                  </a:cubicBezTo>
                  <a:cubicBezTo>
                    <a:pt x="390741" y="4528093"/>
                    <a:pt x="419854" y="4557057"/>
                    <a:pt x="448967" y="4574435"/>
                  </a:cubicBezTo>
                  <a:cubicBezTo>
                    <a:pt x="448967" y="4580228"/>
                    <a:pt x="448967" y="4574435"/>
                    <a:pt x="454790" y="4574435"/>
                  </a:cubicBezTo>
                  <a:cubicBezTo>
                    <a:pt x="460612" y="4568642"/>
                    <a:pt x="466435" y="4574435"/>
                    <a:pt x="472258" y="4580228"/>
                  </a:cubicBezTo>
                  <a:cubicBezTo>
                    <a:pt x="478080" y="4586021"/>
                    <a:pt x="472258" y="4591813"/>
                    <a:pt x="466435" y="4597606"/>
                  </a:cubicBezTo>
                  <a:cubicBezTo>
                    <a:pt x="547952" y="4678705"/>
                    <a:pt x="652759" y="4742425"/>
                    <a:pt x="716808" y="4840902"/>
                  </a:cubicBezTo>
                  <a:cubicBezTo>
                    <a:pt x="728454" y="4893037"/>
                    <a:pt x="710986" y="4956757"/>
                    <a:pt x="687695" y="5003099"/>
                  </a:cubicBezTo>
                  <a:cubicBezTo>
                    <a:pt x="670227" y="5072612"/>
                    <a:pt x="740099" y="5124747"/>
                    <a:pt x="792503" y="5159504"/>
                  </a:cubicBezTo>
                  <a:cubicBezTo>
                    <a:pt x="850729" y="5194260"/>
                    <a:pt x="914778" y="5211639"/>
                    <a:pt x="978827" y="5229017"/>
                  </a:cubicBezTo>
                  <a:cubicBezTo>
                    <a:pt x="1054521" y="5252188"/>
                    <a:pt x="1136038" y="5275359"/>
                    <a:pt x="1217555" y="5275359"/>
                  </a:cubicBezTo>
                  <a:cubicBezTo>
                    <a:pt x="1328185" y="5286944"/>
                    <a:pt x="1432992" y="5286944"/>
                    <a:pt x="1549445" y="5286944"/>
                  </a:cubicBezTo>
                  <a:cubicBezTo>
                    <a:pt x="1601849" y="5286944"/>
                    <a:pt x="1660075" y="5292737"/>
                    <a:pt x="1718302" y="5275359"/>
                  </a:cubicBezTo>
                  <a:cubicBezTo>
                    <a:pt x="1799818" y="5252188"/>
                    <a:pt x="1887158" y="5257981"/>
                    <a:pt x="1962852" y="5211639"/>
                  </a:cubicBezTo>
                  <a:cubicBezTo>
                    <a:pt x="1968675" y="5205846"/>
                    <a:pt x="1980320" y="5205846"/>
                    <a:pt x="1991965" y="5200053"/>
                  </a:cubicBezTo>
                  <a:cubicBezTo>
                    <a:pt x="2056014" y="5165296"/>
                    <a:pt x="2125886" y="5118954"/>
                    <a:pt x="2154999" y="5043649"/>
                  </a:cubicBezTo>
                  <a:cubicBezTo>
                    <a:pt x="2160822" y="5043649"/>
                    <a:pt x="2166644" y="5043649"/>
                    <a:pt x="2172467" y="5049441"/>
                  </a:cubicBezTo>
                  <a:cubicBezTo>
                    <a:pt x="2149177" y="5107369"/>
                    <a:pt x="2102595" y="5147918"/>
                    <a:pt x="2050192" y="5182675"/>
                  </a:cubicBezTo>
                  <a:cubicBezTo>
                    <a:pt x="1991965" y="5211639"/>
                    <a:pt x="1933739" y="5252188"/>
                    <a:pt x="1863867" y="5263773"/>
                  </a:cubicBezTo>
                  <a:cubicBezTo>
                    <a:pt x="1764883" y="5281152"/>
                    <a:pt x="1671720" y="5310115"/>
                    <a:pt x="1566913" y="5298530"/>
                  </a:cubicBezTo>
                  <a:cubicBezTo>
                    <a:pt x="1555268" y="5298530"/>
                    <a:pt x="1555268" y="5292737"/>
                    <a:pt x="1549445" y="5298530"/>
                  </a:cubicBezTo>
                  <a:cubicBezTo>
                    <a:pt x="1485396" y="5292737"/>
                    <a:pt x="1427170" y="5304323"/>
                    <a:pt x="1368943" y="5298530"/>
                  </a:cubicBezTo>
                  <a:cubicBezTo>
                    <a:pt x="1310717" y="5298530"/>
                    <a:pt x="1264136" y="5292737"/>
                    <a:pt x="1200087" y="5292737"/>
                  </a:cubicBezTo>
                  <a:cubicBezTo>
                    <a:pt x="1095280" y="5281152"/>
                    <a:pt x="996295" y="5246395"/>
                    <a:pt x="891487" y="5217431"/>
                  </a:cubicBezTo>
                  <a:cubicBezTo>
                    <a:pt x="798325" y="5182675"/>
                    <a:pt x="676050" y="5124747"/>
                    <a:pt x="664405" y="5014685"/>
                  </a:cubicBezTo>
                  <a:cubicBezTo>
                    <a:pt x="646937" y="5032063"/>
                    <a:pt x="629469" y="5055234"/>
                    <a:pt x="623646" y="5078405"/>
                  </a:cubicBezTo>
                  <a:cubicBezTo>
                    <a:pt x="617823" y="5130540"/>
                    <a:pt x="612001" y="5176882"/>
                    <a:pt x="623646" y="5229017"/>
                  </a:cubicBezTo>
                  <a:cubicBezTo>
                    <a:pt x="641114" y="5275359"/>
                    <a:pt x="687695" y="5292737"/>
                    <a:pt x="722631" y="5327494"/>
                  </a:cubicBezTo>
                  <a:cubicBezTo>
                    <a:pt x="757567" y="5350665"/>
                    <a:pt x="792503" y="5385421"/>
                    <a:pt x="833261" y="5397007"/>
                  </a:cubicBezTo>
                  <a:cubicBezTo>
                    <a:pt x="955536" y="5437556"/>
                    <a:pt x="1077812" y="5478105"/>
                    <a:pt x="1211732" y="5478105"/>
                  </a:cubicBezTo>
                  <a:cubicBezTo>
                    <a:pt x="1252491" y="5478105"/>
                    <a:pt x="1293249" y="5472313"/>
                    <a:pt x="1334008" y="5478105"/>
                  </a:cubicBezTo>
                  <a:cubicBezTo>
                    <a:pt x="1427170" y="5483898"/>
                    <a:pt x="1526155" y="5472313"/>
                    <a:pt x="1613494" y="5472313"/>
                  </a:cubicBezTo>
                  <a:cubicBezTo>
                    <a:pt x="1695011" y="5472313"/>
                    <a:pt x="1776528" y="5460727"/>
                    <a:pt x="1858045" y="5437556"/>
                  </a:cubicBezTo>
                  <a:cubicBezTo>
                    <a:pt x="1875513" y="5437556"/>
                    <a:pt x="1898803" y="5425971"/>
                    <a:pt x="1922094" y="5420178"/>
                  </a:cubicBezTo>
                  <a:cubicBezTo>
                    <a:pt x="1986143" y="5402800"/>
                    <a:pt x="2044369" y="5379629"/>
                    <a:pt x="2102595" y="5350665"/>
                  </a:cubicBezTo>
                  <a:cubicBezTo>
                    <a:pt x="2149177" y="5310115"/>
                    <a:pt x="2230693" y="5275359"/>
                    <a:pt x="2230693" y="5205846"/>
                  </a:cubicBezTo>
                  <a:cubicBezTo>
                    <a:pt x="2230693" y="5165296"/>
                    <a:pt x="2236516" y="5118954"/>
                    <a:pt x="2219048" y="5084198"/>
                  </a:cubicBezTo>
                  <a:cubicBezTo>
                    <a:pt x="2213226" y="5089991"/>
                    <a:pt x="2213226" y="5101576"/>
                    <a:pt x="2207403" y="5113162"/>
                  </a:cubicBezTo>
                  <a:cubicBezTo>
                    <a:pt x="2154999" y="5194260"/>
                    <a:pt x="2067660" y="5252188"/>
                    <a:pt x="1980320" y="5286944"/>
                  </a:cubicBezTo>
                  <a:cubicBezTo>
                    <a:pt x="1898803" y="5315908"/>
                    <a:pt x="1805641" y="5327494"/>
                    <a:pt x="1718302" y="5339079"/>
                  </a:cubicBezTo>
                  <a:cubicBezTo>
                    <a:pt x="1718302" y="5339079"/>
                    <a:pt x="1718302" y="5339079"/>
                    <a:pt x="1636785" y="5339079"/>
                  </a:cubicBezTo>
                  <a:cubicBezTo>
                    <a:pt x="1636785" y="5339079"/>
                    <a:pt x="1636785" y="5339079"/>
                    <a:pt x="1636785" y="5333286"/>
                  </a:cubicBezTo>
                  <a:cubicBezTo>
                    <a:pt x="1636785" y="5333286"/>
                    <a:pt x="1636785" y="5327494"/>
                    <a:pt x="1642607" y="5327494"/>
                  </a:cubicBezTo>
                  <a:cubicBezTo>
                    <a:pt x="1677543" y="5327494"/>
                    <a:pt x="1724124" y="5327494"/>
                    <a:pt x="1759060" y="5321701"/>
                  </a:cubicBezTo>
                  <a:cubicBezTo>
                    <a:pt x="1858045" y="5310115"/>
                    <a:pt x="1957030" y="5292737"/>
                    <a:pt x="2038547" y="5240602"/>
                  </a:cubicBezTo>
                  <a:cubicBezTo>
                    <a:pt x="2061837" y="5234810"/>
                    <a:pt x="2079305" y="5217431"/>
                    <a:pt x="2102595" y="5205846"/>
                  </a:cubicBezTo>
                  <a:cubicBezTo>
                    <a:pt x="2131709" y="5176882"/>
                    <a:pt x="2166644" y="5147918"/>
                    <a:pt x="2189935" y="5113162"/>
                  </a:cubicBezTo>
                  <a:cubicBezTo>
                    <a:pt x="2201580" y="5101576"/>
                    <a:pt x="2201580" y="5078405"/>
                    <a:pt x="2213226" y="5072612"/>
                  </a:cubicBezTo>
                  <a:cubicBezTo>
                    <a:pt x="2178290" y="5049441"/>
                    <a:pt x="2154999" y="5014685"/>
                    <a:pt x="2131709" y="4974135"/>
                  </a:cubicBezTo>
                  <a:cubicBezTo>
                    <a:pt x="2131709" y="4974135"/>
                    <a:pt x="2131709" y="4974135"/>
                    <a:pt x="2131709" y="4979928"/>
                  </a:cubicBezTo>
                  <a:cubicBezTo>
                    <a:pt x="2120063" y="4985721"/>
                    <a:pt x="2114241" y="4968343"/>
                    <a:pt x="2114241" y="4962550"/>
                  </a:cubicBezTo>
                  <a:cubicBezTo>
                    <a:pt x="2108418" y="4956757"/>
                    <a:pt x="2096773" y="4950964"/>
                    <a:pt x="2108418" y="4945172"/>
                  </a:cubicBezTo>
                  <a:cubicBezTo>
                    <a:pt x="2120063" y="4939379"/>
                    <a:pt x="2120063" y="4962550"/>
                    <a:pt x="2131709" y="4962550"/>
                  </a:cubicBezTo>
                  <a:cubicBezTo>
                    <a:pt x="2131709" y="4962550"/>
                    <a:pt x="2131709" y="4962550"/>
                    <a:pt x="2114241" y="4933586"/>
                  </a:cubicBezTo>
                  <a:cubicBezTo>
                    <a:pt x="2108418" y="4898830"/>
                    <a:pt x="2108418" y="4869866"/>
                    <a:pt x="2114241" y="4835109"/>
                  </a:cubicBezTo>
                  <a:cubicBezTo>
                    <a:pt x="2131709" y="4806145"/>
                    <a:pt x="2154999" y="4782974"/>
                    <a:pt x="2178290" y="4765596"/>
                  </a:cubicBezTo>
                  <a:cubicBezTo>
                    <a:pt x="2207403" y="4736632"/>
                    <a:pt x="2248161" y="4719254"/>
                    <a:pt x="2271452" y="4690290"/>
                  </a:cubicBezTo>
                  <a:cubicBezTo>
                    <a:pt x="2259807" y="4678705"/>
                    <a:pt x="2283097" y="4672912"/>
                    <a:pt x="2277275" y="4661326"/>
                  </a:cubicBezTo>
                  <a:cubicBezTo>
                    <a:pt x="2271452" y="4655534"/>
                    <a:pt x="2265629" y="4643948"/>
                    <a:pt x="2259807" y="4643948"/>
                  </a:cubicBezTo>
                  <a:cubicBezTo>
                    <a:pt x="2259807" y="4649741"/>
                    <a:pt x="2259807" y="4655534"/>
                    <a:pt x="2253984" y="4655534"/>
                  </a:cubicBezTo>
                  <a:cubicBezTo>
                    <a:pt x="2236516" y="4667119"/>
                    <a:pt x="2248161" y="4684498"/>
                    <a:pt x="2242339" y="4696083"/>
                  </a:cubicBezTo>
                  <a:cubicBezTo>
                    <a:pt x="2242339" y="4701876"/>
                    <a:pt x="2236516" y="4701876"/>
                    <a:pt x="2230693" y="4696083"/>
                  </a:cubicBezTo>
                  <a:cubicBezTo>
                    <a:pt x="2224871" y="4690290"/>
                    <a:pt x="2230693" y="4667119"/>
                    <a:pt x="2230693" y="4655534"/>
                  </a:cubicBezTo>
                  <a:cubicBezTo>
                    <a:pt x="2230693" y="4655534"/>
                    <a:pt x="2230693" y="4655534"/>
                    <a:pt x="2207403" y="4661326"/>
                  </a:cubicBezTo>
                  <a:cubicBezTo>
                    <a:pt x="2207403" y="4661326"/>
                    <a:pt x="2207403" y="4661326"/>
                    <a:pt x="2213226" y="4672912"/>
                  </a:cubicBezTo>
                  <a:cubicBezTo>
                    <a:pt x="2184112" y="4713461"/>
                    <a:pt x="2137531" y="4719254"/>
                    <a:pt x="2090950" y="4742425"/>
                  </a:cubicBezTo>
                  <a:cubicBezTo>
                    <a:pt x="2067660" y="4765596"/>
                    <a:pt x="2067660" y="4817731"/>
                    <a:pt x="2026901" y="4817731"/>
                  </a:cubicBezTo>
                  <a:cubicBezTo>
                    <a:pt x="2021079" y="4817731"/>
                    <a:pt x="2015256" y="4817731"/>
                    <a:pt x="2015256" y="4811938"/>
                  </a:cubicBezTo>
                  <a:cubicBezTo>
                    <a:pt x="2061837" y="4806145"/>
                    <a:pt x="2056014" y="4759803"/>
                    <a:pt x="2079305" y="4730840"/>
                  </a:cubicBezTo>
                  <a:cubicBezTo>
                    <a:pt x="2114241" y="4713461"/>
                    <a:pt x="2149177" y="4719254"/>
                    <a:pt x="2172467" y="4690290"/>
                  </a:cubicBezTo>
                  <a:cubicBezTo>
                    <a:pt x="2184112" y="4684498"/>
                    <a:pt x="2201580" y="4672912"/>
                    <a:pt x="2201580" y="4661326"/>
                  </a:cubicBezTo>
                  <a:cubicBezTo>
                    <a:pt x="2178290" y="4661326"/>
                    <a:pt x="2160822" y="4678705"/>
                    <a:pt x="2137531" y="4690290"/>
                  </a:cubicBezTo>
                  <a:cubicBezTo>
                    <a:pt x="2090950" y="4707669"/>
                    <a:pt x="2044369" y="4742425"/>
                    <a:pt x="2021079" y="4794560"/>
                  </a:cubicBezTo>
                  <a:cubicBezTo>
                    <a:pt x="2015256" y="4794560"/>
                    <a:pt x="2009433" y="4794560"/>
                    <a:pt x="2003611" y="4794560"/>
                  </a:cubicBezTo>
                  <a:cubicBezTo>
                    <a:pt x="1986143" y="4817731"/>
                    <a:pt x="1951207" y="4835109"/>
                    <a:pt x="1922094" y="4846695"/>
                  </a:cubicBezTo>
                  <a:cubicBezTo>
                    <a:pt x="1887158" y="4858280"/>
                    <a:pt x="1852222" y="4875659"/>
                    <a:pt x="1817286" y="4875659"/>
                  </a:cubicBezTo>
                  <a:cubicBezTo>
                    <a:pt x="1805641" y="4875659"/>
                    <a:pt x="1805641" y="4864073"/>
                    <a:pt x="1799818" y="4858280"/>
                  </a:cubicBezTo>
                  <a:cubicBezTo>
                    <a:pt x="1764883" y="4846695"/>
                    <a:pt x="1729947" y="4869866"/>
                    <a:pt x="1706656" y="4893037"/>
                  </a:cubicBezTo>
                  <a:cubicBezTo>
                    <a:pt x="1735769" y="4887244"/>
                    <a:pt x="1759060" y="4898830"/>
                    <a:pt x="1782351" y="4898830"/>
                  </a:cubicBezTo>
                  <a:cubicBezTo>
                    <a:pt x="1793996" y="4898830"/>
                    <a:pt x="1793996" y="4887244"/>
                    <a:pt x="1799818" y="4887244"/>
                  </a:cubicBezTo>
                  <a:cubicBezTo>
                    <a:pt x="1811464" y="4887244"/>
                    <a:pt x="1805641" y="4898830"/>
                    <a:pt x="1805641" y="4904622"/>
                  </a:cubicBezTo>
                  <a:cubicBezTo>
                    <a:pt x="1823109" y="4922001"/>
                    <a:pt x="1823109" y="4887244"/>
                    <a:pt x="1834754" y="4881451"/>
                  </a:cubicBezTo>
                  <a:cubicBezTo>
                    <a:pt x="1852222" y="4881451"/>
                    <a:pt x="1834754" y="4898830"/>
                    <a:pt x="1840577" y="4904622"/>
                  </a:cubicBezTo>
                  <a:cubicBezTo>
                    <a:pt x="1858045" y="4910415"/>
                    <a:pt x="1852222" y="4881451"/>
                    <a:pt x="1869690" y="4881451"/>
                  </a:cubicBezTo>
                  <a:cubicBezTo>
                    <a:pt x="1869690" y="4881451"/>
                    <a:pt x="1875513" y="4887244"/>
                    <a:pt x="1875513" y="4893037"/>
                  </a:cubicBezTo>
                  <a:cubicBezTo>
                    <a:pt x="1887158" y="4893037"/>
                    <a:pt x="1887158" y="4875659"/>
                    <a:pt x="1898803" y="4869866"/>
                  </a:cubicBezTo>
                  <a:cubicBezTo>
                    <a:pt x="1904626" y="4869866"/>
                    <a:pt x="1904626" y="4875659"/>
                    <a:pt x="1904626" y="4881451"/>
                  </a:cubicBezTo>
                  <a:cubicBezTo>
                    <a:pt x="1916271" y="4875659"/>
                    <a:pt x="1922094" y="4864073"/>
                    <a:pt x="1927916" y="4858280"/>
                  </a:cubicBezTo>
                  <a:cubicBezTo>
                    <a:pt x="1927916" y="4852488"/>
                    <a:pt x="1939562" y="4852488"/>
                    <a:pt x="1945384" y="4858280"/>
                  </a:cubicBezTo>
                  <a:cubicBezTo>
                    <a:pt x="1951207" y="4852488"/>
                    <a:pt x="1957030" y="4840902"/>
                    <a:pt x="1962852" y="4835109"/>
                  </a:cubicBezTo>
                  <a:cubicBezTo>
                    <a:pt x="1968675" y="4835109"/>
                    <a:pt x="1968675" y="4835109"/>
                    <a:pt x="1968675" y="4840902"/>
                  </a:cubicBezTo>
                  <a:cubicBezTo>
                    <a:pt x="1968675" y="4840902"/>
                    <a:pt x="1968675" y="4840902"/>
                    <a:pt x="1968675" y="4869866"/>
                  </a:cubicBezTo>
                  <a:cubicBezTo>
                    <a:pt x="1957030" y="4887244"/>
                    <a:pt x="1933739" y="4904622"/>
                    <a:pt x="1927916" y="4922001"/>
                  </a:cubicBezTo>
                  <a:cubicBezTo>
                    <a:pt x="1927916" y="4927793"/>
                    <a:pt x="1933739" y="4922001"/>
                    <a:pt x="1933739" y="4927793"/>
                  </a:cubicBezTo>
                  <a:cubicBezTo>
                    <a:pt x="1962852" y="4904622"/>
                    <a:pt x="1991965" y="4887244"/>
                    <a:pt x="2021079" y="4881451"/>
                  </a:cubicBezTo>
                  <a:cubicBezTo>
                    <a:pt x="2026901" y="4881451"/>
                    <a:pt x="2026901" y="4887244"/>
                    <a:pt x="2026901" y="4893037"/>
                  </a:cubicBezTo>
                  <a:cubicBezTo>
                    <a:pt x="2015256" y="4898830"/>
                    <a:pt x="1997788" y="4898830"/>
                    <a:pt x="1986143" y="4910415"/>
                  </a:cubicBezTo>
                  <a:cubicBezTo>
                    <a:pt x="1962852" y="4910415"/>
                    <a:pt x="1951207" y="4945172"/>
                    <a:pt x="1922094" y="4939379"/>
                  </a:cubicBezTo>
                  <a:cubicBezTo>
                    <a:pt x="1916271" y="4933586"/>
                    <a:pt x="1904626" y="4927793"/>
                    <a:pt x="1910449" y="4916208"/>
                  </a:cubicBezTo>
                  <a:cubicBezTo>
                    <a:pt x="1922094" y="4910415"/>
                    <a:pt x="1927916" y="4898830"/>
                    <a:pt x="1933739" y="4887244"/>
                  </a:cubicBezTo>
                  <a:cubicBezTo>
                    <a:pt x="1922094" y="4898830"/>
                    <a:pt x="1904626" y="4904622"/>
                    <a:pt x="1898803" y="4916208"/>
                  </a:cubicBezTo>
                  <a:cubicBezTo>
                    <a:pt x="1892981" y="4927793"/>
                    <a:pt x="1892981" y="4945172"/>
                    <a:pt x="1904626" y="4950964"/>
                  </a:cubicBezTo>
                  <a:cubicBezTo>
                    <a:pt x="1927916" y="4962550"/>
                    <a:pt x="1957030" y="4950964"/>
                    <a:pt x="1980320" y="4939379"/>
                  </a:cubicBezTo>
                  <a:cubicBezTo>
                    <a:pt x="1980320" y="4910415"/>
                    <a:pt x="2003611" y="4939379"/>
                    <a:pt x="2015256" y="4927793"/>
                  </a:cubicBezTo>
                  <a:cubicBezTo>
                    <a:pt x="2044369" y="4910415"/>
                    <a:pt x="2056014" y="4881451"/>
                    <a:pt x="2085128" y="4858280"/>
                  </a:cubicBezTo>
                  <a:cubicBezTo>
                    <a:pt x="2090950" y="4846695"/>
                    <a:pt x="2085128" y="4835109"/>
                    <a:pt x="2096773" y="4823524"/>
                  </a:cubicBezTo>
                  <a:cubicBezTo>
                    <a:pt x="2096773" y="4829316"/>
                    <a:pt x="2102595" y="4829316"/>
                    <a:pt x="2102595" y="4835109"/>
                  </a:cubicBezTo>
                  <a:cubicBezTo>
                    <a:pt x="2102595" y="4864073"/>
                    <a:pt x="2073482" y="4881451"/>
                    <a:pt x="2061837" y="4898830"/>
                  </a:cubicBezTo>
                  <a:cubicBezTo>
                    <a:pt x="2044369" y="4922001"/>
                    <a:pt x="2032724" y="4945172"/>
                    <a:pt x="2003611" y="4945172"/>
                  </a:cubicBezTo>
                  <a:cubicBezTo>
                    <a:pt x="1974498" y="4962550"/>
                    <a:pt x="1939562" y="4974135"/>
                    <a:pt x="1904626" y="4962550"/>
                  </a:cubicBezTo>
                  <a:cubicBezTo>
                    <a:pt x="1887158" y="4962550"/>
                    <a:pt x="1875513" y="4945172"/>
                    <a:pt x="1875513" y="4933586"/>
                  </a:cubicBezTo>
                  <a:cubicBezTo>
                    <a:pt x="1875513" y="4927793"/>
                    <a:pt x="1881335" y="4922001"/>
                    <a:pt x="1875513" y="4916208"/>
                  </a:cubicBezTo>
                  <a:cubicBezTo>
                    <a:pt x="1846400" y="4922001"/>
                    <a:pt x="1869690" y="4956757"/>
                    <a:pt x="1846400" y="4968343"/>
                  </a:cubicBezTo>
                  <a:cubicBezTo>
                    <a:pt x="1823109" y="4997306"/>
                    <a:pt x="1776528" y="4991514"/>
                    <a:pt x="1741592" y="4979928"/>
                  </a:cubicBezTo>
                  <a:cubicBezTo>
                    <a:pt x="1718302" y="4962550"/>
                    <a:pt x="1735769" y="4927793"/>
                    <a:pt x="1741592" y="4904622"/>
                  </a:cubicBezTo>
                  <a:cubicBezTo>
                    <a:pt x="1741592" y="4904622"/>
                    <a:pt x="1741592" y="4904622"/>
                    <a:pt x="1724124" y="4904622"/>
                  </a:cubicBezTo>
                  <a:cubicBezTo>
                    <a:pt x="1700834" y="4910415"/>
                    <a:pt x="1677543" y="4916208"/>
                    <a:pt x="1654253" y="4916208"/>
                  </a:cubicBezTo>
                  <a:cubicBezTo>
                    <a:pt x="1648430" y="4916208"/>
                    <a:pt x="1642607" y="4916208"/>
                    <a:pt x="1648430" y="4910415"/>
                  </a:cubicBezTo>
                  <a:cubicBezTo>
                    <a:pt x="1654253" y="4898830"/>
                    <a:pt x="1665898" y="4887244"/>
                    <a:pt x="1683366" y="4887244"/>
                  </a:cubicBezTo>
                  <a:cubicBezTo>
                    <a:pt x="1712479" y="4864073"/>
                    <a:pt x="1747415" y="4852488"/>
                    <a:pt x="1782351" y="4840902"/>
                  </a:cubicBezTo>
                  <a:cubicBezTo>
                    <a:pt x="1799818" y="4840902"/>
                    <a:pt x="1811464" y="4846695"/>
                    <a:pt x="1823109" y="4864073"/>
                  </a:cubicBezTo>
                  <a:cubicBezTo>
                    <a:pt x="1823109" y="4864073"/>
                    <a:pt x="1823109" y="4864073"/>
                    <a:pt x="1863867" y="4852488"/>
                  </a:cubicBezTo>
                  <a:cubicBezTo>
                    <a:pt x="1904626" y="4835109"/>
                    <a:pt x="1957030" y="4829316"/>
                    <a:pt x="1986143" y="4788767"/>
                  </a:cubicBezTo>
                  <a:cubicBezTo>
                    <a:pt x="1974498" y="4788767"/>
                    <a:pt x="1957030" y="4788767"/>
                    <a:pt x="1945384" y="4771389"/>
                  </a:cubicBezTo>
                  <a:cubicBezTo>
                    <a:pt x="1939562" y="4748218"/>
                    <a:pt x="1957030" y="4736632"/>
                    <a:pt x="1962852" y="4719254"/>
                  </a:cubicBezTo>
                  <a:cubicBezTo>
                    <a:pt x="1962852" y="4719254"/>
                    <a:pt x="1962852" y="4719254"/>
                    <a:pt x="1933739" y="4725047"/>
                  </a:cubicBezTo>
                  <a:cubicBezTo>
                    <a:pt x="1927916" y="4736632"/>
                    <a:pt x="1945384" y="4730840"/>
                    <a:pt x="1945384" y="4742425"/>
                  </a:cubicBezTo>
                  <a:cubicBezTo>
                    <a:pt x="1945384" y="4748218"/>
                    <a:pt x="1939562" y="4759803"/>
                    <a:pt x="1933739" y="4759803"/>
                  </a:cubicBezTo>
                  <a:cubicBezTo>
                    <a:pt x="1922094" y="4765596"/>
                    <a:pt x="1898803" y="4777182"/>
                    <a:pt x="1887158" y="4765596"/>
                  </a:cubicBezTo>
                  <a:cubicBezTo>
                    <a:pt x="1858045" y="4742425"/>
                    <a:pt x="1898803" y="4725047"/>
                    <a:pt x="1898803" y="4701876"/>
                  </a:cubicBezTo>
                  <a:cubicBezTo>
                    <a:pt x="1916271" y="4678705"/>
                    <a:pt x="1939562" y="4672912"/>
                    <a:pt x="1962852" y="4661326"/>
                  </a:cubicBezTo>
                  <a:cubicBezTo>
                    <a:pt x="1962852" y="4626570"/>
                    <a:pt x="1997788" y="4597606"/>
                    <a:pt x="2026901" y="4586021"/>
                  </a:cubicBezTo>
                  <a:cubicBezTo>
                    <a:pt x="2026901" y="4586021"/>
                    <a:pt x="2026901" y="4586021"/>
                    <a:pt x="2032724" y="4562850"/>
                  </a:cubicBezTo>
                  <a:cubicBezTo>
                    <a:pt x="1974498" y="4568642"/>
                    <a:pt x="1922094" y="4591813"/>
                    <a:pt x="1881335" y="4632363"/>
                  </a:cubicBezTo>
                  <a:cubicBezTo>
                    <a:pt x="1858045" y="4661326"/>
                    <a:pt x="1823109" y="4690290"/>
                    <a:pt x="1817286" y="4730840"/>
                  </a:cubicBezTo>
                  <a:cubicBezTo>
                    <a:pt x="1811464" y="4736632"/>
                    <a:pt x="1805641" y="4730840"/>
                    <a:pt x="1805641" y="4730840"/>
                  </a:cubicBezTo>
                  <a:cubicBezTo>
                    <a:pt x="1811464" y="4696083"/>
                    <a:pt x="1834754" y="4667119"/>
                    <a:pt x="1858045" y="4638155"/>
                  </a:cubicBezTo>
                  <a:cubicBezTo>
                    <a:pt x="1910449" y="4574435"/>
                    <a:pt x="1991965" y="4539679"/>
                    <a:pt x="2073482" y="4545471"/>
                  </a:cubicBezTo>
                  <a:cubicBezTo>
                    <a:pt x="2067660" y="4533886"/>
                    <a:pt x="2056014" y="4539679"/>
                    <a:pt x="2050192" y="4533886"/>
                  </a:cubicBezTo>
                  <a:cubicBezTo>
                    <a:pt x="2003611" y="4533886"/>
                    <a:pt x="1957030" y="4545471"/>
                    <a:pt x="1916271" y="4568642"/>
                  </a:cubicBezTo>
                  <a:cubicBezTo>
                    <a:pt x="1863867" y="4603399"/>
                    <a:pt x="1811464" y="4649741"/>
                    <a:pt x="1782351" y="4701876"/>
                  </a:cubicBezTo>
                  <a:cubicBezTo>
                    <a:pt x="1782351" y="4701876"/>
                    <a:pt x="1782351" y="4701876"/>
                    <a:pt x="1770705" y="4725047"/>
                  </a:cubicBezTo>
                  <a:cubicBezTo>
                    <a:pt x="1712479" y="4742425"/>
                    <a:pt x="1700834" y="4806145"/>
                    <a:pt x="1665898" y="4846695"/>
                  </a:cubicBezTo>
                  <a:cubicBezTo>
                    <a:pt x="1665898" y="4846695"/>
                    <a:pt x="1665898" y="4846695"/>
                    <a:pt x="1625139" y="4869866"/>
                  </a:cubicBezTo>
                  <a:cubicBezTo>
                    <a:pt x="1613494" y="4875659"/>
                    <a:pt x="1601849" y="4869866"/>
                    <a:pt x="1590204" y="4881451"/>
                  </a:cubicBezTo>
                  <a:cubicBezTo>
                    <a:pt x="1613494" y="4881451"/>
                    <a:pt x="1636785" y="4875659"/>
                    <a:pt x="1654253" y="4869866"/>
                  </a:cubicBezTo>
                  <a:cubicBezTo>
                    <a:pt x="1718302" y="4852488"/>
                    <a:pt x="1712479" y="4782974"/>
                    <a:pt x="1753237" y="4742425"/>
                  </a:cubicBezTo>
                  <a:cubicBezTo>
                    <a:pt x="1764883" y="4736632"/>
                    <a:pt x="1776528" y="4725047"/>
                    <a:pt x="1793996" y="4725047"/>
                  </a:cubicBezTo>
                  <a:cubicBezTo>
                    <a:pt x="1799818" y="4742425"/>
                    <a:pt x="1776528" y="4742425"/>
                    <a:pt x="1764883" y="4754011"/>
                  </a:cubicBezTo>
                  <a:cubicBezTo>
                    <a:pt x="1735769" y="4782974"/>
                    <a:pt x="1729947" y="4817731"/>
                    <a:pt x="1706656" y="4852488"/>
                  </a:cubicBezTo>
                  <a:cubicBezTo>
                    <a:pt x="1683366" y="4881451"/>
                    <a:pt x="1642607" y="4893037"/>
                    <a:pt x="1596026" y="4893037"/>
                  </a:cubicBezTo>
                  <a:cubicBezTo>
                    <a:pt x="1555268" y="4898830"/>
                    <a:pt x="1526155" y="4869866"/>
                    <a:pt x="1485396" y="4881451"/>
                  </a:cubicBezTo>
                  <a:cubicBezTo>
                    <a:pt x="1485396" y="4881451"/>
                    <a:pt x="1485396" y="4881451"/>
                    <a:pt x="1491219" y="4904622"/>
                  </a:cubicBezTo>
                  <a:cubicBezTo>
                    <a:pt x="1508687" y="4916208"/>
                    <a:pt x="1531977" y="4910415"/>
                    <a:pt x="1549445" y="4922001"/>
                  </a:cubicBezTo>
                  <a:cubicBezTo>
                    <a:pt x="1566913" y="4922001"/>
                    <a:pt x="1555268" y="4904622"/>
                    <a:pt x="1566913" y="4898830"/>
                  </a:cubicBezTo>
                  <a:cubicBezTo>
                    <a:pt x="1578558" y="4898830"/>
                    <a:pt x="1578558" y="4910415"/>
                    <a:pt x="1578558" y="4922001"/>
                  </a:cubicBezTo>
                  <a:cubicBezTo>
                    <a:pt x="1572736" y="4933586"/>
                    <a:pt x="1561090" y="4939379"/>
                    <a:pt x="1549445" y="4939379"/>
                  </a:cubicBezTo>
                  <a:cubicBezTo>
                    <a:pt x="1531977" y="4927793"/>
                    <a:pt x="1508687" y="4922001"/>
                    <a:pt x="1485396" y="4927793"/>
                  </a:cubicBezTo>
                  <a:cubicBezTo>
                    <a:pt x="1479574" y="4939379"/>
                    <a:pt x="1462106" y="4939379"/>
                    <a:pt x="1450460" y="4950964"/>
                  </a:cubicBezTo>
                  <a:cubicBezTo>
                    <a:pt x="1462106" y="4962550"/>
                    <a:pt x="1479574" y="4962550"/>
                    <a:pt x="1497041" y="4968343"/>
                  </a:cubicBezTo>
                  <a:cubicBezTo>
                    <a:pt x="1555268" y="4974135"/>
                    <a:pt x="1619317" y="4974135"/>
                    <a:pt x="1683366" y="4979928"/>
                  </a:cubicBezTo>
                  <a:cubicBezTo>
                    <a:pt x="1747415" y="4997306"/>
                    <a:pt x="1799818" y="5043649"/>
                    <a:pt x="1858045" y="5072612"/>
                  </a:cubicBezTo>
                  <a:cubicBezTo>
                    <a:pt x="1887158" y="5078405"/>
                    <a:pt x="1922094" y="5089991"/>
                    <a:pt x="1945384" y="5066820"/>
                  </a:cubicBezTo>
                  <a:cubicBezTo>
                    <a:pt x="1951207" y="5055234"/>
                    <a:pt x="1962852" y="5043649"/>
                    <a:pt x="1957030" y="5032063"/>
                  </a:cubicBezTo>
                  <a:cubicBezTo>
                    <a:pt x="1951207" y="5014685"/>
                    <a:pt x="1933739" y="5026270"/>
                    <a:pt x="1927916" y="5014685"/>
                  </a:cubicBezTo>
                  <a:cubicBezTo>
                    <a:pt x="1927916" y="5003099"/>
                    <a:pt x="1933739" y="4991514"/>
                    <a:pt x="1939562" y="4985721"/>
                  </a:cubicBezTo>
                  <a:cubicBezTo>
                    <a:pt x="1951207" y="4974135"/>
                    <a:pt x="1962852" y="4974135"/>
                    <a:pt x="1980320" y="4974135"/>
                  </a:cubicBezTo>
                  <a:cubicBezTo>
                    <a:pt x="1991965" y="4968343"/>
                    <a:pt x="1997788" y="4950964"/>
                    <a:pt x="2015256" y="4950964"/>
                  </a:cubicBezTo>
                  <a:cubicBezTo>
                    <a:pt x="2026901" y="4950964"/>
                    <a:pt x="2038547" y="4956757"/>
                    <a:pt x="2038547" y="4968343"/>
                  </a:cubicBezTo>
                  <a:cubicBezTo>
                    <a:pt x="2056014" y="4985721"/>
                    <a:pt x="2021079" y="5003099"/>
                    <a:pt x="2044369" y="5008892"/>
                  </a:cubicBezTo>
                  <a:cubicBezTo>
                    <a:pt x="2067660" y="4991514"/>
                    <a:pt x="2067660" y="4968343"/>
                    <a:pt x="2073482" y="4939379"/>
                  </a:cubicBezTo>
                  <a:cubicBezTo>
                    <a:pt x="2079305" y="4939379"/>
                    <a:pt x="2085128" y="4945172"/>
                    <a:pt x="2085128" y="4950964"/>
                  </a:cubicBezTo>
                  <a:cubicBezTo>
                    <a:pt x="2090950" y="4950964"/>
                    <a:pt x="2090950" y="4939379"/>
                    <a:pt x="2096773" y="4945172"/>
                  </a:cubicBezTo>
                  <a:cubicBezTo>
                    <a:pt x="2096773" y="4950964"/>
                    <a:pt x="2102595" y="4962550"/>
                    <a:pt x="2096773" y="4968343"/>
                  </a:cubicBezTo>
                  <a:cubicBezTo>
                    <a:pt x="2096773" y="5003099"/>
                    <a:pt x="2096773" y="5043649"/>
                    <a:pt x="2067660" y="5066820"/>
                  </a:cubicBezTo>
                  <a:cubicBezTo>
                    <a:pt x="2044369" y="5084198"/>
                    <a:pt x="2021079" y="5072612"/>
                    <a:pt x="2003611" y="5061027"/>
                  </a:cubicBezTo>
                  <a:cubicBezTo>
                    <a:pt x="1991965" y="5072612"/>
                    <a:pt x="1991965" y="5084198"/>
                    <a:pt x="1986143" y="5095783"/>
                  </a:cubicBezTo>
                  <a:cubicBezTo>
                    <a:pt x="1980320" y="5107369"/>
                    <a:pt x="1962852" y="5113162"/>
                    <a:pt x="1957030" y="5124747"/>
                  </a:cubicBezTo>
                  <a:cubicBezTo>
                    <a:pt x="1933739" y="5142125"/>
                    <a:pt x="1898803" y="5142125"/>
                    <a:pt x="1875513" y="5130540"/>
                  </a:cubicBezTo>
                  <a:cubicBezTo>
                    <a:pt x="1840577" y="5130540"/>
                    <a:pt x="1811464" y="5118954"/>
                    <a:pt x="1782351" y="5095783"/>
                  </a:cubicBezTo>
                  <a:cubicBezTo>
                    <a:pt x="1782351" y="5095783"/>
                    <a:pt x="1782351" y="5095783"/>
                    <a:pt x="1776528" y="5095783"/>
                  </a:cubicBezTo>
                  <a:cubicBezTo>
                    <a:pt x="1776528" y="5095783"/>
                    <a:pt x="1776528" y="5095783"/>
                    <a:pt x="1776528" y="5113162"/>
                  </a:cubicBezTo>
                  <a:cubicBezTo>
                    <a:pt x="1770705" y="5147918"/>
                    <a:pt x="1747415" y="5182675"/>
                    <a:pt x="1718302" y="5188468"/>
                  </a:cubicBezTo>
                  <a:cubicBezTo>
                    <a:pt x="1683366" y="5188468"/>
                    <a:pt x="1660075" y="5205846"/>
                    <a:pt x="1630962" y="5205846"/>
                  </a:cubicBezTo>
                  <a:cubicBezTo>
                    <a:pt x="1625139" y="5211639"/>
                    <a:pt x="1619317" y="5211639"/>
                    <a:pt x="1613494" y="5223224"/>
                  </a:cubicBezTo>
                  <a:cubicBezTo>
                    <a:pt x="1607671" y="5229017"/>
                    <a:pt x="1613494" y="5234810"/>
                    <a:pt x="1619317" y="5240602"/>
                  </a:cubicBezTo>
                  <a:cubicBezTo>
                    <a:pt x="1619317" y="5246395"/>
                    <a:pt x="1619317" y="5252188"/>
                    <a:pt x="1613494" y="5252188"/>
                  </a:cubicBezTo>
                  <a:cubicBezTo>
                    <a:pt x="1584381" y="5252188"/>
                    <a:pt x="1555268" y="5246395"/>
                    <a:pt x="1543623" y="5223224"/>
                  </a:cubicBezTo>
                  <a:cubicBezTo>
                    <a:pt x="1531977" y="5205846"/>
                    <a:pt x="1543623" y="5188468"/>
                    <a:pt x="1555268" y="5171089"/>
                  </a:cubicBezTo>
                  <a:cubicBezTo>
                    <a:pt x="1531977" y="5159504"/>
                    <a:pt x="1508687" y="5136333"/>
                    <a:pt x="1479574" y="5142125"/>
                  </a:cubicBezTo>
                  <a:cubicBezTo>
                    <a:pt x="1467928" y="5142125"/>
                    <a:pt x="1462106" y="5153711"/>
                    <a:pt x="1456283" y="5159504"/>
                  </a:cubicBezTo>
                  <a:cubicBezTo>
                    <a:pt x="1444638" y="5176882"/>
                    <a:pt x="1462106" y="5176882"/>
                    <a:pt x="1473751" y="5176882"/>
                  </a:cubicBezTo>
                  <a:cubicBezTo>
                    <a:pt x="1479574" y="5182675"/>
                    <a:pt x="1485396" y="5194260"/>
                    <a:pt x="1491219" y="5200053"/>
                  </a:cubicBezTo>
                  <a:cubicBezTo>
                    <a:pt x="1485396" y="5205846"/>
                    <a:pt x="1485396" y="5217431"/>
                    <a:pt x="1473751" y="5223224"/>
                  </a:cubicBezTo>
                  <a:cubicBezTo>
                    <a:pt x="1444638" y="5229017"/>
                    <a:pt x="1415525" y="5211639"/>
                    <a:pt x="1392234" y="5194260"/>
                  </a:cubicBezTo>
                  <a:cubicBezTo>
                    <a:pt x="1392234" y="5194260"/>
                    <a:pt x="1392234" y="5194260"/>
                    <a:pt x="1368943" y="5211639"/>
                  </a:cubicBezTo>
                  <a:cubicBezTo>
                    <a:pt x="1357298" y="5217431"/>
                    <a:pt x="1334008" y="5211639"/>
                    <a:pt x="1322362" y="5205846"/>
                  </a:cubicBezTo>
                  <a:cubicBezTo>
                    <a:pt x="1310717" y="5205846"/>
                    <a:pt x="1299072" y="5194260"/>
                    <a:pt x="1299072" y="5176882"/>
                  </a:cubicBezTo>
                  <a:cubicBezTo>
                    <a:pt x="1299072" y="5165296"/>
                    <a:pt x="1304894" y="5153711"/>
                    <a:pt x="1316540" y="5147918"/>
                  </a:cubicBezTo>
                  <a:cubicBezTo>
                    <a:pt x="1328185" y="5142125"/>
                    <a:pt x="1334008" y="5153711"/>
                    <a:pt x="1345653" y="5159504"/>
                  </a:cubicBezTo>
                  <a:cubicBezTo>
                    <a:pt x="1351476" y="5153711"/>
                    <a:pt x="1351476" y="5147918"/>
                    <a:pt x="1351476" y="5136333"/>
                  </a:cubicBezTo>
                  <a:cubicBezTo>
                    <a:pt x="1339830" y="5124747"/>
                    <a:pt x="1322362" y="5118954"/>
                    <a:pt x="1304894" y="5118954"/>
                  </a:cubicBezTo>
                  <a:cubicBezTo>
                    <a:pt x="1258313" y="5113162"/>
                    <a:pt x="1229200" y="5147918"/>
                    <a:pt x="1188442" y="5159504"/>
                  </a:cubicBezTo>
                  <a:cubicBezTo>
                    <a:pt x="1170974" y="5165296"/>
                    <a:pt x="1182619" y="5176882"/>
                    <a:pt x="1182619" y="5182675"/>
                  </a:cubicBezTo>
                  <a:cubicBezTo>
                    <a:pt x="1182619" y="5200053"/>
                    <a:pt x="1188442" y="5217431"/>
                    <a:pt x="1170974" y="5223224"/>
                  </a:cubicBezTo>
                  <a:cubicBezTo>
                    <a:pt x="1153506" y="5240602"/>
                    <a:pt x="1130215" y="5240602"/>
                    <a:pt x="1106925" y="5234810"/>
                  </a:cubicBezTo>
                  <a:cubicBezTo>
                    <a:pt x="1077812" y="5229017"/>
                    <a:pt x="1112747" y="5205846"/>
                    <a:pt x="1106925" y="5194260"/>
                  </a:cubicBezTo>
                  <a:cubicBezTo>
                    <a:pt x="1106925" y="5176882"/>
                    <a:pt x="1089457" y="5159504"/>
                    <a:pt x="1077812" y="5147918"/>
                  </a:cubicBezTo>
                  <a:cubicBezTo>
                    <a:pt x="1083634" y="5113162"/>
                    <a:pt x="1048698" y="5107369"/>
                    <a:pt x="1037053" y="5078405"/>
                  </a:cubicBezTo>
                  <a:cubicBezTo>
                    <a:pt x="1019585" y="5089991"/>
                    <a:pt x="1002117" y="5107369"/>
                    <a:pt x="984649" y="5113162"/>
                  </a:cubicBezTo>
                  <a:cubicBezTo>
                    <a:pt x="943891" y="5136333"/>
                    <a:pt x="885665" y="5124747"/>
                    <a:pt x="844906" y="5101576"/>
                  </a:cubicBezTo>
                  <a:cubicBezTo>
                    <a:pt x="821616" y="5089991"/>
                    <a:pt x="821616" y="5061027"/>
                    <a:pt x="809970" y="5037856"/>
                  </a:cubicBezTo>
                  <a:cubicBezTo>
                    <a:pt x="809970" y="5037856"/>
                    <a:pt x="809970" y="5037856"/>
                    <a:pt x="798325" y="5043649"/>
                  </a:cubicBezTo>
                  <a:cubicBezTo>
                    <a:pt x="780857" y="5049441"/>
                    <a:pt x="763389" y="5043649"/>
                    <a:pt x="751744" y="5032063"/>
                  </a:cubicBezTo>
                  <a:cubicBezTo>
                    <a:pt x="728454" y="4985721"/>
                    <a:pt x="716808" y="4939379"/>
                    <a:pt x="728454" y="4887244"/>
                  </a:cubicBezTo>
                  <a:cubicBezTo>
                    <a:pt x="728454" y="4875659"/>
                    <a:pt x="728454" y="4864073"/>
                    <a:pt x="740099" y="4858280"/>
                  </a:cubicBezTo>
                  <a:cubicBezTo>
                    <a:pt x="745921" y="4858280"/>
                    <a:pt x="745921" y="4864073"/>
                    <a:pt x="745921" y="4864073"/>
                  </a:cubicBezTo>
                  <a:cubicBezTo>
                    <a:pt x="734276" y="4904622"/>
                    <a:pt x="734276" y="4939379"/>
                    <a:pt x="745921" y="4979928"/>
                  </a:cubicBezTo>
                  <a:cubicBezTo>
                    <a:pt x="757567" y="4997306"/>
                    <a:pt x="757567" y="5037856"/>
                    <a:pt x="792503" y="5032063"/>
                  </a:cubicBezTo>
                  <a:cubicBezTo>
                    <a:pt x="798325" y="5032063"/>
                    <a:pt x="804148" y="5020478"/>
                    <a:pt x="804148" y="5014685"/>
                  </a:cubicBezTo>
                  <a:cubicBezTo>
                    <a:pt x="809970" y="5008892"/>
                    <a:pt x="804148" y="5003099"/>
                    <a:pt x="809970" y="4997306"/>
                  </a:cubicBezTo>
                  <a:cubicBezTo>
                    <a:pt x="815793" y="4997306"/>
                    <a:pt x="821616" y="4997306"/>
                    <a:pt x="821616" y="5003099"/>
                  </a:cubicBezTo>
                  <a:cubicBezTo>
                    <a:pt x="827438" y="5026270"/>
                    <a:pt x="821616" y="5049441"/>
                    <a:pt x="833261" y="5066820"/>
                  </a:cubicBezTo>
                  <a:cubicBezTo>
                    <a:pt x="850729" y="5101576"/>
                    <a:pt x="885665" y="5107369"/>
                    <a:pt x="914778" y="5113162"/>
                  </a:cubicBezTo>
                  <a:cubicBezTo>
                    <a:pt x="949714" y="5118954"/>
                    <a:pt x="984649" y="5101576"/>
                    <a:pt x="1013763" y="5078405"/>
                  </a:cubicBezTo>
                  <a:cubicBezTo>
                    <a:pt x="1025408" y="5078405"/>
                    <a:pt x="1037053" y="5043649"/>
                    <a:pt x="1054521" y="5061027"/>
                  </a:cubicBezTo>
                  <a:cubicBezTo>
                    <a:pt x="1048698" y="5072612"/>
                    <a:pt x="1060344" y="5084198"/>
                    <a:pt x="1066166" y="5095783"/>
                  </a:cubicBezTo>
                  <a:cubicBezTo>
                    <a:pt x="1089457" y="5118954"/>
                    <a:pt x="1112747" y="5130540"/>
                    <a:pt x="1141861" y="5118954"/>
                  </a:cubicBezTo>
                  <a:cubicBezTo>
                    <a:pt x="1159329" y="5113162"/>
                    <a:pt x="1165151" y="5101576"/>
                    <a:pt x="1176796" y="5084198"/>
                  </a:cubicBezTo>
                  <a:cubicBezTo>
                    <a:pt x="1182619" y="5078405"/>
                    <a:pt x="1182619" y="5061027"/>
                    <a:pt x="1170974" y="5055234"/>
                  </a:cubicBezTo>
                  <a:cubicBezTo>
                    <a:pt x="1165151" y="5043649"/>
                    <a:pt x="1147683" y="5043649"/>
                    <a:pt x="1136038" y="5043649"/>
                  </a:cubicBezTo>
                  <a:cubicBezTo>
                    <a:pt x="1130215" y="5049441"/>
                    <a:pt x="1136038" y="5055234"/>
                    <a:pt x="1141861" y="5061027"/>
                  </a:cubicBezTo>
                  <a:cubicBezTo>
                    <a:pt x="1141861" y="5066820"/>
                    <a:pt x="1147683" y="5072612"/>
                    <a:pt x="1141861" y="5078405"/>
                  </a:cubicBezTo>
                  <a:cubicBezTo>
                    <a:pt x="1130215" y="5089991"/>
                    <a:pt x="1118570" y="5084198"/>
                    <a:pt x="1101102" y="5084198"/>
                  </a:cubicBezTo>
                  <a:cubicBezTo>
                    <a:pt x="1083634" y="5072612"/>
                    <a:pt x="1066166" y="5049441"/>
                    <a:pt x="1071989" y="5026270"/>
                  </a:cubicBezTo>
                  <a:cubicBezTo>
                    <a:pt x="1077812" y="5014685"/>
                    <a:pt x="1083634" y="5008892"/>
                    <a:pt x="1095280" y="5008892"/>
                  </a:cubicBezTo>
                  <a:cubicBezTo>
                    <a:pt x="1170974" y="4991514"/>
                    <a:pt x="1258313" y="5003099"/>
                    <a:pt x="1328185" y="4974135"/>
                  </a:cubicBezTo>
                  <a:cubicBezTo>
                    <a:pt x="1334008" y="4962550"/>
                    <a:pt x="1351476" y="4962550"/>
                    <a:pt x="1357298" y="4950964"/>
                  </a:cubicBezTo>
                  <a:cubicBezTo>
                    <a:pt x="1351476" y="4956757"/>
                    <a:pt x="1345653" y="4956757"/>
                    <a:pt x="1339830" y="4962550"/>
                  </a:cubicBezTo>
                  <a:cubicBezTo>
                    <a:pt x="1258313" y="4979928"/>
                    <a:pt x="1170974" y="4974135"/>
                    <a:pt x="1083634" y="4985721"/>
                  </a:cubicBezTo>
                  <a:cubicBezTo>
                    <a:pt x="1019585" y="4991514"/>
                    <a:pt x="1002117" y="5072612"/>
                    <a:pt x="943891" y="5084198"/>
                  </a:cubicBezTo>
                  <a:cubicBezTo>
                    <a:pt x="908955" y="5089991"/>
                    <a:pt x="868197" y="5084198"/>
                    <a:pt x="844906" y="5061027"/>
                  </a:cubicBezTo>
                  <a:cubicBezTo>
                    <a:pt x="833261" y="5037856"/>
                    <a:pt x="827438" y="5008892"/>
                    <a:pt x="833261" y="4991514"/>
                  </a:cubicBezTo>
                  <a:cubicBezTo>
                    <a:pt x="839084" y="4979928"/>
                    <a:pt x="850729" y="4997306"/>
                    <a:pt x="856552" y="4985721"/>
                  </a:cubicBezTo>
                  <a:cubicBezTo>
                    <a:pt x="862374" y="4979928"/>
                    <a:pt x="856552" y="4968343"/>
                    <a:pt x="850729" y="4962550"/>
                  </a:cubicBezTo>
                  <a:cubicBezTo>
                    <a:pt x="844906" y="4956757"/>
                    <a:pt x="827438" y="4956757"/>
                    <a:pt x="821616" y="4962550"/>
                  </a:cubicBezTo>
                  <a:cubicBezTo>
                    <a:pt x="809970" y="4950964"/>
                    <a:pt x="815793" y="4933586"/>
                    <a:pt x="804148" y="4927793"/>
                  </a:cubicBezTo>
                  <a:cubicBezTo>
                    <a:pt x="798325" y="4916208"/>
                    <a:pt x="780857" y="4922001"/>
                    <a:pt x="780857" y="4910415"/>
                  </a:cubicBezTo>
                  <a:cubicBezTo>
                    <a:pt x="786680" y="4898830"/>
                    <a:pt x="798325" y="4910415"/>
                    <a:pt x="804148" y="4910415"/>
                  </a:cubicBezTo>
                  <a:cubicBezTo>
                    <a:pt x="815793" y="4916208"/>
                    <a:pt x="827438" y="4927793"/>
                    <a:pt x="827438" y="4945172"/>
                  </a:cubicBezTo>
                  <a:cubicBezTo>
                    <a:pt x="844906" y="4945172"/>
                    <a:pt x="862374" y="4945172"/>
                    <a:pt x="868197" y="4962550"/>
                  </a:cubicBezTo>
                  <a:cubicBezTo>
                    <a:pt x="874019" y="4979928"/>
                    <a:pt x="874019" y="4991514"/>
                    <a:pt x="856552" y="5003099"/>
                  </a:cubicBezTo>
                  <a:cubicBezTo>
                    <a:pt x="856552" y="5003099"/>
                    <a:pt x="850729" y="5003099"/>
                    <a:pt x="844906" y="5008892"/>
                  </a:cubicBezTo>
                  <a:cubicBezTo>
                    <a:pt x="844906" y="5026270"/>
                    <a:pt x="850729" y="5037856"/>
                    <a:pt x="856552" y="5055234"/>
                  </a:cubicBezTo>
                  <a:cubicBezTo>
                    <a:pt x="874019" y="5066820"/>
                    <a:pt x="891487" y="5072612"/>
                    <a:pt x="914778" y="5072612"/>
                  </a:cubicBezTo>
                  <a:cubicBezTo>
                    <a:pt x="984649" y="5078405"/>
                    <a:pt x="1007940" y="4985721"/>
                    <a:pt x="1071989" y="4974135"/>
                  </a:cubicBezTo>
                  <a:cubicBezTo>
                    <a:pt x="1153506" y="4962550"/>
                    <a:pt x="1240845" y="4962550"/>
                    <a:pt x="1322362" y="4950964"/>
                  </a:cubicBezTo>
                  <a:cubicBezTo>
                    <a:pt x="1322362" y="4945172"/>
                    <a:pt x="1334008" y="4950964"/>
                    <a:pt x="1334008" y="4939379"/>
                  </a:cubicBezTo>
                  <a:cubicBezTo>
                    <a:pt x="1328185" y="4939379"/>
                    <a:pt x="1322362" y="4933586"/>
                    <a:pt x="1316540" y="4927793"/>
                  </a:cubicBezTo>
                  <a:cubicBezTo>
                    <a:pt x="1316540" y="4927793"/>
                    <a:pt x="1316540" y="4927793"/>
                    <a:pt x="1287427" y="4927793"/>
                  </a:cubicBezTo>
                  <a:cubicBezTo>
                    <a:pt x="1264136" y="4922001"/>
                    <a:pt x="1240845" y="4927793"/>
                    <a:pt x="1229200" y="4910415"/>
                  </a:cubicBezTo>
                  <a:cubicBezTo>
                    <a:pt x="1223378" y="4904622"/>
                    <a:pt x="1229200" y="4893037"/>
                    <a:pt x="1223378" y="4887244"/>
                  </a:cubicBezTo>
                  <a:cubicBezTo>
                    <a:pt x="1200087" y="4887244"/>
                    <a:pt x="1170974" y="4881451"/>
                    <a:pt x="1147683" y="4875659"/>
                  </a:cubicBezTo>
                  <a:cubicBezTo>
                    <a:pt x="1130215" y="4869866"/>
                    <a:pt x="1118570" y="4858280"/>
                    <a:pt x="1101102" y="4858280"/>
                  </a:cubicBezTo>
                  <a:cubicBezTo>
                    <a:pt x="1066166" y="4829316"/>
                    <a:pt x="1042876" y="4788767"/>
                    <a:pt x="1013763" y="4754011"/>
                  </a:cubicBezTo>
                  <a:cubicBezTo>
                    <a:pt x="978827" y="4719254"/>
                    <a:pt x="932246" y="4707669"/>
                    <a:pt x="885665" y="4701876"/>
                  </a:cubicBezTo>
                  <a:cubicBezTo>
                    <a:pt x="874019" y="4696083"/>
                    <a:pt x="874019" y="4684498"/>
                    <a:pt x="868197" y="4672912"/>
                  </a:cubicBezTo>
                  <a:cubicBezTo>
                    <a:pt x="809970" y="4620777"/>
                    <a:pt x="757567" y="4522300"/>
                    <a:pt x="664405" y="4539679"/>
                  </a:cubicBezTo>
                  <a:cubicBezTo>
                    <a:pt x="670227" y="4562850"/>
                    <a:pt x="693518" y="4591813"/>
                    <a:pt x="664405" y="4609192"/>
                  </a:cubicBezTo>
                  <a:cubicBezTo>
                    <a:pt x="652759" y="4620777"/>
                    <a:pt x="629469" y="4620777"/>
                    <a:pt x="617823" y="4609192"/>
                  </a:cubicBezTo>
                  <a:cubicBezTo>
                    <a:pt x="600356" y="4591813"/>
                    <a:pt x="559597" y="4574435"/>
                    <a:pt x="565420" y="4545471"/>
                  </a:cubicBezTo>
                  <a:cubicBezTo>
                    <a:pt x="565420" y="4528093"/>
                    <a:pt x="577065" y="4528093"/>
                    <a:pt x="588710" y="4528093"/>
                  </a:cubicBezTo>
                  <a:cubicBezTo>
                    <a:pt x="594533" y="4528093"/>
                    <a:pt x="594533" y="4522300"/>
                    <a:pt x="594533" y="4522300"/>
                  </a:cubicBezTo>
                  <a:cubicBezTo>
                    <a:pt x="594533" y="4522300"/>
                    <a:pt x="594533" y="4522300"/>
                    <a:pt x="571242" y="4516508"/>
                  </a:cubicBezTo>
                  <a:cubicBezTo>
                    <a:pt x="524661" y="4522300"/>
                    <a:pt x="478080" y="4516508"/>
                    <a:pt x="437322" y="4504922"/>
                  </a:cubicBezTo>
                  <a:cubicBezTo>
                    <a:pt x="454790" y="4522300"/>
                    <a:pt x="478080" y="4533886"/>
                    <a:pt x="489725" y="4557057"/>
                  </a:cubicBezTo>
                  <a:cubicBezTo>
                    <a:pt x="483903" y="4562850"/>
                    <a:pt x="483903" y="4562850"/>
                    <a:pt x="478080" y="4562850"/>
                  </a:cubicBezTo>
                  <a:cubicBezTo>
                    <a:pt x="448967" y="4528093"/>
                    <a:pt x="414031" y="4499129"/>
                    <a:pt x="367450" y="4499129"/>
                  </a:cubicBezTo>
                  <a:close/>
                  <a:moveTo>
                    <a:pt x="2067398" y="4493223"/>
                  </a:moveTo>
                  <a:cubicBezTo>
                    <a:pt x="2052571" y="4493223"/>
                    <a:pt x="2037744" y="4494667"/>
                    <a:pt x="2025882" y="4497554"/>
                  </a:cubicBezTo>
                  <a:cubicBezTo>
                    <a:pt x="2049605" y="4503328"/>
                    <a:pt x="2073329" y="4497554"/>
                    <a:pt x="2097052" y="4503328"/>
                  </a:cubicBezTo>
                  <a:cubicBezTo>
                    <a:pt x="2132636" y="4514876"/>
                    <a:pt x="2108913" y="4549522"/>
                    <a:pt x="2108913" y="4572619"/>
                  </a:cubicBezTo>
                  <a:cubicBezTo>
                    <a:pt x="2114844" y="4572619"/>
                    <a:pt x="2114844" y="4566845"/>
                    <a:pt x="2120775" y="4561071"/>
                  </a:cubicBezTo>
                  <a:cubicBezTo>
                    <a:pt x="2108913" y="4543748"/>
                    <a:pt x="2138567" y="4532199"/>
                    <a:pt x="2126706" y="4514876"/>
                  </a:cubicBezTo>
                  <a:lnTo>
                    <a:pt x="2108913" y="4497554"/>
                  </a:lnTo>
                  <a:cubicBezTo>
                    <a:pt x="2097052" y="4494667"/>
                    <a:pt x="2082225" y="4493223"/>
                    <a:pt x="2067398" y="4493223"/>
                  </a:cubicBezTo>
                  <a:close/>
                  <a:moveTo>
                    <a:pt x="664151" y="4487047"/>
                  </a:moveTo>
                  <a:cubicBezTo>
                    <a:pt x="649381" y="4488551"/>
                    <a:pt x="634611" y="4494564"/>
                    <a:pt x="622794" y="4503583"/>
                  </a:cubicBezTo>
                  <a:cubicBezTo>
                    <a:pt x="610978" y="4515609"/>
                    <a:pt x="605070" y="4527635"/>
                    <a:pt x="605070" y="4545673"/>
                  </a:cubicBezTo>
                  <a:cubicBezTo>
                    <a:pt x="605070" y="4545673"/>
                    <a:pt x="605070" y="4545673"/>
                    <a:pt x="610978" y="4545673"/>
                  </a:cubicBezTo>
                  <a:cubicBezTo>
                    <a:pt x="628702" y="4509596"/>
                    <a:pt x="670059" y="4497570"/>
                    <a:pt x="705507" y="4497570"/>
                  </a:cubicBezTo>
                  <a:cubicBezTo>
                    <a:pt x="693691" y="4488550"/>
                    <a:pt x="678921" y="4485544"/>
                    <a:pt x="664151" y="4487047"/>
                  </a:cubicBezTo>
                  <a:close/>
                  <a:moveTo>
                    <a:pt x="876678" y="4476120"/>
                  </a:moveTo>
                  <a:cubicBezTo>
                    <a:pt x="869277" y="4476120"/>
                    <a:pt x="861877" y="4477607"/>
                    <a:pt x="855957" y="4480582"/>
                  </a:cubicBezTo>
                  <a:cubicBezTo>
                    <a:pt x="850037" y="4486531"/>
                    <a:pt x="850037" y="4492480"/>
                    <a:pt x="855957" y="4498429"/>
                  </a:cubicBezTo>
                  <a:cubicBezTo>
                    <a:pt x="855957" y="4498429"/>
                    <a:pt x="855957" y="4498429"/>
                    <a:pt x="897398" y="4516277"/>
                  </a:cubicBezTo>
                  <a:cubicBezTo>
                    <a:pt x="903318" y="4510328"/>
                    <a:pt x="915158" y="4510328"/>
                    <a:pt x="921078" y="4504379"/>
                  </a:cubicBezTo>
                  <a:cubicBezTo>
                    <a:pt x="915158" y="4498429"/>
                    <a:pt x="903318" y="4492480"/>
                    <a:pt x="897398" y="4480582"/>
                  </a:cubicBezTo>
                  <a:cubicBezTo>
                    <a:pt x="891478" y="4477607"/>
                    <a:pt x="884078" y="4476120"/>
                    <a:pt x="876678" y="4476120"/>
                  </a:cubicBezTo>
                  <a:close/>
                  <a:moveTo>
                    <a:pt x="1845902" y="4469733"/>
                  </a:moveTo>
                  <a:cubicBezTo>
                    <a:pt x="1817082" y="4475477"/>
                    <a:pt x="1794026" y="4498454"/>
                    <a:pt x="1776734" y="4527174"/>
                  </a:cubicBezTo>
                  <a:cubicBezTo>
                    <a:pt x="1747915" y="4538662"/>
                    <a:pt x="1713331" y="4538662"/>
                    <a:pt x="1690275" y="4561638"/>
                  </a:cubicBezTo>
                  <a:cubicBezTo>
                    <a:pt x="1701803" y="4573126"/>
                    <a:pt x="1713331" y="4573126"/>
                    <a:pt x="1724859" y="4578871"/>
                  </a:cubicBezTo>
                  <a:cubicBezTo>
                    <a:pt x="1736387" y="4590359"/>
                    <a:pt x="1765206" y="4573126"/>
                    <a:pt x="1765206" y="4590359"/>
                  </a:cubicBezTo>
                  <a:cubicBezTo>
                    <a:pt x="1759443" y="4601847"/>
                    <a:pt x="1747915" y="4613335"/>
                    <a:pt x="1742151" y="4619079"/>
                  </a:cubicBezTo>
                  <a:cubicBezTo>
                    <a:pt x="1759443" y="4630567"/>
                    <a:pt x="1788262" y="4624823"/>
                    <a:pt x="1805554" y="4630567"/>
                  </a:cubicBezTo>
                  <a:cubicBezTo>
                    <a:pt x="1817082" y="4636311"/>
                    <a:pt x="1822846" y="4624823"/>
                    <a:pt x="1822846" y="4619079"/>
                  </a:cubicBezTo>
                  <a:cubicBezTo>
                    <a:pt x="1822846" y="4619079"/>
                    <a:pt x="1817082" y="4619079"/>
                    <a:pt x="1811318" y="4619079"/>
                  </a:cubicBezTo>
                  <a:cubicBezTo>
                    <a:pt x="1811318" y="4607591"/>
                    <a:pt x="1817082" y="4601847"/>
                    <a:pt x="1822846" y="4596103"/>
                  </a:cubicBezTo>
                  <a:cubicBezTo>
                    <a:pt x="1817082" y="4596103"/>
                    <a:pt x="1805554" y="4607591"/>
                    <a:pt x="1794026" y="4601847"/>
                  </a:cubicBezTo>
                  <a:cubicBezTo>
                    <a:pt x="1788262" y="4596103"/>
                    <a:pt x="1788262" y="4596103"/>
                    <a:pt x="1788262" y="4590359"/>
                  </a:cubicBezTo>
                  <a:cubicBezTo>
                    <a:pt x="1811318" y="4584615"/>
                    <a:pt x="1840138" y="4573126"/>
                    <a:pt x="1845902" y="4555894"/>
                  </a:cubicBezTo>
                  <a:cubicBezTo>
                    <a:pt x="1845902" y="4555894"/>
                    <a:pt x="1845902" y="4555894"/>
                    <a:pt x="1840138" y="4550150"/>
                  </a:cubicBezTo>
                  <a:cubicBezTo>
                    <a:pt x="1822846" y="4567382"/>
                    <a:pt x="1811318" y="4573126"/>
                    <a:pt x="1794026" y="4578871"/>
                  </a:cubicBezTo>
                  <a:cubicBezTo>
                    <a:pt x="1776734" y="4573126"/>
                    <a:pt x="1747915" y="4584615"/>
                    <a:pt x="1736387" y="4567382"/>
                  </a:cubicBezTo>
                  <a:cubicBezTo>
                    <a:pt x="1736387" y="4567382"/>
                    <a:pt x="1736387" y="4561638"/>
                    <a:pt x="1736387" y="4561638"/>
                  </a:cubicBezTo>
                  <a:cubicBezTo>
                    <a:pt x="1765206" y="4561638"/>
                    <a:pt x="1799790" y="4573126"/>
                    <a:pt x="1817082" y="4550150"/>
                  </a:cubicBezTo>
                  <a:cubicBezTo>
                    <a:pt x="1811318" y="4544406"/>
                    <a:pt x="1799790" y="4550150"/>
                    <a:pt x="1794026" y="4544406"/>
                  </a:cubicBezTo>
                  <a:cubicBezTo>
                    <a:pt x="1788262" y="4527174"/>
                    <a:pt x="1817082" y="4538662"/>
                    <a:pt x="1822846" y="4527174"/>
                  </a:cubicBezTo>
                  <a:cubicBezTo>
                    <a:pt x="1811318" y="4521430"/>
                    <a:pt x="1799790" y="4521430"/>
                    <a:pt x="1794026" y="4509942"/>
                  </a:cubicBezTo>
                  <a:cubicBezTo>
                    <a:pt x="1805554" y="4498454"/>
                    <a:pt x="1817082" y="4521430"/>
                    <a:pt x="1828610" y="4509942"/>
                  </a:cubicBezTo>
                  <a:cubicBezTo>
                    <a:pt x="1845902" y="4509942"/>
                    <a:pt x="1834374" y="4527174"/>
                    <a:pt x="1840138" y="4532918"/>
                  </a:cubicBezTo>
                  <a:cubicBezTo>
                    <a:pt x="1840138" y="4532918"/>
                    <a:pt x="1845902" y="4538662"/>
                    <a:pt x="1851666" y="4532918"/>
                  </a:cubicBezTo>
                  <a:cubicBezTo>
                    <a:pt x="1845902" y="4527174"/>
                    <a:pt x="1845902" y="4509942"/>
                    <a:pt x="1857430" y="4504198"/>
                  </a:cubicBezTo>
                  <a:cubicBezTo>
                    <a:pt x="1857430" y="4504198"/>
                    <a:pt x="1857430" y="4504198"/>
                    <a:pt x="1851666" y="4504198"/>
                  </a:cubicBezTo>
                  <a:lnTo>
                    <a:pt x="1845494" y="4501123"/>
                  </a:lnTo>
                  <a:lnTo>
                    <a:pt x="1847054" y="4497904"/>
                  </a:lnTo>
                  <a:lnTo>
                    <a:pt x="1845119" y="4496997"/>
                  </a:lnTo>
                  <a:lnTo>
                    <a:pt x="1845902" y="4492710"/>
                  </a:lnTo>
                  <a:cubicBezTo>
                    <a:pt x="1845902" y="4481221"/>
                    <a:pt x="1851666" y="4486965"/>
                    <a:pt x="1857430" y="4486965"/>
                  </a:cubicBezTo>
                  <a:cubicBezTo>
                    <a:pt x="1868957" y="4481221"/>
                    <a:pt x="1863193" y="4498454"/>
                    <a:pt x="1868957" y="4498454"/>
                  </a:cubicBezTo>
                  <a:cubicBezTo>
                    <a:pt x="1874721" y="4498454"/>
                    <a:pt x="1886249" y="4492710"/>
                    <a:pt x="1886249" y="4481221"/>
                  </a:cubicBezTo>
                  <a:cubicBezTo>
                    <a:pt x="1880485" y="4469733"/>
                    <a:pt x="1857430" y="4475477"/>
                    <a:pt x="1845902" y="4469733"/>
                  </a:cubicBezTo>
                  <a:close/>
                  <a:moveTo>
                    <a:pt x="338667" y="4428903"/>
                  </a:moveTo>
                  <a:cubicBezTo>
                    <a:pt x="338667" y="4428903"/>
                    <a:pt x="338667" y="4428903"/>
                    <a:pt x="332849" y="4434619"/>
                  </a:cubicBezTo>
                  <a:cubicBezTo>
                    <a:pt x="321213" y="4446051"/>
                    <a:pt x="309577" y="4423187"/>
                    <a:pt x="303759" y="4434619"/>
                  </a:cubicBezTo>
                  <a:cubicBezTo>
                    <a:pt x="315395" y="4457483"/>
                    <a:pt x="338667" y="4474630"/>
                    <a:pt x="361939" y="4491778"/>
                  </a:cubicBezTo>
                  <a:cubicBezTo>
                    <a:pt x="361939" y="4480346"/>
                    <a:pt x="385211" y="4486062"/>
                    <a:pt x="396847" y="4486062"/>
                  </a:cubicBezTo>
                  <a:cubicBezTo>
                    <a:pt x="379393" y="4463199"/>
                    <a:pt x="356121" y="4446051"/>
                    <a:pt x="338667" y="4428903"/>
                  </a:cubicBezTo>
                  <a:close/>
                  <a:moveTo>
                    <a:pt x="333155" y="4370991"/>
                  </a:moveTo>
                  <a:cubicBezTo>
                    <a:pt x="338941" y="4411222"/>
                    <a:pt x="373653" y="4445706"/>
                    <a:pt x="402580" y="4474443"/>
                  </a:cubicBezTo>
                  <a:cubicBezTo>
                    <a:pt x="443078" y="4491685"/>
                    <a:pt x="489362" y="4508927"/>
                    <a:pt x="541430" y="4503180"/>
                  </a:cubicBezTo>
                  <a:cubicBezTo>
                    <a:pt x="558787" y="4503180"/>
                    <a:pt x="581928" y="4497433"/>
                    <a:pt x="599285" y="4508927"/>
                  </a:cubicBezTo>
                  <a:cubicBezTo>
                    <a:pt x="599285" y="4503180"/>
                    <a:pt x="605070" y="4503180"/>
                    <a:pt x="605070" y="4497433"/>
                  </a:cubicBezTo>
                  <a:cubicBezTo>
                    <a:pt x="581928" y="4485938"/>
                    <a:pt x="564572" y="4480191"/>
                    <a:pt x="535645" y="4474443"/>
                  </a:cubicBezTo>
                  <a:cubicBezTo>
                    <a:pt x="483576" y="4480191"/>
                    <a:pt x="425722" y="4474443"/>
                    <a:pt x="385224" y="4445706"/>
                  </a:cubicBezTo>
                  <a:cubicBezTo>
                    <a:pt x="373653" y="4428464"/>
                    <a:pt x="344726" y="4411222"/>
                    <a:pt x="356297" y="4388233"/>
                  </a:cubicBezTo>
                  <a:cubicBezTo>
                    <a:pt x="350511" y="4382486"/>
                    <a:pt x="338941" y="4359496"/>
                    <a:pt x="333155" y="4370991"/>
                  </a:cubicBezTo>
                  <a:close/>
                  <a:moveTo>
                    <a:pt x="687542" y="4359496"/>
                  </a:moveTo>
                  <a:cubicBezTo>
                    <a:pt x="681826" y="4376644"/>
                    <a:pt x="658962" y="4370928"/>
                    <a:pt x="653246" y="4365212"/>
                  </a:cubicBezTo>
                  <a:cubicBezTo>
                    <a:pt x="641814" y="4365212"/>
                    <a:pt x="641814" y="4370928"/>
                    <a:pt x="641814" y="4376644"/>
                  </a:cubicBezTo>
                  <a:cubicBezTo>
                    <a:pt x="641814" y="4382360"/>
                    <a:pt x="647530" y="4393792"/>
                    <a:pt x="653246" y="4393792"/>
                  </a:cubicBezTo>
                  <a:cubicBezTo>
                    <a:pt x="658962" y="4388076"/>
                    <a:pt x="647530" y="4370928"/>
                    <a:pt x="658962" y="4370928"/>
                  </a:cubicBezTo>
                  <a:cubicBezTo>
                    <a:pt x="670394" y="4376644"/>
                    <a:pt x="664678" y="4388076"/>
                    <a:pt x="670394" y="4393792"/>
                  </a:cubicBezTo>
                  <a:cubicBezTo>
                    <a:pt x="670394" y="4410940"/>
                    <a:pt x="687542" y="4399508"/>
                    <a:pt x="698973" y="4405224"/>
                  </a:cubicBezTo>
                  <a:cubicBezTo>
                    <a:pt x="710405" y="4399508"/>
                    <a:pt x="721837" y="4399508"/>
                    <a:pt x="721837" y="4388076"/>
                  </a:cubicBezTo>
                  <a:cubicBezTo>
                    <a:pt x="721837" y="4382360"/>
                    <a:pt x="727553" y="4370928"/>
                    <a:pt x="721837" y="4365212"/>
                  </a:cubicBezTo>
                  <a:cubicBezTo>
                    <a:pt x="710405" y="4370928"/>
                    <a:pt x="698973" y="4359496"/>
                    <a:pt x="687542" y="4359496"/>
                  </a:cubicBezTo>
                  <a:close/>
                  <a:moveTo>
                    <a:pt x="290898" y="4347250"/>
                  </a:moveTo>
                  <a:cubicBezTo>
                    <a:pt x="279262" y="4353092"/>
                    <a:pt x="285080" y="4370617"/>
                    <a:pt x="285080" y="4376458"/>
                  </a:cubicBezTo>
                  <a:cubicBezTo>
                    <a:pt x="290898" y="4376458"/>
                    <a:pt x="296717" y="4376458"/>
                    <a:pt x="296717" y="4370617"/>
                  </a:cubicBezTo>
                  <a:cubicBezTo>
                    <a:pt x="302535" y="4370617"/>
                    <a:pt x="308353" y="4370617"/>
                    <a:pt x="308353" y="4376458"/>
                  </a:cubicBezTo>
                  <a:cubicBezTo>
                    <a:pt x="314171" y="4382300"/>
                    <a:pt x="302535" y="4388142"/>
                    <a:pt x="302535" y="4393983"/>
                  </a:cubicBezTo>
                  <a:cubicBezTo>
                    <a:pt x="308353" y="4399825"/>
                    <a:pt x="308353" y="4411508"/>
                    <a:pt x="319989" y="4423191"/>
                  </a:cubicBezTo>
                  <a:cubicBezTo>
                    <a:pt x="325807" y="4417350"/>
                    <a:pt x="319989" y="4405666"/>
                    <a:pt x="325807" y="4405666"/>
                  </a:cubicBezTo>
                  <a:cubicBezTo>
                    <a:pt x="314171" y="4388142"/>
                    <a:pt x="319989" y="4353092"/>
                    <a:pt x="290898" y="4347250"/>
                  </a:cubicBezTo>
                  <a:close/>
                  <a:moveTo>
                    <a:pt x="249866" y="4330102"/>
                  </a:moveTo>
                  <a:cubicBezTo>
                    <a:pt x="249866" y="4341301"/>
                    <a:pt x="255990" y="4358099"/>
                    <a:pt x="268239" y="4369297"/>
                  </a:cubicBezTo>
                  <a:cubicBezTo>
                    <a:pt x="268239" y="4363698"/>
                    <a:pt x="274363" y="4358099"/>
                    <a:pt x="268239" y="4358099"/>
                  </a:cubicBezTo>
                  <a:cubicBezTo>
                    <a:pt x="255990" y="4352499"/>
                    <a:pt x="255990" y="4335702"/>
                    <a:pt x="249866" y="4330102"/>
                  </a:cubicBezTo>
                  <a:close/>
                  <a:moveTo>
                    <a:pt x="733678" y="4330100"/>
                  </a:moveTo>
                  <a:cubicBezTo>
                    <a:pt x="733678" y="4353127"/>
                    <a:pt x="751001" y="4381911"/>
                    <a:pt x="733678" y="4404938"/>
                  </a:cubicBezTo>
                  <a:cubicBezTo>
                    <a:pt x="722130" y="4416451"/>
                    <a:pt x="704807" y="4416451"/>
                    <a:pt x="693258" y="4422208"/>
                  </a:cubicBezTo>
                  <a:cubicBezTo>
                    <a:pt x="704807" y="4433721"/>
                    <a:pt x="727904" y="4445235"/>
                    <a:pt x="745227" y="4445235"/>
                  </a:cubicBezTo>
                  <a:cubicBezTo>
                    <a:pt x="756775" y="4445235"/>
                    <a:pt x="762550" y="4439478"/>
                    <a:pt x="774098" y="4427965"/>
                  </a:cubicBezTo>
                  <a:cubicBezTo>
                    <a:pt x="774098" y="4393424"/>
                    <a:pt x="756775" y="4358884"/>
                    <a:pt x="733678" y="4330100"/>
                  </a:cubicBezTo>
                  <a:close/>
                  <a:moveTo>
                    <a:pt x="710756" y="4317852"/>
                  </a:moveTo>
                  <a:cubicBezTo>
                    <a:pt x="704806" y="4329751"/>
                    <a:pt x="692908" y="4317852"/>
                    <a:pt x="686958" y="4329751"/>
                  </a:cubicBezTo>
                  <a:cubicBezTo>
                    <a:pt x="681009" y="4353548"/>
                    <a:pt x="704806" y="4353548"/>
                    <a:pt x="722654" y="4359497"/>
                  </a:cubicBezTo>
                  <a:cubicBezTo>
                    <a:pt x="722654" y="4347599"/>
                    <a:pt x="716705" y="4329751"/>
                    <a:pt x="710756" y="4317852"/>
                  </a:cubicBezTo>
                  <a:close/>
                  <a:moveTo>
                    <a:pt x="232719" y="4300706"/>
                  </a:moveTo>
                  <a:cubicBezTo>
                    <a:pt x="232719" y="4306422"/>
                    <a:pt x="238844" y="4312138"/>
                    <a:pt x="244968" y="4317854"/>
                  </a:cubicBezTo>
                  <a:cubicBezTo>
                    <a:pt x="238844" y="4312138"/>
                    <a:pt x="238844" y="4300706"/>
                    <a:pt x="232719" y="4300706"/>
                  </a:cubicBezTo>
                  <a:close/>
                  <a:moveTo>
                    <a:pt x="1264685" y="4300704"/>
                  </a:moveTo>
                  <a:cubicBezTo>
                    <a:pt x="1253035" y="4300704"/>
                    <a:pt x="1235561" y="4312387"/>
                    <a:pt x="1235561" y="4324071"/>
                  </a:cubicBezTo>
                  <a:cubicBezTo>
                    <a:pt x="1229736" y="4329912"/>
                    <a:pt x="1229736" y="4341596"/>
                    <a:pt x="1235561" y="4347437"/>
                  </a:cubicBezTo>
                  <a:cubicBezTo>
                    <a:pt x="1247211" y="4335754"/>
                    <a:pt x="1258860" y="4329912"/>
                    <a:pt x="1270510" y="4324071"/>
                  </a:cubicBezTo>
                  <a:cubicBezTo>
                    <a:pt x="1311283" y="4324071"/>
                    <a:pt x="1340407" y="4341596"/>
                    <a:pt x="1363707" y="4364962"/>
                  </a:cubicBezTo>
                  <a:cubicBezTo>
                    <a:pt x="1369531" y="4359120"/>
                    <a:pt x="1381181" y="4347437"/>
                    <a:pt x="1387006" y="4335754"/>
                  </a:cubicBezTo>
                  <a:cubicBezTo>
                    <a:pt x="1404480" y="4329912"/>
                    <a:pt x="1427779" y="4329912"/>
                    <a:pt x="1445254" y="4335754"/>
                  </a:cubicBezTo>
                  <a:cubicBezTo>
                    <a:pt x="1462728" y="4341596"/>
                    <a:pt x="1474378" y="4353279"/>
                    <a:pt x="1480203" y="4370804"/>
                  </a:cubicBezTo>
                  <a:cubicBezTo>
                    <a:pt x="1480203" y="4376645"/>
                    <a:pt x="1486027" y="4370804"/>
                    <a:pt x="1486027" y="4364962"/>
                  </a:cubicBezTo>
                  <a:cubicBezTo>
                    <a:pt x="1491852" y="4353279"/>
                    <a:pt x="1486027" y="4341596"/>
                    <a:pt x="1480203" y="4329912"/>
                  </a:cubicBezTo>
                  <a:cubicBezTo>
                    <a:pt x="1456903" y="4306546"/>
                    <a:pt x="1410305" y="4312387"/>
                    <a:pt x="1375356" y="4318229"/>
                  </a:cubicBezTo>
                  <a:cubicBezTo>
                    <a:pt x="1363707" y="4318229"/>
                    <a:pt x="1352057" y="4329912"/>
                    <a:pt x="1334583" y="4329912"/>
                  </a:cubicBezTo>
                  <a:cubicBezTo>
                    <a:pt x="1317108" y="4312387"/>
                    <a:pt x="1293809" y="4300704"/>
                    <a:pt x="1264685" y="4300704"/>
                  </a:cubicBezTo>
                  <a:close/>
                  <a:moveTo>
                    <a:pt x="2033230" y="4295804"/>
                  </a:moveTo>
                  <a:cubicBezTo>
                    <a:pt x="2027351" y="4307440"/>
                    <a:pt x="2009713" y="4307440"/>
                    <a:pt x="2009713" y="4319076"/>
                  </a:cubicBezTo>
                  <a:cubicBezTo>
                    <a:pt x="1992076" y="4342348"/>
                    <a:pt x="1974438" y="4371438"/>
                    <a:pt x="1974438" y="4400528"/>
                  </a:cubicBezTo>
                  <a:cubicBezTo>
                    <a:pt x="1974438" y="4412164"/>
                    <a:pt x="1980317" y="4423800"/>
                    <a:pt x="1992076" y="4429618"/>
                  </a:cubicBezTo>
                  <a:cubicBezTo>
                    <a:pt x="2003834" y="4435436"/>
                    <a:pt x="2015593" y="4435436"/>
                    <a:pt x="2027351" y="4429618"/>
                  </a:cubicBezTo>
                  <a:cubicBezTo>
                    <a:pt x="2027351" y="4429618"/>
                    <a:pt x="2027351" y="4429618"/>
                    <a:pt x="2009713" y="4412164"/>
                  </a:cubicBezTo>
                  <a:cubicBezTo>
                    <a:pt x="1997955" y="4383074"/>
                    <a:pt x="2003834" y="4359802"/>
                    <a:pt x="2009713" y="4336530"/>
                  </a:cubicBezTo>
                  <a:cubicBezTo>
                    <a:pt x="2015593" y="4319076"/>
                    <a:pt x="2027351" y="4307440"/>
                    <a:pt x="2033230" y="4295804"/>
                  </a:cubicBezTo>
                  <a:close/>
                  <a:moveTo>
                    <a:pt x="1019882" y="4288455"/>
                  </a:moveTo>
                  <a:cubicBezTo>
                    <a:pt x="1006817" y="4294171"/>
                    <a:pt x="1013349" y="4305603"/>
                    <a:pt x="1006817" y="4311319"/>
                  </a:cubicBezTo>
                  <a:cubicBezTo>
                    <a:pt x="1006817" y="4317034"/>
                    <a:pt x="1013349" y="4322750"/>
                    <a:pt x="1019882" y="4322750"/>
                  </a:cubicBezTo>
                  <a:cubicBezTo>
                    <a:pt x="1026414" y="4317034"/>
                    <a:pt x="1026414" y="4311319"/>
                    <a:pt x="1026414" y="4305603"/>
                  </a:cubicBezTo>
                  <a:cubicBezTo>
                    <a:pt x="1026414" y="4299887"/>
                    <a:pt x="1026414" y="4294171"/>
                    <a:pt x="1019882" y="4288455"/>
                  </a:cubicBezTo>
                  <a:close/>
                  <a:moveTo>
                    <a:pt x="210671" y="4283559"/>
                  </a:moveTo>
                  <a:cubicBezTo>
                    <a:pt x="210671" y="4300707"/>
                    <a:pt x="216183" y="4323571"/>
                    <a:pt x="232719" y="4335003"/>
                  </a:cubicBezTo>
                  <a:cubicBezTo>
                    <a:pt x="227207" y="4312139"/>
                    <a:pt x="216183" y="4300707"/>
                    <a:pt x="210671" y="4283559"/>
                  </a:cubicBezTo>
                  <a:close/>
                  <a:moveTo>
                    <a:pt x="670230" y="4259060"/>
                  </a:moveTo>
                  <a:cubicBezTo>
                    <a:pt x="664351" y="4265048"/>
                    <a:pt x="652592" y="4259060"/>
                    <a:pt x="646713" y="4265048"/>
                  </a:cubicBezTo>
                  <a:cubicBezTo>
                    <a:pt x="652592" y="4289001"/>
                    <a:pt x="681988" y="4271036"/>
                    <a:pt x="687868" y="4283013"/>
                  </a:cubicBezTo>
                  <a:cubicBezTo>
                    <a:pt x="687868" y="4294989"/>
                    <a:pt x="676109" y="4289001"/>
                    <a:pt x="670230" y="4289001"/>
                  </a:cubicBezTo>
                  <a:cubicBezTo>
                    <a:pt x="670230" y="4294989"/>
                    <a:pt x="676109" y="4300977"/>
                    <a:pt x="676109" y="4306965"/>
                  </a:cubicBezTo>
                  <a:cubicBezTo>
                    <a:pt x="687868" y="4312953"/>
                    <a:pt x="699626" y="4312953"/>
                    <a:pt x="705505" y="4312953"/>
                  </a:cubicBezTo>
                  <a:cubicBezTo>
                    <a:pt x="705505" y="4312953"/>
                    <a:pt x="705505" y="4312953"/>
                    <a:pt x="687868" y="4277025"/>
                  </a:cubicBezTo>
                  <a:cubicBezTo>
                    <a:pt x="687868" y="4271036"/>
                    <a:pt x="681988" y="4259060"/>
                    <a:pt x="670230" y="4259060"/>
                  </a:cubicBezTo>
                  <a:close/>
                  <a:moveTo>
                    <a:pt x="1066834" y="4259059"/>
                  </a:moveTo>
                  <a:cubicBezTo>
                    <a:pt x="1060709" y="4259059"/>
                    <a:pt x="1060709" y="4265592"/>
                    <a:pt x="1060709" y="4278656"/>
                  </a:cubicBezTo>
                  <a:cubicBezTo>
                    <a:pt x="1066834" y="4272124"/>
                    <a:pt x="1072958" y="4278656"/>
                    <a:pt x="1072958" y="4272124"/>
                  </a:cubicBezTo>
                  <a:cubicBezTo>
                    <a:pt x="1072958" y="4265592"/>
                    <a:pt x="1072958" y="4259059"/>
                    <a:pt x="1066834" y="4259059"/>
                  </a:cubicBezTo>
                  <a:close/>
                  <a:moveTo>
                    <a:pt x="693258" y="4254161"/>
                  </a:moveTo>
                  <a:cubicBezTo>
                    <a:pt x="693258" y="4265811"/>
                    <a:pt x="704905" y="4271636"/>
                    <a:pt x="710728" y="4289110"/>
                  </a:cubicBezTo>
                  <a:cubicBezTo>
                    <a:pt x="734022" y="4306584"/>
                    <a:pt x="751492" y="4324059"/>
                    <a:pt x="774785" y="4341533"/>
                  </a:cubicBezTo>
                  <a:cubicBezTo>
                    <a:pt x="827195" y="4417256"/>
                    <a:pt x="908722" y="4446380"/>
                    <a:pt x="984426" y="4487153"/>
                  </a:cubicBezTo>
                  <a:cubicBezTo>
                    <a:pt x="1054306" y="4510452"/>
                    <a:pt x="1130010" y="4516277"/>
                    <a:pt x="1199890" y="4510452"/>
                  </a:cubicBezTo>
                  <a:cubicBezTo>
                    <a:pt x="1258124" y="4498803"/>
                    <a:pt x="1322181" y="4492978"/>
                    <a:pt x="1351298" y="4434730"/>
                  </a:cubicBezTo>
                  <a:cubicBezTo>
                    <a:pt x="1345474" y="4417256"/>
                    <a:pt x="1357121" y="4405606"/>
                    <a:pt x="1351298" y="4388132"/>
                  </a:cubicBezTo>
                  <a:cubicBezTo>
                    <a:pt x="1339651" y="4353183"/>
                    <a:pt x="1310534" y="4341533"/>
                    <a:pt x="1275594" y="4341533"/>
                  </a:cubicBezTo>
                  <a:cubicBezTo>
                    <a:pt x="1263947" y="4341533"/>
                    <a:pt x="1246477" y="4347358"/>
                    <a:pt x="1240654" y="4364832"/>
                  </a:cubicBezTo>
                  <a:cubicBezTo>
                    <a:pt x="1234831" y="4370657"/>
                    <a:pt x="1234831" y="4382307"/>
                    <a:pt x="1240654" y="4388132"/>
                  </a:cubicBezTo>
                  <a:cubicBezTo>
                    <a:pt x="1252301" y="4388132"/>
                    <a:pt x="1269771" y="4382307"/>
                    <a:pt x="1287241" y="4393956"/>
                  </a:cubicBezTo>
                  <a:cubicBezTo>
                    <a:pt x="1298888" y="4393956"/>
                    <a:pt x="1304711" y="4411431"/>
                    <a:pt x="1304711" y="4423080"/>
                  </a:cubicBezTo>
                  <a:cubicBezTo>
                    <a:pt x="1310534" y="4434730"/>
                    <a:pt x="1298888" y="4452204"/>
                    <a:pt x="1287241" y="4458029"/>
                  </a:cubicBezTo>
                  <a:cubicBezTo>
                    <a:pt x="1258124" y="4475504"/>
                    <a:pt x="1229007" y="4487153"/>
                    <a:pt x="1194067" y="4487153"/>
                  </a:cubicBezTo>
                  <a:cubicBezTo>
                    <a:pt x="1083423" y="4492978"/>
                    <a:pt x="978603" y="4458029"/>
                    <a:pt x="885429" y="4411431"/>
                  </a:cubicBezTo>
                  <a:cubicBezTo>
                    <a:pt x="815549" y="4364832"/>
                    <a:pt x="763138" y="4300760"/>
                    <a:pt x="699081" y="4254161"/>
                  </a:cubicBezTo>
                  <a:close/>
                  <a:moveTo>
                    <a:pt x="1118276" y="4254160"/>
                  </a:moveTo>
                  <a:cubicBezTo>
                    <a:pt x="1118276" y="4254160"/>
                    <a:pt x="1118276" y="4254160"/>
                    <a:pt x="1112764" y="4259876"/>
                  </a:cubicBezTo>
                  <a:cubicBezTo>
                    <a:pt x="1107252" y="4265592"/>
                    <a:pt x="1112764" y="4277024"/>
                    <a:pt x="1112764" y="4282739"/>
                  </a:cubicBezTo>
                  <a:cubicBezTo>
                    <a:pt x="1118276" y="4282739"/>
                    <a:pt x="1123788" y="4288455"/>
                    <a:pt x="1123788" y="4282739"/>
                  </a:cubicBezTo>
                  <a:cubicBezTo>
                    <a:pt x="1129300" y="4277024"/>
                    <a:pt x="1118276" y="4265592"/>
                    <a:pt x="1118276" y="4254160"/>
                  </a:cubicBezTo>
                  <a:close/>
                  <a:moveTo>
                    <a:pt x="1014164" y="4247700"/>
                  </a:moveTo>
                  <a:cubicBezTo>
                    <a:pt x="979869" y="4241910"/>
                    <a:pt x="1002732" y="4282442"/>
                    <a:pt x="979869" y="4294022"/>
                  </a:cubicBezTo>
                  <a:cubicBezTo>
                    <a:pt x="979869" y="4294022"/>
                    <a:pt x="979869" y="4294022"/>
                    <a:pt x="997017" y="4305602"/>
                  </a:cubicBezTo>
                  <a:close/>
                  <a:moveTo>
                    <a:pt x="2550112" y="4241913"/>
                  </a:moveTo>
                  <a:cubicBezTo>
                    <a:pt x="2550112" y="4248038"/>
                    <a:pt x="2550112" y="4254162"/>
                    <a:pt x="2556237" y="4254162"/>
                  </a:cubicBezTo>
                  <a:cubicBezTo>
                    <a:pt x="2556237" y="4254162"/>
                    <a:pt x="2562361" y="4254162"/>
                    <a:pt x="2562361" y="4248038"/>
                  </a:cubicBezTo>
                  <a:cubicBezTo>
                    <a:pt x="2556237" y="4248038"/>
                    <a:pt x="2556237" y="4241913"/>
                    <a:pt x="2550112" y="4241913"/>
                  </a:cubicBezTo>
                  <a:close/>
                  <a:moveTo>
                    <a:pt x="2258580" y="4232114"/>
                  </a:moveTo>
                  <a:cubicBezTo>
                    <a:pt x="2235304" y="4261106"/>
                    <a:pt x="2235304" y="4301694"/>
                    <a:pt x="2194572" y="4324887"/>
                  </a:cubicBezTo>
                  <a:cubicBezTo>
                    <a:pt x="2188753" y="4330686"/>
                    <a:pt x="2171297" y="4330686"/>
                    <a:pt x="2159659" y="4324887"/>
                  </a:cubicBezTo>
                  <a:cubicBezTo>
                    <a:pt x="2136384" y="4319089"/>
                    <a:pt x="2142202" y="4290097"/>
                    <a:pt x="2136384" y="4272702"/>
                  </a:cubicBezTo>
                  <a:cubicBezTo>
                    <a:pt x="2136384" y="4272702"/>
                    <a:pt x="2136384" y="4272702"/>
                    <a:pt x="2124746" y="4272702"/>
                  </a:cubicBezTo>
                  <a:cubicBezTo>
                    <a:pt x="2101470" y="4284299"/>
                    <a:pt x="2078195" y="4307492"/>
                    <a:pt x="2066557" y="4330686"/>
                  </a:cubicBezTo>
                  <a:cubicBezTo>
                    <a:pt x="2066557" y="4348080"/>
                    <a:pt x="2066557" y="4359677"/>
                    <a:pt x="2078195" y="4371274"/>
                  </a:cubicBezTo>
                  <a:cubicBezTo>
                    <a:pt x="2089833" y="4377072"/>
                    <a:pt x="2089833" y="4359677"/>
                    <a:pt x="2101470" y="4359677"/>
                  </a:cubicBezTo>
                  <a:cubicBezTo>
                    <a:pt x="2113108" y="4353879"/>
                    <a:pt x="2124746" y="4353879"/>
                    <a:pt x="2136384" y="4359677"/>
                  </a:cubicBezTo>
                  <a:cubicBezTo>
                    <a:pt x="2142202" y="4365475"/>
                    <a:pt x="2142202" y="4371274"/>
                    <a:pt x="2142202" y="4382870"/>
                  </a:cubicBezTo>
                  <a:cubicBezTo>
                    <a:pt x="2136384" y="4400265"/>
                    <a:pt x="2118927" y="4411862"/>
                    <a:pt x="2107289" y="4417660"/>
                  </a:cubicBezTo>
                  <a:cubicBezTo>
                    <a:pt x="2089833" y="4429257"/>
                    <a:pt x="2060738" y="4423459"/>
                    <a:pt x="2054919" y="4440853"/>
                  </a:cubicBezTo>
                  <a:cubicBezTo>
                    <a:pt x="2025825" y="4452450"/>
                    <a:pt x="1985093" y="4452450"/>
                    <a:pt x="1967637" y="4429257"/>
                  </a:cubicBezTo>
                  <a:cubicBezTo>
                    <a:pt x="1950180" y="4406064"/>
                    <a:pt x="1961818" y="4371274"/>
                    <a:pt x="1967637" y="4348080"/>
                  </a:cubicBezTo>
                  <a:cubicBezTo>
                    <a:pt x="1938542" y="4377072"/>
                    <a:pt x="1903629" y="4400265"/>
                    <a:pt x="1868716" y="4423459"/>
                  </a:cubicBezTo>
                  <a:cubicBezTo>
                    <a:pt x="1769795" y="4475643"/>
                    <a:pt x="1676694" y="4539425"/>
                    <a:pt x="1554498" y="4522030"/>
                  </a:cubicBezTo>
                  <a:cubicBezTo>
                    <a:pt x="1490490" y="4527828"/>
                    <a:pt x="1432301" y="4504635"/>
                    <a:pt x="1379932" y="4475643"/>
                  </a:cubicBezTo>
                  <a:cubicBezTo>
                    <a:pt x="1374113" y="4469845"/>
                    <a:pt x="1368294" y="4458248"/>
                    <a:pt x="1362475" y="4452450"/>
                  </a:cubicBezTo>
                  <a:cubicBezTo>
                    <a:pt x="1315924" y="4510433"/>
                    <a:pt x="1246098" y="4522030"/>
                    <a:pt x="1176272" y="4527828"/>
                  </a:cubicBezTo>
                  <a:cubicBezTo>
                    <a:pt x="1088989" y="4527828"/>
                    <a:pt x="1007525" y="4516232"/>
                    <a:pt x="931880" y="4475643"/>
                  </a:cubicBezTo>
                  <a:cubicBezTo>
                    <a:pt x="873691" y="4452450"/>
                    <a:pt x="827140" y="4417660"/>
                    <a:pt x="774770" y="4371274"/>
                  </a:cubicBezTo>
                  <a:cubicBezTo>
                    <a:pt x="780589" y="4388669"/>
                    <a:pt x="798046" y="4406064"/>
                    <a:pt x="792227" y="4429257"/>
                  </a:cubicBezTo>
                  <a:cubicBezTo>
                    <a:pt x="786408" y="4446652"/>
                    <a:pt x="768951" y="4458248"/>
                    <a:pt x="751495" y="4458248"/>
                  </a:cubicBezTo>
                  <a:cubicBezTo>
                    <a:pt x="728219" y="4458248"/>
                    <a:pt x="699125" y="4452450"/>
                    <a:pt x="681669" y="4429257"/>
                  </a:cubicBezTo>
                  <a:cubicBezTo>
                    <a:pt x="664212" y="4411862"/>
                    <a:pt x="640937" y="4411862"/>
                    <a:pt x="629299" y="4388669"/>
                  </a:cubicBezTo>
                  <a:cubicBezTo>
                    <a:pt x="629299" y="4388669"/>
                    <a:pt x="629299" y="4388669"/>
                    <a:pt x="623480" y="4359677"/>
                  </a:cubicBezTo>
                  <a:cubicBezTo>
                    <a:pt x="635118" y="4348080"/>
                    <a:pt x="652574" y="4348080"/>
                    <a:pt x="670031" y="4359677"/>
                  </a:cubicBezTo>
                  <a:cubicBezTo>
                    <a:pt x="670031" y="4359677"/>
                    <a:pt x="670031" y="4359677"/>
                    <a:pt x="675850" y="4353879"/>
                  </a:cubicBezTo>
                  <a:cubicBezTo>
                    <a:pt x="675850" y="4336484"/>
                    <a:pt x="670031" y="4324887"/>
                    <a:pt x="658393" y="4313291"/>
                  </a:cubicBezTo>
                  <a:cubicBezTo>
                    <a:pt x="652574" y="4284299"/>
                    <a:pt x="623480" y="4266904"/>
                    <a:pt x="600205" y="4249509"/>
                  </a:cubicBezTo>
                  <a:cubicBezTo>
                    <a:pt x="606023" y="4255307"/>
                    <a:pt x="600205" y="4266904"/>
                    <a:pt x="606023" y="4272702"/>
                  </a:cubicBezTo>
                  <a:cubicBezTo>
                    <a:pt x="606023" y="4272702"/>
                    <a:pt x="606023" y="4272702"/>
                    <a:pt x="611842" y="4266904"/>
                  </a:cubicBezTo>
                  <a:cubicBezTo>
                    <a:pt x="617661" y="4266904"/>
                    <a:pt x="623480" y="4272702"/>
                    <a:pt x="623480" y="4278501"/>
                  </a:cubicBezTo>
                  <a:cubicBezTo>
                    <a:pt x="617661" y="4295896"/>
                    <a:pt x="623480" y="4330686"/>
                    <a:pt x="594386" y="4342282"/>
                  </a:cubicBezTo>
                  <a:cubicBezTo>
                    <a:pt x="582748" y="4348080"/>
                    <a:pt x="565291" y="4336484"/>
                    <a:pt x="553654" y="4330686"/>
                  </a:cubicBezTo>
                  <a:cubicBezTo>
                    <a:pt x="559472" y="4365475"/>
                    <a:pt x="559472" y="4394467"/>
                    <a:pt x="536197" y="4417660"/>
                  </a:cubicBezTo>
                  <a:cubicBezTo>
                    <a:pt x="507103" y="4446652"/>
                    <a:pt x="466371" y="4440853"/>
                    <a:pt x="437276" y="4435055"/>
                  </a:cubicBezTo>
                  <a:cubicBezTo>
                    <a:pt x="408182" y="4435055"/>
                    <a:pt x="384907" y="4411862"/>
                    <a:pt x="367450" y="4400265"/>
                  </a:cubicBezTo>
                  <a:cubicBezTo>
                    <a:pt x="379088" y="4417660"/>
                    <a:pt x="390726" y="4435055"/>
                    <a:pt x="408182" y="4446652"/>
                  </a:cubicBezTo>
                  <a:cubicBezTo>
                    <a:pt x="472190" y="4487240"/>
                    <a:pt x="559472" y="4435055"/>
                    <a:pt x="617661" y="4487240"/>
                  </a:cubicBezTo>
                  <a:cubicBezTo>
                    <a:pt x="693306" y="4452450"/>
                    <a:pt x="768951" y="4504635"/>
                    <a:pt x="832959" y="4545223"/>
                  </a:cubicBezTo>
                  <a:cubicBezTo>
                    <a:pt x="844597" y="4545223"/>
                    <a:pt x="862053" y="4551021"/>
                    <a:pt x="873691" y="4545223"/>
                  </a:cubicBezTo>
                  <a:cubicBezTo>
                    <a:pt x="885329" y="4510433"/>
                    <a:pt x="827140" y="4522030"/>
                    <a:pt x="838778" y="4487240"/>
                  </a:cubicBezTo>
                  <a:cubicBezTo>
                    <a:pt x="844597" y="4475643"/>
                    <a:pt x="850415" y="4464047"/>
                    <a:pt x="867872" y="4464047"/>
                  </a:cubicBezTo>
                  <a:cubicBezTo>
                    <a:pt x="896966" y="4464047"/>
                    <a:pt x="926061" y="4481442"/>
                    <a:pt x="943517" y="4504635"/>
                  </a:cubicBezTo>
                  <a:cubicBezTo>
                    <a:pt x="949336" y="4522030"/>
                    <a:pt x="943517" y="4539425"/>
                    <a:pt x="960974" y="4545223"/>
                  </a:cubicBezTo>
                  <a:cubicBezTo>
                    <a:pt x="984249" y="4545223"/>
                    <a:pt x="1007525" y="4562618"/>
                    <a:pt x="1024981" y="4585811"/>
                  </a:cubicBezTo>
                  <a:cubicBezTo>
                    <a:pt x="1024981" y="4603206"/>
                    <a:pt x="1001706" y="4603206"/>
                    <a:pt x="990068" y="4609005"/>
                  </a:cubicBezTo>
                  <a:cubicBezTo>
                    <a:pt x="990068" y="4620601"/>
                    <a:pt x="1001706" y="4626399"/>
                    <a:pt x="1001706" y="4632198"/>
                  </a:cubicBezTo>
                  <a:cubicBezTo>
                    <a:pt x="1007525" y="4643794"/>
                    <a:pt x="1019162" y="4649593"/>
                    <a:pt x="1013344" y="4661189"/>
                  </a:cubicBezTo>
                  <a:cubicBezTo>
                    <a:pt x="972612" y="4666988"/>
                    <a:pt x="943517" y="4649593"/>
                    <a:pt x="902785" y="4637996"/>
                  </a:cubicBezTo>
                  <a:cubicBezTo>
                    <a:pt x="914423" y="4666988"/>
                    <a:pt x="949336" y="4661189"/>
                    <a:pt x="972612" y="4672786"/>
                  </a:cubicBezTo>
                  <a:cubicBezTo>
                    <a:pt x="1024981" y="4695979"/>
                    <a:pt x="1059894" y="4736567"/>
                    <a:pt x="1088989" y="4782954"/>
                  </a:cubicBezTo>
                  <a:cubicBezTo>
                    <a:pt x="1100626" y="4788752"/>
                    <a:pt x="1106445" y="4811945"/>
                    <a:pt x="1123902" y="4817744"/>
                  </a:cubicBezTo>
                  <a:cubicBezTo>
                    <a:pt x="1123902" y="4806147"/>
                    <a:pt x="1123902" y="4800349"/>
                    <a:pt x="1129721" y="4794550"/>
                  </a:cubicBezTo>
                  <a:cubicBezTo>
                    <a:pt x="1152996" y="4771357"/>
                    <a:pt x="1187909" y="4771357"/>
                    <a:pt x="1217004" y="4777156"/>
                  </a:cubicBezTo>
                  <a:cubicBezTo>
                    <a:pt x="1240279" y="4782954"/>
                    <a:pt x="1269373" y="4794550"/>
                    <a:pt x="1269373" y="4817744"/>
                  </a:cubicBezTo>
                  <a:cubicBezTo>
                    <a:pt x="1269373" y="4829340"/>
                    <a:pt x="1263555" y="4840937"/>
                    <a:pt x="1251917" y="4840937"/>
                  </a:cubicBezTo>
                  <a:cubicBezTo>
                    <a:pt x="1228641" y="4852534"/>
                    <a:pt x="1217004" y="4823542"/>
                    <a:pt x="1193728" y="4823542"/>
                  </a:cubicBezTo>
                  <a:cubicBezTo>
                    <a:pt x="1187909" y="4823542"/>
                    <a:pt x="1187909" y="4829340"/>
                    <a:pt x="1187909" y="4835139"/>
                  </a:cubicBezTo>
                  <a:cubicBezTo>
                    <a:pt x="1217004" y="4864130"/>
                    <a:pt x="1257736" y="4864130"/>
                    <a:pt x="1292649" y="4858332"/>
                  </a:cubicBezTo>
                  <a:cubicBezTo>
                    <a:pt x="1292649" y="4852534"/>
                    <a:pt x="1281011" y="4846735"/>
                    <a:pt x="1281011" y="4840937"/>
                  </a:cubicBezTo>
                  <a:cubicBezTo>
                    <a:pt x="1275192" y="4823542"/>
                    <a:pt x="1292649" y="4817744"/>
                    <a:pt x="1298468" y="4811945"/>
                  </a:cubicBezTo>
                  <a:cubicBezTo>
                    <a:pt x="1275192" y="4765559"/>
                    <a:pt x="1217004" y="4771357"/>
                    <a:pt x="1170453" y="4748164"/>
                  </a:cubicBezTo>
                  <a:cubicBezTo>
                    <a:pt x="1152996" y="4736567"/>
                    <a:pt x="1129721" y="4719172"/>
                    <a:pt x="1112264" y="4701778"/>
                  </a:cubicBezTo>
                  <a:cubicBezTo>
                    <a:pt x="1118083" y="4684383"/>
                    <a:pt x="1141358" y="4701778"/>
                    <a:pt x="1158815" y="4690181"/>
                  </a:cubicBezTo>
                  <a:cubicBezTo>
                    <a:pt x="1135540" y="4666988"/>
                    <a:pt x="1112264" y="4637996"/>
                    <a:pt x="1123902" y="4597408"/>
                  </a:cubicBezTo>
                  <a:cubicBezTo>
                    <a:pt x="1129721" y="4597408"/>
                    <a:pt x="1141358" y="4609005"/>
                    <a:pt x="1147177" y="4609005"/>
                  </a:cubicBezTo>
                  <a:cubicBezTo>
                    <a:pt x="1193728" y="4649593"/>
                    <a:pt x="1240279" y="4678584"/>
                    <a:pt x="1292649" y="4707576"/>
                  </a:cubicBezTo>
                  <a:cubicBezTo>
                    <a:pt x="1269373" y="4678584"/>
                    <a:pt x="1240279" y="4666988"/>
                    <a:pt x="1222823" y="4643794"/>
                  </a:cubicBezTo>
                  <a:cubicBezTo>
                    <a:pt x="1205366" y="4620601"/>
                    <a:pt x="1199547" y="4597408"/>
                    <a:pt x="1211185" y="4574215"/>
                  </a:cubicBezTo>
                  <a:cubicBezTo>
                    <a:pt x="1228641" y="4568416"/>
                    <a:pt x="1246098" y="4574215"/>
                    <a:pt x="1263555" y="4585811"/>
                  </a:cubicBezTo>
                  <a:cubicBezTo>
                    <a:pt x="1269373" y="4580013"/>
                    <a:pt x="1269373" y="4574215"/>
                    <a:pt x="1269373" y="4568416"/>
                  </a:cubicBezTo>
                  <a:cubicBezTo>
                    <a:pt x="1286830" y="4533626"/>
                    <a:pt x="1321743" y="4498837"/>
                    <a:pt x="1362475" y="4498837"/>
                  </a:cubicBezTo>
                  <a:cubicBezTo>
                    <a:pt x="1397388" y="4510433"/>
                    <a:pt x="1443939" y="4533626"/>
                    <a:pt x="1461396" y="4574215"/>
                  </a:cubicBezTo>
                  <a:cubicBezTo>
                    <a:pt x="1467215" y="4574215"/>
                    <a:pt x="1478852" y="4568416"/>
                    <a:pt x="1490490" y="4568416"/>
                  </a:cubicBezTo>
                  <a:cubicBezTo>
                    <a:pt x="1502128" y="4562618"/>
                    <a:pt x="1519584" y="4556820"/>
                    <a:pt x="1525403" y="4574215"/>
                  </a:cubicBezTo>
                  <a:cubicBezTo>
                    <a:pt x="1525403" y="4603206"/>
                    <a:pt x="1525403" y="4632198"/>
                    <a:pt x="1502128" y="4661189"/>
                  </a:cubicBezTo>
                  <a:cubicBezTo>
                    <a:pt x="1525403" y="4649593"/>
                    <a:pt x="1548679" y="4643794"/>
                    <a:pt x="1566135" y="4632198"/>
                  </a:cubicBezTo>
                  <a:cubicBezTo>
                    <a:pt x="1589411" y="4632198"/>
                    <a:pt x="1601048" y="4609005"/>
                    <a:pt x="1618505" y="4614803"/>
                  </a:cubicBezTo>
                  <a:cubicBezTo>
                    <a:pt x="1624324" y="4643794"/>
                    <a:pt x="1606867" y="4672786"/>
                    <a:pt x="1583592" y="4690181"/>
                  </a:cubicBezTo>
                  <a:cubicBezTo>
                    <a:pt x="1589411" y="4701778"/>
                    <a:pt x="1612686" y="4695979"/>
                    <a:pt x="1612686" y="4707576"/>
                  </a:cubicBezTo>
                  <a:cubicBezTo>
                    <a:pt x="1612686" y="4724971"/>
                    <a:pt x="1601048" y="4730769"/>
                    <a:pt x="1589411" y="4736567"/>
                  </a:cubicBezTo>
                  <a:cubicBezTo>
                    <a:pt x="1554498" y="4771357"/>
                    <a:pt x="1496309" y="4753962"/>
                    <a:pt x="1467215" y="4800349"/>
                  </a:cubicBezTo>
                  <a:cubicBezTo>
                    <a:pt x="1449758" y="4817744"/>
                    <a:pt x="1467215" y="4817744"/>
                    <a:pt x="1478852" y="4829340"/>
                  </a:cubicBezTo>
                  <a:cubicBezTo>
                    <a:pt x="1478852" y="4835139"/>
                    <a:pt x="1478852" y="4840937"/>
                    <a:pt x="1478852" y="4846735"/>
                  </a:cubicBezTo>
                  <a:cubicBezTo>
                    <a:pt x="1484671" y="4852534"/>
                    <a:pt x="1507947" y="4852534"/>
                    <a:pt x="1519584" y="4852534"/>
                  </a:cubicBezTo>
                  <a:cubicBezTo>
                    <a:pt x="1507947" y="4846735"/>
                    <a:pt x="1490490" y="4840937"/>
                    <a:pt x="1490490" y="4829340"/>
                  </a:cubicBezTo>
                  <a:cubicBezTo>
                    <a:pt x="1484671" y="4811945"/>
                    <a:pt x="1496309" y="4800349"/>
                    <a:pt x="1507947" y="4788752"/>
                  </a:cubicBezTo>
                  <a:cubicBezTo>
                    <a:pt x="1537041" y="4765559"/>
                    <a:pt x="1583592" y="4759761"/>
                    <a:pt x="1624324" y="4777156"/>
                  </a:cubicBezTo>
                  <a:cubicBezTo>
                    <a:pt x="1641780" y="4788752"/>
                    <a:pt x="1647599" y="4800349"/>
                    <a:pt x="1647599" y="4817744"/>
                  </a:cubicBezTo>
                  <a:cubicBezTo>
                    <a:pt x="1647599" y="4829340"/>
                    <a:pt x="1641780" y="4840937"/>
                    <a:pt x="1641780" y="4840937"/>
                  </a:cubicBezTo>
                  <a:cubicBezTo>
                    <a:pt x="1682512" y="4817744"/>
                    <a:pt x="1688331" y="4765559"/>
                    <a:pt x="1723244" y="4736567"/>
                  </a:cubicBezTo>
                  <a:cubicBezTo>
                    <a:pt x="1734882" y="4719172"/>
                    <a:pt x="1752339" y="4719172"/>
                    <a:pt x="1763976" y="4707576"/>
                  </a:cubicBezTo>
                  <a:cubicBezTo>
                    <a:pt x="1763976" y="4707576"/>
                    <a:pt x="1763976" y="4707576"/>
                    <a:pt x="1798890" y="4649593"/>
                  </a:cubicBezTo>
                  <a:cubicBezTo>
                    <a:pt x="1775614" y="4637996"/>
                    <a:pt x="1740701" y="4643794"/>
                    <a:pt x="1717426" y="4626399"/>
                  </a:cubicBezTo>
                  <a:cubicBezTo>
                    <a:pt x="1711607" y="4614803"/>
                    <a:pt x="1734882" y="4614803"/>
                    <a:pt x="1734882" y="4603206"/>
                  </a:cubicBezTo>
                  <a:cubicBezTo>
                    <a:pt x="1711607" y="4591610"/>
                    <a:pt x="1682512" y="4580013"/>
                    <a:pt x="1670875" y="4556820"/>
                  </a:cubicBezTo>
                  <a:cubicBezTo>
                    <a:pt x="1694150" y="4527828"/>
                    <a:pt x="1729063" y="4527828"/>
                    <a:pt x="1763976" y="4516232"/>
                  </a:cubicBezTo>
                  <a:cubicBezTo>
                    <a:pt x="1775614" y="4498837"/>
                    <a:pt x="1787252" y="4487240"/>
                    <a:pt x="1804709" y="4475643"/>
                  </a:cubicBezTo>
                  <a:cubicBezTo>
                    <a:pt x="1822165" y="4458248"/>
                    <a:pt x="1851259" y="4452450"/>
                    <a:pt x="1880354" y="4458248"/>
                  </a:cubicBezTo>
                  <a:cubicBezTo>
                    <a:pt x="1886173" y="4464047"/>
                    <a:pt x="1897810" y="4469845"/>
                    <a:pt x="1897810" y="4475643"/>
                  </a:cubicBezTo>
                  <a:cubicBezTo>
                    <a:pt x="1903629" y="4487240"/>
                    <a:pt x="1897810" y="4498837"/>
                    <a:pt x="1891991" y="4504635"/>
                  </a:cubicBezTo>
                  <a:cubicBezTo>
                    <a:pt x="1886173" y="4516232"/>
                    <a:pt x="1868716" y="4510433"/>
                    <a:pt x="1862897" y="4522030"/>
                  </a:cubicBezTo>
                  <a:cubicBezTo>
                    <a:pt x="1897810" y="4527828"/>
                    <a:pt x="1921086" y="4504635"/>
                    <a:pt x="1950180" y="4498837"/>
                  </a:cubicBezTo>
                  <a:cubicBezTo>
                    <a:pt x="2002550" y="4493038"/>
                    <a:pt x="2060738" y="4469845"/>
                    <a:pt x="2118927" y="4487240"/>
                  </a:cubicBezTo>
                  <a:cubicBezTo>
                    <a:pt x="2118927" y="4487240"/>
                    <a:pt x="2118927" y="4487240"/>
                    <a:pt x="2177116" y="4493038"/>
                  </a:cubicBezTo>
                  <a:cubicBezTo>
                    <a:pt x="2177116" y="4493038"/>
                    <a:pt x="2177116" y="4493038"/>
                    <a:pt x="2281855" y="4504635"/>
                  </a:cubicBezTo>
                  <a:cubicBezTo>
                    <a:pt x="2328406" y="4504635"/>
                    <a:pt x="2369138" y="4475643"/>
                    <a:pt x="2398232" y="4435055"/>
                  </a:cubicBezTo>
                  <a:cubicBezTo>
                    <a:pt x="2386594" y="4429257"/>
                    <a:pt x="2386594" y="4423459"/>
                    <a:pt x="2380776" y="4417660"/>
                  </a:cubicBezTo>
                  <a:cubicBezTo>
                    <a:pt x="2357500" y="4429257"/>
                    <a:pt x="2322587" y="4440853"/>
                    <a:pt x="2287674" y="4435055"/>
                  </a:cubicBezTo>
                  <a:cubicBezTo>
                    <a:pt x="2264398" y="4429257"/>
                    <a:pt x="2246942" y="4406064"/>
                    <a:pt x="2235304" y="4382870"/>
                  </a:cubicBezTo>
                  <a:cubicBezTo>
                    <a:pt x="2229485" y="4330686"/>
                    <a:pt x="2241123" y="4278501"/>
                    <a:pt x="2258580" y="4232114"/>
                  </a:cubicBezTo>
                  <a:close/>
                  <a:moveTo>
                    <a:pt x="647064" y="4224764"/>
                  </a:moveTo>
                  <a:cubicBezTo>
                    <a:pt x="641465" y="4242402"/>
                    <a:pt x="624667" y="4230643"/>
                    <a:pt x="624667" y="4242402"/>
                  </a:cubicBezTo>
                  <a:cubicBezTo>
                    <a:pt x="630266" y="4254160"/>
                    <a:pt x="647064" y="4248281"/>
                    <a:pt x="663862" y="4248281"/>
                  </a:cubicBezTo>
                  <a:cubicBezTo>
                    <a:pt x="658263" y="4236523"/>
                    <a:pt x="647064" y="4230643"/>
                    <a:pt x="647064" y="4224764"/>
                  </a:cubicBezTo>
                  <a:close/>
                  <a:moveTo>
                    <a:pt x="570774" y="4224764"/>
                  </a:moveTo>
                  <a:cubicBezTo>
                    <a:pt x="570774" y="4224764"/>
                    <a:pt x="570774" y="4224764"/>
                    <a:pt x="576899" y="4237013"/>
                  </a:cubicBezTo>
                  <a:cubicBezTo>
                    <a:pt x="576899" y="4237013"/>
                    <a:pt x="583023" y="4237013"/>
                    <a:pt x="583023" y="4237013"/>
                  </a:cubicBezTo>
                  <a:cubicBezTo>
                    <a:pt x="576899" y="4230889"/>
                    <a:pt x="576899" y="4224764"/>
                    <a:pt x="570774" y="4224764"/>
                  </a:cubicBezTo>
                  <a:close/>
                  <a:moveTo>
                    <a:pt x="378169" y="4219865"/>
                  </a:moveTo>
                  <a:cubicBezTo>
                    <a:pt x="383987" y="4231501"/>
                    <a:pt x="389805" y="4243137"/>
                    <a:pt x="395623" y="4254773"/>
                  </a:cubicBezTo>
                  <a:cubicBezTo>
                    <a:pt x="401441" y="4266409"/>
                    <a:pt x="401441" y="4295499"/>
                    <a:pt x="383987" y="4307135"/>
                  </a:cubicBezTo>
                  <a:cubicBezTo>
                    <a:pt x="378169" y="4312953"/>
                    <a:pt x="366533" y="4307135"/>
                    <a:pt x="360715" y="4307135"/>
                  </a:cubicBezTo>
                  <a:cubicBezTo>
                    <a:pt x="343261" y="4301317"/>
                    <a:pt x="349079" y="4289681"/>
                    <a:pt x="349079" y="4283863"/>
                  </a:cubicBezTo>
                  <a:cubicBezTo>
                    <a:pt x="349079" y="4272227"/>
                    <a:pt x="343261" y="4260591"/>
                    <a:pt x="331625" y="4260591"/>
                  </a:cubicBezTo>
                  <a:cubicBezTo>
                    <a:pt x="325807" y="4260591"/>
                    <a:pt x="325807" y="4266409"/>
                    <a:pt x="325807" y="4266409"/>
                  </a:cubicBezTo>
                  <a:cubicBezTo>
                    <a:pt x="337443" y="4295499"/>
                    <a:pt x="349079" y="4324589"/>
                    <a:pt x="366533" y="4347861"/>
                  </a:cubicBezTo>
                  <a:cubicBezTo>
                    <a:pt x="395623" y="4382768"/>
                    <a:pt x="436349" y="4406040"/>
                    <a:pt x="482892" y="4400222"/>
                  </a:cubicBezTo>
                  <a:cubicBezTo>
                    <a:pt x="506164" y="4400222"/>
                    <a:pt x="506164" y="4376950"/>
                    <a:pt x="511982" y="4359496"/>
                  </a:cubicBezTo>
                  <a:cubicBezTo>
                    <a:pt x="511982" y="4312953"/>
                    <a:pt x="506164" y="4266409"/>
                    <a:pt x="477074" y="4231501"/>
                  </a:cubicBezTo>
                  <a:cubicBezTo>
                    <a:pt x="477074" y="4248955"/>
                    <a:pt x="477074" y="4260591"/>
                    <a:pt x="471256" y="4272227"/>
                  </a:cubicBezTo>
                  <a:cubicBezTo>
                    <a:pt x="471256" y="4283863"/>
                    <a:pt x="453802" y="4283863"/>
                    <a:pt x="442167" y="4289681"/>
                  </a:cubicBezTo>
                  <a:cubicBezTo>
                    <a:pt x="418895" y="4272227"/>
                    <a:pt x="407259" y="4243137"/>
                    <a:pt x="383987" y="4225683"/>
                  </a:cubicBezTo>
                  <a:close/>
                  <a:moveTo>
                    <a:pt x="2440056" y="4212516"/>
                  </a:moveTo>
                  <a:cubicBezTo>
                    <a:pt x="2411078" y="4224249"/>
                    <a:pt x="2393691" y="4253581"/>
                    <a:pt x="2387895" y="4282912"/>
                  </a:cubicBezTo>
                  <a:cubicBezTo>
                    <a:pt x="2387895" y="4288779"/>
                    <a:pt x="2393691" y="4300511"/>
                    <a:pt x="2399486" y="4300511"/>
                  </a:cubicBezTo>
                  <a:cubicBezTo>
                    <a:pt x="2411078" y="4294645"/>
                    <a:pt x="2405282" y="4277046"/>
                    <a:pt x="2411078" y="4265313"/>
                  </a:cubicBezTo>
                  <a:cubicBezTo>
                    <a:pt x="2416873" y="4253581"/>
                    <a:pt x="2428464" y="4247714"/>
                    <a:pt x="2440056" y="4247714"/>
                  </a:cubicBezTo>
                  <a:cubicBezTo>
                    <a:pt x="2445851" y="4253581"/>
                    <a:pt x="2457442" y="4253581"/>
                    <a:pt x="2457442" y="4259447"/>
                  </a:cubicBezTo>
                  <a:cubicBezTo>
                    <a:pt x="2469033" y="4300511"/>
                    <a:pt x="2440056" y="4329843"/>
                    <a:pt x="2416873" y="4359175"/>
                  </a:cubicBezTo>
                  <a:cubicBezTo>
                    <a:pt x="2382100" y="4388507"/>
                    <a:pt x="2335735" y="4411972"/>
                    <a:pt x="2295166" y="4388507"/>
                  </a:cubicBezTo>
                  <a:cubicBezTo>
                    <a:pt x="2260392" y="4353308"/>
                    <a:pt x="2266188" y="4300511"/>
                    <a:pt x="2283575" y="4265313"/>
                  </a:cubicBezTo>
                  <a:cubicBezTo>
                    <a:pt x="2277779" y="4259447"/>
                    <a:pt x="2277779" y="4247714"/>
                    <a:pt x="2271984" y="4247714"/>
                  </a:cubicBezTo>
                  <a:cubicBezTo>
                    <a:pt x="2254597" y="4288779"/>
                    <a:pt x="2248801" y="4335709"/>
                    <a:pt x="2254597" y="4382640"/>
                  </a:cubicBezTo>
                  <a:cubicBezTo>
                    <a:pt x="2260392" y="4400239"/>
                    <a:pt x="2277779" y="4411972"/>
                    <a:pt x="2289370" y="4417838"/>
                  </a:cubicBezTo>
                  <a:cubicBezTo>
                    <a:pt x="2358917" y="4435437"/>
                    <a:pt x="2411078" y="4382640"/>
                    <a:pt x="2457442" y="4329843"/>
                  </a:cubicBezTo>
                  <a:cubicBezTo>
                    <a:pt x="2480625" y="4306378"/>
                    <a:pt x="2486420" y="4259447"/>
                    <a:pt x="2474829" y="4224249"/>
                  </a:cubicBezTo>
                  <a:cubicBezTo>
                    <a:pt x="2463238" y="4218383"/>
                    <a:pt x="2451647" y="4212516"/>
                    <a:pt x="2440056" y="4212516"/>
                  </a:cubicBezTo>
                  <a:close/>
                  <a:moveTo>
                    <a:pt x="541378" y="4212515"/>
                  </a:moveTo>
                  <a:lnTo>
                    <a:pt x="552402" y="4235350"/>
                  </a:lnTo>
                  <a:lnTo>
                    <a:pt x="554606" y="4245586"/>
                  </a:lnTo>
                  <a:cubicBezTo>
                    <a:pt x="556076" y="4258079"/>
                    <a:pt x="556076" y="4271307"/>
                    <a:pt x="559016" y="4283066"/>
                  </a:cubicBezTo>
                  <a:cubicBezTo>
                    <a:pt x="559016" y="4288945"/>
                    <a:pt x="547257" y="4294824"/>
                    <a:pt x="553137" y="4300703"/>
                  </a:cubicBezTo>
                  <a:cubicBezTo>
                    <a:pt x="559016" y="4312462"/>
                    <a:pt x="564895" y="4324220"/>
                    <a:pt x="582533" y="4330099"/>
                  </a:cubicBezTo>
                  <a:cubicBezTo>
                    <a:pt x="588412" y="4330099"/>
                    <a:pt x="600170" y="4324220"/>
                    <a:pt x="600170" y="4318341"/>
                  </a:cubicBezTo>
                  <a:cubicBezTo>
                    <a:pt x="600170" y="4306582"/>
                    <a:pt x="600170" y="4300703"/>
                    <a:pt x="594291" y="4300703"/>
                  </a:cubicBezTo>
                  <a:cubicBezTo>
                    <a:pt x="600170" y="4283066"/>
                    <a:pt x="582533" y="4265428"/>
                    <a:pt x="582533" y="4253670"/>
                  </a:cubicBezTo>
                  <a:cubicBezTo>
                    <a:pt x="576653" y="4265428"/>
                    <a:pt x="588412" y="4283066"/>
                    <a:pt x="582533" y="4294824"/>
                  </a:cubicBezTo>
                  <a:cubicBezTo>
                    <a:pt x="582533" y="4306582"/>
                    <a:pt x="582533" y="4312462"/>
                    <a:pt x="570774" y="4312462"/>
                  </a:cubicBezTo>
                  <a:cubicBezTo>
                    <a:pt x="570774" y="4306582"/>
                    <a:pt x="564895" y="4306582"/>
                    <a:pt x="564895" y="4306582"/>
                  </a:cubicBezTo>
                  <a:cubicBezTo>
                    <a:pt x="567835" y="4288945"/>
                    <a:pt x="566365" y="4271307"/>
                    <a:pt x="561955" y="4255139"/>
                  </a:cubicBezTo>
                  <a:lnTo>
                    <a:pt x="552402" y="4235350"/>
                  </a:lnTo>
                  <a:lnTo>
                    <a:pt x="550748" y="4227672"/>
                  </a:lnTo>
                  <a:cubicBezTo>
                    <a:pt x="548727" y="4222069"/>
                    <a:pt x="545788" y="4216925"/>
                    <a:pt x="541378" y="4212515"/>
                  </a:cubicBezTo>
                  <a:close/>
                  <a:moveTo>
                    <a:pt x="1059730" y="4212514"/>
                  </a:moveTo>
                  <a:cubicBezTo>
                    <a:pt x="1047972" y="4212514"/>
                    <a:pt x="1042092" y="4224197"/>
                    <a:pt x="1030334" y="4230039"/>
                  </a:cubicBezTo>
                  <a:cubicBezTo>
                    <a:pt x="1036213" y="4253406"/>
                    <a:pt x="1006817" y="4270930"/>
                    <a:pt x="1030334" y="4288455"/>
                  </a:cubicBezTo>
                  <a:cubicBezTo>
                    <a:pt x="1036213" y="4288455"/>
                    <a:pt x="1042092" y="4282614"/>
                    <a:pt x="1042092" y="4282614"/>
                  </a:cubicBezTo>
                  <a:cubicBezTo>
                    <a:pt x="1042092" y="4253406"/>
                    <a:pt x="1065609" y="4235881"/>
                    <a:pt x="1059730" y="4212514"/>
                  </a:cubicBezTo>
                  <a:close/>
                  <a:moveTo>
                    <a:pt x="2219896" y="4207617"/>
                  </a:moveTo>
                  <a:cubicBezTo>
                    <a:pt x="2208137" y="4213469"/>
                    <a:pt x="2214017" y="4231025"/>
                    <a:pt x="2208137" y="4236878"/>
                  </a:cubicBezTo>
                  <a:cubicBezTo>
                    <a:pt x="2208137" y="4248582"/>
                    <a:pt x="2219896" y="4271990"/>
                    <a:pt x="2202258" y="4283694"/>
                  </a:cubicBezTo>
                  <a:cubicBezTo>
                    <a:pt x="2184621" y="4271990"/>
                    <a:pt x="2196379" y="4242730"/>
                    <a:pt x="2190500" y="4225173"/>
                  </a:cubicBezTo>
                  <a:cubicBezTo>
                    <a:pt x="2178741" y="4248582"/>
                    <a:pt x="2184621" y="4271990"/>
                    <a:pt x="2178741" y="4295398"/>
                  </a:cubicBezTo>
                  <a:cubicBezTo>
                    <a:pt x="2178741" y="4301250"/>
                    <a:pt x="2178741" y="4301250"/>
                    <a:pt x="2172862" y="4301250"/>
                  </a:cubicBezTo>
                  <a:cubicBezTo>
                    <a:pt x="2155225" y="4283694"/>
                    <a:pt x="2172862" y="4266138"/>
                    <a:pt x="2166983" y="4242730"/>
                  </a:cubicBezTo>
                  <a:cubicBezTo>
                    <a:pt x="2155225" y="4242730"/>
                    <a:pt x="2149345" y="4254434"/>
                    <a:pt x="2143466" y="4260286"/>
                  </a:cubicBezTo>
                  <a:cubicBezTo>
                    <a:pt x="2161104" y="4277842"/>
                    <a:pt x="2149345" y="4312954"/>
                    <a:pt x="2178741" y="4312954"/>
                  </a:cubicBezTo>
                  <a:cubicBezTo>
                    <a:pt x="2208137" y="4307102"/>
                    <a:pt x="2214017" y="4271990"/>
                    <a:pt x="2231654" y="4248582"/>
                  </a:cubicBezTo>
                  <a:cubicBezTo>
                    <a:pt x="2225775" y="4248582"/>
                    <a:pt x="2219896" y="4248582"/>
                    <a:pt x="2214017" y="4242730"/>
                  </a:cubicBezTo>
                  <a:cubicBezTo>
                    <a:pt x="2219896" y="4231025"/>
                    <a:pt x="2219896" y="4219321"/>
                    <a:pt x="2219896" y="4207617"/>
                  </a:cubicBezTo>
                  <a:close/>
                  <a:moveTo>
                    <a:pt x="322291" y="4202817"/>
                  </a:moveTo>
                  <a:cubicBezTo>
                    <a:pt x="314391" y="4202091"/>
                    <a:pt x="306038" y="4203544"/>
                    <a:pt x="297322" y="4207902"/>
                  </a:cubicBezTo>
                  <a:cubicBezTo>
                    <a:pt x="291511" y="4231145"/>
                    <a:pt x="297322" y="4248578"/>
                    <a:pt x="303133" y="4271821"/>
                  </a:cubicBezTo>
                  <a:cubicBezTo>
                    <a:pt x="326376" y="4324119"/>
                    <a:pt x="349620" y="4376417"/>
                    <a:pt x="407728" y="4405471"/>
                  </a:cubicBezTo>
                  <a:cubicBezTo>
                    <a:pt x="436783" y="4422904"/>
                    <a:pt x="489080" y="4440336"/>
                    <a:pt x="523946" y="4411282"/>
                  </a:cubicBezTo>
                  <a:cubicBezTo>
                    <a:pt x="541378" y="4388038"/>
                    <a:pt x="541378" y="4358984"/>
                    <a:pt x="535567" y="4329930"/>
                  </a:cubicBezTo>
                  <a:cubicBezTo>
                    <a:pt x="541378" y="4324119"/>
                    <a:pt x="529756" y="4312497"/>
                    <a:pt x="535567" y="4300876"/>
                  </a:cubicBezTo>
                  <a:cubicBezTo>
                    <a:pt x="529756" y="4283443"/>
                    <a:pt x="523946" y="4266010"/>
                    <a:pt x="518135" y="4248578"/>
                  </a:cubicBezTo>
                  <a:cubicBezTo>
                    <a:pt x="512324" y="4236956"/>
                    <a:pt x="506513" y="4207902"/>
                    <a:pt x="489080" y="4213713"/>
                  </a:cubicBezTo>
                  <a:cubicBezTo>
                    <a:pt x="489080" y="4213713"/>
                    <a:pt x="489080" y="4213713"/>
                    <a:pt x="506513" y="4242767"/>
                  </a:cubicBezTo>
                  <a:cubicBezTo>
                    <a:pt x="518135" y="4295065"/>
                    <a:pt x="541378" y="4347362"/>
                    <a:pt x="512324" y="4399660"/>
                  </a:cubicBezTo>
                  <a:cubicBezTo>
                    <a:pt x="500702" y="4405471"/>
                    <a:pt x="489080" y="4417093"/>
                    <a:pt x="477459" y="4411282"/>
                  </a:cubicBezTo>
                  <a:cubicBezTo>
                    <a:pt x="401917" y="4422904"/>
                    <a:pt x="355431" y="4353173"/>
                    <a:pt x="320565" y="4300876"/>
                  </a:cubicBezTo>
                  <a:cubicBezTo>
                    <a:pt x="314755" y="4283443"/>
                    <a:pt x="303133" y="4260200"/>
                    <a:pt x="320565" y="4248578"/>
                  </a:cubicBezTo>
                  <a:cubicBezTo>
                    <a:pt x="326376" y="4242767"/>
                    <a:pt x="337998" y="4242767"/>
                    <a:pt x="343809" y="4248578"/>
                  </a:cubicBezTo>
                  <a:cubicBezTo>
                    <a:pt x="355431" y="4248578"/>
                    <a:pt x="361241" y="4260200"/>
                    <a:pt x="361241" y="4266010"/>
                  </a:cubicBezTo>
                  <a:cubicBezTo>
                    <a:pt x="372863" y="4277632"/>
                    <a:pt x="361241" y="4300876"/>
                    <a:pt x="378674" y="4289254"/>
                  </a:cubicBezTo>
                  <a:cubicBezTo>
                    <a:pt x="390296" y="4277632"/>
                    <a:pt x="378674" y="4266010"/>
                    <a:pt x="378674" y="4248578"/>
                  </a:cubicBezTo>
                  <a:cubicBezTo>
                    <a:pt x="365600" y="4226787"/>
                    <a:pt x="345988" y="4204996"/>
                    <a:pt x="322291" y="4202817"/>
                  </a:cubicBezTo>
                  <a:close/>
                  <a:moveTo>
                    <a:pt x="2106622" y="4198431"/>
                  </a:moveTo>
                  <a:cubicBezTo>
                    <a:pt x="2101538" y="4200602"/>
                    <a:pt x="2095727" y="4204945"/>
                    <a:pt x="2089916" y="4207840"/>
                  </a:cubicBezTo>
                  <a:cubicBezTo>
                    <a:pt x="2037618" y="4242581"/>
                    <a:pt x="1985320" y="4288902"/>
                    <a:pt x="1933023" y="4329433"/>
                  </a:cubicBezTo>
                  <a:cubicBezTo>
                    <a:pt x="1857482" y="4393124"/>
                    <a:pt x="1776129" y="4445236"/>
                    <a:pt x="1688967" y="4474186"/>
                  </a:cubicBezTo>
                  <a:cubicBezTo>
                    <a:pt x="1601804" y="4497347"/>
                    <a:pt x="1485586" y="4508927"/>
                    <a:pt x="1421667" y="4433655"/>
                  </a:cubicBezTo>
                  <a:cubicBezTo>
                    <a:pt x="1415856" y="4427865"/>
                    <a:pt x="1415856" y="4422075"/>
                    <a:pt x="1421667" y="4416285"/>
                  </a:cubicBezTo>
                  <a:cubicBezTo>
                    <a:pt x="1433289" y="4398914"/>
                    <a:pt x="1456532" y="4404705"/>
                    <a:pt x="1462343" y="4393124"/>
                  </a:cubicBezTo>
                  <a:cubicBezTo>
                    <a:pt x="1468154" y="4381544"/>
                    <a:pt x="1462343" y="4364174"/>
                    <a:pt x="1456532" y="4352593"/>
                  </a:cubicBezTo>
                  <a:cubicBezTo>
                    <a:pt x="1439099" y="4341013"/>
                    <a:pt x="1421667" y="4346803"/>
                    <a:pt x="1410045" y="4341013"/>
                  </a:cubicBezTo>
                  <a:cubicBezTo>
                    <a:pt x="1375180" y="4352593"/>
                    <a:pt x="1369369" y="4393124"/>
                    <a:pt x="1369369" y="4422075"/>
                  </a:cubicBezTo>
                  <a:cubicBezTo>
                    <a:pt x="1375180" y="4433655"/>
                    <a:pt x="1375180" y="4451026"/>
                    <a:pt x="1392613" y="4462606"/>
                  </a:cubicBezTo>
                  <a:cubicBezTo>
                    <a:pt x="1439099" y="4497347"/>
                    <a:pt x="1497208" y="4503137"/>
                    <a:pt x="1555317" y="4508927"/>
                  </a:cubicBezTo>
                  <a:cubicBezTo>
                    <a:pt x="1590182" y="4508927"/>
                    <a:pt x="1625047" y="4508927"/>
                    <a:pt x="1659912" y="4503137"/>
                  </a:cubicBezTo>
                  <a:cubicBezTo>
                    <a:pt x="1723832" y="4479977"/>
                    <a:pt x="1793562" y="4451026"/>
                    <a:pt x="1851671" y="4416285"/>
                  </a:cubicBezTo>
                  <a:cubicBezTo>
                    <a:pt x="1938834" y="4364174"/>
                    <a:pt x="2008564" y="4283112"/>
                    <a:pt x="2089916" y="4225210"/>
                  </a:cubicBezTo>
                  <a:cubicBezTo>
                    <a:pt x="2101538" y="4225210"/>
                    <a:pt x="2113159" y="4213630"/>
                    <a:pt x="2118970" y="4202050"/>
                  </a:cubicBezTo>
                  <a:cubicBezTo>
                    <a:pt x="2116065" y="4196260"/>
                    <a:pt x="2111707" y="4196260"/>
                    <a:pt x="2106622" y="4198431"/>
                  </a:cubicBezTo>
                  <a:close/>
                  <a:moveTo>
                    <a:pt x="2247987" y="4190470"/>
                  </a:moveTo>
                  <a:cubicBezTo>
                    <a:pt x="2236554" y="4202369"/>
                    <a:pt x="2236554" y="4220217"/>
                    <a:pt x="2236554" y="4232115"/>
                  </a:cubicBezTo>
                  <a:cubicBezTo>
                    <a:pt x="2253703" y="4220217"/>
                    <a:pt x="2247987" y="4202369"/>
                    <a:pt x="2247987" y="4190470"/>
                  </a:cubicBezTo>
                  <a:close/>
                  <a:moveTo>
                    <a:pt x="2527716" y="4185572"/>
                  </a:moveTo>
                  <a:cubicBezTo>
                    <a:pt x="2527716" y="4185572"/>
                    <a:pt x="2527716" y="4185572"/>
                    <a:pt x="2521767" y="4208845"/>
                  </a:cubicBezTo>
                  <a:cubicBezTo>
                    <a:pt x="2521767" y="4214663"/>
                    <a:pt x="2515817" y="4232117"/>
                    <a:pt x="2527716" y="4232117"/>
                  </a:cubicBezTo>
                  <a:cubicBezTo>
                    <a:pt x="2545564" y="4232117"/>
                    <a:pt x="2557462" y="4214663"/>
                    <a:pt x="2557462" y="4203027"/>
                  </a:cubicBezTo>
                  <a:cubicBezTo>
                    <a:pt x="2551513" y="4203027"/>
                    <a:pt x="2551513" y="4214663"/>
                    <a:pt x="2539614" y="4208845"/>
                  </a:cubicBezTo>
                  <a:cubicBezTo>
                    <a:pt x="2527716" y="4208845"/>
                    <a:pt x="2527716" y="4197208"/>
                    <a:pt x="2527716" y="4185572"/>
                  </a:cubicBezTo>
                  <a:close/>
                  <a:moveTo>
                    <a:pt x="2050380" y="4185571"/>
                  </a:moveTo>
                  <a:cubicBezTo>
                    <a:pt x="2038131" y="4185571"/>
                    <a:pt x="2038131" y="4197003"/>
                    <a:pt x="2038131" y="4202719"/>
                  </a:cubicBezTo>
                  <a:cubicBezTo>
                    <a:pt x="2050380" y="4202719"/>
                    <a:pt x="2050380" y="4197003"/>
                    <a:pt x="2050380" y="4185571"/>
                  </a:cubicBezTo>
                  <a:close/>
                  <a:moveTo>
                    <a:pt x="495883" y="4185570"/>
                  </a:moveTo>
                  <a:cubicBezTo>
                    <a:pt x="489934" y="4202473"/>
                    <a:pt x="513731" y="4202473"/>
                    <a:pt x="525630" y="4213742"/>
                  </a:cubicBezTo>
                  <a:cubicBezTo>
                    <a:pt x="525630" y="4225010"/>
                    <a:pt x="531579" y="4230645"/>
                    <a:pt x="531579" y="4241913"/>
                  </a:cubicBezTo>
                  <a:cubicBezTo>
                    <a:pt x="531579" y="4236279"/>
                    <a:pt x="531579" y="4230645"/>
                    <a:pt x="531579" y="4225010"/>
                  </a:cubicBezTo>
                  <a:cubicBezTo>
                    <a:pt x="525630" y="4213742"/>
                    <a:pt x="519681" y="4185570"/>
                    <a:pt x="495883" y="4185570"/>
                  </a:cubicBezTo>
                  <a:close/>
                  <a:moveTo>
                    <a:pt x="1252601" y="4185569"/>
                  </a:moveTo>
                  <a:cubicBezTo>
                    <a:pt x="1252601" y="4185569"/>
                    <a:pt x="1252601" y="4185569"/>
                    <a:pt x="1246885" y="4197001"/>
                  </a:cubicBezTo>
                  <a:cubicBezTo>
                    <a:pt x="1252601" y="4197001"/>
                    <a:pt x="1258318" y="4202717"/>
                    <a:pt x="1264034" y="4197001"/>
                  </a:cubicBezTo>
                  <a:cubicBezTo>
                    <a:pt x="1264034" y="4191285"/>
                    <a:pt x="1258318" y="4185569"/>
                    <a:pt x="1252601" y="4185569"/>
                  </a:cubicBezTo>
                  <a:close/>
                  <a:moveTo>
                    <a:pt x="562261" y="4168953"/>
                  </a:moveTo>
                  <a:cubicBezTo>
                    <a:pt x="549584" y="4171143"/>
                    <a:pt x="541868" y="4189763"/>
                    <a:pt x="524230" y="4185382"/>
                  </a:cubicBezTo>
                  <a:cubicBezTo>
                    <a:pt x="530109" y="4191224"/>
                    <a:pt x="541868" y="4191224"/>
                    <a:pt x="547747" y="4197066"/>
                  </a:cubicBezTo>
                  <a:cubicBezTo>
                    <a:pt x="565385" y="4202907"/>
                    <a:pt x="583022" y="4191224"/>
                    <a:pt x="588901" y="4202907"/>
                  </a:cubicBezTo>
                  <a:cubicBezTo>
                    <a:pt x="588901" y="4208749"/>
                    <a:pt x="583022" y="4208749"/>
                    <a:pt x="583022" y="4208749"/>
                  </a:cubicBezTo>
                  <a:cubicBezTo>
                    <a:pt x="594781" y="4232115"/>
                    <a:pt x="618297" y="4226274"/>
                    <a:pt x="641814" y="4226274"/>
                  </a:cubicBezTo>
                  <a:cubicBezTo>
                    <a:pt x="624177" y="4202907"/>
                    <a:pt x="594781" y="4191224"/>
                    <a:pt x="577143" y="4173699"/>
                  </a:cubicBezTo>
                  <a:cubicBezTo>
                    <a:pt x="571264" y="4169318"/>
                    <a:pt x="566487" y="4168223"/>
                    <a:pt x="562261" y="4168953"/>
                  </a:cubicBezTo>
                  <a:close/>
                  <a:moveTo>
                    <a:pt x="465437" y="4168421"/>
                  </a:moveTo>
                  <a:cubicBezTo>
                    <a:pt x="465437" y="4179853"/>
                    <a:pt x="465437" y="4197000"/>
                    <a:pt x="478502" y="4202716"/>
                  </a:cubicBezTo>
                  <a:cubicBezTo>
                    <a:pt x="478502" y="4202716"/>
                    <a:pt x="478502" y="4197000"/>
                    <a:pt x="485034" y="4197000"/>
                  </a:cubicBezTo>
                  <a:cubicBezTo>
                    <a:pt x="485034" y="4191285"/>
                    <a:pt x="485034" y="4185569"/>
                    <a:pt x="478502" y="4185569"/>
                  </a:cubicBezTo>
                  <a:cubicBezTo>
                    <a:pt x="471969" y="4179853"/>
                    <a:pt x="478502" y="4168421"/>
                    <a:pt x="465437" y="4168421"/>
                  </a:cubicBezTo>
                  <a:close/>
                  <a:moveTo>
                    <a:pt x="1107866" y="4168420"/>
                  </a:moveTo>
                  <a:cubicBezTo>
                    <a:pt x="1102048" y="4180024"/>
                    <a:pt x="1090412" y="4185826"/>
                    <a:pt x="1078775" y="4191628"/>
                  </a:cubicBezTo>
                  <a:cubicBezTo>
                    <a:pt x="1072957" y="4209034"/>
                    <a:pt x="1084593" y="4220637"/>
                    <a:pt x="1072957" y="4232241"/>
                  </a:cubicBezTo>
                  <a:cubicBezTo>
                    <a:pt x="1078775" y="4243845"/>
                    <a:pt x="1090412" y="4261251"/>
                    <a:pt x="1090412" y="4272854"/>
                  </a:cubicBezTo>
                  <a:cubicBezTo>
                    <a:pt x="1090412" y="4278656"/>
                    <a:pt x="1096230" y="4278656"/>
                    <a:pt x="1096230" y="4272854"/>
                  </a:cubicBezTo>
                  <a:cubicBezTo>
                    <a:pt x="1096230" y="4261251"/>
                    <a:pt x="1102048" y="4238043"/>
                    <a:pt x="1113684" y="4226439"/>
                  </a:cubicBezTo>
                  <a:cubicBezTo>
                    <a:pt x="1119502" y="4209034"/>
                    <a:pt x="1119502" y="4180024"/>
                    <a:pt x="1107866" y="4168420"/>
                  </a:cubicBezTo>
                  <a:close/>
                  <a:moveTo>
                    <a:pt x="2101822" y="4161073"/>
                  </a:moveTo>
                  <a:cubicBezTo>
                    <a:pt x="1991331" y="4236707"/>
                    <a:pt x="1886655" y="4323977"/>
                    <a:pt x="1776164" y="4393793"/>
                  </a:cubicBezTo>
                  <a:cubicBezTo>
                    <a:pt x="1723826" y="4417065"/>
                    <a:pt x="1671488" y="4446155"/>
                    <a:pt x="1607520" y="4451973"/>
                  </a:cubicBezTo>
                  <a:cubicBezTo>
                    <a:pt x="1560997" y="4451973"/>
                    <a:pt x="1502844" y="4451973"/>
                    <a:pt x="1467952" y="4417065"/>
                  </a:cubicBezTo>
                  <a:cubicBezTo>
                    <a:pt x="1456321" y="4417065"/>
                    <a:pt x="1444691" y="4411247"/>
                    <a:pt x="1438875" y="4422883"/>
                  </a:cubicBezTo>
                  <a:cubicBezTo>
                    <a:pt x="1433060" y="4422883"/>
                    <a:pt x="1438875" y="4434519"/>
                    <a:pt x="1438875" y="4440337"/>
                  </a:cubicBezTo>
                  <a:cubicBezTo>
                    <a:pt x="1456321" y="4451973"/>
                    <a:pt x="1479583" y="4463609"/>
                    <a:pt x="1497029" y="4469427"/>
                  </a:cubicBezTo>
                  <a:cubicBezTo>
                    <a:pt x="1595889" y="4486881"/>
                    <a:pt x="1700565" y="4463609"/>
                    <a:pt x="1781980" y="4417065"/>
                  </a:cubicBezTo>
                  <a:cubicBezTo>
                    <a:pt x="1822687" y="4387975"/>
                    <a:pt x="1869209" y="4376339"/>
                    <a:pt x="1898286" y="4335613"/>
                  </a:cubicBezTo>
                  <a:cubicBezTo>
                    <a:pt x="1950624" y="4300705"/>
                    <a:pt x="1997146" y="4254161"/>
                    <a:pt x="2049484" y="4219253"/>
                  </a:cubicBezTo>
                  <a:cubicBezTo>
                    <a:pt x="2066930" y="4195981"/>
                    <a:pt x="2101822" y="4190163"/>
                    <a:pt x="2101822" y="4161073"/>
                  </a:cubicBezTo>
                  <a:close/>
                  <a:moveTo>
                    <a:pt x="593752" y="4156174"/>
                  </a:moveTo>
                  <a:cubicBezTo>
                    <a:pt x="593752" y="4156174"/>
                    <a:pt x="593752" y="4156174"/>
                    <a:pt x="587921" y="4161976"/>
                  </a:cubicBezTo>
                  <a:cubicBezTo>
                    <a:pt x="611244" y="4185184"/>
                    <a:pt x="634566" y="4196787"/>
                    <a:pt x="652058" y="4219995"/>
                  </a:cubicBezTo>
                  <a:cubicBezTo>
                    <a:pt x="739518" y="4249004"/>
                    <a:pt x="797824" y="4324429"/>
                    <a:pt x="867792" y="4382447"/>
                  </a:cubicBezTo>
                  <a:cubicBezTo>
                    <a:pt x="920267" y="4423061"/>
                    <a:pt x="990235" y="4440466"/>
                    <a:pt x="1054372" y="4457872"/>
                  </a:cubicBezTo>
                  <a:cubicBezTo>
                    <a:pt x="1130170" y="4469476"/>
                    <a:pt x="1217630" y="4486881"/>
                    <a:pt x="1287598" y="4446268"/>
                  </a:cubicBezTo>
                  <a:cubicBezTo>
                    <a:pt x="1287598" y="4434664"/>
                    <a:pt x="1293428" y="4423061"/>
                    <a:pt x="1287598" y="4417259"/>
                  </a:cubicBezTo>
                  <a:cubicBezTo>
                    <a:pt x="1287598" y="4405655"/>
                    <a:pt x="1275936" y="4399853"/>
                    <a:pt x="1264275" y="4399853"/>
                  </a:cubicBezTo>
                  <a:cubicBezTo>
                    <a:pt x="1252614" y="4399853"/>
                    <a:pt x="1252614" y="4405655"/>
                    <a:pt x="1252614" y="4417259"/>
                  </a:cubicBezTo>
                  <a:cubicBezTo>
                    <a:pt x="1246783" y="4428862"/>
                    <a:pt x="1235122" y="4434664"/>
                    <a:pt x="1223461" y="4440466"/>
                  </a:cubicBezTo>
                  <a:cubicBezTo>
                    <a:pt x="1159324" y="4452070"/>
                    <a:pt x="1101017" y="4440466"/>
                    <a:pt x="1042711" y="4428862"/>
                  </a:cubicBezTo>
                  <a:cubicBezTo>
                    <a:pt x="972743" y="4411457"/>
                    <a:pt x="908606" y="4382447"/>
                    <a:pt x="850300" y="4330231"/>
                  </a:cubicBezTo>
                  <a:cubicBezTo>
                    <a:pt x="809485" y="4307023"/>
                    <a:pt x="774501" y="4266410"/>
                    <a:pt x="733687" y="4237401"/>
                  </a:cubicBezTo>
                  <a:cubicBezTo>
                    <a:pt x="692873" y="4196787"/>
                    <a:pt x="646227" y="4167778"/>
                    <a:pt x="593752" y="4156174"/>
                  </a:cubicBezTo>
                  <a:close/>
                  <a:moveTo>
                    <a:pt x="2638301" y="4149644"/>
                  </a:moveTo>
                  <a:cubicBezTo>
                    <a:pt x="2620664" y="4143928"/>
                    <a:pt x="2614784" y="4155360"/>
                    <a:pt x="2608905" y="4166792"/>
                  </a:cubicBezTo>
                  <a:cubicBezTo>
                    <a:pt x="2608905" y="4172507"/>
                    <a:pt x="2608905" y="4178223"/>
                    <a:pt x="2620664" y="4178223"/>
                  </a:cubicBezTo>
                  <a:cubicBezTo>
                    <a:pt x="2626543" y="4172507"/>
                    <a:pt x="2638301" y="4161076"/>
                    <a:pt x="2638301" y="4149644"/>
                  </a:cubicBezTo>
                  <a:close/>
                  <a:moveTo>
                    <a:pt x="220778" y="4143928"/>
                  </a:moveTo>
                  <a:cubicBezTo>
                    <a:pt x="232414" y="4161334"/>
                    <a:pt x="238232" y="4167136"/>
                    <a:pt x="238232" y="4190343"/>
                  </a:cubicBezTo>
                  <a:cubicBezTo>
                    <a:pt x="238232" y="4190343"/>
                    <a:pt x="232414" y="4196145"/>
                    <a:pt x="226596" y="4196145"/>
                  </a:cubicBezTo>
                  <a:cubicBezTo>
                    <a:pt x="214959" y="4196145"/>
                    <a:pt x="209141" y="4184542"/>
                    <a:pt x="203323" y="4178740"/>
                  </a:cubicBezTo>
                  <a:cubicBezTo>
                    <a:pt x="203323" y="4196145"/>
                    <a:pt x="220778" y="4207749"/>
                    <a:pt x="220778" y="4225155"/>
                  </a:cubicBezTo>
                  <a:cubicBezTo>
                    <a:pt x="214959" y="4230957"/>
                    <a:pt x="209141" y="4236759"/>
                    <a:pt x="203323" y="4236759"/>
                  </a:cubicBezTo>
                  <a:cubicBezTo>
                    <a:pt x="203323" y="4236759"/>
                    <a:pt x="203323" y="4236759"/>
                    <a:pt x="214959" y="4254164"/>
                  </a:cubicBezTo>
                  <a:cubicBezTo>
                    <a:pt x="214959" y="4254164"/>
                    <a:pt x="220778" y="4254164"/>
                    <a:pt x="226596" y="4254164"/>
                  </a:cubicBezTo>
                  <a:cubicBezTo>
                    <a:pt x="226596" y="4254164"/>
                    <a:pt x="226596" y="4254164"/>
                    <a:pt x="220778" y="4219353"/>
                  </a:cubicBezTo>
                  <a:cubicBezTo>
                    <a:pt x="220778" y="4213551"/>
                    <a:pt x="232414" y="4213551"/>
                    <a:pt x="238232" y="4213551"/>
                  </a:cubicBezTo>
                  <a:cubicBezTo>
                    <a:pt x="244050" y="4213551"/>
                    <a:pt x="249868" y="4201947"/>
                    <a:pt x="249868" y="4196145"/>
                  </a:cubicBezTo>
                  <a:cubicBezTo>
                    <a:pt x="249868" y="4178740"/>
                    <a:pt x="232414" y="4161334"/>
                    <a:pt x="220778" y="4143928"/>
                  </a:cubicBezTo>
                  <a:close/>
                  <a:moveTo>
                    <a:pt x="1339974" y="4139026"/>
                  </a:moveTo>
                  <a:cubicBezTo>
                    <a:pt x="1334258" y="4139026"/>
                    <a:pt x="1328542" y="4144844"/>
                    <a:pt x="1322826" y="4144844"/>
                  </a:cubicBezTo>
                  <a:cubicBezTo>
                    <a:pt x="1322826" y="4162298"/>
                    <a:pt x="1328542" y="4173934"/>
                    <a:pt x="1328542" y="4185570"/>
                  </a:cubicBezTo>
                  <a:cubicBezTo>
                    <a:pt x="1339974" y="4191388"/>
                    <a:pt x="1351406" y="4208842"/>
                    <a:pt x="1357122" y="4220478"/>
                  </a:cubicBezTo>
                  <a:cubicBezTo>
                    <a:pt x="1345690" y="4232114"/>
                    <a:pt x="1339974" y="4208842"/>
                    <a:pt x="1328542" y="4208842"/>
                  </a:cubicBezTo>
                  <a:cubicBezTo>
                    <a:pt x="1334258" y="4214660"/>
                    <a:pt x="1328542" y="4226296"/>
                    <a:pt x="1322826" y="4226296"/>
                  </a:cubicBezTo>
                  <a:cubicBezTo>
                    <a:pt x="1322826" y="4226296"/>
                    <a:pt x="1322826" y="4226296"/>
                    <a:pt x="1328542" y="4232114"/>
                  </a:cubicBezTo>
                  <a:cubicBezTo>
                    <a:pt x="1345690" y="4232114"/>
                    <a:pt x="1362838" y="4232114"/>
                    <a:pt x="1374270" y="4214660"/>
                  </a:cubicBezTo>
                  <a:cubicBezTo>
                    <a:pt x="1351406" y="4191388"/>
                    <a:pt x="1345690" y="4168116"/>
                    <a:pt x="1339974" y="4139026"/>
                  </a:cubicBezTo>
                  <a:close/>
                  <a:moveTo>
                    <a:pt x="409096" y="4131677"/>
                  </a:moveTo>
                  <a:cubicBezTo>
                    <a:pt x="409096" y="4131677"/>
                    <a:pt x="409096" y="4131677"/>
                    <a:pt x="420365" y="4166585"/>
                  </a:cubicBezTo>
                  <a:cubicBezTo>
                    <a:pt x="420365" y="4184039"/>
                    <a:pt x="425999" y="4213129"/>
                    <a:pt x="414730" y="4230583"/>
                  </a:cubicBezTo>
                  <a:cubicBezTo>
                    <a:pt x="425999" y="4242219"/>
                    <a:pt x="431633" y="4271309"/>
                    <a:pt x="454171" y="4271309"/>
                  </a:cubicBezTo>
                  <a:cubicBezTo>
                    <a:pt x="459805" y="4259673"/>
                    <a:pt x="459805" y="4253855"/>
                    <a:pt x="459805" y="4242219"/>
                  </a:cubicBezTo>
                  <a:cubicBezTo>
                    <a:pt x="459805" y="4230583"/>
                    <a:pt x="465439" y="4213129"/>
                    <a:pt x="459805" y="4207311"/>
                  </a:cubicBezTo>
                  <a:cubicBezTo>
                    <a:pt x="454171" y="4195675"/>
                    <a:pt x="454171" y="4172403"/>
                    <a:pt x="448536" y="4154949"/>
                  </a:cubicBezTo>
                  <a:cubicBezTo>
                    <a:pt x="442902" y="4154949"/>
                    <a:pt x="442902" y="4149131"/>
                    <a:pt x="437268" y="4149131"/>
                  </a:cubicBezTo>
                  <a:cubicBezTo>
                    <a:pt x="442902" y="4178221"/>
                    <a:pt x="454171" y="4207311"/>
                    <a:pt x="448536" y="4230583"/>
                  </a:cubicBezTo>
                  <a:cubicBezTo>
                    <a:pt x="442902" y="4236401"/>
                    <a:pt x="437268" y="4242219"/>
                    <a:pt x="437268" y="4236401"/>
                  </a:cubicBezTo>
                  <a:cubicBezTo>
                    <a:pt x="437268" y="4201493"/>
                    <a:pt x="425999" y="4166585"/>
                    <a:pt x="414730" y="4131677"/>
                  </a:cubicBezTo>
                  <a:close/>
                  <a:moveTo>
                    <a:pt x="989670" y="4131676"/>
                  </a:moveTo>
                  <a:cubicBezTo>
                    <a:pt x="978238" y="4131676"/>
                    <a:pt x="966806" y="4137494"/>
                    <a:pt x="955374" y="4143312"/>
                  </a:cubicBezTo>
                  <a:cubicBezTo>
                    <a:pt x="949658" y="4149131"/>
                    <a:pt x="943942" y="4137494"/>
                    <a:pt x="938226" y="4149131"/>
                  </a:cubicBezTo>
                  <a:cubicBezTo>
                    <a:pt x="938226" y="4149131"/>
                    <a:pt x="938226" y="4149131"/>
                    <a:pt x="961090" y="4178221"/>
                  </a:cubicBezTo>
                  <a:cubicBezTo>
                    <a:pt x="972522" y="4160767"/>
                    <a:pt x="989670" y="4149131"/>
                    <a:pt x="989670" y="4131676"/>
                  </a:cubicBezTo>
                  <a:close/>
                  <a:moveTo>
                    <a:pt x="156473" y="4128984"/>
                  </a:moveTo>
                  <a:cubicBezTo>
                    <a:pt x="151880" y="4128249"/>
                    <a:pt x="145755" y="4129719"/>
                    <a:pt x="139631" y="4132658"/>
                  </a:cubicBezTo>
                  <a:cubicBezTo>
                    <a:pt x="145755" y="4138538"/>
                    <a:pt x="145755" y="4156175"/>
                    <a:pt x="158004" y="4156175"/>
                  </a:cubicBezTo>
                  <a:cubicBezTo>
                    <a:pt x="164128" y="4156175"/>
                    <a:pt x="164128" y="4144417"/>
                    <a:pt x="164128" y="4138538"/>
                  </a:cubicBezTo>
                  <a:cubicBezTo>
                    <a:pt x="164128" y="4132658"/>
                    <a:pt x="161066" y="4129719"/>
                    <a:pt x="156473" y="4128984"/>
                  </a:cubicBezTo>
                  <a:close/>
                  <a:moveTo>
                    <a:pt x="2264857" y="4126777"/>
                  </a:moveTo>
                  <a:cubicBezTo>
                    <a:pt x="2241715" y="4138340"/>
                    <a:pt x="2212788" y="4132558"/>
                    <a:pt x="2183861" y="4138340"/>
                  </a:cubicBezTo>
                  <a:cubicBezTo>
                    <a:pt x="2160719" y="4144121"/>
                    <a:pt x="2120221" y="4149902"/>
                    <a:pt x="2120221" y="4184590"/>
                  </a:cubicBezTo>
                  <a:cubicBezTo>
                    <a:pt x="2131792" y="4184590"/>
                    <a:pt x="2137577" y="4196152"/>
                    <a:pt x="2137577" y="4207715"/>
                  </a:cubicBezTo>
                  <a:cubicBezTo>
                    <a:pt x="2137577" y="4207715"/>
                    <a:pt x="2137577" y="4207715"/>
                    <a:pt x="2079723" y="4265527"/>
                  </a:cubicBezTo>
                  <a:cubicBezTo>
                    <a:pt x="2050796" y="4294433"/>
                    <a:pt x="2027654" y="4329121"/>
                    <a:pt x="2016083" y="4363808"/>
                  </a:cubicBezTo>
                  <a:cubicBezTo>
                    <a:pt x="2016083" y="4381152"/>
                    <a:pt x="2021869" y="4404277"/>
                    <a:pt x="2033440" y="4415839"/>
                  </a:cubicBezTo>
                  <a:cubicBezTo>
                    <a:pt x="2056581" y="4415839"/>
                    <a:pt x="2079723" y="4410058"/>
                    <a:pt x="2097079" y="4404277"/>
                  </a:cubicBezTo>
                  <a:cubicBezTo>
                    <a:pt x="2108650" y="4398496"/>
                    <a:pt x="2126006" y="4392714"/>
                    <a:pt x="2126006" y="4375371"/>
                  </a:cubicBezTo>
                  <a:cubicBezTo>
                    <a:pt x="2126006" y="4369589"/>
                    <a:pt x="2120221" y="4369589"/>
                    <a:pt x="2114435" y="4369589"/>
                  </a:cubicBezTo>
                  <a:cubicBezTo>
                    <a:pt x="2102865" y="4381152"/>
                    <a:pt x="2091294" y="4386933"/>
                    <a:pt x="2073938" y="4386933"/>
                  </a:cubicBezTo>
                  <a:cubicBezTo>
                    <a:pt x="2068152" y="4381152"/>
                    <a:pt x="2056581" y="4375371"/>
                    <a:pt x="2056581" y="4369589"/>
                  </a:cubicBezTo>
                  <a:cubicBezTo>
                    <a:pt x="2050796" y="4346464"/>
                    <a:pt x="2056581" y="4323339"/>
                    <a:pt x="2068152" y="4305996"/>
                  </a:cubicBezTo>
                  <a:cubicBezTo>
                    <a:pt x="2079723" y="4271308"/>
                    <a:pt x="2120221" y="4265527"/>
                    <a:pt x="2137577" y="4242402"/>
                  </a:cubicBezTo>
                  <a:cubicBezTo>
                    <a:pt x="2137577" y="4242402"/>
                    <a:pt x="2137577" y="4242402"/>
                    <a:pt x="2126006" y="4236621"/>
                  </a:cubicBezTo>
                  <a:cubicBezTo>
                    <a:pt x="2120221" y="4236621"/>
                    <a:pt x="2120221" y="4230840"/>
                    <a:pt x="2126006" y="4225058"/>
                  </a:cubicBezTo>
                  <a:cubicBezTo>
                    <a:pt x="2126006" y="4225058"/>
                    <a:pt x="2126006" y="4225058"/>
                    <a:pt x="2160719" y="4219277"/>
                  </a:cubicBezTo>
                  <a:cubicBezTo>
                    <a:pt x="2166504" y="4213496"/>
                    <a:pt x="2178075" y="4219277"/>
                    <a:pt x="2183861" y="4207715"/>
                  </a:cubicBezTo>
                  <a:cubicBezTo>
                    <a:pt x="2172290" y="4207715"/>
                    <a:pt x="2149148" y="4219277"/>
                    <a:pt x="2143363" y="4201933"/>
                  </a:cubicBezTo>
                  <a:cubicBezTo>
                    <a:pt x="2166504" y="4190371"/>
                    <a:pt x="2201217" y="4201933"/>
                    <a:pt x="2218573" y="4190371"/>
                  </a:cubicBezTo>
                  <a:cubicBezTo>
                    <a:pt x="2218573" y="4190371"/>
                    <a:pt x="2218573" y="4190371"/>
                    <a:pt x="2160719" y="4184590"/>
                  </a:cubicBezTo>
                  <a:cubicBezTo>
                    <a:pt x="2160719" y="4184590"/>
                    <a:pt x="2149148" y="4184590"/>
                    <a:pt x="2154933" y="4178808"/>
                  </a:cubicBezTo>
                  <a:cubicBezTo>
                    <a:pt x="2154933" y="4173027"/>
                    <a:pt x="2160719" y="4173027"/>
                    <a:pt x="2166504" y="4167246"/>
                  </a:cubicBezTo>
                  <a:cubicBezTo>
                    <a:pt x="2195431" y="4167246"/>
                    <a:pt x="2235929" y="4184590"/>
                    <a:pt x="2259071" y="4155683"/>
                  </a:cubicBezTo>
                  <a:cubicBezTo>
                    <a:pt x="2241715" y="4155683"/>
                    <a:pt x="2224359" y="4155683"/>
                    <a:pt x="2207002" y="4161465"/>
                  </a:cubicBezTo>
                  <a:cubicBezTo>
                    <a:pt x="2207002" y="4161465"/>
                    <a:pt x="2207002" y="4161465"/>
                    <a:pt x="2201217" y="4155683"/>
                  </a:cubicBezTo>
                  <a:cubicBezTo>
                    <a:pt x="2201217" y="4155683"/>
                    <a:pt x="2201217" y="4149902"/>
                    <a:pt x="2201217" y="4149902"/>
                  </a:cubicBezTo>
                  <a:cubicBezTo>
                    <a:pt x="2224359" y="4138340"/>
                    <a:pt x="2253286" y="4144121"/>
                    <a:pt x="2276427" y="4138340"/>
                  </a:cubicBezTo>
                  <a:cubicBezTo>
                    <a:pt x="2276427" y="4138340"/>
                    <a:pt x="2276427" y="4138340"/>
                    <a:pt x="2287998" y="4132558"/>
                  </a:cubicBezTo>
                  <a:cubicBezTo>
                    <a:pt x="2282213" y="4132558"/>
                    <a:pt x="2270642" y="4132558"/>
                    <a:pt x="2264857" y="4126777"/>
                  </a:cubicBezTo>
                  <a:close/>
                  <a:moveTo>
                    <a:pt x="1288530" y="4126776"/>
                  </a:moveTo>
                  <a:cubicBezTo>
                    <a:pt x="1293919" y="4150293"/>
                    <a:pt x="1293919" y="4173810"/>
                    <a:pt x="1310087" y="4185568"/>
                  </a:cubicBezTo>
                  <a:cubicBezTo>
                    <a:pt x="1315477" y="4173810"/>
                    <a:pt x="1310087" y="4162051"/>
                    <a:pt x="1310087" y="4150293"/>
                  </a:cubicBezTo>
                  <a:cubicBezTo>
                    <a:pt x="1310087" y="4150293"/>
                    <a:pt x="1310087" y="4150293"/>
                    <a:pt x="1304698" y="4150293"/>
                  </a:cubicBezTo>
                  <a:cubicBezTo>
                    <a:pt x="1304698" y="4144414"/>
                    <a:pt x="1304698" y="4138534"/>
                    <a:pt x="1304698" y="4138534"/>
                  </a:cubicBezTo>
                  <a:cubicBezTo>
                    <a:pt x="1304698" y="4132655"/>
                    <a:pt x="1293919" y="4132655"/>
                    <a:pt x="1288530" y="4126776"/>
                  </a:cubicBezTo>
                  <a:close/>
                  <a:moveTo>
                    <a:pt x="2300245" y="4115755"/>
                  </a:moveTo>
                  <a:cubicBezTo>
                    <a:pt x="2300245" y="4115755"/>
                    <a:pt x="2300245" y="4115755"/>
                    <a:pt x="2300245" y="4121879"/>
                  </a:cubicBezTo>
                  <a:cubicBezTo>
                    <a:pt x="2300245" y="4121879"/>
                    <a:pt x="2306370" y="4121879"/>
                    <a:pt x="2306370" y="4121879"/>
                  </a:cubicBezTo>
                  <a:cubicBezTo>
                    <a:pt x="2306370" y="4121879"/>
                    <a:pt x="2306370" y="4115755"/>
                    <a:pt x="2312494" y="4115755"/>
                  </a:cubicBezTo>
                  <a:cubicBezTo>
                    <a:pt x="2306370" y="4118817"/>
                    <a:pt x="2303308" y="4117286"/>
                    <a:pt x="2301776" y="4115755"/>
                  </a:cubicBezTo>
                  <a:cubicBezTo>
                    <a:pt x="2300245" y="4114224"/>
                    <a:pt x="2300245" y="4112693"/>
                    <a:pt x="2300245" y="4115755"/>
                  </a:cubicBezTo>
                  <a:close/>
                  <a:moveTo>
                    <a:pt x="1141855" y="4114529"/>
                  </a:moveTo>
                  <a:cubicBezTo>
                    <a:pt x="1141855" y="4114529"/>
                    <a:pt x="1141855" y="4114529"/>
                    <a:pt x="1124401" y="4143517"/>
                  </a:cubicBezTo>
                  <a:cubicBezTo>
                    <a:pt x="1136037" y="4172505"/>
                    <a:pt x="1141855" y="4207291"/>
                    <a:pt x="1130219" y="4230481"/>
                  </a:cubicBezTo>
                  <a:cubicBezTo>
                    <a:pt x="1130219" y="4253672"/>
                    <a:pt x="1141855" y="4271064"/>
                    <a:pt x="1141855" y="4288457"/>
                  </a:cubicBezTo>
                  <a:cubicBezTo>
                    <a:pt x="1170945" y="4282660"/>
                    <a:pt x="1182581" y="4247874"/>
                    <a:pt x="1200035" y="4230481"/>
                  </a:cubicBezTo>
                  <a:cubicBezTo>
                    <a:pt x="1217489" y="4207291"/>
                    <a:pt x="1182581" y="4189898"/>
                    <a:pt x="1170945" y="4172505"/>
                  </a:cubicBezTo>
                  <a:cubicBezTo>
                    <a:pt x="1170945" y="4172505"/>
                    <a:pt x="1170945" y="4172505"/>
                    <a:pt x="1170945" y="4201493"/>
                  </a:cubicBezTo>
                  <a:cubicBezTo>
                    <a:pt x="1176763" y="4207291"/>
                    <a:pt x="1182581" y="4213088"/>
                    <a:pt x="1188399" y="4224684"/>
                  </a:cubicBezTo>
                  <a:cubicBezTo>
                    <a:pt x="1188399" y="4236279"/>
                    <a:pt x="1188399" y="4242076"/>
                    <a:pt x="1176763" y="4247874"/>
                  </a:cubicBezTo>
                  <a:cubicBezTo>
                    <a:pt x="1170945" y="4236279"/>
                    <a:pt x="1176763" y="4230481"/>
                    <a:pt x="1165127" y="4224684"/>
                  </a:cubicBezTo>
                  <a:cubicBezTo>
                    <a:pt x="1165127" y="4236279"/>
                    <a:pt x="1165127" y="4253672"/>
                    <a:pt x="1165127" y="4265267"/>
                  </a:cubicBezTo>
                  <a:cubicBezTo>
                    <a:pt x="1159309" y="4265267"/>
                    <a:pt x="1159309" y="4276862"/>
                    <a:pt x="1153491" y="4271064"/>
                  </a:cubicBezTo>
                  <a:cubicBezTo>
                    <a:pt x="1136037" y="4218886"/>
                    <a:pt x="1176763" y="4160910"/>
                    <a:pt x="1141855" y="4114529"/>
                  </a:cubicBezTo>
                  <a:close/>
                  <a:moveTo>
                    <a:pt x="1060711" y="4114529"/>
                  </a:moveTo>
                  <a:cubicBezTo>
                    <a:pt x="1042951" y="4114529"/>
                    <a:pt x="1025191" y="4114529"/>
                    <a:pt x="1007430" y="4120319"/>
                  </a:cubicBezTo>
                  <a:cubicBezTo>
                    <a:pt x="995590" y="4137690"/>
                    <a:pt x="1001510" y="4155061"/>
                    <a:pt x="989670" y="4172431"/>
                  </a:cubicBezTo>
                  <a:cubicBezTo>
                    <a:pt x="995590" y="4172431"/>
                    <a:pt x="1013350" y="4178221"/>
                    <a:pt x="1019271" y="4172431"/>
                  </a:cubicBezTo>
                  <a:cubicBezTo>
                    <a:pt x="1042951" y="4160851"/>
                    <a:pt x="1054791" y="4137690"/>
                    <a:pt x="1060711" y="4114529"/>
                  </a:cubicBezTo>
                  <a:close/>
                  <a:moveTo>
                    <a:pt x="1372030" y="4105243"/>
                  </a:moveTo>
                  <a:cubicBezTo>
                    <a:pt x="1363843" y="4105792"/>
                    <a:pt x="1356448" y="4117862"/>
                    <a:pt x="1352222" y="4126640"/>
                  </a:cubicBezTo>
                  <a:cubicBezTo>
                    <a:pt x="1357856" y="4150049"/>
                    <a:pt x="1363491" y="4185161"/>
                    <a:pt x="1386028" y="4202717"/>
                  </a:cubicBezTo>
                  <a:cubicBezTo>
                    <a:pt x="1402931" y="4185161"/>
                    <a:pt x="1408565" y="4161753"/>
                    <a:pt x="1402931" y="4138344"/>
                  </a:cubicBezTo>
                  <a:cubicBezTo>
                    <a:pt x="1402931" y="4138344"/>
                    <a:pt x="1397297" y="4138344"/>
                    <a:pt x="1391662" y="4138344"/>
                  </a:cubicBezTo>
                  <a:lnTo>
                    <a:pt x="1380394" y="4109084"/>
                  </a:lnTo>
                  <a:cubicBezTo>
                    <a:pt x="1377577" y="4106158"/>
                    <a:pt x="1374759" y="4105060"/>
                    <a:pt x="1372030" y="4105243"/>
                  </a:cubicBezTo>
                  <a:close/>
                  <a:moveTo>
                    <a:pt x="2458144" y="4097382"/>
                  </a:moveTo>
                  <a:cubicBezTo>
                    <a:pt x="2452339" y="4114873"/>
                    <a:pt x="2452339" y="4138194"/>
                    <a:pt x="2434925" y="4149854"/>
                  </a:cubicBezTo>
                  <a:cubicBezTo>
                    <a:pt x="2417511" y="4179006"/>
                    <a:pt x="2394293" y="4202327"/>
                    <a:pt x="2365269" y="4208157"/>
                  </a:cubicBezTo>
                  <a:cubicBezTo>
                    <a:pt x="2353660" y="4237308"/>
                    <a:pt x="2330441" y="4260629"/>
                    <a:pt x="2301418" y="4266459"/>
                  </a:cubicBezTo>
                  <a:cubicBezTo>
                    <a:pt x="2284004" y="4295610"/>
                    <a:pt x="2278199" y="4342252"/>
                    <a:pt x="2301418" y="4371404"/>
                  </a:cubicBezTo>
                  <a:cubicBezTo>
                    <a:pt x="2307223" y="4383064"/>
                    <a:pt x="2318832" y="4383064"/>
                    <a:pt x="2336246" y="4383064"/>
                  </a:cubicBezTo>
                  <a:cubicBezTo>
                    <a:pt x="2382683" y="4383064"/>
                    <a:pt x="2423316" y="4342252"/>
                    <a:pt x="2440730" y="4301441"/>
                  </a:cubicBezTo>
                  <a:cubicBezTo>
                    <a:pt x="2440730" y="4289780"/>
                    <a:pt x="2452339" y="4272289"/>
                    <a:pt x="2434925" y="4266459"/>
                  </a:cubicBezTo>
                  <a:cubicBezTo>
                    <a:pt x="2417511" y="4278120"/>
                    <a:pt x="2434925" y="4307271"/>
                    <a:pt x="2411707" y="4313101"/>
                  </a:cubicBezTo>
                  <a:cubicBezTo>
                    <a:pt x="2405902" y="4318931"/>
                    <a:pt x="2400097" y="4318931"/>
                    <a:pt x="2388488" y="4318931"/>
                  </a:cubicBezTo>
                  <a:cubicBezTo>
                    <a:pt x="2376879" y="4307271"/>
                    <a:pt x="2371074" y="4295610"/>
                    <a:pt x="2371074" y="4283950"/>
                  </a:cubicBezTo>
                  <a:cubicBezTo>
                    <a:pt x="2376879" y="4248968"/>
                    <a:pt x="2400097" y="4213987"/>
                    <a:pt x="2429121" y="4202327"/>
                  </a:cubicBezTo>
                  <a:cubicBezTo>
                    <a:pt x="2446535" y="4196496"/>
                    <a:pt x="2463949" y="4196496"/>
                    <a:pt x="2475558" y="4208157"/>
                  </a:cubicBezTo>
                  <a:cubicBezTo>
                    <a:pt x="2487168" y="4213987"/>
                    <a:pt x="2498777" y="4231478"/>
                    <a:pt x="2498777" y="4243138"/>
                  </a:cubicBezTo>
                  <a:cubicBezTo>
                    <a:pt x="2504582" y="4295610"/>
                    <a:pt x="2481363" y="4336422"/>
                    <a:pt x="2446535" y="4371404"/>
                  </a:cubicBezTo>
                  <a:cubicBezTo>
                    <a:pt x="2458144" y="4371404"/>
                    <a:pt x="2458144" y="4383064"/>
                    <a:pt x="2463949" y="4388894"/>
                  </a:cubicBezTo>
                  <a:cubicBezTo>
                    <a:pt x="2469753" y="4383064"/>
                    <a:pt x="2487168" y="4383064"/>
                    <a:pt x="2492972" y="4371404"/>
                  </a:cubicBezTo>
                  <a:cubicBezTo>
                    <a:pt x="2504582" y="4342252"/>
                    <a:pt x="2521996" y="4313101"/>
                    <a:pt x="2545214" y="4283950"/>
                  </a:cubicBezTo>
                  <a:cubicBezTo>
                    <a:pt x="2545214" y="4272289"/>
                    <a:pt x="2545214" y="4260629"/>
                    <a:pt x="2533605" y="4248968"/>
                  </a:cubicBezTo>
                  <a:cubicBezTo>
                    <a:pt x="2527800" y="4248968"/>
                    <a:pt x="2510386" y="4248968"/>
                    <a:pt x="2504582" y="4243138"/>
                  </a:cubicBezTo>
                  <a:cubicBezTo>
                    <a:pt x="2498777" y="4202327"/>
                    <a:pt x="2516191" y="4161515"/>
                    <a:pt x="2533605" y="4132364"/>
                  </a:cubicBezTo>
                  <a:cubicBezTo>
                    <a:pt x="2533605" y="4132364"/>
                    <a:pt x="2533605" y="4132364"/>
                    <a:pt x="2533605" y="4126533"/>
                  </a:cubicBezTo>
                  <a:cubicBezTo>
                    <a:pt x="2516191" y="4132364"/>
                    <a:pt x="2504582" y="4144024"/>
                    <a:pt x="2481363" y="4138194"/>
                  </a:cubicBezTo>
                  <a:cubicBezTo>
                    <a:pt x="2463949" y="4132364"/>
                    <a:pt x="2463949" y="4114873"/>
                    <a:pt x="2458144" y="4097382"/>
                  </a:cubicBezTo>
                  <a:close/>
                  <a:moveTo>
                    <a:pt x="2323825" y="4092483"/>
                  </a:moveTo>
                  <a:cubicBezTo>
                    <a:pt x="2306371" y="4092483"/>
                    <a:pt x="2283098" y="4092483"/>
                    <a:pt x="2283098" y="4114531"/>
                  </a:cubicBezTo>
                  <a:cubicBezTo>
                    <a:pt x="2283098" y="4114531"/>
                    <a:pt x="2283098" y="4114531"/>
                    <a:pt x="2288916" y="4114531"/>
                  </a:cubicBezTo>
                  <a:cubicBezTo>
                    <a:pt x="2306371" y="4103507"/>
                    <a:pt x="2323825" y="4109019"/>
                    <a:pt x="2329643" y="4092483"/>
                  </a:cubicBezTo>
                  <a:close/>
                  <a:moveTo>
                    <a:pt x="1240411" y="4092481"/>
                  </a:moveTo>
                  <a:cubicBezTo>
                    <a:pt x="1234637" y="4104062"/>
                    <a:pt x="1246186" y="4115642"/>
                    <a:pt x="1246186" y="4127222"/>
                  </a:cubicBezTo>
                  <a:cubicBezTo>
                    <a:pt x="1246186" y="4150383"/>
                    <a:pt x="1263509" y="4173543"/>
                    <a:pt x="1275057" y="4196704"/>
                  </a:cubicBezTo>
                  <a:cubicBezTo>
                    <a:pt x="1280831" y="4214074"/>
                    <a:pt x="1303929" y="4214074"/>
                    <a:pt x="1315477" y="4219864"/>
                  </a:cubicBezTo>
                  <a:cubicBezTo>
                    <a:pt x="1315477" y="4208284"/>
                    <a:pt x="1309703" y="4202494"/>
                    <a:pt x="1303929" y="4202494"/>
                  </a:cubicBezTo>
                  <a:cubicBezTo>
                    <a:pt x="1269283" y="4167753"/>
                    <a:pt x="1286606" y="4109852"/>
                    <a:pt x="1240411" y="4092481"/>
                  </a:cubicBezTo>
                  <a:close/>
                  <a:moveTo>
                    <a:pt x="1394937" y="4084345"/>
                  </a:moveTo>
                  <a:cubicBezTo>
                    <a:pt x="1392641" y="4083208"/>
                    <a:pt x="1389579" y="4083383"/>
                    <a:pt x="1386517" y="4084433"/>
                  </a:cubicBezTo>
                  <a:lnTo>
                    <a:pt x="1379945" y="4091567"/>
                  </a:lnTo>
                  <a:lnTo>
                    <a:pt x="1379627" y="4091561"/>
                  </a:lnTo>
                  <a:cubicBezTo>
                    <a:pt x="1375800" y="4092276"/>
                    <a:pt x="1371207" y="4093705"/>
                    <a:pt x="1368144" y="4090847"/>
                  </a:cubicBezTo>
                  <a:cubicBezTo>
                    <a:pt x="1368144" y="4090847"/>
                    <a:pt x="1368144" y="4096563"/>
                    <a:pt x="1362020" y="4102279"/>
                  </a:cubicBezTo>
                  <a:lnTo>
                    <a:pt x="1374737" y="4097906"/>
                  </a:lnTo>
                  <a:lnTo>
                    <a:pt x="1391110" y="4104030"/>
                  </a:lnTo>
                  <a:cubicBezTo>
                    <a:pt x="1395703" y="4107529"/>
                    <a:pt x="1398765" y="4111729"/>
                    <a:pt x="1398765" y="4114529"/>
                  </a:cubicBezTo>
                  <a:cubicBezTo>
                    <a:pt x="1398765" y="4114529"/>
                    <a:pt x="1398765" y="4114529"/>
                    <a:pt x="1398765" y="4092132"/>
                  </a:cubicBezTo>
                  <a:cubicBezTo>
                    <a:pt x="1398765" y="4087932"/>
                    <a:pt x="1397234" y="4085483"/>
                    <a:pt x="1394937" y="4084345"/>
                  </a:cubicBezTo>
                  <a:close/>
                  <a:moveTo>
                    <a:pt x="338872" y="4080236"/>
                  </a:moveTo>
                  <a:cubicBezTo>
                    <a:pt x="338872" y="4109326"/>
                    <a:pt x="333156" y="4144234"/>
                    <a:pt x="350305" y="4173324"/>
                  </a:cubicBezTo>
                  <a:cubicBezTo>
                    <a:pt x="350305" y="4173324"/>
                    <a:pt x="350305" y="4167506"/>
                    <a:pt x="350305" y="4167506"/>
                  </a:cubicBezTo>
                  <a:cubicBezTo>
                    <a:pt x="350305" y="4138416"/>
                    <a:pt x="350305" y="4109326"/>
                    <a:pt x="338872" y="4080236"/>
                  </a:cubicBezTo>
                  <a:close/>
                  <a:moveTo>
                    <a:pt x="1123473" y="4080233"/>
                  </a:moveTo>
                  <a:cubicBezTo>
                    <a:pt x="1123473" y="4080233"/>
                    <a:pt x="1123473" y="4080233"/>
                    <a:pt x="1105987" y="4097741"/>
                  </a:cubicBezTo>
                  <a:cubicBezTo>
                    <a:pt x="1094330" y="4109413"/>
                    <a:pt x="1082673" y="4115249"/>
                    <a:pt x="1076844" y="4126921"/>
                  </a:cubicBezTo>
                  <a:cubicBezTo>
                    <a:pt x="1071016" y="4150265"/>
                    <a:pt x="1047701" y="4173609"/>
                    <a:pt x="1030216" y="4191117"/>
                  </a:cubicBezTo>
                  <a:cubicBezTo>
                    <a:pt x="1012730" y="4196953"/>
                    <a:pt x="995244" y="4231969"/>
                    <a:pt x="971930" y="4208625"/>
                  </a:cubicBezTo>
                  <a:cubicBezTo>
                    <a:pt x="983587" y="4202789"/>
                    <a:pt x="995244" y="4196953"/>
                    <a:pt x="1001073" y="4191117"/>
                  </a:cubicBezTo>
                  <a:cubicBezTo>
                    <a:pt x="1001073" y="4191117"/>
                    <a:pt x="1001073" y="4191117"/>
                    <a:pt x="995244" y="4191117"/>
                  </a:cubicBezTo>
                  <a:cubicBezTo>
                    <a:pt x="983587" y="4185281"/>
                    <a:pt x="971930" y="4196953"/>
                    <a:pt x="966102" y="4208625"/>
                  </a:cubicBezTo>
                  <a:cubicBezTo>
                    <a:pt x="960273" y="4231969"/>
                    <a:pt x="960273" y="4261149"/>
                    <a:pt x="971930" y="4278657"/>
                  </a:cubicBezTo>
                  <a:cubicBezTo>
                    <a:pt x="977759" y="4272821"/>
                    <a:pt x="977759" y="4255313"/>
                    <a:pt x="971930" y="4255313"/>
                  </a:cubicBezTo>
                  <a:cubicBezTo>
                    <a:pt x="966102" y="4249477"/>
                    <a:pt x="960273" y="4249477"/>
                    <a:pt x="966102" y="4243641"/>
                  </a:cubicBezTo>
                  <a:cubicBezTo>
                    <a:pt x="1012730" y="4237805"/>
                    <a:pt x="1041873" y="4202789"/>
                    <a:pt x="1071016" y="4173609"/>
                  </a:cubicBezTo>
                  <a:cubicBezTo>
                    <a:pt x="1094330" y="4161937"/>
                    <a:pt x="1105987" y="4138593"/>
                    <a:pt x="1117644" y="4115249"/>
                  </a:cubicBezTo>
                  <a:cubicBezTo>
                    <a:pt x="1117644" y="4103577"/>
                    <a:pt x="1129301" y="4091905"/>
                    <a:pt x="1123473" y="4080233"/>
                  </a:cubicBezTo>
                  <a:close/>
                  <a:moveTo>
                    <a:pt x="356182" y="4075337"/>
                  </a:moveTo>
                  <a:cubicBezTo>
                    <a:pt x="356182" y="4078228"/>
                    <a:pt x="356182" y="4081119"/>
                    <a:pt x="356917" y="4083287"/>
                  </a:cubicBezTo>
                  <a:lnTo>
                    <a:pt x="358896" y="4084676"/>
                  </a:lnTo>
                  <a:lnTo>
                    <a:pt x="362062" y="4095572"/>
                  </a:lnTo>
                  <a:lnTo>
                    <a:pt x="362062" y="4167838"/>
                  </a:lnTo>
                  <a:cubicBezTo>
                    <a:pt x="362062" y="4173619"/>
                    <a:pt x="356182" y="4179400"/>
                    <a:pt x="350303" y="4179400"/>
                  </a:cubicBezTo>
                  <a:cubicBezTo>
                    <a:pt x="356182" y="4190963"/>
                    <a:pt x="373820" y="4202525"/>
                    <a:pt x="391458" y="4202525"/>
                  </a:cubicBezTo>
                  <a:cubicBezTo>
                    <a:pt x="397337" y="4202525"/>
                    <a:pt x="397337" y="4219869"/>
                    <a:pt x="409095" y="4214088"/>
                  </a:cubicBezTo>
                  <a:cubicBezTo>
                    <a:pt x="409095" y="4196744"/>
                    <a:pt x="409095" y="4185182"/>
                    <a:pt x="403216" y="4167838"/>
                  </a:cubicBezTo>
                  <a:cubicBezTo>
                    <a:pt x="397337" y="4150494"/>
                    <a:pt x="397337" y="4133150"/>
                    <a:pt x="385578" y="4115806"/>
                  </a:cubicBezTo>
                  <a:cubicBezTo>
                    <a:pt x="391458" y="4138931"/>
                    <a:pt x="391458" y="4162056"/>
                    <a:pt x="391458" y="4190963"/>
                  </a:cubicBezTo>
                  <a:cubicBezTo>
                    <a:pt x="391458" y="4190963"/>
                    <a:pt x="391458" y="4190963"/>
                    <a:pt x="391458" y="4196744"/>
                  </a:cubicBezTo>
                  <a:cubicBezTo>
                    <a:pt x="385578" y="4196744"/>
                    <a:pt x="385578" y="4202525"/>
                    <a:pt x="379699" y="4196744"/>
                  </a:cubicBezTo>
                  <a:cubicBezTo>
                    <a:pt x="373820" y="4185182"/>
                    <a:pt x="385578" y="4167838"/>
                    <a:pt x="379699" y="4156275"/>
                  </a:cubicBezTo>
                  <a:cubicBezTo>
                    <a:pt x="376760" y="4141822"/>
                    <a:pt x="372350" y="4128814"/>
                    <a:pt x="367941" y="4115806"/>
                  </a:cubicBezTo>
                  <a:lnTo>
                    <a:pt x="362062" y="4095572"/>
                  </a:lnTo>
                  <a:lnTo>
                    <a:pt x="362062" y="4086900"/>
                  </a:lnTo>
                  <a:lnTo>
                    <a:pt x="358896" y="4084676"/>
                  </a:lnTo>
                  <a:close/>
                  <a:moveTo>
                    <a:pt x="933327" y="4068964"/>
                  </a:moveTo>
                  <a:cubicBezTo>
                    <a:pt x="921079" y="4063085"/>
                    <a:pt x="908830" y="4074844"/>
                    <a:pt x="914954" y="4092481"/>
                  </a:cubicBezTo>
                  <a:cubicBezTo>
                    <a:pt x="914954" y="4092481"/>
                    <a:pt x="914954" y="4092481"/>
                    <a:pt x="921079" y="4092481"/>
                  </a:cubicBezTo>
                  <a:cubicBezTo>
                    <a:pt x="921079" y="4086602"/>
                    <a:pt x="933327" y="4080723"/>
                    <a:pt x="933327" y="4068964"/>
                  </a:cubicBezTo>
                  <a:close/>
                  <a:moveTo>
                    <a:pt x="2480052" y="4063087"/>
                  </a:moveTo>
                  <a:cubicBezTo>
                    <a:pt x="2474173" y="4086248"/>
                    <a:pt x="2474173" y="4109409"/>
                    <a:pt x="2485932" y="4120989"/>
                  </a:cubicBezTo>
                  <a:cubicBezTo>
                    <a:pt x="2491811" y="4126779"/>
                    <a:pt x="2503569" y="4126779"/>
                    <a:pt x="2503569" y="4120989"/>
                  </a:cubicBezTo>
                  <a:cubicBezTo>
                    <a:pt x="2485932" y="4109409"/>
                    <a:pt x="2480052" y="4086248"/>
                    <a:pt x="2480052" y="4063087"/>
                  </a:cubicBezTo>
                  <a:close/>
                  <a:moveTo>
                    <a:pt x="407626" y="4063086"/>
                  </a:moveTo>
                  <a:cubicBezTo>
                    <a:pt x="407626" y="4063086"/>
                    <a:pt x="407626" y="4063086"/>
                    <a:pt x="372351" y="4068843"/>
                  </a:cubicBezTo>
                  <a:cubicBezTo>
                    <a:pt x="378230" y="4080356"/>
                    <a:pt x="384110" y="4080356"/>
                    <a:pt x="389989" y="4080356"/>
                  </a:cubicBezTo>
                  <a:cubicBezTo>
                    <a:pt x="407626" y="4086113"/>
                    <a:pt x="431143" y="4080356"/>
                    <a:pt x="437023" y="4091870"/>
                  </a:cubicBezTo>
                  <a:cubicBezTo>
                    <a:pt x="425264" y="4103383"/>
                    <a:pt x="413506" y="4091870"/>
                    <a:pt x="395868" y="4097627"/>
                  </a:cubicBezTo>
                  <a:cubicBezTo>
                    <a:pt x="407626" y="4120654"/>
                    <a:pt x="437023" y="4114897"/>
                    <a:pt x="460540" y="4114897"/>
                  </a:cubicBezTo>
                  <a:cubicBezTo>
                    <a:pt x="466419" y="4114897"/>
                    <a:pt x="478177" y="4109140"/>
                    <a:pt x="484056" y="4114897"/>
                  </a:cubicBezTo>
                  <a:cubicBezTo>
                    <a:pt x="484056" y="4114897"/>
                    <a:pt x="484056" y="4120654"/>
                    <a:pt x="484056" y="4120654"/>
                  </a:cubicBezTo>
                  <a:cubicBezTo>
                    <a:pt x="472298" y="4132167"/>
                    <a:pt x="448781" y="4126410"/>
                    <a:pt x="437023" y="4132167"/>
                  </a:cubicBezTo>
                  <a:cubicBezTo>
                    <a:pt x="460540" y="4143681"/>
                    <a:pt x="489936" y="4137924"/>
                    <a:pt x="519332" y="4137924"/>
                  </a:cubicBezTo>
                  <a:cubicBezTo>
                    <a:pt x="525211" y="4132167"/>
                    <a:pt x="531090" y="4132167"/>
                    <a:pt x="531090" y="4137924"/>
                  </a:cubicBezTo>
                  <a:cubicBezTo>
                    <a:pt x="519332" y="4155194"/>
                    <a:pt x="495815" y="4149437"/>
                    <a:pt x="478177" y="4155194"/>
                  </a:cubicBezTo>
                  <a:cubicBezTo>
                    <a:pt x="495815" y="4178221"/>
                    <a:pt x="531090" y="4166708"/>
                    <a:pt x="554607" y="4160951"/>
                  </a:cubicBezTo>
                  <a:cubicBezTo>
                    <a:pt x="554607" y="4149437"/>
                    <a:pt x="572245" y="4155194"/>
                    <a:pt x="578124" y="4149437"/>
                  </a:cubicBezTo>
                  <a:cubicBezTo>
                    <a:pt x="578124" y="4137924"/>
                    <a:pt x="566366" y="4126410"/>
                    <a:pt x="560486" y="4120654"/>
                  </a:cubicBezTo>
                  <a:cubicBezTo>
                    <a:pt x="519332" y="4080356"/>
                    <a:pt x="442902" y="4109140"/>
                    <a:pt x="407626" y="4063086"/>
                  </a:cubicBezTo>
                  <a:close/>
                  <a:moveTo>
                    <a:pt x="1194626" y="4063085"/>
                  </a:moveTo>
                  <a:cubicBezTo>
                    <a:pt x="1194626" y="4080429"/>
                    <a:pt x="1188706" y="4097773"/>
                    <a:pt x="1182786" y="4115117"/>
                  </a:cubicBezTo>
                  <a:cubicBezTo>
                    <a:pt x="1170946" y="4144023"/>
                    <a:pt x="1188706" y="4172930"/>
                    <a:pt x="1206467" y="4196055"/>
                  </a:cubicBezTo>
                  <a:cubicBezTo>
                    <a:pt x="1212387" y="4207617"/>
                    <a:pt x="1224227" y="4207617"/>
                    <a:pt x="1236067" y="4201836"/>
                  </a:cubicBezTo>
                  <a:cubicBezTo>
                    <a:pt x="1236067" y="4184492"/>
                    <a:pt x="1241987" y="4167148"/>
                    <a:pt x="1241987" y="4149804"/>
                  </a:cubicBezTo>
                  <a:cubicBezTo>
                    <a:pt x="1230147" y="4120898"/>
                    <a:pt x="1224227" y="4080429"/>
                    <a:pt x="1194626" y="4063085"/>
                  </a:cubicBezTo>
                  <a:close/>
                  <a:moveTo>
                    <a:pt x="984770" y="4058186"/>
                  </a:moveTo>
                  <a:cubicBezTo>
                    <a:pt x="955170" y="4058186"/>
                    <a:pt x="943330" y="4098606"/>
                    <a:pt x="913729" y="4104381"/>
                  </a:cubicBezTo>
                  <a:cubicBezTo>
                    <a:pt x="919649" y="4115929"/>
                    <a:pt x="919649" y="4133252"/>
                    <a:pt x="931489" y="4139026"/>
                  </a:cubicBezTo>
                  <a:cubicBezTo>
                    <a:pt x="961090" y="4121703"/>
                    <a:pt x="984770" y="4087058"/>
                    <a:pt x="984770" y="4058186"/>
                  </a:cubicBezTo>
                  <a:close/>
                  <a:moveTo>
                    <a:pt x="122484" y="4045941"/>
                  </a:moveTo>
                  <a:cubicBezTo>
                    <a:pt x="122484" y="4051453"/>
                    <a:pt x="122484" y="4062477"/>
                    <a:pt x="129834" y="4067989"/>
                  </a:cubicBezTo>
                  <a:close/>
                  <a:moveTo>
                    <a:pt x="239252" y="4033692"/>
                  </a:moveTo>
                  <a:cubicBezTo>
                    <a:pt x="233536" y="4051330"/>
                    <a:pt x="222105" y="4057209"/>
                    <a:pt x="210673" y="4063088"/>
                  </a:cubicBezTo>
                  <a:cubicBezTo>
                    <a:pt x="216389" y="4063088"/>
                    <a:pt x="227821" y="4063088"/>
                    <a:pt x="233536" y="4057209"/>
                  </a:cubicBezTo>
                  <a:cubicBezTo>
                    <a:pt x="239252" y="4051330"/>
                    <a:pt x="244968" y="4039571"/>
                    <a:pt x="239252" y="4033692"/>
                  </a:cubicBezTo>
                  <a:close/>
                  <a:moveTo>
                    <a:pt x="1147265" y="4033689"/>
                  </a:moveTo>
                  <a:cubicBezTo>
                    <a:pt x="1147265" y="4033689"/>
                    <a:pt x="1147265" y="4033689"/>
                    <a:pt x="1141549" y="4086602"/>
                  </a:cubicBezTo>
                  <a:cubicBezTo>
                    <a:pt x="1141549" y="4086602"/>
                    <a:pt x="1141549" y="4086602"/>
                    <a:pt x="1164412" y="4121877"/>
                  </a:cubicBezTo>
                  <a:cubicBezTo>
                    <a:pt x="1164412" y="4104240"/>
                    <a:pt x="1175844" y="4086602"/>
                    <a:pt x="1175844" y="4057206"/>
                  </a:cubicBezTo>
                  <a:cubicBezTo>
                    <a:pt x="1170128" y="4045448"/>
                    <a:pt x="1158697" y="4033689"/>
                    <a:pt x="1147265" y="4033689"/>
                  </a:cubicBezTo>
                  <a:close/>
                  <a:moveTo>
                    <a:pt x="338056" y="4028792"/>
                  </a:moveTo>
                  <a:cubicBezTo>
                    <a:pt x="349636" y="4052309"/>
                    <a:pt x="378587" y="4058188"/>
                    <a:pt x="401748" y="4058188"/>
                  </a:cubicBezTo>
                  <a:cubicBezTo>
                    <a:pt x="401748" y="4046430"/>
                    <a:pt x="401748" y="4040551"/>
                    <a:pt x="401748" y="4034671"/>
                  </a:cubicBezTo>
                  <a:cubicBezTo>
                    <a:pt x="384378" y="4034671"/>
                    <a:pt x="355427" y="4034671"/>
                    <a:pt x="338056" y="4028792"/>
                  </a:cubicBezTo>
                  <a:close/>
                  <a:moveTo>
                    <a:pt x="1030498" y="4028789"/>
                  </a:moveTo>
                  <a:cubicBezTo>
                    <a:pt x="996202" y="4034505"/>
                    <a:pt x="1001918" y="4074517"/>
                    <a:pt x="996202" y="4097380"/>
                  </a:cubicBezTo>
                  <a:cubicBezTo>
                    <a:pt x="990486" y="4103096"/>
                    <a:pt x="984770" y="4103096"/>
                    <a:pt x="984770" y="4114528"/>
                  </a:cubicBezTo>
                  <a:cubicBezTo>
                    <a:pt x="996202" y="4108812"/>
                    <a:pt x="1007634" y="4108812"/>
                    <a:pt x="1019066" y="4103096"/>
                  </a:cubicBezTo>
                  <a:cubicBezTo>
                    <a:pt x="1036214" y="4085949"/>
                    <a:pt x="1030498" y="4051653"/>
                    <a:pt x="1030498" y="4028789"/>
                  </a:cubicBezTo>
                  <a:close/>
                  <a:moveTo>
                    <a:pt x="2562770" y="4021445"/>
                  </a:moveTo>
                  <a:cubicBezTo>
                    <a:pt x="2550930" y="4039083"/>
                    <a:pt x="2568690" y="4056720"/>
                    <a:pt x="2550930" y="4068479"/>
                  </a:cubicBezTo>
                  <a:cubicBezTo>
                    <a:pt x="2545010" y="4091996"/>
                    <a:pt x="2521329" y="4097875"/>
                    <a:pt x="2503569" y="4097875"/>
                  </a:cubicBezTo>
                  <a:cubicBezTo>
                    <a:pt x="2515409" y="4109633"/>
                    <a:pt x="2527250" y="4103754"/>
                    <a:pt x="2539090" y="4103754"/>
                  </a:cubicBezTo>
                  <a:cubicBezTo>
                    <a:pt x="2562770" y="4086116"/>
                    <a:pt x="2574610" y="4062600"/>
                    <a:pt x="2574610" y="4039083"/>
                  </a:cubicBezTo>
                  <a:cubicBezTo>
                    <a:pt x="2574610" y="4033204"/>
                    <a:pt x="2574610" y="4021445"/>
                    <a:pt x="2562770" y="4021445"/>
                  </a:cubicBezTo>
                  <a:close/>
                  <a:moveTo>
                    <a:pt x="2529943" y="4020833"/>
                  </a:moveTo>
                  <a:cubicBezTo>
                    <a:pt x="2526306" y="4020833"/>
                    <a:pt x="2521943" y="4022262"/>
                    <a:pt x="2516125" y="4022262"/>
                  </a:cubicBezTo>
                  <a:cubicBezTo>
                    <a:pt x="2510306" y="4027978"/>
                    <a:pt x="2504488" y="4033694"/>
                    <a:pt x="2504488" y="4045126"/>
                  </a:cubicBezTo>
                  <a:cubicBezTo>
                    <a:pt x="2504488" y="4056558"/>
                    <a:pt x="2498670" y="4067989"/>
                    <a:pt x="2510306" y="4079421"/>
                  </a:cubicBezTo>
                  <a:cubicBezTo>
                    <a:pt x="2516125" y="4085137"/>
                    <a:pt x="2527761" y="4079421"/>
                    <a:pt x="2533579" y="4067989"/>
                  </a:cubicBezTo>
                  <a:cubicBezTo>
                    <a:pt x="2545215" y="4062274"/>
                    <a:pt x="2545215" y="4039410"/>
                    <a:pt x="2539397" y="4027978"/>
                  </a:cubicBezTo>
                  <a:cubicBezTo>
                    <a:pt x="2536488" y="4022262"/>
                    <a:pt x="2533579" y="4020833"/>
                    <a:pt x="2529943" y="4020833"/>
                  </a:cubicBezTo>
                  <a:close/>
                  <a:moveTo>
                    <a:pt x="2428183" y="4011645"/>
                  </a:moveTo>
                  <a:cubicBezTo>
                    <a:pt x="2422335" y="4023236"/>
                    <a:pt x="2422335" y="4040623"/>
                    <a:pt x="2422335" y="4058010"/>
                  </a:cubicBezTo>
                  <a:cubicBezTo>
                    <a:pt x="2416488" y="4069601"/>
                    <a:pt x="2428183" y="4081192"/>
                    <a:pt x="2416488" y="4086988"/>
                  </a:cubicBezTo>
                  <a:cubicBezTo>
                    <a:pt x="2416488" y="4092783"/>
                    <a:pt x="2410640" y="4092783"/>
                    <a:pt x="2404793" y="4086988"/>
                  </a:cubicBezTo>
                  <a:cubicBezTo>
                    <a:pt x="2404793" y="4086988"/>
                    <a:pt x="2404793" y="4086988"/>
                    <a:pt x="2404793" y="4040623"/>
                  </a:cubicBezTo>
                  <a:cubicBezTo>
                    <a:pt x="2393097" y="4058010"/>
                    <a:pt x="2398945" y="4081192"/>
                    <a:pt x="2398945" y="4098579"/>
                  </a:cubicBezTo>
                  <a:cubicBezTo>
                    <a:pt x="2398945" y="4115966"/>
                    <a:pt x="2404793" y="4133353"/>
                    <a:pt x="2404793" y="4144944"/>
                  </a:cubicBezTo>
                  <a:cubicBezTo>
                    <a:pt x="2398945" y="4150739"/>
                    <a:pt x="2393097" y="4144944"/>
                    <a:pt x="2387250" y="4139148"/>
                  </a:cubicBezTo>
                  <a:cubicBezTo>
                    <a:pt x="2381402" y="4115966"/>
                    <a:pt x="2381402" y="4092783"/>
                    <a:pt x="2381402" y="4075397"/>
                  </a:cubicBezTo>
                  <a:cubicBezTo>
                    <a:pt x="2369707" y="4098579"/>
                    <a:pt x="2363859" y="4127557"/>
                    <a:pt x="2375555" y="4150739"/>
                  </a:cubicBezTo>
                  <a:cubicBezTo>
                    <a:pt x="2375555" y="4156535"/>
                    <a:pt x="2369707" y="4162330"/>
                    <a:pt x="2363859" y="4162330"/>
                  </a:cubicBezTo>
                  <a:cubicBezTo>
                    <a:pt x="2352164" y="4139148"/>
                    <a:pt x="2352164" y="4115966"/>
                    <a:pt x="2358012" y="4092783"/>
                  </a:cubicBezTo>
                  <a:cubicBezTo>
                    <a:pt x="2346316" y="4110170"/>
                    <a:pt x="2340469" y="4133353"/>
                    <a:pt x="2340469" y="4150739"/>
                  </a:cubicBezTo>
                  <a:cubicBezTo>
                    <a:pt x="2340469" y="4162330"/>
                    <a:pt x="2358012" y="4185513"/>
                    <a:pt x="2340469" y="4191308"/>
                  </a:cubicBezTo>
                  <a:cubicBezTo>
                    <a:pt x="2334621" y="4191308"/>
                    <a:pt x="2328774" y="4185513"/>
                    <a:pt x="2328774" y="4179717"/>
                  </a:cubicBezTo>
                  <a:cubicBezTo>
                    <a:pt x="2328774" y="4162330"/>
                    <a:pt x="2328774" y="4139148"/>
                    <a:pt x="2328774" y="4127557"/>
                  </a:cubicBezTo>
                  <a:cubicBezTo>
                    <a:pt x="2317078" y="4139148"/>
                    <a:pt x="2322926" y="4150739"/>
                    <a:pt x="2317078" y="4162330"/>
                  </a:cubicBezTo>
                  <a:cubicBezTo>
                    <a:pt x="2311231" y="4173922"/>
                    <a:pt x="2322926" y="4202900"/>
                    <a:pt x="2305383" y="4202900"/>
                  </a:cubicBezTo>
                  <a:cubicBezTo>
                    <a:pt x="2293688" y="4191308"/>
                    <a:pt x="2299536" y="4173922"/>
                    <a:pt x="2299536" y="4156535"/>
                  </a:cubicBezTo>
                  <a:cubicBezTo>
                    <a:pt x="2293688" y="4162330"/>
                    <a:pt x="2299536" y="4162330"/>
                    <a:pt x="2293688" y="4162330"/>
                  </a:cubicBezTo>
                  <a:cubicBezTo>
                    <a:pt x="2287840" y="4173922"/>
                    <a:pt x="2299536" y="4197104"/>
                    <a:pt x="2281993" y="4202900"/>
                  </a:cubicBezTo>
                  <a:cubicBezTo>
                    <a:pt x="2270297" y="4191308"/>
                    <a:pt x="2276145" y="4173922"/>
                    <a:pt x="2276145" y="4162330"/>
                  </a:cubicBezTo>
                  <a:cubicBezTo>
                    <a:pt x="2270297" y="4162330"/>
                    <a:pt x="2270297" y="4168126"/>
                    <a:pt x="2270297" y="4168126"/>
                  </a:cubicBezTo>
                  <a:cubicBezTo>
                    <a:pt x="2276145" y="4185513"/>
                    <a:pt x="2258602" y="4191308"/>
                    <a:pt x="2264450" y="4202900"/>
                  </a:cubicBezTo>
                  <a:cubicBezTo>
                    <a:pt x="2270297" y="4202900"/>
                    <a:pt x="2281993" y="4202900"/>
                    <a:pt x="2293688" y="4208695"/>
                  </a:cubicBezTo>
                  <a:cubicBezTo>
                    <a:pt x="2299536" y="4220286"/>
                    <a:pt x="2287840" y="4231877"/>
                    <a:pt x="2293688" y="4249264"/>
                  </a:cubicBezTo>
                  <a:cubicBezTo>
                    <a:pt x="2311231" y="4249264"/>
                    <a:pt x="2317078" y="4237673"/>
                    <a:pt x="2328774" y="4231877"/>
                  </a:cubicBezTo>
                  <a:cubicBezTo>
                    <a:pt x="2340469" y="4214491"/>
                    <a:pt x="2346316" y="4185513"/>
                    <a:pt x="2375555" y="4185513"/>
                  </a:cubicBezTo>
                  <a:cubicBezTo>
                    <a:pt x="2393097" y="4179717"/>
                    <a:pt x="2404793" y="4168126"/>
                    <a:pt x="2410640" y="4150739"/>
                  </a:cubicBezTo>
                  <a:cubicBezTo>
                    <a:pt x="2434031" y="4144944"/>
                    <a:pt x="2434031" y="4115966"/>
                    <a:pt x="2439878" y="4092783"/>
                  </a:cubicBezTo>
                  <a:cubicBezTo>
                    <a:pt x="2439878" y="4063806"/>
                    <a:pt x="2428183" y="4040623"/>
                    <a:pt x="2428183" y="4011645"/>
                  </a:cubicBezTo>
                  <a:close/>
                  <a:moveTo>
                    <a:pt x="1491852" y="4011643"/>
                  </a:moveTo>
                  <a:cubicBezTo>
                    <a:pt x="1494765" y="4026103"/>
                    <a:pt x="1497678" y="4039117"/>
                    <a:pt x="1500592" y="4051408"/>
                  </a:cubicBezTo>
                  <a:lnTo>
                    <a:pt x="1506930" y="4077101"/>
                  </a:lnTo>
                  <a:lnTo>
                    <a:pt x="1504918" y="4080722"/>
                  </a:lnTo>
                  <a:cubicBezTo>
                    <a:pt x="1503285" y="4082192"/>
                    <a:pt x="1501651" y="4083662"/>
                    <a:pt x="1501651" y="4086602"/>
                  </a:cubicBezTo>
                  <a:cubicBezTo>
                    <a:pt x="1508184" y="4086602"/>
                    <a:pt x="1508184" y="4092481"/>
                    <a:pt x="1508184" y="4092481"/>
                  </a:cubicBezTo>
                  <a:lnTo>
                    <a:pt x="1510084" y="4087922"/>
                  </a:lnTo>
                  <a:lnTo>
                    <a:pt x="1517342" y="4098403"/>
                  </a:lnTo>
                  <a:cubicBezTo>
                    <a:pt x="1518071" y="4102741"/>
                    <a:pt x="1518071" y="4107079"/>
                    <a:pt x="1520984" y="4109971"/>
                  </a:cubicBezTo>
                  <a:cubicBezTo>
                    <a:pt x="1532636" y="4133107"/>
                    <a:pt x="1550115" y="4156243"/>
                    <a:pt x="1567594" y="4167810"/>
                  </a:cubicBezTo>
                  <a:cubicBezTo>
                    <a:pt x="1631682" y="4219866"/>
                    <a:pt x="1748208" y="4219866"/>
                    <a:pt x="1818123" y="4185162"/>
                  </a:cubicBezTo>
                  <a:lnTo>
                    <a:pt x="1852319" y="4167603"/>
                  </a:lnTo>
                  <a:lnTo>
                    <a:pt x="1851955" y="4168422"/>
                  </a:lnTo>
                  <a:cubicBezTo>
                    <a:pt x="1851955" y="4168422"/>
                    <a:pt x="1856854" y="4168422"/>
                    <a:pt x="1856854" y="4168422"/>
                  </a:cubicBezTo>
                  <a:lnTo>
                    <a:pt x="1855715" y="4165859"/>
                  </a:lnTo>
                  <a:lnTo>
                    <a:pt x="1881483" y="4152628"/>
                  </a:lnTo>
                  <a:cubicBezTo>
                    <a:pt x="1901147" y="4138891"/>
                    <a:pt x="1917169" y="4121539"/>
                    <a:pt x="1922995" y="4098403"/>
                  </a:cubicBezTo>
                  <a:cubicBezTo>
                    <a:pt x="1917169" y="4081051"/>
                    <a:pt x="1899690" y="4069483"/>
                    <a:pt x="1882211" y="4057915"/>
                  </a:cubicBezTo>
                  <a:cubicBezTo>
                    <a:pt x="1864733" y="4057915"/>
                    <a:pt x="1847254" y="4034779"/>
                    <a:pt x="1823949" y="4052131"/>
                  </a:cubicBezTo>
                  <a:cubicBezTo>
                    <a:pt x="1788991" y="4069483"/>
                    <a:pt x="1754034" y="4086835"/>
                    <a:pt x="1713250" y="4075267"/>
                  </a:cubicBezTo>
                  <a:cubicBezTo>
                    <a:pt x="1689945" y="4075267"/>
                    <a:pt x="1672466" y="4040563"/>
                    <a:pt x="1649161" y="4063699"/>
                  </a:cubicBezTo>
                  <a:cubicBezTo>
                    <a:pt x="1590899" y="4081051"/>
                    <a:pt x="1532636" y="4057915"/>
                    <a:pt x="1497678" y="4011643"/>
                  </a:cubicBezTo>
                  <a:cubicBezTo>
                    <a:pt x="1497678" y="4011643"/>
                    <a:pt x="1497678" y="4011643"/>
                    <a:pt x="1491852" y="4011643"/>
                  </a:cubicBezTo>
                  <a:close/>
                  <a:moveTo>
                    <a:pt x="2661399" y="3999397"/>
                  </a:moveTo>
                  <a:cubicBezTo>
                    <a:pt x="2655449" y="4005113"/>
                    <a:pt x="2655449" y="4016544"/>
                    <a:pt x="2655449" y="4027976"/>
                  </a:cubicBezTo>
                  <a:cubicBezTo>
                    <a:pt x="2655449" y="4033692"/>
                    <a:pt x="2661399" y="4027976"/>
                    <a:pt x="2667348" y="4027976"/>
                  </a:cubicBezTo>
                  <a:cubicBezTo>
                    <a:pt x="2679246" y="4022261"/>
                    <a:pt x="2691145" y="4010828"/>
                    <a:pt x="2697094" y="3999397"/>
                  </a:cubicBezTo>
                  <a:cubicBezTo>
                    <a:pt x="2697094" y="3999397"/>
                    <a:pt x="2697094" y="3999397"/>
                    <a:pt x="2685196" y="4005113"/>
                  </a:cubicBezTo>
                  <a:cubicBezTo>
                    <a:pt x="2673297" y="4010828"/>
                    <a:pt x="2667348" y="4005113"/>
                    <a:pt x="2661399" y="3999397"/>
                  </a:cubicBezTo>
                  <a:close/>
                  <a:moveTo>
                    <a:pt x="939727" y="3995101"/>
                  </a:moveTo>
                  <a:cubicBezTo>
                    <a:pt x="937982" y="3994916"/>
                    <a:pt x="935777" y="3996026"/>
                    <a:pt x="932838" y="3998986"/>
                  </a:cubicBezTo>
                  <a:cubicBezTo>
                    <a:pt x="926958" y="4016747"/>
                    <a:pt x="921079" y="4034507"/>
                    <a:pt x="921079" y="4052267"/>
                  </a:cubicBezTo>
                  <a:cubicBezTo>
                    <a:pt x="944596" y="4058187"/>
                    <a:pt x="968113" y="4046347"/>
                    <a:pt x="979871" y="4034507"/>
                  </a:cubicBezTo>
                  <a:cubicBezTo>
                    <a:pt x="973992" y="4028587"/>
                    <a:pt x="956354" y="4022667"/>
                    <a:pt x="950475" y="4016747"/>
                  </a:cubicBezTo>
                  <a:cubicBezTo>
                    <a:pt x="946066" y="4007866"/>
                    <a:pt x="944963" y="3995656"/>
                    <a:pt x="939727" y="3995101"/>
                  </a:cubicBezTo>
                  <a:close/>
                  <a:moveTo>
                    <a:pt x="1217489" y="3992045"/>
                  </a:moveTo>
                  <a:cubicBezTo>
                    <a:pt x="1217489" y="4003681"/>
                    <a:pt x="1234944" y="4009500"/>
                    <a:pt x="1240762" y="4021136"/>
                  </a:cubicBezTo>
                  <a:cubicBezTo>
                    <a:pt x="1246580" y="4026954"/>
                    <a:pt x="1258216" y="4038590"/>
                    <a:pt x="1264034" y="4032772"/>
                  </a:cubicBezTo>
                  <a:cubicBezTo>
                    <a:pt x="1264034" y="4021136"/>
                    <a:pt x="1264034" y="4009500"/>
                    <a:pt x="1258216" y="4003681"/>
                  </a:cubicBezTo>
                  <a:cubicBezTo>
                    <a:pt x="1240762" y="4009500"/>
                    <a:pt x="1229125" y="3992045"/>
                    <a:pt x="1217489" y="3992045"/>
                  </a:cubicBezTo>
                  <a:close/>
                  <a:moveTo>
                    <a:pt x="71040" y="3987149"/>
                  </a:moveTo>
                  <a:cubicBezTo>
                    <a:pt x="71040" y="4004585"/>
                    <a:pt x="82705" y="4016209"/>
                    <a:pt x="82705" y="4039457"/>
                  </a:cubicBezTo>
                  <a:cubicBezTo>
                    <a:pt x="94370" y="4074329"/>
                    <a:pt x="111868" y="4109201"/>
                    <a:pt x="123533" y="4144073"/>
                  </a:cubicBezTo>
                  <a:cubicBezTo>
                    <a:pt x="141031" y="4190569"/>
                    <a:pt x="158529" y="4242876"/>
                    <a:pt x="193524" y="4283560"/>
                  </a:cubicBezTo>
                  <a:cubicBezTo>
                    <a:pt x="193524" y="4271936"/>
                    <a:pt x="193524" y="4260312"/>
                    <a:pt x="193524" y="4248688"/>
                  </a:cubicBezTo>
                  <a:cubicBezTo>
                    <a:pt x="181859" y="4225440"/>
                    <a:pt x="164361" y="4202193"/>
                    <a:pt x="152696" y="4178945"/>
                  </a:cubicBezTo>
                  <a:cubicBezTo>
                    <a:pt x="123533" y="4149885"/>
                    <a:pt x="117701" y="4109201"/>
                    <a:pt x="111868" y="4068517"/>
                  </a:cubicBezTo>
                  <a:cubicBezTo>
                    <a:pt x="111868" y="4068517"/>
                    <a:pt x="111868" y="4068517"/>
                    <a:pt x="106036" y="4027833"/>
                  </a:cubicBezTo>
                  <a:cubicBezTo>
                    <a:pt x="94370" y="4016209"/>
                    <a:pt x="82705" y="3998773"/>
                    <a:pt x="71040" y="3987149"/>
                  </a:cubicBezTo>
                  <a:close/>
                  <a:moveTo>
                    <a:pt x="2343650" y="3975194"/>
                  </a:moveTo>
                  <a:lnTo>
                    <a:pt x="2342625" y="3979099"/>
                  </a:lnTo>
                  <a:lnTo>
                    <a:pt x="2337596" y="3987808"/>
                  </a:lnTo>
                  <a:lnTo>
                    <a:pt x="2334541" y="3987691"/>
                  </a:lnTo>
                  <a:cubicBezTo>
                    <a:pt x="2334541" y="3981907"/>
                    <a:pt x="2334541" y="3976123"/>
                    <a:pt x="2334541" y="3976123"/>
                  </a:cubicBezTo>
                  <a:close/>
                  <a:moveTo>
                    <a:pt x="2574610" y="3974901"/>
                  </a:moveTo>
                  <a:cubicBezTo>
                    <a:pt x="2563030" y="3987149"/>
                    <a:pt x="2551450" y="3987149"/>
                    <a:pt x="2545659" y="3993274"/>
                  </a:cubicBezTo>
                  <a:cubicBezTo>
                    <a:pt x="2528289" y="3993274"/>
                    <a:pt x="2522499" y="3981025"/>
                    <a:pt x="2510918" y="3981025"/>
                  </a:cubicBezTo>
                  <a:cubicBezTo>
                    <a:pt x="2510918" y="3981025"/>
                    <a:pt x="2510918" y="3981025"/>
                    <a:pt x="2510918" y="3987149"/>
                  </a:cubicBezTo>
                  <a:cubicBezTo>
                    <a:pt x="2510918" y="3999398"/>
                    <a:pt x="2522499" y="3999398"/>
                    <a:pt x="2528289" y="4005522"/>
                  </a:cubicBezTo>
                  <a:cubicBezTo>
                    <a:pt x="2539869" y="4005522"/>
                    <a:pt x="2557240" y="4011647"/>
                    <a:pt x="2563030" y="3999398"/>
                  </a:cubicBezTo>
                  <a:cubicBezTo>
                    <a:pt x="2568820" y="3993274"/>
                    <a:pt x="2574610" y="3981025"/>
                    <a:pt x="2574610" y="3974901"/>
                  </a:cubicBezTo>
                  <a:close/>
                  <a:moveTo>
                    <a:pt x="1163947" y="3974897"/>
                  </a:moveTo>
                  <a:cubicBezTo>
                    <a:pt x="1158114" y="3980776"/>
                    <a:pt x="1152282" y="3992535"/>
                    <a:pt x="1146449" y="4010172"/>
                  </a:cubicBezTo>
                  <a:cubicBezTo>
                    <a:pt x="1169779" y="4033689"/>
                    <a:pt x="1204775" y="4039568"/>
                    <a:pt x="1222273" y="4068964"/>
                  </a:cubicBezTo>
                  <a:lnTo>
                    <a:pt x="1234964" y="4073716"/>
                  </a:lnTo>
                  <a:lnTo>
                    <a:pt x="1234637" y="4074109"/>
                  </a:lnTo>
                  <a:cubicBezTo>
                    <a:pt x="1246070" y="4074109"/>
                    <a:pt x="1234637" y="4085133"/>
                    <a:pt x="1246070" y="4085133"/>
                  </a:cubicBezTo>
                  <a:lnTo>
                    <a:pt x="1247467" y="4078397"/>
                  </a:lnTo>
                  <a:lnTo>
                    <a:pt x="1247790" y="4078518"/>
                  </a:lnTo>
                  <a:cubicBezTo>
                    <a:pt x="1255810" y="4082193"/>
                    <a:pt x="1263101" y="4086602"/>
                    <a:pt x="1268933" y="4092481"/>
                  </a:cubicBezTo>
                  <a:cubicBezTo>
                    <a:pt x="1268933" y="4092481"/>
                    <a:pt x="1268933" y="4092481"/>
                    <a:pt x="1263101" y="4051327"/>
                  </a:cubicBezTo>
                  <a:cubicBezTo>
                    <a:pt x="1263101" y="4051327"/>
                    <a:pt x="1263101" y="4051327"/>
                    <a:pt x="1233938" y="4039568"/>
                  </a:cubicBezTo>
                  <a:cubicBezTo>
                    <a:pt x="1204775" y="4021931"/>
                    <a:pt x="1198942" y="3980776"/>
                    <a:pt x="1163947" y="3974897"/>
                  </a:cubicBezTo>
                  <a:close/>
                  <a:moveTo>
                    <a:pt x="1031008" y="3970888"/>
                  </a:moveTo>
                  <a:cubicBezTo>
                    <a:pt x="1013554" y="3976679"/>
                    <a:pt x="996100" y="3965098"/>
                    <a:pt x="990282" y="3982469"/>
                  </a:cubicBezTo>
                  <a:cubicBezTo>
                    <a:pt x="972828" y="3976679"/>
                    <a:pt x="961192" y="3976679"/>
                    <a:pt x="955374" y="3988259"/>
                  </a:cubicBezTo>
                  <a:cubicBezTo>
                    <a:pt x="961192" y="4005630"/>
                    <a:pt x="972828" y="4017210"/>
                    <a:pt x="984464" y="4023000"/>
                  </a:cubicBezTo>
                  <a:cubicBezTo>
                    <a:pt x="1001918" y="4028790"/>
                    <a:pt x="1019372" y="4017210"/>
                    <a:pt x="1031008" y="4011420"/>
                  </a:cubicBezTo>
                  <a:cubicBezTo>
                    <a:pt x="1036826" y="3999839"/>
                    <a:pt x="1048462" y="3988259"/>
                    <a:pt x="1048462" y="3970888"/>
                  </a:cubicBezTo>
                  <a:close/>
                  <a:moveTo>
                    <a:pt x="1089290" y="3969997"/>
                  </a:moveTo>
                  <a:cubicBezTo>
                    <a:pt x="1060710" y="3975749"/>
                    <a:pt x="1060710" y="4004506"/>
                    <a:pt x="1043562" y="4021760"/>
                  </a:cubicBezTo>
                  <a:cubicBezTo>
                    <a:pt x="1043562" y="4021760"/>
                    <a:pt x="1043562" y="4021760"/>
                    <a:pt x="1049278" y="4073522"/>
                  </a:cubicBezTo>
                  <a:cubicBezTo>
                    <a:pt x="1054994" y="4085025"/>
                    <a:pt x="1043562" y="4090776"/>
                    <a:pt x="1049278" y="4096528"/>
                  </a:cubicBezTo>
                  <a:cubicBezTo>
                    <a:pt x="1060710" y="4096528"/>
                    <a:pt x="1072142" y="4102279"/>
                    <a:pt x="1083574" y="4096528"/>
                  </a:cubicBezTo>
                  <a:cubicBezTo>
                    <a:pt x="1106437" y="4073522"/>
                    <a:pt x="1129301" y="4050517"/>
                    <a:pt x="1129301" y="4016008"/>
                  </a:cubicBezTo>
                  <a:cubicBezTo>
                    <a:pt x="1123585" y="4004506"/>
                    <a:pt x="1112153" y="4021760"/>
                    <a:pt x="1106437" y="4021760"/>
                  </a:cubicBezTo>
                  <a:cubicBezTo>
                    <a:pt x="1106437" y="4021760"/>
                    <a:pt x="1106437" y="4021760"/>
                    <a:pt x="1100721" y="4039014"/>
                  </a:cubicBezTo>
                  <a:cubicBezTo>
                    <a:pt x="1112153" y="4044765"/>
                    <a:pt x="1095006" y="4056268"/>
                    <a:pt x="1095006" y="4067771"/>
                  </a:cubicBezTo>
                  <a:cubicBezTo>
                    <a:pt x="1083574" y="4067771"/>
                    <a:pt x="1083574" y="4090776"/>
                    <a:pt x="1066426" y="4085025"/>
                  </a:cubicBezTo>
                  <a:cubicBezTo>
                    <a:pt x="1089290" y="4050517"/>
                    <a:pt x="1083574" y="4004506"/>
                    <a:pt x="1089290" y="3969997"/>
                  </a:cubicBezTo>
                  <a:close/>
                  <a:moveTo>
                    <a:pt x="2112099" y="3961670"/>
                  </a:moveTo>
                  <a:cubicBezTo>
                    <a:pt x="2102997" y="3961397"/>
                    <a:pt x="2093895" y="3962126"/>
                    <a:pt x="2085157" y="3963585"/>
                  </a:cubicBezTo>
                  <a:cubicBezTo>
                    <a:pt x="2056031" y="3975254"/>
                    <a:pt x="2032730" y="3992758"/>
                    <a:pt x="2015255" y="4010262"/>
                  </a:cubicBezTo>
                  <a:cubicBezTo>
                    <a:pt x="1997779" y="4033601"/>
                    <a:pt x="1980304" y="4051105"/>
                    <a:pt x="1951178" y="4051105"/>
                  </a:cubicBezTo>
                  <a:cubicBezTo>
                    <a:pt x="1922051" y="4045271"/>
                    <a:pt x="1904576" y="4027767"/>
                    <a:pt x="1881275" y="4016097"/>
                  </a:cubicBezTo>
                  <a:cubicBezTo>
                    <a:pt x="1881275" y="4016097"/>
                    <a:pt x="1881275" y="4016097"/>
                    <a:pt x="1881275" y="4039436"/>
                  </a:cubicBezTo>
                  <a:cubicBezTo>
                    <a:pt x="1881275" y="4045271"/>
                    <a:pt x="1892925" y="4045271"/>
                    <a:pt x="1898751" y="4051105"/>
                  </a:cubicBezTo>
                  <a:cubicBezTo>
                    <a:pt x="1916226" y="4062775"/>
                    <a:pt x="1933702" y="4080279"/>
                    <a:pt x="1939527" y="4097783"/>
                  </a:cubicBezTo>
                  <a:cubicBezTo>
                    <a:pt x="1927877" y="4150295"/>
                    <a:pt x="1869625" y="4179468"/>
                    <a:pt x="1823023" y="4202807"/>
                  </a:cubicBezTo>
                  <a:cubicBezTo>
                    <a:pt x="1764771" y="4226146"/>
                    <a:pt x="1694868" y="4231981"/>
                    <a:pt x="1624966" y="4214477"/>
                  </a:cubicBezTo>
                  <a:cubicBezTo>
                    <a:pt x="1549238" y="4196973"/>
                    <a:pt x="1496811" y="4109452"/>
                    <a:pt x="1479335" y="4039436"/>
                  </a:cubicBezTo>
                  <a:cubicBezTo>
                    <a:pt x="1467685" y="4045271"/>
                    <a:pt x="1461860" y="4062775"/>
                    <a:pt x="1450209" y="4062775"/>
                  </a:cubicBezTo>
                  <a:cubicBezTo>
                    <a:pt x="1456034" y="4109452"/>
                    <a:pt x="1479335" y="4150295"/>
                    <a:pt x="1502636" y="4191138"/>
                  </a:cubicBezTo>
                  <a:cubicBezTo>
                    <a:pt x="1520112" y="4208642"/>
                    <a:pt x="1549238" y="4226146"/>
                    <a:pt x="1572539" y="4243650"/>
                  </a:cubicBezTo>
                  <a:cubicBezTo>
                    <a:pt x="1601665" y="4261154"/>
                    <a:pt x="1636616" y="4266989"/>
                    <a:pt x="1665742" y="4272824"/>
                  </a:cubicBezTo>
                  <a:cubicBezTo>
                    <a:pt x="1718169" y="4278658"/>
                    <a:pt x="1770596" y="4272824"/>
                    <a:pt x="1811372" y="4255319"/>
                  </a:cubicBezTo>
                  <a:cubicBezTo>
                    <a:pt x="1840499" y="4237815"/>
                    <a:pt x="1869625" y="4215935"/>
                    <a:pt x="1896567" y="4191867"/>
                  </a:cubicBezTo>
                  <a:lnTo>
                    <a:pt x="1949702" y="4135419"/>
                  </a:lnTo>
                  <a:lnTo>
                    <a:pt x="1952470" y="4140566"/>
                  </a:lnTo>
                  <a:cubicBezTo>
                    <a:pt x="1954078" y="4142547"/>
                    <a:pt x="1955864" y="4143925"/>
                    <a:pt x="1957293" y="4143925"/>
                  </a:cubicBezTo>
                  <a:cubicBezTo>
                    <a:pt x="1957293" y="4138413"/>
                    <a:pt x="1957293" y="4132901"/>
                    <a:pt x="1957293" y="4127389"/>
                  </a:cubicBezTo>
                  <a:lnTo>
                    <a:pt x="1957260" y="4127390"/>
                  </a:lnTo>
                  <a:lnTo>
                    <a:pt x="1964416" y="4119789"/>
                  </a:lnTo>
                  <a:lnTo>
                    <a:pt x="1974439" y="4121877"/>
                  </a:lnTo>
                  <a:lnTo>
                    <a:pt x="1969763" y="4114084"/>
                  </a:lnTo>
                  <a:lnTo>
                    <a:pt x="1999600" y="4081738"/>
                  </a:lnTo>
                  <a:cubicBezTo>
                    <a:pt x="2031275" y="4046729"/>
                    <a:pt x="2066226" y="4011721"/>
                    <a:pt x="2114283" y="4016097"/>
                  </a:cubicBezTo>
                  <a:cubicBezTo>
                    <a:pt x="2131759" y="4021932"/>
                    <a:pt x="2137584" y="4033601"/>
                    <a:pt x="2149235" y="4045271"/>
                  </a:cubicBezTo>
                  <a:cubicBezTo>
                    <a:pt x="2160885" y="4051105"/>
                    <a:pt x="2178361" y="4045271"/>
                    <a:pt x="2184186" y="4033601"/>
                  </a:cubicBezTo>
                  <a:cubicBezTo>
                    <a:pt x="2190011" y="4021932"/>
                    <a:pt x="2184186" y="4010262"/>
                    <a:pt x="2184186" y="3998593"/>
                  </a:cubicBezTo>
                  <a:cubicBezTo>
                    <a:pt x="2166710" y="3972337"/>
                    <a:pt x="2139405" y="3962491"/>
                    <a:pt x="2112099" y="3961670"/>
                  </a:cubicBezTo>
                  <a:close/>
                  <a:moveTo>
                    <a:pt x="1130593" y="3957852"/>
                  </a:moveTo>
                  <a:cubicBezTo>
                    <a:pt x="1122360" y="3957137"/>
                    <a:pt x="1114874" y="3958566"/>
                    <a:pt x="1111880" y="3964282"/>
                  </a:cubicBezTo>
                  <a:cubicBezTo>
                    <a:pt x="1105892" y="3975714"/>
                    <a:pt x="1099904" y="3992862"/>
                    <a:pt x="1105892" y="4004294"/>
                  </a:cubicBezTo>
                  <a:cubicBezTo>
                    <a:pt x="1105892" y="4004294"/>
                    <a:pt x="1111880" y="3998578"/>
                    <a:pt x="1117868" y="3998578"/>
                  </a:cubicBezTo>
                  <a:cubicBezTo>
                    <a:pt x="1129845" y="3987146"/>
                    <a:pt x="1141821" y="3975714"/>
                    <a:pt x="1153797" y="3964282"/>
                  </a:cubicBezTo>
                  <a:cubicBezTo>
                    <a:pt x="1147809" y="3961424"/>
                    <a:pt x="1138827" y="3958566"/>
                    <a:pt x="1130593" y="3957852"/>
                  </a:cubicBezTo>
                  <a:close/>
                  <a:moveTo>
                    <a:pt x="1234637" y="3957750"/>
                  </a:moveTo>
                  <a:cubicBezTo>
                    <a:pt x="1228512" y="3963629"/>
                    <a:pt x="1228512" y="3963629"/>
                    <a:pt x="1222388" y="3969509"/>
                  </a:cubicBezTo>
                  <a:cubicBezTo>
                    <a:pt x="1222388" y="3981267"/>
                    <a:pt x="1240761" y="3981267"/>
                    <a:pt x="1246885" y="3987146"/>
                  </a:cubicBezTo>
                  <a:cubicBezTo>
                    <a:pt x="1246885" y="3975388"/>
                    <a:pt x="1240761" y="3963629"/>
                    <a:pt x="1234637" y="3957750"/>
                  </a:cubicBezTo>
                  <a:close/>
                  <a:moveTo>
                    <a:pt x="222308" y="3952853"/>
                  </a:moveTo>
                  <a:cubicBezTo>
                    <a:pt x="216388" y="3964489"/>
                    <a:pt x="192707" y="3964489"/>
                    <a:pt x="180867" y="3964489"/>
                  </a:cubicBezTo>
                  <a:cubicBezTo>
                    <a:pt x="169027" y="3993579"/>
                    <a:pt x="180867" y="4022669"/>
                    <a:pt x="198628" y="4045941"/>
                  </a:cubicBezTo>
                  <a:cubicBezTo>
                    <a:pt x="204548" y="4045941"/>
                    <a:pt x="216388" y="4045941"/>
                    <a:pt x="222308" y="4040123"/>
                  </a:cubicBezTo>
                  <a:cubicBezTo>
                    <a:pt x="234148" y="4028487"/>
                    <a:pt x="228228" y="4005215"/>
                    <a:pt x="228228" y="3993579"/>
                  </a:cubicBezTo>
                  <a:cubicBezTo>
                    <a:pt x="228228" y="3993579"/>
                    <a:pt x="228228" y="3993579"/>
                    <a:pt x="240068" y="3987761"/>
                  </a:cubicBezTo>
                  <a:cubicBezTo>
                    <a:pt x="234148" y="3976125"/>
                    <a:pt x="234148" y="3958671"/>
                    <a:pt x="222308" y="3952853"/>
                  </a:cubicBezTo>
                  <a:close/>
                  <a:moveTo>
                    <a:pt x="1002734" y="3940601"/>
                  </a:moveTo>
                  <a:cubicBezTo>
                    <a:pt x="1002734" y="3946317"/>
                    <a:pt x="997018" y="3952033"/>
                    <a:pt x="997018" y="3957749"/>
                  </a:cubicBezTo>
                  <a:cubicBezTo>
                    <a:pt x="1002734" y="3957749"/>
                    <a:pt x="1008451" y="3957749"/>
                    <a:pt x="1014167" y="3952033"/>
                  </a:cubicBezTo>
                  <a:close/>
                  <a:moveTo>
                    <a:pt x="1479605" y="3935702"/>
                  </a:moveTo>
                  <a:cubicBezTo>
                    <a:pt x="1479605" y="3935702"/>
                    <a:pt x="1479605" y="3935702"/>
                    <a:pt x="1479605" y="3941214"/>
                  </a:cubicBezTo>
                  <a:cubicBezTo>
                    <a:pt x="1479605" y="3946726"/>
                    <a:pt x="1479605" y="3952238"/>
                    <a:pt x="1484504" y="3957750"/>
                  </a:cubicBezTo>
                  <a:cubicBezTo>
                    <a:pt x="1484504" y="3952238"/>
                    <a:pt x="1479605" y="3941214"/>
                    <a:pt x="1479605" y="3935702"/>
                  </a:cubicBezTo>
                  <a:close/>
                  <a:moveTo>
                    <a:pt x="663862" y="3928354"/>
                  </a:moveTo>
                  <a:cubicBezTo>
                    <a:pt x="669578" y="3951515"/>
                    <a:pt x="669578" y="3968886"/>
                    <a:pt x="686725" y="3986256"/>
                  </a:cubicBezTo>
                  <a:cubicBezTo>
                    <a:pt x="686725" y="3992046"/>
                    <a:pt x="698157" y="3992046"/>
                    <a:pt x="698157" y="3986256"/>
                  </a:cubicBezTo>
                  <a:close/>
                  <a:moveTo>
                    <a:pt x="1085003" y="3927282"/>
                  </a:moveTo>
                  <a:cubicBezTo>
                    <a:pt x="1073571" y="3927282"/>
                    <a:pt x="1060710" y="3930191"/>
                    <a:pt x="1049278" y="3930191"/>
                  </a:cubicBezTo>
                  <a:cubicBezTo>
                    <a:pt x="1043562" y="3936010"/>
                    <a:pt x="1037846" y="3941828"/>
                    <a:pt x="1026414" y="3941828"/>
                  </a:cubicBezTo>
                  <a:cubicBezTo>
                    <a:pt x="1037846" y="3965100"/>
                    <a:pt x="1054994" y="3959282"/>
                    <a:pt x="1066426" y="3965100"/>
                  </a:cubicBezTo>
                  <a:cubicBezTo>
                    <a:pt x="1077858" y="3947646"/>
                    <a:pt x="1095005" y="3947646"/>
                    <a:pt x="1112153" y="3941828"/>
                  </a:cubicBezTo>
                  <a:cubicBezTo>
                    <a:pt x="1106437" y="3930191"/>
                    <a:pt x="1096434" y="3927282"/>
                    <a:pt x="1085003" y="3927282"/>
                  </a:cubicBezTo>
                  <a:close/>
                  <a:moveTo>
                    <a:pt x="2509693" y="3923457"/>
                  </a:moveTo>
                  <a:cubicBezTo>
                    <a:pt x="2497444" y="3923457"/>
                    <a:pt x="2497444" y="3934888"/>
                    <a:pt x="2491320" y="3946320"/>
                  </a:cubicBezTo>
                  <a:cubicBezTo>
                    <a:pt x="2503568" y="3946320"/>
                    <a:pt x="2509693" y="3957752"/>
                    <a:pt x="2515817" y="3957752"/>
                  </a:cubicBezTo>
                  <a:cubicBezTo>
                    <a:pt x="2515817" y="3946320"/>
                    <a:pt x="2503568" y="3940604"/>
                    <a:pt x="2497444" y="3934888"/>
                  </a:cubicBezTo>
                  <a:cubicBezTo>
                    <a:pt x="2509693" y="3934888"/>
                    <a:pt x="2509693" y="3940604"/>
                    <a:pt x="2515817" y="3934888"/>
                  </a:cubicBezTo>
                  <a:cubicBezTo>
                    <a:pt x="2503568" y="3934888"/>
                    <a:pt x="2509693" y="3929173"/>
                    <a:pt x="2509693" y="3923457"/>
                  </a:cubicBezTo>
                  <a:close/>
                  <a:moveTo>
                    <a:pt x="612420" y="3923454"/>
                  </a:moveTo>
                  <a:cubicBezTo>
                    <a:pt x="612420" y="3923454"/>
                    <a:pt x="612420" y="3923454"/>
                    <a:pt x="623852" y="3958729"/>
                  </a:cubicBezTo>
                  <a:cubicBezTo>
                    <a:pt x="635284" y="3964609"/>
                    <a:pt x="646716" y="3976367"/>
                    <a:pt x="663864" y="3982246"/>
                  </a:cubicBezTo>
                  <a:cubicBezTo>
                    <a:pt x="658148" y="3970488"/>
                    <a:pt x="658148" y="3952850"/>
                    <a:pt x="646716" y="3946971"/>
                  </a:cubicBezTo>
                  <a:cubicBezTo>
                    <a:pt x="629568" y="3946971"/>
                    <a:pt x="623852" y="3929333"/>
                    <a:pt x="612420" y="3923454"/>
                  </a:cubicBezTo>
                  <a:close/>
                  <a:moveTo>
                    <a:pt x="588438" y="3923454"/>
                  </a:moveTo>
                  <a:cubicBezTo>
                    <a:pt x="582637" y="3935003"/>
                    <a:pt x="576835" y="3940777"/>
                    <a:pt x="576835" y="3946551"/>
                  </a:cubicBezTo>
                  <a:cubicBezTo>
                    <a:pt x="582637" y="3969648"/>
                    <a:pt x="588438" y="3992745"/>
                    <a:pt x="582637" y="4015842"/>
                  </a:cubicBezTo>
                  <a:cubicBezTo>
                    <a:pt x="576835" y="4015842"/>
                    <a:pt x="571033" y="4015842"/>
                    <a:pt x="571033" y="4015842"/>
                  </a:cubicBezTo>
                  <a:cubicBezTo>
                    <a:pt x="571033" y="3998519"/>
                    <a:pt x="576835" y="3975422"/>
                    <a:pt x="565231" y="3963874"/>
                  </a:cubicBezTo>
                  <a:cubicBezTo>
                    <a:pt x="559429" y="3975422"/>
                    <a:pt x="553627" y="3986971"/>
                    <a:pt x="553627" y="3998519"/>
                  </a:cubicBezTo>
                  <a:cubicBezTo>
                    <a:pt x="571033" y="4038939"/>
                    <a:pt x="611646" y="4056262"/>
                    <a:pt x="652259" y="4079359"/>
                  </a:cubicBezTo>
                  <a:cubicBezTo>
                    <a:pt x="652259" y="4079359"/>
                    <a:pt x="658061" y="4085133"/>
                    <a:pt x="663863" y="4079359"/>
                  </a:cubicBezTo>
                  <a:cubicBezTo>
                    <a:pt x="663863" y="4050488"/>
                    <a:pt x="629052" y="4027391"/>
                    <a:pt x="652259" y="3998519"/>
                  </a:cubicBezTo>
                  <a:cubicBezTo>
                    <a:pt x="652259" y="3986971"/>
                    <a:pt x="629052" y="3981197"/>
                    <a:pt x="623250" y="3969648"/>
                  </a:cubicBezTo>
                  <a:cubicBezTo>
                    <a:pt x="600042" y="3998519"/>
                    <a:pt x="640656" y="4021616"/>
                    <a:pt x="634854" y="4050488"/>
                  </a:cubicBezTo>
                  <a:cubicBezTo>
                    <a:pt x="634854" y="4056262"/>
                    <a:pt x="623250" y="4056262"/>
                    <a:pt x="617448" y="4056262"/>
                  </a:cubicBezTo>
                  <a:cubicBezTo>
                    <a:pt x="617448" y="4044713"/>
                    <a:pt x="623250" y="4021616"/>
                    <a:pt x="605844" y="4021616"/>
                  </a:cubicBezTo>
                  <a:cubicBezTo>
                    <a:pt x="588438" y="3998519"/>
                    <a:pt x="617448" y="3969648"/>
                    <a:pt x="594240" y="3952325"/>
                  </a:cubicBezTo>
                  <a:cubicBezTo>
                    <a:pt x="594240" y="3952325"/>
                    <a:pt x="594240" y="3952325"/>
                    <a:pt x="605844" y="3952325"/>
                  </a:cubicBezTo>
                  <a:cubicBezTo>
                    <a:pt x="605844" y="3940777"/>
                    <a:pt x="600042" y="3929228"/>
                    <a:pt x="588438" y="3923454"/>
                  </a:cubicBezTo>
                  <a:close/>
                  <a:moveTo>
                    <a:pt x="2679946" y="3918559"/>
                  </a:moveTo>
                  <a:cubicBezTo>
                    <a:pt x="2679946" y="3918559"/>
                    <a:pt x="2679946" y="3918559"/>
                    <a:pt x="2679946" y="3928358"/>
                  </a:cubicBezTo>
                  <a:cubicBezTo>
                    <a:pt x="2684846" y="3928358"/>
                    <a:pt x="2689745" y="3923458"/>
                    <a:pt x="2689745" y="3918559"/>
                  </a:cubicBezTo>
                  <a:close/>
                  <a:moveTo>
                    <a:pt x="69641" y="3918558"/>
                  </a:moveTo>
                  <a:cubicBezTo>
                    <a:pt x="63692" y="3930107"/>
                    <a:pt x="69641" y="3947430"/>
                    <a:pt x="69641" y="3958978"/>
                  </a:cubicBezTo>
                  <a:cubicBezTo>
                    <a:pt x="81540" y="3970527"/>
                    <a:pt x="87489" y="3993624"/>
                    <a:pt x="99388" y="3999398"/>
                  </a:cubicBezTo>
                  <a:cubicBezTo>
                    <a:pt x="99388" y="3999398"/>
                    <a:pt x="99388" y="3993624"/>
                    <a:pt x="105337" y="3993624"/>
                  </a:cubicBezTo>
                  <a:cubicBezTo>
                    <a:pt x="99388" y="3982075"/>
                    <a:pt x="105337" y="3970527"/>
                    <a:pt x="99388" y="3958978"/>
                  </a:cubicBezTo>
                  <a:cubicBezTo>
                    <a:pt x="99388" y="3953204"/>
                    <a:pt x="93439" y="3953204"/>
                    <a:pt x="87489" y="3953204"/>
                  </a:cubicBezTo>
                  <a:cubicBezTo>
                    <a:pt x="75591" y="3947430"/>
                    <a:pt x="75591" y="3930107"/>
                    <a:pt x="69641" y="3918558"/>
                  </a:cubicBezTo>
                  <a:close/>
                  <a:moveTo>
                    <a:pt x="2411781" y="3915535"/>
                  </a:moveTo>
                  <a:lnTo>
                    <a:pt x="2410482" y="3917576"/>
                  </a:lnTo>
                  <a:cubicBezTo>
                    <a:pt x="2416199" y="3917576"/>
                    <a:pt x="2417628" y="3920271"/>
                    <a:pt x="2419057" y="3922966"/>
                  </a:cubicBezTo>
                  <a:lnTo>
                    <a:pt x="2424989" y="3926695"/>
                  </a:lnTo>
                  <a:lnTo>
                    <a:pt x="2410175" y="3931297"/>
                  </a:lnTo>
                  <a:cubicBezTo>
                    <a:pt x="2401448" y="3932743"/>
                    <a:pt x="2392721" y="3932743"/>
                    <a:pt x="2386903" y="3929851"/>
                  </a:cubicBezTo>
                  <a:cubicBezTo>
                    <a:pt x="2381085" y="3929851"/>
                    <a:pt x="2381085" y="3924067"/>
                    <a:pt x="2386903" y="3918283"/>
                  </a:cubicBezTo>
                  <a:cubicBezTo>
                    <a:pt x="2386903" y="3918283"/>
                    <a:pt x="2386903" y="3918283"/>
                    <a:pt x="2408993" y="3915843"/>
                  </a:cubicBezTo>
                  <a:close/>
                  <a:moveTo>
                    <a:pt x="2528066" y="3901410"/>
                  </a:moveTo>
                  <a:cubicBezTo>
                    <a:pt x="2528066" y="3924507"/>
                    <a:pt x="2510918" y="3947604"/>
                    <a:pt x="2528066" y="3970701"/>
                  </a:cubicBezTo>
                  <a:cubicBezTo>
                    <a:pt x="2533782" y="3970701"/>
                    <a:pt x="2539498" y="3982250"/>
                    <a:pt x="2550930" y="3976475"/>
                  </a:cubicBezTo>
                  <a:cubicBezTo>
                    <a:pt x="2556646" y="3970701"/>
                    <a:pt x="2562362" y="3964927"/>
                    <a:pt x="2562362" y="3959153"/>
                  </a:cubicBezTo>
                  <a:cubicBezTo>
                    <a:pt x="2562362" y="3959153"/>
                    <a:pt x="2562362" y="3959153"/>
                    <a:pt x="2550930" y="3959153"/>
                  </a:cubicBezTo>
                  <a:cubicBezTo>
                    <a:pt x="2528066" y="3947604"/>
                    <a:pt x="2528066" y="3924507"/>
                    <a:pt x="2528066" y="3901410"/>
                  </a:cubicBezTo>
                  <a:close/>
                  <a:moveTo>
                    <a:pt x="2679946" y="3894062"/>
                  </a:moveTo>
                  <a:cubicBezTo>
                    <a:pt x="2679946" y="3901412"/>
                    <a:pt x="2685663" y="3901412"/>
                    <a:pt x="2685663" y="3901412"/>
                  </a:cubicBezTo>
                  <a:cubicBezTo>
                    <a:pt x="2691379" y="3901412"/>
                    <a:pt x="2697095" y="3901412"/>
                    <a:pt x="2697095" y="3894062"/>
                  </a:cubicBezTo>
                  <a:close/>
                  <a:moveTo>
                    <a:pt x="1275150" y="3889159"/>
                  </a:moveTo>
                  <a:cubicBezTo>
                    <a:pt x="1263467" y="3894955"/>
                    <a:pt x="1260547" y="3903648"/>
                    <a:pt x="1259086" y="3913066"/>
                  </a:cubicBezTo>
                  <a:lnTo>
                    <a:pt x="1253897" y="3933146"/>
                  </a:lnTo>
                  <a:lnTo>
                    <a:pt x="1246885" y="3923658"/>
                  </a:lnTo>
                  <a:cubicBezTo>
                    <a:pt x="1240761" y="3911817"/>
                    <a:pt x="1259134" y="3899977"/>
                    <a:pt x="1246885" y="3894057"/>
                  </a:cubicBezTo>
                  <a:cubicBezTo>
                    <a:pt x="1240761" y="3917738"/>
                    <a:pt x="1234637" y="3929578"/>
                    <a:pt x="1222388" y="3953258"/>
                  </a:cubicBezTo>
                  <a:cubicBezTo>
                    <a:pt x="1234637" y="3965098"/>
                    <a:pt x="1240761" y="3947338"/>
                    <a:pt x="1253010" y="3953258"/>
                  </a:cubicBezTo>
                  <a:lnTo>
                    <a:pt x="1253497" y="3947145"/>
                  </a:lnTo>
                  <a:lnTo>
                    <a:pt x="1262007" y="3976093"/>
                  </a:lnTo>
                  <a:cubicBezTo>
                    <a:pt x="1266388" y="3987684"/>
                    <a:pt x="1272230" y="3999275"/>
                    <a:pt x="1280992" y="4010867"/>
                  </a:cubicBezTo>
                  <a:cubicBezTo>
                    <a:pt x="1292675" y="4045640"/>
                    <a:pt x="1269309" y="4097800"/>
                    <a:pt x="1310200" y="4120983"/>
                  </a:cubicBezTo>
                  <a:cubicBezTo>
                    <a:pt x="1316041" y="4126778"/>
                    <a:pt x="1327724" y="4126778"/>
                    <a:pt x="1333566" y="4120983"/>
                  </a:cubicBezTo>
                  <a:cubicBezTo>
                    <a:pt x="1345249" y="4097800"/>
                    <a:pt x="1362774" y="4080414"/>
                    <a:pt x="1386140" y="4068822"/>
                  </a:cubicBezTo>
                  <a:cubicBezTo>
                    <a:pt x="1386140" y="4057231"/>
                    <a:pt x="1403665" y="4063027"/>
                    <a:pt x="1409506" y="4057231"/>
                  </a:cubicBezTo>
                  <a:cubicBezTo>
                    <a:pt x="1432873" y="4051436"/>
                    <a:pt x="1462080" y="4039844"/>
                    <a:pt x="1467922" y="4016662"/>
                  </a:cubicBezTo>
                  <a:cubicBezTo>
                    <a:pt x="1473764" y="4005071"/>
                    <a:pt x="1473764" y="3993480"/>
                    <a:pt x="1479605" y="3987684"/>
                  </a:cubicBezTo>
                  <a:cubicBezTo>
                    <a:pt x="1479605" y="3981889"/>
                    <a:pt x="1473764" y="3970297"/>
                    <a:pt x="1467922" y="3970297"/>
                  </a:cubicBezTo>
                  <a:cubicBezTo>
                    <a:pt x="1467922" y="3970297"/>
                    <a:pt x="1462080" y="3976093"/>
                    <a:pt x="1462080" y="3976093"/>
                  </a:cubicBezTo>
                  <a:lnTo>
                    <a:pt x="1461872" y="3978572"/>
                  </a:lnTo>
                  <a:lnTo>
                    <a:pt x="1450209" y="3980613"/>
                  </a:lnTo>
                  <a:lnTo>
                    <a:pt x="1461289" y="3985512"/>
                  </a:lnTo>
                  <a:lnTo>
                    <a:pt x="1460620" y="3993480"/>
                  </a:lnTo>
                  <a:cubicBezTo>
                    <a:pt x="1457699" y="3999275"/>
                    <a:pt x="1453318" y="4005071"/>
                    <a:pt x="1450397" y="4010867"/>
                  </a:cubicBezTo>
                  <a:cubicBezTo>
                    <a:pt x="1438714" y="4010867"/>
                    <a:pt x="1427031" y="4005071"/>
                    <a:pt x="1415348" y="3993480"/>
                  </a:cubicBezTo>
                  <a:cubicBezTo>
                    <a:pt x="1415348" y="3993480"/>
                    <a:pt x="1415348" y="3993480"/>
                    <a:pt x="1409506" y="4005071"/>
                  </a:cubicBezTo>
                  <a:cubicBezTo>
                    <a:pt x="1403665" y="4005071"/>
                    <a:pt x="1397823" y="4016662"/>
                    <a:pt x="1386140" y="4010867"/>
                  </a:cubicBezTo>
                  <a:cubicBezTo>
                    <a:pt x="1386140" y="4016662"/>
                    <a:pt x="1380299" y="4022458"/>
                    <a:pt x="1386140" y="4022458"/>
                  </a:cubicBezTo>
                  <a:cubicBezTo>
                    <a:pt x="1391982" y="4016662"/>
                    <a:pt x="1409506" y="4022458"/>
                    <a:pt x="1409506" y="4016662"/>
                  </a:cubicBezTo>
                  <a:cubicBezTo>
                    <a:pt x="1415348" y="4010867"/>
                    <a:pt x="1427031" y="4010867"/>
                    <a:pt x="1432873" y="4016662"/>
                  </a:cubicBezTo>
                  <a:cubicBezTo>
                    <a:pt x="1438714" y="4022458"/>
                    <a:pt x="1432873" y="4022458"/>
                    <a:pt x="1432873" y="4028253"/>
                  </a:cubicBezTo>
                  <a:cubicBezTo>
                    <a:pt x="1421189" y="4028253"/>
                    <a:pt x="1409506" y="4028253"/>
                    <a:pt x="1397823" y="4039844"/>
                  </a:cubicBezTo>
                  <a:cubicBezTo>
                    <a:pt x="1386140" y="4045640"/>
                    <a:pt x="1386140" y="4028253"/>
                    <a:pt x="1374457" y="4034049"/>
                  </a:cubicBezTo>
                  <a:cubicBezTo>
                    <a:pt x="1374457" y="4034049"/>
                    <a:pt x="1374457" y="4034049"/>
                    <a:pt x="1380299" y="4039844"/>
                  </a:cubicBezTo>
                  <a:cubicBezTo>
                    <a:pt x="1380299" y="4039844"/>
                    <a:pt x="1386140" y="4051436"/>
                    <a:pt x="1380299" y="4057231"/>
                  </a:cubicBezTo>
                  <a:cubicBezTo>
                    <a:pt x="1368615" y="4057231"/>
                    <a:pt x="1362774" y="4051436"/>
                    <a:pt x="1356932" y="4045640"/>
                  </a:cubicBezTo>
                  <a:cubicBezTo>
                    <a:pt x="1351091" y="4063027"/>
                    <a:pt x="1333566" y="4045640"/>
                    <a:pt x="1321883" y="4051436"/>
                  </a:cubicBezTo>
                  <a:cubicBezTo>
                    <a:pt x="1316041" y="4051436"/>
                    <a:pt x="1316041" y="4045640"/>
                    <a:pt x="1316041" y="4039844"/>
                  </a:cubicBezTo>
                  <a:cubicBezTo>
                    <a:pt x="1321883" y="4022458"/>
                    <a:pt x="1333566" y="4039844"/>
                    <a:pt x="1345249" y="4034049"/>
                  </a:cubicBezTo>
                  <a:cubicBezTo>
                    <a:pt x="1333566" y="4028253"/>
                    <a:pt x="1351091" y="4022458"/>
                    <a:pt x="1339408" y="4022458"/>
                  </a:cubicBezTo>
                  <a:cubicBezTo>
                    <a:pt x="1333566" y="4016662"/>
                    <a:pt x="1327724" y="4016662"/>
                    <a:pt x="1327724" y="4022458"/>
                  </a:cubicBezTo>
                  <a:cubicBezTo>
                    <a:pt x="1316041" y="4022458"/>
                    <a:pt x="1310200" y="4022458"/>
                    <a:pt x="1304358" y="4016662"/>
                  </a:cubicBezTo>
                  <a:cubicBezTo>
                    <a:pt x="1310200" y="4005071"/>
                    <a:pt x="1327724" y="4016662"/>
                    <a:pt x="1339408" y="4005071"/>
                  </a:cubicBezTo>
                  <a:cubicBezTo>
                    <a:pt x="1339408" y="4005071"/>
                    <a:pt x="1339408" y="4005071"/>
                    <a:pt x="1327724" y="3999275"/>
                  </a:cubicBezTo>
                  <a:cubicBezTo>
                    <a:pt x="1321883" y="3993480"/>
                    <a:pt x="1333566" y="3993480"/>
                    <a:pt x="1333566" y="3987684"/>
                  </a:cubicBezTo>
                  <a:cubicBezTo>
                    <a:pt x="1333566" y="3981889"/>
                    <a:pt x="1327724" y="3981889"/>
                    <a:pt x="1327724" y="3981889"/>
                  </a:cubicBezTo>
                  <a:cubicBezTo>
                    <a:pt x="1321883" y="3993480"/>
                    <a:pt x="1310200" y="3993480"/>
                    <a:pt x="1304358" y="3999275"/>
                  </a:cubicBezTo>
                  <a:cubicBezTo>
                    <a:pt x="1298517" y="3993480"/>
                    <a:pt x="1292675" y="3993480"/>
                    <a:pt x="1292675" y="3987684"/>
                  </a:cubicBezTo>
                  <a:cubicBezTo>
                    <a:pt x="1298517" y="3987684"/>
                    <a:pt x="1304358" y="3976093"/>
                    <a:pt x="1316041" y="3970297"/>
                  </a:cubicBezTo>
                  <a:cubicBezTo>
                    <a:pt x="1310200" y="3976093"/>
                    <a:pt x="1304358" y="3964502"/>
                    <a:pt x="1298517" y="3970297"/>
                  </a:cubicBezTo>
                  <a:cubicBezTo>
                    <a:pt x="1298517" y="3976093"/>
                    <a:pt x="1286834" y="3976093"/>
                    <a:pt x="1286834" y="3976093"/>
                  </a:cubicBezTo>
                  <a:cubicBezTo>
                    <a:pt x="1280992" y="3970297"/>
                    <a:pt x="1280992" y="3964502"/>
                    <a:pt x="1286834" y="3964502"/>
                  </a:cubicBezTo>
                  <a:cubicBezTo>
                    <a:pt x="1280992" y="3958706"/>
                    <a:pt x="1275150" y="3964502"/>
                    <a:pt x="1275150" y="3952911"/>
                  </a:cubicBezTo>
                  <a:cubicBezTo>
                    <a:pt x="1280992" y="3950013"/>
                    <a:pt x="1288294" y="3950013"/>
                    <a:pt x="1295596" y="3950737"/>
                  </a:cubicBezTo>
                  <a:lnTo>
                    <a:pt x="1309283" y="3952192"/>
                  </a:lnTo>
                  <a:lnTo>
                    <a:pt x="1310200" y="3952911"/>
                  </a:lnTo>
                  <a:cubicBezTo>
                    <a:pt x="1316041" y="3952911"/>
                    <a:pt x="1316041" y="3952911"/>
                    <a:pt x="1316041" y="3952911"/>
                  </a:cubicBezTo>
                  <a:lnTo>
                    <a:pt x="1309283" y="3952192"/>
                  </a:lnTo>
                  <a:lnTo>
                    <a:pt x="1296326" y="3942044"/>
                  </a:lnTo>
                  <a:cubicBezTo>
                    <a:pt x="1291215" y="3939871"/>
                    <a:pt x="1286834" y="3938422"/>
                    <a:pt x="1286834" y="3935524"/>
                  </a:cubicBezTo>
                  <a:cubicBezTo>
                    <a:pt x="1298517" y="3923933"/>
                    <a:pt x="1275150" y="3923933"/>
                    <a:pt x="1275150" y="3912342"/>
                  </a:cubicBezTo>
                  <a:cubicBezTo>
                    <a:pt x="1280992" y="3906546"/>
                    <a:pt x="1286834" y="3900750"/>
                    <a:pt x="1292675" y="3900750"/>
                  </a:cubicBezTo>
                  <a:cubicBezTo>
                    <a:pt x="1286834" y="3900750"/>
                    <a:pt x="1280992" y="3889159"/>
                    <a:pt x="1275150" y="3889159"/>
                  </a:cubicBezTo>
                  <a:close/>
                  <a:moveTo>
                    <a:pt x="1165433" y="3881809"/>
                  </a:moveTo>
                  <a:cubicBezTo>
                    <a:pt x="1153797" y="3887759"/>
                    <a:pt x="1159615" y="3899657"/>
                    <a:pt x="1159615" y="3911556"/>
                  </a:cubicBezTo>
                  <a:cubicBezTo>
                    <a:pt x="1159615" y="3917505"/>
                    <a:pt x="1165433" y="3923454"/>
                    <a:pt x="1171252" y="3923454"/>
                  </a:cubicBezTo>
                  <a:cubicBezTo>
                    <a:pt x="1171252" y="3923454"/>
                    <a:pt x="1171252" y="3923454"/>
                    <a:pt x="1200342" y="3887759"/>
                  </a:cubicBezTo>
                  <a:cubicBezTo>
                    <a:pt x="1188706" y="3881809"/>
                    <a:pt x="1177070" y="3881809"/>
                    <a:pt x="1165433" y="3881809"/>
                  </a:cubicBezTo>
                  <a:close/>
                  <a:moveTo>
                    <a:pt x="1036563" y="3881809"/>
                  </a:moveTo>
                  <a:cubicBezTo>
                    <a:pt x="1036563" y="3881809"/>
                    <a:pt x="1036563" y="3881809"/>
                    <a:pt x="1024665" y="3899774"/>
                  </a:cubicBezTo>
                  <a:cubicBezTo>
                    <a:pt x="1018716" y="3911750"/>
                    <a:pt x="1006817" y="3923726"/>
                    <a:pt x="1018716" y="3935702"/>
                  </a:cubicBezTo>
                  <a:cubicBezTo>
                    <a:pt x="1036563" y="3929714"/>
                    <a:pt x="1042512" y="3911750"/>
                    <a:pt x="1060360" y="3917738"/>
                  </a:cubicBezTo>
                  <a:cubicBezTo>
                    <a:pt x="1066309" y="3917738"/>
                    <a:pt x="1078208" y="3911750"/>
                    <a:pt x="1090106" y="3911750"/>
                  </a:cubicBezTo>
                  <a:cubicBezTo>
                    <a:pt x="1078208" y="3893785"/>
                    <a:pt x="1054411" y="3887797"/>
                    <a:pt x="1036563" y="3881809"/>
                  </a:cubicBezTo>
                  <a:close/>
                  <a:moveTo>
                    <a:pt x="979006" y="3881809"/>
                  </a:moveTo>
                  <a:cubicBezTo>
                    <a:pt x="967478" y="3881809"/>
                    <a:pt x="967478" y="3899215"/>
                    <a:pt x="961714" y="3910819"/>
                  </a:cubicBezTo>
                  <a:cubicBezTo>
                    <a:pt x="950186" y="3939828"/>
                    <a:pt x="915603" y="3928224"/>
                    <a:pt x="898311" y="3945630"/>
                  </a:cubicBezTo>
                  <a:cubicBezTo>
                    <a:pt x="886783" y="3957234"/>
                    <a:pt x="886783" y="3974640"/>
                    <a:pt x="886783" y="3992045"/>
                  </a:cubicBezTo>
                  <a:cubicBezTo>
                    <a:pt x="898311" y="3986243"/>
                    <a:pt x="915603" y="3986243"/>
                    <a:pt x="927131" y="3974640"/>
                  </a:cubicBezTo>
                  <a:cubicBezTo>
                    <a:pt x="921367" y="3974640"/>
                    <a:pt x="915603" y="3974640"/>
                    <a:pt x="915603" y="3968838"/>
                  </a:cubicBezTo>
                  <a:cubicBezTo>
                    <a:pt x="915603" y="3968838"/>
                    <a:pt x="909839" y="3963036"/>
                    <a:pt x="915603" y="3963036"/>
                  </a:cubicBezTo>
                  <a:cubicBezTo>
                    <a:pt x="927131" y="3968838"/>
                    <a:pt x="921367" y="3945630"/>
                    <a:pt x="932895" y="3951432"/>
                  </a:cubicBezTo>
                  <a:cubicBezTo>
                    <a:pt x="932895" y="3939828"/>
                    <a:pt x="950186" y="3951432"/>
                    <a:pt x="950186" y="3939828"/>
                  </a:cubicBezTo>
                  <a:cubicBezTo>
                    <a:pt x="955950" y="3934026"/>
                    <a:pt x="967478" y="3928224"/>
                    <a:pt x="967478" y="3934026"/>
                  </a:cubicBezTo>
                  <a:cubicBezTo>
                    <a:pt x="967478" y="3934026"/>
                    <a:pt x="967478" y="3934026"/>
                    <a:pt x="961714" y="3928224"/>
                  </a:cubicBezTo>
                  <a:cubicBezTo>
                    <a:pt x="961714" y="3910819"/>
                    <a:pt x="973242" y="3893413"/>
                    <a:pt x="984770" y="3881809"/>
                  </a:cubicBezTo>
                  <a:cubicBezTo>
                    <a:pt x="984770" y="3881809"/>
                    <a:pt x="979006" y="3881809"/>
                    <a:pt x="979006" y="3881809"/>
                  </a:cubicBezTo>
                  <a:close/>
                  <a:moveTo>
                    <a:pt x="623268" y="3881809"/>
                  </a:moveTo>
                  <a:cubicBezTo>
                    <a:pt x="617319" y="3893445"/>
                    <a:pt x="629218" y="3899264"/>
                    <a:pt x="629218" y="3916718"/>
                  </a:cubicBezTo>
                  <a:cubicBezTo>
                    <a:pt x="635167" y="3916718"/>
                    <a:pt x="641116" y="3928354"/>
                    <a:pt x="647066" y="3928354"/>
                  </a:cubicBezTo>
                  <a:cubicBezTo>
                    <a:pt x="658964" y="3905082"/>
                    <a:pt x="629218" y="3893445"/>
                    <a:pt x="623268" y="3881809"/>
                  </a:cubicBezTo>
                  <a:close/>
                  <a:moveTo>
                    <a:pt x="157829" y="3876914"/>
                  </a:moveTo>
                  <a:cubicBezTo>
                    <a:pt x="151880" y="3876914"/>
                    <a:pt x="151880" y="3882630"/>
                    <a:pt x="151880" y="3888346"/>
                  </a:cubicBezTo>
                  <a:cubicBezTo>
                    <a:pt x="169728" y="3894062"/>
                    <a:pt x="169728" y="3911209"/>
                    <a:pt x="181627" y="3911209"/>
                  </a:cubicBezTo>
                  <a:cubicBezTo>
                    <a:pt x="187576" y="3899778"/>
                    <a:pt x="193525" y="3888346"/>
                    <a:pt x="187576" y="3876914"/>
                  </a:cubicBezTo>
                  <a:cubicBezTo>
                    <a:pt x="187576" y="3876914"/>
                    <a:pt x="187576" y="3876914"/>
                    <a:pt x="181627" y="3882630"/>
                  </a:cubicBezTo>
                  <a:cubicBezTo>
                    <a:pt x="169728" y="3888346"/>
                    <a:pt x="169728" y="3876914"/>
                    <a:pt x="157829" y="3876914"/>
                  </a:cubicBezTo>
                  <a:close/>
                  <a:moveTo>
                    <a:pt x="1235453" y="3876910"/>
                  </a:moveTo>
                  <a:cubicBezTo>
                    <a:pt x="1228921" y="3876910"/>
                    <a:pt x="1225654" y="3878339"/>
                    <a:pt x="1224021" y="3881197"/>
                  </a:cubicBezTo>
                  <a:lnTo>
                    <a:pt x="1222635" y="3892115"/>
                  </a:lnTo>
                  <a:lnTo>
                    <a:pt x="1211923" y="3899447"/>
                  </a:lnTo>
                  <a:cubicBezTo>
                    <a:pt x="1205910" y="3917084"/>
                    <a:pt x="1187871" y="3917084"/>
                    <a:pt x="1181858" y="3934722"/>
                  </a:cubicBezTo>
                  <a:cubicBezTo>
                    <a:pt x="1181858" y="3940601"/>
                    <a:pt x="1175845" y="3958239"/>
                    <a:pt x="1187871" y="3964118"/>
                  </a:cubicBezTo>
                  <a:cubicBezTo>
                    <a:pt x="1193884" y="3969997"/>
                    <a:pt x="1199897" y="3969997"/>
                    <a:pt x="1211923" y="3964118"/>
                  </a:cubicBezTo>
                  <a:cubicBezTo>
                    <a:pt x="1217935" y="3940601"/>
                    <a:pt x="1223948" y="3911205"/>
                    <a:pt x="1241987" y="3887688"/>
                  </a:cubicBezTo>
                  <a:lnTo>
                    <a:pt x="1234574" y="3888413"/>
                  </a:lnTo>
                  <a:lnTo>
                    <a:pt x="1236269" y="3887628"/>
                  </a:lnTo>
                  <a:cubicBezTo>
                    <a:pt x="1238719" y="3884055"/>
                    <a:pt x="1238719" y="3879768"/>
                    <a:pt x="1235453" y="3876910"/>
                  </a:cubicBezTo>
                  <a:close/>
                  <a:moveTo>
                    <a:pt x="845138" y="3876910"/>
                  </a:moveTo>
                  <a:cubicBezTo>
                    <a:pt x="845138" y="3883035"/>
                    <a:pt x="845138" y="3889159"/>
                    <a:pt x="851263" y="3883035"/>
                  </a:cubicBezTo>
                  <a:cubicBezTo>
                    <a:pt x="857387" y="3876910"/>
                    <a:pt x="845138" y="3883035"/>
                    <a:pt x="845138" y="3876910"/>
                  </a:cubicBezTo>
                  <a:close/>
                  <a:moveTo>
                    <a:pt x="530600" y="3876910"/>
                  </a:moveTo>
                  <a:cubicBezTo>
                    <a:pt x="530600" y="3876910"/>
                    <a:pt x="530600" y="3876910"/>
                    <a:pt x="524721" y="3888669"/>
                  </a:cubicBezTo>
                  <a:cubicBezTo>
                    <a:pt x="524721" y="3894548"/>
                    <a:pt x="507083" y="3906306"/>
                    <a:pt x="524721" y="3912185"/>
                  </a:cubicBezTo>
                  <a:cubicBezTo>
                    <a:pt x="518842" y="3923944"/>
                    <a:pt x="530600" y="3935702"/>
                    <a:pt x="536479" y="3935702"/>
                  </a:cubicBezTo>
                  <a:cubicBezTo>
                    <a:pt x="536479" y="3918065"/>
                    <a:pt x="536479" y="3894548"/>
                    <a:pt x="530600" y="3876910"/>
                  </a:cubicBezTo>
                  <a:close/>
                  <a:moveTo>
                    <a:pt x="2474173" y="3872011"/>
                  </a:moveTo>
                  <a:cubicBezTo>
                    <a:pt x="2474173" y="3872011"/>
                    <a:pt x="2474173" y="3872011"/>
                    <a:pt x="2468355" y="3877795"/>
                  </a:cubicBezTo>
                  <a:cubicBezTo>
                    <a:pt x="2462537" y="3887917"/>
                    <a:pt x="2455265" y="3894424"/>
                    <a:pt x="2447083" y="3898672"/>
                  </a:cubicBezTo>
                  <a:lnTo>
                    <a:pt x="2427631" y="3904000"/>
                  </a:lnTo>
                  <a:lnTo>
                    <a:pt x="2427631" y="3901408"/>
                  </a:lnTo>
                  <a:lnTo>
                    <a:pt x="2419317" y="3906112"/>
                  </a:lnTo>
                  <a:lnTo>
                    <a:pt x="2363631" y="3912499"/>
                  </a:lnTo>
                  <a:cubicBezTo>
                    <a:pt x="2356359" y="3915391"/>
                    <a:pt x="2350541" y="3919368"/>
                    <a:pt x="2345814" y="3924067"/>
                  </a:cubicBezTo>
                  <a:lnTo>
                    <a:pt x="2345669" y="3924271"/>
                  </a:lnTo>
                  <a:lnTo>
                    <a:pt x="2341891" y="3924271"/>
                  </a:lnTo>
                  <a:lnTo>
                    <a:pt x="2341891" y="3929602"/>
                  </a:lnTo>
                  <a:lnTo>
                    <a:pt x="2334541" y="3939973"/>
                  </a:lnTo>
                  <a:cubicBezTo>
                    <a:pt x="2328723" y="3951541"/>
                    <a:pt x="2325814" y="3964555"/>
                    <a:pt x="2322905" y="3976123"/>
                  </a:cubicBezTo>
                  <a:cubicBezTo>
                    <a:pt x="2317087" y="4016611"/>
                    <a:pt x="2258907" y="3999259"/>
                    <a:pt x="2253089" y="4039746"/>
                  </a:cubicBezTo>
                  <a:cubicBezTo>
                    <a:pt x="2241453" y="4062882"/>
                    <a:pt x="2264725" y="4062882"/>
                    <a:pt x="2276361" y="4062882"/>
                  </a:cubicBezTo>
                  <a:cubicBezTo>
                    <a:pt x="2276361" y="4074450"/>
                    <a:pt x="2287997" y="4080234"/>
                    <a:pt x="2299633" y="4080234"/>
                  </a:cubicBezTo>
                  <a:cubicBezTo>
                    <a:pt x="2317087" y="4074450"/>
                    <a:pt x="2351995" y="4080234"/>
                    <a:pt x="2357813" y="4057098"/>
                  </a:cubicBezTo>
                  <a:cubicBezTo>
                    <a:pt x="2334541" y="4057098"/>
                    <a:pt x="2311269" y="4062882"/>
                    <a:pt x="2287997" y="4051314"/>
                  </a:cubicBezTo>
                  <a:cubicBezTo>
                    <a:pt x="2282179" y="4051314"/>
                    <a:pt x="2282179" y="4045530"/>
                    <a:pt x="2287997" y="4045530"/>
                  </a:cubicBezTo>
                  <a:cubicBezTo>
                    <a:pt x="2311269" y="4045530"/>
                    <a:pt x="2334541" y="4045530"/>
                    <a:pt x="2351995" y="4039746"/>
                  </a:cubicBezTo>
                  <a:cubicBezTo>
                    <a:pt x="2363631" y="4033962"/>
                    <a:pt x="2381085" y="4039746"/>
                    <a:pt x="2386903" y="4022395"/>
                  </a:cubicBezTo>
                  <a:cubicBezTo>
                    <a:pt x="2363631" y="4022395"/>
                    <a:pt x="2334541" y="4028178"/>
                    <a:pt x="2311269" y="4022395"/>
                  </a:cubicBezTo>
                  <a:cubicBezTo>
                    <a:pt x="2305451" y="4016611"/>
                    <a:pt x="2305451" y="4010827"/>
                    <a:pt x="2305451" y="4010827"/>
                  </a:cubicBezTo>
                  <a:cubicBezTo>
                    <a:pt x="2346177" y="4010827"/>
                    <a:pt x="2386903" y="4016611"/>
                    <a:pt x="2410175" y="3981907"/>
                  </a:cubicBezTo>
                  <a:cubicBezTo>
                    <a:pt x="2398539" y="3984799"/>
                    <a:pt x="2385449" y="3987691"/>
                    <a:pt x="2372358" y="3989137"/>
                  </a:cubicBezTo>
                  <a:lnTo>
                    <a:pt x="2357464" y="3988567"/>
                  </a:lnTo>
                  <a:lnTo>
                    <a:pt x="2358058" y="3986798"/>
                  </a:lnTo>
                  <a:lnTo>
                    <a:pt x="2351345" y="3974409"/>
                  </a:lnTo>
                  <a:lnTo>
                    <a:pt x="2362904" y="3973231"/>
                  </a:lnTo>
                  <a:cubicBezTo>
                    <a:pt x="2372358" y="3973231"/>
                    <a:pt x="2381085" y="3973231"/>
                    <a:pt x="2386903" y="3970339"/>
                  </a:cubicBezTo>
                  <a:cubicBezTo>
                    <a:pt x="2404357" y="3964555"/>
                    <a:pt x="2427629" y="3970339"/>
                    <a:pt x="2433447" y="3952987"/>
                  </a:cubicBezTo>
                  <a:cubicBezTo>
                    <a:pt x="2410175" y="3952987"/>
                    <a:pt x="2386903" y="3958771"/>
                    <a:pt x="2363631" y="3958771"/>
                  </a:cubicBezTo>
                  <a:cubicBezTo>
                    <a:pt x="2357813" y="3958771"/>
                    <a:pt x="2351995" y="3952987"/>
                    <a:pt x="2351995" y="3947203"/>
                  </a:cubicBezTo>
                  <a:lnTo>
                    <a:pt x="2359456" y="3946143"/>
                  </a:lnTo>
                  <a:lnTo>
                    <a:pt x="2359038" y="3946728"/>
                  </a:lnTo>
                  <a:cubicBezTo>
                    <a:pt x="2365163" y="3946728"/>
                    <a:pt x="2371287" y="3946728"/>
                    <a:pt x="2371287" y="3952852"/>
                  </a:cubicBezTo>
                  <a:lnTo>
                    <a:pt x="2371287" y="3944463"/>
                  </a:lnTo>
                  <a:lnTo>
                    <a:pt x="2372358" y="3944311"/>
                  </a:lnTo>
                  <a:cubicBezTo>
                    <a:pt x="2379631" y="3944311"/>
                    <a:pt x="2386903" y="3944311"/>
                    <a:pt x="2392721" y="3941419"/>
                  </a:cubicBezTo>
                  <a:cubicBezTo>
                    <a:pt x="2404357" y="3941419"/>
                    <a:pt x="2427629" y="3941419"/>
                    <a:pt x="2433447" y="3924067"/>
                  </a:cubicBezTo>
                  <a:lnTo>
                    <a:pt x="2427631" y="3925874"/>
                  </a:lnTo>
                  <a:lnTo>
                    <a:pt x="2427631" y="3913784"/>
                  </a:lnTo>
                  <a:lnTo>
                    <a:pt x="2439265" y="3912499"/>
                  </a:lnTo>
                  <a:cubicBezTo>
                    <a:pt x="2456719" y="3906715"/>
                    <a:pt x="2468355" y="3883579"/>
                    <a:pt x="2474173" y="3872011"/>
                  </a:cubicBezTo>
                  <a:close/>
                  <a:moveTo>
                    <a:pt x="1065609" y="3872010"/>
                  </a:moveTo>
                  <a:cubicBezTo>
                    <a:pt x="1065609" y="3872010"/>
                    <a:pt x="1065609" y="3872010"/>
                    <a:pt x="1094699" y="3895107"/>
                  </a:cubicBezTo>
                  <a:cubicBezTo>
                    <a:pt x="1099063" y="3899438"/>
                    <a:pt x="1103063" y="3905212"/>
                    <a:pt x="1107153" y="3911257"/>
                  </a:cubicBezTo>
                  <a:lnTo>
                    <a:pt x="1108777" y="3913478"/>
                  </a:lnTo>
                  <a:lnTo>
                    <a:pt x="1107254" y="3923454"/>
                  </a:lnTo>
                  <a:lnTo>
                    <a:pt x="1113266" y="3919615"/>
                  </a:lnTo>
                  <a:lnTo>
                    <a:pt x="1120153" y="3929031"/>
                  </a:lnTo>
                  <a:cubicBezTo>
                    <a:pt x="1129607" y="3939858"/>
                    <a:pt x="1141243" y="3947076"/>
                    <a:pt x="1158697" y="3941302"/>
                  </a:cubicBezTo>
                  <a:cubicBezTo>
                    <a:pt x="1154334" y="3934084"/>
                    <a:pt x="1148516" y="3928670"/>
                    <a:pt x="1142152" y="3923979"/>
                  </a:cubicBezTo>
                  <a:lnTo>
                    <a:pt x="1124021" y="3912092"/>
                  </a:lnTo>
                  <a:lnTo>
                    <a:pt x="1136345" y="3900590"/>
                  </a:lnTo>
                  <a:lnTo>
                    <a:pt x="1136506" y="3899933"/>
                  </a:lnTo>
                  <a:lnTo>
                    <a:pt x="1141550" y="3901407"/>
                  </a:lnTo>
                  <a:cubicBezTo>
                    <a:pt x="1141550" y="3895283"/>
                    <a:pt x="1141550" y="3889159"/>
                    <a:pt x="1141550" y="3876910"/>
                  </a:cubicBezTo>
                  <a:lnTo>
                    <a:pt x="1140092" y="3876910"/>
                  </a:lnTo>
                  <a:lnTo>
                    <a:pt x="1138799" y="3874064"/>
                  </a:lnTo>
                  <a:cubicBezTo>
                    <a:pt x="1136345" y="3872725"/>
                    <a:pt x="1131981" y="3872010"/>
                    <a:pt x="1124709" y="3872010"/>
                  </a:cubicBezTo>
                  <a:lnTo>
                    <a:pt x="1125860" y="3876910"/>
                  </a:lnTo>
                  <a:lnTo>
                    <a:pt x="1125014" y="3876910"/>
                  </a:lnTo>
                  <a:cubicBezTo>
                    <a:pt x="1125014" y="3876910"/>
                    <a:pt x="1125014" y="3876910"/>
                    <a:pt x="1119502" y="3889159"/>
                  </a:cubicBezTo>
                  <a:lnTo>
                    <a:pt x="1124823" y="3894161"/>
                  </a:lnTo>
                  <a:lnTo>
                    <a:pt x="1124709" y="3894874"/>
                  </a:lnTo>
                  <a:cubicBezTo>
                    <a:pt x="1118890" y="3889158"/>
                    <a:pt x="1113072" y="3894874"/>
                    <a:pt x="1107254" y="3894874"/>
                  </a:cubicBezTo>
                  <a:lnTo>
                    <a:pt x="1107808" y="3898501"/>
                  </a:lnTo>
                  <a:lnTo>
                    <a:pt x="1104699" y="3895829"/>
                  </a:lnTo>
                  <a:cubicBezTo>
                    <a:pt x="1099790" y="3889694"/>
                    <a:pt x="1096154" y="3882115"/>
                    <a:pt x="1094699" y="3872010"/>
                  </a:cubicBezTo>
                  <a:cubicBezTo>
                    <a:pt x="1088881" y="3872010"/>
                    <a:pt x="1077245" y="3872010"/>
                    <a:pt x="1065609" y="3872010"/>
                  </a:cubicBezTo>
                  <a:close/>
                  <a:moveTo>
                    <a:pt x="932101" y="3872010"/>
                  </a:moveTo>
                  <a:cubicBezTo>
                    <a:pt x="932101" y="3881809"/>
                    <a:pt x="921077" y="3876910"/>
                    <a:pt x="932101" y="3881809"/>
                  </a:cubicBezTo>
                  <a:cubicBezTo>
                    <a:pt x="932101" y="3876910"/>
                    <a:pt x="943125" y="3876910"/>
                    <a:pt x="932101" y="3872010"/>
                  </a:cubicBezTo>
                  <a:close/>
                  <a:moveTo>
                    <a:pt x="676111" y="3859763"/>
                  </a:moveTo>
                  <a:cubicBezTo>
                    <a:pt x="681990" y="3888971"/>
                    <a:pt x="717266" y="3912338"/>
                    <a:pt x="734903" y="3935704"/>
                  </a:cubicBezTo>
                  <a:cubicBezTo>
                    <a:pt x="729024" y="3918179"/>
                    <a:pt x="729024" y="3894813"/>
                    <a:pt x="717266" y="3883130"/>
                  </a:cubicBezTo>
                  <a:cubicBezTo>
                    <a:pt x="705507" y="3871446"/>
                    <a:pt x="693749" y="3859763"/>
                    <a:pt x="676111" y="3859763"/>
                  </a:cubicBezTo>
                  <a:close/>
                  <a:moveTo>
                    <a:pt x="593639" y="3859763"/>
                  </a:moveTo>
                  <a:cubicBezTo>
                    <a:pt x="593639" y="3871195"/>
                    <a:pt x="587923" y="3894058"/>
                    <a:pt x="605072" y="3894058"/>
                  </a:cubicBezTo>
                  <a:close/>
                  <a:moveTo>
                    <a:pt x="483812" y="3854863"/>
                  </a:moveTo>
                  <a:cubicBezTo>
                    <a:pt x="483812" y="3854863"/>
                    <a:pt x="483812" y="3854863"/>
                    <a:pt x="477687" y="3866295"/>
                  </a:cubicBezTo>
                  <a:cubicBezTo>
                    <a:pt x="477687" y="3872011"/>
                    <a:pt x="483812" y="3872011"/>
                    <a:pt x="483812" y="3872011"/>
                  </a:cubicBezTo>
                  <a:cubicBezTo>
                    <a:pt x="483812" y="3866295"/>
                    <a:pt x="489936" y="3860579"/>
                    <a:pt x="483812" y="3854863"/>
                  </a:cubicBezTo>
                  <a:close/>
                  <a:moveTo>
                    <a:pt x="698159" y="3854862"/>
                  </a:moveTo>
                  <a:cubicBezTo>
                    <a:pt x="681010" y="3854862"/>
                    <a:pt x="698159" y="3872010"/>
                    <a:pt x="698159" y="3854862"/>
                  </a:cubicBezTo>
                  <a:close/>
                  <a:moveTo>
                    <a:pt x="2498670" y="3830371"/>
                  </a:moveTo>
                  <a:cubicBezTo>
                    <a:pt x="2486421" y="3830371"/>
                    <a:pt x="2492545" y="3847519"/>
                    <a:pt x="2486421" y="3847519"/>
                  </a:cubicBezTo>
                  <a:cubicBezTo>
                    <a:pt x="2492545" y="3841803"/>
                    <a:pt x="2492545" y="3836087"/>
                    <a:pt x="2498670" y="3830371"/>
                  </a:cubicBezTo>
                  <a:close/>
                  <a:moveTo>
                    <a:pt x="693258" y="3825467"/>
                  </a:moveTo>
                  <a:cubicBezTo>
                    <a:pt x="693258" y="3836899"/>
                    <a:pt x="698974" y="3842615"/>
                    <a:pt x="693258" y="3848331"/>
                  </a:cubicBezTo>
                  <a:cubicBezTo>
                    <a:pt x="704690" y="3854046"/>
                    <a:pt x="710406" y="3859762"/>
                    <a:pt x="721837" y="3859762"/>
                  </a:cubicBezTo>
                  <a:cubicBezTo>
                    <a:pt x="727553" y="3854046"/>
                    <a:pt x="721837" y="3848331"/>
                    <a:pt x="721837" y="3842615"/>
                  </a:cubicBezTo>
                  <a:cubicBezTo>
                    <a:pt x="704690" y="3848331"/>
                    <a:pt x="704690" y="3831183"/>
                    <a:pt x="693258" y="3825467"/>
                  </a:cubicBezTo>
                  <a:close/>
                  <a:moveTo>
                    <a:pt x="553627" y="3825467"/>
                  </a:moveTo>
                  <a:cubicBezTo>
                    <a:pt x="553627" y="3825467"/>
                    <a:pt x="553627" y="3825467"/>
                    <a:pt x="541378" y="3848739"/>
                  </a:cubicBezTo>
                  <a:cubicBezTo>
                    <a:pt x="547502" y="3877829"/>
                    <a:pt x="553627" y="3912737"/>
                    <a:pt x="547502" y="3947645"/>
                  </a:cubicBezTo>
                  <a:cubicBezTo>
                    <a:pt x="547502" y="3953463"/>
                    <a:pt x="541378" y="3959281"/>
                    <a:pt x="547502" y="3965099"/>
                  </a:cubicBezTo>
                  <a:cubicBezTo>
                    <a:pt x="559751" y="3941827"/>
                    <a:pt x="578124" y="3924373"/>
                    <a:pt x="578124" y="3895283"/>
                  </a:cubicBezTo>
                  <a:cubicBezTo>
                    <a:pt x="572000" y="3877829"/>
                    <a:pt x="553627" y="3854557"/>
                    <a:pt x="553627" y="3825467"/>
                  </a:cubicBezTo>
                  <a:close/>
                  <a:moveTo>
                    <a:pt x="1462456" y="3818117"/>
                  </a:moveTo>
                  <a:cubicBezTo>
                    <a:pt x="1468289" y="3847325"/>
                    <a:pt x="1503284" y="3847325"/>
                    <a:pt x="1514949" y="3859008"/>
                  </a:cubicBezTo>
                  <a:cubicBezTo>
                    <a:pt x="1532447" y="3876533"/>
                    <a:pt x="1532447" y="3899899"/>
                    <a:pt x="1526615" y="3917424"/>
                  </a:cubicBezTo>
                  <a:cubicBezTo>
                    <a:pt x="1526615" y="3929107"/>
                    <a:pt x="1544112" y="3929107"/>
                    <a:pt x="1544112" y="3940790"/>
                  </a:cubicBezTo>
                  <a:cubicBezTo>
                    <a:pt x="1538280" y="3946632"/>
                    <a:pt x="1544112" y="3946632"/>
                    <a:pt x="1544112" y="3958315"/>
                  </a:cubicBezTo>
                  <a:cubicBezTo>
                    <a:pt x="1538280" y="3958315"/>
                    <a:pt x="1538280" y="3964156"/>
                    <a:pt x="1532447" y="3964156"/>
                  </a:cubicBezTo>
                  <a:cubicBezTo>
                    <a:pt x="1520782" y="3981681"/>
                    <a:pt x="1503284" y="3958315"/>
                    <a:pt x="1497452" y="3975839"/>
                  </a:cubicBezTo>
                  <a:cubicBezTo>
                    <a:pt x="1514949" y="4005047"/>
                    <a:pt x="1544112" y="4045938"/>
                    <a:pt x="1584940" y="4045938"/>
                  </a:cubicBezTo>
                  <a:cubicBezTo>
                    <a:pt x="1549945" y="4016730"/>
                    <a:pt x="1573275" y="3969998"/>
                    <a:pt x="1567443" y="3934949"/>
                  </a:cubicBezTo>
                  <a:cubicBezTo>
                    <a:pt x="1561610" y="3929107"/>
                    <a:pt x="1555777" y="3923265"/>
                    <a:pt x="1549945" y="3923265"/>
                  </a:cubicBezTo>
                  <a:cubicBezTo>
                    <a:pt x="1544112" y="3917424"/>
                    <a:pt x="1549945" y="3911582"/>
                    <a:pt x="1555777" y="3905741"/>
                  </a:cubicBezTo>
                  <a:cubicBezTo>
                    <a:pt x="1555777" y="3888216"/>
                    <a:pt x="1555777" y="3876533"/>
                    <a:pt x="1544112" y="3864850"/>
                  </a:cubicBezTo>
                  <a:cubicBezTo>
                    <a:pt x="1514949" y="3847325"/>
                    <a:pt x="1485786" y="3847325"/>
                    <a:pt x="1462456" y="3818117"/>
                  </a:cubicBezTo>
                  <a:close/>
                  <a:moveTo>
                    <a:pt x="2565730" y="3817815"/>
                  </a:moveTo>
                  <a:cubicBezTo>
                    <a:pt x="2561596" y="3817815"/>
                    <a:pt x="2557462" y="3819346"/>
                    <a:pt x="2557462" y="3825471"/>
                  </a:cubicBezTo>
                  <a:cubicBezTo>
                    <a:pt x="2562974" y="3825471"/>
                    <a:pt x="2579510" y="3825471"/>
                    <a:pt x="2573998" y="3819346"/>
                  </a:cubicBezTo>
                  <a:cubicBezTo>
                    <a:pt x="2573998" y="3819346"/>
                    <a:pt x="2569864" y="3817815"/>
                    <a:pt x="2565730" y="3817815"/>
                  </a:cubicBezTo>
                  <a:close/>
                  <a:moveTo>
                    <a:pt x="618222" y="3813218"/>
                  </a:moveTo>
                  <a:cubicBezTo>
                    <a:pt x="618222" y="3813218"/>
                    <a:pt x="618222" y="3813218"/>
                    <a:pt x="612420" y="3853638"/>
                  </a:cubicBezTo>
                  <a:cubicBezTo>
                    <a:pt x="629826" y="3870961"/>
                    <a:pt x="653033" y="3888283"/>
                    <a:pt x="658835" y="3905606"/>
                  </a:cubicBezTo>
                  <a:cubicBezTo>
                    <a:pt x="658835" y="3905606"/>
                    <a:pt x="658835" y="3905606"/>
                    <a:pt x="676241" y="3911380"/>
                  </a:cubicBezTo>
                  <a:cubicBezTo>
                    <a:pt x="676241" y="3922929"/>
                    <a:pt x="682043" y="3928703"/>
                    <a:pt x="687845" y="3934477"/>
                  </a:cubicBezTo>
                  <a:cubicBezTo>
                    <a:pt x="693647" y="3951800"/>
                    <a:pt x="699449" y="3969123"/>
                    <a:pt x="711052" y="3974897"/>
                  </a:cubicBezTo>
                  <a:cubicBezTo>
                    <a:pt x="711052" y="3974897"/>
                    <a:pt x="711052" y="3974897"/>
                    <a:pt x="722656" y="3951800"/>
                  </a:cubicBezTo>
                  <a:cubicBezTo>
                    <a:pt x="716854" y="3928703"/>
                    <a:pt x="699449" y="3917155"/>
                    <a:pt x="682043" y="3899832"/>
                  </a:cubicBezTo>
                  <a:cubicBezTo>
                    <a:pt x="664637" y="3870961"/>
                    <a:pt x="647231" y="3836315"/>
                    <a:pt x="618222" y="3813218"/>
                  </a:cubicBezTo>
                  <a:close/>
                  <a:moveTo>
                    <a:pt x="2782833" y="3808323"/>
                  </a:moveTo>
                  <a:cubicBezTo>
                    <a:pt x="2777117" y="3813835"/>
                    <a:pt x="2765684" y="3813835"/>
                    <a:pt x="2765684" y="3819347"/>
                  </a:cubicBezTo>
                  <a:lnTo>
                    <a:pt x="2765684" y="3824859"/>
                  </a:lnTo>
                  <a:cubicBezTo>
                    <a:pt x="2777117" y="3824859"/>
                    <a:pt x="2782833" y="3813835"/>
                    <a:pt x="2782833" y="3808323"/>
                  </a:cubicBezTo>
                  <a:close/>
                  <a:moveTo>
                    <a:pt x="198221" y="3808323"/>
                  </a:moveTo>
                  <a:cubicBezTo>
                    <a:pt x="192301" y="3837060"/>
                    <a:pt x="210061" y="3860049"/>
                    <a:pt x="204141" y="3888786"/>
                  </a:cubicBezTo>
                  <a:cubicBezTo>
                    <a:pt x="198221" y="3900281"/>
                    <a:pt x="198221" y="3917523"/>
                    <a:pt x="186381" y="3923270"/>
                  </a:cubicBezTo>
                  <a:cubicBezTo>
                    <a:pt x="174540" y="3929018"/>
                    <a:pt x="162700" y="3923270"/>
                    <a:pt x="156780" y="3917523"/>
                  </a:cubicBezTo>
                  <a:cubicBezTo>
                    <a:pt x="156780" y="3923270"/>
                    <a:pt x="162700" y="3934765"/>
                    <a:pt x="168620" y="3940512"/>
                  </a:cubicBezTo>
                  <a:cubicBezTo>
                    <a:pt x="168620" y="3946260"/>
                    <a:pt x="174540" y="3952007"/>
                    <a:pt x="180460" y="3946260"/>
                  </a:cubicBezTo>
                  <a:cubicBezTo>
                    <a:pt x="198221" y="3957754"/>
                    <a:pt x="192301" y="3929018"/>
                    <a:pt x="210061" y="3940512"/>
                  </a:cubicBezTo>
                  <a:cubicBezTo>
                    <a:pt x="227821" y="3917523"/>
                    <a:pt x="215981" y="3883039"/>
                    <a:pt x="215981" y="3854302"/>
                  </a:cubicBezTo>
                  <a:cubicBezTo>
                    <a:pt x="204141" y="3842807"/>
                    <a:pt x="204141" y="3819818"/>
                    <a:pt x="198221" y="3808323"/>
                  </a:cubicBezTo>
                  <a:close/>
                  <a:moveTo>
                    <a:pt x="483986" y="3808319"/>
                  </a:moveTo>
                  <a:cubicBezTo>
                    <a:pt x="460189" y="3808319"/>
                    <a:pt x="472087" y="3837410"/>
                    <a:pt x="448290" y="3843228"/>
                  </a:cubicBezTo>
                  <a:cubicBezTo>
                    <a:pt x="454239" y="3849046"/>
                    <a:pt x="460189" y="3849046"/>
                    <a:pt x="466138" y="3854864"/>
                  </a:cubicBezTo>
                  <a:cubicBezTo>
                    <a:pt x="478037" y="3849046"/>
                    <a:pt x="478037" y="3825774"/>
                    <a:pt x="489935" y="3814137"/>
                  </a:cubicBezTo>
                  <a:close/>
                  <a:moveTo>
                    <a:pt x="2177762" y="3796071"/>
                  </a:moveTo>
                  <a:cubicBezTo>
                    <a:pt x="2177762" y="3801583"/>
                    <a:pt x="2177762" y="3807095"/>
                    <a:pt x="2171637" y="3812607"/>
                  </a:cubicBezTo>
                  <a:cubicBezTo>
                    <a:pt x="2165513" y="3818119"/>
                    <a:pt x="2171637" y="3818119"/>
                    <a:pt x="2177762" y="3818119"/>
                  </a:cubicBezTo>
                  <a:cubicBezTo>
                    <a:pt x="2190010" y="3818119"/>
                    <a:pt x="2177762" y="3801583"/>
                    <a:pt x="2177762" y="3796071"/>
                  </a:cubicBezTo>
                  <a:close/>
                  <a:moveTo>
                    <a:pt x="2586767" y="3784049"/>
                  </a:moveTo>
                  <a:cubicBezTo>
                    <a:pt x="2604187" y="3784049"/>
                    <a:pt x="2604187" y="3795629"/>
                    <a:pt x="2615800" y="3801419"/>
                  </a:cubicBezTo>
                  <a:cubicBezTo>
                    <a:pt x="2615800" y="3801419"/>
                    <a:pt x="2615800" y="3801419"/>
                    <a:pt x="2609994" y="3807209"/>
                  </a:cubicBezTo>
                  <a:cubicBezTo>
                    <a:pt x="2604187" y="3807209"/>
                    <a:pt x="2598381" y="3801419"/>
                    <a:pt x="2592574" y="3801419"/>
                  </a:cubicBezTo>
                  <a:cubicBezTo>
                    <a:pt x="2586767" y="3795629"/>
                    <a:pt x="2580961" y="3789839"/>
                    <a:pt x="2586767" y="3784049"/>
                  </a:cubicBezTo>
                  <a:close/>
                  <a:moveTo>
                    <a:pt x="507084" y="3783822"/>
                  </a:moveTo>
                  <a:cubicBezTo>
                    <a:pt x="494835" y="3801582"/>
                    <a:pt x="500959" y="3837103"/>
                    <a:pt x="507084" y="3854863"/>
                  </a:cubicBezTo>
                  <a:cubicBezTo>
                    <a:pt x="513208" y="3831183"/>
                    <a:pt x="519332" y="3807503"/>
                    <a:pt x="507084" y="3783822"/>
                  </a:cubicBezTo>
                  <a:close/>
                  <a:moveTo>
                    <a:pt x="2777320" y="3778927"/>
                  </a:moveTo>
                  <a:cubicBezTo>
                    <a:pt x="2771808" y="3784439"/>
                    <a:pt x="2760784" y="3789951"/>
                    <a:pt x="2760784" y="3800975"/>
                  </a:cubicBezTo>
                  <a:cubicBezTo>
                    <a:pt x="2760784" y="3800975"/>
                    <a:pt x="2760784" y="3800975"/>
                    <a:pt x="2766296" y="3800975"/>
                  </a:cubicBezTo>
                  <a:cubicBezTo>
                    <a:pt x="2771808" y="3795463"/>
                    <a:pt x="2782832" y="3784439"/>
                    <a:pt x="2777320" y="3778927"/>
                  </a:cubicBezTo>
                  <a:close/>
                  <a:moveTo>
                    <a:pt x="576900" y="3778923"/>
                  </a:moveTo>
                  <a:cubicBezTo>
                    <a:pt x="564651" y="3802290"/>
                    <a:pt x="558527" y="3837339"/>
                    <a:pt x="576900" y="3854864"/>
                  </a:cubicBezTo>
                  <a:cubicBezTo>
                    <a:pt x="583024" y="3843181"/>
                    <a:pt x="595273" y="3831498"/>
                    <a:pt x="595273" y="3813973"/>
                  </a:cubicBezTo>
                  <a:cubicBezTo>
                    <a:pt x="589149" y="3802290"/>
                    <a:pt x="583024" y="3790606"/>
                    <a:pt x="576900" y="3778923"/>
                  </a:cubicBezTo>
                  <a:close/>
                  <a:moveTo>
                    <a:pt x="663862" y="3772554"/>
                  </a:moveTo>
                  <a:cubicBezTo>
                    <a:pt x="663862" y="3772554"/>
                    <a:pt x="663862" y="3772554"/>
                    <a:pt x="675838" y="3801950"/>
                  </a:cubicBezTo>
                  <a:cubicBezTo>
                    <a:pt x="693802" y="3807829"/>
                    <a:pt x="705779" y="3813708"/>
                    <a:pt x="717755" y="3825467"/>
                  </a:cubicBezTo>
                  <a:cubicBezTo>
                    <a:pt x="717755" y="3825467"/>
                    <a:pt x="717755" y="3825467"/>
                    <a:pt x="717755" y="3796071"/>
                  </a:cubicBezTo>
                  <a:cubicBezTo>
                    <a:pt x="705779" y="3778433"/>
                    <a:pt x="681826" y="3766675"/>
                    <a:pt x="663862" y="3772554"/>
                  </a:cubicBezTo>
                  <a:close/>
                  <a:moveTo>
                    <a:pt x="232719" y="3771575"/>
                  </a:moveTo>
                  <a:cubicBezTo>
                    <a:pt x="232719" y="3771575"/>
                    <a:pt x="232719" y="3771575"/>
                    <a:pt x="232719" y="3794874"/>
                  </a:cubicBezTo>
                  <a:cubicBezTo>
                    <a:pt x="244372" y="3823998"/>
                    <a:pt x="250198" y="3858947"/>
                    <a:pt x="261850" y="3888071"/>
                  </a:cubicBezTo>
                  <a:cubicBezTo>
                    <a:pt x="261850" y="3888071"/>
                    <a:pt x="261850" y="3888071"/>
                    <a:pt x="314287" y="3917195"/>
                  </a:cubicBezTo>
                  <a:cubicBezTo>
                    <a:pt x="320113" y="3923020"/>
                    <a:pt x="337592" y="3911370"/>
                    <a:pt x="337592" y="3923020"/>
                  </a:cubicBezTo>
                  <a:cubicBezTo>
                    <a:pt x="320113" y="3934670"/>
                    <a:pt x="296808" y="3923020"/>
                    <a:pt x="279329" y="3917195"/>
                  </a:cubicBezTo>
                  <a:cubicBezTo>
                    <a:pt x="285155" y="3934670"/>
                    <a:pt x="308460" y="3934670"/>
                    <a:pt x="320113" y="3946319"/>
                  </a:cubicBezTo>
                  <a:cubicBezTo>
                    <a:pt x="325939" y="3952144"/>
                    <a:pt x="343418" y="3934670"/>
                    <a:pt x="343418" y="3952144"/>
                  </a:cubicBezTo>
                  <a:cubicBezTo>
                    <a:pt x="331765" y="3969618"/>
                    <a:pt x="308460" y="3952144"/>
                    <a:pt x="290982" y="3952144"/>
                  </a:cubicBezTo>
                  <a:cubicBezTo>
                    <a:pt x="296808" y="3969618"/>
                    <a:pt x="314287" y="3975443"/>
                    <a:pt x="331765" y="3981268"/>
                  </a:cubicBezTo>
                  <a:cubicBezTo>
                    <a:pt x="343418" y="3987093"/>
                    <a:pt x="360896" y="3975443"/>
                    <a:pt x="366723" y="3987093"/>
                  </a:cubicBezTo>
                  <a:cubicBezTo>
                    <a:pt x="355070" y="3998742"/>
                    <a:pt x="337592" y="3992918"/>
                    <a:pt x="320113" y="3992918"/>
                  </a:cubicBezTo>
                  <a:cubicBezTo>
                    <a:pt x="320113" y="4016217"/>
                    <a:pt x="343418" y="4010392"/>
                    <a:pt x="355070" y="4016217"/>
                  </a:cubicBezTo>
                  <a:cubicBezTo>
                    <a:pt x="372549" y="4027866"/>
                    <a:pt x="395854" y="4016217"/>
                    <a:pt x="401680" y="4033691"/>
                  </a:cubicBezTo>
                  <a:cubicBezTo>
                    <a:pt x="413333" y="4016217"/>
                    <a:pt x="430811" y="4022042"/>
                    <a:pt x="442464" y="4016217"/>
                  </a:cubicBezTo>
                  <a:cubicBezTo>
                    <a:pt x="442464" y="4016217"/>
                    <a:pt x="442464" y="4016217"/>
                    <a:pt x="448290" y="4016217"/>
                  </a:cubicBezTo>
                  <a:cubicBezTo>
                    <a:pt x="448290" y="4004567"/>
                    <a:pt x="448290" y="3992918"/>
                    <a:pt x="436638" y="3987093"/>
                  </a:cubicBezTo>
                  <a:cubicBezTo>
                    <a:pt x="424985" y="3963794"/>
                    <a:pt x="401680" y="3969618"/>
                    <a:pt x="378375" y="3963794"/>
                  </a:cubicBezTo>
                  <a:cubicBezTo>
                    <a:pt x="378375" y="3963794"/>
                    <a:pt x="378375" y="3963794"/>
                    <a:pt x="372549" y="3957969"/>
                  </a:cubicBezTo>
                  <a:cubicBezTo>
                    <a:pt x="372549" y="3934670"/>
                    <a:pt x="355070" y="3917195"/>
                    <a:pt x="331765" y="3899721"/>
                  </a:cubicBezTo>
                  <a:cubicBezTo>
                    <a:pt x="273503" y="3888071"/>
                    <a:pt x="244372" y="3823998"/>
                    <a:pt x="238545" y="3771575"/>
                  </a:cubicBezTo>
                  <a:close/>
                  <a:moveTo>
                    <a:pt x="1443675" y="3761776"/>
                  </a:moveTo>
                  <a:cubicBezTo>
                    <a:pt x="1443675" y="3772975"/>
                    <a:pt x="1437959" y="3789773"/>
                    <a:pt x="1443675" y="3800971"/>
                  </a:cubicBezTo>
                  <a:cubicBezTo>
                    <a:pt x="1443675" y="3800971"/>
                    <a:pt x="1443675" y="3800971"/>
                    <a:pt x="1449392" y="3800971"/>
                  </a:cubicBezTo>
                  <a:cubicBezTo>
                    <a:pt x="1455108" y="3789773"/>
                    <a:pt x="1443675" y="3772975"/>
                    <a:pt x="1443675" y="3761776"/>
                  </a:cubicBezTo>
                  <a:close/>
                  <a:moveTo>
                    <a:pt x="1415913" y="3761776"/>
                  </a:moveTo>
                  <a:cubicBezTo>
                    <a:pt x="1410061" y="3761776"/>
                    <a:pt x="1404209" y="3761776"/>
                    <a:pt x="1404209" y="3767429"/>
                  </a:cubicBezTo>
                  <a:cubicBezTo>
                    <a:pt x="1380801" y="3795694"/>
                    <a:pt x="1345688" y="3818307"/>
                    <a:pt x="1310576" y="3812653"/>
                  </a:cubicBezTo>
                  <a:cubicBezTo>
                    <a:pt x="1328132" y="3823960"/>
                    <a:pt x="1339836" y="3835266"/>
                    <a:pt x="1363244" y="3829613"/>
                  </a:cubicBezTo>
                  <a:cubicBezTo>
                    <a:pt x="1392505" y="3823960"/>
                    <a:pt x="1404209" y="3784388"/>
                    <a:pt x="1415913" y="3761776"/>
                  </a:cubicBezTo>
                  <a:close/>
                  <a:moveTo>
                    <a:pt x="2666167" y="3759534"/>
                  </a:moveTo>
                  <a:cubicBezTo>
                    <a:pt x="2662595" y="3760963"/>
                    <a:pt x="2658308" y="3763821"/>
                    <a:pt x="2655449" y="3760963"/>
                  </a:cubicBezTo>
                  <a:cubicBezTo>
                    <a:pt x="2655449" y="3766679"/>
                    <a:pt x="2666882" y="3766679"/>
                    <a:pt x="2672598" y="3766679"/>
                  </a:cubicBezTo>
                  <a:cubicBezTo>
                    <a:pt x="2672598" y="3758105"/>
                    <a:pt x="2669740" y="3758105"/>
                    <a:pt x="2666167" y="3759534"/>
                  </a:cubicBezTo>
                  <a:close/>
                  <a:moveTo>
                    <a:pt x="1467355" y="3754426"/>
                  </a:moveTo>
                  <a:cubicBezTo>
                    <a:pt x="1467355" y="3754426"/>
                    <a:pt x="1467355" y="3754426"/>
                    <a:pt x="1467355" y="3784367"/>
                  </a:cubicBezTo>
                  <a:cubicBezTo>
                    <a:pt x="1467355" y="3790355"/>
                    <a:pt x="1473480" y="3802331"/>
                    <a:pt x="1479604" y="3808319"/>
                  </a:cubicBezTo>
                  <a:cubicBezTo>
                    <a:pt x="1473480" y="3790355"/>
                    <a:pt x="1473480" y="3772391"/>
                    <a:pt x="1467355" y="3754426"/>
                  </a:cubicBezTo>
                  <a:close/>
                  <a:moveTo>
                    <a:pt x="2185110" y="3749527"/>
                  </a:moveTo>
                  <a:cubicBezTo>
                    <a:pt x="2178986" y="3755039"/>
                    <a:pt x="2172861" y="3760551"/>
                    <a:pt x="2185110" y="3771575"/>
                  </a:cubicBezTo>
                  <a:cubicBezTo>
                    <a:pt x="2185110" y="3766063"/>
                    <a:pt x="2185110" y="3755039"/>
                    <a:pt x="2185110" y="3749527"/>
                  </a:cubicBezTo>
                  <a:close/>
                  <a:moveTo>
                    <a:pt x="610911" y="3749527"/>
                  </a:moveTo>
                  <a:cubicBezTo>
                    <a:pt x="610911" y="3749527"/>
                    <a:pt x="610911" y="3749527"/>
                    <a:pt x="605070" y="3761163"/>
                  </a:cubicBezTo>
                  <a:cubicBezTo>
                    <a:pt x="610911" y="3784435"/>
                    <a:pt x="622595" y="3801889"/>
                    <a:pt x="640120" y="3813525"/>
                  </a:cubicBezTo>
                  <a:cubicBezTo>
                    <a:pt x="645961" y="3830979"/>
                    <a:pt x="663486" y="3836797"/>
                    <a:pt x="681011" y="3842615"/>
                  </a:cubicBezTo>
                  <a:cubicBezTo>
                    <a:pt x="681011" y="3842615"/>
                    <a:pt x="681011" y="3842615"/>
                    <a:pt x="675169" y="3825161"/>
                  </a:cubicBezTo>
                  <a:cubicBezTo>
                    <a:pt x="651803" y="3801889"/>
                    <a:pt x="651803" y="3755345"/>
                    <a:pt x="610911" y="3749527"/>
                  </a:cubicBezTo>
                  <a:close/>
                  <a:moveTo>
                    <a:pt x="1344871" y="3744627"/>
                  </a:moveTo>
                  <a:cubicBezTo>
                    <a:pt x="1344871" y="3750139"/>
                    <a:pt x="1344871" y="3755651"/>
                    <a:pt x="1344871" y="3761163"/>
                  </a:cubicBezTo>
                  <a:cubicBezTo>
                    <a:pt x="1350995" y="3755651"/>
                    <a:pt x="1350995" y="3766675"/>
                    <a:pt x="1357120" y="3761163"/>
                  </a:cubicBezTo>
                  <a:cubicBezTo>
                    <a:pt x="1357120" y="3750139"/>
                    <a:pt x="1357120" y="3744627"/>
                    <a:pt x="1344871" y="3744627"/>
                  </a:cubicBezTo>
                  <a:close/>
                  <a:moveTo>
                    <a:pt x="460538" y="3743158"/>
                  </a:moveTo>
                  <a:cubicBezTo>
                    <a:pt x="448639" y="3737279"/>
                    <a:pt x="442690" y="3749037"/>
                    <a:pt x="430791" y="3749037"/>
                  </a:cubicBezTo>
                  <a:cubicBezTo>
                    <a:pt x="430791" y="3749037"/>
                    <a:pt x="430791" y="3749037"/>
                    <a:pt x="418893" y="3772554"/>
                  </a:cubicBezTo>
                  <a:cubicBezTo>
                    <a:pt x="418893" y="3778434"/>
                    <a:pt x="424842" y="3790192"/>
                    <a:pt x="424842" y="3796071"/>
                  </a:cubicBezTo>
                  <a:cubicBezTo>
                    <a:pt x="436741" y="3778434"/>
                    <a:pt x="460538" y="3766675"/>
                    <a:pt x="460538" y="3743158"/>
                  </a:cubicBezTo>
                  <a:close/>
                  <a:moveTo>
                    <a:pt x="2591145" y="3737281"/>
                  </a:moveTo>
                  <a:cubicBezTo>
                    <a:pt x="2580121" y="3737281"/>
                    <a:pt x="2574609" y="3743405"/>
                    <a:pt x="2574609" y="3755654"/>
                  </a:cubicBezTo>
                  <a:cubicBezTo>
                    <a:pt x="2580121" y="3749529"/>
                    <a:pt x="2596657" y="3761778"/>
                    <a:pt x="2596657" y="3749529"/>
                  </a:cubicBezTo>
                  <a:cubicBezTo>
                    <a:pt x="2591145" y="3749529"/>
                    <a:pt x="2591145" y="3737281"/>
                    <a:pt x="2591145" y="3737281"/>
                  </a:cubicBezTo>
                  <a:close/>
                  <a:moveTo>
                    <a:pt x="646857" y="3732848"/>
                  </a:moveTo>
                  <a:cubicBezTo>
                    <a:pt x="641093" y="3732666"/>
                    <a:pt x="635329" y="3733757"/>
                    <a:pt x="629565" y="3736666"/>
                  </a:cubicBezTo>
                  <a:cubicBezTo>
                    <a:pt x="641093" y="3748302"/>
                    <a:pt x="646857" y="3748302"/>
                    <a:pt x="652621" y="3754120"/>
                  </a:cubicBezTo>
                  <a:cubicBezTo>
                    <a:pt x="675676" y="3754120"/>
                    <a:pt x="704496" y="3754120"/>
                    <a:pt x="721788" y="3771575"/>
                  </a:cubicBezTo>
                  <a:cubicBezTo>
                    <a:pt x="727552" y="3771575"/>
                    <a:pt x="727552" y="3765757"/>
                    <a:pt x="727552" y="3759939"/>
                  </a:cubicBezTo>
                  <a:lnTo>
                    <a:pt x="698732" y="3754120"/>
                  </a:lnTo>
                  <a:cubicBezTo>
                    <a:pt x="681440" y="3745393"/>
                    <a:pt x="664149" y="3733393"/>
                    <a:pt x="646857" y="3732848"/>
                  </a:cubicBezTo>
                  <a:close/>
                  <a:moveTo>
                    <a:pt x="2148365" y="3732380"/>
                  </a:moveTo>
                  <a:cubicBezTo>
                    <a:pt x="2148365" y="3749528"/>
                    <a:pt x="2148365" y="3766676"/>
                    <a:pt x="2154081" y="3783824"/>
                  </a:cubicBezTo>
                  <a:cubicBezTo>
                    <a:pt x="2154081" y="3766676"/>
                    <a:pt x="2159797" y="3749528"/>
                    <a:pt x="2165514" y="3738096"/>
                  </a:cubicBezTo>
                  <a:cubicBezTo>
                    <a:pt x="2159797" y="3743812"/>
                    <a:pt x="2154081" y="3738096"/>
                    <a:pt x="2148365" y="3732380"/>
                  </a:cubicBezTo>
                  <a:close/>
                  <a:moveTo>
                    <a:pt x="557806" y="3729402"/>
                  </a:moveTo>
                  <a:cubicBezTo>
                    <a:pt x="551321" y="3730859"/>
                    <a:pt x="545558" y="3733773"/>
                    <a:pt x="542676" y="3736687"/>
                  </a:cubicBezTo>
                  <a:cubicBezTo>
                    <a:pt x="513856" y="3754173"/>
                    <a:pt x="531148" y="3777487"/>
                    <a:pt x="531148" y="3800801"/>
                  </a:cubicBezTo>
                  <a:cubicBezTo>
                    <a:pt x="531148" y="3818287"/>
                    <a:pt x="525384" y="3847430"/>
                    <a:pt x="513856" y="3864915"/>
                  </a:cubicBezTo>
                  <a:cubicBezTo>
                    <a:pt x="508092" y="3864915"/>
                    <a:pt x="508092" y="3859087"/>
                    <a:pt x="502328" y="3864915"/>
                  </a:cubicBezTo>
                  <a:cubicBezTo>
                    <a:pt x="502328" y="3876573"/>
                    <a:pt x="485036" y="3888230"/>
                    <a:pt x="508092" y="3894058"/>
                  </a:cubicBezTo>
                  <a:cubicBezTo>
                    <a:pt x="536912" y="3859087"/>
                    <a:pt x="531148" y="3800801"/>
                    <a:pt x="559967" y="3771659"/>
                  </a:cubicBezTo>
                  <a:cubicBezTo>
                    <a:pt x="559967" y="3771659"/>
                    <a:pt x="559967" y="3771659"/>
                    <a:pt x="583023" y="3736687"/>
                  </a:cubicBezTo>
                  <a:cubicBezTo>
                    <a:pt x="583023" y="3736687"/>
                    <a:pt x="577259" y="3736687"/>
                    <a:pt x="577259" y="3730859"/>
                  </a:cubicBezTo>
                  <a:cubicBezTo>
                    <a:pt x="571495" y="3727945"/>
                    <a:pt x="564290" y="3727945"/>
                    <a:pt x="557806" y="3729402"/>
                  </a:cubicBezTo>
                  <a:close/>
                  <a:moveTo>
                    <a:pt x="2679946" y="3725034"/>
                  </a:moveTo>
                  <a:cubicBezTo>
                    <a:pt x="2679946" y="3736792"/>
                    <a:pt x="2691145" y="3736792"/>
                    <a:pt x="2685546" y="3748551"/>
                  </a:cubicBezTo>
                  <a:lnTo>
                    <a:pt x="2698798" y="3790927"/>
                  </a:lnTo>
                  <a:lnTo>
                    <a:pt x="2690094" y="3778927"/>
                  </a:lnTo>
                  <a:cubicBezTo>
                    <a:pt x="2687295" y="3778927"/>
                    <a:pt x="2685895" y="3783270"/>
                    <a:pt x="2683795" y="3786165"/>
                  </a:cubicBezTo>
                  <a:lnTo>
                    <a:pt x="2681501" y="3785848"/>
                  </a:lnTo>
                  <a:lnTo>
                    <a:pt x="2680671" y="3783868"/>
                  </a:lnTo>
                  <a:cubicBezTo>
                    <a:pt x="2677859" y="3780430"/>
                    <a:pt x="2673867" y="3778259"/>
                    <a:pt x="2668060" y="3778259"/>
                  </a:cubicBezTo>
                  <a:cubicBezTo>
                    <a:pt x="2662254" y="3784049"/>
                    <a:pt x="2657899" y="3781154"/>
                    <a:pt x="2653543" y="3777535"/>
                  </a:cubicBezTo>
                  <a:lnTo>
                    <a:pt x="2648981" y="3775942"/>
                  </a:lnTo>
                  <a:lnTo>
                    <a:pt x="2647011" y="3773192"/>
                  </a:lnTo>
                  <a:cubicBezTo>
                    <a:pt x="2644834" y="3772468"/>
                    <a:pt x="2641930" y="3772468"/>
                    <a:pt x="2639027" y="3772468"/>
                  </a:cubicBezTo>
                  <a:lnTo>
                    <a:pt x="2648981" y="3775942"/>
                  </a:lnTo>
                  <a:lnTo>
                    <a:pt x="2650640" y="3778259"/>
                  </a:lnTo>
                  <a:cubicBezTo>
                    <a:pt x="2647737" y="3781154"/>
                    <a:pt x="2646285" y="3784049"/>
                    <a:pt x="2644834" y="3786220"/>
                  </a:cubicBezTo>
                  <a:lnTo>
                    <a:pt x="2641937" y="3788025"/>
                  </a:lnTo>
                  <a:lnTo>
                    <a:pt x="2638792" y="3787444"/>
                  </a:lnTo>
                  <a:lnTo>
                    <a:pt x="2632849" y="3788542"/>
                  </a:lnTo>
                  <a:lnTo>
                    <a:pt x="2625236" y="3786944"/>
                  </a:lnTo>
                  <a:cubicBezTo>
                    <a:pt x="2621607" y="3788391"/>
                    <a:pt x="2618704" y="3789839"/>
                    <a:pt x="2615800" y="3784049"/>
                  </a:cubicBezTo>
                  <a:cubicBezTo>
                    <a:pt x="2609994" y="3772468"/>
                    <a:pt x="2598381" y="3784049"/>
                    <a:pt x="2592574" y="3772468"/>
                  </a:cubicBezTo>
                  <a:cubicBezTo>
                    <a:pt x="2589671" y="3775364"/>
                    <a:pt x="2588219" y="3779706"/>
                    <a:pt x="2586767" y="3784049"/>
                  </a:cubicBezTo>
                  <a:lnTo>
                    <a:pt x="2582122" y="3793313"/>
                  </a:lnTo>
                  <a:lnTo>
                    <a:pt x="2581245" y="3792858"/>
                  </a:lnTo>
                  <a:cubicBezTo>
                    <a:pt x="2579101" y="3787404"/>
                    <a:pt x="2585225" y="3775404"/>
                    <a:pt x="2580326" y="3766677"/>
                  </a:cubicBezTo>
                  <a:cubicBezTo>
                    <a:pt x="2567261" y="3778313"/>
                    <a:pt x="2573794" y="3789949"/>
                    <a:pt x="2567261" y="3807404"/>
                  </a:cubicBezTo>
                  <a:cubicBezTo>
                    <a:pt x="2580326" y="3813222"/>
                    <a:pt x="2567261" y="3795767"/>
                    <a:pt x="2580326" y="3795767"/>
                  </a:cubicBezTo>
                  <a:lnTo>
                    <a:pt x="2581134" y="3795767"/>
                  </a:lnTo>
                  <a:lnTo>
                    <a:pt x="2584590" y="3798524"/>
                  </a:lnTo>
                  <a:cubicBezTo>
                    <a:pt x="2586767" y="3799972"/>
                    <a:pt x="2589671" y="3801419"/>
                    <a:pt x="2592574" y="3801419"/>
                  </a:cubicBezTo>
                  <a:cubicBezTo>
                    <a:pt x="2592574" y="3801419"/>
                    <a:pt x="2592574" y="3801419"/>
                    <a:pt x="2592574" y="3807209"/>
                  </a:cubicBezTo>
                  <a:cubicBezTo>
                    <a:pt x="2592574" y="3818790"/>
                    <a:pt x="2580961" y="3807209"/>
                    <a:pt x="2580961" y="3812999"/>
                  </a:cubicBezTo>
                  <a:lnTo>
                    <a:pt x="2553196" y="3863756"/>
                  </a:lnTo>
                  <a:lnTo>
                    <a:pt x="2551338" y="3862827"/>
                  </a:lnTo>
                  <a:cubicBezTo>
                    <a:pt x="2549807" y="3861296"/>
                    <a:pt x="2548276" y="3859765"/>
                    <a:pt x="2545213" y="3859765"/>
                  </a:cubicBezTo>
                  <a:cubicBezTo>
                    <a:pt x="2545213" y="3865889"/>
                    <a:pt x="2545213" y="3865889"/>
                    <a:pt x="2545213" y="3865889"/>
                  </a:cubicBezTo>
                  <a:lnTo>
                    <a:pt x="2549619" y="3870295"/>
                  </a:lnTo>
                  <a:lnTo>
                    <a:pt x="2546121" y="3876691"/>
                  </a:lnTo>
                  <a:cubicBezTo>
                    <a:pt x="2546121" y="3899852"/>
                    <a:pt x="2540314" y="3917222"/>
                    <a:pt x="2551928" y="3940383"/>
                  </a:cubicBezTo>
                  <a:cubicBezTo>
                    <a:pt x="2557734" y="3934592"/>
                    <a:pt x="2557734" y="3934592"/>
                    <a:pt x="2557734" y="3928802"/>
                  </a:cubicBezTo>
                  <a:cubicBezTo>
                    <a:pt x="2557734" y="3917222"/>
                    <a:pt x="2569347" y="3917222"/>
                    <a:pt x="2580961" y="3917222"/>
                  </a:cubicBezTo>
                  <a:cubicBezTo>
                    <a:pt x="2598381" y="3934592"/>
                    <a:pt x="2598381" y="3957753"/>
                    <a:pt x="2592574" y="3980914"/>
                  </a:cubicBezTo>
                  <a:cubicBezTo>
                    <a:pt x="2592574" y="3992494"/>
                    <a:pt x="2563541" y="4009864"/>
                    <a:pt x="2586767" y="4027235"/>
                  </a:cubicBezTo>
                  <a:cubicBezTo>
                    <a:pt x="2598381" y="4050395"/>
                    <a:pt x="2580961" y="4079346"/>
                    <a:pt x="2569347" y="4096716"/>
                  </a:cubicBezTo>
                  <a:cubicBezTo>
                    <a:pt x="2569347" y="4125667"/>
                    <a:pt x="2557734" y="4148828"/>
                    <a:pt x="2557734" y="4171988"/>
                  </a:cubicBezTo>
                  <a:cubicBezTo>
                    <a:pt x="2563541" y="4171988"/>
                    <a:pt x="2575154" y="4171988"/>
                    <a:pt x="2580961" y="4177778"/>
                  </a:cubicBezTo>
                  <a:cubicBezTo>
                    <a:pt x="2586767" y="4189359"/>
                    <a:pt x="2575154" y="4200939"/>
                    <a:pt x="2575154" y="4212519"/>
                  </a:cubicBezTo>
                  <a:cubicBezTo>
                    <a:pt x="2575154" y="4212519"/>
                    <a:pt x="2575154" y="4212519"/>
                    <a:pt x="2580961" y="4206729"/>
                  </a:cubicBezTo>
                  <a:cubicBezTo>
                    <a:pt x="2604187" y="4189359"/>
                    <a:pt x="2586767" y="4160408"/>
                    <a:pt x="2604187" y="4143038"/>
                  </a:cubicBezTo>
                  <a:cubicBezTo>
                    <a:pt x="2604187" y="4131457"/>
                    <a:pt x="2621607" y="4131457"/>
                    <a:pt x="2633220" y="4125667"/>
                  </a:cubicBezTo>
                  <a:cubicBezTo>
                    <a:pt x="2633220" y="4125667"/>
                    <a:pt x="2633220" y="4125667"/>
                    <a:pt x="2639027" y="4067766"/>
                  </a:cubicBezTo>
                  <a:cubicBezTo>
                    <a:pt x="2633220" y="4056185"/>
                    <a:pt x="2650640" y="4050395"/>
                    <a:pt x="2644834" y="4038815"/>
                  </a:cubicBezTo>
                  <a:cubicBezTo>
                    <a:pt x="2633220" y="4015654"/>
                    <a:pt x="2639027" y="3986704"/>
                    <a:pt x="2656447" y="3969333"/>
                  </a:cubicBezTo>
                  <a:cubicBezTo>
                    <a:pt x="2668060" y="3969333"/>
                    <a:pt x="2679673" y="3963543"/>
                    <a:pt x="2685480" y="3969333"/>
                  </a:cubicBezTo>
                  <a:cubicBezTo>
                    <a:pt x="2697093" y="3963543"/>
                    <a:pt x="2697093" y="3951963"/>
                    <a:pt x="2697093" y="3940383"/>
                  </a:cubicBezTo>
                  <a:cubicBezTo>
                    <a:pt x="2685480" y="3946173"/>
                    <a:pt x="2673867" y="3951963"/>
                    <a:pt x="2662253" y="3946173"/>
                  </a:cubicBezTo>
                  <a:cubicBezTo>
                    <a:pt x="2639027" y="3923012"/>
                    <a:pt x="2656447" y="3894061"/>
                    <a:pt x="2656447" y="3870901"/>
                  </a:cubicBezTo>
                  <a:cubicBezTo>
                    <a:pt x="2656447" y="3859321"/>
                    <a:pt x="2668060" y="3853530"/>
                    <a:pt x="2679673" y="3853530"/>
                  </a:cubicBezTo>
                  <a:cubicBezTo>
                    <a:pt x="2685480" y="3853530"/>
                    <a:pt x="2691287" y="3865111"/>
                    <a:pt x="2691287" y="3870901"/>
                  </a:cubicBezTo>
                  <a:cubicBezTo>
                    <a:pt x="2697093" y="3853530"/>
                    <a:pt x="2691287" y="3841950"/>
                    <a:pt x="2691287" y="3824580"/>
                  </a:cubicBezTo>
                  <a:lnTo>
                    <a:pt x="2690860" y="3822270"/>
                  </a:lnTo>
                  <a:lnTo>
                    <a:pt x="2702482" y="3807640"/>
                  </a:lnTo>
                  <a:lnTo>
                    <a:pt x="2707943" y="3842618"/>
                  </a:lnTo>
                  <a:cubicBezTo>
                    <a:pt x="2719141" y="3801463"/>
                    <a:pt x="2702343" y="3760309"/>
                    <a:pt x="2679946" y="3725034"/>
                  </a:cubicBezTo>
                  <a:close/>
                  <a:moveTo>
                    <a:pt x="1800512" y="3725030"/>
                  </a:moveTo>
                  <a:cubicBezTo>
                    <a:pt x="1793162" y="3725030"/>
                    <a:pt x="1793162" y="3731154"/>
                    <a:pt x="1793162" y="3731154"/>
                  </a:cubicBezTo>
                  <a:cubicBezTo>
                    <a:pt x="1800512" y="3737279"/>
                    <a:pt x="1800512" y="3731154"/>
                    <a:pt x="1800512" y="3725030"/>
                  </a:cubicBezTo>
                  <a:close/>
                  <a:moveTo>
                    <a:pt x="524231" y="3725030"/>
                  </a:moveTo>
                  <a:cubicBezTo>
                    <a:pt x="506777" y="3725030"/>
                    <a:pt x="489323" y="3725030"/>
                    <a:pt x="483505" y="3736734"/>
                  </a:cubicBezTo>
                  <a:cubicBezTo>
                    <a:pt x="471869" y="3765994"/>
                    <a:pt x="460233" y="3789402"/>
                    <a:pt x="436961" y="3806959"/>
                  </a:cubicBezTo>
                  <a:cubicBezTo>
                    <a:pt x="431143" y="3818663"/>
                    <a:pt x="436961" y="3824515"/>
                    <a:pt x="442779" y="3830367"/>
                  </a:cubicBezTo>
                  <a:cubicBezTo>
                    <a:pt x="454415" y="3812811"/>
                    <a:pt x="466051" y="3795254"/>
                    <a:pt x="489323" y="3789402"/>
                  </a:cubicBezTo>
                  <a:cubicBezTo>
                    <a:pt x="489323" y="3789402"/>
                    <a:pt x="489323" y="3789402"/>
                    <a:pt x="500959" y="3760142"/>
                  </a:cubicBezTo>
                  <a:cubicBezTo>
                    <a:pt x="506777" y="3748438"/>
                    <a:pt x="518413" y="3736734"/>
                    <a:pt x="524231" y="3725030"/>
                  </a:cubicBezTo>
                  <a:close/>
                  <a:moveTo>
                    <a:pt x="2417341" y="3720990"/>
                  </a:moveTo>
                  <a:cubicBezTo>
                    <a:pt x="2399997" y="3726747"/>
                    <a:pt x="2394216" y="3744017"/>
                    <a:pt x="2388434" y="3761287"/>
                  </a:cubicBezTo>
                  <a:cubicBezTo>
                    <a:pt x="2394216" y="3772801"/>
                    <a:pt x="2388434" y="3790071"/>
                    <a:pt x="2399997" y="3801584"/>
                  </a:cubicBezTo>
                  <a:cubicBezTo>
                    <a:pt x="2411559" y="3824611"/>
                    <a:pt x="2440466" y="3830368"/>
                    <a:pt x="2463591" y="3824611"/>
                  </a:cubicBezTo>
                  <a:cubicBezTo>
                    <a:pt x="2480935" y="3818855"/>
                    <a:pt x="2492497" y="3807341"/>
                    <a:pt x="2504060" y="3795828"/>
                  </a:cubicBezTo>
                  <a:cubicBezTo>
                    <a:pt x="2509841" y="3772801"/>
                    <a:pt x="2527185" y="3755530"/>
                    <a:pt x="2532966" y="3732503"/>
                  </a:cubicBezTo>
                  <a:cubicBezTo>
                    <a:pt x="2521404" y="3738260"/>
                    <a:pt x="2527185" y="3744017"/>
                    <a:pt x="2521404" y="3749774"/>
                  </a:cubicBezTo>
                  <a:cubicBezTo>
                    <a:pt x="2509841" y="3772801"/>
                    <a:pt x="2480935" y="3795828"/>
                    <a:pt x="2457810" y="3795828"/>
                  </a:cubicBezTo>
                  <a:cubicBezTo>
                    <a:pt x="2440466" y="3795828"/>
                    <a:pt x="2428903" y="3790071"/>
                    <a:pt x="2423122" y="3778557"/>
                  </a:cubicBezTo>
                  <a:cubicBezTo>
                    <a:pt x="2405778" y="3755530"/>
                    <a:pt x="2428903" y="3744017"/>
                    <a:pt x="2428903" y="3726747"/>
                  </a:cubicBezTo>
                  <a:cubicBezTo>
                    <a:pt x="2428903" y="3726747"/>
                    <a:pt x="2423122" y="3715233"/>
                    <a:pt x="2417341" y="3720990"/>
                  </a:cubicBezTo>
                  <a:close/>
                  <a:moveTo>
                    <a:pt x="2777443" y="3720134"/>
                  </a:moveTo>
                  <a:cubicBezTo>
                    <a:pt x="2777443" y="3720134"/>
                    <a:pt x="2777443" y="3720134"/>
                    <a:pt x="2771563" y="3725850"/>
                  </a:cubicBezTo>
                  <a:cubicBezTo>
                    <a:pt x="2771563" y="3748714"/>
                    <a:pt x="2736288" y="3754430"/>
                    <a:pt x="2759805" y="3771578"/>
                  </a:cubicBezTo>
                  <a:cubicBezTo>
                    <a:pt x="2759805" y="3765862"/>
                    <a:pt x="2771563" y="3760146"/>
                    <a:pt x="2765684" y="3748714"/>
                  </a:cubicBezTo>
                  <a:cubicBezTo>
                    <a:pt x="2765684" y="3742998"/>
                    <a:pt x="2771563" y="3742998"/>
                    <a:pt x="2771563" y="3742998"/>
                  </a:cubicBezTo>
                  <a:cubicBezTo>
                    <a:pt x="2789201" y="3742998"/>
                    <a:pt x="2777443" y="3765862"/>
                    <a:pt x="2795080" y="3765862"/>
                  </a:cubicBezTo>
                  <a:cubicBezTo>
                    <a:pt x="2795080" y="3765862"/>
                    <a:pt x="2795080" y="3765862"/>
                    <a:pt x="2795080" y="3725850"/>
                  </a:cubicBezTo>
                  <a:cubicBezTo>
                    <a:pt x="2789201" y="3725850"/>
                    <a:pt x="2783322" y="3725850"/>
                    <a:pt x="2777443" y="3720134"/>
                  </a:cubicBezTo>
                  <a:close/>
                  <a:moveTo>
                    <a:pt x="2213690" y="3720130"/>
                  </a:moveTo>
                  <a:cubicBezTo>
                    <a:pt x="2207974" y="3731766"/>
                    <a:pt x="2202258" y="3749220"/>
                    <a:pt x="2202258" y="3760856"/>
                  </a:cubicBezTo>
                  <a:cubicBezTo>
                    <a:pt x="2207974" y="3784128"/>
                    <a:pt x="2230838" y="3801582"/>
                    <a:pt x="2219406" y="3824854"/>
                  </a:cubicBezTo>
                  <a:cubicBezTo>
                    <a:pt x="2219406" y="3830672"/>
                    <a:pt x="2213690" y="3830672"/>
                    <a:pt x="2207974" y="3824854"/>
                  </a:cubicBezTo>
                  <a:cubicBezTo>
                    <a:pt x="2207974" y="3819036"/>
                    <a:pt x="2207974" y="3801582"/>
                    <a:pt x="2196542" y="3795764"/>
                  </a:cubicBezTo>
                  <a:cubicBezTo>
                    <a:pt x="2202258" y="3813218"/>
                    <a:pt x="2185110" y="3830672"/>
                    <a:pt x="2207974" y="3848126"/>
                  </a:cubicBezTo>
                  <a:cubicBezTo>
                    <a:pt x="2219406" y="3853944"/>
                    <a:pt x="2242269" y="3859762"/>
                    <a:pt x="2253701" y="3848126"/>
                  </a:cubicBezTo>
                  <a:cubicBezTo>
                    <a:pt x="2253701" y="3848126"/>
                    <a:pt x="2247985" y="3842308"/>
                    <a:pt x="2242269" y="3836490"/>
                  </a:cubicBezTo>
                  <a:cubicBezTo>
                    <a:pt x="2219406" y="3801582"/>
                    <a:pt x="2247985" y="3749220"/>
                    <a:pt x="2213690" y="3720130"/>
                  </a:cubicBezTo>
                  <a:close/>
                  <a:moveTo>
                    <a:pt x="808939" y="3712992"/>
                  </a:moveTo>
                  <a:cubicBezTo>
                    <a:pt x="781083" y="3717905"/>
                    <a:pt x="758142" y="3740833"/>
                    <a:pt x="745033" y="3767036"/>
                  </a:cubicBezTo>
                  <a:cubicBezTo>
                    <a:pt x="727554" y="3790328"/>
                    <a:pt x="733380" y="3825267"/>
                    <a:pt x="739207" y="3854382"/>
                  </a:cubicBezTo>
                  <a:cubicBezTo>
                    <a:pt x="727554" y="3871851"/>
                    <a:pt x="739207" y="3900966"/>
                    <a:pt x="745033" y="3924258"/>
                  </a:cubicBezTo>
                  <a:cubicBezTo>
                    <a:pt x="768338" y="3959196"/>
                    <a:pt x="803295" y="3976665"/>
                    <a:pt x="803295" y="4017426"/>
                  </a:cubicBezTo>
                  <a:cubicBezTo>
                    <a:pt x="809122" y="4029072"/>
                    <a:pt x="797469" y="4040718"/>
                    <a:pt x="809122" y="4046541"/>
                  </a:cubicBezTo>
                  <a:cubicBezTo>
                    <a:pt x="814948" y="4052364"/>
                    <a:pt x="826600" y="4058187"/>
                    <a:pt x="832427" y="4052364"/>
                  </a:cubicBezTo>
                  <a:cubicBezTo>
                    <a:pt x="879036" y="4029072"/>
                    <a:pt x="855731" y="3970842"/>
                    <a:pt x="884863" y="3941727"/>
                  </a:cubicBezTo>
                  <a:cubicBezTo>
                    <a:pt x="896515" y="3930081"/>
                    <a:pt x="908168" y="3918435"/>
                    <a:pt x="925646" y="3918435"/>
                  </a:cubicBezTo>
                  <a:cubicBezTo>
                    <a:pt x="937299" y="3912612"/>
                    <a:pt x="943125" y="3906789"/>
                    <a:pt x="943125" y="3895143"/>
                  </a:cubicBezTo>
                  <a:cubicBezTo>
                    <a:pt x="937299" y="3900966"/>
                    <a:pt x="937299" y="3912612"/>
                    <a:pt x="925646" y="3912612"/>
                  </a:cubicBezTo>
                  <a:cubicBezTo>
                    <a:pt x="908168" y="3912612"/>
                    <a:pt x="890689" y="3918435"/>
                    <a:pt x="873210" y="3930081"/>
                  </a:cubicBezTo>
                  <a:cubicBezTo>
                    <a:pt x="861558" y="3924258"/>
                    <a:pt x="849905" y="3924258"/>
                    <a:pt x="844079" y="3912612"/>
                  </a:cubicBezTo>
                  <a:cubicBezTo>
                    <a:pt x="855731" y="3883497"/>
                    <a:pt x="826600" y="3912612"/>
                    <a:pt x="814948" y="3895143"/>
                  </a:cubicBezTo>
                  <a:cubicBezTo>
                    <a:pt x="809122" y="3895143"/>
                    <a:pt x="809122" y="3900966"/>
                    <a:pt x="803295" y="3906789"/>
                  </a:cubicBezTo>
                  <a:cubicBezTo>
                    <a:pt x="803295" y="3912612"/>
                    <a:pt x="797469" y="3906789"/>
                    <a:pt x="791643" y="3900966"/>
                  </a:cubicBezTo>
                  <a:cubicBezTo>
                    <a:pt x="791643" y="3900966"/>
                    <a:pt x="797469" y="3895143"/>
                    <a:pt x="797469" y="3895143"/>
                  </a:cubicBezTo>
                  <a:cubicBezTo>
                    <a:pt x="797469" y="3877674"/>
                    <a:pt x="814948" y="3895143"/>
                    <a:pt x="820774" y="3883497"/>
                  </a:cubicBezTo>
                  <a:cubicBezTo>
                    <a:pt x="820774" y="3883497"/>
                    <a:pt x="820774" y="3883497"/>
                    <a:pt x="797469" y="3871851"/>
                  </a:cubicBezTo>
                  <a:cubicBezTo>
                    <a:pt x="791643" y="3883497"/>
                    <a:pt x="785817" y="3877674"/>
                    <a:pt x="779990" y="3877674"/>
                  </a:cubicBezTo>
                  <a:cubicBezTo>
                    <a:pt x="774164" y="3877674"/>
                    <a:pt x="762512" y="3871851"/>
                    <a:pt x="768338" y="3866028"/>
                  </a:cubicBezTo>
                  <a:cubicBezTo>
                    <a:pt x="762512" y="3860205"/>
                    <a:pt x="756685" y="3860205"/>
                    <a:pt x="756685" y="3860205"/>
                  </a:cubicBezTo>
                  <a:cubicBezTo>
                    <a:pt x="756685" y="3848559"/>
                    <a:pt x="768338" y="3854382"/>
                    <a:pt x="774164" y="3854382"/>
                  </a:cubicBezTo>
                  <a:cubicBezTo>
                    <a:pt x="774164" y="3854382"/>
                    <a:pt x="774164" y="3854382"/>
                    <a:pt x="774164" y="3836913"/>
                  </a:cubicBezTo>
                  <a:cubicBezTo>
                    <a:pt x="774164" y="3831090"/>
                    <a:pt x="762512" y="3836913"/>
                    <a:pt x="756685" y="3831090"/>
                  </a:cubicBezTo>
                  <a:cubicBezTo>
                    <a:pt x="756685" y="3819444"/>
                    <a:pt x="768338" y="3825267"/>
                    <a:pt x="768338" y="3819444"/>
                  </a:cubicBezTo>
                  <a:cubicBezTo>
                    <a:pt x="762512" y="3813621"/>
                    <a:pt x="756685" y="3801975"/>
                    <a:pt x="756685" y="3796152"/>
                  </a:cubicBezTo>
                  <a:cubicBezTo>
                    <a:pt x="756685" y="3790328"/>
                    <a:pt x="768338" y="3790328"/>
                    <a:pt x="774164" y="3790328"/>
                  </a:cubicBezTo>
                  <a:cubicBezTo>
                    <a:pt x="774164" y="3790328"/>
                    <a:pt x="774164" y="3790328"/>
                    <a:pt x="762512" y="3778682"/>
                  </a:cubicBezTo>
                  <a:cubicBezTo>
                    <a:pt x="756685" y="3767036"/>
                    <a:pt x="779990" y="3778682"/>
                    <a:pt x="774164" y="3761213"/>
                  </a:cubicBezTo>
                  <a:cubicBezTo>
                    <a:pt x="768338" y="3743744"/>
                    <a:pt x="791643" y="3749567"/>
                    <a:pt x="791643" y="3737921"/>
                  </a:cubicBezTo>
                  <a:cubicBezTo>
                    <a:pt x="820774" y="3726275"/>
                    <a:pt x="855731" y="3726275"/>
                    <a:pt x="884863" y="3732098"/>
                  </a:cubicBezTo>
                  <a:cubicBezTo>
                    <a:pt x="867384" y="3732098"/>
                    <a:pt x="855731" y="3714629"/>
                    <a:pt x="838253" y="3714629"/>
                  </a:cubicBezTo>
                  <a:cubicBezTo>
                    <a:pt x="828057" y="3711718"/>
                    <a:pt x="818225" y="3711354"/>
                    <a:pt x="808939" y="3712992"/>
                  </a:cubicBezTo>
                  <a:close/>
                  <a:moveTo>
                    <a:pt x="1706860" y="3707883"/>
                  </a:moveTo>
                  <a:cubicBezTo>
                    <a:pt x="1706860" y="3707883"/>
                    <a:pt x="1706860" y="3707883"/>
                    <a:pt x="1730038" y="3731116"/>
                  </a:cubicBezTo>
                  <a:cubicBezTo>
                    <a:pt x="1741627" y="3725308"/>
                    <a:pt x="1747421" y="3736924"/>
                    <a:pt x="1753215" y="3742732"/>
                  </a:cubicBezTo>
                  <a:cubicBezTo>
                    <a:pt x="1753215" y="3748540"/>
                    <a:pt x="1764804" y="3742732"/>
                    <a:pt x="1764804" y="3754348"/>
                  </a:cubicBezTo>
                  <a:cubicBezTo>
                    <a:pt x="1759010" y="3765964"/>
                    <a:pt x="1741627" y="3760156"/>
                    <a:pt x="1735832" y="3771772"/>
                  </a:cubicBezTo>
                  <a:cubicBezTo>
                    <a:pt x="1747421" y="3771772"/>
                    <a:pt x="1747421" y="3777581"/>
                    <a:pt x="1759010" y="3771772"/>
                  </a:cubicBezTo>
                  <a:cubicBezTo>
                    <a:pt x="1764804" y="3771772"/>
                    <a:pt x="1770599" y="3777581"/>
                    <a:pt x="1770599" y="3783389"/>
                  </a:cubicBezTo>
                  <a:cubicBezTo>
                    <a:pt x="1770599" y="3789197"/>
                    <a:pt x="1764804" y="3789197"/>
                    <a:pt x="1759010" y="3789197"/>
                  </a:cubicBezTo>
                  <a:cubicBezTo>
                    <a:pt x="1764804" y="3795005"/>
                    <a:pt x="1764804" y="3800813"/>
                    <a:pt x="1776393" y="3800813"/>
                  </a:cubicBezTo>
                  <a:cubicBezTo>
                    <a:pt x="1776393" y="3812429"/>
                    <a:pt x="1764804" y="3818237"/>
                    <a:pt x="1764804" y="3829854"/>
                  </a:cubicBezTo>
                  <a:cubicBezTo>
                    <a:pt x="1770599" y="3829854"/>
                    <a:pt x="1776393" y="3824046"/>
                    <a:pt x="1782188" y="3829854"/>
                  </a:cubicBezTo>
                  <a:cubicBezTo>
                    <a:pt x="1782188" y="3847278"/>
                    <a:pt x="1764804" y="3835662"/>
                    <a:pt x="1759010" y="3841470"/>
                  </a:cubicBezTo>
                  <a:cubicBezTo>
                    <a:pt x="1747421" y="3841470"/>
                    <a:pt x="1741627" y="3829854"/>
                    <a:pt x="1735832" y="3841470"/>
                  </a:cubicBezTo>
                  <a:cubicBezTo>
                    <a:pt x="1735832" y="3841470"/>
                    <a:pt x="1735832" y="3841470"/>
                    <a:pt x="1747421" y="3847278"/>
                  </a:cubicBezTo>
                  <a:cubicBezTo>
                    <a:pt x="1764804" y="3841470"/>
                    <a:pt x="1770599" y="3858894"/>
                    <a:pt x="1782188" y="3864702"/>
                  </a:cubicBezTo>
                  <a:cubicBezTo>
                    <a:pt x="1782188" y="3870510"/>
                    <a:pt x="1776393" y="3876319"/>
                    <a:pt x="1770599" y="3870510"/>
                  </a:cubicBezTo>
                  <a:cubicBezTo>
                    <a:pt x="1753215" y="3876319"/>
                    <a:pt x="1753215" y="3858894"/>
                    <a:pt x="1747421" y="3858894"/>
                  </a:cubicBezTo>
                  <a:cubicBezTo>
                    <a:pt x="1747421" y="3864702"/>
                    <a:pt x="1747421" y="3864702"/>
                    <a:pt x="1747421" y="3864702"/>
                  </a:cubicBezTo>
                  <a:cubicBezTo>
                    <a:pt x="1759010" y="3876319"/>
                    <a:pt x="1764804" y="3887935"/>
                    <a:pt x="1782188" y="3893743"/>
                  </a:cubicBezTo>
                  <a:cubicBezTo>
                    <a:pt x="1782188" y="3893743"/>
                    <a:pt x="1782188" y="3899551"/>
                    <a:pt x="1782188" y="3899551"/>
                  </a:cubicBezTo>
                  <a:cubicBezTo>
                    <a:pt x="1753215" y="3899551"/>
                    <a:pt x="1787982" y="3911167"/>
                    <a:pt x="1782188" y="3922783"/>
                  </a:cubicBezTo>
                  <a:cubicBezTo>
                    <a:pt x="1787982" y="3922783"/>
                    <a:pt x="1805365" y="3922783"/>
                    <a:pt x="1805365" y="3934400"/>
                  </a:cubicBezTo>
                  <a:cubicBezTo>
                    <a:pt x="1805365" y="3940208"/>
                    <a:pt x="1799571" y="3940208"/>
                    <a:pt x="1793776" y="3934400"/>
                  </a:cubicBezTo>
                  <a:cubicBezTo>
                    <a:pt x="1787982" y="3934400"/>
                    <a:pt x="1776393" y="3928592"/>
                    <a:pt x="1776393" y="3922783"/>
                  </a:cubicBezTo>
                  <a:cubicBezTo>
                    <a:pt x="1770599" y="3916975"/>
                    <a:pt x="1770599" y="3928592"/>
                    <a:pt x="1764804" y="3928592"/>
                  </a:cubicBezTo>
                  <a:cubicBezTo>
                    <a:pt x="1764804" y="3928592"/>
                    <a:pt x="1764804" y="3928592"/>
                    <a:pt x="1776393" y="3934400"/>
                  </a:cubicBezTo>
                  <a:cubicBezTo>
                    <a:pt x="1782188" y="3934400"/>
                    <a:pt x="1782188" y="3940208"/>
                    <a:pt x="1782188" y="3946016"/>
                  </a:cubicBezTo>
                  <a:cubicBezTo>
                    <a:pt x="1776393" y="3946016"/>
                    <a:pt x="1770599" y="3946016"/>
                    <a:pt x="1764804" y="3946016"/>
                  </a:cubicBezTo>
                  <a:cubicBezTo>
                    <a:pt x="1764804" y="3928592"/>
                    <a:pt x="1747421" y="3934400"/>
                    <a:pt x="1741627" y="3922783"/>
                  </a:cubicBezTo>
                  <a:cubicBezTo>
                    <a:pt x="1741627" y="3911167"/>
                    <a:pt x="1759010" y="3922783"/>
                    <a:pt x="1759010" y="3911167"/>
                  </a:cubicBezTo>
                  <a:cubicBezTo>
                    <a:pt x="1759010" y="3911167"/>
                    <a:pt x="1759010" y="3911167"/>
                    <a:pt x="1747421" y="3905359"/>
                  </a:cubicBezTo>
                  <a:cubicBezTo>
                    <a:pt x="1753215" y="3893743"/>
                    <a:pt x="1759010" y="3905359"/>
                    <a:pt x="1764804" y="3899551"/>
                  </a:cubicBezTo>
                  <a:cubicBezTo>
                    <a:pt x="1764804" y="3899551"/>
                    <a:pt x="1764804" y="3899551"/>
                    <a:pt x="1753215" y="3887935"/>
                  </a:cubicBezTo>
                  <a:cubicBezTo>
                    <a:pt x="1747421" y="3893743"/>
                    <a:pt x="1735832" y="3893743"/>
                    <a:pt x="1724243" y="3893743"/>
                  </a:cubicBezTo>
                  <a:cubicBezTo>
                    <a:pt x="1724243" y="3893743"/>
                    <a:pt x="1724243" y="3899551"/>
                    <a:pt x="1730038" y="3899551"/>
                  </a:cubicBezTo>
                  <a:cubicBezTo>
                    <a:pt x="1730038" y="3893743"/>
                    <a:pt x="1730038" y="3893743"/>
                    <a:pt x="1730038" y="3893743"/>
                  </a:cubicBezTo>
                  <a:cubicBezTo>
                    <a:pt x="1735832" y="3893743"/>
                    <a:pt x="1741627" y="3893743"/>
                    <a:pt x="1747421" y="3893743"/>
                  </a:cubicBezTo>
                  <a:cubicBezTo>
                    <a:pt x="1747421" y="3899551"/>
                    <a:pt x="1753215" y="3899551"/>
                    <a:pt x="1747421" y="3905359"/>
                  </a:cubicBezTo>
                  <a:cubicBezTo>
                    <a:pt x="1735832" y="3905359"/>
                    <a:pt x="1741627" y="3916975"/>
                    <a:pt x="1730038" y="3922783"/>
                  </a:cubicBezTo>
                  <a:cubicBezTo>
                    <a:pt x="1724243" y="3922783"/>
                    <a:pt x="1724243" y="3916975"/>
                    <a:pt x="1724243" y="3911167"/>
                  </a:cubicBezTo>
                  <a:cubicBezTo>
                    <a:pt x="1718449" y="3911167"/>
                    <a:pt x="1712654" y="3911167"/>
                    <a:pt x="1706860" y="3911167"/>
                  </a:cubicBezTo>
                  <a:cubicBezTo>
                    <a:pt x="1712654" y="3916975"/>
                    <a:pt x="1718449" y="3922783"/>
                    <a:pt x="1718449" y="3928592"/>
                  </a:cubicBezTo>
                  <a:cubicBezTo>
                    <a:pt x="1724243" y="3928592"/>
                    <a:pt x="1724243" y="3928592"/>
                    <a:pt x="1730038" y="3934400"/>
                  </a:cubicBezTo>
                  <a:cubicBezTo>
                    <a:pt x="1724243" y="3940208"/>
                    <a:pt x="1724243" y="3940208"/>
                    <a:pt x="1718449" y="3940208"/>
                  </a:cubicBezTo>
                  <a:cubicBezTo>
                    <a:pt x="1706860" y="3928592"/>
                    <a:pt x="1701065" y="3951824"/>
                    <a:pt x="1689477" y="3940208"/>
                  </a:cubicBezTo>
                  <a:cubicBezTo>
                    <a:pt x="1689477" y="3946016"/>
                    <a:pt x="1695271" y="3946016"/>
                    <a:pt x="1695271" y="3951824"/>
                  </a:cubicBezTo>
                  <a:cubicBezTo>
                    <a:pt x="1701065" y="3951824"/>
                    <a:pt x="1701065" y="3957632"/>
                    <a:pt x="1695271" y="3963440"/>
                  </a:cubicBezTo>
                  <a:cubicBezTo>
                    <a:pt x="1695271" y="3963440"/>
                    <a:pt x="1695271" y="3963440"/>
                    <a:pt x="1706860" y="3957632"/>
                  </a:cubicBezTo>
                  <a:cubicBezTo>
                    <a:pt x="1706860" y="3957632"/>
                    <a:pt x="1701065" y="3951824"/>
                    <a:pt x="1701065" y="3946016"/>
                  </a:cubicBezTo>
                  <a:cubicBezTo>
                    <a:pt x="1712654" y="3940208"/>
                    <a:pt x="1724243" y="3946016"/>
                    <a:pt x="1730038" y="3951824"/>
                  </a:cubicBezTo>
                  <a:cubicBezTo>
                    <a:pt x="1730038" y="3951824"/>
                    <a:pt x="1730038" y="3951824"/>
                    <a:pt x="1735832" y="3957632"/>
                  </a:cubicBezTo>
                  <a:cubicBezTo>
                    <a:pt x="1730038" y="3963440"/>
                    <a:pt x="1724243" y="3963440"/>
                    <a:pt x="1718449" y="3963440"/>
                  </a:cubicBezTo>
                  <a:cubicBezTo>
                    <a:pt x="1718449" y="3975056"/>
                    <a:pt x="1741627" y="3963440"/>
                    <a:pt x="1741627" y="3980865"/>
                  </a:cubicBezTo>
                  <a:cubicBezTo>
                    <a:pt x="1735832" y="3992481"/>
                    <a:pt x="1712654" y="3969248"/>
                    <a:pt x="1712654" y="3986673"/>
                  </a:cubicBezTo>
                  <a:cubicBezTo>
                    <a:pt x="1706860" y="3992481"/>
                    <a:pt x="1701065" y="3986673"/>
                    <a:pt x="1695271" y="3980865"/>
                  </a:cubicBezTo>
                  <a:cubicBezTo>
                    <a:pt x="1706860" y="3975056"/>
                    <a:pt x="1683682" y="3975056"/>
                    <a:pt x="1689477" y="3963440"/>
                  </a:cubicBezTo>
                  <a:cubicBezTo>
                    <a:pt x="1683682" y="3969248"/>
                    <a:pt x="1677888" y="3980865"/>
                    <a:pt x="1666299" y="3980865"/>
                  </a:cubicBezTo>
                  <a:cubicBezTo>
                    <a:pt x="1648915" y="3969248"/>
                    <a:pt x="1677888" y="3969248"/>
                    <a:pt x="1677888" y="3957632"/>
                  </a:cubicBezTo>
                  <a:cubicBezTo>
                    <a:pt x="1660504" y="3969248"/>
                    <a:pt x="1654710" y="3946016"/>
                    <a:pt x="1643121" y="3946016"/>
                  </a:cubicBezTo>
                  <a:cubicBezTo>
                    <a:pt x="1631532" y="3946016"/>
                    <a:pt x="1648915" y="3957632"/>
                    <a:pt x="1637327" y="3963440"/>
                  </a:cubicBezTo>
                  <a:cubicBezTo>
                    <a:pt x="1637327" y="3963440"/>
                    <a:pt x="1637327" y="3963440"/>
                    <a:pt x="1643121" y="3963440"/>
                  </a:cubicBezTo>
                  <a:cubicBezTo>
                    <a:pt x="1654710" y="3969248"/>
                    <a:pt x="1637327" y="3980865"/>
                    <a:pt x="1637327" y="3992481"/>
                  </a:cubicBezTo>
                  <a:cubicBezTo>
                    <a:pt x="1643121" y="3992481"/>
                    <a:pt x="1643121" y="3998289"/>
                    <a:pt x="1631532" y="3998289"/>
                  </a:cubicBezTo>
                  <a:cubicBezTo>
                    <a:pt x="1619943" y="3992481"/>
                    <a:pt x="1614149" y="4009905"/>
                    <a:pt x="1602560" y="3998289"/>
                  </a:cubicBezTo>
                  <a:cubicBezTo>
                    <a:pt x="1596765" y="3992481"/>
                    <a:pt x="1602560" y="3986673"/>
                    <a:pt x="1608354" y="3980865"/>
                  </a:cubicBezTo>
                  <a:cubicBezTo>
                    <a:pt x="1608354" y="3980865"/>
                    <a:pt x="1608354" y="3980865"/>
                    <a:pt x="1596765" y="3980865"/>
                  </a:cubicBezTo>
                  <a:cubicBezTo>
                    <a:pt x="1596765" y="3980865"/>
                    <a:pt x="1596765" y="3980865"/>
                    <a:pt x="1602560" y="3963440"/>
                  </a:cubicBezTo>
                  <a:cubicBezTo>
                    <a:pt x="1596765" y="3963440"/>
                    <a:pt x="1596765" y="3963440"/>
                    <a:pt x="1596765" y="3963440"/>
                  </a:cubicBezTo>
                  <a:cubicBezTo>
                    <a:pt x="1590971" y="3957632"/>
                    <a:pt x="1596765" y="3957632"/>
                    <a:pt x="1596765" y="3951824"/>
                  </a:cubicBezTo>
                  <a:cubicBezTo>
                    <a:pt x="1590971" y="3946016"/>
                    <a:pt x="1608354" y="3946016"/>
                    <a:pt x="1608354" y="3946016"/>
                  </a:cubicBezTo>
                  <a:cubicBezTo>
                    <a:pt x="1608354" y="3946016"/>
                    <a:pt x="1608354" y="3946016"/>
                    <a:pt x="1590971" y="3934400"/>
                  </a:cubicBezTo>
                  <a:cubicBezTo>
                    <a:pt x="1602560" y="3928592"/>
                    <a:pt x="1585177" y="3916975"/>
                    <a:pt x="1585177" y="3911167"/>
                  </a:cubicBezTo>
                  <a:cubicBezTo>
                    <a:pt x="1567793" y="3899551"/>
                    <a:pt x="1579382" y="3887935"/>
                    <a:pt x="1579382" y="3876319"/>
                  </a:cubicBezTo>
                  <a:cubicBezTo>
                    <a:pt x="1579382" y="3876319"/>
                    <a:pt x="1579382" y="3876319"/>
                    <a:pt x="1573588" y="3882127"/>
                  </a:cubicBezTo>
                  <a:cubicBezTo>
                    <a:pt x="1579382" y="3887935"/>
                    <a:pt x="1567793" y="3899551"/>
                    <a:pt x="1573588" y="3911167"/>
                  </a:cubicBezTo>
                  <a:cubicBezTo>
                    <a:pt x="1590971" y="3922783"/>
                    <a:pt x="1585177" y="3951824"/>
                    <a:pt x="1590971" y="3975056"/>
                  </a:cubicBezTo>
                  <a:cubicBezTo>
                    <a:pt x="1579382" y="3986673"/>
                    <a:pt x="1585177" y="3998289"/>
                    <a:pt x="1585177" y="4009905"/>
                  </a:cubicBezTo>
                  <a:cubicBezTo>
                    <a:pt x="1579382" y="4027329"/>
                    <a:pt x="1608354" y="4038946"/>
                    <a:pt x="1608354" y="4056370"/>
                  </a:cubicBezTo>
                  <a:cubicBezTo>
                    <a:pt x="1619943" y="4056370"/>
                    <a:pt x="1625738" y="4050562"/>
                    <a:pt x="1631532" y="4050562"/>
                  </a:cubicBezTo>
                  <a:cubicBezTo>
                    <a:pt x="1637327" y="4050562"/>
                    <a:pt x="1643121" y="4049110"/>
                    <a:pt x="1648191" y="4046932"/>
                  </a:cubicBezTo>
                  <a:lnTo>
                    <a:pt x="1650586" y="4045378"/>
                  </a:lnTo>
                  <a:lnTo>
                    <a:pt x="1653183" y="4045195"/>
                  </a:lnTo>
                  <a:cubicBezTo>
                    <a:pt x="1656682" y="4044451"/>
                    <a:pt x="1659482" y="4042963"/>
                    <a:pt x="1659482" y="4039988"/>
                  </a:cubicBezTo>
                  <a:lnTo>
                    <a:pt x="1659541" y="4039570"/>
                  </a:lnTo>
                  <a:lnTo>
                    <a:pt x="1660504" y="4038946"/>
                  </a:lnTo>
                  <a:cubicBezTo>
                    <a:pt x="1669196" y="4036042"/>
                    <a:pt x="1676439" y="4038946"/>
                    <a:pt x="1683682" y="4043302"/>
                  </a:cubicBezTo>
                  <a:lnTo>
                    <a:pt x="1691316" y="4047606"/>
                  </a:lnTo>
                  <a:lnTo>
                    <a:pt x="1690277" y="4050837"/>
                  </a:lnTo>
                  <a:lnTo>
                    <a:pt x="1697047" y="4050837"/>
                  </a:lnTo>
                  <a:lnTo>
                    <a:pt x="1706860" y="4056370"/>
                  </a:lnTo>
                  <a:cubicBezTo>
                    <a:pt x="1735832" y="4067986"/>
                    <a:pt x="1770599" y="4062178"/>
                    <a:pt x="1799571" y="4044754"/>
                  </a:cubicBezTo>
                  <a:cubicBezTo>
                    <a:pt x="1816954" y="4033138"/>
                    <a:pt x="1840132" y="4027329"/>
                    <a:pt x="1863310" y="4027329"/>
                  </a:cubicBezTo>
                  <a:cubicBezTo>
                    <a:pt x="1863310" y="4027329"/>
                    <a:pt x="1863310" y="4027329"/>
                    <a:pt x="1863310" y="3986673"/>
                  </a:cubicBezTo>
                  <a:cubicBezTo>
                    <a:pt x="1869104" y="3951824"/>
                    <a:pt x="1840132" y="3934400"/>
                    <a:pt x="1828543" y="3911167"/>
                  </a:cubicBezTo>
                  <a:cubicBezTo>
                    <a:pt x="1799571" y="3870510"/>
                    <a:pt x="1828543" y="3812429"/>
                    <a:pt x="1805365" y="3771772"/>
                  </a:cubicBezTo>
                  <a:cubicBezTo>
                    <a:pt x="1793776" y="3725308"/>
                    <a:pt x="1747421" y="3707883"/>
                    <a:pt x="1706860" y="3707883"/>
                  </a:cubicBezTo>
                  <a:close/>
                  <a:moveTo>
                    <a:pt x="1916127" y="3703342"/>
                  </a:moveTo>
                  <a:cubicBezTo>
                    <a:pt x="1921939" y="3703342"/>
                    <a:pt x="1921939" y="3703342"/>
                    <a:pt x="1927751" y="3709197"/>
                  </a:cubicBezTo>
                  <a:cubicBezTo>
                    <a:pt x="1921939" y="3720908"/>
                    <a:pt x="1939375" y="3715053"/>
                    <a:pt x="1939375" y="3720908"/>
                  </a:cubicBezTo>
                  <a:cubicBezTo>
                    <a:pt x="1927751" y="3726763"/>
                    <a:pt x="1921939" y="3744329"/>
                    <a:pt x="1910315" y="3726763"/>
                  </a:cubicBezTo>
                  <a:cubicBezTo>
                    <a:pt x="1910315" y="3726763"/>
                    <a:pt x="1910315" y="3726763"/>
                    <a:pt x="1916127" y="3720908"/>
                  </a:cubicBezTo>
                  <a:cubicBezTo>
                    <a:pt x="1916127" y="3720908"/>
                    <a:pt x="1916127" y="3720908"/>
                    <a:pt x="1910315" y="3715053"/>
                  </a:cubicBezTo>
                  <a:cubicBezTo>
                    <a:pt x="1904503" y="3709197"/>
                    <a:pt x="1910315" y="3703342"/>
                    <a:pt x="1916127" y="3703342"/>
                  </a:cubicBezTo>
                  <a:close/>
                  <a:moveTo>
                    <a:pt x="624666" y="3698084"/>
                  </a:moveTo>
                  <a:cubicBezTo>
                    <a:pt x="624666" y="3698084"/>
                    <a:pt x="624666" y="3698084"/>
                    <a:pt x="624666" y="3720132"/>
                  </a:cubicBezTo>
                  <a:cubicBezTo>
                    <a:pt x="630382" y="3720132"/>
                    <a:pt x="636099" y="3720132"/>
                    <a:pt x="641815" y="3714620"/>
                  </a:cubicBezTo>
                  <a:close/>
                  <a:moveTo>
                    <a:pt x="2767155" y="3690738"/>
                  </a:moveTo>
                  <a:cubicBezTo>
                    <a:pt x="2761276" y="3702374"/>
                    <a:pt x="2749517" y="3714010"/>
                    <a:pt x="2743638" y="3725647"/>
                  </a:cubicBezTo>
                  <a:cubicBezTo>
                    <a:pt x="2743638" y="3731465"/>
                    <a:pt x="2743638" y="3737283"/>
                    <a:pt x="2743638" y="3737283"/>
                  </a:cubicBezTo>
                  <a:cubicBezTo>
                    <a:pt x="2761276" y="3725647"/>
                    <a:pt x="2767155" y="3708192"/>
                    <a:pt x="2773034" y="3690738"/>
                  </a:cubicBezTo>
                  <a:close/>
                  <a:moveTo>
                    <a:pt x="2287997" y="3690734"/>
                  </a:moveTo>
                  <a:cubicBezTo>
                    <a:pt x="2287997" y="3708698"/>
                    <a:pt x="2294121" y="3726662"/>
                    <a:pt x="2306370" y="3744627"/>
                  </a:cubicBezTo>
                  <a:cubicBezTo>
                    <a:pt x="2306370" y="3726662"/>
                    <a:pt x="2306370" y="3714686"/>
                    <a:pt x="2312494" y="3702710"/>
                  </a:cubicBezTo>
                  <a:close/>
                  <a:moveTo>
                    <a:pt x="426243" y="3690734"/>
                  </a:moveTo>
                  <a:cubicBezTo>
                    <a:pt x="426243" y="3690734"/>
                    <a:pt x="426243" y="3690734"/>
                    <a:pt x="426243" y="3696858"/>
                  </a:cubicBezTo>
                  <a:cubicBezTo>
                    <a:pt x="432367" y="3702983"/>
                    <a:pt x="438492" y="3696858"/>
                    <a:pt x="438492" y="3696858"/>
                  </a:cubicBezTo>
                  <a:cubicBezTo>
                    <a:pt x="438492" y="3690734"/>
                    <a:pt x="432367" y="3690734"/>
                    <a:pt x="426243" y="3690734"/>
                  </a:cubicBezTo>
                  <a:close/>
                  <a:moveTo>
                    <a:pt x="2161102" y="3680936"/>
                  </a:moveTo>
                  <a:cubicBezTo>
                    <a:pt x="2155223" y="3680936"/>
                    <a:pt x="2149344" y="3686652"/>
                    <a:pt x="2143465" y="3692368"/>
                  </a:cubicBezTo>
                  <a:cubicBezTo>
                    <a:pt x="2155223" y="3703800"/>
                    <a:pt x="2149344" y="3715232"/>
                    <a:pt x="2149344" y="3732380"/>
                  </a:cubicBezTo>
                  <a:cubicBezTo>
                    <a:pt x="2166982" y="3726664"/>
                    <a:pt x="2166982" y="3709516"/>
                    <a:pt x="2166982" y="3698084"/>
                  </a:cubicBezTo>
                  <a:cubicBezTo>
                    <a:pt x="2166982" y="3692368"/>
                    <a:pt x="2172861" y="3680936"/>
                    <a:pt x="2161102" y="3680936"/>
                  </a:cubicBezTo>
                  <a:close/>
                  <a:moveTo>
                    <a:pt x="506494" y="3679377"/>
                  </a:moveTo>
                  <a:cubicBezTo>
                    <a:pt x="500713" y="3702538"/>
                    <a:pt x="471807" y="3696747"/>
                    <a:pt x="454463" y="3702538"/>
                  </a:cubicBezTo>
                  <a:cubicBezTo>
                    <a:pt x="448682" y="3714118"/>
                    <a:pt x="413994" y="3714118"/>
                    <a:pt x="419775" y="3737279"/>
                  </a:cubicBezTo>
                  <a:cubicBezTo>
                    <a:pt x="437119" y="3731489"/>
                    <a:pt x="454463" y="3725698"/>
                    <a:pt x="471807" y="3725698"/>
                  </a:cubicBezTo>
                  <a:cubicBezTo>
                    <a:pt x="489151" y="3714118"/>
                    <a:pt x="518057" y="3708328"/>
                    <a:pt x="535401" y="3714118"/>
                  </a:cubicBezTo>
                  <a:cubicBezTo>
                    <a:pt x="546963" y="3714118"/>
                    <a:pt x="558526" y="3719908"/>
                    <a:pt x="558526" y="3714118"/>
                  </a:cubicBezTo>
                  <a:cubicBezTo>
                    <a:pt x="541182" y="3696747"/>
                    <a:pt x="535401" y="3673587"/>
                    <a:pt x="506494" y="3679377"/>
                  </a:cubicBezTo>
                  <a:close/>
                  <a:moveTo>
                    <a:pt x="120090" y="3672319"/>
                  </a:moveTo>
                  <a:cubicBezTo>
                    <a:pt x="117919" y="3671593"/>
                    <a:pt x="116471" y="3671593"/>
                    <a:pt x="116471" y="3674496"/>
                  </a:cubicBezTo>
                  <a:cubicBezTo>
                    <a:pt x="128051" y="3674496"/>
                    <a:pt x="116471" y="3691910"/>
                    <a:pt x="128051" y="3691910"/>
                  </a:cubicBezTo>
                  <a:cubicBezTo>
                    <a:pt x="133841" y="3691910"/>
                    <a:pt x="133841" y="3703519"/>
                    <a:pt x="128051" y="3703519"/>
                  </a:cubicBezTo>
                  <a:cubicBezTo>
                    <a:pt x="116471" y="3703519"/>
                    <a:pt x="110681" y="3697715"/>
                    <a:pt x="104891" y="3686105"/>
                  </a:cubicBezTo>
                  <a:cubicBezTo>
                    <a:pt x="104891" y="3697715"/>
                    <a:pt x="93311" y="3691910"/>
                    <a:pt x="93311" y="3691910"/>
                  </a:cubicBezTo>
                  <a:cubicBezTo>
                    <a:pt x="93311" y="3691910"/>
                    <a:pt x="93311" y="3691910"/>
                    <a:pt x="93311" y="3694812"/>
                  </a:cubicBezTo>
                  <a:lnTo>
                    <a:pt x="93311" y="3703519"/>
                  </a:lnTo>
                  <a:lnTo>
                    <a:pt x="93311" y="3715129"/>
                  </a:lnTo>
                  <a:cubicBezTo>
                    <a:pt x="99101" y="3715129"/>
                    <a:pt x="93311" y="3709324"/>
                    <a:pt x="93311" y="3703519"/>
                  </a:cubicBezTo>
                  <a:cubicBezTo>
                    <a:pt x="93311" y="3697715"/>
                    <a:pt x="93311" y="3697715"/>
                    <a:pt x="99101" y="3697715"/>
                  </a:cubicBezTo>
                  <a:cubicBezTo>
                    <a:pt x="122261" y="3703519"/>
                    <a:pt x="99101" y="3715129"/>
                    <a:pt x="110681" y="3726738"/>
                  </a:cubicBezTo>
                  <a:cubicBezTo>
                    <a:pt x="104891" y="3738347"/>
                    <a:pt x="93311" y="3732543"/>
                    <a:pt x="87520" y="3732543"/>
                  </a:cubicBezTo>
                  <a:cubicBezTo>
                    <a:pt x="75940" y="3761566"/>
                    <a:pt x="87520" y="3790589"/>
                    <a:pt x="87520" y="3819612"/>
                  </a:cubicBezTo>
                  <a:cubicBezTo>
                    <a:pt x="110681" y="3837026"/>
                    <a:pt x="110681" y="3866050"/>
                    <a:pt x="110681" y="3889268"/>
                  </a:cubicBezTo>
                  <a:cubicBezTo>
                    <a:pt x="104891" y="3912487"/>
                    <a:pt x="81730" y="3895073"/>
                    <a:pt x="81730" y="3918292"/>
                  </a:cubicBezTo>
                  <a:cubicBezTo>
                    <a:pt x="81730" y="3929901"/>
                    <a:pt x="99101" y="3924096"/>
                    <a:pt x="104891" y="3929901"/>
                  </a:cubicBezTo>
                  <a:cubicBezTo>
                    <a:pt x="110681" y="3953120"/>
                    <a:pt x="122261" y="3976338"/>
                    <a:pt x="116471" y="3999557"/>
                  </a:cubicBezTo>
                  <a:cubicBezTo>
                    <a:pt x="139632" y="4022776"/>
                    <a:pt x="145422" y="4063408"/>
                    <a:pt x="139632" y="4092432"/>
                  </a:cubicBezTo>
                  <a:cubicBezTo>
                    <a:pt x="139632" y="4115650"/>
                    <a:pt x="162792" y="4104041"/>
                    <a:pt x="168582" y="4121455"/>
                  </a:cubicBezTo>
                  <a:cubicBezTo>
                    <a:pt x="180163" y="4133064"/>
                    <a:pt x="180163" y="4150478"/>
                    <a:pt x="174372" y="4162088"/>
                  </a:cubicBezTo>
                  <a:cubicBezTo>
                    <a:pt x="174372" y="4179502"/>
                    <a:pt x="185953" y="4196916"/>
                    <a:pt x="197533" y="4202720"/>
                  </a:cubicBezTo>
                  <a:cubicBezTo>
                    <a:pt x="191743" y="4185306"/>
                    <a:pt x="185953" y="4167892"/>
                    <a:pt x="185953" y="4150478"/>
                  </a:cubicBezTo>
                  <a:cubicBezTo>
                    <a:pt x="185953" y="4138869"/>
                    <a:pt x="197533" y="4138869"/>
                    <a:pt x="203323" y="4138869"/>
                  </a:cubicBezTo>
                  <a:cubicBezTo>
                    <a:pt x="191743" y="4121455"/>
                    <a:pt x="185953" y="4109846"/>
                    <a:pt x="180163" y="4086627"/>
                  </a:cubicBezTo>
                  <a:cubicBezTo>
                    <a:pt x="180163" y="4080822"/>
                    <a:pt x="174372" y="4063408"/>
                    <a:pt x="185953" y="4057604"/>
                  </a:cubicBezTo>
                  <a:cubicBezTo>
                    <a:pt x="162792" y="4034385"/>
                    <a:pt x="157002" y="3993752"/>
                    <a:pt x="162792" y="3958924"/>
                  </a:cubicBezTo>
                  <a:cubicBezTo>
                    <a:pt x="139632" y="3941510"/>
                    <a:pt x="133841" y="3906682"/>
                    <a:pt x="139632" y="3877659"/>
                  </a:cubicBezTo>
                  <a:cubicBezTo>
                    <a:pt x="145422" y="3871854"/>
                    <a:pt x="151212" y="3854440"/>
                    <a:pt x="168582" y="3860245"/>
                  </a:cubicBezTo>
                  <a:cubicBezTo>
                    <a:pt x="168582" y="3819612"/>
                    <a:pt x="151212" y="3796394"/>
                    <a:pt x="151212" y="3755761"/>
                  </a:cubicBezTo>
                  <a:cubicBezTo>
                    <a:pt x="151212" y="3755761"/>
                    <a:pt x="151212" y="3755761"/>
                    <a:pt x="139632" y="3744152"/>
                  </a:cubicBezTo>
                  <a:cubicBezTo>
                    <a:pt x="139632" y="3744152"/>
                    <a:pt x="139632" y="3744152"/>
                    <a:pt x="139632" y="3749957"/>
                  </a:cubicBezTo>
                  <a:cubicBezTo>
                    <a:pt x="133841" y="3749957"/>
                    <a:pt x="128051" y="3744152"/>
                    <a:pt x="128051" y="3738347"/>
                  </a:cubicBezTo>
                  <a:cubicBezTo>
                    <a:pt x="128051" y="3732543"/>
                    <a:pt x="139632" y="3732543"/>
                    <a:pt x="139632" y="3738347"/>
                  </a:cubicBezTo>
                  <a:cubicBezTo>
                    <a:pt x="139632" y="3732543"/>
                    <a:pt x="145422" y="3726738"/>
                    <a:pt x="139632" y="3726738"/>
                  </a:cubicBezTo>
                  <a:cubicBezTo>
                    <a:pt x="133841" y="3720933"/>
                    <a:pt x="110681" y="3732543"/>
                    <a:pt x="110681" y="3715129"/>
                  </a:cubicBezTo>
                  <a:cubicBezTo>
                    <a:pt x="116471" y="3703519"/>
                    <a:pt x="128051" y="3715129"/>
                    <a:pt x="139632" y="3715129"/>
                  </a:cubicBezTo>
                  <a:cubicBezTo>
                    <a:pt x="139632" y="3703519"/>
                    <a:pt x="139632" y="3691910"/>
                    <a:pt x="128051" y="3686105"/>
                  </a:cubicBezTo>
                  <a:cubicBezTo>
                    <a:pt x="122261" y="3680301"/>
                    <a:pt x="128051" y="3680301"/>
                    <a:pt x="128051" y="3674496"/>
                  </a:cubicBezTo>
                  <a:cubicBezTo>
                    <a:pt x="125156" y="3674496"/>
                    <a:pt x="122261" y="3673045"/>
                    <a:pt x="120090" y="3672319"/>
                  </a:cubicBezTo>
                  <a:close/>
                  <a:moveTo>
                    <a:pt x="594045" y="3661338"/>
                  </a:moveTo>
                  <a:cubicBezTo>
                    <a:pt x="582409" y="3667128"/>
                    <a:pt x="582409" y="3678708"/>
                    <a:pt x="576591" y="3696079"/>
                  </a:cubicBezTo>
                  <a:cubicBezTo>
                    <a:pt x="570773" y="3713449"/>
                    <a:pt x="594045" y="3713449"/>
                    <a:pt x="599863" y="3725030"/>
                  </a:cubicBezTo>
                  <a:cubicBezTo>
                    <a:pt x="605682" y="3725030"/>
                    <a:pt x="605682" y="3719240"/>
                    <a:pt x="605682" y="3719240"/>
                  </a:cubicBezTo>
                  <a:cubicBezTo>
                    <a:pt x="605682" y="3696079"/>
                    <a:pt x="617318" y="3672918"/>
                    <a:pt x="594045" y="3661338"/>
                  </a:cubicBezTo>
                  <a:close/>
                  <a:moveTo>
                    <a:pt x="426243" y="3656439"/>
                  </a:moveTo>
                  <a:cubicBezTo>
                    <a:pt x="426243" y="3662318"/>
                    <a:pt x="426243" y="3668197"/>
                    <a:pt x="426243" y="3674076"/>
                  </a:cubicBezTo>
                  <a:cubicBezTo>
                    <a:pt x="437823" y="3679956"/>
                    <a:pt x="449404" y="3679956"/>
                    <a:pt x="466774" y="3685835"/>
                  </a:cubicBezTo>
                  <a:cubicBezTo>
                    <a:pt x="472564" y="3685835"/>
                    <a:pt x="484145" y="3685835"/>
                    <a:pt x="489935" y="3679956"/>
                  </a:cubicBezTo>
                  <a:cubicBezTo>
                    <a:pt x="472564" y="3674076"/>
                    <a:pt x="455194" y="3656439"/>
                    <a:pt x="426243" y="3656439"/>
                  </a:cubicBezTo>
                  <a:close/>
                  <a:moveTo>
                    <a:pt x="58093" y="3651544"/>
                  </a:moveTo>
                  <a:cubicBezTo>
                    <a:pt x="46894" y="3698031"/>
                    <a:pt x="46894" y="3744518"/>
                    <a:pt x="41295" y="3791005"/>
                  </a:cubicBezTo>
                  <a:cubicBezTo>
                    <a:pt x="24497" y="3808437"/>
                    <a:pt x="41295" y="3837492"/>
                    <a:pt x="41295" y="3854924"/>
                  </a:cubicBezTo>
                  <a:cubicBezTo>
                    <a:pt x="35696" y="3866546"/>
                    <a:pt x="46894" y="3872357"/>
                    <a:pt x="46894" y="3883979"/>
                  </a:cubicBezTo>
                  <a:cubicBezTo>
                    <a:pt x="46894" y="3889790"/>
                    <a:pt x="46894" y="3895600"/>
                    <a:pt x="52494" y="3901411"/>
                  </a:cubicBezTo>
                  <a:cubicBezTo>
                    <a:pt x="52494" y="3895600"/>
                    <a:pt x="52494" y="3889790"/>
                    <a:pt x="46894" y="3883979"/>
                  </a:cubicBezTo>
                  <a:cubicBezTo>
                    <a:pt x="46894" y="3872357"/>
                    <a:pt x="52494" y="3866546"/>
                    <a:pt x="46894" y="3854924"/>
                  </a:cubicBezTo>
                  <a:cubicBezTo>
                    <a:pt x="46894" y="3791005"/>
                    <a:pt x="46894" y="3732896"/>
                    <a:pt x="58093" y="3668977"/>
                  </a:cubicBezTo>
                  <a:cubicBezTo>
                    <a:pt x="52494" y="3663166"/>
                    <a:pt x="63692" y="3657355"/>
                    <a:pt x="58093" y="3651544"/>
                  </a:cubicBezTo>
                  <a:close/>
                  <a:moveTo>
                    <a:pt x="2212056" y="3651540"/>
                  </a:moveTo>
                  <a:cubicBezTo>
                    <a:pt x="2212056" y="3668910"/>
                    <a:pt x="2217964" y="3686281"/>
                    <a:pt x="2212056" y="3697861"/>
                  </a:cubicBezTo>
                  <a:lnTo>
                    <a:pt x="2212390" y="3698261"/>
                  </a:lnTo>
                  <a:lnTo>
                    <a:pt x="2210220" y="3698695"/>
                  </a:lnTo>
                  <a:cubicBezTo>
                    <a:pt x="2208688" y="3699308"/>
                    <a:pt x="2207157" y="3700533"/>
                    <a:pt x="2207157" y="3702982"/>
                  </a:cubicBezTo>
                  <a:cubicBezTo>
                    <a:pt x="2213282" y="3702982"/>
                    <a:pt x="2207157" y="3702982"/>
                    <a:pt x="2207157" y="3707882"/>
                  </a:cubicBezTo>
                  <a:lnTo>
                    <a:pt x="2216558" y="3703254"/>
                  </a:lnTo>
                  <a:lnTo>
                    <a:pt x="2231996" y="3721745"/>
                  </a:lnTo>
                  <a:cubicBezTo>
                    <a:pt x="2237165" y="3729707"/>
                    <a:pt x="2241596" y="3738392"/>
                    <a:pt x="2247505" y="3749972"/>
                  </a:cubicBezTo>
                  <a:cubicBezTo>
                    <a:pt x="2271137" y="3749972"/>
                    <a:pt x="2277045" y="3773133"/>
                    <a:pt x="2294769" y="3790503"/>
                  </a:cubicBezTo>
                  <a:cubicBezTo>
                    <a:pt x="2294769" y="3790503"/>
                    <a:pt x="2294769" y="3790503"/>
                    <a:pt x="2288861" y="3796294"/>
                  </a:cubicBezTo>
                  <a:cubicBezTo>
                    <a:pt x="2277045" y="3796294"/>
                    <a:pt x="2271137" y="3778923"/>
                    <a:pt x="2265229" y="3773133"/>
                  </a:cubicBezTo>
                  <a:cubicBezTo>
                    <a:pt x="2259321" y="3767343"/>
                    <a:pt x="2259321" y="3755762"/>
                    <a:pt x="2247505" y="3761553"/>
                  </a:cubicBezTo>
                  <a:cubicBezTo>
                    <a:pt x="2247505" y="3790503"/>
                    <a:pt x="2241597" y="3831035"/>
                    <a:pt x="2277045" y="3842615"/>
                  </a:cubicBezTo>
                  <a:cubicBezTo>
                    <a:pt x="2300677" y="3825245"/>
                    <a:pt x="2306585" y="3796294"/>
                    <a:pt x="2312493" y="3767343"/>
                  </a:cubicBezTo>
                  <a:cubicBezTo>
                    <a:pt x="2312493" y="3761553"/>
                    <a:pt x="2306585" y="3755762"/>
                    <a:pt x="2300677" y="3755762"/>
                  </a:cubicBezTo>
                  <a:cubicBezTo>
                    <a:pt x="2277045" y="3738392"/>
                    <a:pt x="2277045" y="3709441"/>
                    <a:pt x="2265229" y="3680491"/>
                  </a:cubicBezTo>
                  <a:cubicBezTo>
                    <a:pt x="2259321" y="3663120"/>
                    <a:pt x="2235688" y="3651540"/>
                    <a:pt x="2212056" y="3651540"/>
                  </a:cubicBezTo>
                  <a:close/>
                  <a:moveTo>
                    <a:pt x="2189520" y="3651540"/>
                  </a:moveTo>
                  <a:cubicBezTo>
                    <a:pt x="2189520" y="3657193"/>
                    <a:pt x="2183640" y="3668499"/>
                    <a:pt x="2183640" y="3674152"/>
                  </a:cubicBezTo>
                  <a:cubicBezTo>
                    <a:pt x="2189520" y="3691111"/>
                    <a:pt x="2183640" y="3713724"/>
                    <a:pt x="2177761" y="3725030"/>
                  </a:cubicBezTo>
                  <a:cubicBezTo>
                    <a:pt x="2177761" y="3725030"/>
                    <a:pt x="2177761" y="3725030"/>
                    <a:pt x="2195399" y="3713724"/>
                  </a:cubicBezTo>
                  <a:cubicBezTo>
                    <a:pt x="2201278" y="3708071"/>
                    <a:pt x="2189520" y="3696764"/>
                    <a:pt x="2201278" y="3691111"/>
                  </a:cubicBezTo>
                  <a:cubicBezTo>
                    <a:pt x="2201278" y="3679805"/>
                    <a:pt x="2207157" y="3657193"/>
                    <a:pt x="2189520" y="3651540"/>
                  </a:cubicBezTo>
                  <a:close/>
                  <a:moveTo>
                    <a:pt x="1712324" y="3650314"/>
                  </a:moveTo>
                  <a:cubicBezTo>
                    <a:pt x="1700075" y="3644190"/>
                    <a:pt x="1700075" y="3668687"/>
                    <a:pt x="1712324" y="3662563"/>
                  </a:cubicBezTo>
                  <a:cubicBezTo>
                    <a:pt x="1712324" y="3662563"/>
                    <a:pt x="1712324" y="3656438"/>
                    <a:pt x="1712324" y="3650314"/>
                  </a:cubicBezTo>
                  <a:close/>
                  <a:moveTo>
                    <a:pt x="117585" y="3639296"/>
                  </a:moveTo>
                  <a:cubicBezTo>
                    <a:pt x="117585" y="3645012"/>
                    <a:pt x="105336" y="3650728"/>
                    <a:pt x="105336" y="3656444"/>
                  </a:cubicBezTo>
                  <a:cubicBezTo>
                    <a:pt x="111460" y="3650728"/>
                    <a:pt x="123709" y="3645012"/>
                    <a:pt x="129833" y="3656444"/>
                  </a:cubicBezTo>
                  <a:cubicBezTo>
                    <a:pt x="129833" y="3656444"/>
                    <a:pt x="129833" y="3656444"/>
                    <a:pt x="129833" y="3650728"/>
                  </a:cubicBezTo>
                  <a:cubicBezTo>
                    <a:pt x="123709" y="3650728"/>
                    <a:pt x="123709" y="3639296"/>
                    <a:pt x="117585" y="3639296"/>
                  </a:cubicBezTo>
                  <a:close/>
                  <a:moveTo>
                    <a:pt x="558526" y="3634393"/>
                  </a:moveTo>
                  <a:cubicBezTo>
                    <a:pt x="558526" y="3634393"/>
                    <a:pt x="558526" y="3634393"/>
                    <a:pt x="565058" y="3668688"/>
                  </a:cubicBezTo>
                  <a:cubicBezTo>
                    <a:pt x="565058" y="3668688"/>
                    <a:pt x="565058" y="3668688"/>
                    <a:pt x="578123" y="3645824"/>
                  </a:cubicBezTo>
                  <a:cubicBezTo>
                    <a:pt x="578123" y="3640109"/>
                    <a:pt x="565058" y="3634393"/>
                    <a:pt x="558526" y="3634393"/>
                  </a:cubicBezTo>
                  <a:close/>
                  <a:moveTo>
                    <a:pt x="1609425" y="3630175"/>
                  </a:moveTo>
                  <a:cubicBezTo>
                    <a:pt x="1586556" y="3627984"/>
                    <a:pt x="1562950" y="3633826"/>
                    <a:pt x="1548196" y="3645509"/>
                  </a:cubicBezTo>
                  <a:cubicBezTo>
                    <a:pt x="1548196" y="3645509"/>
                    <a:pt x="1548196" y="3645509"/>
                    <a:pt x="1548196" y="3651351"/>
                  </a:cubicBezTo>
                  <a:cubicBezTo>
                    <a:pt x="1548196" y="3651351"/>
                    <a:pt x="1548196" y="3651351"/>
                    <a:pt x="1571802" y="3651351"/>
                  </a:cubicBezTo>
                  <a:cubicBezTo>
                    <a:pt x="1607212" y="3645509"/>
                    <a:pt x="1630818" y="3663034"/>
                    <a:pt x="1654424" y="3686401"/>
                  </a:cubicBezTo>
                  <a:cubicBezTo>
                    <a:pt x="1660326" y="3686401"/>
                    <a:pt x="1666227" y="3698084"/>
                    <a:pt x="1678030" y="3698084"/>
                  </a:cubicBezTo>
                  <a:cubicBezTo>
                    <a:pt x="1678030" y="3698084"/>
                    <a:pt x="1678030" y="3698084"/>
                    <a:pt x="1666227" y="3663034"/>
                  </a:cubicBezTo>
                  <a:cubicBezTo>
                    <a:pt x="1654424" y="3642588"/>
                    <a:pt x="1632293" y="3632366"/>
                    <a:pt x="1609425" y="3630175"/>
                  </a:cubicBezTo>
                  <a:close/>
                  <a:moveTo>
                    <a:pt x="2172863" y="3627043"/>
                  </a:moveTo>
                  <a:cubicBezTo>
                    <a:pt x="2160613" y="3638941"/>
                    <a:pt x="2148365" y="3650840"/>
                    <a:pt x="2148365" y="3668688"/>
                  </a:cubicBezTo>
                  <a:cubicBezTo>
                    <a:pt x="2148365" y="3668688"/>
                    <a:pt x="2148365" y="3668688"/>
                    <a:pt x="2172863" y="3656789"/>
                  </a:cubicBezTo>
                  <a:cubicBezTo>
                    <a:pt x="2172863" y="3644891"/>
                    <a:pt x="2185111" y="3627043"/>
                    <a:pt x="2172863" y="3627043"/>
                  </a:cubicBezTo>
                  <a:close/>
                  <a:moveTo>
                    <a:pt x="1881351" y="3627043"/>
                  </a:moveTo>
                  <a:cubicBezTo>
                    <a:pt x="1869715" y="3627043"/>
                    <a:pt x="1863897" y="3639019"/>
                    <a:pt x="1852261" y="3633031"/>
                  </a:cubicBezTo>
                  <a:cubicBezTo>
                    <a:pt x="1858079" y="3639019"/>
                    <a:pt x="1846443" y="3645007"/>
                    <a:pt x="1846443" y="3645007"/>
                  </a:cubicBezTo>
                  <a:cubicBezTo>
                    <a:pt x="1846443" y="3645007"/>
                    <a:pt x="1846443" y="3645007"/>
                    <a:pt x="1840625" y="3645007"/>
                  </a:cubicBezTo>
                  <a:cubicBezTo>
                    <a:pt x="1840625" y="3645007"/>
                    <a:pt x="1840625" y="3645007"/>
                    <a:pt x="1840625" y="3650995"/>
                  </a:cubicBezTo>
                  <a:cubicBezTo>
                    <a:pt x="1840625" y="3650995"/>
                    <a:pt x="1828989" y="3650995"/>
                    <a:pt x="1828989" y="3656983"/>
                  </a:cubicBezTo>
                  <a:cubicBezTo>
                    <a:pt x="1823171" y="3650995"/>
                    <a:pt x="1805717" y="3656983"/>
                    <a:pt x="1799899" y="3645007"/>
                  </a:cubicBezTo>
                  <a:cubicBezTo>
                    <a:pt x="1794081" y="3650995"/>
                    <a:pt x="1799899" y="3656983"/>
                    <a:pt x="1794081" y="3656983"/>
                  </a:cubicBezTo>
                  <a:cubicBezTo>
                    <a:pt x="1788263" y="3656983"/>
                    <a:pt x="1788263" y="3662971"/>
                    <a:pt x="1794081" y="3662971"/>
                  </a:cubicBezTo>
                  <a:cubicBezTo>
                    <a:pt x="1799899" y="3650995"/>
                    <a:pt x="1799899" y="3674948"/>
                    <a:pt x="1799899" y="3668960"/>
                  </a:cubicBezTo>
                  <a:cubicBezTo>
                    <a:pt x="1811535" y="3680936"/>
                    <a:pt x="1811535" y="3668960"/>
                    <a:pt x="1823171" y="3662971"/>
                  </a:cubicBezTo>
                  <a:cubicBezTo>
                    <a:pt x="1823171" y="3668960"/>
                    <a:pt x="1828989" y="3668960"/>
                    <a:pt x="1828989" y="3668960"/>
                  </a:cubicBezTo>
                  <a:cubicBezTo>
                    <a:pt x="1834807" y="3668960"/>
                    <a:pt x="1834807" y="3662971"/>
                    <a:pt x="1834807" y="3662971"/>
                  </a:cubicBezTo>
                  <a:cubicBezTo>
                    <a:pt x="1858079" y="3662971"/>
                    <a:pt x="1869715" y="3674948"/>
                    <a:pt x="1881351" y="3662971"/>
                  </a:cubicBezTo>
                  <a:cubicBezTo>
                    <a:pt x="1881351" y="3650995"/>
                    <a:pt x="1881351" y="3639019"/>
                    <a:pt x="1881351" y="3627043"/>
                  </a:cubicBezTo>
                  <a:close/>
                  <a:moveTo>
                    <a:pt x="425425" y="3622143"/>
                  </a:moveTo>
                  <a:cubicBezTo>
                    <a:pt x="425425" y="3622143"/>
                    <a:pt x="425425" y="3622143"/>
                    <a:pt x="418893" y="3633167"/>
                  </a:cubicBezTo>
                  <a:cubicBezTo>
                    <a:pt x="418893" y="3644191"/>
                    <a:pt x="431958" y="3644191"/>
                    <a:pt x="438490" y="3644191"/>
                  </a:cubicBezTo>
                  <a:cubicBezTo>
                    <a:pt x="438490" y="3638679"/>
                    <a:pt x="431958" y="3627655"/>
                    <a:pt x="425425" y="3622143"/>
                  </a:cubicBezTo>
                  <a:close/>
                  <a:moveTo>
                    <a:pt x="1746618" y="3614795"/>
                  </a:moveTo>
                  <a:cubicBezTo>
                    <a:pt x="1729820" y="3614795"/>
                    <a:pt x="1718621" y="3614795"/>
                    <a:pt x="1707423" y="3620919"/>
                  </a:cubicBezTo>
                  <a:cubicBezTo>
                    <a:pt x="1718621" y="3620919"/>
                    <a:pt x="1735419" y="3627044"/>
                    <a:pt x="1746618" y="3614795"/>
                  </a:cubicBezTo>
                  <a:close/>
                  <a:moveTo>
                    <a:pt x="531578" y="3614795"/>
                  </a:moveTo>
                  <a:cubicBezTo>
                    <a:pt x="531578" y="3632432"/>
                    <a:pt x="531578" y="3661828"/>
                    <a:pt x="548114" y="3673587"/>
                  </a:cubicBezTo>
                  <a:cubicBezTo>
                    <a:pt x="553626" y="3661828"/>
                    <a:pt x="548114" y="3632432"/>
                    <a:pt x="537090" y="3614795"/>
                  </a:cubicBezTo>
                  <a:close/>
                  <a:moveTo>
                    <a:pt x="1555544" y="3604995"/>
                  </a:moveTo>
                  <a:cubicBezTo>
                    <a:pt x="1549420" y="3604995"/>
                    <a:pt x="1543295" y="3610711"/>
                    <a:pt x="1543295" y="3616427"/>
                  </a:cubicBezTo>
                  <a:cubicBezTo>
                    <a:pt x="1549420" y="3622143"/>
                    <a:pt x="1549420" y="3616427"/>
                    <a:pt x="1555544" y="3616427"/>
                  </a:cubicBezTo>
                  <a:cubicBezTo>
                    <a:pt x="1555544" y="3610711"/>
                    <a:pt x="1555544" y="3610711"/>
                    <a:pt x="1555544" y="3604995"/>
                  </a:cubicBezTo>
                  <a:close/>
                  <a:moveTo>
                    <a:pt x="2031597" y="3603363"/>
                  </a:moveTo>
                  <a:cubicBezTo>
                    <a:pt x="2037313" y="3614795"/>
                    <a:pt x="2025881" y="3597647"/>
                    <a:pt x="2025881" y="3609079"/>
                  </a:cubicBezTo>
                  <a:cubicBezTo>
                    <a:pt x="2031597" y="3609079"/>
                    <a:pt x="2043030" y="3614795"/>
                    <a:pt x="2031597" y="3603363"/>
                  </a:cubicBezTo>
                  <a:close/>
                  <a:moveTo>
                    <a:pt x="2073682" y="3599545"/>
                  </a:moveTo>
                  <a:cubicBezTo>
                    <a:pt x="2075727" y="3600096"/>
                    <a:pt x="2077586" y="3601566"/>
                    <a:pt x="2079074" y="3604505"/>
                  </a:cubicBezTo>
                  <a:cubicBezTo>
                    <a:pt x="2073125" y="3604505"/>
                    <a:pt x="2073125" y="3607445"/>
                    <a:pt x="2073868" y="3610384"/>
                  </a:cubicBezTo>
                  <a:lnTo>
                    <a:pt x="2073171" y="3615902"/>
                  </a:lnTo>
                  <a:lnTo>
                    <a:pt x="2070220" y="3612485"/>
                  </a:lnTo>
                  <a:lnTo>
                    <a:pt x="2064264" y="3601175"/>
                  </a:lnTo>
                  <a:lnTo>
                    <a:pt x="2067175" y="3600096"/>
                  </a:lnTo>
                  <a:cubicBezTo>
                    <a:pt x="2069406" y="3599361"/>
                    <a:pt x="2071637" y="3598993"/>
                    <a:pt x="2073682" y="3599545"/>
                  </a:cubicBezTo>
                  <a:close/>
                  <a:moveTo>
                    <a:pt x="2358221" y="3597647"/>
                  </a:moveTo>
                  <a:cubicBezTo>
                    <a:pt x="2346789" y="3603526"/>
                    <a:pt x="2358221" y="3603526"/>
                    <a:pt x="2352505" y="3609405"/>
                  </a:cubicBezTo>
                  <a:cubicBezTo>
                    <a:pt x="2363937" y="3621164"/>
                    <a:pt x="2358221" y="3656439"/>
                    <a:pt x="2381085" y="3644680"/>
                  </a:cubicBezTo>
                  <a:cubicBezTo>
                    <a:pt x="2386801" y="3638801"/>
                    <a:pt x="2398233" y="3632922"/>
                    <a:pt x="2398233" y="3627043"/>
                  </a:cubicBezTo>
                  <a:cubicBezTo>
                    <a:pt x="2381085" y="3621164"/>
                    <a:pt x="2375369" y="3597647"/>
                    <a:pt x="2358221" y="3597647"/>
                  </a:cubicBezTo>
                  <a:close/>
                  <a:moveTo>
                    <a:pt x="444090" y="3597647"/>
                  </a:moveTo>
                  <a:cubicBezTo>
                    <a:pt x="444090" y="3603635"/>
                    <a:pt x="438491" y="3603635"/>
                    <a:pt x="438491" y="3609623"/>
                  </a:cubicBezTo>
                  <a:cubicBezTo>
                    <a:pt x="444090" y="3627587"/>
                    <a:pt x="455289" y="3651540"/>
                    <a:pt x="477686" y="3651540"/>
                  </a:cubicBezTo>
                  <a:cubicBezTo>
                    <a:pt x="472087" y="3645552"/>
                    <a:pt x="477686" y="3633575"/>
                    <a:pt x="472087" y="3627587"/>
                  </a:cubicBezTo>
                  <a:cubicBezTo>
                    <a:pt x="466487" y="3615611"/>
                    <a:pt x="460888" y="3597647"/>
                    <a:pt x="444090" y="3597647"/>
                  </a:cubicBezTo>
                  <a:close/>
                  <a:moveTo>
                    <a:pt x="469180" y="3596398"/>
                  </a:moveTo>
                  <a:cubicBezTo>
                    <a:pt x="466935" y="3597128"/>
                    <a:pt x="465438" y="3598588"/>
                    <a:pt x="465438" y="3598588"/>
                  </a:cubicBezTo>
                  <a:cubicBezTo>
                    <a:pt x="483402" y="3616113"/>
                    <a:pt x="489390" y="3639480"/>
                    <a:pt x="495378" y="3662846"/>
                  </a:cubicBezTo>
                  <a:lnTo>
                    <a:pt x="503447" y="3665332"/>
                  </a:lnTo>
                  <a:lnTo>
                    <a:pt x="504631" y="3667922"/>
                  </a:lnTo>
                  <a:cubicBezTo>
                    <a:pt x="505856" y="3668688"/>
                    <a:pt x="507081" y="3668688"/>
                    <a:pt x="507081" y="3668688"/>
                  </a:cubicBezTo>
                  <a:lnTo>
                    <a:pt x="506898" y="3666395"/>
                  </a:lnTo>
                  <a:lnTo>
                    <a:pt x="509600" y="3667227"/>
                  </a:lnTo>
                  <a:cubicBezTo>
                    <a:pt x="513343" y="3667227"/>
                    <a:pt x="516337" y="3665767"/>
                    <a:pt x="519331" y="3662846"/>
                  </a:cubicBezTo>
                  <a:cubicBezTo>
                    <a:pt x="519331" y="3645321"/>
                    <a:pt x="519331" y="3627796"/>
                    <a:pt x="495378" y="3621955"/>
                  </a:cubicBezTo>
                  <a:lnTo>
                    <a:pt x="477414" y="3598588"/>
                  </a:lnTo>
                  <a:cubicBezTo>
                    <a:pt x="474420" y="3595667"/>
                    <a:pt x="471426" y="3595667"/>
                    <a:pt x="469180" y="3596398"/>
                  </a:cubicBezTo>
                  <a:close/>
                  <a:moveTo>
                    <a:pt x="24497" y="3592751"/>
                  </a:moveTo>
                  <a:cubicBezTo>
                    <a:pt x="18372" y="3604387"/>
                    <a:pt x="12248" y="3627660"/>
                    <a:pt x="24497" y="3639296"/>
                  </a:cubicBezTo>
                  <a:cubicBezTo>
                    <a:pt x="24497" y="3621842"/>
                    <a:pt x="36745" y="3604387"/>
                    <a:pt x="24497" y="3592751"/>
                  </a:cubicBezTo>
                  <a:close/>
                  <a:moveTo>
                    <a:pt x="2795081" y="3587852"/>
                  </a:moveTo>
                  <a:cubicBezTo>
                    <a:pt x="2795081" y="3587852"/>
                    <a:pt x="2795081" y="3587852"/>
                    <a:pt x="2788957" y="3628199"/>
                  </a:cubicBezTo>
                  <a:cubicBezTo>
                    <a:pt x="2788957" y="3633963"/>
                    <a:pt x="2782832" y="3639727"/>
                    <a:pt x="2788957" y="3645491"/>
                  </a:cubicBezTo>
                  <a:cubicBezTo>
                    <a:pt x="2819578" y="3651255"/>
                    <a:pt x="2795081" y="3685839"/>
                    <a:pt x="2819578" y="3685839"/>
                  </a:cubicBezTo>
                  <a:cubicBezTo>
                    <a:pt x="2795081" y="3657019"/>
                    <a:pt x="2819578" y="3610908"/>
                    <a:pt x="2795081" y="3587852"/>
                  </a:cubicBezTo>
                  <a:close/>
                  <a:moveTo>
                    <a:pt x="88540" y="3587852"/>
                  </a:moveTo>
                  <a:cubicBezTo>
                    <a:pt x="82590" y="3605185"/>
                    <a:pt x="82590" y="3622518"/>
                    <a:pt x="76641" y="3639850"/>
                  </a:cubicBezTo>
                  <a:cubicBezTo>
                    <a:pt x="70692" y="3686071"/>
                    <a:pt x="64742" y="3743846"/>
                    <a:pt x="64742" y="3790066"/>
                  </a:cubicBezTo>
                  <a:cubicBezTo>
                    <a:pt x="64742" y="3790066"/>
                    <a:pt x="64742" y="3790066"/>
                    <a:pt x="64742" y="3853619"/>
                  </a:cubicBezTo>
                  <a:cubicBezTo>
                    <a:pt x="64742" y="3853619"/>
                    <a:pt x="64742" y="3853619"/>
                    <a:pt x="58793" y="3865174"/>
                  </a:cubicBezTo>
                  <a:cubicBezTo>
                    <a:pt x="64742" y="3870952"/>
                    <a:pt x="64742" y="3888285"/>
                    <a:pt x="64742" y="3894062"/>
                  </a:cubicBezTo>
                  <a:cubicBezTo>
                    <a:pt x="64742" y="3894062"/>
                    <a:pt x="64742" y="3894062"/>
                    <a:pt x="70692" y="3888285"/>
                  </a:cubicBezTo>
                  <a:cubicBezTo>
                    <a:pt x="76641" y="3870952"/>
                    <a:pt x="82590" y="3888285"/>
                    <a:pt x="94489" y="3888285"/>
                  </a:cubicBezTo>
                  <a:cubicBezTo>
                    <a:pt x="100438" y="3870952"/>
                    <a:pt x="94489" y="3853619"/>
                    <a:pt x="88540" y="3842064"/>
                  </a:cubicBezTo>
                  <a:cubicBezTo>
                    <a:pt x="82590" y="3836287"/>
                    <a:pt x="76641" y="3842064"/>
                    <a:pt x="70692" y="3836287"/>
                  </a:cubicBezTo>
                  <a:cubicBezTo>
                    <a:pt x="70692" y="3818954"/>
                    <a:pt x="70692" y="3801621"/>
                    <a:pt x="70692" y="3784289"/>
                  </a:cubicBezTo>
                  <a:cubicBezTo>
                    <a:pt x="64742" y="3743846"/>
                    <a:pt x="82590" y="3703403"/>
                    <a:pt x="82590" y="3657183"/>
                  </a:cubicBezTo>
                  <a:cubicBezTo>
                    <a:pt x="82590" y="3634073"/>
                    <a:pt x="88540" y="3605185"/>
                    <a:pt x="88540" y="3587852"/>
                  </a:cubicBezTo>
                  <a:close/>
                  <a:moveTo>
                    <a:pt x="490547" y="3587848"/>
                  </a:moveTo>
                  <a:cubicBezTo>
                    <a:pt x="490547" y="3587848"/>
                    <a:pt x="490547" y="3587848"/>
                    <a:pt x="485035" y="3593360"/>
                  </a:cubicBezTo>
                  <a:cubicBezTo>
                    <a:pt x="496059" y="3593360"/>
                    <a:pt x="496059" y="3609896"/>
                    <a:pt x="507083" y="3609896"/>
                  </a:cubicBezTo>
                  <a:cubicBezTo>
                    <a:pt x="507083" y="3598872"/>
                    <a:pt x="496059" y="3593360"/>
                    <a:pt x="490547" y="3587848"/>
                  </a:cubicBezTo>
                  <a:close/>
                  <a:moveTo>
                    <a:pt x="1903141" y="3581478"/>
                  </a:moveTo>
                  <a:cubicBezTo>
                    <a:pt x="1905774" y="3582210"/>
                    <a:pt x="1907772" y="3584772"/>
                    <a:pt x="1909588" y="3587700"/>
                  </a:cubicBezTo>
                  <a:lnTo>
                    <a:pt x="1910690" y="3589430"/>
                  </a:lnTo>
                  <a:lnTo>
                    <a:pt x="1906917" y="3589915"/>
                  </a:lnTo>
                  <a:lnTo>
                    <a:pt x="1886413" y="3587864"/>
                  </a:lnTo>
                  <a:lnTo>
                    <a:pt x="1892879" y="3586236"/>
                  </a:lnTo>
                  <a:cubicBezTo>
                    <a:pt x="1897238" y="3581844"/>
                    <a:pt x="1900507" y="3580746"/>
                    <a:pt x="1903141" y="3581478"/>
                  </a:cubicBezTo>
                  <a:close/>
                  <a:moveTo>
                    <a:pt x="2166046" y="3580500"/>
                  </a:moveTo>
                  <a:cubicBezTo>
                    <a:pt x="2154330" y="3586306"/>
                    <a:pt x="2142614" y="3586306"/>
                    <a:pt x="2142614" y="3603726"/>
                  </a:cubicBezTo>
                  <a:cubicBezTo>
                    <a:pt x="2130898" y="3621146"/>
                    <a:pt x="2125040" y="3644373"/>
                    <a:pt x="2119182" y="3667599"/>
                  </a:cubicBezTo>
                  <a:cubicBezTo>
                    <a:pt x="2107466" y="3673406"/>
                    <a:pt x="2113324" y="3685019"/>
                    <a:pt x="2107466" y="3690826"/>
                  </a:cubicBezTo>
                  <a:cubicBezTo>
                    <a:pt x="2084034" y="3696632"/>
                    <a:pt x="2054745" y="3714052"/>
                    <a:pt x="2043029" y="3737279"/>
                  </a:cubicBezTo>
                  <a:cubicBezTo>
                    <a:pt x="2043029" y="3737279"/>
                    <a:pt x="2043029" y="3737279"/>
                    <a:pt x="2072319" y="3725665"/>
                  </a:cubicBezTo>
                  <a:cubicBezTo>
                    <a:pt x="2089892" y="3719859"/>
                    <a:pt x="2113324" y="3702439"/>
                    <a:pt x="2119182" y="3673406"/>
                  </a:cubicBezTo>
                  <a:cubicBezTo>
                    <a:pt x="2130898" y="3661793"/>
                    <a:pt x="2130898" y="3644373"/>
                    <a:pt x="2142614" y="3632759"/>
                  </a:cubicBezTo>
                  <a:cubicBezTo>
                    <a:pt x="2148472" y="3615340"/>
                    <a:pt x="2171904" y="3603726"/>
                    <a:pt x="2171904" y="3586306"/>
                  </a:cubicBezTo>
                  <a:cubicBezTo>
                    <a:pt x="2177762" y="3580500"/>
                    <a:pt x="2166046" y="3580500"/>
                    <a:pt x="2166046" y="3580500"/>
                  </a:cubicBezTo>
                  <a:close/>
                  <a:moveTo>
                    <a:pt x="2269746" y="3577627"/>
                  </a:moveTo>
                  <a:cubicBezTo>
                    <a:pt x="2262655" y="3577897"/>
                    <a:pt x="2255475" y="3579336"/>
                    <a:pt x="2248295" y="3582214"/>
                  </a:cubicBezTo>
                  <a:cubicBezTo>
                    <a:pt x="2259783" y="3593728"/>
                    <a:pt x="2259783" y="3610998"/>
                    <a:pt x="2277015" y="3628268"/>
                  </a:cubicBezTo>
                  <a:cubicBezTo>
                    <a:pt x="2288503" y="3628268"/>
                    <a:pt x="2311480" y="3622512"/>
                    <a:pt x="2317224" y="3634025"/>
                  </a:cubicBezTo>
                  <a:cubicBezTo>
                    <a:pt x="2311480" y="3645539"/>
                    <a:pt x="2305736" y="3639782"/>
                    <a:pt x="2294248" y="3639782"/>
                  </a:cubicBezTo>
                  <a:cubicBezTo>
                    <a:pt x="2297120" y="3645538"/>
                    <a:pt x="2301428" y="3649856"/>
                    <a:pt x="2306454" y="3652734"/>
                  </a:cubicBezTo>
                  <a:lnTo>
                    <a:pt x="2308756" y="3653336"/>
                  </a:lnTo>
                  <a:lnTo>
                    <a:pt x="2308819" y="3653377"/>
                  </a:lnTo>
                  <a:lnTo>
                    <a:pt x="2308845" y="3653360"/>
                  </a:lnTo>
                  <a:lnTo>
                    <a:pt x="2322968" y="3657052"/>
                  </a:lnTo>
                  <a:cubicBezTo>
                    <a:pt x="2322968" y="3662809"/>
                    <a:pt x="2322968" y="3668566"/>
                    <a:pt x="2322968" y="3668566"/>
                  </a:cubicBezTo>
                  <a:cubicBezTo>
                    <a:pt x="2311480" y="3674322"/>
                    <a:pt x="2311480" y="3668566"/>
                    <a:pt x="2305736" y="3662809"/>
                  </a:cubicBezTo>
                  <a:cubicBezTo>
                    <a:pt x="2282759" y="3645539"/>
                    <a:pt x="2242551" y="3628268"/>
                    <a:pt x="2236807" y="3599485"/>
                  </a:cubicBezTo>
                  <a:cubicBezTo>
                    <a:pt x="2236807" y="3599485"/>
                    <a:pt x="2236807" y="3599485"/>
                    <a:pt x="2225319" y="3587971"/>
                  </a:cubicBezTo>
                  <a:cubicBezTo>
                    <a:pt x="2208087" y="3593728"/>
                    <a:pt x="2196598" y="3599485"/>
                    <a:pt x="2185110" y="3610998"/>
                  </a:cubicBezTo>
                  <a:cubicBezTo>
                    <a:pt x="2202342" y="3651295"/>
                    <a:pt x="2248295" y="3628268"/>
                    <a:pt x="2271271" y="3657052"/>
                  </a:cubicBezTo>
                  <a:cubicBezTo>
                    <a:pt x="2277015" y="3674322"/>
                    <a:pt x="2299992" y="3674322"/>
                    <a:pt x="2311480" y="3685836"/>
                  </a:cubicBezTo>
                  <a:cubicBezTo>
                    <a:pt x="2322968" y="3674322"/>
                    <a:pt x="2334456" y="3662809"/>
                    <a:pt x="2351688" y="3651295"/>
                  </a:cubicBezTo>
                  <a:cubicBezTo>
                    <a:pt x="2340200" y="3634025"/>
                    <a:pt x="2340200" y="3616755"/>
                    <a:pt x="2328712" y="3599485"/>
                  </a:cubicBezTo>
                  <a:lnTo>
                    <a:pt x="2309460" y="3589655"/>
                  </a:lnTo>
                  <a:lnTo>
                    <a:pt x="2312493" y="3586622"/>
                  </a:lnTo>
                  <a:lnTo>
                    <a:pt x="2304989" y="3587373"/>
                  </a:lnTo>
                  <a:lnTo>
                    <a:pt x="2290658" y="3580056"/>
                  </a:lnTo>
                  <a:cubicBezTo>
                    <a:pt x="2283836" y="3578256"/>
                    <a:pt x="2276836" y="3577357"/>
                    <a:pt x="2269746" y="3577627"/>
                  </a:cubicBezTo>
                  <a:close/>
                  <a:moveTo>
                    <a:pt x="145449" y="3575604"/>
                  </a:moveTo>
                  <a:cubicBezTo>
                    <a:pt x="139631" y="3581416"/>
                    <a:pt x="139631" y="3598852"/>
                    <a:pt x="139631" y="3610476"/>
                  </a:cubicBezTo>
                  <a:cubicBezTo>
                    <a:pt x="139631" y="3697656"/>
                    <a:pt x="180358" y="3790648"/>
                    <a:pt x="186176" y="3872015"/>
                  </a:cubicBezTo>
                  <a:cubicBezTo>
                    <a:pt x="186176" y="3872015"/>
                    <a:pt x="186176" y="3872015"/>
                    <a:pt x="186176" y="3848767"/>
                  </a:cubicBezTo>
                  <a:cubicBezTo>
                    <a:pt x="168722" y="3773212"/>
                    <a:pt x="157086" y="3686032"/>
                    <a:pt x="151267" y="3604664"/>
                  </a:cubicBezTo>
                  <a:cubicBezTo>
                    <a:pt x="151267" y="3593040"/>
                    <a:pt x="145449" y="3587228"/>
                    <a:pt x="145449" y="3575604"/>
                  </a:cubicBezTo>
                  <a:close/>
                  <a:moveTo>
                    <a:pt x="979032" y="3570701"/>
                  </a:moveTo>
                  <a:cubicBezTo>
                    <a:pt x="990642" y="3570701"/>
                    <a:pt x="1002253" y="3570701"/>
                    <a:pt x="1002253" y="3582256"/>
                  </a:cubicBezTo>
                  <a:cubicBezTo>
                    <a:pt x="1008059" y="3576479"/>
                    <a:pt x="1019669" y="3576479"/>
                    <a:pt x="1019669" y="3582256"/>
                  </a:cubicBezTo>
                  <a:cubicBezTo>
                    <a:pt x="1031280" y="3588034"/>
                    <a:pt x="1013864" y="3593811"/>
                    <a:pt x="1025475" y="3599589"/>
                  </a:cubicBezTo>
                  <a:cubicBezTo>
                    <a:pt x="1031280" y="3593811"/>
                    <a:pt x="1037086" y="3605367"/>
                    <a:pt x="1048696" y="3605367"/>
                  </a:cubicBezTo>
                  <a:cubicBezTo>
                    <a:pt x="1054502" y="3599589"/>
                    <a:pt x="1048696" y="3582256"/>
                    <a:pt x="1060307" y="3582256"/>
                  </a:cubicBezTo>
                  <a:cubicBezTo>
                    <a:pt x="1071918" y="3582256"/>
                    <a:pt x="1083529" y="3582256"/>
                    <a:pt x="1089334" y="3593811"/>
                  </a:cubicBezTo>
                  <a:cubicBezTo>
                    <a:pt x="1095140" y="3599589"/>
                    <a:pt x="1100945" y="3599589"/>
                    <a:pt x="1106751" y="3599589"/>
                  </a:cubicBezTo>
                  <a:cubicBezTo>
                    <a:pt x="1112556" y="3593811"/>
                    <a:pt x="1106751" y="3588034"/>
                    <a:pt x="1112556" y="3588034"/>
                  </a:cubicBezTo>
                  <a:cubicBezTo>
                    <a:pt x="1124167" y="3593811"/>
                    <a:pt x="1141583" y="3582256"/>
                    <a:pt x="1141583" y="3599589"/>
                  </a:cubicBezTo>
                  <a:cubicBezTo>
                    <a:pt x="1141583" y="3605367"/>
                    <a:pt x="1141583" y="3611144"/>
                    <a:pt x="1135778" y="3616922"/>
                  </a:cubicBezTo>
                  <a:cubicBezTo>
                    <a:pt x="1141583" y="3622699"/>
                    <a:pt x="1135778" y="3634254"/>
                    <a:pt x="1147388" y="3628477"/>
                  </a:cubicBezTo>
                  <a:cubicBezTo>
                    <a:pt x="1147388" y="3628477"/>
                    <a:pt x="1141583" y="3622699"/>
                    <a:pt x="1141583" y="3622699"/>
                  </a:cubicBezTo>
                  <a:cubicBezTo>
                    <a:pt x="1153194" y="3611144"/>
                    <a:pt x="1153194" y="3611144"/>
                    <a:pt x="1153194" y="3611144"/>
                  </a:cubicBezTo>
                  <a:cubicBezTo>
                    <a:pt x="1147388" y="3611144"/>
                    <a:pt x="1147388" y="3599589"/>
                    <a:pt x="1153194" y="3593811"/>
                  </a:cubicBezTo>
                  <a:cubicBezTo>
                    <a:pt x="1164805" y="3593811"/>
                    <a:pt x="1164805" y="3576479"/>
                    <a:pt x="1176416" y="3588034"/>
                  </a:cubicBezTo>
                  <a:cubicBezTo>
                    <a:pt x="1176416" y="3599589"/>
                    <a:pt x="1164805" y="3599589"/>
                    <a:pt x="1164805" y="3605367"/>
                  </a:cubicBezTo>
                  <a:cubicBezTo>
                    <a:pt x="1176416" y="3611144"/>
                    <a:pt x="1193832" y="3593811"/>
                    <a:pt x="1199637" y="3611144"/>
                  </a:cubicBezTo>
                  <a:cubicBezTo>
                    <a:pt x="1205443" y="3611144"/>
                    <a:pt x="1211248" y="3616922"/>
                    <a:pt x="1211248" y="3616922"/>
                  </a:cubicBezTo>
                  <a:cubicBezTo>
                    <a:pt x="1211248" y="3628477"/>
                    <a:pt x="1199637" y="3622699"/>
                    <a:pt x="1193832" y="3628477"/>
                  </a:cubicBezTo>
                  <a:cubicBezTo>
                    <a:pt x="1188026" y="3628477"/>
                    <a:pt x="1188026" y="3622699"/>
                    <a:pt x="1182221" y="3616922"/>
                  </a:cubicBezTo>
                  <a:cubicBezTo>
                    <a:pt x="1176416" y="3616922"/>
                    <a:pt x="1176416" y="3616922"/>
                    <a:pt x="1170610" y="3622699"/>
                  </a:cubicBezTo>
                  <a:cubicBezTo>
                    <a:pt x="1199637" y="3640032"/>
                    <a:pt x="1199637" y="3640032"/>
                    <a:pt x="1199637" y="3640032"/>
                  </a:cubicBezTo>
                  <a:cubicBezTo>
                    <a:pt x="1199637" y="3634254"/>
                    <a:pt x="1205443" y="3628477"/>
                    <a:pt x="1211248" y="3634254"/>
                  </a:cubicBezTo>
                  <a:cubicBezTo>
                    <a:pt x="1211248" y="3628477"/>
                    <a:pt x="1217053" y="3634254"/>
                    <a:pt x="1217053" y="3634254"/>
                  </a:cubicBezTo>
                  <a:cubicBezTo>
                    <a:pt x="1217053" y="3645809"/>
                    <a:pt x="1205443" y="3640032"/>
                    <a:pt x="1211248" y="3645809"/>
                  </a:cubicBezTo>
                  <a:cubicBezTo>
                    <a:pt x="1211248" y="3651587"/>
                    <a:pt x="1217053" y="3651587"/>
                    <a:pt x="1217053" y="3657364"/>
                  </a:cubicBezTo>
                  <a:cubicBezTo>
                    <a:pt x="1217053" y="3668920"/>
                    <a:pt x="1205443" y="3663142"/>
                    <a:pt x="1205443" y="3668920"/>
                  </a:cubicBezTo>
                  <a:cubicBezTo>
                    <a:pt x="1211248" y="3674697"/>
                    <a:pt x="1222859" y="3674697"/>
                    <a:pt x="1217053" y="3686252"/>
                  </a:cubicBezTo>
                  <a:cubicBezTo>
                    <a:pt x="1217053" y="3686252"/>
                    <a:pt x="1211248" y="3686252"/>
                    <a:pt x="1211248" y="3686252"/>
                  </a:cubicBezTo>
                  <a:cubicBezTo>
                    <a:pt x="1217053" y="3692030"/>
                    <a:pt x="1217053" y="3697807"/>
                    <a:pt x="1211248" y="3703585"/>
                  </a:cubicBezTo>
                  <a:cubicBezTo>
                    <a:pt x="1211248" y="3744028"/>
                    <a:pt x="1222859" y="3784470"/>
                    <a:pt x="1257691" y="3807581"/>
                  </a:cubicBezTo>
                  <a:cubicBezTo>
                    <a:pt x="1263497" y="3824913"/>
                    <a:pt x="1298329" y="3824913"/>
                    <a:pt x="1286718" y="3853801"/>
                  </a:cubicBezTo>
                  <a:cubicBezTo>
                    <a:pt x="1275107" y="3859579"/>
                    <a:pt x="1275107" y="3859579"/>
                    <a:pt x="1275107" y="3859579"/>
                  </a:cubicBezTo>
                  <a:cubicBezTo>
                    <a:pt x="1211248" y="3876911"/>
                    <a:pt x="1147388" y="3853801"/>
                    <a:pt x="1083529" y="3836468"/>
                  </a:cubicBezTo>
                  <a:cubicBezTo>
                    <a:pt x="1060307" y="3836468"/>
                    <a:pt x="1037086" y="3842246"/>
                    <a:pt x="1013864" y="3848023"/>
                  </a:cubicBezTo>
                  <a:cubicBezTo>
                    <a:pt x="990642" y="3836468"/>
                    <a:pt x="967421" y="3836468"/>
                    <a:pt x="950004" y="3813358"/>
                  </a:cubicBezTo>
                  <a:cubicBezTo>
                    <a:pt x="920977" y="3784470"/>
                    <a:pt x="938394" y="3732473"/>
                    <a:pt x="897756" y="3715140"/>
                  </a:cubicBezTo>
                  <a:cubicBezTo>
                    <a:pt x="886145" y="3703585"/>
                    <a:pt x="903561" y="3697807"/>
                    <a:pt x="897756" y="3686252"/>
                  </a:cubicBezTo>
                  <a:cubicBezTo>
                    <a:pt x="891950" y="3680475"/>
                    <a:pt x="880340" y="3680475"/>
                    <a:pt x="880340" y="3674697"/>
                  </a:cubicBezTo>
                  <a:cubicBezTo>
                    <a:pt x="886145" y="3663142"/>
                    <a:pt x="897756" y="3668920"/>
                    <a:pt x="891950" y="3663142"/>
                  </a:cubicBezTo>
                  <a:cubicBezTo>
                    <a:pt x="886145" y="3657364"/>
                    <a:pt x="880340" y="3663142"/>
                    <a:pt x="874534" y="3651587"/>
                  </a:cubicBezTo>
                  <a:cubicBezTo>
                    <a:pt x="874534" y="3640032"/>
                    <a:pt x="891950" y="3651587"/>
                    <a:pt x="891950" y="3640032"/>
                  </a:cubicBezTo>
                  <a:cubicBezTo>
                    <a:pt x="903561" y="3634254"/>
                    <a:pt x="915172" y="3651587"/>
                    <a:pt x="915172" y="3640032"/>
                  </a:cubicBezTo>
                  <a:cubicBezTo>
                    <a:pt x="909367" y="3634254"/>
                    <a:pt x="909367" y="3628477"/>
                    <a:pt x="909367" y="3628477"/>
                  </a:cubicBezTo>
                  <a:cubicBezTo>
                    <a:pt x="920977" y="3616922"/>
                    <a:pt x="938394" y="3640032"/>
                    <a:pt x="932588" y="3616922"/>
                  </a:cubicBezTo>
                  <a:cubicBezTo>
                    <a:pt x="938394" y="3611144"/>
                    <a:pt x="944199" y="3616922"/>
                    <a:pt x="950004" y="3616922"/>
                  </a:cubicBezTo>
                  <a:cubicBezTo>
                    <a:pt x="955810" y="3622699"/>
                    <a:pt x="955810" y="3616922"/>
                    <a:pt x="961615" y="3616922"/>
                  </a:cubicBezTo>
                  <a:cubicBezTo>
                    <a:pt x="967421" y="3616922"/>
                    <a:pt x="967421" y="3611144"/>
                    <a:pt x="967421" y="3605367"/>
                  </a:cubicBezTo>
                  <a:cubicBezTo>
                    <a:pt x="961615" y="3605367"/>
                    <a:pt x="955810" y="3616922"/>
                    <a:pt x="950004" y="3611144"/>
                  </a:cubicBezTo>
                  <a:cubicBezTo>
                    <a:pt x="944199" y="3611144"/>
                    <a:pt x="944199" y="3605367"/>
                    <a:pt x="944199" y="3605367"/>
                  </a:cubicBezTo>
                  <a:cubicBezTo>
                    <a:pt x="950004" y="3599589"/>
                    <a:pt x="961615" y="3605367"/>
                    <a:pt x="961615" y="3593811"/>
                  </a:cubicBezTo>
                  <a:cubicBezTo>
                    <a:pt x="967421" y="3582256"/>
                    <a:pt x="973226" y="3593811"/>
                    <a:pt x="979032" y="3588034"/>
                  </a:cubicBezTo>
                  <a:cubicBezTo>
                    <a:pt x="973226" y="3582256"/>
                    <a:pt x="979032" y="3576479"/>
                    <a:pt x="979032" y="3570701"/>
                  </a:cubicBezTo>
                  <a:close/>
                  <a:moveTo>
                    <a:pt x="1247371" y="3566175"/>
                  </a:moveTo>
                  <a:lnTo>
                    <a:pt x="1254523" y="3568608"/>
                  </a:lnTo>
                  <a:cubicBezTo>
                    <a:pt x="1257424" y="3571568"/>
                    <a:pt x="1258874" y="3576008"/>
                    <a:pt x="1258874" y="3581928"/>
                  </a:cubicBezTo>
                  <a:lnTo>
                    <a:pt x="1265232" y="3577603"/>
                  </a:lnTo>
                  <a:lnTo>
                    <a:pt x="1265232" y="3580978"/>
                  </a:lnTo>
                  <a:cubicBezTo>
                    <a:pt x="1265232" y="3595508"/>
                    <a:pt x="1263779" y="3608585"/>
                    <a:pt x="1260873" y="3620936"/>
                  </a:cubicBezTo>
                  <a:lnTo>
                    <a:pt x="1250308" y="3649696"/>
                  </a:lnTo>
                  <a:lnTo>
                    <a:pt x="1240569" y="3647099"/>
                  </a:lnTo>
                  <a:lnTo>
                    <a:pt x="1239180" y="3646482"/>
                  </a:lnTo>
                  <a:lnTo>
                    <a:pt x="1241752" y="3636067"/>
                  </a:lnTo>
                  <a:lnTo>
                    <a:pt x="1247460" y="3600352"/>
                  </a:lnTo>
                  <a:lnTo>
                    <a:pt x="1248047" y="3601168"/>
                  </a:lnTo>
                  <a:cubicBezTo>
                    <a:pt x="1248721" y="3603464"/>
                    <a:pt x="1250068" y="3604995"/>
                    <a:pt x="1258152" y="3604995"/>
                  </a:cubicBezTo>
                  <a:cubicBezTo>
                    <a:pt x="1258152" y="3598871"/>
                    <a:pt x="1268931" y="3586622"/>
                    <a:pt x="1252763" y="3580498"/>
                  </a:cubicBezTo>
                  <a:lnTo>
                    <a:pt x="1249407" y="3582882"/>
                  </a:lnTo>
                  <a:close/>
                  <a:moveTo>
                    <a:pt x="1927751" y="3551104"/>
                  </a:moveTo>
                  <a:cubicBezTo>
                    <a:pt x="1881255" y="3574525"/>
                    <a:pt x="1828947" y="3592091"/>
                    <a:pt x="1788263" y="3609657"/>
                  </a:cubicBezTo>
                  <a:cubicBezTo>
                    <a:pt x="1817323" y="3609657"/>
                    <a:pt x="1846383" y="3597946"/>
                    <a:pt x="1875443" y="3586236"/>
                  </a:cubicBezTo>
                  <a:cubicBezTo>
                    <a:pt x="1878349" y="3586236"/>
                    <a:pt x="1881255" y="3587699"/>
                    <a:pt x="1884161" y="3588431"/>
                  </a:cubicBezTo>
                  <a:lnTo>
                    <a:pt x="1886276" y="3587899"/>
                  </a:lnTo>
                  <a:lnTo>
                    <a:pt x="1892372" y="3598872"/>
                  </a:lnTo>
                  <a:cubicBezTo>
                    <a:pt x="1895434" y="3601628"/>
                    <a:pt x="1898496" y="3604384"/>
                    <a:pt x="1898496" y="3609896"/>
                  </a:cubicBezTo>
                  <a:cubicBezTo>
                    <a:pt x="1904621" y="3609896"/>
                    <a:pt x="1916869" y="3609896"/>
                    <a:pt x="1916869" y="3604384"/>
                  </a:cubicBezTo>
                  <a:cubicBezTo>
                    <a:pt x="1916869" y="3604384"/>
                    <a:pt x="1916869" y="3609896"/>
                    <a:pt x="1916869" y="3609896"/>
                  </a:cubicBezTo>
                  <a:cubicBezTo>
                    <a:pt x="1916869" y="3604384"/>
                    <a:pt x="1918400" y="3601628"/>
                    <a:pt x="1919932" y="3598872"/>
                  </a:cubicBezTo>
                  <a:lnTo>
                    <a:pt x="1920307" y="3597519"/>
                  </a:lnTo>
                  <a:lnTo>
                    <a:pt x="1921939" y="3597946"/>
                  </a:lnTo>
                  <a:cubicBezTo>
                    <a:pt x="1927751" y="3609657"/>
                    <a:pt x="1916127" y="3609657"/>
                    <a:pt x="1916127" y="3615512"/>
                  </a:cubicBezTo>
                  <a:cubicBezTo>
                    <a:pt x="1916127" y="3627223"/>
                    <a:pt x="1927751" y="3621368"/>
                    <a:pt x="1933563" y="3621368"/>
                  </a:cubicBezTo>
                  <a:cubicBezTo>
                    <a:pt x="1933563" y="3615512"/>
                    <a:pt x="1945187" y="3621368"/>
                    <a:pt x="1950999" y="3615512"/>
                  </a:cubicBezTo>
                  <a:cubicBezTo>
                    <a:pt x="1956811" y="3609657"/>
                    <a:pt x="1962623" y="3609657"/>
                    <a:pt x="1962623" y="3615512"/>
                  </a:cubicBezTo>
                  <a:cubicBezTo>
                    <a:pt x="1968435" y="3615512"/>
                    <a:pt x="1962623" y="3621368"/>
                    <a:pt x="1962623" y="3621368"/>
                  </a:cubicBezTo>
                  <a:cubicBezTo>
                    <a:pt x="1950999" y="3621368"/>
                    <a:pt x="1950999" y="3627223"/>
                    <a:pt x="1939375" y="3627223"/>
                  </a:cubicBezTo>
                  <a:cubicBezTo>
                    <a:pt x="1933563" y="3627223"/>
                    <a:pt x="1921939" y="3638934"/>
                    <a:pt x="1916127" y="3638934"/>
                  </a:cubicBezTo>
                  <a:cubicBezTo>
                    <a:pt x="1916127" y="3638934"/>
                    <a:pt x="1916127" y="3638934"/>
                    <a:pt x="1916127" y="3644789"/>
                  </a:cubicBezTo>
                  <a:cubicBezTo>
                    <a:pt x="1921939" y="3638934"/>
                    <a:pt x="1927751" y="3638934"/>
                    <a:pt x="1933563" y="3638934"/>
                  </a:cubicBezTo>
                  <a:cubicBezTo>
                    <a:pt x="1939375" y="3644789"/>
                    <a:pt x="1945187" y="3644789"/>
                    <a:pt x="1945187" y="3650644"/>
                  </a:cubicBezTo>
                  <a:cubicBezTo>
                    <a:pt x="1945187" y="3662355"/>
                    <a:pt x="1927751" y="3656499"/>
                    <a:pt x="1927751" y="3662355"/>
                  </a:cubicBezTo>
                  <a:cubicBezTo>
                    <a:pt x="1927751" y="3662355"/>
                    <a:pt x="1927751" y="3662355"/>
                    <a:pt x="1945187" y="3662355"/>
                  </a:cubicBezTo>
                  <a:cubicBezTo>
                    <a:pt x="1950999" y="3662355"/>
                    <a:pt x="1950999" y="3668210"/>
                    <a:pt x="1950999" y="3668210"/>
                  </a:cubicBezTo>
                  <a:cubicBezTo>
                    <a:pt x="1945187" y="3679921"/>
                    <a:pt x="1939375" y="3674065"/>
                    <a:pt x="1933563" y="3679921"/>
                  </a:cubicBezTo>
                  <a:cubicBezTo>
                    <a:pt x="1933563" y="3685776"/>
                    <a:pt x="1945187" y="3679921"/>
                    <a:pt x="1950999" y="3691631"/>
                  </a:cubicBezTo>
                  <a:cubicBezTo>
                    <a:pt x="1945187" y="3691631"/>
                    <a:pt x="1945187" y="3697487"/>
                    <a:pt x="1945187" y="3697487"/>
                  </a:cubicBezTo>
                  <a:cubicBezTo>
                    <a:pt x="1933563" y="3697487"/>
                    <a:pt x="1927751" y="3691631"/>
                    <a:pt x="1927751" y="3685776"/>
                  </a:cubicBezTo>
                  <a:cubicBezTo>
                    <a:pt x="1927751" y="3685776"/>
                    <a:pt x="1921939" y="3691631"/>
                    <a:pt x="1921939" y="3691631"/>
                  </a:cubicBezTo>
                  <a:cubicBezTo>
                    <a:pt x="1927751" y="3697487"/>
                    <a:pt x="1921939" y="3697487"/>
                    <a:pt x="1916127" y="3703342"/>
                  </a:cubicBezTo>
                  <a:cubicBezTo>
                    <a:pt x="1910315" y="3697487"/>
                    <a:pt x="1904503" y="3697487"/>
                    <a:pt x="1904503" y="3691631"/>
                  </a:cubicBezTo>
                  <a:cubicBezTo>
                    <a:pt x="1904503" y="3691631"/>
                    <a:pt x="1910315" y="3685776"/>
                    <a:pt x="1916127" y="3685776"/>
                  </a:cubicBezTo>
                  <a:cubicBezTo>
                    <a:pt x="1916127" y="3679921"/>
                    <a:pt x="1904503" y="3674065"/>
                    <a:pt x="1910315" y="3674065"/>
                  </a:cubicBezTo>
                  <a:cubicBezTo>
                    <a:pt x="1904503" y="3674065"/>
                    <a:pt x="1904503" y="3679921"/>
                    <a:pt x="1904503" y="3685776"/>
                  </a:cubicBezTo>
                  <a:cubicBezTo>
                    <a:pt x="1904503" y="3691631"/>
                    <a:pt x="1892879" y="3697487"/>
                    <a:pt x="1892879" y="3697487"/>
                  </a:cubicBezTo>
                  <a:cubicBezTo>
                    <a:pt x="1898691" y="3697487"/>
                    <a:pt x="1904503" y="3703342"/>
                    <a:pt x="1904503" y="3709197"/>
                  </a:cubicBezTo>
                  <a:cubicBezTo>
                    <a:pt x="1898691" y="3720908"/>
                    <a:pt x="1904503" y="3732619"/>
                    <a:pt x="1898691" y="3738474"/>
                  </a:cubicBezTo>
                  <a:cubicBezTo>
                    <a:pt x="1892879" y="3738474"/>
                    <a:pt x="1881255" y="3744329"/>
                    <a:pt x="1875443" y="3744329"/>
                  </a:cubicBezTo>
                  <a:cubicBezTo>
                    <a:pt x="1858007" y="3738474"/>
                    <a:pt x="1840571" y="3756040"/>
                    <a:pt x="1823135" y="3750185"/>
                  </a:cubicBezTo>
                  <a:cubicBezTo>
                    <a:pt x="1823135" y="3750185"/>
                    <a:pt x="1823135" y="3750185"/>
                    <a:pt x="1828947" y="3767750"/>
                  </a:cubicBezTo>
                  <a:cubicBezTo>
                    <a:pt x="1828947" y="3767750"/>
                    <a:pt x="1828947" y="3767750"/>
                    <a:pt x="1852195" y="3779461"/>
                  </a:cubicBezTo>
                  <a:cubicBezTo>
                    <a:pt x="1881255" y="3791172"/>
                    <a:pt x="1904503" y="3767750"/>
                    <a:pt x="1933563" y="3761895"/>
                  </a:cubicBezTo>
                  <a:cubicBezTo>
                    <a:pt x="1933563" y="3761895"/>
                    <a:pt x="1933563" y="3761895"/>
                    <a:pt x="1968435" y="3761895"/>
                  </a:cubicBezTo>
                  <a:cubicBezTo>
                    <a:pt x="2020743" y="3761895"/>
                    <a:pt x="2038179" y="3697487"/>
                    <a:pt x="2084675" y="3679921"/>
                  </a:cubicBezTo>
                  <a:cubicBezTo>
                    <a:pt x="2084675" y="3674065"/>
                    <a:pt x="2078863" y="3668210"/>
                    <a:pt x="2078863" y="3662355"/>
                  </a:cubicBezTo>
                  <a:cubicBezTo>
                    <a:pt x="2049803" y="3650644"/>
                    <a:pt x="2014931" y="3633078"/>
                    <a:pt x="2014931" y="3597946"/>
                  </a:cubicBezTo>
                  <a:cubicBezTo>
                    <a:pt x="1997495" y="3562814"/>
                    <a:pt x="1962623" y="3551104"/>
                    <a:pt x="1927751" y="3551104"/>
                  </a:cubicBezTo>
                  <a:close/>
                  <a:moveTo>
                    <a:pt x="2185110" y="3546815"/>
                  </a:moveTo>
                  <a:cubicBezTo>
                    <a:pt x="2185110" y="3552327"/>
                    <a:pt x="2185110" y="3552327"/>
                    <a:pt x="2185110" y="3557839"/>
                  </a:cubicBezTo>
                  <a:cubicBezTo>
                    <a:pt x="2194909" y="3563351"/>
                    <a:pt x="2194909" y="3541303"/>
                    <a:pt x="2185110" y="3546815"/>
                  </a:cubicBezTo>
                  <a:close/>
                  <a:moveTo>
                    <a:pt x="1614338" y="3546203"/>
                  </a:moveTo>
                  <a:cubicBezTo>
                    <a:pt x="1602089" y="3546203"/>
                    <a:pt x="1608214" y="3570700"/>
                    <a:pt x="1614338" y="3558451"/>
                  </a:cubicBezTo>
                  <a:cubicBezTo>
                    <a:pt x="1608214" y="3558451"/>
                    <a:pt x="1614338" y="3552327"/>
                    <a:pt x="1614338" y="3546203"/>
                  </a:cubicBezTo>
                  <a:close/>
                  <a:moveTo>
                    <a:pt x="1689296" y="3533955"/>
                  </a:moveTo>
                  <a:cubicBezTo>
                    <a:pt x="1677537" y="3533955"/>
                    <a:pt x="1665779" y="3533955"/>
                    <a:pt x="1665779" y="3546203"/>
                  </a:cubicBezTo>
                  <a:cubicBezTo>
                    <a:pt x="1677537" y="3558452"/>
                    <a:pt x="1695175" y="3552328"/>
                    <a:pt x="1689296" y="3533955"/>
                  </a:cubicBezTo>
                  <a:close/>
                  <a:moveTo>
                    <a:pt x="2401350" y="3533343"/>
                  </a:moveTo>
                  <a:cubicBezTo>
                    <a:pt x="2394112" y="3533343"/>
                    <a:pt x="2386875" y="3534772"/>
                    <a:pt x="2381084" y="3534772"/>
                  </a:cubicBezTo>
                  <a:cubicBezTo>
                    <a:pt x="2381084" y="3551919"/>
                    <a:pt x="2398455" y="3563351"/>
                    <a:pt x="2404245" y="3580499"/>
                  </a:cubicBezTo>
                  <a:cubicBezTo>
                    <a:pt x="2415825" y="3580499"/>
                    <a:pt x="2421616" y="3597647"/>
                    <a:pt x="2438986" y="3586215"/>
                  </a:cubicBezTo>
                  <a:cubicBezTo>
                    <a:pt x="2444776" y="3574783"/>
                    <a:pt x="2438986" y="3557635"/>
                    <a:pt x="2438986" y="3546204"/>
                  </a:cubicBezTo>
                  <a:cubicBezTo>
                    <a:pt x="2438986" y="3546204"/>
                    <a:pt x="2438986" y="3546204"/>
                    <a:pt x="2421616" y="3540488"/>
                  </a:cubicBezTo>
                  <a:cubicBezTo>
                    <a:pt x="2415826" y="3534772"/>
                    <a:pt x="2408588" y="3533343"/>
                    <a:pt x="2401350" y="3533343"/>
                  </a:cubicBezTo>
                  <a:close/>
                  <a:moveTo>
                    <a:pt x="2758612" y="3530648"/>
                  </a:moveTo>
                  <a:cubicBezTo>
                    <a:pt x="2750620" y="3528983"/>
                    <a:pt x="2745108" y="3562284"/>
                    <a:pt x="2749517" y="3575604"/>
                  </a:cubicBezTo>
                  <a:cubicBezTo>
                    <a:pt x="2755397" y="3563764"/>
                    <a:pt x="2767155" y="3563764"/>
                    <a:pt x="2773034" y="3569684"/>
                  </a:cubicBezTo>
                  <a:cubicBezTo>
                    <a:pt x="2773034" y="3569684"/>
                    <a:pt x="2773034" y="3569684"/>
                    <a:pt x="2767155" y="3546003"/>
                  </a:cubicBezTo>
                  <a:cubicBezTo>
                    <a:pt x="2764216" y="3535643"/>
                    <a:pt x="2761276" y="3531203"/>
                    <a:pt x="2758612" y="3530648"/>
                  </a:cubicBezTo>
                  <a:close/>
                  <a:moveTo>
                    <a:pt x="2799979" y="3529060"/>
                  </a:moveTo>
                  <a:cubicBezTo>
                    <a:pt x="2799979" y="3552220"/>
                    <a:pt x="2799979" y="3575381"/>
                    <a:pt x="2819576" y="3592752"/>
                  </a:cubicBezTo>
                  <a:cubicBezTo>
                    <a:pt x="2819576" y="3569591"/>
                    <a:pt x="2819576" y="3546430"/>
                    <a:pt x="2819576" y="3529060"/>
                  </a:cubicBezTo>
                  <a:cubicBezTo>
                    <a:pt x="2819576" y="3529060"/>
                    <a:pt x="2819576" y="3529060"/>
                    <a:pt x="2799979" y="3529060"/>
                  </a:cubicBezTo>
                  <a:close/>
                  <a:moveTo>
                    <a:pt x="70061" y="3529060"/>
                  </a:moveTo>
                  <a:cubicBezTo>
                    <a:pt x="64182" y="3540713"/>
                    <a:pt x="64182" y="3558191"/>
                    <a:pt x="52423" y="3564018"/>
                  </a:cubicBezTo>
                  <a:cubicBezTo>
                    <a:pt x="46544" y="3569844"/>
                    <a:pt x="34786" y="3564018"/>
                    <a:pt x="28907" y="3558191"/>
                  </a:cubicBezTo>
                  <a:cubicBezTo>
                    <a:pt x="28907" y="3564018"/>
                    <a:pt x="28907" y="3569844"/>
                    <a:pt x="28907" y="3581496"/>
                  </a:cubicBezTo>
                  <a:cubicBezTo>
                    <a:pt x="34786" y="3587323"/>
                    <a:pt x="40665" y="3593149"/>
                    <a:pt x="52423" y="3587323"/>
                  </a:cubicBezTo>
                  <a:cubicBezTo>
                    <a:pt x="52423" y="3593149"/>
                    <a:pt x="58303" y="3593149"/>
                    <a:pt x="52423" y="3598975"/>
                  </a:cubicBezTo>
                  <a:cubicBezTo>
                    <a:pt x="40665" y="3604801"/>
                    <a:pt x="40665" y="3628106"/>
                    <a:pt x="40665" y="3645585"/>
                  </a:cubicBezTo>
                  <a:cubicBezTo>
                    <a:pt x="34786" y="3651411"/>
                    <a:pt x="28907" y="3663064"/>
                    <a:pt x="17148" y="3663064"/>
                  </a:cubicBezTo>
                  <a:cubicBezTo>
                    <a:pt x="17148" y="3692195"/>
                    <a:pt x="23027" y="3721326"/>
                    <a:pt x="28907" y="3744631"/>
                  </a:cubicBezTo>
                  <a:cubicBezTo>
                    <a:pt x="28907" y="3692195"/>
                    <a:pt x="46544" y="3639759"/>
                    <a:pt x="64182" y="3587323"/>
                  </a:cubicBezTo>
                  <a:cubicBezTo>
                    <a:pt x="70061" y="3569844"/>
                    <a:pt x="75940" y="3552365"/>
                    <a:pt x="70061" y="3529060"/>
                  </a:cubicBezTo>
                  <a:close/>
                  <a:moveTo>
                    <a:pt x="2632199" y="3524158"/>
                  </a:moveTo>
                  <a:cubicBezTo>
                    <a:pt x="2638006" y="3547350"/>
                    <a:pt x="2643814" y="3570542"/>
                    <a:pt x="2643814" y="3593734"/>
                  </a:cubicBezTo>
                  <a:cubicBezTo>
                    <a:pt x="2655429" y="3616926"/>
                    <a:pt x="2661236" y="3634320"/>
                    <a:pt x="2667043" y="3657512"/>
                  </a:cubicBezTo>
                  <a:cubicBezTo>
                    <a:pt x="2678658" y="3657512"/>
                    <a:pt x="2678658" y="3669108"/>
                    <a:pt x="2684466" y="3674906"/>
                  </a:cubicBezTo>
                  <a:cubicBezTo>
                    <a:pt x="2696081" y="3674906"/>
                    <a:pt x="2678658" y="3692300"/>
                    <a:pt x="2690273" y="3698098"/>
                  </a:cubicBezTo>
                  <a:cubicBezTo>
                    <a:pt x="2678658" y="3715492"/>
                    <a:pt x="2701888" y="3715492"/>
                    <a:pt x="2707695" y="3721290"/>
                  </a:cubicBezTo>
                  <a:cubicBezTo>
                    <a:pt x="2690273" y="3727088"/>
                    <a:pt x="2713503" y="3738683"/>
                    <a:pt x="2713503" y="3750279"/>
                  </a:cubicBezTo>
                  <a:cubicBezTo>
                    <a:pt x="2719310" y="3767673"/>
                    <a:pt x="2725118" y="3779269"/>
                    <a:pt x="2730925" y="3796663"/>
                  </a:cubicBezTo>
                  <a:cubicBezTo>
                    <a:pt x="2730925" y="3796663"/>
                    <a:pt x="2730925" y="3796663"/>
                    <a:pt x="2725118" y="3872037"/>
                  </a:cubicBezTo>
                  <a:cubicBezTo>
                    <a:pt x="2730925" y="3895229"/>
                    <a:pt x="2725118" y="3912623"/>
                    <a:pt x="2730925" y="3930017"/>
                  </a:cubicBezTo>
                  <a:cubicBezTo>
                    <a:pt x="2730925" y="3930017"/>
                    <a:pt x="2730925" y="3930017"/>
                    <a:pt x="2719310" y="3993795"/>
                  </a:cubicBezTo>
                  <a:cubicBezTo>
                    <a:pt x="2707695" y="4016987"/>
                    <a:pt x="2684466" y="4034380"/>
                    <a:pt x="2678658" y="4057572"/>
                  </a:cubicBezTo>
                  <a:cubicBezTo>
                    <a:pt x="2643814" y="4092360"/>
                    <a:pt x="2678658" y="4161936"/>
                    <a:pt x="2626391" y="4190926"/>
                  </a:cubicBezTo>
                  <a:cubicBezTo>
                    <a:pt x="2614777" y="4219916"/>
                    <a:pt x="2585739" y="4243108"/>
                    <a:pt x="2568317" y="4272098"/>
                  </a:cubicBezTo>
                  <a:cubicBezTo>
                    <a:pt x="2574125" y="4283694"/>
                    <a:pt x="2574125" y="4295290"/>
                    <a:pt x="2568317" y="4301088"/>
                  </a:cubicBezTo>
                  <a:cubicBezTo>
                    <a:pt x="2545087" y="4289492"/>
                    <a:pt x="2539280" y="4324279"/>
                    <a:pt x="2527665" y="4330077"/>
                  </a:cubicBezTo>
                  <a:cubicBezTo>
                    <a:pt x="2521858" y="4353269"/>
                    <a:pt x="2504435" y="4370663"/>
                    <a:pt x="2498628" y="4393855"/>
                  </a:cubicBezTo>
                  <a:cubicBezTo>
                    <a:pt x="2487013" y="4393855"/>
                    <a:pt x="2481206" y="4393855"/>
                    <a:pt x="2475398" y="4405451"/>
                  </a:cubicBezTo>
                  <a:cubicBezTo>
                    <a:pt x="2469591" y="4405451"/>
                    <a:pt x="2463783" y="4405451"/>
                    <a:pt x="2463783" y="4399653"/>
                  </a:cubicBezTo>
                  <a:cubicBezTo>
                    <a:pt x="2463783" y="4411249"/>
                    <a:pt x="2446361" y="4422845"/>
                    <a:pt x="2457976" y="4434441"/>
                  </a:cubicBezTo>
                  <a:cubicBezTo>
                    <a:pt x="2457976" y="4434441"/>
                    <a:pt x="2452169" y="4434441"/>
                    <a:pt x="2452169" y="4434441"/>
                  </a:cubicBezTo>
                  <a:cubicBezTo>
                    <a:pt x="2417324" y="4428643"/>
                    <a:pt x="2457976" y="4405451"/>
                    <a:pt x="2446361" y="4382259"/>
                  </a:cubicBezTo>
                  <a:cubicBezTo>
                    <a:pt x="2428939" y="4382259"/>
                    <a:pt x="2417324" y="4399653"/>
                    <a:pt x="2405709" y="4411249"/>
                  </a:cubicBezTo>
                  <a:cubicBezTo>
                    <a:pt x="2399902" y="4417047"/>
                    <a:pt x="2417324" y="4417047"/>
                    <a:pt x="2417324" y="4428643"/>
                  </a:cubicBezTo>
                  <a:cubicBezTo>
                    <a:pt x="2411516" y="4457633"/>
                    <a:pt x="2382479" y="4475027"/>
                    <a:pt x="2359250" y="4498219"/>
                  </a:cubicBezTo>
                  <a:cubicBezTo>
                    <a:pt x="2295368" y="4544603"/>
                    <a:pt x="2214064" y="4492421"/>
                    <a:pt x="2144375" y="4504017"/>
                  </a:cubicBezTo>
                  <a:cubicBezTo>
                    <a:pt x="2138567" y="4509815"/>
                    <a:pt x="2144375" y="4521411"/>
                    <a:pt x="2144375" y="4521411"/>
                  </a:cubicBezTo>
                  <a:cubicBezTo>
                    <a:pt x="2185027" y="4521411"/>
                    <a:pt x="2219871" y="4521411"/>
                    <a:pt x="2254716" y="4533007"/>
                  </a:cubicBezTo>
                  <a:cubicBezTo>
                    <a:pt x="2312790" y="4550401"/>
                    <a:pt x="2359250" y="4509815"/>
                    <a:pt x="2394094" y="4475027"/>
                  </a:cubicBezTo>
                  <a:cubicBezTo>
                    <a:pt x="2405709" y="4475027"/>
                    <a:pt x="2405709" y="4446037"/>
                    <a:pt x="2423131" y="4463431"/>
                  </a:cubicBezTo>
                  <a:cubicBezTo>
                    <a:pt x="2417324" y="4480825"/>
                    <a:pt x="2405709" y="4492421"/>
                    <a:pt x="2394094" y="4504017"/>
                  </a:cubicBezTo>
                  <a:cubicBezTo>
                    <a:pt x="2405709" y="4498219"/>
                    <a:pt x="2411516" y="4486623"/>
                    <a:pt x="2428939" y="4480825"/>
                  </a:cubicBezTo>
                  <a:cubicBezTo>
                    <a:pt x="2446361" y="4469229"/>
                    <a:pt x="2469591" y="4457633"/>
                    <a:pt x="2492821" y="4469229"/>
                  </a:cubicBezTo>
                  <a:cubicBezTo>
                    <a:pt x="2498628" y="4469229"/>
                    <a:pt x="2492821" y="4475027"/>
                    <a:pt x="2492821" y="4475027"/>
                  </a:cubicBezTo>
                  <a:cubicBezTo>
                    <a:pt x="2475398" y="4475027"/>
                    <a:pt x="2463783" y="4480825"/>
                    <a:pt x="2446361" y="4486623"/>
                  </a:cubicBezTo>
                  <a:cubicBezTo>
                    <a:pt x="2440554" y="4486623"/>
                    <a:pt x="2446361" y="4492421"/>
                    <a:pt x="2446361" y="4498219"/>
                  </a:cubicBezTo>
                  <a:cubicBezTo>
                    <a:pt x="2428939" y="4538805"/>
                    <a:pt x="2382479" y="4561997"/>
                    <a:pt x="2341827" y="4579391"/>
                  </a:cubicBezTo>
                  <a:cubicBezTo>
                    <a:pt x="2330212" y="4585189"/>
                    <a:pt x="2318598" y="4590986"/>
                    <a:pt x="2312790" y="4602582"/>
                  </a:cubicBezTo>
                  <a:cubicBezTo>
                    <a:pt x="2312790" y="4602582"/>
                    <a:pt x="2312790" y="4614178"/>
                    <a:pt x="2301175" y="4608380"/>
                  </a:cubicBezTo>
                  <a:cubicBezTo>
                    <a:pt x="2289560" y="4614178"/>
                    <a:pt x="2283753" y="4625774"/>
                    <a:pt x="2283753" y="4637370"/>
                  </a:cubicBezTo>
                  <a:cubicBezTo>
                    <a:pt x="2283753" y="4637370"/>
                    <a:pt x="2283753" y="4637370"/>
                    <a:pt x="2289560" y="4660562"/>
                  </a:cubicBezTo>
                  <a:cubicBezTo>
                    <a:pt x="2289560" y="4666360"/>
                    <a:pt x="2289560" y="4672158"/>
                    <a:pt x="2289560" y="4677956"/>
                  </a:cubicBezTo>
                  <a:cubicBezTo>
                    <a:pt x="2376672" y="4619976"/>
                    <a:pt x="2446361" y="4550401"/>
                    <a:pt x="2510243" y="4469229"/>
                  </a:cubicBezTo>
                  <a:cubicBezTo>
                    <a:pt x="2533473" y="4428643"/>
                    <a:pt x="2568317" y="4399653"/>
                    <a:pt x="2585739" y="4359067"/>
                  </a:cubicBezTo>
                  <a:cubicBezTo>
                    <a:pt x="2620584" y="4295290"/>
                    <a:pt x="2667043" y="4237310"/>
                    <a:pt x="2696081" y="4173532"/>
                  </a:cubicBezTo>
                  <a:cubicBezTo>
                    <a:pt x="2719310" y="4127148"/>
                    <a:pt x="2736733" y="4080764"/>
                    <a:pt x="2759962" y="4034380"/>
                  </a:cubicBezTo>
                  <a:cubicBezTo>
                    <a:pt x="2759962" y="4034380"/>
                    <a:pt x="2759962" y="4034380"/>
                    <a:pt x="2783192" y="3953209"/>
                  </a:cubicBezTo>
                  <a:cubicBezTo>
                    <a:pt x="2783192" y="3953209"/>
                    <a:pt x="2783192" y="3953209"/>
                    <a:pt x="2794807" y="3901027"/>
                  </a:cubicBezTo>
                  <a:cubicBezTo>
                    <a:pt x="2800614" y="3866239"/>
                    <a:pt x="2806422" y="3825653"/>
                    <a:pt x="2812229" y="3785067"/>
                  </a:cubicBezTo>
                  <a:cubicBezTo>
                    <a:pt x="2812229" y="3785067"/>
                    <a:pt x="2812229" y="3785067"/>
                    <a:pt x="2794807" y="3779269"/>
                  </a:cubicBezTo>
                  <a:cubicBezTo>
                    <a:pt x="2794807" y="3785067"/>
                    <a:pt x="2783192" y="3796663"/>
                    <a:pt x="2800614" y="3802461"/>
                  </a:cubicBezTo>
                  <a:cubicBezTo>
                    <a:pt x="2794807" y="3819855"/>
                    <a:pt x="2783192" y="3843047"/>
                    <a:pt x="2765770" y="3848845"/>
                  </a:cubicBezTo>
                  <a:cubicBezTo>
                    <a:pt x="2765770" y="3860441"/>
                    <a:pt x="2759962" y="3872037"/>
                    <a:pt x="2765770" y="3877835"/>
                  </a:cubicBezTo>
                  <a:cubicBezTo>
                    <a:pt x="2783192" y="3872037"/>
                    <a:pt x="2771577" y="3843047"/>
                    <a:pt x="2794807" y="3848845"/>
                  </a:cubicBezTo>
                  <a:cubicBezTo>
                    <a:pt x="2794807" y="3848845"/>
                    <a:pt x="2800614" y="3854643"/>
                    <a:pt x="2794807" y="3860441"/>
                  </a:cubicBezTo>
                  <a:cubicBezTo>
                    <a:pt x="2794807" y="3877835"/>
                    <a:pt x="2777385" y="3889431"/>
                    <a:pt x="2765770" y="3895229"/>
                  </a:cubicBezTo>
                  <a:cubicBezTo>
                    <a:pt x="2765770" y="3895229"/>
                    <a:pt x="2765770" y="3895229"/>
                    <a:pt x="2759962" y="3924219"/>
                  </a:cubicBezTo>
                  <a:cubicBezTo>
                    <a:pt x="2765770" y="3935815"/>
                    <a:pt x="2771577" y="3912623"/>
                    <a:pt x="2777385" y="3912623"/>
                  </a:cubicBezTo>
                  <a:cubicBezTo>
                    <a:pt x="2783192" y="3912623"/>
                    <a:pt x="2788999" y="3918421"/>
                    <a:pt x="2788999" y="3924219"/>
                  </a:cubicBezTo>
                  <a:cubicBezTo>
                    <a:pt x="2777385" y="3935815"/>
                    <a:pt x="2771577" y="3947411"/>
                    <a:pt x="2754155" y="3941613"/>
                  </a:cubicBezTo>
                  <a:cubicBezTo>
                    <a:pt x="2754155" y="3941613"/>
                    <a:pt x="2754155" y="3941613"/>
                    <a:pt x="2730925" y="4016987"/>
                  </a:cubicBezTo>
                  <a:cubicBezTo>
                    <a:pt x="2730925" y="4022785"/>
                    <a:pt x="2725118" y="4028582"/>
                    <a:pt x="2725118" y="4028582"/>
                  </a:cubicBezTo>
                  <a:cubicBezTo>
                    <a:pt x="2719310" y="4028582"/>
                    <a:pt x="2713503" y="4022785"/>
                    <a:pt x="2713503" y="4016987"/>
                  </a:cubicBezTo>
                  <a:cubicBezTo>
                    <a:pt x="2742540" y="3935815"/>
                    <a:pt x="2765770" y="3843047"/>
                    <a:pt x="2730925" y="3756077"/>
                  </a:cubicBezTo>
                  <a:cubicBezTo>
                    <a:pt x="2690273" y="3680704"/>
                    <a:pt x="2661236" y="3605330"/>
                    <a:pt x="2632199" y="3524158"/>
                  </a:cubicBezTo>
                  <a:close/>
                  <a:moveTo>
                    <a:pt x="2166204" y="3518401"/>
                  </a:moveTo>
                  <a:lnTo>
                    <a:pt x="2162775" y="3525548"/>
                  </a:lnTo>
                  <a:lnTo>
                    <a:pt x="2155168" y="3522523"/>
                  </a:lnTo>
                  <a:close/>
                  <a:moveTo>
                    <a:pt x="582287" y="3516807"/>
                  </a:moveTo>
                  <a:cubicBezTo>
                    <a:pt x="547306" y="3522643"/>
                    <a:pt x="529815" y="3563495"/>
                    <a:pt x="494834" y="3551823"/>
                  </a:cubicBezTo>
                  <a:cubicBezTo>
                    <a:pt x="500664" y="3592675"/>
                    <a:pt x="535646" y="3604347"/>
                    <a:pt x="564797" y="3610183"/>
                  </a:cubicBezTo>
                  <a:cubicBezTo>
                    <a:pt x="576457" y="3610183"/>
                    <a:pt x="558967" y="3592675"/>
                    <a:pt x="576457" y="3598511"/>
                  </a:cubicBezTo>
                  <a:cubicBezTo>
                    <a:pt x="599778" y="3598511"/>
                    <a:pt x="570627" y="3616019"/>
                    <a:pt x="582287" y="3621855"/>
                  </a:cubicBezTo>
                  <a:cubicBezTo>
                    <a:pt x="582287" y="3621855"/>
                    <a:pt x="582287" y="3621855"/>
                    <a:pt x="599778" y="3604347"/>
                  </a:cubicBezTo>
                  <a:cubicBezTo>
                    <a:pt x="599778" y="3604347"/>
                    <a:pt x="599778" y="3604347"/>
                    <a:pt x="588118" y="3598511"/>
                  </a:cubicBezTo>
                  <a:cubicBezTo>
                    <a:pt x="588118" y="3592675"/>
                    <a:pt x="593948" y="3592675"/>
                    <a:pt x="599778" y="3586839"/>
                  </a:cubicBezTo>
                  <a:cubicBezTo>
                    <a:pt x="605608" y="3581003"/>
                    <a:pt x="611439" y="3592675"/>
                    <a:pt x="623099" y="3592675"/>
                  </a:cubicBezTo>
                  <a:cubicBezTo>
                    <a:pt x="623099" y="3581003"/>
                    <a:pt x="640590" y="3586839"/>
                    <a:pt x="640590" y="3581003"/>
                  </a:cubicBezTo>
                  <a:cubicBezTo>
                    <a:pt x="646420" y="3575167"/>
                    <a:pt x="652250" y="3575167"/>
                    <a:pt x="658081" y="3581003"/>
                  </a:cubicBezTo>
                  <a:cubicBezTo>
                    <a:pt x="652250" y="3592675"/>
                    <a:pt x="658081" y="3586839"/>
                    <a:pt x="669741" y="3592675"/>
                  </a:cubicBezTo>
                  <a:cubicBezTo>
                    <a:pt x="675571" y="3592675"/>
                    <a:pt x="663911" y="3604347"/>
                    <a:pt x="663911" y="3604347"/>
                  </a:cubicBezTo>
                  <a:cubicBezTo>
                    <a:pt x="675571" y="3604347"/>
                    <a:pt x="675571" y="3616019"/>
                    <a:pt x="687232" y="3621855"/>
                  </a:cubicBezTo>
                  <a:cubicBezTo>
                    <a:pt x="698892" y="3656871"/>
                    <a:pt x="716383" y="3691887"/>
                    <a:pt x="751364" y="3703559"/>
                  </a:cubicBezTo>
                  <a:cubicBezTo>
                    <a:pt x="763025" y="3703559"/>
                    <a:pt x="774685" y="3715231"/>
                    <a:pt x="786346" y="3703559"/>
                  </a:cubicBezTo>
                  <a:cubicBezTo>
                    <a:pt x="757195" y="3691887"/>
                    <a:pt x="733874" y="3680215"/>
                    <a:pt x="716383" y="3651035"/>
                  </a:cubicBezTo>
                  <a:cubicBezTo>
                    <a:pt x="687232" y="3621855"/>
                    <a:pt x="693062" y="3575167"/>
                    <a:pt x="663911" y="3545987"/>
                  </a:cubicBezTo>
                  <a:cubicBezTo>
                    <a:pt x="652250" y="3528479"/>
                    <a:pt x="628929" y="3540151"/>
                    <a:pt x="611439" y="3540151"/>
                  </a:cubicBezTo>
                  <a:cubicBezTo>
                    <a:pt x="605608" y="3540151"/>
                    <a:pt x="605608" y="3534315"/>
                    <a:pt x="605608" y="3528479"/>
                  </a:cubicBezTo>
                  <a:cubicBezTo>
                    <a:pt x="599778" y="3516807"/>
                    <a:pt x="588118" y="3516807"/>
                    <a:pt x="582287" y="3516807"/>
                  </a:cubicBezTo>
                  <a:close/>
                  <a:moveTo>
                    <a:pt x="193524" y="3511911"/>
                  </a:moveTo>
                  <a:cubicBezTo>
                    <a:pt x="193524" y="3540862"/>
                    <a:pt x="193524" y="3575603"/>
                    <a:pt x="193524" y="3604553"/>
                  </a:cubicBezTo>
                  <a:cubicBezTo>
                    <a:pt x="193524" y="3604553"/>
                    <a:pt x="193524" y="3604553"/>
                    <a:pt x="199314" y="3639294"/>
                  </a:cubicBezTo>
                  <a:cubicBezTo>
                    <a:pt x="199314" y="3639294"/>
                    <a:pt x="199314" y="3639294"/>
                    <a:pt x="205104" y="3685615"/>
                  </a:cubicBezTo>
                  <a:cubicBezTo>
                    <a:pt x="222475" y="3714566"/>
                    <a:pt x="222475" y="3755097"/>
                    <a:pt x="257216" y="3766677"/>
                  </a:cubicBezTo>
                  <a:cubicBezTo>
                    <a:pt x="268796" y="3766677"/>
                    <a:pt x="286166" y="3766677"/>
                    <a:pt x="297747" y="3755097"/>
                  </a:cubicBezTo>
                  <a:cubicBezTo>
                    <a:pt x="315117" y="3743517"/>
                    <a:pt x="315117" y="3731936"/>
                    <a:pt x="315117" y="3714566"/>
                  </a:cubicBezTo>
                  <a:cubicBezTo>
                    <a:pt x="309327" y="3697196"/>
                    <a:pt x="320907" y="3674035"/>
                    <a:pt x="297747" y="3668245"/>
                  </a:cubicBezTo>
                  <a:cubicBezTo>
                    <a:pt x="280376" y="3674035"/>
                    <a:pt x="291956" y="3697196"/>
                    <a:pt x="291956" y="3714566"/>
                  </a:cubicBezTo>
                  <a:cubicBezTo>
                    <a:pt x="291956" y="3726146"/>
                    <a:pt x="286166" y="3737727"/>
                    <a:pt x="268796" y="3737727"/>
                  </a:cubicBezTo>
                  <a:cubicBezTo>
                    <a:pt x="257216" y="3737727"/>
                    <a:pt x="251425" y="3731936"/>
                    <a:pt x="239845" y="3726146"/>
                  </a:cubicBezTo>
                  <a:cubicBezTo>
                    <a:pt x="199314" y="3662455"/>
                    <a:pt x="205104" y="3581393"/>
                    <a:pt x="193524" y="3511911"/>
                  </a:cubicBezTo>
                  <a:close/>
                  <a:moveTo>
                    <a:pt x="1602312" y="3511907"/>
                  </a:moveTo>
                  <a:cubicBezTo>
                    <a:pt x="1602312" y="3535179"/>
                    <a:pt x="1596300" y="3558451"/>
                    <a:pt x="1578261" y="3575905"/>
                  </a:cubicBezTo>
                  <a:cubicBezTo>
                    <a:pt x="1572248" y="3587541"/>
                    <a:pt x="1554209" y="3581723"/>
                    <a:pt x="1548196" y="3599177"/>
                  </a:cubicBezTo>
                  <a:cubicBezTo>
                    <a:pt x="1566235" y="3604995"/>
                    <a:pt x="1578261" y="3593359"/>
                    <a:pt x="1596300" y="3581723"/>
                  </a:cubicBezTo>
                  <a:cubicBezTo>
                    <a:pt x="1614338" y="3564269"/>
                    <a:pt x="1608325" y="3535179"/>
                    <a:pt x="1602312" y="3511907"/>
                  </a:cubicBezTo>
                  <a:close/>
                  <a:moveTo>
                    <a:pt x="2303024" y="3508910"/>
                  </a:moveTo>
                  <a:cubicBezTo>
                    <a:pt x="2295780" y="3507460"/>
                    <a:pt x="2288535" y="3507460"/>
                    <a:pt x="2282740" y="3510361"/>
                  </a:cubicBezTo>
                  <a:cubicBezTo>
                    <a:pt x="2294331" y="3550974"/>
                    <a:pt x="2334900" y="3550974"/>
                    <a:pt x="2363878" y="3556776"/>
                  </a:cubicBezTo>
                  <a:cubicBezTo>
                    <a:pt x="2363878" y="3556776"/>
                    <a:pt x="2363878" y="3562578"/>
                    <a:pt x="2363878" y="3562578"/>
                  </a:cubicBezTo>
                  <a:cubicBezTo>
                    <a:pt x="2340695" y="3568380"/>
                    <a:pt x="2311718" y="3556776"/>
                    <a:pt x="2294331" y="3550974"/>
                  </a:cubicBezTo>
                  <a:cubicBezTo>
                    <a:pt x="2282740" y="3539370"/>
                    <a:pt x="2271148" y="3527766"/>
                    <a:pt x="2265353" y="3516163"/>
                  </a:cubicBezTo>
                  <a:cubicBezTo>
                    <a:pt x="2259557" y="3504559"/>
                    <a:pt x="2242171" y="3516163"/>
                    <a:pt x="2230579" y="3516163"/>
                  </a:cubicBezTo>
                  <a:cubicBezTo>
                    <a:pt x="2213193" y="3533568"/>
                    <a:pt x="2190010" y="3545172"/>
                    <a:pt x="2190010" y="3574181"/>
                  </a:cubicBezTo>
                  <a:cubicBezTo>
                    <a:pt x="2190010" y="3579983"/>
                    <a:pt x="2195806" y="3579983"/>
                    <a:pt x="2201601" y="3574181"/>
                  </a:cubicBezTo>
                  <a:lnTo>
                    <a:pt x="2224432" y="3565610"/>
                  </a:lnTo>
                  <a:lnTo>
                    <a:pt x="2229694" y="3570700"/>
                  </a:lnTo>
                  <a:lnTo>
                    <a:pt x="2227081" y="3564616"/>
                  </a:lnTo>
                  <a:lnTo>
                    <a:pt x="2247966" y="3556776"/>
                  </a:lnTo>
                  <a:cubicBezTo>
                    <a:pt x="2263904" y="3553875"/>
                    <a:pt x="2279842" y="3553875"/>
                    <a:pt x="2294331" y="3556776"/>
                  </a:cubicBezTo>
                  <a:cubicBezTo>
                    <a:pt x="2323309" y="3568380"/>
                    <a:pt x="2346491" y="3585785"/>
                    <a:pt x="2381265" y="3585785"/>
                  </a:cubicBezTo>
                  <a:cubicBezTo>
                    <a:pt x="2392856" y="3597389"/>
                    <a:pt x="2398651" y="3614795"/>
                    <a:pt x="2416038" y="3614795"/>
                  </a:cubicBezTo>
                  <a:cubicBezTo>
                    <a:pt x="2421834" y="3614795"/>
                    <a:pt x="2427629" y="3608993"/>
                    <a:pt x="2427629" y="3603191"/>
                  </a:cubicBezTo>
                  <a:cubicBezTo>
                    <a:pt x="2404447" y="3597389"/>
                    <a:pt x="2375469" y="3579983"/>
                    <a:pt x="2369673" y="3550974"/>
                  </a:cubicBezTo>
                  <a:cubicBezTo>
                    <a:pt x="2363878" y="3527766"/>
                    <a:pt x="2340695" y="3527766"/>
                    <a:pt x="2323309" y="3516163"/>
                  </a:cubicBezTo>
                  <a:cubicBezTo>
                    <a:pt x="2317513" y="3513262"/>
                    <a:pt x="2310269" y="3510361"/>
                    <a:pt x="2303024" y="3508910"/>
                  </a:cubicBezTo>
                  <a:close/>
                  <a:moveTo>
                    <a:pt x="1707425" y="3499660"/>
                  </a:moveTo>
                  <a:cubicBezTo>
                    <a:pt x="1707425" y="3499660"/>
                    <a:pt x="1707425" y="3499660"/>
                    <a:pt x="1660880" y="3529056"/>
                  </a:cubicBezTo>
                  <a:cubicBezTo>
                    <a:pt x="1678334" y="3529056"/>
                    <a:pt x="1701607" y="3517297"/>
                    <a:pt x="1707425" y="3499660"/>
                  </a:cubicBezTo>
                  <a:close/>
                  <a:moveTo>
                    <a:pt x="633201" y="3490434"/>
                  </a:moveTo>
                  <a:cubicBezTo>
                    <a:pt x="632627" y="3491468"/>
                    <a:pt x="637221" y="3501803"/>
                    <a:pt x="641814" y="3493535"/>
                  </a:cubicBezTo>
                  <a:cubicBezTo>
                    <a:pt x="641814" y="3493535"/>
                    <a:pt x="635689" y="3493535"/>
                    <a:pt x="635689" y="3493535"/>
                  </a:cubicBezTo>
                  <a:cubicBezTo>
                    <a:pt x="634158" y="3490779"/>
                    <a:pt x="633393" y="3490090"/>
                    <a:pt x="633201" y="3490434"/>
                  </a:cubicBezTo>
                  <a:close/>
                  <a:moveTo>
                    <a:pt x="2823496" y="3487415"/>
                  </a:moveTo>
                  <a:cubicBezTo>
                    <a:pt x="2811738" y="3487415"/>
                    <a:pt x="2799979" y="3498847"/>
                    <a:pt x="2811738" y="3504563"/>
                  </a:cubicBezTo>
                  <a:cubicBezTo>
                    <a:pt x="2811738" y="3493131"/>
                    <a:pt x="2817617" y="3504563"/>
                    <a:pt x="2823496" y="3504563"/>
                  </a:cubicBezTo>
                  <a:cubicBezTo>
                    <a:pt x="2829375" y="3493131"/>
                    <a:pt x="2823496" y="3493131"/>
                    <a:pt x="2823496" y="3487415"/>
                  </a:cubicBezTo>
                  <a:close/>
                  <a:moveTo>
                    <a:pt x="644264" y="3487104"/>
                  </a:moveTo>
                  <a:cubicBezTo>
                    <a:pt x="643040" y="3488635"/>
                    <a:pt x="641815" y="3491698"/>
                    <a:pt x="641815" y="3494760"/>
                  </a:cubicBezTo>
                  <a:cubicBezTo>
                    <a:pt x="646714" y="3494760"/>
                    <a:pt x="646714" y="3488635"/>
                    <a:pt x="646714" y="3488635"/>
                  </a:cubicBezTo>
                  <a:cubicBezTo>
                    <a:pt x="646714" y="3485573"/>
                    <a:pt x="645489" y="3485573"/>
                    <a:pt x="644264" y="3487104"/>
                  </a:cubicBezTo>
                  <a:close/>
                  <a:moveTo>
                    <a:pt x="2163457" y="3487097"/>
                  </a:moveTo>
                  <a:lnTo>
                    <a:pt x="2167519" y="3495193"/>
                  </a:lnTo>
                  <a:cubicBezTo>
                    <a:pt x="2167519" y="3499302"/>
                    <a:pt x="2165648" y="3503231"/>
                    <a:pt x="2162653" y="3506804"/>
                  </a:cubicBezTo>
                  <a:lnTo>
                    <a:pt x="2147699" y="3516041"/>
                  </a:lnTo>
                  <a:lnTo>
                    <a:pt x="2154081" y="3505783"/>
                  </a:lnTo>
                  <a:close/>
                  <a:moveTo>
                    <a:pt x="2340120" y="3484870"/>
                  </a:moveTo>
                  <a:cubicBezTo>
                    <a:pt x="2332302" y="3485329"/>
                    <a:pt x="2324666" y="3487901"/>
                    <a:pt x="2317393" y="3493781"/>
                  </a:cubicBezTo>
                  <a:cubicBezTo>
                    <a:pt x="2334847" y="3499660"/>
                    <a:pt x="2352301" y="3511418"/>
                    <a:pt x="2375573" y="3517297"/>
                  </a:cubicBezTo>
                  <a:cubicBezTo>
                    <a:pt x="2375573" y="3517297"/>
                    <a:pt x="2375573" y="3517297"/>
                    <a:pt x="2410481" y="3517297"/>
                  </a:cubicBezTo>
                  <a:cubicBezTo>
                    <a:pt x="2422117" y="3523177"/>
                    <a:pt x="2427935" y="3529056"/>
                    <a:pt x="2439571" y="3529056"/>
                  </a:cubicBezTo>
                  <a:cubicBezTo>
                    <a:pt x="2457025" y="3505539"/>
                    <a:pt x="2416299" y="3523177"/>
                    <a:pt x="2410481" y="3505539"/>
                  </a:cubicBezTo>
                  <a:cubicBezTo>
                    <a:pt x="2403209" y="3504069"/>
                    <a:pt x="2395573" y="3501129"/>
                    <a:pt x="2387755" y="3497914"/>
                  </a:cubicBezTo>
                  <a:lnTo>
                    <a:pt x="2386716" y="3497510"/>
                  </a:lnTo>
                  <a:lnTo>
                    <a:pt x="2388434" y="3494760"/>
                  </a:lnTo>
                  <a:lnTo>
                    <a:pt x="2384557" y="3496669"/>
                  </a:lnTo>
                  <a:lnTo>
                    <a:pt x="2363937" y="3488636"/>
                  </a:lnTo>
                  <a:cubicBezTo>
                    <a:pt x="2355937" y="3486064"/>
                    <a:pt x="2347938" y="3484411"/>
                    <a:pt x="2340120" y="3484870"/>
                  </a:cubicBezTo>
                  <a:close/>
                  <a:moveTo>
                    <a:pt x="2044143" y="3482511"/>
                  </a:moveTo>
                  <a:cubicBezTo>
                    <a:pt x="2038241" y="3494115"/>
                    <a:pt x="2020537" y="3494115"/>
                    <a:pt x="2014635" y="3505718"/>
                  </a:cubicBezTo>
                  <a:lnTo>
                    <a:pt x="2013938" y="3509833"/>
                  </a:lnTo>
                  <a:lnTo>
                    <a:pt x="2000389" y="3504751"/>
                  </a:lnTo>
                  <a:cubicBezTo>
                    <a:pt x="1997972" y="3504023"/>
                    <a:pt x="1996485" y="3504023"/>
                    <a:pt x="1996485" y="3505478"/>
                  </a:cubicBezTo>
                  <a:cubicBezTo>
                    <a:pt x="2002434" y="3511296"/>
                    <a:pt x="2002434" y="3511296"/>
                    <a:pt x="2002434" y="3522932"/>
                  </a:cubicBezTo>
                  <a:cubicBezTo>
                    <a:pt x="2014333" y="3522932"/>
                    <a:pt x="2014333" y="3540387"/>
                    <a:pt x="2026231" y="3546205"/>
                  </a:cubicBezTo>
                  <a:cubicBezTo>
                    <a:pt x="2032181" y="3546205"/>
                    <a:pt x="2033668" y="3543296"/>
                    <a:pt x="2034411" y="3540387"/>
                  </a:cubicBezTo>
                  <a:lnTo>
                    <a:pt x="2037141" y="3536116"/>
                  </a:lnTo>
                  <a:lnTo>
                    <a:pt x="2056684" y="3551408"/>
                  </a:lnTo>
                  <a:lnTo>
                    <a:pt x="2071193" y="3577635"/>
                  </a:lnTo>
                  <a:lnTo>
                    <a:pt x="2061226" y="3580988"/>
                  </a:lnTo>
                  <a:cubicBezTo>
                    <a:pt x="2067176" y="3583928"/>
                    <a:pt x="2065688" y="3586868"/>
                    <a:pt x="2062713" y="3590542"/>
                  </a:cubicBezTo>
                  <a:lnTo>
                    <a:pt x="2060678" y="3594363"/>
                  </a:lnTo>
                  <a:lnTo>
                    <a:pt x="2044498" y="3563633"/>
                  </a:lnTo>
                  <a:cubicBezTo>
                    <a:pt x="2032740" y="3552138"/>
                    <a:pt x="2015102" y="3546391"/>
                    <a:pt x="2003343" y="3529149"/>
                  </a:cubicBezTo>
                  <a:cubicBezTo>
                    <a:pt x="1998934" y="3529149"/>
                    <a:pt x="2001139" y="3519450"/>
                    <a:pt x="1997556" y="3517026"/>
                  </a:cubicBezTo>
                  <a:lnTo>
                    <a:pt x="1995776" y="3517213"/>
                  </a:lnTo>
                  <a:lnTo>
                    <a:pt x="1996487" y="3516807"/>
                  </a:lnTo>
                  <a:cubicBezTo>
                    <a:pt x="1990770" y="3516807"/>
                    <a:pt x="1985054" y="3516807"/>
                    <a:pt x="1979338" y="3524157"/>
                  </a:cubicBezTo>
                  <a:lnTo>
                    <a:pt x="1986340" y="3521756"/>
                  </a:lnTo>
                  <a:lnTo>
                    <a:pt x="1976887" y="3529149"/>
                  </a:lnTo>
                  <a:cubicBezTo>
                    <a:pt x="1971008" y="3532022"/>
                    <a:pt x="1965128" y="3534896"/>
                    <a:pt x="1962189" y="3540643"/>
                  </a:cubicBezTo>
                  <a:cubicBezTo>
                    <a:pt x="1997464" y="3546391"/>
                    <a:pt x="2032740" y="3575128"/>
                    <a:pt x="2038619" y="3609612"/>
                  </a:cubicBezTo>
                  <a:cubicBezTo>
                    <a:pt x="2044498" y="3632601"/>
                    <a:pt x="2068015" y="3632601"/>
                    <a:pt x="2079774" y="3644096"/>
                  </a:cubicBezTo>
                  <a:cubicBezTo>
                    <a:pt x="2085653" y="3649843"/>
                    <a:pt x="2091532" y="3661338"/>
                    <a:pt x="2103291" y="3655590"/>
                  </a:cubicBezTo>
                  <a:cubicBezTo>
                    <a:pt x="2103291" y="3649843"/>
                    <a:pt x="2109170" y="3649843"/>
                    <a:pt x="2109170" y="3644096"/>
                  </a:cubicBezTo>
                  <a:cubicBezTo>
                    <a:pt x="2100351" y="3641222"/>
                    <a:pt x="2093002" y="3636912"/>
                    <a:pt x="2086663" y="3631523"/>
                  </a:cubicBezTo>
                  <a:lnTo>
                    <a:pt x="2077415" y="3620816"/>
                  </a:lnTo>
                  <a:lnTo>
                    <a:pt x="2085023" y="3622143"/>
                  </a:lnTo>
                  <a:cubicBezTo>
                    <a:pt x="2085023" y="3622143"/>
                    <a:pt x="2079074" y="3610384"/>
                    <a:pt x="2085023" y="3610384"/>
                  </a:cubicBezTo>
                  <a:cubicBezTo>
                    <a:pt x="2085023" y="3610384"/>
                    <a:pt x="2086511" y="3613324"/>
                    <a:pt x="2088741" y="3615529"/>
                  </a:cubicBezTo>
                  <a:lnTo>
                    <a:pt x="2095654" y="3616150"/>
                  </a:lnTo>
                  <a:lnTo>
                    <a:pt x="2096819" y="3617489"/>
                  </a:lnTo>
                  <a:cubicBezTo>
                    <a:pt x="2101820" y="3621164"/>
                    <a:pt x="2107536" y="3624103"/>
                    <a:pt x="2113252" y="3627043"/>
                  </a:cubicBezTo>
                  <a:cubicBezTo>
                    <a:pt x="2113252" y="3615284"/>
                    <a:pt x="2118968" y="3609405"/>
                    <a:pt x="2118968" y="3597647"/>
                  </a:cubicBezTo>
                  <a:cubicBezTo>
                    <a:pt x="2113252" y="3597647"/>
                    <a:pt x="2107536" y="3599116"/>
                    <a:pt x="2101820" y="3600586"/>
                  </a:cubicBezTo>
                  <a:lnTo>
                    <a:pt x="2092963" y="3602105"/>
                  </a:lnTo>
                  <a:lnTo>
                    <a:pt x="2090333" y="3592701"/>
                  </a:lnTo>
                  <a:lnTo>
                    <a:pt x="2088509" y="3590862"/>
                  </a:lnTo>
                  <a:lnTo>
                    <a:pt x="2091355" y="3586945"/>
                  </a:lnTo>
                  <a:cubicBezTo>
                    <a:pt x="2085454" y="3581143"/>
                    <a:pt x="2073651" y="3581143"/>
                    <a:pt x="2073651" y="3569539"/>
                  </a:cubicBezTo>
                  <a:cubicBezTo>
                    <a:pt x="2079552" y="3563737"/>
                    <a:pt x="2091355" y="3569539"/>
                    <a:pt x="2097257" y="3575341"/>
                  </a:cubicBezTo>
                  <a:cubicBezTo>
                    <a:pt x="2114962" y="3575341"/>
                    <a:pt x="2132666" y="3592747"/>
                    <a:pt x="2138568" y="3575341"/>
                  </a:cubicBezTo>
                  <a:cubicBezTo>
                    <a:pt x="2138568" y="3563737"/>
                    <a:pt x="2126765" y="3563737"/>
                    <a:pt x="2120863" y="3563737"/>
                  </a:cubicBezTo>
                  <a:cubicBezTo>
                    <a:pt x="2097257" y="3569539"/>
                    <a:pt x="2091355" y="3534728"/>
                    <a:pt x="2067749" y="3540530"/>
                  </a:cubicBezTo>
                  <a:cubicBezTo>
                    <a:pt x="2055946" y="3540530"/>
                    <a:pt x="2055946" y="3534728"/>
                    <a:pt x="2050045" y="3523124"/>
                  </a:cubicBezTo>
                  <a:cubicBezTo>
                    <a:pt x="2050045" y="3517322"/>
                    <a:pt x="2061848" y="3523124"/>
                    <a:pt x="2067749" y="3523124"/>
                  </a:cubicBezTo>
                  <a:cubicBezTo>
                    <a:pt x="2055946" y="3511520"/>
                    <a:pt x="2055946" y="3494115"/>
                    <a:pt x="2044143" y="3482511"/>
                  </a:cubicBezTo>
                  <a:close/>
                  <a:moveTo>
                    <a:pt x="1496751" y="3482511"/>
                  </a:moveTo>
                  <a:cubicBezTo>
                    <a:pt x="1496751" y="3482511"/>
                    <a:pt x="1496751" y="3482511"/>
                    <a:pt x="1496751" y="3499659"/>
                  </a:cubicBezTo>
                  <a:cubicBezTo>
                    <a:pt x="1496751" y="3496801"/>
                    <a:pt x="1499813" y="3496801"/>
                    <a:pt x="1502876" y="3496801"/>
                  </a:cubicBezTo>
                  <a:lnTo>
                    <a:pt x="1504626" y="3495984"/>
                  </a:lnTo>
                  <a:lnTo>
                    <a:pt x="1509000" y="3499659"/>
                  </a:lnTo>
                  <a:lnTo>
                    <a:pt x="1508510" y="3494171"/>
                  </a:lnTo>
                  <a:lnTo>
                    <a:pt x="1509000" y="3493943"/>
                  </a:lnTo>
                  <a:lnTo>
                    <a:pt x="1508443" y="3493423"/>
                  </a:lnTo>
                  <a:lnTo>
                    <a:pt x="1508235" y="3491085"/>
                  </a:lnTo>
                  <a:cubicBezTo>
                    <a:pt x="1507469" y="3488227"/>
                    <a:pt x="1505938" y="3485369"/>
                    <a:pt x="1502876" y="3482511"/>
                  </a:cubicBezTo>
                  <a:lnTo>
                    <a:pt x="1502155" y="3487554"/>
                  </a:lnTo>
                  <a:close/>
                  <a:moveTo>
                    <a:pt x="673686" y="3475355"/>
                  </a:moveTo>
                  <a:cubicBezTo>
                    <a:pt x="667791" y="3477766"/>
                    <a:pt x="666719" y="3487412"/>
                    <a:pt x="675294" y="3487412"/>
                  </a:cubicBezTo>
                  <a:cubicBezTo>
                    <a:pt x="675294" y="3481696"/>
                    <a:pt x="675294" y="3475980"/>
                    <a:pt x="681010" y="3475980"/>
                  </a:cubicBezTo>
                  <a:cubicBezTo>
                    <a:pt x="678152" y="3474551"/>
                    <a:pt x="675651" y="3474551"/>
                    <a:pt x="673686" y="3475355"/>
                  </a:cubicBezTo>
                  <a:close/>
                  <a:moveTo>
                    <a:pt x="568324" y="3474551"/>
                  </a:moveTo>
                  <a:cubicBezTo>
                    <a:pt x="565058" y="3475980"/>
                    <a:pt x="561792" y="3478838"/>
                    <a:pt x="558526" y="3481696"/>
                  </a:cubicBezTo>
                  <a:cubicBezTo>
                    <a:pt x="565058" y="3487412"/>
                    <a:pt x="565058" y="3470264"/>
                    <a:pt x="578123" y="3475980"/>
                  </a:cubicBezTo>
                  <a:cubicBezTo>
                    <a:pt x="574857" y="3473122"/>
                    <a:pt x="571591" y="3473122"/>
                    <a:pt x="568324" y="3474551"/>
                  </a:cubicBezTo>
                  <a:close/>
                  <a:moveTo>
                    <a:pt x="1485824" y="3470455"/>
                  </a:moveTo>
                  <a:cubicBezTo>
                    <a:pt x="1484580" y="3469651"/>
                    <a:pt x="1482666" y="3469651"/>
                    <a:pt x="1479604" y="3471080"/>
                  </a:cubicBezTo>
                  <a:cubicBezTo>
                    <a:pt x="1485729" y="3471080"/>
                    <a:pt x="1485729" y="3482512"/>
                    <a:pt x="1485729" y="3482512"/>
                  </a:cubicBezTo>
                  <a:cubicBezTo>
                    <a:pt x="1485729" y="3482512"/>
                    <a:pt x="1485729" y="3482512"/>
                    <a:pt x="1491853" y="3482512"/>
                  </a:cubicBezTo>
                  <a:cubicBezTo>
                    <a:pt x="1487260" y="3482512"/>
                    <a:pt x="1489556" y="3472866"/>
                    <a:pt x="1485824" y="3470455"/>
                  </a:cubicBezTo>
                  <a:close/>
                  <a:moveTo>
                    <a:pt x="605069" y="3453115"/>
                  </a:moveTo>
                  <a:cubicBezTo>
                    <a:pt x="605069" y="3453115"/>
                    <a:pt x="605069" y="3465364"/>
                    <a:pt x="617318" y="3459239"/>
                  </a:cubicBezTo>
                  <a:cubicBezTo>
                    <a:pt x="611193" y="3453115"/>
                    <a:pt x="605069" y="3453115"/>
                    <a:pt x="605069" y="3453115"/>
                  </a:cubicBezTo>
                  <a:close/>
                  <a:moveTo>
                    <a:pt x="2330085" y="3449842"/>
                  </a:moveTo>
                  <a:cubicBezTo>
                    <a:pt x="2309685" y="3449112"/>
                    <a:pt x="2287828" y="3453493"/>
                    <a:pt x="2270342" y="3453493"/>
                  </a:cubicBezTo>
                  <a:cubicBezTo>
                    <a:pt x="2255771" y="3456414"/>
                    <a:pt x="2242656" y="3463716"/>
                    <a:pt x="2232456" y="3473938"/>
                  </a:cubicBezTo>
                  <a:lnTo>
                    <a:pt x="2227851" y="3482511"/>
                  </a:lnTo>
                  <a:lnTo>
                    <a:pt x="2224305" y="3482511"/>
                  </a:lnTo>
                  <a:cubicBezTo>
                    <a:pt x="2224305" y="3482511"/>
                    <a:pt x="2224305" y="3482511"/>
                    <a:pt x="2224305" y="3487410"/>
                  </a:cubicBezTo>
                  <a:lnTo>
                    <a:pt x="2225219" y="3487410"/>
                  </a:lnTo>
                  <a:lnTo>
                    <a:pt x="2212056" y="3511909"/>
                  </a:lnTo>
                  <a:cubicBezTo>
                    <a:pt x="2235370" y="3500226"/>
                    <a:pt x="2258685" y="3494384"/>
                    <a:pt x="2287827" y="3494384"/>
                  </a:cubicBezTo>
                  <a:cubicBezTo>
                    <a:pt x="2299485" y="3482701"/>
                    <a:pt x="2305313" y="3476859"/>
                    <a:pt x="2316970" y="3476859"/>
                  </a:cubicBezTo>
                  <a:cubicBezTo>
                    <a:pt x="2340284" y="3465176"/>
                    <a:pt x="2363599" y="3471017"/>
                    <a:pt x="2381084" y="3476859"/>
                  </a:cubicBezTo>
                  <a:cubicBezTo>
                    <a:pt x="2369427" y="3456414"/>
                    <a:pt x="2350485" y="3450572"/>
                    <a:pt x="2330085" y="3449842"/>
                  </a:cubicBezTo>
                  <a:close/>
                  <a:moveTo>
                    <a:pt x="2800797" y="3448220"/>
                  </a:moveTo>
                  <a:cubicBezTo>
                    <a:pt x="2795080" y="3448220"/>
                    <a:pt x="2795080" y="3454099"/>
                    <a:pt x="2795080" y="3454099"/>
                  </a:cubicBezTo>
                  <a:cubicBezTo>
                    <a:pt x="2795080" y="3465857"/>
                    <a:pt x="2800797" y="3471737"/>
                    <a:pt x="2812229" y="3477616"/>
                  </a:cubicBezTo>
                  <a:cubicBezTo>
                    <a:pt x="2812229" y="3465857"/>
                    <a:pt x="2800797" y="3459978"/>
                    <a:pt x="2800797" y="3448220"/>
                  </a:cubicBezTo>
                  <a:close/>
                  <a:moveTo>
                    <a:pt x="833500" y="3435968"/>
                  </a:moveTo>
                  <a:cubicBezTo>
                    <a:pt x="833500" y="3435968"/>
                    <a:pt x="827988" y="3440867"/>
                    <a:pt x="833500" y="3440867"/>
                  </a:cubicBezTo>
                  <a:cubicBezTo>
                    <a:pt x="833500" y="3440867"/>
                    <a:pt x="839012" y="3440867"/>
                    <a:pt x="844524" y="3440867"/>
                  </a:cubicBezTo>
                  <a:cubicBezTo>
                    <a:pt x="844524" y="3435968"/>
                    <a:pt x="844524" y="3435968"/>
                    <a:pt x="850036" y="3435968"/>
                  </a:cubicBezTo>
                  <a:cubicBezTo>
                    <a:pt x="839012" y="3435968"/>
                    <a:pt x="844524" y="3435968"/>
                    <a:pt x="833500" y="3435968"/>
                  </a:cubicBezTo>
                  <a:close/>
                  <a:moveTo>
                    <a:pt x="2084401" y="3431069"/>
                  </a:moveTo>
                  <a:cubicBezTo>
                    <a:pt x="2084401" y="3431069"/>
                    <a:pt x="2084401" y="3431069"/>
                    <a:pt x="2072425" y="3453933"/>
                  </a:cubicBezTo>
                  <a:cubicBezTo>
                    <a:pt x="2072425" y="3482512"/>
                    <a:pt x="2072425" y="3511092"/>
                    <a:pt x="2096377" y="3533956"/>
                  </a:cubicBezTo>
                  <a:cubicBezTo>
                    <a:pt x="2102365" y="3539672"/>
                    <a:pt x="2114342" y="3551104"/>
                    <a:pt x="2126318" y="3545388"/>
                  </a:cubicBezTo>
                  <a:cubicBezTo>
                    <a:pt x="2126318" y="3545388"/>
                    <a:pt x="2126318" y="3545388"/>
                    <a:pt x="2114342" y="3505376"/>
                  </a:cubicBezTo>
                  <a:cubicBezTo>
                    <a:pt x="2108353" y="3493944"/>
                    <a:pt x="2096377" y="3476796"/>
                    <a:pt x="2090389" y="3465364"/>
                  </a:cubicBezTo>
                  <a:cubicBezTo>
                    <a:pt x="2090389" y="3453933"/>
                    <a:pt x="2090389" y="3442501"/>
                    <a:pt x="2084401" y="3431069"/>
                  </a:cubicBezTo>
                  <a:close/>
                  <a:moveTo>
                    <a:pt x="1764991" y="3431069"/>
                  </a:moveTo>
                  <a:cubicBezTo>
                    <a:pt x="1764991" y="3436581"/>
                    <a:pt x="1753967" y="3447605"/>
                    <a:pt x="1759479" y="3453117"/>
                  </a:cubicBezTo>
                  <a:cubicBezTo>
                    <a:pt x="1764991" y="3447605"/>
                    <a:pt x="1776015" y="3442093"/>
                    <a:pt x="1776015" y="3436581"/>
                  </a:cubicBezTo>
                  <a:close/>
                  <a:moveTo>
                    <a:pt x="1241495" y="3431069"/>
                  </a:moveTo>
                  <a:cubicBezTo>
                    <a:pt x="1218468" y="3431069"/>
                    <a:pt x="1206954" y="3459240"/>
                    <a:pt x="1195441" y="3481777"/>
                  </a:cubicBezTo>
                  <a:cubicBezTo>
                    <a:pt x="1195441" y="3481777"/>
                    <a:pt x="1201198" y="3481777"/>
                    <a:pt x="1201198" y="3481777"/>
                  </a:cubicBezTo>
                  <a:cubicBezTo>
                    <a:pt x="1212711" y="3481777"/>
                    <a:pt x="1224225" y="3487412"/>
                    <a:pt x="1229982" y="3481777"/>
                  </a:cubicBezTo>
                  <a:cubicBezTo>
                    <a:pt x="1224225" y="3481777"/>
                    <a:pt x="1218468" y="3481777"/>
                    <a:pt x="1218468" y="3476143"/>
                  </a:cubicBezTo>
                  <a:cubicBezTo>
                    <a:pt x="1224225" y="3476143"/>
                    <a:pt x="1218468" y="3470509"/>
                    <a:pt x="1224225" y="3464875"/>
                  </a:cubicBezTo>
                  <a:cubicBezTo>
                    <a:pt x="1229982" y="3464875"/>
                    <a:pt x="1235738" y="3464875"/>
                    <a:pt x="1241495" y="3470509"/>
                  </a:cubicBezTo>
                  <a:cubicBezTo>
                    <a:pt x="1241495" y="3470509"/>
                    <a:pt x="1241495" y="3470509"/>
                    <a:pt x="1241495" y="3464875"/>
                  </a:cubicBezTo>
                  <a:cubicBezTo>
                    <a:pt x="1247252" y="3464875"/>
                    <a:pt x="1253009" y="3464875"/>
                    <a:pt x="1258766" y="3470509"/>
                  </a:cubicBezTo>
                  <a:cubicBezTo>
                    <a:pt x="1264522" y="3487412"/>
                    <a:pt x="1281793" y="3476143"/>
                    <a:pt x="1293306" y="3481777"/>
                  </a:cubicBezTo>
                  <a:cubicBezTo>
                    <a:pt x="1299063" y="3481777"/>
                    <a:pt x="1304820" y="3470509"/>
                    <a:pt x="1310577" y="3464875"/>
                  </a:cubicBezTo>
                  <a:cubicBezTo>
                    <a:pt x="1299063" y="3459240"/>
                    <a:pt x="1287550" y="3459240"/>
                    <a:pt x="1281793" y="3453606"/>
                  </a:cubicBezTo>
                  <a:cubicBezTo>
                    <a:pt x="1264522" y="3447972"/>
                    <a:pt x="1258766" y="3431069"/>
                    <a:pt x="1241495" y="3431069"/>
                  </a:cubicBezTo>
                  <a:close/>
                  <a:moveTo>
                    <a:pt x="2626053" y="3423723"/>
                  </a:moveTo>
                  <a:cubicBezTo>
                    <a:pt x="2637812" y="3475916"/>
                    <a:pt x="2649570" y="3528109"/>
                    <a:pt x="2673087" y="3574503"/>
                  </a:cubicBezTo>
                  <a:cubicBezTo>
                    <a:pt x="2673087" y="3580302"/>
                    <a:pt x="2684846" y="3586101"/>
                    <a:pt x="2678966" y="3591900"/>
                  </a:cubicBezTo>
                  <a:cubicBezTo>
                    <a:pt x="2684846" y="3597699"/>
                    <a:pt x="2684846" y="3609298"/>
                    <a:pt x="2690725" y="3615097"/>
                  </a:cubicBezTo>
                  <a:cubicBezTo>
                    <a:pt x="2684846" y="3626696"/>
                    <a:pt x="2696604" y="3638294"/>
                    <a:pt x="2708363" y="3649893"/>
                  </a:cubicBezTo>
                  <a:cubicBezTo>
                    <a:pt x="2702483" y="3655692"/>
                    <a:pt x="2714242" y="3661491"/>
                    <a:pt x="2708363" y="3667290"/>
                  </a:cubicBezTo>
                  <a:cubicBezTo>
                    <a:pt x="2714242" y="3684688"/>
                    <a:pt x="2720121" y="3696286"/>
                    <a:pt x="2731880" y="3707885"/>
                  </a:cubicBezTo>
                  <a:cubicBezTo>
                    <a:pt x="2749517" y="3690487"/>
                    <a:pt x="2767155" y="3661491"/>
                    <a:pt x="2773034" y="3632495"/>
                  </a:cubicBezTo>
                  <a:cubicBezTo>
                    <a:pt x="2761276" y="3644093"/>
                    <a:pt x="2749517" y="3644093"/>
                    <a:pt x="2737759" y="3644093"/>
                  </a:cubicBezTo>
                  <a:cubicBezTo>
                    <a:pt x="2720121" y="3638294"/>
                    <a:pt x="2714242" y="3626696"/>
                    <a:pt x="2702483" y="3615097"/>
                  </a:cubicBezTo>
                  <a:cubicBezTo>
                    <a:pt x="2673087" y="3551306"/>
                    <a:pt x="2649570" y="3487514"/>
                    <a:pt x="2626053" y="3423723"/>
                  </a:cubicBezTo>
                  <a:close/>
                  <a:moveTo>
                    <a:pt x="174856" y="3418823"/>
                  </a:moveTo>
                  <a:cubicBezTo>
                    <a:pt x="174856" y="3418823"/>
                    <a:pt x="174856" y="3418823"/>
                    <a:pt x="169027" y="3453606"/>
                  </a:cubicBezTo>
                  <a:cubicBezTo>
                    <a:pt x="169027" y="3528967"/>
                    <a:pt x="169027" y="3598532"/>
                    <a:pt x="180684" y="3673894"/>
                  </a:cubicBezTo>
                  <a:cubicBezTo>
                    <a:pt x="192341" y="3731865"/>
                    <a:pt x="203998" y="3789835"/>
                    <a:pt x="221484" y="3842009"/>
                  </a:cubicBezTo>
                  <a:cubicBezTo>
                    <a:pt x="227313" y="3870994"/>
                    <a:pt x="238970" y="3899979"/>
                    <a:pt x="233141" y="3923168"/>
                  </a:cubicBezTo>
                  <a:cubicBezTo>
                    <a:pt x="238970" y="3946356"/>
                    <a:pt x="250627" y="3969544"/>
                    <a:pt x="256455" y="3992732"/>
                  </a:cubicBezTo>
                  <a:cubicBezTo>
                    <a:pt x="256455" y="4015921"/>
                    <a:pt x="262284" y="4039109"/>
                    <a:pt x="250627" y="4056500"/>
                  </a:cubicBezTo>
                  <a:cubicBezTo>
                    <a:pt x="244798" y="4073891"/>
                    <a:pt x="221484" y="4073891"/>
                    <a:pt x="215656" y="4085485"/>
                  </a:cubicBezTo>
                  <a:cubicBezTo>
                    <a:pt x="221484" y="4126065"/>
                    <a:pt x="262284" y="4155050"/>
                    <a:pt x="262284" y="4195630"/>
                  </a:cubicBezTo>
                  <a:cubicBezTo>
                    <a:pt x="262284" y="4213021"/>
                    <a:pt x="256455" y="4224615"/>
                    <a:pt x="238970" y="4230412"/>
                  </a:cubicBezTo>
                  <a:cubicBezTo>
                    <a:pt x="238970" y="4242006"/>
                    <a:pt x="238970" y="4253600"/>
                    <a:pt x="233141" y="4265194"/>
                  </a:cubicBezTo>
                  <a:cubicBezTo>
                    <a:pt x="244798" y="4288383"/>
                    <a:pt x="256455" y="4311571"/>
                    <a:pt x="268113" y="4334759"/>
                  </a:cubicBezTo>
                  <a:cubicBezTo>
                    <a:pt x="273941" y="4334759"/>
                    <a:pt x="279770" y="4334759"/>
                    <a:pt x="285598" y="4328962"/>
                  </a:cubicBezTo>
                  <a:cubicBezTo>
                    <a:pt x="303084" y="4328962"/>
                    <a:pt x="314741" y="4340556"/>
                    <a:pt x="326398" y="4352150"/>
                  </a:cubicBezTo>
                  <a:cubicBezTo>
                    <a:pt x="314741" y="4317368"/>
                    <a:pt x="291427" y="4288383"/>
                    <a:pt x="279770" y="4253600"/>
                  </a:cubicBezTo>
                  <a:cubicBezTo>
                    <a:pt x="279770" y="4230412"/>
                    <a:pt x="273941" y="4207224"/>
                    <a:pt x="297255" y="4195630"/>
                  </a:cubicBezTo>
                  <a:cubicBezTo>
                    <a:pt x="308912" y="4184035"/>
                    <a:pt x="326398" y="4189832"/>
                    <a:pt x="338055" y="4189832"/>
                  </a:cubicBezTo>
                  <a:cubicBezTo>
                    <a:pt x="314741" y="4155050"/>
                    <a:pt x="320569" y="4102877"/>
                    <a:pt x="314741" y="4062297"/>
                  </a:cubicBezTo>
                  <a:cubicBezTo>
                    <a:pt x="303084" y="3992732"/>
                    <a:pt x="262284" y="3928965"/>
                    <a:pt x="238970" y="3859400"/>
                  </a:cubicBezTo>
                  <a:cubicBezTo>
                    <a:pt x="233141" y="3847806"/>
                    <a:pt x="238970" y="3830415"/>
                    <a:pt x="227313" y="3818821"/>
                  </a:cubicBezTo>
                  <a:cubicBezTo>
                    <a:pt x="215656" y="3784038"/>
                    <a:pt x="209827" y="3749256"/>
                    <a:pt x="203998" y="3714473"/>
                  </a:cubicBezTo>
                  <a:cubicBezTo>
                    <a:pt x="203998" y="3714473"/>
                    <a:pt x="203998" y="3714473"/>
                    <a:pt x="192341" y="3691285"/>
                  </a:cubicBezTo>
                  <a:cubicBezTo>
                    <a:pt x="186513" y="3673894"/>
                    <a:pt x="186513" y="3656503"/>
                    <a:pt x="186513" y="3633315"/>
                  </a:cubicBezTo>
                  <a:cubicBezTo>
                    <a:pt x="169027" y="3563750"/>
                    <a:pt x="180684" y="3488388"/>
                    <a:pt x="174856" y="3418823"/>
                  </a:cubicBezTo>
                  <a:close/>
                  <a:moveTo>
                    <a:pt x="769197" y="3413920"/>
                  </a:moveTo>
                  <a:cubicBezTo>
                    <a:pt x="764298" y="3413920"/>
                    <a:pt x="764298" y="3423719"/>
                    <a:pt x="769197" y="3423719"/>
                  </a:cubicBezTo>
                  <a:cubicBezTo>
                    <a:pt x="774097" y="3423719"/>
                    <a:pt x="774097" y="3413920"/>
                    <a:pt x="769197" y="3413920"/>
                  </a:cubicBezTo>
                  <a:close/>
                  <a:moveTo>
                    <a:pt x="623443" y="3410859"/>
                  </a:moveTo>
                  <a:cubicBezTo>
                    <a:pt x="619309" y="3410859"/>
                    <a:pt x="615175" y="3412288"/>
                    <a:pt x="612419" y="3412288"/>
                  </a:cubicBezTo>
                  <a:cubicBezTo>
                    <a:pt x="612419" y="3412288"/>
                    <a:pt x="612419" y="3412288"/>
                    <a:pt x="623443" y="3418004"/>
                  </a:cubicBezTo>
                  <a:cubicBezTo>
                    <a:pt x="628955" y="3423720"/>
                    <a:pt x="634467" y="3423720"/>
                    <a:pt x="634467" y="3418004"/>
                  </a:cubicBezTo>
                  <a:cubicBezTo>
                    <a:pt x="631711" y="3412288"/>
                    <a:pt x="627577" y="3410859"/>
                    <a:pt x="623443" y="3410859"/>
                  </a:cubicBezTo>
                  <a:close/>
                  <a:moveTo>
                    <a:pt x="2561608" y="3406574"/>
                  </a:moveTo>
                  <a:cubicBezTo>
                    <a:pt x="2561608" y="3406574"/>
                    <a:pt x="2561608" y="3406574"/>
                    <a:pt x="2567450" y="3441466"/>
                  </a:cubicBezTo>
                  <a:cubicBezTo>
                    <a:pt x="2573291" y="3470543"/>
                    <a:pt x="2573291" y="3493804"/>
                    <a:pt x="2579133" y="3522881"/>
                  </a:cubicBezTo>
                  <a:cubicBezTo>
                    <a:pt x="2567450" y="3528696"/>
                    <a:pt x="2579133" y="3540327"/>
                    <a:pt x="2579133" y="3546142"/>
                  </a:cubicBezTo>
                  <a:cubicBezTo>
                    <a:pt x="2573291" y="3563588"/>
                    <a:pt x="2579133" y="3586849"/>
                    <a:pt x="2573291" y="3610111"/>
                  </a:cubicBezTo>
                  <a:cubicBezTo>
                    <a:pt x="2596657" y="3621741"/>
                    <a:pt x="2561608" y="3633372"/>
                    <a:pt x="2573291" y="3645002"/>
                  </a:cubicBezTo>
                  <a:cubicBezTo>
                    <a:pt x="2567450" y="3656633"/>
                    <a:pt x="2573291" y="3668264"/>
                    <a:pt x="2567450" y="3674079"/>
                  </a:cubicBezTo>
                  <a:cubicBezTo>
                    <a:pt x="2567450" y="3685710"/>
                    <a:pt x="2555766" y="3697340"/>
                    <a:pt x="2567450" y="3703156"/>
                  </a:cubicBezTo>
                  <a:cubicBezTo>
                    <a:pt x="2549925" y="3720602"/>
                    <a:pt x="2549925" y="3743863"/>
                    <a:pt x="2538242" y="3767124"/>
                  </a:cubicBezTo>
                  <a:cubicBezTo>
                    <a:pt x="2532400" y="3772940"/>
                    <a:pt x="2526559" y="3784570"/>
                    <a:pt x="2532400" y="3796201"/>
                  </a:cubicBezTo>
                  <a:cubicBezTo>
                    <a:pt x="2526559" y="3813647"/>
                    <a:pt x="2514876" y="3831093"/>
                    <a:pt x="2509034" y="3848539"/>
                  </a:cubicBezTo>
                  <a:cubicBezTo>
                    <a:pt x="2485668" y="3889246"/>
                    <a:pt x="2462302" y="3929953"/>
                    <a:pt x="2450619" y="3970660"/>
                  </a:cubicBezTo>
                  <a:cubicBezTo>
                    <a:pt x="2444777" y="4005552"/>
                    <a:pt x="2444777" y="4046260"/>
                    <a:pt x="2456460" y="4075336"/>
                  </a:cubicBezTo>
                  <a:cubicBezTo>
                    <a:pt x="2456460" y="4046260"/>
                    <a:pt x="2479826" y="4022998"/>
                    <a:pt x="2491510" y="3999737"/>
                  </a:cubicBezTo>
                  <a:cubicBezTo>
                    <a:pt x="2491510" y="3982291"/>
                    <a:pt x="2485668" y="3970660"/>
                    <a:pt x="2485668" y="3959030"/>
                  </a:cubicBezTo>
                  <a:cubicBezTo>
                    <a:pt x="2503193" y="3883431"/>
                    <a:pt x="2544083" y="3825277"/>
                    <a:pt x="2567450" y="3755494"/>
                  </a:cubicBezTo>
                  <a:cubicBezTo>
                    <a:pt x="2579133" y="3703156"/>
                    <a:pt x="2584974" y="3650818"/>
                    <a:pt x="2584974" y="3592665"/>
                  </a:cubicBezTo>
                  <a:cubicBezTo>
                    <a:pt x="2584974" y="3563588"/>
                    <a:pt x="2584974" y="3534511"/>
                    <a:pt x="2584974" y="3511250"/>
                  </a:cubicBezTo>
                  <a:cubicBezTo>
                    <a:pt x="2579133" y="3470543"/>
                    <a:pt x="2573291" y="3435651"/>
                    <a:pt x="2561608" y="3406574"/>
                  </a:cubicBezTo>
                  <a:close/>
                  <a:moveTo>
                    <a:pt x="2540314" y="3394327"/>
                  </a:moveTo>
                  <a:cubicBezTo>
                    <a:pt x="2540314" y="3411964"/>
                    <a:pt x="2546031" y="3435481"/>
                    <a:pt x="2551747" y="3458998"/>
                  </a:cubicBezTo>
                  <a:cubicBezTo>
                    <a:pt x="2546031" y="3470756"/>
                    <a:pt x="2551747" y="3476636"/>
                    <a:pt x="2551747" y="3482515"/>
                  </a:cubicBezTo>
                  <a:cubicBezTo>
                    <a:pt x="2557463" y="3476636"/>
                    <a:pt x="2551747" y="3458998"/>
                    <a:pt x="2551747" y="3453119"/>
                  </a:cubicBezTo>
                  <a:cubicBezTo>
                    <a:pt x="2551747" y="3429602"/>
                    <a:pt x="2551747" y="3406085"/>
                    <a:pt x="2540314" y="3394327"/>
                  </a:cubicBezTo>
                  <a:close/>
                  <a:moveTo>
                    <a:pt x="1589839" y="3394323"/>
                  </a:moveTo>
                  <a:cubicBezTo>
                    <a:pt x="1589839" y="3394323"/>
                    <a:pt x="1589839" y="3394323"/>
                    <a:pt x="1589839" y="3400447"/>
                  </a:cubicBezTo>
                  <a:cubicBezTo>
                    <a:pt x="1589839" y="3400447"/>
                    <a:pt x="1589839" y="3400447"/>
                    <a:pt x="1608212" y="3406572"/>
                  </a:cubicBezTo>
                  <a:cubicBezTo>
                    <a:pt x="1614336" y="3394323"/>
                    <a:pt x="1595963" y="3406572"/>
                    <a:pt x="1589839" y="3394323"/>
                  </a:cubicBezTo>
                  <a:close/>
                  <a:moveTo>
                    <a:pt x="197609" y="3389428"/>
                  </a:moveTo>
                  <a:cubicBezTo>
                    <a:pt x="197609" y="3389428"/>
                    <a:pt x="197609" y="3389428"/>
                    <a:pt x="191892" y="3418212"/>
                  </a:cubicBezTo>
                  <a:cubicBezTo>
                    <a:pt x="191892" y="3446996"/>
                    <a:pt x="186176" y="3475779"/>
                    <a:pt x="191892" y="3504563"/>
                  </a:cubicBezTo>
                  <a:cubicBezTo>
                    <a:pt x="191892" y="3504563"/>
                    <a:pt x="191892" y="3504563"/>
                    <a:pt x="191892" y="3470023"/>
                  </a:cubicBezTo>
                  <a:cubicBezTo>
                    <a:pt x="191892" y="3452752"/>
                    <a:pt x="191892" y="3441239"/>
                    <a:pt x="191892" y="3429725"/>
                  </a:cubicBezTo>
                  <a:cubicBezTo>
                    <a:pt x="203325" y="3418212"/>
                    <a:pt x="191892" y="3400942"/>
                    <a:pt x="197609" y="3389428"/>
                  </a:cubicBezTo>
                  <a:close/>
                  <a:moveTo>
                    <a:pt x="2597270" y="3384528"/>
                  </a:moveTo>
                  <a:cubicBezTo>
                    <a:pt x="2597270" y="3384528"/>
                    <a:pt x="2597270" y="3384528"/>
                    <a:pt x="2591758" y="3390162"/>
                  </a:cubicBezTo>
                  <a:cubicBezTo>
                    <a:pt x="2597270" y="3407065"/>
                    <a:pt x="2608294" y="3423968"/>
                    <a:pt x="2613806" y="3440871"/>
                  </a:cubicBezTo>
                  <a:cubicBezTo>
                    <a:pt x="2608294" y="3423968"/>
                    <a:pt x="2608294" y="3401431"/>
                    <a:pt x="2597270" y="3384528"/>
                  </a:cubicBezTo>
                  <a:close/>
                  <a:moveTo>
                    <a:pt x="1106028" y="3383411"/>
                  </a:moveTo>
                  <a:cubicBezTo>
                    <a:pt x="1111880" y="3383411"/>
                    <a:pt x="1117732" y="3383411"/>
                    <a:pt x="1117732" y="3389201"/>
                  </a:cubicBezTo>
                  <a:cubicBezTo>
                    <a:pt x="1111880" y="3394991"/>
                    <a:pt x="1106028" y="3394991"/>
                    <a:pt x="1100176" y="3394991"/>
                  </a:cubicBezTo>
                  <a:cubicBezTo>
                    <a:pt x="1100176" y="3394991"/>
                    <a:pt x="1100176" y="3394991"/>
                    <a:pt x="1100176" y="3389201"/>
                  </a:cubicBezTo>
                  <a:cubicBezTo>
                    <a:pt x="1100176" y="3383411"/>
                    <a:pt x="1100176" y="3383411"/>
                    <a:pt x="1106028" y="3383411"/>
                  </a:cubicBezTo>
                  <a:close/>
                  <a:moveTo>
                    <a:pt x="139633" y="3377180"/>
                  </a:moveTo>
                  <a:cubicBezTo>
                    <a:pt x="122179" y="3411966"/>
                    <a:pt x="116361" y="3452549"/>
                    <a:pt x="104724" y="3487335"/>
                  </a:cubicBezTo>
                  <a:cubicBezTo>
                    <a:pt x="98906" y="3510525"/>
                    <a:pt x="93088" y="3533715"/>
                    <a:pt x="93088" y="3551108"/>
                  </a:cubicBezTo>
                  <a:cubicBezTo>
                    <a:pt x="104724" y="3487335"/>
                    <a:pt x="127997" y="3435156"/>
                    <a:pt x="139633" y="3377180"/>
                  </a:cubicBezTo>
                  <a:close/>
                  <a:moveTo>
                    <a:pt x="727553" y="3377176"/>
                  </a:moveTo>
                  <a:cubicBezTo>
                    <a:pt x="722653" y="3377176"/>
                    <a:pt x="717754" y="3383300"/>
                    <a:pt x="717754" y="3389425"/>
                  </a:cubicBezTo>
                  <a:cubicBezTo>
                    <a:pt x="717754" y="3389425"/>
                    <a:pt x="717754" y="3389425"/>
                    <a:pt x="727553" y="3389425"/>
                  </a:cubicBezTo>
                  <a:close/>
                  <a:moveTo>
                    <a:pt x="2598838" y="3376298"/>
                  </a:moveTo>
                  <a:cubicBezTo>
                    <a:pt x="2597115" y="3377135"/>
                    <a:pt x="2604005" y="3397214"/>
                    <a:pt x="2604005" y="3383828"/>
                  </a:cubicBezTo>
                  <a:cubicBezTo>
                    <a:pt x="2600943" y="3377879"/>
                    <a:pt x="2599412" y="3376019"/>
                    <a:pt x="2598838" y="3376298"/>
                  </a:cubicBezTo>
                  <a:close/>
                  <a:moveTo>
                    <a:pt x="2614622" y="3372281"/>
                  </a:moveTo>
                  <a:cubicBezTo>
                    <a:pt x="2608905" y="3384179"/>
                    <a:pt x="2626054" y="3402027"/>
                    <a:pt x="2626054" y="3413926"/>
                  </a:cubicBezTo>
                  <a:cubicBezTo>
                    <a:pt x="2620338" y="3396078"/>
                    <a:pt x="2626054" y="3384179"/>
                    <a:pt x="2614622" y="3372281"/>
                  </a:cubicBezTo>
                  <a:close/>
                  <a:moveTo>
                    <a:pt x="1020115" y="3372277"/>
                  </a:moveTo>
                  <a:cubicBezTo>
                    <a:pt x="1002617" y="3389670"/>
                    <a:pt x="985120" y="3407063"/>
                    <a:pt x="961789" y="3407063"/>
                  </a:cubicBezTo>
                  <a:cubicBezTo>
                    <a:pt x="961789" y="3424455"/>
                    <a:pt x="944292" y="3424455"/>
                    <a:pt x="938459" y="3424455"/>
                  </a:cubicBezTo>
                  <a:cubicBezTo>
                    <a:pt x="903464" y="3453443"/>
                    <a:pt x="874301" y="3488229"/>
                    <a:pt x="862636" y="3534609"/>
                  </a:cubicBezTo>
                  <a:cubicBezTo>
                    <a:pt x="845138" y="3580990"/>
                    <a:pt x="845138" y="3638966"/>
                    <a:pt x="868468" y="3685346"/>
                  </a:cubicBezTo>
                  <a:cubicBezTo>
                    <a:pt x="897631" y="3714334"/>
                    <a:pt x="909296" y="3754917"/>
                    <a:pt x="926794" y="3789703"/>
                  </a:cubicBezTo>
                  <a:cubicBezTo>
                    <a:pt x="938459" y="3807096"/>
                    <a:pt x="950124" y="3818691"/>
                    <a:pt x="961789" y="3836083"/>
                  </a:cubicBezTo>
                  <a:lnTo>
                    <a:pt x="979531" y="3848873"/>
                  </a:lnTo>
                  <a:lnTo>
                    <a:pt x="978237" y="3854046"/>
                  </a:lnTo>
                  <a:cubicBezTo>
                    <a:pt x="978237" y="3856904"/>
                    <a:pt x="979667" y="3856904"/>
                    <a:pt x="981810" y="3854761"/>
                  </a:cubicBezTo>
                  <a:lnTo>
                    <a:pt x="984400" y="3850758"/>
                  </a:lnTo>
                  <a:lnTo>
                    <a:pt x="998458" y="3855289"/>
                  </a:lnTo>
                  <a:lnTo>
                    <a:pt x="989670" y="3860252"/>
                  </a:lnTo>
                  <a:cubicBezTo>
                    <a:pt x="989670" y="3866131"/>
                    <a:pt x="995619" y="3872010"/>
                    <a:pt x="1013467" y="3872010"/>
                  </a:cubicBezTo>
                  <a:cubicBezTo>
                    <a:pt x="1013467" y="3866131"/>
                    <a:pt x="1016442" y="3863191"/>
                    <a:pt x="1020160" y="3860252"/>
                  </a:cubicBezTo>
                  <a:lnTo>
                    <a:pt x="1024004" y="3856201"/>
                  </a:lnTo>
                  <a:lnTo>
                    <a:pt x="1045633" y="3856375"/>
                  </a:lnTo>
                  <a:cubicBezTo>
                    <a:pt x="1076983" y="3853476"/>
                    <a:pt x="1110520" y="3847679"/>
                    <a:pt x="1142599" y="3859274"/>
                  </a:cubicBezTo>
                  <a:cubicBezTo>
                    <a:pt x="1200924" y="3865071"/>
                    <a:pt x="1282580" y="3894059"/>
                    <a:pt x="1335073" y="3847679"/>
                  </a:cubicBezTo>
                  <a:cubicBezTo>
                    <a:pt x="1294245" y="3830286"/>
                    <a:pt x="1259250" y="3801298"/>
                    <a:pt x="1241752" y="3766513"/>
                  </a:cubicBezTo>
                  <a:cubicBezTo>
                    <a:pt x="1235920" y="3754917"/>
                    <a:pt x="1224255" y="3749120"/>
                    <a:pt x="1230087" y="3737525"/>
                  </a:cubicBezTo>
                  <a:cubicBezTo>
                    <a:pt x="1225713" y="3720132"/>
                    <a:pt x="1226442" y="3703102"/>
                    <a:pt x="1229358" y="3686252"/>
                  </a:cubicBezTo>
                  <a:lnTo>
                    <a:pt x="1233367" y="3670018"/>
                  </a:lnTo>
                  <a:lnTo>
                    <a:pt x="1239841" y="3690735"/>
                  </a:lnTo>
                  <a:cubicBezTo>
                    <a:pt x="1247114" y="3690735"/>
                    <a:pt x="1251114" y="3689280"/>
                    <a:pt x="1253114" y="3686826"/>
                  </a:cubicBezTo>
                  <a:lnTo>
                    <a:pt x="1253972" y="3680146"/>
                  </a:lnTo>
                  <a:lnTo>
                    <a:pt x="1271044" y="3697218"/>
                  </a:lnTo>
                  <a:cubicBezTo>
                    <a:pt x="1271044" y="3703030"/>
                    <a:pt x="1271044" y="3714654"/>
                    <a:pt x="1282668" y="3714654"/>
                  </a:cubicBezTo>
                  <a:cubicBezTo>
                    <a:pt x="1282668" y="3714654"/>
                    <a:pt x="1282668" y="3714654"/>
                    <a:pt x="1282668" y="3708842"/>
                  </a:cubicBezTo>
                  <a:cubicBezTo>
                    <a:pt x="1288480" y="3714654"/>
                    <a:pt x="1282668" y="3720466"/>
                    <a:pt x="1288480" y="3720466"/>
                  </a:cubicBezTo>
                  <a:lnTo>
                    <a:pt x="1297849" y="3724749"/>
                  </a:lnTo>
                  <a:lnTo>
                    <a:pt x="1299144" y="3732379"/>
                  </a:lnTo>
                  <a:cubicBezTo>
                    <a:pt x="1302002" y="3732379"/>
                    <a:pt x="1304860" y="3732379"/>
                    <a:pt x="1308432" y="3732379"/>
                  </a:cubicBezTo>
                  <a:lnTo>
                    <a:pt x="1314540" y="3732379"/>
                  </a:lnTo>
                  <a:lnTo>
                    <a:pt x="1339335" y="3743714"/>
                  </a:lnTo>
                  <a:cubicBezTo>
                    <a:pt x="1358224" y="3748073"/>
                    <a:pt x="1378566" y="3749526"/>
                    <a:pt x="1398908" y="3749526"/>
                  </a:cubicBezTo>
                  <a:cubicBezTo>
                    <a:pt x="1433780" y="3736449"/>
                    <a:pt x="1468652" y="3720102"/>
                    <a:pt x="1493716" y="3695583"/>
                  </a:cubicBezTo>
                  <a:lnTo>
                    <a:pt x="1508219" y="3677026"/>
                  </a:lnTo>
                  <a:lnTo>
                    <a:pt x="1509976" y="3690644"/>
                  </a:lnTo>
                  <a:cubicBezTo>
                    <a:pt x="1517727" y="3703237"/>
                    <a:pt x="1538396" y="3702165"/>
                    <a:pt x="1538396" y="3685017"/>
                  </a:cubicBezTo>
                  <a:cubicBezTo>
                    <a:pt x="1532272" y="3685017"/>
                    <a:pt x="1520023" y="3679302"/>
                    <a:pt x="1513899" y="3673586"/>
                  </a:cubicBezTo>
                  <a:lnTo>
                    <a:pt x="1509546" y="3675327"/>
                  </a:lnTo>
                  <a:lnTo>
                    <a:pt x="1515148" y="3668158"/>
                  </a:lnTo>
                  <a:cubicBezTo>
                    <a:pt x="1538396" y="3639098"/>
                    <a:pt x="1538396" y="3604226"/>
                    <a:pt x="1526772" y="3569354"/>
                  </a:cubicBezTo>
                  <a:lnTo>
                    <a:pt x="1497425" y="3526436"/>
                  </a:lnTo>
                  <a:lnTo>
                    <a:pt x="1502140" y="3529056"/>
                  </a:lnTo>
                  <a:cubicBezTo>
                    <a:pt x="1502140" y="3510683"/>
                    <a:pt x="1513898" y="3529056"/>
                    <a:pt x="1513898" y="3522932"/>
                  </a:cubicBezTo>
                  <a:cubicBezTo>
                    <a:pt x="1510959" y="3516807"/>
                    <a:pt x="1506549" y="3512214"/>
                    <a:pt x="1501405" y="3510683"/>
                  </a:cubicBezTo>
                  <a:lnTo>
                    <a:pt x="1484946" y="3516646"/>
                  </a:lnTo>
                  <a:lnTo>
                    <a:pt x="1449763" y="3493799"/>
                  </a:lnTo>
                  <a:cubicBezTo>
                    <a:pt x="1416344" y="3477816"/>
                    <a:pt x="1378566" y="3467645"/>
                    <a:pt x="1346600" y="3453115"/>
                  </a:cubicBezTo>
                  <a:cubicBezTo>
                    <a:pt x="1332070" y="3467645"/>
                    <a:pt x="1316087" y="3483628"/>
                    <a:pt x="1301557" y="3500337"/>
                  </a:cubicBezTo>
                  <a:lnTo>
                    <a:pt x="1265965" y="3550878"/>
                  </a:lnTo>
                  <a:lnTo>
                    <a:pt x="1264676" y="3546407"/>
                  </a:lnTo>
                  <a:cubicBezTo>
                    <a:pt x="1264676" y="3552327"/>
                    <a:pt x="1253072" y="3552327"/>
                    <a:pt x="1253072" y="3552327"/>
                  </a:cubicBezTo>
                  <a:cubicBezTo>
                    <a:pt x="1253072" y="3546407"/>
                    <a:pt x="1247270" y="3540487"/>
                    <a:pt x="1241469" y="3534567"/>
                  </a:cubicBezTo>
                  <a:lnTo>
                    <a:pt x="1231228" y="3529865"/>
                  </a:lnTo>
                  <a:lnTo>
                    <a:pt x="1209582" y="3507977"/>
                  </a:lnTo>
                  <a:cubicBezTo>
                    <a:pt x="1179781" y="3487866"/>
                    <a:pt x="1142599" y="3482431"/>
                    <a:pt x="1125101" y="3447646"/>
                  </a:cubicBezTo>
                  <a:cubicBezTo>
                    <a:pt x="1101771" y="3407063"/>
                    <a:pt x="1060943" y="3383872"/>
                    <a:pt x="1020115" y="3372277"/>
                  </a:cubicBezTo>
                  <a:close/>
                  <a:moveTo>
                    <a:pt x="205927" y="3371881"/>
                  </a:moveTo>
                  <a:cubicBezTo>
                    <a:pt x="205927" y="3371790"/>
                    <a:pt x="206999" y="3373259"/>
                    <a:pt x="209857" y="3377669"/>
                  </a:cubicBezTo>
                  <a:lnTo>
                    <a:pt x="210286" y="3377338"/>
                  </a:lnTo>
                  <a:lnTo>
                    <a:pt x="213072" y="3380149"/>
                  </a:lnTo>
                  <a:cubicBezTo>
                    <a:pt x="214501" y="3380976"/>
                    <a:pt x="215573" y="3380608"/>
                    <a:pt x="215573" y="3377669"/>
                  </a:cubicBezTo>
                  <a:cubicBezTo>
                    <a:pt x="215573" y="3374729"/>
                    <a:pt x="214144" y="3374729"/>
                    <a:pt x="212715" y="3375464"/>
                  </a:cubicBezTo>
                  <a:lnTo>
                    <a:pt x="210286" y="3377338"/>
                  </a:lnTo>
                  <a:lnTo>
                    <a:pt x="208428" y="3375464"/>
                  </a:lnTo>
                  <a:cubicBezTo>
                    <a:pt x="206999" y="3373627"/>
                    <a:pt x="205927" y="3371973"/>
                    <a:pt x="205927" y="3371881"/>
                  </a:cubicBezTo>
                  <a:close/>
                  <a:moveTo>
                    <a:pt x="767072" y="3367203"/>
                  </a:moveTo>
                  <a:lnTo>
                    <a:pt x="771795" y="3367632"/>
                  </a:lnTo>
                  <a:cubicBezTo>
                    <a:pt x="773974" y="3368358"/>
                    <a:pt x="775426" y="3369811"/>
                    <a:pt x="775426" y="3372716"/>
                  </a:cubicBezTo>
                  <a:cubicBezTo>
                    <a:pt x="769617" y="3378526"/>
                    <a:pt x="763808" y="3395956"/>
                    <a:pt x="752189" y="3384336"/>
                  </a:cubicBezTo>
                  <a:cubicBezTo>
                    <a:pt x="752189" y="3384336"/>
                    <a:pt x="752189" y="3384336"/>
                    <a:pt x="752189" y="3382884"/>
                  </a:cubicBezTo>
                  <a:lnTo>
                    <a:pt x="752189" y="3382033"/>
                  </a:lnTo>
                  <a:lnTo>
                    <a:pt x="755677" y="3372957"/>
                  </a:lnTo>
                  <a:lnTo>
                    <a:pt x="756947" y="3372626"/>
                  </a:lnTo>
                  <a:lnTo>
                    <a:pt x="756736" y="3370202"/>
                  </a:lnTo>
                  <a:lnTo>
                    <a:pt x="756947" y="3369652"/>
                  </a:lnTo>
                  <a:cubicBezTo>
                    <a:pt x="759805" y="3366677"/>
                    <a:pt x="762663" y="3366677"/>
                    <a:pt x="762663" y="3372626"/>
                  </a:cubicBezTo>
                  <a:close/>
                  <a:moveTo>
                    <a:pt x="755820" y="3365453"/>
                  </a:moveTo>
                  <a:lnTo>
                    <a:pt x="756329" y="3365546"/>
                  </a:lnTo>
                  <a:lnTo>
                    <a:pt x="756736" y="3370202"/>
                  </a:lnTo>
                  <a:lnTo>
                    <a:pt x="755677" y="3372957"/>
                  </a:lnTo>
                  <a:lnTo>
                    <a:pt x="752189" y="3373864"/>
                  </a:lnTo>
                  <a:lnTo>
                    <a:pt x="752189" y="3372716"/>
                  </a:lnTo>
                  <a:cubicBezTo>
                    <a:pt x="752189" y="3369811"/>
                    <a:pt x="753641" y="3366906"/>
                    <a:pt x="755820" y="3365453"/>
                  </a:cubicBezTo>
                  <a:close/>
                  <a:moveTo>
                    <a:pt x="1689446" y="3365299"/>
                  </a:moveTo>
                  <a:cubicBezTo>
                    <a:pt x="1687570" y="3368027"/>
                    <a:pt x="1692929" y="3378936"/>
                    <a:pt x="1688642" y="3383299"/>
                  </a:cubicBezTo>
                  <a:cubicBezTo>
                    <a:pt x="1694358" y="3389117"/>
                    <a:pt x="1682926" y="3400754"/>
                    <a:pt x="1694358" y="3406572"/>
                  </a:cubicBezTo>
                  <a:cubicBezTo>
                    <a:pt x="1700075" y="3394936"/>
                    <a:pt x="1700075" y="3383299"/>
                    <a:pt x="1694358" y="3365845"/>
                  </a:cubicBezTo>
                  <a:cubicBezTo>
                    <a:pt x="1691500" y="3364390"/>
                    <a:pt x="1690071" y="3364390"/>
                    <a:pt x="1689446" y="3365299"/>
                  </a:cubicBezTo>
                  <a:close/>
                  <a:moveTo>
                    <a:pt x="203323" y="3360031"/>
                  </a:moveTo>
                  <a:cubicBezTo>
                    <a:pt x="193524" y="3366155"/>
                    <a:pt x="198424" y="3378404"/>
                    <a:pt x="198424" y="3384528"/>
                  </a:cubicBezTo>
                  <a:cubicBezTo>
                    <a:pt x="203323" y="3378404"/>
                    <a:pt x="203323" y="3372280"/>
                    <a:pt x="203323" y="3360031"/>
                  </a:cubicBezTo>
                  <a:close/>
                  <a:moveTo>
                    <a:pt x="2352738" y="3360027"/>
                  </a:moveTo>
                  <a:cubicBezTo>
                    <a:pt x="2352738" y="3360027"/>
                    <a:pt x="2352738" y="3360027"/>
                    <a:pt x="2346789" y="3377552"/>
                  </a:cubicBezTo>
                  <a:cubicBezTo>
                    <a:pt x="2352738" y="3383393"/>
                    <a:pt x="2352738" y="3371710"/>
                    <a:pt x="2358687" y="3371710"/>
                  </a:cubicBezTo>
                  <a:cubicBezTo>
                    <a:pt x="2358687" y="3365868"/>
                    <a:pt x="2364636" y="3371710"/>
                    <a:pt x="2370586" y="3377552"/>
                  </a:cubicBezTo>
                  <a:cubicBezTo>
                    <a:pt x="2364636" y="3412601"/>
                    <a:pt x="2311093" y="3395076"/>
                    <a:pt x="2305144" y="3430126"/>
                  </a:cubicBezTo>
                  <a:cubicBezTo>
                    <a:pt x="2322992" y="3430126"/>
                    <a:pt x="2340840" y="3435968"/>
                    <a:pt x="2358687" y="3430126"/>
                  </a:cubicBezTo>
                  <a:cubicBezTo>
                    <a:pt x="2382484" y="3424285"/>
                    <a:pt x="2382484" y="3389235"/>
                    <a:pt x="2388433" y="3365868"/>
                  </a:cubicBezTo>
                  <a:cubicBezTo>
                    <a:pt x="2376535" y="3365868"/>
                    <a:pt x="2364636" y="3365868"/>
                    <a:pt x="2352738" y="3360027"/>
                  </a:cubicBezTo>
                  <a:close/>
                  <a:moveTo>
                    <a:pt x="730949" y="3347841"/>
                  </a:moveTo>
                  <a:lnTo>
                    <a:pt x="734926" y="3347978"/>
                  </a:lnTo>
                  <a:lnTo>
                    <a:pt x="735571" y="3353138"/>
                  </a:lnTo>
                  <a:cubicBezTo>
                    <a:pt x="734710" y="3353904"/>
                    <a:pt x="732988" y="3353904"/>
                    <a:pt x="731074" y="3353904"/>
                  </a:cubicBezTo>
                  <a:lnTo>
                    <a:pt x="729257" y="3354150"/>
                  </a:lnTo>
                  <a:close/>
                  <a:moveTo>
                    <a:pt x="2440183" y="3330631"/>
                  </a:moveTo>
                  <a:cubicBezTo>
                    <a:pt x="2422729" y="3330631"/>
                    <a:pt x="2411093" y="3348024"/>
                    <a:pt x="2399457" y="3359619"/>
                  </a:cubicBezTo>
                  <a:cubicBezTo>
                    <a:pt x="2405275" y="3377012"/>
                    <a:pt x="2393639" y="3388607"/>
                    <a:pt x="2399457" y="3406000"/>
                  </a:cubicBezTo>
                  <a:cubicBezTo>
                    <a:pt x="2405275" y="3394404"/>
                    <a:pt x="2416911" y="3382809"/>
                    <a:pt x="2416911" y="3371214"/>
                  </a:cubicBezTo>
                  <a:cubicBezTo>
                    <a:pt x="2422729" y="3371214"/>
                    <a:pt x="2416911" y="3359619"/>
                    <a:pt x="2428547" y="3359619"/>
                  </a:cubicBezTo>
                  <a:cubicBezTo>
                    <a:pt x="2428547" y="3359619"/>
                    <a:pt x="2434365" y="3365416"/>
                    <a:pt x="2434365" y="3371214"/>
                  </a:cubicBezTo>
                  <a:cubicBezTo>
                    <a:pt x="2431456" y="3385708"/>
                    <a:pt x="2422729" y="3400202"/>
                    <a:pt x="2411821" y="3413246"/>
                  </a:cubicBezTo>
                  <a:lnTo>
                    <a:pt x="2397697" y="3426458"/>
                  </a:lnTo>
                  <a:lnTo>
                    <a:pt x="2393333" y="3418821"/>
                  </a:lnTo>
                  <a:lnTo>
                    <a:pt x="2394558" y="3408818"/>
                  </a:lnTo>
                  <a:cubicBezTo>
                    <a:pt x="2394558" y="3405960"/>
                    <a:pt x="2393333" y="3404531"/>
                    <a:pt x="2388433" y="3407389"/>
                  </a:cubicBezTo>
                  <a:cubicBezTo>
                    <a:pt x="2388433" y="3410247"/>
                    <a:pt x="2388433" y="3413105"/>
                    <a:pt x="2389046" y="3415248"/>
                  </a:cubicBezTo>
                  <a:lnTo>
                    <a:pt x="2393332" y="3418821"/>
                  </a:lnTo>
                  <a:lnTo>
                    <a:pt x="2396061" y="3427989"/>
                  </a:lnTo>
                  <a:lnTo>
                    <a:pt x="2376185" y="3446583"/>
                  </a:lnTo>
                  <a:cubicBezTo>
                    <a:pt x="2387821" y="3469773"/>
                    <a:pt x="2416911" y="3452380"/>
                    <a:pt x="2434365" y="3452380"/>
                  </a:cubicBezTo>
                  <a:cubicBezTo>
                    <a:pt x="2440183" y="3452380"/>
                    <a:pt x="2446001" y="3452380"/>
                    <a:pt x="2446001" y="3458178"/>
                  </a:cubicBezTo>
                  <a:cubicBezTo>
                    <a:pt x="2434365" y="3469773"/>
                    <a:pt x="2411093" y="3463976"/>
                    <a:pt x="2405275" y="3475571"/>
                  </a:cubicBezTo>
                  <a:cubicBezTo>
                    <a:pt x="2411093" y="3487166"/>
                    <a:pt x="2428547" y="3498761"/>
                    <a:pt x="2440183" y="3504559"/>
                  </a:cubicBezTo>
                  <a:lnTo>
                    <a:pt x="2449637" y="3489668"/>
                  </a:lnTo>
                  <a:lnTo>
                    <a:pt x="2456780" y="3489044"/>
                  </a:lnTo>
                  <a:cubicBezTo>
                    <a:pt x="2461924" y="3489044"/>
                    <a:pt x="2466334" y="3489044"/>
                    <a:pt x="2469273" y="3483328"/>
                  </a:cubicBezTo>
                  <a:lnTo>
                    <a:pt x="2455016" y="3481195"/>
                  </a:lnTo>
                  <a:lnTo>
                    <a:pt x="2462728" y="3469048"/>
                  </a:lnTo>
                  <a:cubicBezTo>
                    <a:pt x="2466364" y="3456728"/>
                    <a:pt x="2466364" y="3443684"/>
                    <a:pt x="2463455" y="3429190"/>
                  </a:cubicBezTo>
                  <a:cubicBezTo>
                    <a:pt x="2463455" y="3388607"/>
                    <a:pt x="2434365" y="3365416"/>
                    <a:pt x="2440183" y="3330631"/>
                  </a:cubicBezTo>
                  <a:close/>
                  <a:moveTo>
                    <a:pt x="2131831" y="3325732"/>
                  </a:moveTo>
                  <a:cubicBezTo>
                    <a:pt x="2120194" y="3354638"/>
                    <a:pt x="2114376" y="3383545"/>
                    <a:pt x="2102740" y="3412451"/>
                  </a:cubicBezTo>
                  <a:cubicBezTo>
                    <a:pt x="2108558" y="3429795"/>
                    <a:pt x="2096922" y="3458701"/>
                    <a:pt x="2114376" y="3470264"/>
                  </a:cubicBezTo>
                  <a:cubicBezTo>
                    <a:pt x="2126012" y="3424014"/>
                    <a:pt x="2143467" y="3377763"/>
                    <a:pt x="2137649" y="3325732"/>
                  </a:cubicBezTo>
                  <a:close/>
                  <a:moveTo>
                    <a:pt x="2277639" y="3319342"/>
                  </a:moveTo>
                  <a:cubicBezTo>
                    <a:pt x="2268038" y="3322271"/>
                    <a:pt x="2259176" y="3328129"/>
                    <a:pt x="2253268" y="3336916"/>
                  </a:cubicBezTo>
                  <a:cubicBezTo>
                    <a:pt x="2259176" y="3348631"/>
                    <a:pt x="2247360" y="3360347"/>
                    <a:pt x="2253268" y="3366205"/>
                  </a:cubicBezTo>
                  <a:cubicBezTo>
                    <a:pt x="2259176" y="3366205"/>
                    <a:pt x="2270993" y="3354489"/>
                    <a:pt x="2276901" y="3348631"/>
                  </a:cubicBezTo>
                  <a:cubicBezTo>
                    <a:pt x="2288717" y="3336916"/>
                    <a:pt x="2288717" y="3319342"/>
                    <a:pt x="2306441" y="3325200"/>
                  </a:cubicBezTo>
                  <a:cubicBezTo>
                    <a:pt x="2312349" y="3342774"/>
                    <a:pt x="2288717" y="3354489"/>
                    <a:pt x="2276901" y="3366205"/>
                  </a:cubicBezTo>
                  <a:cubicBezTo>
                    <a:pt x="2265084" y="3383779"/>
                    <a:pt x="2241452" y="3383779"/>
                    <a:pt x="2241452" y="3401353"/>
                  </a:cubicBezTo>
                  <a:cubicBezTo>
                    <a:pt x="2247360" y="3407211"/>
                    <a:pt x="2253268" y="3407211"/>
                    <a:pt x="2253268" y="3407211"/>
                  </a:cubicBezTo>
                  <a:cubicBezTo>
                    <a:pt x="2282809" y="3395495"/>
                    <a:pt x="2306441" y="3377921"/>
                    <a:pt x="2312349" y="3348631"/>
                  </a:cubicBezTo>
                  <a:cubicBezTo>
                    <a:pt x="2312349" y="3348631"/>
                    <a:pt x="2312349" y="3348631"/>
                    <a:pt x="2318257" y="3348631"/>
                  </a:cubicBezTo>
                  <a:cubicBezTo>
                    <a:pt x="2324165" y="3354489"/>
                    <a:pt x="2324165" y="3360347"/>
                    <a:pt x="2324165" y="3366205"/>
                  </a:cubicBezTo>
                  <a:cubicBezTo>
                    <a:pt x="2312349" y="3395495"/>
                    <a:pt x="2276901" y="3407211"/>
                    <a:pt x="2253268" y="3424785"/>
                  </a:cubicBezTo>
                  <a:cubicBezTo>
                    <a:pt x="2253268" y="3424785"/>
                    <a:pt x="2253268" y="3424785"/>
                    <a:pt x="2253268" y="3436501"/>
                  </a:cubicBezTo>
                  <a:cubicBezTo>
                    <a:pt x="2259176" y="3448217"/>
                    <a:pt x="2270993" y="3430643"/>
                    <a:pt x="2282809" y="3436501"/>
                  </a:cubicBezTo>
                  <a:cubicBezTo>
                    <a:pt x="2288717" y="3418927"/>
                    <a:pt x="2300533" y="3401353"/>
                    <a:pt x="2318257" y="3395495"/>
                  </a:cubicBezTo>
                  <a:cubicBezTo>
                    <a:pt x="2330073" y="3383779"/>
                    <a:pt x="2341889" y="3360347"/>
                    <a:pt x="2335981" y="3336916"/>
                  </a:cubicBezTo>
                  <a:cubicBezTo>
                    <a:pt x="2330073" y="3331058"/>
                    <a:pt x="2318257" y="3319342"/>
                    <a:pt x="2306441" y="3319342"/>
                  </a:cubicBezTo>
                  <a:cubicBezTo>
                    <a:pt x="2297579" y="3316413"/>
                    <a:pt x="2287240" y="3316413"/>
                    <a:pt x="2277639" y="3319342"/>
                  </a:cubicBezTo>
                  <a:close/>
                  <a:moveTo>
                    <a:pt x="2169403" y="3313651"/>
                  </a:moveTo>
                  <a:cubicBezTo>
                    <a:pt x="2160757" y="3315822"/>
                    <a:pt x="2152111" y="3320165"/>
                    <a:pt x="2143465" y="3325955"/>
                  </a:cubicBezTo>
                  <a:cubicBezTo>
                    <a:pt x="2160757" y="3354906"/>
                    <a:pt x="2143465" y="3395437"/>
                    <a:pt x="2143465" y="3424387"/>
                  </a:cubicBezTo>
                  <a:cubicBezTo>
                    <a:pt x="2143465" y="3424387"/>
                    <a:pt x="2143465" y="3424387"/>
                    <a:pt x="2154993" y="3407017"/>
                  </a:cubicBezTo>
                  <a:cubicBezTo>
                    <a:pt x="2154993" y="3407017"/>
                    <a:pt x="2154993" y="3407017"/>
                    <a:pt x="2166521" y="3325955"/>
                  </a:cubicBezTo>
                  <a:cubicBezTo>
                    <a:pt x="2166521" y="3325955"/>
                    <a:pt x="2166521" y="3325955"/>
                    <a:pt x="2166521" y="3320165"/>
                  </a:cubicBezTo>
                  <a:cubicBezTo>
                    <a:pt x="2189577" y="3331745"/>
                    <a:pt x="2166521" y="3354906"/>
                    <a:pt x="2178049" y="3366486"/>
                  </a:cubicBezTo>
                  <a:cubicBezTo>
                    <a:pt x="2189577" y="3360696"/>
                    <a:pt x="2189577" y="3343326"/>
                    <a:pt x="2189577" y="3331745"/>
                  </a:cubicBezTo>
                  <a:cubicBezTo>
                    <a:pt x="2189577" y="3325955"/>
                    <a:pt x="2195341" y="3331745"/>
                    <a:pt x="2201105" y="3331745"/>
                  </a:cubicBezTo>
                  <a:cubicBezTo>
                    <a:pt x="2206869" y="3349116"/>
                    <a:pt x="2201105" y="3365039"/>
                    <a:pt x="2192459" y="3380238"/>
                  </a:cubicBezTo>
                  <a:lnTo>
                    <a:pt x="2191077" y="3382436"/>
                  </a:lnTo>
                  <a:lnTo>
                    <a:pt x="2183478" y="3377176"/>
                  </a:lnTo>
                  <a:cubicBezTo>
                    <a:pt x="2183478" y="3380034"/>
                    <a:pt x="2182049" y="3384321"/>
                    <a:pt x="2182049" y="3387893"/>
                  </a:cubicBezTo>
                  <a:lnTo>
                    <a:pt x="2185623" y="3391110"/>
                  </a:lnTo>
                  <a:lnTo>
                    <a:pt x="2178409" y="3402584"/>
                  </a:lnTo>
                  <a:cubicBezTo>
                    <a:pt x="2173726" y="3409912"/>
                    <a:pt x="2169403" y="3417150"/>
                    <a:pt x="2166521" y="3424387"/>
                  </a:cubicBezTo>
                  <a:cubicBezTo>
                    <a:pt x="2172285" y="3435968"/>
                    <a:pt x="2172285" y="3453338"/>
                    <a:pt x="2178049" y="3464918"/>
                  </a:cubicBezTo>
                  <a:cubicBezTo>
                    <a:pt x="2195341" y="3453338"/>
                    <a:pt x="2201105" y="3430178"/>
                    <a:pt x="2206869" y="3407017"/>
                  </a:cubicBezTo>
                  <a:cubicBezTo>
                    <a:pt x="2212633" y="3395437"/>
                    <a:pt x="2206869" y="3378066"/>
                    <a:pt x="2218396" y="3366486"/>
                  </a:cubicBezTo>
                  <a:cubicBezTo>
                    <a:pt x="2235688" y="3389647"/>
                    <a:pt x="2218396" y="3418597"/>
                    <a:pt x="2212633" y="3441758"/>
                  </a:cubicBezTo>
                  <a:cubicBezTo>
                    <a:pt x="2208310" y="3451891"/>
                    <a:pt x="2202186" y="3461300"/>
                    <a:pt x="2195611" y="3470528"/>
                  </a:cubicBezTo>
                  <a:lnTo>
                    <a:pt x="2177184" y="3496391"/>
                  </a:lnTo>
                  <a:lnTo>
                    <a:pt x="2173133" y="3491799"/>
                  </a:lnTo>
                  <a:lnTo>
                    <a:pt x="2164469" y="3485080"/>
                  </a:lnTo>
                  <a:lnTo>
                    <a:pt x="2165513" y="3483001"/>
                  </a:lnTo>
                  <a:cubicBezTo>
                    <a:pt x="2159797" y="3471243"/>
                    <a:pt x="2154081" y="3453605"/>
                    <a:pt x="2154081" y="3435968"/>
                  </a:cubicBezTo>
                  <a:cubicBezTo>
                    <a:pt x="2154081" y="3435968"/>
                    <a:pt x="2154081" y="3435968"/>
                    <a:pt x="2136934" y="3459485"/>
                  </a:cubicBezTo>
                  <a:cubicBezTo>
                    <a:pt x="2131218" y="3471243"/>
                    <a:pt x="2131218" y="3483001"/>
                    <a:pt x="2131218" y="3500639"/>
                  </a:cubicBezTo>
                  <a:cubicBezTo>
                    <a:pt x="2134076" y="3503579"/>
                    <a:pt x="2135505" y="3507988"/>
                    <a:pt x="2136934" y="3512397"/>
                  </a:cubicBezTo>
                  <a:lnTo>
                    <a:pt x="2140781" y="3520313"/>
                  </a:lnTo>
                  <a:lnTo>
                    <a:pt x="2137204" y="3522523"/>
                  </a:lnTo>
                  <a:cubicBezTo>
                    <a:pt x="2137204" y="3516807"/>
                    <a:pt x="2137204" y="3516807"/>
                    <a:pt x="2131216" y="3516807"/>
                  </a:cubicBezTo>
                  <a:cubicBezTo>
                    <a:pt x="2131216" y="3529668"/>
                    <a:pt x="2148057" y="3526452"/>
                    <a:pt x="2159004" y="3528864"/>
                  </a:cubicBezTo>
                  <a:lnTo>
                    <a:pt x="2161513" y="3530433"/>
                  </a:lnTo>
                  <a:lnTo>
                    <a:pt x="2160757" y="3563351"/>
                  </a:lnTo>
                  <a:cubicBezTo>
                    <a:pt x="2160757" y="3563351"/>
                    <a:pt x="2160757" y="3563351"/>
                    <a:pt x="2172285" y="3563351"/>
                  </a:cubicBezTo>
                  <a:cubicBezTo>
                    <a:pt x="2185254" y="3537295"/>
                    <a:pt x="2188496" y="3507982"/>
                    <a:pt x="2203896" y="3482741"/>
                  </a:cubicBezTo>
                  <a:lnTo>
                    <a:pt x="2204357" y="3482205"/>
                  </a:lnTo>
                  <a:lnTo>
                    <a:pt x="2207157" y="3481696"/>
                  </a:lnTo>
                  <a:lnTo>
                    <a:pt x="2206017" y="3480270"/>
                  </a:lnTo>
                  <a:lnTo>
                    <a:pt x="2224160" y="3459128"/>
                  </a:lnTo>
                  <a:cubicBezTo>
                    <a:pt x="2229924" y="3459128"/>
                    <a:pt x="2241452" y="3453338"/>
                    <a:pt x="2241452" y="3441758"/>
                  </a:cubicBezTo>
                  <a:cubicBezTo>
                    <a:pt x="2235688" y="3424387"/>
                    <a:pt x="2229924" y="3401227"/>
                    <a:pt x="2229924" y="3378066"/>
                  </a:cubicBezTo>
                  <a:cubicBezTo>
                    <a:pt x="2229924" y="3360696"/>
                    <a:pt x="2235688" y="3349116"/>
                    <a:pt x="2235688" y="3337535"/>
                  </a:cubicBezTo>
                  <a:cubicBezTo>
                    <a:pt x="2224160" y="3337535"/>
                    <a:pt x="2212633" y="3325955"/>
                    <a:pt x="2195341" y="3314375"/>
                  </a:cubicBezTo>
                  <a:cubicBezTo>
                    <a:pt x="2186695" y="3311480"/>
                    <a:pt x="2178049" y="3311480"/>
                    <a:pt x="2169403" y="3313651"/>
                  </a:cubicBezTo>
                  <a:close/>
                  <a:moveTo>
                    <a:pt x="1763766" y="3303686"/>
                  </a:moveTo>
                  <a:cubicBezTo>
                    <a:pt x="1763766" y="3303686"/>
                    <a:pt x="1763766" y="3303686"/>
                    <a:pt x="1763766" y="3320834"/>
                  </a:cubicBezTo>
                  <a:cubicBezTo>
                    <a:pt x="1769890" y="3332266"/>
                    <a:pt x="1763766" y="3343698"/>
                    <a:pt x="1769890" y="3355130"/>
                  </a:cubicBezTo>
                  <a:cubicBezTo>
                    <a:pt x="1769890" y="3355130"/>
                    <a:pt x="1769890" y="3355130"/>
                    <a:pt x="1776015" y="3349414"/>
                  </a:cubicBezTo>
                  <a:cubicBezTo>
                    <a:pt x="1769890" y="3332266"/>
                    <a:pt x="1769890" y="3315118"/>
                    <a:pt x="1763766" y="3303686"/>
                  </a:cubicBezTo>
                  <a:close/>
                  <a:moveTo>
                    <a:pt x="2614337" y="3296340"/>
                  </a:moveTo>
                  <a:cubicBezTo>
                    <a:pt x="2614337" y="3296340"/>
                    <a:pt x="2614337" y="3296340"/>
                    <a:pt x="2579190" y="3325736"/>
                  </a:cubicBezTo>
                  <a:cubicBezTo>
                    <a:pt x="2549900" y="3337494"/>
                    <a:pt x="2526468" y="3325736"/>
                    <a:pt x="2497178" y="3325736"/>
                  </a:cubicBezTo>
                  <a:cubicBezTo>
                    <a:pt x="2491320" y="3337494"/>
                    <a:pt x="2497178" y="3349253"/>
                    <a:pt x="2503036" y="3361011"/>
                  </a:cubicBezTo>
                  <a:cubicBezTo>
                    <a:pt x="2514752" y="3366890"/>
                    <a:pt x="2526468" y="3372769"/>
                    <a:pt x="2538184" y="3378649"/>
                  </a:cubicBezTo>
                  <a:cubicBezTo>
                    <a:pt x="2573332" y="3384528"/>
                    <a:pt x="2596763" y="3372769"/>
                    <a:pt x="2620195" y="3349253"/>
                  </a:cubicBezTo>
                  <a:cubicBezTo>
                    <a:pt x="2626053" y="3331615"/>
                    <a:pt x="2626053" y="3308098"/>
                    <a:pt x="2614337" y="3296340"/>
                  </a:cubicBezTo>
                  <a:close/>
                  <a:moveTo>
                    <a:pt x="2790181" y="3291441"/>
                  </a:moveTo>
                  <a:cubicBezTo>
                    <a:pt x="2790181" y="3291441"/>
                    <a:pt x="2790181" y="3291441"/>
                    <a:pt x="2795898" y="3332167"/>
                  </a:cubicBezTo>
                  <a:cubicBezTo>
                    <a:pt x="2795898" y="3343803"/>
                    <a:pt x="2790181" y="3372893"/>
                    <a:pt x="2807330" y="3384529"/>
                  </a:cubicBezTo>
                  <a:cubicBezTo>
                    <a:pt x="2795898" y="3355439"/>
                    <a:pt x="2801614" y="3320531"/>
                    <a:pt x="2790181" y="3291441"/>
                  </a:cubicBezTo>
                  <a:close/>
                  <a:moveTo>
                    <a:pt x="2731388" y="3284092"/>
                  </a:moveTo>
                  <a:cubicBezTo>
                    <a:pt x="2731388" y="3287154"/>
                    <a:pt x="2732919" y="3290216"/>
                    <a:pt x="2735216" y="3292513"/>
                  </a:cubicBezTo>
                  <a:lnTo>
                    <a:pt x="2741259" y="3295260"/>
                  </a:lnTo>
                  <a:lnTo>
                    <a:pt x="2739587" y="3310222"/>
                  </a:lnTo>
                  <a:cubicBezTo>
                    <a:pt x="2738127" y="3318932"/>
                    <a:pt x="2736666" y="3327642"/>
                    <a:pt x="2736666" y="3336351"/>
                  </a:cubicBezTo>
                  <a:cubicBezTo>
                    <a:pt x="2724983" y="3371191"/>
                    <a:pt x="2719141" y="3400224"/>
                    <a:pt x="2736666" y="3429257"/>
                  </a:cubicBezTo>
                  <a:cubicBezTo>
                    <a:pt x="2748349" y="3440871"/>
                    <a:pt x="2765874" y="3440871"/>
                    <a:pt x="2783399" y="3435064"/>
                  </a:cubicBezTo>
                  <a:cubicBezTo>
                    <a:pt x="2795082" y="3429257"/>
                    <a:pt x="2783399" y="3411838"/>
                    <a:pt x="2777557" y="3406031"/>
                  </a:cubicBezTo>
                  <a:cubicBezTo>
                    <a:pt x="2771716" y="3411838"/>
                    <a:pt x="2771716" y="3429257"/>
                    <a:pt x="2748349" y="3429257"/>
                  </a:cubicBezTo>
                  <a:cubicBezTo>
                    <a:pt x="2748349" y="3429257"/>
                    <a:pt x="2748349" y="3423451"/>
                    <a:pt x="2742508" y="3423451"/>
                  </a:cubicBezTo>
                  <a:cubicBezTo>
                    <a:pt x="2760033" y="3417644"/>
                    <a:pt x="2765874" y="3400224"/>
                    <a:pt x="2765874" y="3382804"/>
                  </a:cubicBezTo>
                  <a:cubicBezTo>
                    <a:pt x="2765874" y="3382804"/>
                    <a:pt x="2777557" y="3376998"/>
                    <a:pt x="2771716" y="3376998"/>
                  </a:cubicBezTo>
                  <a:cubicBezTo>
                    <a:pt x="2760033" y="3382804"/>
                    <a:pt x="2748349" y="3394418"/>
                    <a:pt x="2736666" y="3388611"/>
                  </a:cubicBezTo>
                  <a:cubicBezTo>
                    <a:pt x="2724983" y="3371191"/>
                    <a:pt x="2754191" y="3382804"/>
                    <a:pt x="2760033" y="3365385"/>
                  </a:cubicBezTo>
                  <a:cubicBezTo>
                    <a:pt x="2760033" y="3359578"/>
                    <a:pt x="2765874" y="3353771"/>
                    <a:pt x="2765874" y="3342158"/>
                  </a:cubicBezTo>
                  <a:cubicBezTo>
                    <a:pt x="2765874" y="3342158"/>
                    <a:pt x="2765874" y="3342158"/>
                    <a:pt x="2748349" y="3347965"/>
                  </a:cubicBezTo>
                  <a:cubicBezTo>
                    <a:pt x="2742508" y="3353771"/>
                    <a:pt x="2736666" y="3342158"/>
                    <a:pt x="2736666" y="3342158"/>
                  </a:cubicBezTo>
                  <a:cubicBezTo>
                    <a:pt x="2736666" y="3336351"/>
                    <a:pt x="2736666" y="3336351"/>
                    <a:pt x="2742508" y="3336351"/>
                  </a:cubicBezTo>
                  <a:cubicBezTo>
                    <a:pt x="2754191" y="3330545"/>
                    <a:pt x="2760033" y="3313125"/>
                    <a:pt x="2760033" y="3301512"/>
                  </a:cubicBezTo>
                  <a:cubicBezTo>
                    <a:pt x="2748349" y="3301512"/>
                    <a:pt x="2748349" y="3284092"/>
                    <a:pt x="2742508" y="3284092"/>
                  </a:cubicBezTo>
                  <a:lnTo>
                    <a:pt x="2741972" y="3288884"/>
                  </a:lnTo>
                  <a:lnTo>
                    <a:pt x="2739809" y="3287154"/>
                  </a:lnTo>
                  <a:cubicBezTo>
                    <a:pt x="2737513" y="3285623"/>
                    <a:pt x="2734450" y="3284092"/>
                    <a:pt x="2731388" y="3284092"/>
                  </a:cubicBezTo>
                  <a:close/>
                  <a:moveTo>
                    <a:pt x="542602" y="3274290"/>
                  </a:moveTo>
                  <a:cubicBezTo>
                    <a:pt x="537090" y="3286048"/>
                    <a:pt x="531578" y="3291927"/>
                    <a:pt x="531578" y="3303686"/>
                  </a:cubicBezTo>
                  <a:cubicBezTo>
                    <a:pt x="531578" y="3303686"/>
                    <a:pt x="537090" y="3303686"/>
                    <a:pt x="537090" y="3303686"/>
                  </a:cubicBezTo>
                  <a:cubicBezTo>
                    <a:pt x="537090" y="3291927"/>
                    <a:pt x="553626" y="3280169"/>
                    <a:pt x="542602" y="3274290"/>
                  </a:cubicBezTo>
                  <a:close/>
                  <a:moveTo>
                    <a:pt x="2138567" y="3262040"/>
                  </a:moveTo>
                  <a:cubicBezTo>
                    <a:pt x="2126854" y="3262040"/>
                    <a:pt x="2115142" y="3267830"/>
                    <a:pt x="2103429" y="3267830"/>
                  </a:cubicBezTo>
                  <a:cubicBezTo>
                    <a:pt x="2068292" y="3273620"/>
                    <a:pt x="2068292" y="3308361"/>
                    <a:pt x="2044867" y="3325731"/>
                  </a:cubicBezTo>
                  <a:cubicBezTo>
                    <a:pt x="2021441" y="3343102"/>
                    <a:pt x="1992160" y="3319941"/>
                    <a:pt x="1968735" y="3337312"/>
                  </a:cubicBezTo>
                  <a:cubicBezTo>
                    <a:pt x="1957023" y="3348892"/>
                    <a:pt x="1945310" y="3360472"/>
                    <a:pt x="1939454" y="3377843"/>
                  </a:cubicBezTo>
                  <a:cubicBezTo>
                    <a:pt x="1927741" y="3412584"/>
                    <a:pt x="1916029" y="3447324"/>
                    <a:pt x="1898460" y="3482065"/>
                  </a:cubicBezTo>
                  <a:cubicBezTo>
                    <a:pt x="1891140" y="3495093"/>
                    <a:pt x="1882355" y="3506312"/>
                    <a:pt x="1872473" y="3516173"/>
                  </a:cubicBezTo>
                  <a:lnTo>
                    <a:pt x="1850492" y="3533694"/>
                  </a:lnTo>
                  <a:lnTo>
                    <a:pt x="1848087" y="3535005"/>
                  </a:lnTo>
                  <a:lnTo>
                    <a:pt x="1842676" y="3539923"/>
                  </a:lnTo>
                  <a:lnTo>
                    <a:pt x="1841383" y="3540954"/>
                  </a:lnTo>
                  <a:lnTo>
                    <a:pt x="1824088" y="3540954"/>
                  </a:lnTo>
                  <a:lnTo>
                    <a:pt x="1820745" y="3534688"/>
                  </a:lnTo>
                  <a:lnTo>
                    <a:pt x="1852499" y="3511960"/>
                  </a:lnTo>
                  <a:cubicBezTo>
                    <a:pt x="1875726" y="3488610"/>
                    <a:pt x="1887339" y="3459422"/>
                    <a:pt x="1904759" y="3430234"/>
                  </a:cubicBezTo>
                  <a:cubicBezTo>
                    <a:pt x="1922179" y="3389372"/>
                    <a:pt x="1922179" y="3330996"/>
                    <a:pt x="1974439" y="3313484"/>
                  </a:cubicBezTo>
                  <a:cubicBezTo>
                    <a:pt x="1957019" y="3313484"/>
                    <a:pt x="1939599" y="3319321"/>
                    <a:pt x="1927986" y="3336834"/>
                  </a:cubicBezTo>
                  <a:cubicBezTo>
                    <a:pt x="1898952" y="3377697"/>
                    <a:pt x="1898952" y="3436072"/>
                    <a:pt x="1864112" y="3476935"/>
                  </a:cubicBezTo>
                  <a:cubicBezTo>
                    <a:pt x="1852499" y="3494447"/>
                    <a:pt x="1838708" y="3508676"/>
                    <a:pt x="1823375" y="3520443"/>
                  </a:cubicBezTo>
                  <a:lnTo>
                    <a:pt x="1807808" y="3529389"/>
                  </a:lnTo>
                  <a:lnTo>
                    <a:pt x="1806634" y="3529056"/>
                  </a:lnTo>
                  <a:lnTo>
                    <a:pt x="1804054" y="3531547"/>
                  </a:lnTo>
                  <a:lnTo>
                    <a:pt x="1773384" y="3549174"/>
                  </a:lnTo>
                  <a:cubicBezTo>
                    <a:pt x="1737818" y="3564498"/>
                    <a:pt x="1698623" y="3573254"/>
                    <a:pt x="1660880" y="3582010"/>
                  </a:cubicBezTo>
                  <a:cubicBezTo>
                    <a:pt x="1666686" y="3587848"/>
                    <a:pt x="1678300" y="3576173"/>
                    <a:pt x="1684106" y="3582010"/>
                  </a:cubicBezTo>
                  <a:cubicBezTo>
                    <a:pt x="1716043" y="3582010"/>
                    <a:pt x="1745076" y="3574713"/>
                    <a:pt x="1772658" y="3562309"/>
                  </a:cubicBezTo>
                  <a:lnTo>
                    <a:pt x="1788849" y="3553440"/>
                  </a:lnTo>
                  <a:lnTo>
                    <a:pt x="1789180" y="3558802"/>
                  </a:lnTo>
                  <a:cubicBezTo>
                    <a:pt x="1792089" y="3552853"/>
                    <a:pt x="1796452" y="3554340"/>
                    <a:pt x="1800089" y="3558058"/>
                  </a:cubicBezTo>
                  <a:lnTo>
                    <a:pt x="1801788" y="3561340"/>
                  </a:lnTo>
                  <a:lnTo>
                    <a:pt x="1763766" y="3580498"/>
                  </a:lnTo>
                  <a:lnTo>
                    <a:pt x="1804952" y="3567452"/>
                  </a:lnTo>
                  <a:lnTo>
                    <a:pt x="1806634" y="3570701"/>
                  </a:lnTo>
                  <a:cubicBezTo>
                    <a:pt x="1812452" y="3564751"/>
                    <a:pt x="1841542" y="3552853"/>
                    <a:pt x="1835724" y="3564751"/>
                  </a:cubicBezTo>
                  <a:cubicBezTo>
                    <a:pt x="1841542" y="3570701"/>
                    <a:pt x="1835724" y="3552853"/>
                    <a:pt x="1847360" y="3552853"/>
                  </a:cubicBezTo>
                  <a:cubicBezTo>
                    <a:pt x="1853178" y="3564751"/>
                    <a:pt x="1864814" y="3552853"/>
                    <a:pt x="1870632" y="3546904"/>
                  </a:cubicBezTo>
                  <a:cubicBezTo>
                    <a:pt x="1876450" y="3540954"/>
                    <a:pt x="1864814" y="3535005"/>
                    <a:pt x="1870632" y="3535005"/>
                  </a:cubicBezTo>
                  <a:lnTo>
                    <a:pt x="1865924" y="3532598"/>
                  </a:lnTo>
                  <a:lnTo>
                    <a:pt x="1874303" y="3526939"/>
                  </a:lnTo>
                  <a:cubicBezTo>
                    <a:pt x="1905780" y="3499436"/>
                    <a:pt x="1930669" y="3464695"/>
                    <a:pt x="1945310" y="3429954"/>
                  </a:cubicBezTo>
                  <a:cubicBezTo>
                    <a:pt x="1951166" y="3429954"/>
                    <a:pt x="1957023" y="3424164"/>
                    <a:pt x="1962879" y="3418374"/>
                  </a:cubicBezTo>
                  <a:cubicBezTo>
                    <a:pt x="1980448" y="3424164"/>
                    <a:pt x="1962879" y="3406793"/>
                    <a:pt x="1968735" y="3395213"/>
                  </a:cubicBezTo>
                  <a:cubicBezTo>
                    <a:pt x="1974591" y="3389423"/>
                    <a:pt x="1980448" y="3406793"/>
                    <a:pt x="1992160" y="3395213"/>
                  </a:cubicBezTo>
                  <a:cubicBezTo>
                    <a:pt x="1992160" y="3401003"/>
                    <a:pt x="1998016" y="3401003"/>
                    <a:pt x="2003873" y="3406793"/>
                  </a:cubicBezTo>
                  <a:cubicBezTo>
                    <a:pt x="1998016" y="3412584"/>
                    <a:pt x="1992160" y="3406793"/>
                    <a:pt x="1986304" y="3412584"/>
                  </a:cubicBezTo>
                  <a:cubicBezTo>
                    <a:pt x="1986304" y="3429954"/>
                    <a:pt x="2003873" y="3418374"/>
                    <a:pt x="2009729" y="3429954"/>
                  </a:cubicBezTo>
                  <a:cubicBezTo>
                    <a:pt x="2015585" y="3435744"/>
                    <a:pt x="2015585" y="3447324"/>
                    <a:pt x="2009729" y="3453115"/>
                  </a:cubicBezTo>
                  <a:cubicBezTo>
                    <a:pt x="2003873" y="3458905"/>
                    <a:pt x="1998016" y="3453115"/>
                    <a:pt x="1992160" y="3453115"/>
                  </a:cubicBezTo>
                  <a:cubicBezTo>
                    <a:pt x="1998016" y="3458905"/>
                    <a:pt x="2003873" y="3464695"/>
                    <a:pt x="2009729" y="3464695"/>
                  </a:cubicBezTo>
                  <a:cubicBezTo>
                    <a:pt x="2009729" y="3458905"/>
                    <a:pt x="2015585" y="3458905"/>
                    <a:pt x="2021441" y="3453115"/>
                  </a:cubicBezTo>
                  <a:cubicBezTo>
                    <a:pt x="2021441" y="3453115"/>
                    <a:pt x="2021441" y="3453115"/>
                    <a:pt x="2015585" y="3447324"/>
                  </a:cubicBezTo>
                  <a:cubicBezTo>
                    <a:pt x="2021441" y="3441534"/>
                    <a:pt x="2021441" y="3435744"/>
                    <a:pt x="2021441" y="3429954"/>
                  </a:cubicBezTo>
                  <a:cubicBezTo>
                    <a:pt x="2015585" y="3424164"/>
                    <a:pt x="1998016" y="3429954"/>
                    <a:pt x="1998016" y="3418374"/>
                  </a:cubicBezTo>
                  <a:cubicBezTo>
                    <a:pt x="1998016" y="3412584"/>
                    <a:pt x="2003873" y="3412584"/>
                    <a:pt x="2009729" y="3406793"/>
                  </a:cubicBezTo>
                  <a:cubicBezTo>
                    <a:pt x="2009729" y="3406793"/>
                    <a:pt x="2009729" y="3406793"/>
                    <a:pt x="2003873" y="3406793"/>
                  </a:cubicBezTo>
                  <a:cubicBezTo>
                    <a:pt x="2009729" y="3401003"/>
                    <a:pt x="2009729" y="3401003"/>
                    <a:pt x="2009729" y="3401003"/>
                  </a:cubicBezTo>
                  <a:cubicBezTo>
                    <a:pt x="2015585" y="3401003"/>
                    <a:pt x="2021441" y="3401003"/>
                    <a:pt x="2021441" y="3406793"/>
                  </a:cubicBezTo>
                  <a:cubicBezTo>
                    <a:pt x="2021441" y="3406793"/>
                    <a:pt x="2015585" y="3412584"/>
                    <a:pt x="2015585" y="3412584"/>
                  </a:cubicBezTo>
                  <a:cubicBezTo>
                    <a:pt x="2021441" y="3412584"/>
                    <a:pt x="2027298" y="3412584"/>
                    <a:pt x="2033154" y="3418374"/>
                  </a:cubicBezTo>
                  <a:cubicBezTo>
                    <a:pt x="2044867" y="3412584"/>
                    <a:pt x="2044867" y="3424164"/>
                    <a:pt x="2044867" y="3429954"/>
                  </a:cubicBezTo>
                  <a:cubicBezTo>
                    <a:pt x="2050723" y="3429954"/>
                    <a:pt x="2050723" y="3429954"/>
                    <a:pt x="2050723" y="3429954"/>
                  </a:cubicBezTo>
                  <a:cubicBezTo>
                    <a:pt x="2056579" y="3424164"/>
                    <a:pt x="2056579" y="3418374"/>
                    <a:pt x="2056579" y="3412584"/>
                  </a:cubicBezTo>
                  <a:cubicBezTo>
                    <a:pt x="2056579" y="3412584"/>
                    <a:pt x="2056579" y="3412584"/>
                    <a:pt x="2044867" y="3418374"/>
                  </a:cubicBezTo>
                  <a:cubicBezTo>
                    <a:pt x="2039010" y="3412584"/>
                    <a:pt x="2027298" y="3406793"/>
                    <a:pt x="2033154" y="3401003"/>
                  </a:cubicBezTo>
                  <a:cubicBezTo>
                    <a:pt x="2044867" y="3401003"/>
                    <a:pt x="2050723" y="3395213"/>
                    <a:pt x="2062435" y="3395213"/>
                  </a:cubicBezTo>
                  <a:cubicBezTo>
                    <a:pt x="2056579" y="3412584"/>
                    <a:pt x="2080004" y="3401003"/>
                    <a:pt x="2074148" y="3418374"/>
                  </a:cubicBezTo>
                  <a:cubicBezTo>
                    <a:pt x="2080004" y="3418374"/>
                    <a:pt x="2085860" y="3406793"/>
                    <a:pt x="2085860" y="3406793"/>
                  </a:cubicBezTo>
                  <a:cubicBezTo>
                    <a:pt x="2080004" y="3401003"/>
                    <a:pt x="2074148" y="3401003"/>
                    <a:pt x="2068292" y="3395213"/>
                  </a:cubicBezTo>
                  <a:cubicBezTo>
                    <a:pt x="2068292" y="3395213"/>
                    <a:pt x="2074148" y="3395213"/>
                    <a:pt x="2074148" y="3389423"/>
                  </a:cubicBezTo>
                  <a:cubicBezTo>
                    <a:pt x="2080004" y="3389423"/>
                    <a:pt x="2085860" y="3389423"/>
                    <a:pt x="2091717" y="3395213"/>
                  </a:cubicBezTo>
                  <a:cubicBezTo>
                    <a:pt x="2091717" y="3395213"/>
                    <a:pt x="2097573" y="3389423"/>
                    <a:pt x="2097573" y="3383633"/>
                  </a:cubicBezTo>
                  <a:cubicBezTo>
                    <a:pt x="2097573" y="3383633"/>
                    <a:pt x="2097573" y="3383633"/>
                    <a:pt x="2080004" y="3383633"/>
                  </a:cubicBezTo>
                  <a:cubicBezTo>
                    <a:pt x="2080004" y="3383633"/>
                    <a:pt x="2080004" y="3377843"/>
                    <a:pt x="2080004" y="3377843"/>
                  </a:cubicBezTo>
                  <a:cubicBezTo>
                    <a:pt x="2085860" y="3372053"/>
                    <a:pt x="2091717" y="3377843"/>
                    <a:pt x="2097573" y="3377843"/>
                  </a:cubicBezTo>
                  <a:cubicBezTo>
                    <a:pt x="2103429" y="3377843"/>
                    <a:pt x="2103429" y="3372053"/>
                    <a:pt x="2103429" y="3366262"/>
                  </a:cubicBezTo>
                  <a:cubicBezTo>
                    <a:pt x="2097573" y="3372053"/>
                    <a:pt x="2091717" y="3372053"/>
                    <a:pt x="2091717" y="3366262"/>
                  </a:cubicBezTo>
                  <a:cubicBezTo>
                    <a:pt x="2085860" y="3366262"/>
                    <a:pt x="2091717" y="3360472"/>
                    <a:pt x="2091717" y="3354682"/>
                  </a:cubicBezTo>
                  <a:cubicBezTo>
                    <a:pt x="2097573" y="3354682"/>
                    <a:pt x="2103429" y="3360472"/>
                    <a:pt x="2103429" y="3360472"/>
                  </a:cubicBezTo>
                  <a:cubicBezTo>
                    <a:pt x="2109285" y="3354682"/>
                    <a:pt x="2115142" y="3343102"/>
                    <a:pt x="2103429" y="3337312"/>
                  </a:cubicBezTo>
                  <a:cubicBezTo>
                    <a:pt x="2103429" y="3331521"/>
                    <a:pt x="2115142" y="3331521"/>
                    <a:pt x="2115142" y="3325731"/>
                  </a:cubicBezTo>
                  <a:cubicBezTo>
                    <a:pt x="2120998" y="3308361"/>
                    <a:pt x="2132711" y="3285200"/>
                    <a:pt x="2138567" y="3262040"/>
                  </a:cubicBezTo>
                  <a:close/>
                  <a:moveTo>
                    <a:pt x="1607804" y="3262040"/>
                  </a:moveTo>
                  <a:cubicBezTo>
                    <a:pt x="1594739" y="3267552"/>
                    <a:pt x="1614336" y="3273064"/>
                    <a:pt x="1601272" y="3284088"/>
                  </a:cubicBezTo>
                  <a:cubicBezTo>
                    <a:pt x="1601272" y="3284088"/>
                    <a:pt x="1607804" y="3284088"/>
                    <a:pt x="1607804" y="3284088"/>
                  </a:cubicBezTo>
                  <a:cubicBezTo>
                    <a:pt x="1607804" y="3278576"/>
                    <a:pt x="1614336" y="3267552"/>
                    <a:pt x="1607804" y="3262040"/>
                  </a:cubicBezTo>
                  <a:close/>
                  <a:moveTo>
                    <a:pt x="897192" y="3262040"/>
                  </a:moveTo>
                  <a:cubicBezTo>
                    <a:pt x="897192" y="3267756"/>
                    <a:pt x="897192" y="3267756"/>
                    <a:pt x="891680" y="3273472"/>
                  </a:cubicBezTo>
                  <a:cubicBezTo>
                    <a:pt x="902704" y="3267756"/>
                    <a:pt x="902704" y="3279188"/>
                    <a:pt x="913728" y="3273472"/>
                  </a:cubicBezTo>
                  <a:cubicBezTo>
                    <a:pt x="902704" y="3273472"/>
                    <a:pt x="902704" y="3262040"/>
                    <a:pt x="897192" y="3262040"/>
                  </a:cubicBezTo>
                  <a:close/>
                  <a:moveTo>
                    <a:pt x="815741" y="3257141"/>
                  </a:moveTo>
                  <a:cubicBezTo>
                    <a:pt x="815741" y="3257141"/>
                    <a:pt x="815741" y="3257141"/>
                    <a:pt x="821690" y="3262857"/>
                  </a:cubicBezTo>
                  <a:cubicBezTo>
                    <a:pt x="821690" y="3274289"/>
                    <a:pt x="833589" y="3274289"/>
                    <a:pt x="839538" y="3274289"/>
                  </a:cubicBezTo>
                  <a:cubicBezTo>
                    <a:pt x="845487" y="3268573"/>
                    <a:pt x="851437" y="3268573"/>
                    <a:pt x="857386" y="3268573"/>
                  </a:cubicBezTo>
                  <a:cubicBezTo>
                    <a:pt x="857386" y="3268573"/>
                    <a:pt x="857386" y="3262857"/>
                    <a:pt x="851437" y="3262857"/>
                  </a:cubicBezTo>
                  <a:cubicBezTo>
                    <a:pt x="839538" y="3268573"/>
                    <a:pt x="827639" y="3262857"/>
                    <a:pt x="815741" y="3257141"/>
                  </a:cubicBezTo>
                  <a:close/>
                  <a:moveTo>
                    <a:pt x="980914" y="3251840"/>
                  </a:moveTo>
                  <a:cubicBezTo>
                    <a:pt x="960905" y="3251028"/>
                    <a:pt x="943362" y="3260772"/>
                    <a:pt x="925819" y="3273764"/>
                  </a:cubicBezTo>
                  <a:cubicBezTo>
                    <a:pt x="896581" y="3314184"/>
                    <a:pt x="914124" y="3360378"/>
                    <a:pt x="937514" y="3395023"/>
                  </a:cubicBezTo>
                  <a:cubicBezTo>
                    <a:pt x="937514" y="3395023"/>
                    <a:pt x="943362" y="3406572"/>
                    <a:pt x="949209" y="3395023"/>
                  </a:cubicBezTo>
                  <a:cubicBezTo>
                    <a:pt x="931667" y="3366152"/>
                    <a:pt x="914124" y="3337281"/>
                    <a:pt x="919971" y="3302635"/>
                  </a:cubicBezTo>
                  <a:cubicBezTo>
                    <a:pt x="925819" y="3291087"/>
                    <a:pt x="931667" y="3273764"/>
                    <a:pt x="943362" y="3267990"/>
                  </a:cubicBezTo>
                  <a:cubicBezTo>
                    <a:pt x="960905" y="3273764"/>
                    <a:pt x="972600" y="3262216"/>
                    <a:pt x="984295" y="3267990"/>
                  </a:cubicBezTo>
                  <a:cubicBezTo>
                    <a:pt x="995990" y="3279538"/>
                    <a:pt x="984295" y="3285313"/>
                    <a:pt x="984295" y="3296861"/>
                  </a:cubicBezTo>
                  <a:cubicBezTo>
                    <a:pt x="990143" y="3296861"/>
                    <a:pt x="990143" y="3296861"/>
                    <a:pt x="995990" y="3296861"/>
                  </a:cubicBezTo>
                  <a:cubicBezTo>
                    <a:pt x="1001838" y="3296861"/>
                    <a:pt x="1007686" y="3302635"/>
                    <a:pt x="1007686" y="3308410"/>
                  </a:cubicBezTo>
                  <a:cubicBezTo>
                    <a:pt x="1001838" y="3319958"/>
                    <a:pt x="984295" y="3314184"/>
                    <a:pt x="978447" y="3325732"/>
                  </a:cubicBezTo>
                  <a:cubicBezTo>
                    <a:pt x="978447" y="3325732"/>
                    <a:pt x="978447" y="3325732"/>
                    <a:pt x="984295" y="3325732"/>
                  </a:cubicBezTo>
                  <a:cubicBezTo>
                    <a:pt x="990143" y="3319958"/>
                    <a:pt x="1013533" y="3325732"/>
                    <a:pt x="1007686" y="3314184"/>
                  </a:cubicBezTo>
                  <a:cubicBezTo>
                    <a:pt x="1013533" y="3314184"/>
                    <a:pt x="1013533" y="3314184"/>
                    <a:pt x="1019381" y="3314184"/>
                  </a:cubicBezTo>
                  <a:cubicBezTo>
                    <a:pt x="1025228" y="3314184"/>
                    <a:pt x="1019381" y="3319958"/>
                    <a:pt x="1019381" y="3325732"/>
                  </a:cubicBezTo>
                  <a:cubicBezTo>
                    <a:pt x="1019381" y="3331507"/>
                    <a:pt x="1019381" y="3331507"/>
                    <a:pt x="1013533" y="3325732"/>
                  </a:cubicBezTo>
                  <a:cubicBezTo>
                    <a:pt x="1013533" y="3337281"/>
                    <a:pt x="995990" y="3337281"/>
                    <a:pt x="995990" y="3343055"/>
                  </a:cubicBezTo>
                  <a:cubicBezTo>
                    <a:pt x="1013533" y="3348829"/>
                    <a:pt x="1025228" y="3331507"/>
                    <a:pt x="1031076" y="3343055"/>
                  </a:cubicBezTo>
                  <a:cubicBezTo>
                    <a:pt x="1031076" y="3354604"/>
                    <a:pt x="1019381" y="3348829"/>
                    <a:pt x="1019381" y="3354604"/>
                  </a:cubicBezTo>
                  <a:cubicBezTo>
                    <a:pt x="1036924" y="3366152"/>
                    <a:pt x="1060314" y="3371926"/>
                    <a:pt x="1077857" y="3377701"/>
                  </a:cubicBezTo>
                  <a:cubicBezTo>
                    <a:pt x="1072009" y="3354604"/>
                    <a:pt x="1072009" y="3325732"/>
                    <a:pt x="1072009" y="3308410"/>
                  </a:cubicBezTo>
                  <a:cubicBezTo>
                    <a:pt x="1048619" y="3291087"/>
                    <a:pt x="1025228" y="3262216"/>
                    <a:pt x="1001838" y="3256441"/>
                  </a:cubicBezTo>
                  <a:cubicBezTo>
                    <a:pt x="994528" y="3253554"/>
                    <a:pt x="987584" y="3252111"/>
                    <a:pt x="980914" y="3251840"/>
                  </a:cubicBezTo>
                  <a:close/>
                  <a:moveTo>
                    <a:pt x="591709" y="3250067"/>
                  </a:moveTo>
                  <a:cubicBezTo>
                    <a:pt x="585174" y="3252519"/>
                    <a:pt x="585174" y="3262323"/>
                    <a:pt x="572103" y="3262323"/>
                  </a:cubicBezTo>
                  <a:lnTo>
                    <a:pt x="571336" y="3264062"/>
                  </a:lnTo>
                  <a:lnTo>
                    <a:pt x="570774" y="3263571"/>
                  </a:lnTo>
                  <a:cubicBezTo>
                    <a:pt x="566181" y="3262040"/>
                    <a:pt x="561588" y="3262040"/>
                    <a:pt x="558526" y="3262040"/>
                  </a:cubicBezTo>
                  <a:lnTo>
                    <a:pt x="569752" y="3267653"/>
                  </a:lnTo>
                  <a:lnTo>
                    <a:pt x="550318" y="3311709"/>
                  </a:lnTo>
                  <a:cubicBezTo>
                    <a:pt x="543057" y="3329140"/>
                    <a:pt x="534343" y="3346570"/>
                    <a:pt x="519820" y="3361096"/>
                  </a:cubicBezTo>
                  <a:cubicBezTo>
                    <a:pt x="514011" y="3366906"/>
                    <a:pt x="496583" y="3366906"/>
                    <a:pt x="490774" y="3361096"/>
                  </a:cubicBezTo>
                  <a:cubicBezTo>
                    <a:pt x="473346" y="3355285"/>
                    <a:pt x="450109" y="3332045"/>
                    <a:pt x="438491" y="3349475"/>
                  </a:cubicBezTo>
                  <a:cubicBezTo>
                    <a:pt x="444300" y="3355285"/>
                    <a:pt x="444300" y="3366906"/>
                    <a:pt x="455919" y="3372716"/>
                  </a:cubicBezTo>
                  <a:cubicBezTo>
                    <a:pt x="473346" y="3395956"/>
                    <a:pt x="467537" y="3425007"/>
                    <a:pt x="467537" y="3454058"/>
                  </a:cubicBezTo>
                  <a:cubicBezTo>
                    <a:pt x="473346" y="3483109"/>
                    <a:pt x="473346" y="3517969"/>
                    <a:pt x="502392" y="3535400"/>
                  </a:cubicBezTo>
                  <a:cubicBezTo>
                    <a:pt x="531439" y="3547020"/>
                    <a:pt x="543057" y="3512159"/>
                    <a:pt x="566294" y="3506349"/>
                  </a:cubicBezTo>
                  <a:cubicBezTo>
                    <a:pt x="589531" y="3500539"/>
                    <a:pt x="612768" y="3506349"/>
                    <a:pt x="624386" y="3523780"/>
                  </a:cubicBezTo>
                  <a:cubicBezTo>
                    <a:pt x="624386" y="3523780"/>
                    <a:pt x="624386" y="3523780"/>
                    <a:pt x="647623" y="3523780"/>
                  </a:cubicBezTo>
                  <a:cubicBezTo>
                    <a:pt x="717334" y="3529590"/>
                    <a:pt x="694097" y="3610932"/>
                    <a:pt x="728952" y="3651603"/>
                  </a:cubicBezTo>
                  <a:cubicBezTo>
                    <a:pt x="752189" y="3674843"/>
                    <a:pt x="792854" y="3698084"/>
                    <a:pt x="827709" y="3692274"/>
                  </a:cubicBezTo>
                  <a:cubicBezTo>
                    <a:pt x="810281" y="3680653"/>
                    <a:pt x="798663" y="3674843"/>
                    <a:pt x="775426" y="3669033"/>
                  </a:cubicBezTo>
                  <a:cubicBezTo>
                    <a:pt x="740571" y="3663223"/>
                    <a:pt x="728952" y="3622552"/>
                    <a:pt x="711525" y="3587691"/>
                  </a:cubicBezTo>
                  <a:cubicBezTo>
                    <a:pt x="705715" y="3564451"/>
                    <a:pt x="705715" y="3541210"/>
                    <a:pt x="694097" y="3517969"/>
                  </a:cubicBezTo>
                  <a:cubicBezTo>
                    <a:pt x="676669" y="3506349"/>
                    <a:pt x="647623" y="3517969"/>
                    <a:pt x="630195" y="3506349"/>
                  </a:cubicBezTo>
                  <a:cubicBezTo>
                    <a:pt x="618577" y="3488919"/>
                    <a:pt x="595340" y="3488919"/>
                    <a:pt x="572103" y="3488919"/>
                  </a:cubicBezTo>
                  <a:cubicBezTo>
                    <a:pt x="572103" y="3494729"/>
                    <a:pt x="566294" y="3500539"/>
                    <a:pt x="566294" y="3500539"/>
                  </a:cubicBezTo>
                  <a:cubicBezTo>
                    <a:pt x="560485" y="3483109"/>
                    <a:pt x="554675" y="3506349"/>
                    <a:pt x="548866" y="3506349"/>
                  </a:cubicBezTo>
                  <a:cubicBezTo>
                    <a:pt x="543057" y="3494729"/>
                    <a:pt x="525629" y="3494729"/>
                    <a:pt x="531439" y="3483109"/>
                  </a:cubicBezTo>
                  <a:cubicBezTo>
                    <a:pt x="537248" y="3471488"/>
                    <a:pt x="543057" y="3483109"/>
                    <a:pt x="554675" y="3477298"/>
                  </a:cubicBezTo>
                  <a:cubicBezTo>
                    <a:pt x="548866" y="3477298"/>
                    <a:pt x="543057" y="3471488"/>
                    <a:pt x="543057" y="3465678"/>
                  </a:cubicBezTo>
                  <a:cubicBezTo>
                    <a:pt x="543057" y="3465678"/>
                    <a:pt x="548866" y="3459868"/>
                    <a:pt x="548866" y="3459868"/>
                  </a:cubicBezTo>
                  <a:cubicBezTo>
                    <a:pt x="560485" y="3465678"/>
                    <a:pt x="572103" y="3459868"/>
                    <a:pt x="577912" y="3454058"/>
                  </a:cubicBezTo>
                  <a:cubicBezTo>
                    <a:pt x="577912" y="3454058"/>
                    <a:pt x="577912" y="3454058"/>
                    <a:pt x="572103" y="3454058"/>
                  </a:cubicBezTo>
                  <a:cubicBezTo>
                    <a:pt x="572103" y="3448248"/>
                    <a:pt x="572103" y="3442438"/>
                    <a:pt x="577912" y="3436627"/>
                  </a:cubicBezTo>
                  <a:cubicBezTo>
                    <a:pt x="566294" y="3442438"/>
                    <a:pt x="566294" y="3425007"/>
                    <a:pt x="554675" y="3430817"/>
                  </a:cubicBezTo>
                  <a:cubicBezTo>
                    <a:pt x="554675" y="3430817"/>
                    <a:pt x="543057" y="3430817"/>
                    <a:pt x="543057" y="3425007"/>
                  </a:cubicBezTo>
                  <a:cubicBezTo>
                    <a:pt x="548866" y="3419197"/>
                    <a:pt x="554675" y="3419197"/>
                    <a:pt x="554675" y="3419197"/>
                  </a:cubicBezTo>
                  <a:cubicBezTo>
                    <a:pt x="560485" y="3425007"/>
                    <a:pt x="572103" y="3425007"/>
                    <a:pt x="577912" y="3430817"/>
                  </a:cubicBezTo>
                  <a:cubicBezTo>
                    <a:pt x="583722" y="3430817"/>
                    <a:pt x="595340" y="3430817"/>
                    <a:pt x="601149" y="3436627"/>
                  </a:cubicBezTo>
                  <a:cubicBezTo>
                    <a:pt x="606958" y="3436627"/>
                    <a:pt x="606958" y="3430817"/>
                    <a:pt x="606958" y="3430817"/>
                  </a:cubicBezTo>
                  <a:cubicBezTo>
                    <a:pt x="606958" y="3430817"/>
                    <a:pt x="606958" y="3430817"/>
                    <a:pt x="595340" y="3430817"/>
                  </a:cubicBezTo>
                  <a:cubicBezTo>
                    <a:pt x="577912" y="3430817"/>
                    <a:pt x="583722" y="3413387"/>
                    <a:pt x="577912" y="3407577"/>
                  </a:cubicBezTo>
                  <a:cubicBezTo>
                    <a:pt x="577912" y="3401767"/>
                    <a:pt x="572103" y="3395956"/>
                    <a:pt x="577912" y="3390146"/>
                  </a:cubicBezTo>
                  <a:cubicBezTo>
                    <a:pt x="577912" y="3390146"/>
                    <a:pt x="583722" y="3390146"/>
                    <a:pt x="583722" y="3390146"/>
                  </a:cubicBezTo>
                  <a:cubicBezTo>
                    <a:pt x="583722" y="3407577"/>
                    <a:pt x="606958" y="3401767"/>
                    <a:pt x="612768" y="3407577"/>
                  </a:cubicBezTo>
                  <a:cubicBezTo>
                    <a:pt x="601149" y="3384336"/>
                    <a:pt x="630195" y="3407577"/>
                    <a:pt x="624386" y="3390146"/>
                  </a:cubicBezTo>
                  <a:cubicBezTo>
                    <a:pt x="618577" y="3384336"/>
                    <a:pt x="618577" y="3395956"/>
                    <a:pt x="606958" y="3395956"/>
                  </a:cubicBezTo>
                  <a:cubicBezTo>
                    <a:pt x="606958" y="3395956"/>
                    <a:pt x="601149" y="3390146"/>
                    <a:pt x="601149" y="3390146"/>
                  </a:cubicBezTo>
                  <a:cubicBezTo>
                    <a:pt x="601149" y="3378526"/>
                    <a:pt x="606958" y="3384336"/>
                    <a:pt x="612768" y="3384336"/>
                  </a:cubicBezTo>
                  <a:cubicBezTo>
                    <a:pt x="612768" y="3366906"/>
                    <a:pt x="630195" y="3384336"/>
                    <a:pt x="630195" y="3372716"/>
                  </a:cubicBezTo>
                  <a:cubicBezTo>
                    <a:pt x="636005" y="3366906"/>
                    <a:pt x="641814" y="3366906"/>
                    <a:pt x="641814" y="3372716"/>
                  </a:cubicBezTo>
                  <a:cubicBezTo>
                    <a:pt x="641814" y="3384336"/>
                    <a:pt x="647623" y="3390146"/>
                    <a:pt x="641814" y="3401767"/>
                  </a:cubicBezTo>
                  <a:cubicBezTo>
                    <a:pt x="647623" y="3413387"/>
                    <a:pt x="653432" y="3395956"/>
                    <a:pt x="659242" y="3401767"/>
                  </a:cubicBezTo>
                  <a:cubicBezTo>
                    <a:pt x="659242" y="3401767"/>
                    <a:pt x="653432" y="3401767"/>
                    <a:pt x="653432" y="3395956"/>
                  </a:cubicBezTo>
                  <a:cubicBezTo>
                    <a:pt x="647623" y="3390146"/>
                    <a:pt x="659242" y="3390146"/>
                    <a:pt x="665051" y="3384336"/>
                  </a:cubicBezTo>
                  <a:cubicBezTo>
                    <a:pt x="659242" y="3384336"/>
                    <a:pt x="653432" y="3378526"/>
                    <a:pt x="653432" y="3372716"/>
                  </a:cubicBezTo>
                  <a:cubicBezTo>
                    <a:pt x="665051" y="3372716"/>
                    <a:pt x="653432" y="3366906"/>
                    <a:pt x="659242" y="3361096"/>
                  </a:cubicBezTo>
                  <a:cubicBezTo>
                    <a:pt x="665051" y="3361096"/>
                    <a:pt x="670860" y="3361096"/>
                    <a:pt x="670860" y="3361096"/>
                  </a:cubicBezTo>
                  <a:cubicBezTo>
                    <a:pt x="682478" y="3366906"/>
                    <a:pt x="665051" y="3366906"/>
                    <a:pt x="670860" y="3372716"/>
                  </a:cubicBezTo>
                  <a:cubicBezTo>
                    <a:pt x="670860" y="3372716"/>
                    <a:pt x="670860" y="3372716"/>
                    <a:pt x="682478" y="3372716"/>
                  </a:cubicBezTo>
                  <a:cubicBezTo>
                    <a:pt x="688288" y="3378526"/>
                    <a:pt x="688288" y="3384336"/>
                    <a:pt x="688288" y="3390146"/>
                  </a:cubicBezTo>
                  <a:cubicBezTo>
                    <a:pt x="705715" y="3390146"/>
                    <a:pt x="688288" y="3372716"/>
                    <a:pt x="694097" y="3366906"/>
                  </a:cubicBezTo>
                  <a:cubicBezTo>
                    <a:pt x="699906" y="3366906"/>
                    <a:pt x="705715" y="3372716"/>
                    <a:pt x="711525" y="3372716"/>
                  </a:cubicBezTo>
                  <a:cubicBezTo>
                    <a:pt x="711525" y="3366906"/>
                    <a:pt x="723143" y="3366906"/>
                    <a:pt x="728952" y="3366906"/>
                  </a:cubicBezTo>
                  <a:lnTo>
                    <a:pt x="729959" y="3364220"/>
                  </a:lnTo>
                  <a:lnTo>
                    <a:pt x="734901" y="3361559"/>
                  </a:lnTo>
                  <a:cubicBezTo>
                    <a:pt x="737964" y="3358497"/>
                    <a:pt x="741026" y="3353904"/>
                    <a:pt x="747150" y="3353904"/>
                  </a:cubicBezTo>
                  <a:cubicBezTo>
                    <a:pt x="744088" y="3353904"/>
                    <a:pt x="742557" y="3352373"/>
                    <a:pt x="741026" y="3350842"/>
                  </a:cubicBezTo>
                  <a:lnTo>
                    <a:pt x="735326" y="3347992"/>
                  </a:lnTo>
                  <a:lnTo>
                    <a:pt x="736214" y="3348023"/>
                  </a:lnTo>
                  <a:cubicBezTo>
                    <a:pt x="740571" y="3349475"/>
                    <a:pt x="746380" y="3352380"/>
                    <a:pt x="752189" y="3349475"/>
                  </a:cubicBezTo>
                  <a:cubicBezTo>
                    <a:pt x="752189" y="3349475"/>
                    <a:pt x="753641" y="3350928"/>
                    <a:pt x="755094" y="3353107"/>
                  </a:cubicBezTo>
                  <a:lnTo>
                    <a:pt x="756110" y="3355902"/>
                  </a:lnTo>
                  <a:lnTo>
                    <a:pt x="754804" y="3358497"/>
                  </a:lnTo>
                  <a:cubicBezTo>
                    <a:pt x="751232" y="3360728"/>
                    <a:pt x="748374" y="3360728"/>
                    <a:pt x="751232" y="3360728"/>
                  </a:cubicBezTo>
                  <a:lnTo>
                    <a:pt x="753305" y="3362269"/>
                  </a:lnTo>
                  <a:lnTo>
                    <a:pt x="749285" y="3363275"/>
                  </a:lnTo>
                  <a:cubicBezTo>
                    <a:pt x="746380" y="3362548"/>
                    <a:pt x="743475" y="3361096"/>
                    <a:pt x="740571" y="3361096"/>
                  </a:cubicBezTo>
                  <a:cubicBezTo>
                    <a:pt x="740571" y="3361096"/>
                    <a:pt x="740571" y="3361096"/>
                    <a:pt x="745472" y="3370900"/>
                  </a:cubicBezTo>
                  <a:lnTo>
                    <a:pt x="747312" y="3374581"/>
                  </a:lnTo>
                  <a:lnTo>
                    <a:pt x="739800" y="3372626"/>
                  </a:lnTo>
                  <a:cubicBezTo>
                    <a:pt x="739800" y="3378575"/>
                    <a:pt x="739800" y="3384525"/>
                    <a:pt x="745516" y="3384525"/>
                  </a:cubicBezTo>
                  <a:cubicBezTo>
                    <a:pt x="745516" y="3378575"/>
                    <a:pt x="745516" y="3384525"/>
                    <a:pt x="751232" y="3384525"/>
                  </a:cubicBezTo>
                  <a:lnTo>
                    <a:pt x="751689" y="3383335"/>
                  </a:lnTo>
                  <a:lnTo>
                    <a:pt x="752189" y="3384336"/>
                  </a:lnTo>
                  <a:cubicBezTo>
                    <a:pt x="746380" y="3401767"/>
                    <a:pt x="769617" y="3395956"/>
                    <a:pt x="775426" y="3401767"/>
                  </a:cubicBezTo>
                  <a:cubicBezTo>
                    <a:pt x="792854" y="3401767"/>
                    <a:pt x="775426" y="3419197"/>
                    <a:pt x="787045" y="3419197"/>
                  </a:cubicBezTo>
                  <a:cubicBezTo>
                    <a:pt x="787045" y="3425007"/>
                    <a:pt x="781235" y="3425007"/>
                    <a:pt x="781235" y="3425007"/>
                  </a:cubicBezTo>
                  <a:cubicBezTo>
                    <a:pt x="781235" y="3425007"/>
                    <a:pt x="781235" y="3425007"/>
                    <a:pt x="792854" y="3436627"/>
                  </a:cubicBezTo>
                  <a:cubicBezTo>
                    <a:pt x="792854" y="3442438"/>
                    <a:pt x="787045" y="3448248"/>
                    <a:pt x="792854" y="3448248"/>
                  </a:cubicBezTo>
                  <a:cubicBezTo>
                    <a:pt x="798663" y="3471488"/>
                    <a:pt x="792854" y="3488919"/>
                    <a:pt x="804472" y="3506349"/>
                  </a:cubicBezTo>
                  <a:cubicBezTo>
                    <a:pt x="816091" y="3523780"/>
                    <a:pt x="821900" y="3541210"/>
                    <a:pt x="839328" y="3552830"/>
                  </a:cubicBezTo>
                  <a:cubicBezTo>
                    <a:pt x="845137" y="3547020"/>
                    <a:pt x="845137" y="3541210"/>
                    <a:pt x="845137" y="3535400"/>
                  </a:cubicBezTo>
                  <a:cubicBezTo>
                    <a:pt x="836423" y="3522327"/>
                    <a:pt x="830251" y="3508528"/>
                    <a:pt x="825712" y="3494184"/>
                  </a:cubicBezTo>
                  <a:lnTo>
                    <a:pt x="823696" y="3484863"/>
                  </a:lnTo>
                  <a:lnTo>
                    <a:pt x="824315" y="3484042"/>
                  </a:lnTo>
                  <a:cubicBezTo>
                    <a:pt x="826520" y="3479449"/>
                    <a:pt x="827990" y="3473325"/>
                    <a:pt x="827990" y="3464138"/>
                  </a:cubicBezTo>
                  <a:lnTo>
                    <a:pt x="819641" y="3466115"/>
                  </a:lnTo>
                  <a:lnTo>
                    <a:pt x="816091" y="3449700"/>
                  </a:lnTo>
                  <a:lnTo>
                    <a:pt x="815919" y="3448307"/>
                  </a:lnTo>
                  <a:lnTo>
                    <a:pt x="822886" y="3451890"/>
                  </a:lnTo>
                  <a:cubicBezTo>
                    <a:pt x="825744" y="3450665"/>
                    <a:pt x="827174" y="3448216"/>
                    <a:pt x="821457" y="3448216"/>
                  </a:cubicBezTo>
                  <a:cubicBezTo>
                    <a:pt x="821457" y="3448216"/>
                    <a:pt x="821457" y="3448216"/>
                    <a:pt x="820743" y="3448216"/>
                  </a:cubicBezTo>
                  <a:lnTo>
                    <a:pt x="815908" y="3448216"/>
                  </a:lnTo>
                  <a:lnTo>
                    <a:pt x="804472" y="3355285"/>
                  </a:lnTo>
                  <a:cubicBezTo>
                    <a:pt x="792854" y="3326235"/>
                    <a:pt x="787045" y="3285564"/>
                    <a:pt x="752189" y="3262323"/>
                  </a:cubicBezTo>
                  <a:cubicBezTo>
                    <a:pt x="728952" y="3250703"/>
                    <a:pt x="705715" y="3268133"/>
                    <a:pt x="682478" y="3279754"/>
                  </a:cubicBezTo>
                  <a:cubicBezTo>
                    <a:pt x="647623" y="3297184"/>
                    <a:pt x="630195" y="3250703"/>
                    <a:pt x="601149" y="3250703"/>
                  </a:cubicBezTo>
                  <a:cubicBezTo>
                    <a:pt x="596792" y="3249250"/>
                    <a:pt x="593888" y="3249250"/>
                    <a:pt x="591709" y="3250067"/>
                  </a:cubicBezTo>
                  <a:close/>
                  <a:moveTo>
                    <a:pt x="2515817" y="3244897"/>
                  </a:moveTo>
                  <a:cubicBezTo>
                    <a:pt x="2521941" y="3262351"/>
                    <a:pt x="2528066" y="3279806"/>
                    <a:pt x="2540314" y="3291442"/>
                  </a:cubicBezTo>
                  <a:cubicBezTo>
                    <a:pt x="2534190" y="3273987"/>
                    <a:pt x="2521941" y="3262351"/>
                    <a:pt x="2515817" y="3244897"/>
                  </a:cubicBezTo>
                  <a:close/>
                  <a:moveTo>
                    <a:pt x="151447" y="3237548"/>
                  </a:moveTo>
                  <a:cubicBezTo>
                    <a:pt x="139631" y="3237548"/>
                    <a:pt x="139631" y="3255002"/>
                    <a:pt x="139631" y="3266638"/>
                  </a:cubicBezTo>
                  <a:cubicBezTo>
                    <a:pt x="151447" y="3278274"/>
                    <a:pt x="145539" y="3295728"/>
                    <a:pt x="163263" y="3307364"/>
                  </a:cubicBezTo>
                  <a:cubicBezTo>
                    <a:pt x="169171" y="3313182"/>
                    <a:pt x="180988" y="3307364"/>
                    <a:pt x="175079" y="3313182"/>
                  </a:cubicBezTo>
                  <a:cubicBezTo>
                    <a:pt x="180988" y="3324818"/>
                    <a:pt x="186896" y="3319000"/>
                    <a:pt x="192804" y="3319000"/>
                  </a:cubicBezTo>
                  <a:cubicBezTo>
                    <a:pt x="204620" y="3307364"/>
                    <a:pt x="216436" y="3330636"/>
                    <a:pt x="228252" y="3313182"/>
                  </a:cubicBezTo>
                  <a:cubicBezTo>
                    <a:pt x="240068" y="3307364"/>
                    <a:pt x="240068" y="3295728"/>
                    <a:pt x="240068" y="3284092"/>
                  </a:cubicBezTo>
                  <a:lnTo>
                    <a:pt x="227303" y="3281359"/>
                  </a:lnTo>
                  <a:lnTo>
                    <a:pt x="227819" y="3280010"/>
                  </a:lnTo>
                  <a:cubicBezTo>
                    <a:pt x="224757" y="3280010"/>
                    <a:pt x="223226" y="3278581"/>
                    <a:pt x="222460" y="3277867"/>
                  </a:cubicBezTo>
                  <a:cubicBezTo>
                    <a:pt x="221695" y="3277152"/>
                    <a:pt x="221695" y="3277152"/>
                    <a:pt x="221695" y="3280010"/>
                  </a:cubicBezTo>
                  <a:lnTo>
                    <a:pt x="221675" y="3280155"/>
                  </a:lnTo>
                  <a:lnTo>
                    <a:pt x="206097" y="3276820"/>
                  </a:lnTo>
                  <a:cubicBezTo>
                    <a:pt x="195758" y="3272456"/>
                    <a:pt x="186896" y="3266638"/>
                    <a:pt x="180988" y="3260820"/>
                  </a:cubicBezTo>
                  <a:cubicBezTo>
                    <a:pt x="169171" y="3255002"/>
                    <a:pt x="163263" y="3237548"/>
                    <a:pt x="151447" y="3237548"/>
                  </a:cubicBezTo>
                  <a:close/>
                  <a:moveTo>
                    <a:pt x="845137" y="3237544"/>
                  </a:moveTo>
                  <a:cubicBezTo>
                    <a:pt x="845137" y="3237544"/>
                    <a:pt x="845137" y="3237544"/>
                    <a:pt x="840238" y="3249793"/>
                  </a:cubicBezTo>
                  <a:cubicBezTo>
                    <a:pt x="845137" y="3243668"/>
                    <a:pt x="850037" y="3249793"/>
                    <a:pt x="850037" y="3243668"/>
                  </a:cubicBezTo>
                  <a:close/>
                  <a:moveTo>
                    <a:pt x="437266" y="3237544"/>
                  </a:moveTo>
                  <a:cubicBezTo>
                    <a:pt x="431142" y="3249302"/>
                    <a:pt x="437266" y="3261061"/>
                    <a:pt x="437266" y="3266940"/>
                  </a:cubicBezTo>
                  <a:cubicBezTo>
                    <a:pt x="449515" y="3266940"/>
                    <a:pt x="455639" y="3255181"/>
                    <a:pt x="455639" y="3243423"/>
                  </a:cubicBezTo>
                  <a:cubicBezTo>
                    <a:pt x="449515" y="3237544"/>
                    <a:pt x="443390" y="3237544"/>
                    <a:pt x="437266" y="3237544"/>
                  </a:cubicBezTo>
                  <a:close/>
                  <a:moveTo>
                    <a:pt x="2510918" y="3232648"/>
                  </a:moveTo>
                  <a:cubicBezTo>
                    <a:pt x="2510918" y="3238772"/>
                    <a:pt x="2520717" y="3244897"/>
                    <a:pt x="2520717" y="3238772"/>
                  </a:cubicBezTo>
                  <a:cubicBezTo>
                    <a:pt x="2515818" y="3238772"/>
                    <a:pt x="2515818" y="3238772"/>
                    <a:pt x="2515818" y="3232648"/>
                  </a:cubicBezTo>
                  <a:cubicBezTo>
                    <a:pt x="2515818" y="3232648"/>
                    <a:pt x="2515818" y="3232648"/>
                    <a:pt x="2510918" y="3232648"/>
                  </a:cubicBezTo>
                  <a:close/>
                  <a:moveTo>
                    <a:pt x="501832" y="3227745"/>
                  </a:moveTo>
                  <a:cubicBezTo>
                    <a:pt x="489933" y="3233461"/>
                    <a:pt x="495883" y="3244893"/>
                    <a:pt x="495883" y="3250608"/>
                  </a:cubicBezTo>
                  <a:cubicBezTo>
                    <a:pt x="483984" y="3262040"/>
                    <a:pt x="483984" y="3284904"/>
                    <a:pt x="466137" y="3273472"/>
                  </a:cubicBezTo>
                  <a:cubicBezTo>
                    <a:pt x="466137" y="3267756"/>
                    <a:pt x="478035" y="3256324"/>
                    <a:pt x="478035" y="3244893"/>
                  </a:cubicBezTo>
                  <a:cubicBezTo>
                    <a:pt x="478035" y="3244893"/>
                    <a:pt x="478035" y="3244893"/>
                    <a:pt x="478035" y="3239177"/>
                  </a:cubicBezTo>
                  <a:cubicBezTo>
                    <a:pt x="466137" y="3256324"/>
                    <a:pt x="460187" y="3273472"/>
                    <a:pt x="448289" y="3279188"/>
                  </a:cubicBezTo>
                  <a:cubicBezTo>
                    <a:pt x="454238" y="3290620"/>
                    <a:pt x="472086" y="3284904"/>
                    <a:pt x="489933" y="3284904"/>
                  </a:cubicBezTo>
                  <a:cubicBezTo>
                    <a:pt x="501832" y="3284904"/>
                    <a:pt x="507781" y="3296336"/>
                    <a:pt x="519679" y="3284904"/>
                  </a:cubicBezTo>
                  <a:cubicBezTo>
                    <a:pt x="525629" y="3273472"/>
                    <a:pt x="531578" y="3256324"/>
                    <a:pt x="525629" y="3244893"/>
                  </a:cubicBezTo>
                  <a:cubicBezTo>
                    <a:pt x="519679" y="3256324"/>
                    <a:pt x="513730" y="3262040"/>
                    <a:pt x="507781" y="3273472"/>
                  </a:cubicBezTo>
                  <a:cubicBezTo>
                    <a:pt x="501832" y="3273472"/>
                    <a:pt x="495883" y="3273472"/>
                    <a:pt x="489933" y="3273472"/>
                  </a:cubicBezTo>
                  <a:cubicBezTo>
                    <a:pt x="495883" y="3262040"/>
                    <a:pt x="507781" y="3250608"/>
                    <a:pt x="507781" y="3233461"/>
                  </a:cubicBezTo>
                  <a:cubicBezTo>
                    <a:pt x="507781" y="3227745"/>
                    <a:pt x="507781" y="3233461"/>
                    <a:pt x="501832" y="3227745"/>
                  </a:cubicBezTo>
                  <a:close/>
                  <a:moveTo>
                    <a:pt x="2575374" y="3224688"/>
                  </a:moveTo>
                  <a:cubicBezTo>
                    <a:pt x="2570016" y="3224688"/>
                    <a:pt x="2565422" y="3226117"/>
                    <a:pt x="2568484" y="3231833"/>
                  </a:cubicBezTo>
                  <a:cubicBezTo>
                    <a:pt x="2574609" y="3231833"/>
                    <a:pt x="2574609" y="3226117"/>
                    <a:pt x="2580733" y="3226117"/>
                  </a:cubicBezTo>
                  <a:cubicBezTo>
                    <a:pt x="2580733" y="3231833"/>
                    <a:pt x="2580733" y="3231833"/>
                    <a:pt x="2580733" y="3237549"/>
                  </a:cubicBezTo>
                  <a:cubicBezTo>
                    <a:pt x="2586857" y="3237549"/>
                    <a:pt x="2586857" y="3237549"/>
                    <a:pt x="2586857" y="3237549"/>
                  </a:cubicBezTo>
                  <a:cubicBezTo>
                    <a:pt x="2580733" y="3237549"/>
                    <a:pt x="2586857" y="3231833"/>
                    <a:pt x="2586857" y="3226117"/>
                  </a:cubicBezTo>
                  <a:cubicBezTo>
                    <a:pt x="2586857" y="3226117"/>
                    <a:pt x="2580733" y="3224688"/>
                    <a:pt x="2575374" y="3224688"/>
                  </a:cubicBezTo>
                  <a:close/>
                  <a:moveTo>
                    <a:pt x="2000335" y="3219959"/>
                  </a:moveTo>
                  <a:cubicBezTo>
                    <a:pt x="1997535" y="3219959"/>
                    <a:pt x="1994736" y="3221446"/>
                    <a:pt x="1991936" y="3227395"/>
                  </a:cubicBezTo>
                  <a:cubicBezTo>
                    <a:pt x="1986337" y="3233345"/>
                    <a:pt x="1975138" y="3215497"/>
                    <a:pt x="1969539" y="3227395"/>
                  </a:cubicBezTo>
                  <a:cubicBezTo>
                    <a:pt x="1969539" y="3233345"/>
                    <a:pt x="1980737" y="3233345"/>
                    <a:pt x="1986337" y="3233345"/>
                  </a:cubicBezTo>
                  <a:cubicBezTo>
                    <a:pt x="1997535" y="3239294"/>
                    <a:pt x="1997535" y="3251192"/>
                    <a:pt x="2008734" y="3257142"/>
                  </a:cubicBezTo>
                  <a:cubicBezTo>
                    <a:pt x="2008734" y="3257142"/>
                    <a:pt x="2008734" y="3257142"/>
                    <a:pt x="2008734" y="3245243"/>
                  </a:cubicBezTo>
                  <a:cubicBezTo>
                    <a:pt x="2008734" y="3245243"/>
                    <a:pt x="2008734" y="3245243"/>
                    <a:pt x="2003134" y="3245243"/>
                  </a:cubicBezTo>
                  <a:cubicBezTo>
                    <a:pt x="1997535" y="3239294"/>
                    <a:pt x="1991936" y="3239294"/>
                    <a:pt x="1991936" y="3233345"/>
                  </a:cubicBezTo>
                  <a:cubicBezTo>
                    <a:pt x="1997535" y="3221446"/>
                    <a:pt x="2003134" y="3227395"/>
                    <a:pt x="2008734" y="3221446"/>
                  </a:cubicBezTo>
                  <a:cubicBezTo>
                    <a:pt x="2005934" y="3221446"/>
                    <a:pt x="2003134" y="3219959"/>
                    <a:pt x="2000335" y="3219959"/>
                  </a:cubicBezTo>
                  <a:close/>
                  <a:moveTo>
                    <a:pt x="1584940" y="3210598"/>
                  </a:moveTo>
                  <a:cubicBezTo>
                    <a:pt x="1544112" y="3216388"/>
                    <a:pt x="1509117" y="3233758"/>
                    <a:pt x="1468288" y="3245339"/>
                  </a:cubicBezTo>
                  <a:cubicBezTo>
                    <a:pt x="1479954" y="3285870"/>
                    <a:pt x="1462456" y="3314820"/>
                    <a:pt x="1474121" y="3355351"/>
                  </a:cubicBezTo>
                  <a:cubicBezTo>
                    <a:pt x="1475215" y="3368379"/>
                    <a:pt x="1478769" y="3378761"/>
                    <a:pt x="1484092" y="3387336"/>
                  </a:cubicBezTo>
                  <a:lnTo>
                    <a:pt x="1491707" y="3395159"/>
                  </a:lnTo>
                  <a:lnTo>
                    <a:pt x="1479603" y="3396049"/>
                  </a:lnTo>
                  <a:lnTo>
                    <a:pt x="1479038" y="3395188"/>
                  </a:lnTo>
                  <a:cubicBezTo>
                    <a:pt x="1464434" y="3395188"/>
                    <a:pt x="1451291" y="3393747"/>
                    <a:pt x="1438878" y="3393026"/>
                  </a:cubicBezTo>
                  <a:cubicBezTo>
                    <a:pt x="1426464" y="3392306"/>
                    <a:pt x="1414781" y="3392306"/>
                    <a:pt x="1403098" y="3395188"/>
                  </a:cubicBezTo>
                  <a:cubicBezTo>
                    <a:pt x="1397256" y="3412480"/>
                    <a:pt x="1391415" y="3429771"/>
                    <a:pt x="1391415" y="3452827"/>
                  </a:cubicBezTo>
                  <a:cubicBezTo>
                    <a:pt x="1391415" y="3452827"/>
                    <a:pt x="1391415" y="3452827"/>
                    <a:pt x="1479038" y="3487411"/>
                  </a:cubicBezTo>
                  <a:cubicBezTo>
                    <a:pt x="1479038" y="3487411"/>
                    <a:pt x="1479038" y="3487411"/>
                    <a:pt x="1479038" y="3481647"/>
                  </a:cubicBezTo>
                  <a:cubicBezTo>
                    <a:pt x="1479038" y="3481647"/>
                    <a:pt x="1479038" y="3481647"/>
                    <a:pt x="1473197" y="3481647"/>
                  </a:cubicBezTo>
                  <a:cubicBezTo>
                    <a:pt x="1467355" y="3475883"/>
                    <a:pt x="1449831" y="3475883"/>
                    <a:pt x="1455672" y="3464355"/>
                  </a:cubicBezTo>
                  <a:cubicBezTo>
                    <a:pt x="1461514" y="3458591"/>
                    <a:pt x="1467355" y="3464355"/>
                    <a:pt x="1473197" y="3464355"/>
                  </a:cubicBezTo>
                  <a:cubicBezTo>
                    <a:pt x="1473197" y="3464355"/>
                    <a:pt x="1473197" y="3464355"/>
                    <a:pt x="1473197" y="3458591"/>
                  </a:cubicBezTo>
                  <a:lnTo>
                    <a:pt x="1480777" y="3452715"/>
                  </a:lnTo>
                  <a:lnTo>
                    <a:pt x="1488014" y="3449794"/>
                  </a:lnTo>
                  <a:lnTo>
                    <a:pt x="1502404" y="3447063"/>
                  </a:lnTo>
                  <a:cubicBezTo>
                    <a:pt x="1502404" y="3444181"/>
                    <a:pt x="1500944" y="3444181"/>
                    <a:pt x="1498753" y="3444902"/>
                  </a:cubicBezTo>
                  <a:lnTo>
                    <a:pt x="1494287" y="3446104"/>
                  </a:lnTo>
                  <a:lnTo>
                    <a:pt x="1502373" y="3436739"/>
                  </a:lnTo>
                  <a:lnTo>
                    <a:pt x="1511167" y="3439138"/>
                  </a:lnTo>
                  <a:cubicBezTo>
                    <a:pt x="1521389" y="3442740"/>
                    <a:pt x="1531612" y="3447063"/>
                    <a:pt x="1543295" y="3447063"/>
                  </a:cubicBezTo>
                  <a:lnTo>
                    <a:pt x="1508999" y="3426759"/>
                  </a:lnTo>
                  <a:lnTo>
                    <a:pt x="1508999" y="3423274"/>
                  </a:lnTo>
                  <a:cubicBezTo>
                    <a:pt x="1508999" y="3421826"/>
                    <a:pt x="1508999" y="3420379"/>
                    <a:pt x="1508999" y="3417483"/>
                  </a:cubicBezTo>
                  <a:cubicBezTo>
                    <a:pt x="1503091" y="3411693"/>
                    <a:pt x="1508999" y="3411693"/>
                    <a:pt x="1503091" y="3417483"/>
                  </a:cubicBezTo>
                  <a:cubicBezTo>
                    <a:pt x="1500137" y="3411693"/>
                    <a:pt x="1500137" y="3408798"/>
                    <a:pt x="1500875" y="3405903"/>
                  </a:cubicBezTo>
                  <a:lnTo>
                    <a:pt x="1501087" y="3404796"/>
                  </a:lnTo>
                  <a:lnTo>
                    <a:pt x="1504674" y="3408480"/>
                  </a:lnTo>
                  <a:cubicBezTo>
                    <a:pt x="1521010" y="3420083"/>
                    <a:pt x="1541652" y="3427819"/>
                    <a:pt x="1561063" y="3438404"/>
                  </a:cubicBezTo>
                  <a:lnTo>
                    <a:pt x="1591101" y="3461189"/>
                  </a:lnTo>
                  <a:lnTo>
                    <a:pt x="1590730" y="3471081"/>
                  </a:lnTo>
                  <a:lnTo>
                    <a:pt x="1601564" y="3472324"/>
                  </a:lnTo>
                  <a:lnTo>
                    <a:pt x="1617749" y="3495039"/>
                  </a:lnTo>
                  <a:cubicBezTo>
                    <a:pt x="1622852" y="3505895"/>
                    <a:pt x="1625768" y="3517475"/>
                    <a:pt x="1625768" y="3529056"/>
                  </a:cubicBezTo>
                  <a:cubicBezTo>
                    <a:pt x="1625768" y="3529056"/>
                    <a:pt x="1625768" y="3529056"/>
                    <a:pt x="1631601" y="3529056"/>
                  </a:cubicBezTo>
                  <a:cubicBezTo>
                    <a:pt x="1660764" y="3500105"/>
                    <a:pt x="1689927" y="3459574"/>
                    <a:pt x="1695759" y="3413253"/>
                  </a:cubicBezTo>
                  <a:cubicBezTo>
                    <a:pt x="1695759" y="3413253"/>
                    <a:pt x="1695759" y="3413253"/>
                    <a:pt x="1689927" y="3413253"/>
                  </a:cubicBezTo>
                  <a:cubicBezTo>
                    <a:pt x="1689927" y="3424833"/>
                    <a:pt x="1684094" y="3424833"/>
                    <a:pt x="1684094" y="3436413"/>
                  </a:cubicBezTo>
                  <a:cubicBezTo>
                    <a:pt x="1678261" y="3459574"/>
                    <a:pt x="1654931" y="3482735"/>
                    <a:pt x="1637433" y="3505895"/>
                  </a:cubicBezTo>
                  <a:cubicBezTo>
                    <a:pt x="1619936" y="3510238"/>
                    <a:pt x="1625404" y="3491782"/>
                    <a:pt x="1624310" y="3477397"/>
                  </a:cubicBezTo>
                  <a:lnTo>
                    <a:pt x="1623487" y="3475133"/>
                  </a:lnTo>
                  <a:lnTo>
                    <a:pt x="1648632" y="3482513"/>
                  </a:lnTo>
                  <a:cubicBezTo>
                    <a:pt x="1648632" y="3471081"/>
                    <a:pt x="1637052" y="3471081"/>
                    <a:pt x="1637052" y="3459649"/>
                  </a:cubicBezTo>
                  <a:cubicBezTo>
                    <a:pt x="1631262" y="3453933"/>
                    <a:pt x="1625472" y="3453933"/>
                    <a:pt x="1619681" y="3459649"/>
                  </a:cubicBezTo>
                  <a:cubicBezTo>
                    <a:pt x="1613891" y="3453933"/>
                    <a:pt x="1613891" y="3448217"/>
                    <a:pt x="1613891" y="3436785"/>
                  </a:cubicBezTo>
                  <a:cubicBezTo>
                    <a:pt x="1608101" y="3436785"/>
                    <a:pt x="1605206" y="3435356"/>
                    <a:pt x="1603035" y="3434641"/>
                  </a:cubicBezTo>
                  <a:lnTo>
                    <a:pt x="1597628" y="3436420"/>
                  </a:lnTo>
                  <a:lnTo>
                    <a:pt x="1595876" y="3434966"/>
                  </a:lnTo>
                  <a:cubicBezTo>
                    <a:pt x="1584940" y="3427728"/>
                    <a:pt x="1573275" y="3421938"/>
                    <a:pt x="1567443" y="3413253"/>
                  </a:cubicBezTo>
                  <a:cubicBezTo>
                    <a:pt x="1573275" y="3413253"/>
                    <a:pt x="1573275" y="3413253"/>
                    <a:pt x="1573275" y="3413253"/>
                  </a:cubicBezTo>
                  <a:cubicBezTo>
                    <a:pt x="1573275" y="3401673"/>
                    <a:pt x="1555777" y="3413253"/>
                    <a:pt x="1555777" y="3395882"/>
                  </a:cubicBezTo>
                  <a:cubicBezTo>
                    <a:pt x="1555777" y="3395882"/>
                    <a:pt x="1555777" y="3390092"/>
                    <a:pt x="1561610" y="3390092"/>
                  </a:cubicBezTo>
                  <a:cubicBezTo>
                    <a:pt x="1567443" y="3395883"/>
                    <a:pt x="1570359" y="3395883"/>
                    <a:pt x="1572546" y="3393711"/>
                  </a:cubicBezTo>
                  <a:lnTo>
                    <a:pt x="1576548" y="3387972"/>
                  </a:lnTo>
                  <a:lnTo>
                    <a:pt x="1579563" y="3389188"/>
                  </a:lnTo>
                  <a:lnTo>
                    <a:pt x="1584552" y="3386862"/>
                  </a:lnTo>
                  <a:lnTo>
                    <a:pt x="1587765" y="3388373"/>
                  </a:lnTo>
                  <a:cubicBezTo>
                    <a:pt x="1596241" y="3388645"/>
                    <a:pt x="1603896" y="3379959"/>
                    <a:pt x="1608271" y="3384302"/>
                  </a:cubicBezTo>
                  <a:cubicBezTo>
                    <a:pt x="1605354" y="3379960"/>
                    <a:pt x="1602438" y="3378874"/>
                    <a:pt x="1599431" y="3379417"/>
                  </a:cubicBezTo>
                  <a:cubicBezTo>
                    <a:pt x="1596423" y="3379960"/>
                    <a:pt x="1593325" y="3382131"/>
                    <a:pt x="1590044" y="3384302"/>
                  </a:cubicBezTo>
                  <a:lnTo>
                    <a:pt x="1584552" y="3386862"/>
                  </a:lnTo>
                  <a:lnTo>
                    <a:pt x="1579108" y="3384302"/>
                  </a:lnTo>
                  <a:lnTo>
                    <a:pt x="1576548" y="3387972"/>
                  </a:lnTo>
                  <a:lnTo>
                    <a:pt x="1567443" y="3384302"/>
                  </a:lnTo>
                  <a:cubicBezTo>
                    <a:pt x="1555777" y="3366932"/>
                    <a:pt x="1584940" y="3372722"/>
                    <a:pt x="1579108" y="3355351"/>
                  </a:cubicBezTo>
                  <a:cubicBezTo>
                    <a:pt x="1579108" y="3349561"/>
                    <a:pt x="1590773" y="3349561"/>
                    <a:pt x="1596605" y="3343771"/>
                  </a:cubicBezTo>
                  <a:cubicBezTo>
                    <a:pt x="1590773" y="3337981"/>
                    <a:pt x="1579108" y="3332191"/>
                    <a:pt x="1567443" y="3326401"/>
                  </a:cubicBezTo>
                  <a:cubicBezTo>
                    <a:pt x="1561610" y="3314820"/>
                    <a:pt x="1579108" y="3314820"/>
                    <a:pt x="1579108" y="3303240"/>
                  </a:cubicBezTo>
                  <a:cubicBezTo>
                    <a:pt x="1579108" y="3303240"/>
                    <a:pt x="1590773" y="3303240"/>
                    <a:pt x="1596605" y="3303240"/>
                  </a:cubicBezTo>
                  <a:cubicBezTo>
                    <a:pt x="1590773" y="3297450"/>
                    <a:pt x="1579108" y="3291660"/>
                    <a:pt x="1579108" y="3280079"/>
                  </a:cubicBezTo>
                  <a:cubicBezTo>
                    <a:pt x="1573275" y="3285870"/>
                    <a:pt x="1573275" y="3285870"/>
                    <a:pt x="1567443" y="3285870"/>
                  </a:cubicBezTo>
                  <a:cubicBezTo>
                    <a:pt x="1549945" y="3285870"/>
                    <a:pt x="1561610" y="3268499"/>
                    <a:pt x="1561610" y="3262709"/>
                  </a:cubicBezTo>
                  <a:cubicBezTo>
                    <a:pt x="1561610" y="3256919"/>
                    <a:pt x="1567443" y="3256919"/>
                    <a:pt x="1573275" y="3256919"/>
                  </a:cubicBezTo>
                  <a:cubicBezTo>
                    <a:pt x="1579108" y="3256919"/>
                    <a:pt x="1579108" y="3268499"/>
                    <a:pt x="1579108" y="3268499"/>
                  </a:cubicBezTo>
                  <a:cubicBezTo>
                    <a:pt x="1584940" y="3274289"/>
                    <a:pt x="1590773" y="3268499"/>
                    <a:pt x="1596605" y="3262709"/>
                  </a:cubicBezTo>
                  <a:cubicBezTo>
                    <a:pt x="1596605" y="3262709"/>
                    <a:pt x="1596605" y="3262709"/>
                    <a:pt x="1590773" y="3262709"/>
                  </a:cubicBezTo>
                  <a:cubicBezTo>
                    <a:pt x="1590773" y="3262709"/>
                    <a:pt x="1590773" y="3256919"/>
                    <a:pt x="1590773" y="3256919"/>
                  </a:cubicBezTo>
                  <a:cubicBezTo>
                    <a:pt x="1573275" y="3245339"/>
                    <a:pt x="1596605" y="3239548"/>
                    <a:pt x="1596605" y="3233758"/>
                  </a:cubicBezTo>
                  <a:cubicBezTo>
                    <a:pt x="1596605" y="3227968"/>
                    <a:pt x="1602438" y="3222178"/>
                    <a:pt x="1608271" y="3222178"/>
                  </a:cubicBezTo>
                  <a:cubicBezTo>
                    <a:pt x="1631601" y="3227968"/>
                    <a:pt x="1649099" y="3239548"/>
                    <a:pt x="1666596" y="3256919"/>
                  </a:cubicBezTo>
                  <a:cubicBezTo>
                    <a:pt x="1684094" y="3274289"/>
                    <a:pt x="1689927" y="3303240"/>
                    <a:pt x="1701592" y="3326401"/>
                  </a:cubicBezTo>
                  <a:cubicBezTo>
                    <a:pt x="1707424" y="3303240"/>
                    <a:pt x="1689927" y="3280079"/>
                    <a:pt x="1678261" y="3262709"/>
                  </a:cubicBezTo>
                  <a:cubicBezTo>
                    <a:pt x="1660764" y="3227968"/>
                    <a:pt x="1619936" y="3216388"/>
                    <a:pt x="1584940" y="3210598"/>
                  </a:cubicBezTo>
                  <a:close/>
                  <a:moveTo>
                    <a:pt x="2484460" y="3201852"/>
                  </a:moveTo>
                  <a:cubicBezTo>
                    <a:pt x="2482991" y="3201153"/>
                    <a:pt x="2481521" y="3201153"/>
                    <a:pt x="2481521" y="3203952"/>
                  </a:cubicBezTo>
                  <a:cubicBezTo>
                    <a:pt x="2481521" y="3203952"/>
                    <a:pt x="2481521" y="3203952"/>
                    <a:pt x="2487400" y="3215151"/>
                  </a:cubicBezTo>
                  <a:cubicBezTo>
                    <a:pt x="2499158" y="3215151"/>
                    <a:pt x="2493279" y="3231948"/>
                    <a:pt x="2505038" y="3237548"/>
                  </a:cubicBezTo>
                  <a:cubicBezTo>
                    <a:pt x="2505038" y="3237548"/>
                    <a:pt x="2510917" y="3237548"/>
                    <a:pt x="2510917" y="3237548"/>
                  </a:cubicBezTo>
                  <a:lnTo>
                    <a:pt x="2487400" y="3203952"/>
                  </a:lnTo>
                  <a:cubicBezTo>
                    <a:pt x="2487400" y="3203952"/>
                    <a:pt x="2485930" y="3202552"/>
                    <a:pt x="2484460" y="3201852"/>
                  </a:cubicBezTo>
                  <a:close/>
                  <a:moveTo>
                    <a:pt x="2398231" y="3198353"/>
                  </a:moveTo>
                  <a:cubicBezTo>
                    <a:pt x="2398231" y="3198353"/>
                    <a:pt x="2398231" y="3198353"/>
                    <a:pt x="2398231" y="3204069"/>
                  </a:cubicBezTo>
                  <a:cubicBezTo>
                    <a:pt x="2404356" y="3209785"/>
                    <a:pt x="2410480" y="3209785"/>
                    <a:pt x="2410480" y="3215501"/>
                  </a:cubicBezTo>
                  <a:cubicBezTo>
                    <a:pt x="2410480" y="3209785"/>
                    <a:pt x="2404356" y="3204069"/>
                    <a:pt x="2398231" y="3198353"/>
                  </a:cubicBezTo>
                  <a:close/>
                  <a:moveTo>
                    <a:pt x="575383" y="3187544"/>
                  </a:moveTo>
                  <a:cubicBezTo>
                    <a:pt x="573189" y="3187544"/>
                    <a:pt x="571726" y="3188988"/>
                    <a:pt x="571726" y="3191875"/>
                  </a:cubicBezTo>
                  <a:cubicBezTo>
                    <a:pt x="565874" y="3209198"/>
                    <a:pt x="565874" y="3226521"/>
                    <a:pt x="577578" y="3238069"/>
                  </a:cubicBezTo>
                  <a:cubicBezTo>
                    <a:pt x="583430" y="3238069"/>
                    <a:pt x="600986" y="3232295"/>
                    <a:pt x="606838" y="3232295"/>
                  </a:cubicBezTo>
                  <a:cubicBezTo>
                    <a:pt x="630246" y="3238069"/>
                    <a:pt x="647803" y="3266941"/>
                    <a:pt x="671211" y="3261166"/>
                  </a:cubicBezTo>
                  <a:cubicBezTo>
                    <a:pt x="653655" y="3249618"/>
                    <a:pt x="653655" y="3226521"/>
                    <a:pt x="647803" y="3203424"/>
                  </a:cubicBezTo>
                  <a:cubicBezTo>
                    <a:pt x="630246" y="3203424"/>
                    <a:pt x="618542" y="3197649"/>
                    <a:pt x="606838" y="3197649"/>
                  </a:cubicBezTo>
                  <a:cubicBezTo>
                    <a:pt x="606838" y="3197649"/>
                    <a:pt x="606838" y="3197649"/>
                    <a:pt x="606838" y="3203424"/>
                  </a:cubicBezTo>
                  <a:cubicBezTo>
                    <a:pt x="606838" y="3214972"/>
                    <a:pt x="624394" y="3220746"/>
                    <a:pt x="618542" y="3226521"/>
                  </a:cubicBezTo>
                  <a:cubicBezTo>
                    <a:pt x="612690" y="3232295"/>
                    <a:pt x="606838" y="3232295"/>
                    <a:pt x="606838" y="3226521"/>
                  </a:cubicBezTo>
                  <a:lnTo>
                    <a:pt x="583430" y="3191875"/>
                  </a:lnTo>
                  <a:cubicBezTo>
                    <a:pt x="580504" y="3188988"/>
                    <a:pt x="577578" y="3187544"/>
                    <a:pt x="575383" y="3187544"/>
                  </a:cubicBezTo>
                  <a:close/>
                  <a:moveTo>
                    <a:pt x="1626096" y="3186025"/>
                  </a:moveTo>
                  <a:cubicBezTo>
                    <a:pt x="1621686" y="3185336"/>
                    <a:pt x="1615807" y="3186714"/>
                    <a:pt x="1612867" y="3186714"/>
                  </a:cubicBezTo>
                  <a:cubicBezTo>
                    <a:pt x="1612867" y="3186714"/>
                    <a:pt x="1606988" y="3192226"/>
                    <a:pt x="1606988" y="3197738"/>
                  </a:cubicBezTo>
                  <a:cubicBezTo>
                    <a:pt x="1612867" y="3203250"/>
                    <a:pt x="1624626" y="3203250"/>
                    <a:pt x="1630505" y="3203250"/>
                  </a:cubicBezTo>
                  <a:cubicBezTo>
                    <a:pt x="1630505" y="3203250"/>
                    <a:pt x="1630505" y="3203250"/>
                    <a:pt x="1630505" y="3197738"/>
                  </a:cubicBezTo>
                  <a:cubicBezTo>
                    <a:pt x="1633445" y="3189470"/>
                    <a:pt x="1630505" y="3186714"/>
                    <a:pt x="1626096" y="3186025"/>
                  </a:cubicBezTo>
                  <a:close/>
                  <a:moveTo>
                    <a:pt x="1573305" y="3170751"/>
                  </a:moveTo>
                  <a:cubicBezTo>
                    <a:pt x="1551870" y="3169412"/>
                    <a:pt x="1530436" y="3176914"/>
                    <a:pt x="1509000" y="3181201"/>
                  </a:cubicBezTo>
                  <a:cubicBezTo>
                    <a:pt x="1497569" y="3186917"/>
                    <a:pt x="1480421" y="3181201"/>
                    <a:pt x="1474705" y="3186917"/>
                  </a:cubicBezTo>
                  <a:cubicBezTo>
                    <a:pt x="1474705" y="3198349"/>
                    <a:pt x="1491853" y="3204065"/>
                    <a:pt x="1497569" y="3215497"/>
                  </a:cubicBezTo>
                  <a:cubicBezTo>
                    <a:pt x="1497569" y="3215497"/>
                    <a:pt x="1497569" y="3215497"/>
                    <a:pt x="1531865" y="3204065"/>
                  </a:cubicBezTo>
                  <a:cubicBezTo>
                    <a:pt x="1549013" y="3198349"/>
                    <a:pt x="1571876" y="3198349"/>
                    <a:pt x="1589024" y="3192633"/>
                  </a:cubicBezTo>
                  <a:cubicBezTo>
                    <a:pt x="1566160" y="3186917"/>
                    <a:pt x="1549013" y="3204065"/>
                    <a:pt x="1531865" y="3198349"/>
                  </a:cubicBezTo>
                  <a:cubicBezTo>
                    <a:pt x="1520433" y="3198349"/>
                    <a:pt x="1514717" y="3209781"/>
                    <a:pt x="1503285" y="3204065"/>
                  </a:cubicBezTo>
                  <a:cubicBezTo>
                    <a:pt x="1503285" y="3198349"/>
                    <a:pt x="1503285" y="3198349"/>
                    <a:pt x="1503285" y="3192633"/>
                  </a:cubicBezTo>
                  <a:cubicBezTo>
                    <a:pt x="1514717" y="3192633"/>
                    <a:pt x="1520433" y="3181201"/>
                    <a:pt x="1531865" y="3186917"/>
                  </a:cubicBezTo>
                  <a:cubicBezTo>
                    <a:pt x="1549013" y="3169769"/>
                    <a:pt x="1577592" y="3169769"/>
                    <a:pt x="1594740" y="3175485"/>
                  </a:cubicBezTo>
                  <a:cubicBezTo>
                    <a:pt x="1587595" y="3172627"/>
                    <a:pt x="1580450" y="3171198"/>
                    <a:pt x="1573305" y="3170751"/>
                  </a:cubicBezTo>
                  <a:close/>
                  <a:moveTo>
                    <a:pt x="617317" y="3169197"/>
                  </a:moveTo>
                  <a:cubicBezTo>
                    <a:pt x="605886" y="3166993"/>
                    <a:pt x="594454" y="3166993"/>
                    <a:pt x="583022" y="3169932"/>
                  </a:cubicBezTo>
                  <a:cubicBezTo>
                    <a:pt x="583022" y="3175811"/>
                    <a:pt x="588738" y="3175811"/>
                    <a:pt x="594454" y="3181690"/>
                  </a:cubicBezTo>
                  <a:cubicBezTo>
                    <a:pt x="611601" y="3181690"/>
                    <a:pt x="628749" y="3193449"/>
                    <a:pt x="645897" y="3193449"/>
                  </a:cubicBezTo>
                  <a:cubicBezTo>
                    <a:pt x="645897" y="3193449"/>
                    <a:pt x="651613" y="3187570"/>
                    <a:pt x="651613" y="3181690"/>
                  </a:cubicBezTo>
                  <a:cubicBezTo>
                    <a:pt x="640181" y="3175811"/>
                    <a:pt x="628749" y="3171402"/>
                    <a:pt x="617317" y="3169197"/>
                  </a:cubicBezTo>
                  <a:close/>
                  <a:moveTo>
                    <a:pt x="424801" y="3168953"/>
                  </a:moveTo>
                  <a:cubicBezTo>
                    <a:pt x="421847" y="3180711"/>
                    <a:pt x="421847" y="3191000"/>
                    <a:pt x="424062" y="3200553"/>
                  </a:cubicBezTo>
                  <a:lnTo>
                    <a:pt x="429631" y="3212613"/>
                  </a:lnTo>
                  <a:lnTo>
                    <a:pt x="427468" y="3215497"/>
                  </a:lnTo>
                  <a:cubicBezTo>
                    <a:pt x="427468" y="3217947"/>
                    <a:pt x="428692" y="3220397"/>
                    <a:pt x="431142" y="3220397"/>
                  </a:cubicBezTo>
                  <a:lnTo>
                    <a:pt x="431142" y="3215886"/>
                  </a:lnTo>
                  <a:lnTo>
                    <a:pt x="436617" y="3227745"/>
                  </a:lnTo>
                  <a:cubicBezTo>
                    <a:pt x="448433" y="3227745"/>
                    <a:pt x="466157" y="3227745"/>
                    <a:pt x="483882" y="3227745"/>
                  </a:cubicBezTo>
                  <a:cubicBezTo>
                    <a:pt x="495698" y="3215986"/>
                    <a:pt x="507514" y="3215986"/>
                    <a:pt x="519330" y="3198349"/>
                  </a:cubicBezTo>
                  <a:cubicBezTo>
                    <a:pt x="519330" y="3192470"/>
                    <a:pt x="519330" y="3186590"/>
                    <a:pt x="513422" y="3186590"/>
                  </a:cubicBezTo>
                  <a:cubicBezTo>
                    <a:pt x="501606" y="3174832"/>
                    <a:pt x="489790" y="3186590"/>
                    <a:pt x="477973" y="3198349"/>
                  </a:cubicBezTo>
                  <a:cubicBezTo>
                    <a:pt x="477973" y="3198349"/>
                    <a:pt x="477973" y="3198349"/>
                    <a:pt x="442525" y="3204228"/>
                  </a:cubicBezTo>
                  <a:cubicBezTo>
                    <a:pt x="418893" y="3198349"/>
                    <a:pt x="442525" y="3180711"/>
                    <a:pt x="424801" y="3168953"/>
                  </a:cubicBezTo>
                  <a:close/>
                  <a:moveTo>
                    <a:pt x="324315" y="3165513"/>
                  </a:moveTo>
                  <a:cubicBezTo>
                    <a:pt x="319224" y="3166661"/>
                    <a:pt x="324583" y="3178144"/>
                    <a:pt x="333157" y="3168958"/>
                  </a:cubicBezTo>
                  <a:cubicBezTo>
                    <a:pt x="328870" y="3165896"/>
                    <a:pt x="326012" y="3165130"/>
                    <a:pt x="324315" y="3165513"/>
                  </a:cubicBezTo>
                  <a:close/>
                  <a:moveTo>
                    <a:pt x="554850" y="3164053"/>
                  </a:moveTo>
                  <a:cubicBezTo>
                    <a:pt x="543214" y="3169817"/>
                    <a:pt x="531578" y="3175581"/>
                    <a:pt x="531578" y="3187109"/>
                  </a:cubicBezTo>
                  <a:cubicBezTo>
                    <a:pt x="531578" y="3198636"/>
                    <a:pt x="531578" y="3213046"/>
                    <a:pt x="534487" y="3226736"/>
                  </a:cubicBezTo>
                  <a:lnTo>
                    <a:pt x="541043" y="3245280"/>
                  </a:lnTo>
                  <a:lnTo>
                    <a:pt x="536478" y="3244893"/>
                  </a:lnTo>
                  <a:cubicBezTo>
                    <a:pt x="536478" y="3257754"/>
                    <a:pt x="539923" y="3251323"/>
                    <a:pt x="544229" y="3249716"/>
                  </a:cubicBezTo>
                  <a:lnTo>
                    <a:pt x="544350" y="3249740"/>
                  </a:lnTo>
                  <a:lnTo>
                    <a:pt x="554850" y="3262040"/>
                  </a:lnTo>
                  <a:cubicBezTo>
                    <a:pt x="578123" y="3250512"/>
                    <a:pt x="554850" y="3233220"/>
                    <a:pt x="554850" y="3215928"/>
                  </a:cubicBezTo>
                  <a:cubicBezTo>
                    <a:pt x="549032" y="3192873"/>
                    <a:pt x="578123" y="3169817"/>
                    <a:pt x="554850" y="3164053"/>
                  </a:cubicBezTo>
                  <a:close/>
                  <a:moveTo>
                    <a:pt x="128882" y="3156709"/>
                  </a:moveTo>
                  <a:cubicBezTo>
                    <a:pt x="117178" y="3162527"/>
                    <a:pt x="117178" y="3185799"/>
                    <a:pt x="99622" y="3191617"/>
                  </a:cubicBezTo>
                  <a:cubicBezTo>
                    <a:pt x="93770" y="3214889"/>
                    <a:pt x="82066" y="3238161"/>
                    <a:pt x="70362" y="3261433"/>
                  </a:cubicBezTo>
                  <a:cubicBezTo>
                    <a:pt x="58657" y="3267251"/>
                    <a:pt x="46953" y="3267251"/>
                    <a:pt x="46953" y="3273069"/>
                  </a:cubicBezTo>
                  <a:cubicBezTo>
                    <a:pt x="58657" y="3278887"/>
                    <a:pt x="64509" y="3267251"/>
                    <a:pt x="70362" y="3267251"/>
                  </a:cubicBezTo>
                  <a:cubicBezTo>
                    <a:pt x="87918" y="3249797"/>
                    <a:pt x="99622" y="3232343"/>
                    <a:pt x="99622" y="3209071"/>
                  </a:cubicBezTo>
                  <a:cubicBezTo>
                    <a:pt x="99622" y="3209071"/>
                    <a:pt x="99622" y="3209071"/>
                    <a:pt x="105474" y="3209071"/>
                  </a:cubicBezTo>
                  <a:cubicBezTo>
                    <a:pt x="105474" y="3209071"/>
                    <a:pt x="111326" y="3214889"/>
                    <a:pt x="111326" y="3214889"/>
                  </a:cubicBezTo>
                  <a:cubicBezTo>
                    <a:pt x="111326" y="3249797"/>
                    <a:pt x="82066" y="3273069"/>
                    <a:pt x="58657" y="3290523"/>
                  </a:cubicBezTo>
                  <a:cubicBezTo>
                    <a:pt x="46953" y="3290523"/>
                    <a:pt x="41101" y="3284705"/>
                    <a:pt x="41101" y="3296341"/>
                  </a:cubicBezTo>
                  <a:cubicBezTo>
                    <a:pt x="52805" y="3313795"/>
                    <a:pt x="46953" y="3325431"/>
                    <a:pt x="52805" y="3342885"/>
                  </a:cubicBezTo>
                  <a:cubicBezTo>
                    <a:pt x="46953" y="3348703"/>
                    <a:pt x="41101" y="3348703"/>
                    <a:pt x="35249" y="3348703"/>
                  </a:cubicBezTo>
                  <a:cubicBezTo>
                    <a:pt x="35249" y="3348703"/>
                    <a:pt x="35249" y="3348703"/>
                    <a:pt x="35249" y="3360339"/>
                  </a:cubicBezTo>
                  <a:cubicBezTo>
                    <a:pt x="35249" y="3371975"/>
                    <a:pt x="29397" y="3383611"/>
                    <a:pt x="29397" y="3389429"/>
                  </a:cubicBezTo>
                  <a:cubicBezTo>
                    <a:pt x="52805" y="3360339"/>
                    <a:pt x="64509" y="3331249"/>
                    <a:pt x="70362" y="3290523"/>
                  </a:cubicBezTo>
                  <a:cubicBezTo>
                    <a:pt x="87918" y="3284705"/>
                    <a:pt x="105474" y="3261433"/>
                    <a:pt x="111326" y="3238161"/>
                  </a:cubicBezTo>
                  <a:cubicBezTo>
                    <a:pt x="117178" y="3214889"/>
                    <a:pt x="134734" y="3185799"/>
                    <a:pt x="128882" y="3156709"/>
                  </a:cubicBezTo>
                  <a:close/>
                  <a:moveTo>
                    <a:pt x="2463883" y="3151810"/>
                  </a:moveTo>
                  <a:cubicBezTo>
                    <a:pt x="2452124" y="3163708"/>
                    <a:pt x="2469762" y="3175607"/>
                    <a:pt x="2469762" y="3187506"/>
                  </a:cubicBezTo>
                  <a:cubicBezTo>
                    <a:pt x="2475641" y="3187506"/>
                    <a:pt x="2475641" y="3193455"/>
                    <a:pt x="2481520" y="3187506"/>
                  </a:cubicBezTo>
                  <a:cubicBezTo>
                    <a:pt x="2481520" y="3187506"/>
                    <a:pt x="2481520" y="3187506"/>
                    <a:pt x="2475641" y="3181556"/>
                  </a:cubicBezTo>
                  <a:cubicBezTo>
                    <a:pt x="2475641" y="3169658"/>
                    <a:pt x="2463883" y="3163708"/>
                    <a:pt x="2463883" y="3151810"/>
                  </a:cubicBezTo>
                  <a:close/>
                  <a:moveTo>
                    <a:pt x="325809" y="3151810"/>
                  </a:moveTo>
                  <a:cubicBezTo>
                    <a:pt x="314376" y="3157526"/>
                    <a:pt x="314376" y="3174673"/>
                    <a:pt x="308660" y="3186105"/>
                  </a:cubicBezTo>
                  <a:cubicBezTo>
                    <a:pt x="314376" y="3180389"/>
                    <a:pt x="320093" y="3163242"/>
                    <a:pt x="325809" y="3151810"/>
                  </a:cubicBezTo>
                  <a:close/>
                  <a:moveTo>
                    <a:pt x="100438" y="3139561"/>
                  </a:moveTo>
                  <a:cubicBezTo>
                    <a:pt x="94620" y="3139561"/>
                    <a:pt x="88802" y="3151165"/>
                    <a:pt x="77166" y="3145363"/>
                  </a:cubicBezTo>
                  <a:cubicBezTo>
                    <a:pt x="71348" y="3151165"/>
                    <a:pt x="71348" y="3162769"/>
                    <a:pt x="71348" y="3168571"/>
                  </a:cubicBezTo>
                  <a:cubicBezTo>
                    <a:pt x="71348" y="3168571"/>
                    <a:pt x="77166" y="3156967"/>
                    <a:pt x="88802" y="3162769"/>
                  </a:cubicBezTo>
                  <a:cubicBezTo>
                    <a:pt x="94620" y="3174372"/>
                    <a:pt x="77166" y="3185976"/>
                    <a:pt x="71348" y="3197580"/>
                  </a:cubicBezTo>
                  <a:cubicBezTo>
                    <a:pt x="53893" y="3209184"/>
                    <a:pt x="53893" y="3232392"/>
                    <a:pt x="53893" y="3249797"/>
                  </a:cubicBezTo>
                  <a:cubicBezTo>
                    <a:pt x="71348" y="3232392"/>
                    <a:pt x="82984" y="3214986"/>
                    <a:pt x="88802" y="3191778"/>
                  </a:cubicBezTo>
                  <a:cubicBezTo>
                    <a:pt x="94620" y="3180174"/>
                    <a:pt x="88802" y="3162769"/>
                    <a:pt x="100438" y="3156967"/>
                  </a:cubicBezTo>
                  <a:close/>
                  <a:moveTo>
                    <a:pt x="426243" y="3139557"/>
                  </a:moveTo>
                  <a:cubicBezTo>
                    <a:pt x="426243" y="3145545"/>
                    <a:pt x="426243" y="3157521"/>
                    <a:pt x="426243" y="3157521"/>
                  </a:cubicBezTo>
                  <a:cubicBezTo>
                    <a:pt x="449404" y="3157521"/>
                    <a:pt x="437823" y="3193450"/>
                    <a:pt x="460984" y="3187462"/>
                  </a:cubicBezTo>
                  <a:cubicBezTo>
                    <a:pt x="472564" y="3187462"/>
                    <a:pt x="484145" y="3175486"/>
                    <a:pt x="489935" y="3169497"/>
                  </a:cubicBezTo>
                  <a:cubicBezTo>
                    <a:pt x="489935" y="3163509"/>
                    <a:pt x="484145" y="3163509"/>
                    <a:pt x="484145" y="3163509"/>
                  </a:cubicBezTo>
                  <a:cubicBezTo>
                    <a:pt x="460984" y="3169497"/>
                    <a:pt x="449404" y="3145545"/>
                    <a:pt x="432033" y="3139557"/>
                  </a:cubicBezTo>
                  <a:cubicBezTo>
                    <a:pt x="432033" y="3139557"/>
                    <a:pt x="432033" y="3139557"/>
                    <a:pt x="426243" y="3139557"/>
                  </a:cubicBezTo>
                  <a:close/>
                  <a:moveTo>
                    <a:pt x="2143581" y="3135303"/>
                  </a:moveTo>
                  <a:cubicBezTo>
                    <a:pt x="2139770" y="3135117"/>
                    <a:pt x="2135680" y="3136233"/>
                    <a:pt x="2131218" y="3139207"/>
                  </a:cubicBezTo>
                  <a:cubicBezTo>
                    <a:pt x="2137167" y="3157055"/>
                    <a:pt x="2160964" y="3168954"/>
                    <a:pt x="2172863" y="3168954"/>
                  </a:cubicBezTo>
                  <a:cubicBezTo>
                    <a:pt x="2172863" y="3168954"/>
                    <a:pt x="2172863" y="3168954"/>
                    <a:pt x="2172863" y="3157055"/>
                  </a:cubicBezTo>
                  <a:cubicBezTo>
                    <a:pt x="2163939" y="3148131"/>
                    <a:pt x="2155015" y="3135861"/>
                    <a:pt x="2143581" y="3135303"/>
                  </a:cubicBezTo>
                  <a:close/>
                  <a:moveTo>
                    <a:pt x="2400238" y="3127313"/>
                  </a:moveTo>
                  <a:cubicBezTo>
                    <a:pt x="2388658" y="3127313"/>
                    <a:pt x="2377077" y="3127313"/>
                    <a:pt x="2371287" y="3133233"/>
                  </a:cubicBezTo>
                  <a:cubicBezTo>
                    <a:pt x="2382868" y="3156914"/>
                    <a:pt x="2382868" y="3180594"/>
                    <a:pt x="2400238" y="3198354"/>
                  </a:cubicBezTo>
                  <a:cubicBezTo>
                    <a:pt x="2400238" y="3198354"/>
                    <a:pt x="2400238" y="3198354"/>
                    <a:pt x="2400238" y="3192434"/>
                  </a:cubicBezTo>
                  <a:cubicBezTo>
                    <a:pt x="2394448" y="3180594"/>
                    <a:pt x="2382868" y="3162834"/>
                    <a:pt x="2382868" y="3150993"/>
                  </a:cubicBezTo>
                  <a:cubicBezTo>
                    <a:pt x="2406028" y="3139153"/>
                    <a:pt x="2417609" y="3156914"/>
                    <a:pt x="2434979" y="3150993"/>
                  </a:cubicBezTo>
                  <a:cubicBezTo>
                    <a:pt x="2434979" y="3127313"/>
                    <a:pt x="2411819" y="3133233"/>
                    <a:pt x="2400238" y="3127313"/>
                  </a:cubicBezTo>
                  <a:close/>
                  <a:moveTo>
                    <a:pt x="670394" y="3127309"/>
                  </a:moveTo>
                  <a:cubicBezTo>
                    <a:pt x="664678" y="3139558"/>
                    <a:pt x="647531" y="3145682"/>
                    <a:pt x="641815" y="3157931"/>
                  </a:cubicBezTo>
                  <a:cubicBezTo>
                    <a:pt x="641815" y="3164055"/>
                    <a:pt x="653247" y="3164055"/>
                    <a:pt x="653247" y="3164055"/>
                  </a:cubicBezTo>
                  <a:cubicBezTo>
                    <a:pt x="664678" y="3164055"/>
                    <a:pt x="670394" y="3151806"/>
                    <a:pt x="676110" y="3139558"/>
                  </a:cubicBezTo>
                  <a:close/>
                  <a:moveTo>
                    <a:pt x="309476" y="3117514"/>
                  </a:moveTo>
                  <a:cubicBezTo>
                    <a:pt x="298044" y="3117514"/>
                    <a:pt x="286612" y="3123230"/>
                    <a:pt x="286612" y="3134662"/>
                  </a:cubicBezTo>
                  <a:cubicBezTo>
                    <a:pt x="298044" y="3134662"/>
                    <a:pt x="320908" y="3134662"/>
                    <a:pt x="332340" y="3134662"/>
                  </a:cubicBezTo>
                  <a:cubicBezTo>
                    <a:pt x="332340" y="3134662"/>
                    <a:pt x="338056" y="3134662"/>
                    <a:pt x="338056" y="3128946"/>
                  </a:cubicBezTo>
                  <a:cubicBezTo>
                    <a:pt x="332340" y="3117514"/>
                    <a:pt x="320908" y="3117514"/>
                    <a:pt x="309476" y="3117514"/>
                  </a:cubicBezTo>
                  <a:close/>
                  <a:moveTo>
                    <a:pt x="1290672" y="3110262"/>
                  </a:moveTo>
                  <a:cubicBezTo>
                    <a:pt x="1288835" y="3112406"/>
                    <a:pt x="1289754" y="3120980"/>
                    <a:pt x="1293428" y="3116693"/>
                  </a:cubicBezTo>
                  <a:cubicBezTo>
                    <a:pt x="1293428" y="3116693"/>
                    <a:pt x="1293428" y="3110977"/>
                    <a:pt x="1293428" y="3110977"/>
                  </a:cubicBezTo>
                  <a:cubicBezTo>
                    <a:pt x="1292203" y="3109548"/>
                    <a:pt x="1291285" y="3109548"/>
                    <a:pt x="1290672" y="3110262"/>
                  </a:cubicBezTo>
                  <a:close/>
                  <a:moveTo>
                    <a:pt x="2213282" y="3106078"/>
                  </a:moveTo>
                  <a:cubicBezTo>
                    <a:pt x="2207157" y="3111794"/>
                    <a:pt x="2219406" y="3111794"/>
                    <a:pt x="2219406" y="3117510"/>
                  </a:cubicBezTo>
                  <a:cubicBezTo>
                    <a:pt x="2219406" y="3111794"/>
                    <a:pt x="2219406" y="3100362"/>
                    <a:pt x="2213282" y="3106078"/>
                  </a:cubicBezTo>
                  <a:close/>
                  <a:moveTo>
                    <a:pt x="460888" y="3100362"/>
                  </a:moveTo>
                  <a:cubicBezTo>
                    <a:pt x="449689" y="3106078"/>
                    <a:pt x="444090" y="3117510"/>
                    <a:pt x="438491" y="3123226"/>
                  </a:cubicBezTo>
                  <a:cubicBezTo>
                    <a:pt x="449689" y="3134658"/>
                    <a:pt x="460888" y="3151806"/>
                    <a:pt x="472087" y="3140374"/>
                  </a:cubicBezTo>
                  <a:cubicBezTo>
                    <a:pt x="477686" y="3128942"/>
                    <a:pt x="472087" y="3106078"/>
                    <a:pt x="460888" y="3100362"/>
                  </a:cubicBezTo>
                  <a:close/>
                  <a:moveTo>
                    <a:pt x="2114567" y="3099023"/>
                  </a:moveTo>
                  <a:cubicBezTo>
                    <a:pt x="2112408" y="3099386"/>
                    <a:pt x="2110609" y="3101204"/>
                    <a:pt x="2109170" y="3105568"/>
                  </a:cubicBezTo>
                  <a:cubicBezTo>
                    <a:pt x="2114927" y="3111386"/>
                    <a:pt x="2114927" y="3123022"/>
                    <a:pt x="2126440" y="3123022"/>
                  </a:cubicBezTo>
                  <a:cubicBezTo>
                    <a:pt x="2160981" y="3117204"/>
                    <a:pt x="2195522" y="3123022"/>
                    <a:pt x="2218549" y="3152112"/>
                  </a:cubicBezTo>
                  <a:cubicBezTo>
                    <a:pt x="2212793" y="3169566"/>
                    <a:pt x="2195522" y="3140476"/>
                    <a:pt x="2184009" y="3140476"/>
                  </a:cubicBezTo>
                  <a:cubicBezTo>
                    <a:pt x="2178252" y="3152112"/>
                    <a:pt x="2195522" y="3163748"/>
                    <a:pt x="2184009" y="3175384"/>
                  </a:cubicBezTo>
                  <a:cubicBezTo>
                    <a:pt x="2189765" y="3181202"/>
                    <a:pt x="2189765" y="3181202"/>
                    <a:pt x="2195522" y="3181202"/>
                  </a:cubicBezTo>
                  <a:cubicBezTo>
                    <a:pt x="2212793" y="3169566"/>
                    <a:pt x="2224306" y="3152112"/>
                    <a:pt x="2224306" y="3140476"/>
                  </a:cubicBezTo>
                  <a:cubicBezTo>
                    <a:pt x="2207036" y="3128840"/>
                    <a:pt x="2195522" y="3117204"/>
                    <a:pt x="2184009" y="3111386"/>
                  </a:cubicBezTo>
                  <a:lnTo>
                    <a:pt x="2143711" y="3105568"/>
                  </a:lnTo>
                  <a:cubicBezTo>
                    <a:pt x="2130758" y="3109931"/>
                    <a:pt x="2121043" y="3097932"/>
                    <a:pt x="2114567" y="3099023"/>
                  </a:cubicBezTo>
                  <a:close/>
                  <a:moveTo>
                    <a:pt x="1170400" y="3093904"/>
                  </a:moveTo>
                  <a:cubicBezTo>
                    <a:pt x="1170400" y="3111274"/>
                    <a:pt x="1170400" y="3128645"/>
                    <a:pt x="1164548" y="3140225"/>
                  </a:cubicBezTo>
                  <a:cubicBezTo>
                    <a:pt x="1152844" y="3151805"/>
                    <a:pt x="1164548" y="3157596"/>
                    <a:pt x="1176252" y="3157596"/>
                  </a:cubicBezTo>
                  <a:cubicBezTo>
                    <a:pt x="1176252" y="3163386"/>
                    <a:pt x="1182104" y="3169176"/>
                    <a:pt x="1176252" y="3169176"/>
                  </a:cubicBezTo>
                  <a:cubicBezTo>
                    <a:pt x="1164548" y="3186546"/>
                    <a:pt x="1135288" y="3174966"/>
                    <a:pt x="1123584" y="3198126"/>
                  </a:cubicBezTo>
                  <a:cubicBezTo>
                    <a:pt x="1117732" y="3215497"/>
                    <a:pt x="1106028" y="3238657"/>
                    <a:pt x="1088472" y="3256028"/>
                  </a:cubicBezTo>
                  <a:cubicBezTo>
                    <a:pt x="1076768" y="3261818"/>
                    <a:pt x="1065064" y="3261818"/>
                    <a:pt x="1053360" y="3267608"/>
                  </a:cubicBezTo>
                  <a:cubicBezTo>
                    <a:pt x="1059212" y="3279188"/>
                    <a:pt x="1076768" y="3290769"/>
                    <a:pt x="1088472" y="3290769"/>
                  </a:cubicBezTo>
                  <a:cubicBezTo>
                    <a:pt x="1088472" y="3284978"/>
                    <a:pt x="1082620" y="3279188"/>
                    <a:pt x="1088472" y="3273398"/>
                  </a:cubicBezTo>
                  <a:cubicBezTo>
                    <a:pt x="1094324" y="3273398"/>
                    <a:pt x="1106028" y="3267608"/>
                    <a:pt x="1111880" y="3279188"/>
                  </a:cubicBezTo>
                  <a:cubicBezTo>
                    <a:pt x="1111880" y="3284978"/>
                    <a:pt x="1111880" y="3290769"/>
                    <a:pt x="1106028" y="3290769"/>
                  </a:cubicBezTo>
                  <a:cubicBezTo>
                    <a:pt x="1088472" y="3290769"/>
                    <a:pt x="1094324" y="3313929"/>
                    <a:pt x="1088472" y="3325509"/>
                  </a:cubicBezTo>
                  <a:cubicBezTo>
                    <a:pt x="1094324" y="3337090"/>
                    <a:pt x="1088472" y="3354460"/>
                    <a:pt x="1094324" y="3366040"/>
                  </a:cubicBezTo>
                  <a:cubicBezTo>
                    <a:pt x="1094324" y="3377621"/>
                    <a:pt x="1088472" y="3389201"/>
                    <a:pt x="1100176" y="3394991"/>
                  </a:cubicBezTo>
                  <a:cubicBezTo>
                    <a:pt x="1100176" y="3394991"/>
                    <a:pt x="1100176" y="3394991"/>
                    <a:pt x="1106028" y="3400781"/>
                  </a:cubicBezTo>
                  <a:cubicBezTo>
                    <a:pt x="1111880" y="3400781"/>
                    <a:pt x="1111880" y="3406571"/>
                    <a:pt x="1117732" y="3400781"/>
                  </a:cubicBezTo>
                  <a:cubicBezTo>
                    <a:pt x="1123584" y="3400781"/>
                    <a:pt x="1129436" y="3406571"/>
                    <a:pt x="1135288" y="3406571"/>
                  </a:cubicBezTo>
                  <a:cubicBezTo>
                    <a:pt x="1141140" y="3412361"/>
                    <a:pt x="1129436" y="3418152"/>
                    <a:pt x="1123584" y="3423942"/>
                  </a:cubicBezTo>
                  <a:cubicBezTo>
                    <a:pt x="1141140" y="3441312"/>
                    <a:pt x="1152844" y="3470263"/>
                    <a:pt x="1182104" y="3470263"/>
                  </a:cubicBezTo>
                  <a:cubicBezTo>
                    <a:pt x="1182104" y="3470263"/>
                    <a:pt x="1182104" y="3470263"/>
                    <a:pt x="1187956" y="3452892"/>
                  </a:cubicBezTo>
                  <a:cubicBezTo>
                    <a:pt x="1187956" y="3441312"/>
                    <a:pt x="1211364" y="3435522"/>
                    <a:pt x="1199660" y="3423942"/>
                  </a:cubicBezTo>
                  <a:cubicBezTo>
                    <a:pt x="1199660" y="3418152"/>
                    <a:pt x="1205512" y="3418152"/>
                    <a:pt x="1211364" y="3418152"/>
                  </a:cubicBezTo>
                  <a:cubicBezTo>
                    <a:pt x="1228920" y="3429732"/>
                    <a:pt x="1240624" y="3400781"/>
                    <a:pt x="1258180" y="3412361"/>
                  </a:cubicBezTo>
                  <a:cubicBezTo>
                    <a:pt x="1275736" y="3429732"/>
                    <a:pt x="1293292" y="3435522"/>
                    <a:pt x="1316700" y="3452892"/>
                  </a:cubicBezTo>
                  <a:cubicBezTo>
                    <a:pt x="1328404" y="3452892"/>
                    <a:pt x="1334256" y="3441312"/>
                    <a:pt x="1345960" y="3435522"/>
                  </a:cubicBezTo>
                  <a:cubicBezTo>
                    <a:pt x="1345960" y="3435522"/>
                    <a:pt x="1345960" y="3435522"/>
                    <a:pt x="1375220" y="3447102"/>
                  </a:cubicBezTo>
                  <a:cubicBezTo>
                    <a:pt x="1375220" y="3447102"/>
                    <a:pt x="1375220" y="3447102"/>
                    <a:pt x="1381072" y="3429732"/>
                  </a:cubicBezTo>
                  <a:cubicBezTo>
                    <a:pt x="1375220" y="3429732"/>
                    <a:pt x="1369368" y="3435522"/>
                    <a:pt x="1363516" y="3429732"/>
                  </a:cubicBezTo>
                  <a:cubicBezTo>
                    <a:pt x="1363516" y="3423942"/>
                    <a:pt x="1363516" y="3423942"/>
                    <a:pt x="1363516" y="3418152"/>
                  </a:cubicBezTo>
                  <a:cubicBezTo>
                    <a:pt x="1369368" y="3412361"/>
                    <a:pt x="1369368" y="3412361"/>
                    <a:pt x="1375220" y="3418152"/>
                  </a:cubicBezTo>
                  <a:cubicBezTo>
                    <a:pt x="1386924" y="3418152"/>
                    <a:pt x="1381072" y="3406571"/>
                    <a:pt x="1386924" y="3400781"/>
                  </a:cubicBezTo>
                  <a:cubicBezTo>
                    <a:pt x="1392776" y="3389201"/>
                    <a:pt x="1386924" y="3377621"/>
                    <a:pt x="1392776" y="3371830"/>
                  </a:cubicBezTo>
                  <a:cubicBezTo>
                    <a:pt x="1398628" y="3366040"/>
                    <a:pt x="1404480" y="3371830"/>
                    <a:pt x="1410332" y="3377621"/>
                  </a:cubicBezTo>
                  <a:cubicBezTo>
                    <a:pt x="1427888" y="3383411"/>
                    <a:pt x="1445444" y="3371830"/>
                    <a:pt x="1463000" y="3377621"/>
                  </a:cubicBezTo>
                  <a:cubicBezTo>
                    <a:pt x="1463000" y="3377621"/>
                    <a:pt x="1463000" y="3371830"/>
                    <a:pt x="1463000" y="3366040"/>
                  </a:cubicBezTo>
                  <a:cubicBezTo>
                    <a:pt x="1445444" y="3325509"/>
                    <a:pt x="1474704" y="3273398"/>
                    <a:pt x="1445444" y="3238657"/>
                  </a:cubicBezTo>
                  <a:cubicBezTo>
                    <a:pt x="1439592" y="3221287"/>
                    <a:pt x="1463000" y="3232867"/>
                    <a:pt x="1474704" y="3227077"/>
                  </a:cubicBezTo>
                  <a:cubicBezTo>
                    <a:pt x="1474704" y="3209707"/>
                    <a:pt x="1457148" y="3203916"/>
                    <a:pt x="1445444" y="3198126"/>
                  </a:cubicBezTo>
                  <a:cubicBezTo>
                    <a:pt x="1433740" y="3186546"/>
                    <a:pt x="1457148" y="3186546"/>
                    <a:pt x="1457148" y="3174966"/>
                  </a:cubicBezTo>
                  <a:cubicBezTo>
                    <a:pt x="1439592" y="3163386"/>
                    <a:pt x="1416184" y="3157596"/>
                    <a:pt x="1392776" y="3146015"/>
                  </a:cubicBezTo>
                  <a:cubicBezTo>
                    <a:pt x="1398628" y="3128645"/>
                    <a:pt x="1386924" y="3122855"/>
                    <a:pt x="1381072" y="3105484"/>
                  </a:cubicBezTo>
                  <a:cubicBezTo>
                    <a:pt x="1375220" y="3088114"/>
                    <a:pt x="1351812" y="3099694"/>
                    <a:pt x="1340108" y="3093904"/>
                  </a:cubicBezTo>
                  <a:cubicBezTo>
                    <a:pt x="1316700" y="3093904"/>
                    <a:pt x="1310848" y="3122855"/>
                    <a:pt x="1287440" y="3122855"/>
                  </a:cubicBezTo>
                  <a:cubicBezTo>
                    <a:pt x="1269884" y="3105484"/>
                    <a:pt x="1240624" y="3105484"/>
                    <a:pt x="1211364" y="3105484"/>
                  </a:cubicBezTo>
                  <a:cubicBezTo>
                    <a:pt x="1199660" y="3105484"/>
                    <a:pt x="1187956" y="3093904"/>
                    <a:pt x="1170400" y="3093904"/>
                  </a:cubicBezTo>
                  <a:close/>
                  <a:moveTo>
                    <a:pt x="1594739" y="3093014"/>
                  </a:moveTo>
                  <a:cubicBezTo>
                    <a:pt x="1600618" y="3110539"/>
                    <a:pt x="1612377" y="3128064"/>
                    <a:pt x="1612377" y="3145588"/>
                  </a:cubicBezTo>
                  <a:cubicBezTo>
                    <a:pt x="1612377" y="3151430"/>
                    <a:pt x="1606498" y="3157272"/>
                    <a:pt x="1606498" y="3157272"/>
                  </a:cubicBezTo>
                  <a:cubicBezTo>
                    <a:pt x="1612377" y="3163113"/>
                    <a:pt x="1618256" y="3168955"/>
                    <a:pt x="1624135" y="3168955"/>
                  </a:cubicBezTo>
                  <a:cubicBezTo>
                    <a:pt x="1624135" y="3139747"/>
                    <a:pt x="1612377" y="3116380"/>
                    <a:pt x="1594739" y="3093014"/>
                  </a:cubicBezTo>
                  <a:close/>
                  <a:moveTo>
                    <a:pt x="1975255" y="3088114"/>
                  </a:moveTo>
                  <a:cubicBezTo>
                    <a:pt x="1969539" y="3088114"/>
                    <a:pt x="1969539" y="3093830"/>
                    <a:pt x="1969539" y="3093830"/>
                  </a:cubicBezTo>
                  <a:cubicBezTo>
                    <a:pt x="1975255" y="3099546"/>
                    <a:pt x="1980971" y="3105262"/>
                    <a:pt x="1986688" y="3099546"/>
                  </a:cubicBezTo>
                  <a:close/>
                  <a:moveTo>
                    <a:pt x="1911291" y="3087456"/>
                  </a:moveTo>
                  <a:cubicBezTo>
                    <a:pt x="1888064" y="3087456"/>
                    <a:pt x="1882257" y="3116434"/>
                    <a:pt x="1876451" y="3128025"/>
                  </a:cubicBezTo>
                  <a:cubicBezTo>
                    <a:pt x="1876451" y="3139616"/>
                    <a:pt x="1882257" y="3151207"/>
                    <a:pt x="1882257" y="3162799"/>
                  </a:cubicBezTo>
                  <a:cubicBezTo>
                    <a:pt x="1876451" y="3180185"/>
                    <a:pt x="1893871" y="3162799"/>
                    <a:pt x="1899677" y="3174390"/>
                  </a:cubicBezTo>
                  <a:cubicBezTo>
                    <a:pt x="1899677" y="3185981"/>
                    <a:pt x="1911291" y="3185981"/>
                    <a:pt x="1911291" y="3191777"/>
                  </a:cubicBezTo>
                  <a:cubicBezTo>
                    <a:pt x="1908388" y="3200470"/>
                    <a:pt x="1904033" y="3200470"/>
                    <a:pt x="1899678" y="3199021"/>
                  </a:cubicBezTo>
                  <a:lnTo>
                    <a:pt x="1893988" y="3198311"/>
                  </a:lnTo>
                  <a:lnTo>
                    <a:pt x="1893871" y="3197572"/>
                  </a:lnTo>
                  <a:cubicBezTo>
                    <a:pt x="1888064" y="3197572"/>
                    <a:pt x="1888064" y="3197572"/>
                    <a:pt x="1888064" y="3197572"/>
                  </a:cubicBezTo>
                  <a:lnTo>
                    <a:pt x="1893988" y="3198311"/>
                  </a:lnTo>
                  <a:lnTo>
                    <a:pt x="1896049" y="3211336"/>
                  </a:lnTo>
                  <a:cubicBezTo>
                    <a:pt x="1895323" y="3214958"/>
                    <a:pt x="1893871" y="3217856"/>
                    <a:pt x="1893871" y="3220754"/>
                  </a:cubicBezTo>
                  <a:cubicBezTo>
                    <a:pt x="1893871" y="3209163"/>
                    <a:pt x="1899677" y="3209163"/>
                    <a:pt x="1911291" y="3197572"/>
                  </a:cubicBezTo>
                  <a:cubicBezTo>
                    <a:pt x="1917097" y="3203368"/>
                    <a:pt x="1922904" y="3209163"/>
                    <a:pt x="1928711" y="3203368"/>
                  </a:cubicBezTo>
                  <a:cubicBezTo>
                    <a:pt x="1934517" y="3191777"/>
                    <a:pt x="1917097" y="3197572"/>
                    <a:pt x="1917097" y="3185981"/>
                  </a:cubicBezTo>
                  <a:cubicBezTo>
                    <a:pt x="1922904" y="3168594"/>
                    <a:pt x="1934517" y="3191777"/>
                    <a:pt x="1946131" y="3191777"/>
                  </a:cubicBezTo>
                  <a:cubicBezTo>
                    <a:pt x="1951937" y="3197572"/>
                    <a:pt x="1946131" y="3203368"/>
                    <a:pt x="1946131" y="3209163"/>
                  </a:cubicBezTo>
                  <a:cubicBezTo>
                    <a:pt x="1940324" y="3214959"/>
                    <a:pt x="1934517" y="3209163"/>
                    <a:pt x="1934517" y="3214959"/>
                  </a:cubicBezTo>
                  <a:cubicBezTo>
                    <a:pt x="1940324" y="3220754"/>
                    <a:pt x="1940324" y="3220754"/>
                    <a:pt x="1940324" y="3220754"/>
                  </a:cubicBezTo>
                  <a:cubicBezTo>
                    <a:pt x="1946131" y="3203368"/>
                    <a:pt x="1963550" y="3214959"/>
                    <a:pt x="1969357" y="3209163"/>
                  </a:cubicBezTo>
                  <a:cubicBezTo>
                    <a:pt x="1980970" y="3209163"/>
                    <a:pt x="1986777" y="3220754"/>
                    <a:pt x="1992584" y="3209163"/>
                  </a:cubicBezTo>
                  <a:cubicBezTo>
                    <a:pt x="1986777" y="3209163"/>
                    <a:pt x="1980970" y="3209163"/>
                    <a:pt x="1980970" y="3203368"/>
                  </a:cubicBezTo>
                  <a:cubicBezTo>
                    <a:pt x="1980970" y="3197572"/>
                    <a:pt x="1980970" y="3197572"/>
                    <a:pt x="1986777" y="3197572"/>
                  </a:cubicBezTo>
                  <a:cubicBezTo>
                    <a:pt x="1992584" y="3197572"/>
                    <a:pt x="1998390" y="3203368"/>
                    <a:pt x="1998390" y="3209163"/>
                  </a:cubicBezTo>
                  <a:cubicBezTo>
                    <a:pt x="1998390" y="3209163"/>
                    <a:pt x="1998390" y="3209163"/>
                    <a:pt x="2015810" y="3203368"/>
                  </a:cubicBezTo>
                  <a:cubicBezTo>
                    <a:pt x="2021617" y="3203368"/>
                    <a:pt x="2021617" y="3214959"/>
                    <a:pt x="2027424" y="3214959"/>
                  </a:cubicBezTo>
                  <a:cubicBezTo>
                    <a:pt x="2044844" y="3226550"/>
                    <a:pt x="2021617" y="3226550"/>
                    <a:pt x="2021617" y="3238141"/>
                  </a:cubicBezTo>
                  <a:cubicBezTo>
                    <a:pt x="2033230" y="3249732"/>
                    <a:pt x="2033230" y="3232346"/>
                    <a:pt x="2039037" y="3232346"/>
                  </a:cubicBezTo>
                  <a:cubicBezTo>
                    <a:pt x="2044844" y="3232346"/>
                    <a:pt x="2050650" y="3232346"/>
                    <a:pt x="2050650" y="3238141"/>
                  </a:cubicBezTo>
                  <a:cubicBezTo>
                    <a:pt x="2044844" y="3255528"/>
                    <a:pt x="2033230" y="3243937"/>
                    <a:pt x="2021617" y="3255528"/>
                  </a:cubicBezTo>
                  <a:cubicBezTo>
                    <a:pt x="2021617" y="3261323"/>
                    <a:pt x="2015810" y="3267119"/>
                    <a:pt x="2021617" y="3272915"/>
                  </a:cubicBezTo>
                  <a:cubicBezTo>
                    <a:pt x="2033230" y="3261323"/>
                    <a:pt x="2044844" y="3243937"/>
                    <a:pt x="2056457" y="3249732"/>
                  </a:cubicBezTo>
                  <a:cubicBezTo>
                    <a:pt x="2062263" y="3255528"/>
                    <a:pt x="2062263" y="3261323"/>
                    <a:pt x="2056457" y="3261323"/>
                  </a:cubicBezTo>
                  <a:cubicBezTo>
                    <a:pt x="2050650" y="3272915"/>
                    <a:pt x="2039037" y="3284506"/>
                    <a:pt x="2033230" y="3290301"/>
                  </a:cubicBezTo>
                  <a:cubicBezTo>
                    <a:pt x="2033230" y="3307688"/>
                    <a:pt x="2010004" y="3296097"/>
                    <a:pt x="2004197" y="3313484"/>
                  </a:cubicBezTo>
                  <a:cubicBezTo>
                    <a:pt x="2004197" y="3313484"/>
                    <a:pt x="2004197" y="3313484"/>
                    <a:pt x="2027424" y="3313484"/>
                  </a:cubicBezTo>
                  <a:cubicBezTo>
                    <a:pt x="2044844" y="3301893"/>
                    <a:pt x="2050650" y="3284506"/>
                    <a:pt x="2062263" y="3272915"/>
                  </a:cubicBezTo>
                  <a:cubicBezTo>
                    <a:pt x="2079683" y="3249732"/>
                    <a:pt x="2114523" y="3249732"/>
                    <a:pt x="2143557" y="3249732"/>
                  </a:cubicBezTo>
                  <a:cubicBezTo>
                    <a:pt x="2166784" y="3243937"/>
                    <a:pt x="2178397" y="3214959"/>
                    <a:pt x="2190010" y="3197572"/>
                  </a:cubicBezTo>
                  <a:cubicBezTo>
                    <a:pt x="2178397" y="3185981"/>
                    <a:pt x="2160977" y="3185981"/>
                    <a:pt x="2143557" y="3180185"/>
                  </a:cubicBezTo>
                  <a:cubicBezTo>
                    <a:pt x="2114523" y="3157003"/>
                    <a:pt x="2108717" y="3122230"/>
                    <a:pt x="2079683" y="3099047"/>
                  </a:cubicBezTo>
                  <a:cubicBezTo>
                    <a:pt x="2050650" y="3093252"/>
                    <a:pt x="2021617" y="3099047"/>
                    <a:pt x="1998390" y="3116434"/>
                  </a:cubicBezTo>
                  <a:cubicBezTo>
                    <a:pt x="1963550" y="3128025"/>
                    <a:pt x="1946131" y="3075865"/>
                    <a:pt x="1911291" y="3087456"/>
                  </a:cubicBezTo>
                  <a:close/>
                  <a:moveTo>
                    <a:pt x="484544" y="3075867"/>
                  </a:moveTo>
                  <a:cubicBezTo>
                    <a:pt x="484544" y="3075867"/>
                    <a:pt x="484544" y="3075867"/>
                    <a:pt x="472786" y="3087503"/>
                  </a:cubicBezTo>
                  <a:cubicBezTo>
                    <a:pt x="484544" y="3104957"/>
                    <a:pt x="490423" y="3122411"/>
                    <a:pt x="490423" y="3145683"/>
                  </a:cubicBezTo>
                  <a:cubicBezTo>
                    <a:pt x="502182" y="3157319"/>
                    <a:pt x="508061" y="3168955"/>
                    <a:pt x="519819" y="3168955"/>
                  </a:cubicBezTo>
                  <a:cubicBezTo>
                    <a:pt x="525699" y="3168955"/>
                    <a:pt x="531578" y="3163137"/>
                    <a:pt x="531578" y="3157319"/>
                  </a:cubicBezTo>
                  <a:cubicBezTo>
                    <a:pt x="525699" y="3145683"/>
                    <a:pt x="508061" y="3151501"/>
                    <a:pt x="502182" y="3139865"/>
                  </a:cubicBezTo>
                  <a:cubicBezTo>
                    <a:pt x="502182" y="3116593"/>
                    <a:pt x="496303" y="3093321"/>
                    <a:pt x="484544" y="3075867"/>
                  </a:cubicBezTo>
                  <a:close/>
                  <a:moveTo>
                    <a:pt x="2433753" y="3063622"/>
                  </a:moveTo>
                  <a:cubicBezTo>
                    <a:pt x="2433753" y="3075870"/>
                    <a:pt x="2427628" y="3081995"/>
                    <a:pt x="2433753" y="3088119"/>
                  </a:cubicBezTo>
                  <a:cubicBezTo>
                    <a:pt x="2433753" y="3081995"/>
                    <a:pt x="2439877" y="3081995"/>
                    <a:pt x="2439877" y="3075870"/>
                  </a:cubicBezTo>
                  <a:cubicBezTo>
                    <a:pt x="2433753" y="3075870"/>
                    <a:pt x="2439877" y="3063622"/>
                    <a:pt x="2433753" y="3063622"/>
                  </a:cubicBezTo>
                  <a:close/>
                  <a:moveTo>
                    <a:pt x="2567261" y="3059539"/>
                  </a:moveTo>
                  <a:cubicBezTo>
                    <a:pt x="2567261" y="3059539"/>
                    <a:pt x="2568792" y="3062397"/>
                    <a:pt x="2571089" y="3064540"/>
                  </a:cubicBezTo>
                  <a:lnTo>
                    <a:pt x="2572964" y="3064699"/>
                  </a:lnTo>
                  <a:lnTo>
                    <a:pt x="2563178" y="3070250"/>
                  </a:lnTo>
                  <a:cubicBezTo>
                    <a:pt x="2563178" y="3081778"/>
                    <a:pt x="2557462" y="3087542"/>
                    <a:pt x="2563178" y="3093306"/>
                  </a:cubicBezTo>
                  <a:cubicBezTo>
                    <a:pt x="2563178" y="3093306"/>
                    <a:pt x="2563178" y="3093306"/>
                    <a:pt x="2568894" y="3087542"/>
                  </a:cubicBezTo>
                  <a:cubicBezTo>
                    <a:pt x="2568894" y="3087542"/>
                    <a:pt x="2580326" y="3087542"/>
                    <a:pt x="2580326" y="3093306"/>
                  </a:cubicBezTo>
                  <a:cubicBezTo>
                    <a:pt x="2597474" y="3110597"/>
                    <a:pt x="2597474" y="3133653"/>
                    <a:pt x="2603190" y="3156709"/>
                  </a:cubicBezTo>
                  <a:cubicBezTo>
                    <a:pt x="2608906" y="3127889"/>
                    <a:pt x="2603190" y="3093306"/>
                    <a:pt x="2586042" y="3070250"/>
                  </a:cubicBezTo>
                  <a:lnTo>
                    <a:pt x="2576836" y="3065028"/>
                  </a:lnTo>
                  <a:lnTo>
                    <a:pt x="2579510" y="3065255"/>
                  </a:lnTo>
                  <a:cubicBezTo>
                    <a:pt x="2573386" y="3065255"/>
                    <a:pt x="2567261" y="3053823"/>
                    <a:pt x="2567261" y="3059539"/>
                  </a:cubicBezTo>
                  <a:close/>
                  <a:moveTo>
                    <a:pt x="2590941" y="3058722"/>
                  </a:moveTo>
                  <a:cubicBezTo>
                    <a:pt x="2579508" y="3058722"/>
                    <a:pt x="2579508" y="3070971"/>
                    <a:pt x="2590941" y="3070971"/>
                  </a:cubicBezTo>
                  <a:cubicBezTo>
                    <a:pt x="2596657" y="3064846"/>
                    <a:pt x="2585225" y="3064846"/>
                    <a:pt x="2590941" y="3058722"/>
                  </a:cubicBezTo>
                  <a:close/>
                  <a:moveTo>
                    <a:pt x="1985462" y="3058718"/>
                  </a:moveTo>
                  <a:cubicBezTo>
                    <a:pt x="1985462" y="3058718"/>
                    <a:pt x="1985462" y="3058718"/>
                    <a:pt x="1979338" y="3070150"/>
                  </a:cubicBezTo>
                  <a:cubicBezTo>
                    <a:pt x="1985462" y="3070150"/>
                    <a:pt x="1985462" y="3075866"/>
                    <a:pt x="1991587" y="3075866"/>
                  </a:cubicBezTo>
                  <a:cubicBezTo>
                    <a:pt x="1991587" y="3070150"/>
                    <a:pt x="1991587" y="3064434"/>
                    <a:pt x="1985462" y="3058718"/>
                  </a:cubicBezTo>
                  <a:close/>
                  <a:moveTo>
                    <a:pt x="956190" y="3058718"/>
                  </a:moveTo>
                  <a:cubicBezTo>
                    <a:pt x="961906" y="3070476"/>
                    <a:pt x="950474" y="3070476"/>
                    <a:pt x="956190" y="3076355"/>
                  </a:cubicBezTo>
                  <a:cubicBezTo>
                    <a:pt x="967621" y="3076355"/>
                    <a:pt x="967621" y="3082235"/>
                    <a:pt x="984769" y="3088114"/>
                  </a:cubicBezTo>
                  <a:cubicBezTo>
                    <a:pt x="984769" y="3076355"/>
                    <a:pt x="984769" y="3076355"/>
                    <a:pt x="984769" y="3064597"/>
                  </a:cubicBezTo>
                  <a:cubicBezTo>
                    <a:pt x="973337" y="3064597"/>
                    <a:pt x="961906" y="3064597"/>
                    <a:pt x="956190" y="3058718"/>
                  </a:cubicBezTo>
                  <a:close/>
                  <a:moveTo>
                    <a:pt x="2184062" y="3053819"/>
                  </a:moveTo>
                  <a:cubicBezTo>
                    <a:pt x="2172514" y="3065017"/>
                    <a:pt x="2155191" y="3059418"/>
                    <a:pt x="2137868" y="3059418"/>
                  </a:cubicBezTo>
                  <a:cubicBezTo>
                    <a:pt x="2137868" y="3059418"/>
                    <a:pt x="2137868" y="3059418"/>
                    <a:pt x="2126319" y="3076216"/>
                  </a:cubicBezTo>
                  <a:cubicBezTo>
                    <a:pt x="2132094" y="3093014"/>
                    <a:pt x="2149416" y="3087415"/>
                    <a:pt x="2160965" y="3087415"/>
                  </a:cubicBezTo>
                  <a:cubicBezTo>
                    <a:pt x="2160965" y="3087415"/>
                    <a:pt x="2160965" y="3087415"/>
                    <a:pt x="2178288" y="3070617"/>
                  </a:cubicBezTo>
                  <a:cubicBezTo>
                    <a:pt x="2178288" y="3070617"/>
                    <a:pt x="2189836" y="3065017"/>
                    <a:pt x="2189836" y="3070617"/>
                  </a:cubicBezTo>
                  <a:cubicBezTo>
                    <a:pt x="2195611" y="3081815"/>
                    <a:pt x="2184062" y="3081815"/>
                    <a:pt x="2178288" y="3093014"/>
                  </a:cubicBezTo>
                  <a:cubicBezTo>
                    <a:pt x="2178288" y="3093014"/>
                    <a:pt x="2178288" y="3093014"/>
                    <a:pt x="2184062" y="3093014"/>
                  </a:cubicBezTo>
                  <a:cubicBezTo>
                    <a:pt x="2189836" y="3093014"/>
                    <a:pt x="2201385" y="3093014"/>
                    <a:pt x="2207159" y="3087415"/>
                  </a:cubicBezTo>
                  <a:cubicBezTo>
                    <a:pt x="2195611" y="3076216"/>
                    <a:pt x="2189836" y="3065017"/>
                    <a:pt x="2184062" y="3053819"/>
                  </a:cubicBezTo>
                  <a:close/>
                  <a:moveTo>
                    <a:pt x="751197" y="3052301"/>
                  </a:moveTo>
                  <a:cubicBezTo>
                    <a:pt x="727766" y="3046471"/>
                    <a:pt x="716050" y="3058131"/>
                    <a:pt x="704334" y="3063962"/>
                  </a:cubicBezTo>
                  <a:cubicBezTo>
                    <a:pt x="692618" y="3075622"/>
                    <a:pt x="680902" y="3087283"/>
                    <a:pt x="686760" y="3098943"/>
                  </a:cubicBezTo>
                  <a:lnTo>
                    <a:pt x="686760" y="3105261"/>
                  </a:lnTo>
                  <a:lnTo>
                    <a:pt x="683000" y="3105261"/>
                  </a:lnTo>
                  <a:cubicBezTo>
                    <a:pt x="682234" y="3105261"/>
                    <a:pt x="682234" y="3105261"/>
                    <a:pt x="682234" y="3105261"/>
                  </a:cubicBezTo>
                  <a:cubicBezTo>
                    <a:pt x="682234" y="3110160"/>
                    <a:pt x="676110" y="3110160"/>
                    <a:pt x="676110" y="3110160"/>
                  </a:cubicBezTo>
                  <a:cubicBezTo>
                    <a:pt x="679172" y="3110160"/>
                    <a:pt x="680703" y="3110160"/>
                    <a:pt x="682234" y="3110160"/>
                  </a:cubicBezTo>
                  <a:lnTo>
                    <a:pt x="686760" y="3110160"/>
                  </a:lnTo>
                  <a:lnTo>
                    <a:pt x="686760" y="3127365"/>
                  </a:lnTo>
                  <a:lnTo>
                    <a:pt x="686760" y="3136309"/>
                  </a:lnTo>
                  <a:lnTo>
                    <a:pt x="686368" y="3136112"/>
                  </a:lnTo>
                  <a:cubicBezTo>
                    <a:pt x="684071" y="3136687"/>
                    <a:pt x="683497" y="3139845"/>
                    <a:pt x="684645" y="3141711"/>
                  </a:cubicBezTo>
                  <a:lnTo>
                    <a:pt x="686760" y="3142655"/>
                  </a:lnTo>
                  <a:lnTo>
                    <a:pt x="686760" y="3151415"/>
                  </a:lnTo>
                  <a:cubicBezTo>
                    <a:pt x="663329" y="3174736"/>
                    <a:pt x="651613" y="3209717"/>
                    <a:pt x="669187" y="3238869"/>
                  </a:cubicBezTo>
                  <a:cubicBezTo>
                    <a:pt x="669187" y="3244699"/>
                    <a:pt x="680902" y="3250529"/>
                    <a:pt x="692618" y="3256359"/>
                  </a:cubicBezTo>
                  <a:cubicBezTo>
                    <a:pt x="704334" y="3244699"/>
                    <a:pt x="710192" y="3244699"/>
                    <a:pt x="721908" y="3244699"/>
                  </a:cubicBezTo>
                  <a:cubicBezTo>
                    <a:pt x="757055" y="3238869"/>
                    <a:pt x="774629" y="3268020"/>
                    <a:pt x="798061" y="3285511"/>
                  </a:cubicBezTo>
                  <a:cubicBezTo>
                    <a:pt x="798061" y="3285511"/>
                    <a:pt x="798061" y="3285511"/>
                    <a:pt x="798061" y="3297171"/>
                  </a:cubicBezTo>
                  <a:cubicBezTo>
                    <a:pt x="815634" y="3314662"/>
                    <a:pt x="815634" y="3326322"/>
                    <a:pt x="821492" y="3337983"/>
                  </a:cubicBezTo>
                  <a:cubicBezTo>
                    <a:pt x="821492" y="3332153"/>
                    <a:pt x="815634" y="3326322"/>
                    <a:pt x="815634" y="3314662"/>
                  </a:cubicBezTo>
                  <a:cubicBezTo>
                    <a:pt x="809777" y="3303001"/>
                    <a:pt x="815634" y="3285511"/>
                    <a:pt x="803919" y="3279680"/>
                  </a:cubicBezTo>
                  <a:cubicBezTo>
                    <a:pt x="798061" y="3279680"/>
                    <a:pt x="798061" y="3268020"/>
                    <a:pt x="803919" y="3268020"/>
                  </a:cubicBezTo>
                  <a:cubicBezTo>
                    <a:pt x="792203" y="3268020"/>
                    <a:pt x="780487" y="3250529"/>
                    <a:pt x="768771" y="3250529"/>
                  </a:cubicBezTo>
                  <a:cubicBezTo>
                    <a:pt x="762913" y="3238869"/>
                    <a:pt x="745339" y="3244699"/>
                    <a:pt x="739482" y="3233038"/>
                  </a:cubicBezTo>
                  <a:cubicBezTo>
                    <a:pt x="739482" y="3233038"/>
                    <a:pt x="745339" y="3227208"/>
                    <a:pt x="745339" y="3227208"/>
                  </a:cubicBezTo>
                  <a:cubicBezTo>
                    <a:pt x="751197" y="3227208"/>
                    <a:pt x="762913" y="3227208"/>
                    <a:pt x="768771" y="3238869"/>
                  </a:cubicBezTo>
                  <a:cubicBezTo>
                    <a:pt x="774629" y="3244699"/>
                    <a:pt x="774629" y="3233038"/>
                    <a:pt x="780487" y="3227208"/>
                  </a:cubicBezTo>
                  <a:cubicBezTo>
                    <a:pt x="792203" y="3221378"/>
                    <a:pt x="798061" y="3238869"/>
                    <a:pt x="803919" y="3238869"/>
                  </a:cubicBezTo>
                  <a:cubicBezTo>
                    <a:pt x="809777" y="3238869"/>
                    <a:pt x="815634" y="3244699"/>
                    <a:pt x="821492" y="3238869"/>
                  </a:cubicBezTo>
                  <a:cubicBezTo>
                    <a:pt x="809777" y="3238869"/>
                    <a:pt x="803919" y="3215548"/>
                    <a:pt x="792203" y="3215548"/>
                  </a:cubicBezTo>
                  <a:cubicBezTo>
                    <a:pt x="786345" y="3221378"/>
                    <a:pt x="786345" y="3227208"/>
                    <a:pt x="780487" y="3221378"/>
                  </a:cubicBezTo>
                  <a:cubicBezTo>
                    <a:pt x="774629" y="3221378"/>
                    <a:pt x="762913" y="3215548"/>
                    <a:pt x="757055" y="3221378"/>
                  </a:cubicBezTo>
                  <a:cubicBezTo>
                    <a:pt x="751197" y="3221378"/>
                    <a:pt x="751197" y="3215548"/>
                    <a:pt x="751197" y="3215548"/>
                  </a:cubicBezTo>
                  <a:cubicBezTo>
                    <a:pt x="751197" y="3209717"/>
                    <a:pt x="757055" y="3209717"/>
                    <a:pt x="757055" y="3209717"/>
                  </a:cubicBezTo>
                  <a:cubicBezTo>
                    <a:pt x="768771" y="3198057"/>
                    <a:pt x="774629" y="3209717"/>
                    <a:pt x="786345" y="3215548"/>
                  </a:cubicBezTo>
                  <a:cubicBezTo>
                    <a:pt x="792203" y="3209717"/>
                    <a:pt x="798061" y="3198057"/>
                    <a:pt x="803919" y="3203887"/>
                  </a:cubicBezTo>
                  <a:cubicBezTo>
                    <a:pt x="809777" y="3203887"/>
                    <a:pt x="809777" y="3209717"/>
                    <a:pt x="809777" y="3215548"/>
                  </a:cubicBezTo>
                  <a:cubicBezTo>
                    <a:pt x="821492" y="3221378"/>
                    <a:pt x="833208" y="3227208"/>
                    <a:pt x="844924" y="3227208"/>
                  </a:cubicBezTo>
                  <a:cubicBezTo>
                    <a:pt x="839066" y="3227208"/>
                    <a:pt x="833208" y="3221378"/>
                    <a:pt x="833208" y="3215548"/>
                  </a:cubicBezTo>
                  <a:cubicBezTo>
                    <a:pt x="833208" y="3209717"/>
                    <a:pt x="844924" y="3209717"/>
                    <a:pt x="844924" y="3198057"/>
                  </a:cubicBezTo>
                  <a:cubicBezTo>
                    <a:pt x="856640" y="3192227"/>
                    <a:pt x="862498" y="3209717"/>
                    <a:pt x="874214" y="3209717"/>
                  </a:cubicBezTo>
                  <a:cubicBezTo>
                    <a:pt x="874214" y="3215548"/>
                    <a:pt x="874214" y="3221378"/>
                    <a:pt x="874214" y="3221378"/>
                  </a:cubicBezTo>
                  <a:cubicBezTo>
                    <a:pt x="897645" y="3221378"/>
                    <a:pt x="897645" y="3244699"/>
                    <a:pt x="915219" y="3256359"/>
                  </a:cubicBezTo>
                  <a:cubicBezTo>
                    <a:pt x="915219" y="3256359"/>
                    <a:pt x="915219" y="3256359"/>
                    <a:pt x="921077" y="3256359"/>
                  </a:cubicBezTo>
                  <a:cubicBezTo>
                    <a:pt x="921077" y="3256359"/>
                    <a:pt x="921077" y="3256359"/>
                    <a:pt x="921077" y="3250529"/>
                  </a:cubicBezTo>
                  <a:cubicBezTo>
                    <a:pt x="897645" y="3227208"/>
                    <a:pt x="874214" y="3203887"/>
                    <a:pt x="856640" y="3168906"/>
                  </a:cubicBezTo>
                  <a:cubicBezTo>
                    <a:pt x="850782" y="3157245"/>
                    <a:pt x="850782" y="3139755"/>
                    <a:pt x="844924" y="3133924"/>
                  </a:cubicBezTo>
                  <a:cubicBezTo>
                    <a:pt x="809777" y="3128094"/>
                    <a:pt x="774629" y="3128094"/>
                    <a:pt x="757055" y="3104773"/>
                  </a:cubicBezTo>
                  <a:cubicBezTo>
                    <a:pt x="745339" y="3093113"/>
                    <a:pt x="751197" y="3069792"/>
                    <a:pt x="751197" y="3058131"/>
                  </a:cubicBezTo>
                  <a:close/>
                  <a:moveTo>
                    <a:pt x="1450208" y="3046471"/>
                  </a:moveTo>
                  <a:cubicBezTo>
                    <a:pt x="1445308" y="3046471"/>
                    <a:pt x="1450208" y="3052595"/>
                    <a:pt x="1445308" y="3058720"/>
                  </a:cubicBezTo>
                  <a:cubicBezTo>
                    <a:pt x="1450208" y="3058720"/>
                    <a:pt x="1450208" y="3052595"/>
                    <a:pt x="1455107" y="3052595"/>
                  </a:cubicBezTo>
                  <a:cubicBezTo>
                    <a:pt x="1455107" y="3052595"/>
                    <a:pt x="1455107" y="3046471"/>
                    <a:pt x="1450208" y="3046471"/>
                  </a:cubicBezTo>
                  <a:close/>
                  <a:moveTo>
                    <a:pt x="1101673" y="3046471"/>
                  </a:moveTo>
                  <a:cubicBezTo>
                    <a:pt x="1043153" y="3046471"/>
                    <a:pt x="996337" y="3093081"/>
                    <a:pt x="972929" y="3145517"/>
                  </a:cubicBezTo>
                  <a:cubicBezTo>
                    <a:pt x="967077" y="3168822"/>
                    <a:pt x="955373" y="3192127"/>
                    <a:pt x="961225" y="3215432"/>
                  </a:cubicBezTo>
                  <a:cubicBezTo>
                    <a:pt x="967077" y="3221258"/>
                    <a:pt x="972929" y="3238737"/>
                    <a:pt x="984633" y="3232911"/>
                  </a:cubicBezTo>
                  <a:cubicBezTo>
                    <a:pt x="972929" y="3227084"/>
                    <a:pt x="967077" y="3215432"/>
                    <a:pt x="972929" y="3197953"/>
                  </a:cubicBezTo>
                  <a:cubicBezTo>
                    <a:pt x="978781" y="3139691"/>
                    <a:pt x="1013893" y="3093081"/>
                    <a:pt x="1060709" y="3063950"/>
                  </a:cubicBezTo>
                  <a:cubicBezTo>
                    <a:pt x="1078265" y="3046471"/>
                    <a:pt x="1101673" y="3058123"/>
                    <a:pt x="1125081" y="3058123"/>
                  </a:cubicBezTo>
                  <a:cubicBezTo>
                    <a:pt x="1142637" y="3063950"/>
                    <a:pt x="1130933" y="3075602"/>
                    <a:pt x="1130933" y="3087255"/>
                  </a:cubicBezTo>
                  <a:cubicBezTo>
                    <a:pt x="1136785" y="3093081"/>
                    <a:pt x="1142637" y="3093081"/>
                    <a:pt x="1142637" y="3098907"/>
                  </a:cubicBezTo>
                  <a:cubicBezTo>
                    <a:pt x="1136785" y="3104733"/>
                    <a:pt x="1142637" y="3110560"/>
                    <a:pt x="1130933" y="3110560"/>
                  </a:cubicBezTo>
                  <a:cubicBezTo>
                    <a:pt x="1119229" y="3110560"/>
                    <a:pt x="1119229" y="3093081"/>
                    <a:pt x="1107525" y="3093081"/>
                  </a:cubicBezTo>
                  <a:cubicBezTo>
                    <a:pt x="1101673" y="3098907"/>
                    <a:pt x="1095821" y="3093081"/>
                    <a:pt x="1089969" y="3093081"/>
                  </a:cubicBezTo>
                  <a:cubicBezTo>
                    <a:pt x="1089969" y="3104733"/>
                    <a:pt x="1095821" y="3098907"/>
                    <a:pt x="1101673" y="3098907"/>
                  </a:cubicBezTo>
                  <a:cubicBezTo>
                    <a:pt x="1107525" y="3104733"/>
                    <a:pt x="1119229" y="3098907"/>
                    <a:pt x="1125081" y="3110560"/>
                  </a:cubicBezTo>
                  <a:cubicBezTo>
                    <a:pt x="1113377" y="3116386"/>
                    <a:pt x="1119229" y="3122212"/>
                    <a:pt x="1119229" y="3128038"/>
                  </a:cubicBezTo>
                  <a:cubicBezTo>
                    <a:pt x="1113377" y="3133865"/>
                    <a:pt x="1101673" y="3133865"/>
                    <a:pt x="1095821" y="3133865"/>
                  </a:cubicBezTo>
                  <a:cubicBezTo>
                    <a:pt x="1084117" y="3122212"/>
                    <a:pt x="1107525" y="3122212"/>
                    <a:pt x="1107525" y="3116386"/>
                  </a:cubicBezTo>
                  <a:cubicBezTo>
                    <a:pt x="1101673" y="3110560"/>
                    <a:pt x="1089969" y="3116386"/>
                    <a:pt x="1084117" y="3116386"/>
                  </a:cubicBezTo>
                  <a:cubicBezTo>
                    <a:pt x="1084117" y="3122212"/>
                    <a:pt x="1078265" y="3122212"/>
                    <a:pt x="1072413" y="3122212"/>
                  </a:cubicBezTo>
                  <a:cubicBezTo>
                    <a:pt x="1066561" y="3133865"/>
                    <a:pt x="1054857" y="3128038"/>
                    <a:pt x="1049005" y="3133865"/>
                  </a:cubicBezTo>
                  <a:cubicBezTo>
                    <a:pt x="1054857" y="3139691"/>
                    <a:pt x="1066561" y="3133865"/>
                    <a:pt x="1066561" y="3145517"/>
                  </a:cubicBezTo>
                  <a:cubicBezTo>
                    <a:pt x="1066561" y="3151343"/>
                    <a:pt x="1060709" y="3151343"/>
                    <a:pt x="1054857" y="3157169"/>
                  </a:cubicBezTo>
                  <a:cubicBezTo>
                    <a:pt x="1054857" y="3162996"/>
                    <a:pt x="1049005" y="3162996"/>
                    <a:pt x="1054857" y="3168822"/>
                  </a:cubicBezTo>
                  <a:cubicBezTo>
                    <a:pt x="1054857" y="3168822"/>
                    <a:pt x="1060709" y="3168822"/>
                    <a:pt x="1066561" y="3168822"/>
                  </a:cubicBezTo>
                  <a:cubicBezTo>
                    <a:pt x="1066561" y="3168822"/>
                    <a:pt x="1066561" y="3168822"/>
                    <a:pt x="1060709" y="3162996"/>
                  </a:cubicBezTo>
                  <a:cubicBezTo>
                    <a:pt x="1060709" y="3157169"/>
                    <a:pt x="1066561" y="3157169"/>
                    <a:pt x="1066561" y="3157169"/>
                  </a:cubicBezTo>
                  <a:cubicBezTo>
                    <a:pt x="1072413" y="3157169"/>
                    <a:pt x="1078265" y="3157169"/>
                    <a:pt x="1078265" y="3162996"/>
                  </a:cubicBezTo>
                  <a:cubicBezTo>
                    <a:pt x="1066561" y="3168822"/>
                    <a:pt x="1078265" y="3174648"/>
                    <a:pt x="1072413" y="3180474"/>
                  </a:cubicBezTo>
                  <a:cubicBezTo>
                    <a:pt x="1060709" y="3180474"/>
                    <a:pt x="1054857" y="3192127"/>
                    <a:pt x="1043153" y="3192127"/>
                  </a:cubicBezTo>
                  <a:cubicBezTo>
                    <a:pt x="1043153" y="3197953"/>
                    <a:pt x="1031449" y="3203779"/>
                    <a:pt x="1025597" y="3209606"/>
                  </a:cubicBezTo>
                  <a:cubicBezTo>
                    <a:pt x="1037301" y="3209606"/>
                    <a:pt x="1037301" y="3221258"/>
                    <a:pt x="1043153" y="3227084"/>
                  </a:cubicBezTo>
                  <a:cubicBezTo>
                    <a:pt x="1031449" y="3244563"/>
                    <a:pt x="1019745" y="3221258"/>
                    <a:pt x="1008041" y="3232911"/>
                  </a:cubicBezTo>
                  <a:cubicBezTo>
                    <a:pt x="1013893" y="3244563"/>
                    <a:pt x="1025597" y="3244563"/>
                    <a:pt x="1037301" y="3256216"/>
                  </a:cubicBezTo>
                  <a:cubicBezTo>
                    <a:pt x="1101673" y="3262042"/>
                    <a:pt x="1089969" y="3186301"/>
                    <a:pt x="1136785" y="3168822"/>
                  </a:cubicBezTo>
                  <a:cubicBezTo>
                    <a:pt x="1142637" y="3139691"/>
                    <a:pt x="1166045" y="3110560"/>
                    <a:pt x="1154341" y="3081428"/>
                  </a:cubicBezTo>
                  <a:cubicBezTo>
                    <a:pt x="1142637" y="3058123"/>
                    <a:pt x="1125081" y="3046471"/>
                    <a:pt x="1101673" y="3046471"/>
                  </a:cubicBezTo>
                  <a:close/>
                  <a:moveTo>
                    <a:pt x="658962" y="3046471"/>
                  </a:moveTo>
                  <a:cubicBezTo>
                    <a:pt x="641508" y="3058075"/>
                    <a:pt x="618236" y="3069678"/>
                    <a:pt x="594964" y="3087084"/>
                  </a:cubicBezTo>
                  <a:cubicBezTo>
                    <a:pt x="583328" y="3104490"/>
                    <a:pt x="565874" y="3127697"/>
                    <a:pt x="571692" y="3156707"/>
                  </a:cubicBezTo>
                  <a:cubicBezTo>
                    <a:pt x="589146" y="3156707"/>
                    <a:pt x="600782" y="3150905"/>
                    <a:pt x="606600" y="3139301"/>
                  </a:cubicBezTo>
                  <a:cubicBezTo>
                    <a:pt x="612418" y="3116094"/>
                    <a:pt x="624054" y="3092886"/>
                    <a:pt x="629872" y="3075480"/>
                  </a:cubicBezTo>
                  <a:cubicBezTo>
                    <a:pt x="629872" y="3075480"/>
                    <a:pt x="629872" y="3075480"/>
                    <a:pt x="635690" y="3069678"/>
                  </a:cubicBezTo>
                  <a:cubicBezTo>
                    <a:pt x="641508" y="3075480"/>
                    <a:pt x="641508" y="3081282"/>
                    <a:pt x="641508" y="3087084"/>
                  </a:cubicBezTo>
                  <a:cubicBezTo>
                    <a:pt x="624054" y="3104490"/>
                    <a:pt x="629872" y="3127697"/>
                    <a:pt x="618236" y="3145103"/>
                  </a:cubicBezTo>
                  <a:cubicBezTo>
                    <a:pt x="629872" y="3145103"/>
                    <a:pt x="635690" y="3139301"/>
                    <a:pt x="647326" y="3133499"/>
                  </a:cubicBezTo>
                  <a:cubicBezTo>
                    <a:pt x="647326" y="3127697"/>
                    <a:pt x="653144" y="3116094"/>
                    <a:pt x="653144" y="3110292"/>
                  </a:cubicBezTo>
                  <a:cubicBezTo>
                    <a:pt x="647326" y="3087084"/>
                    <a:pt x="658962" y="3063877"/>
                    <a:pt x="658962" y="3046471"/>
                  </a:cubicBezTo>
                  <a:close/>
                  <a:moveTo>
                    <a:pt x="496303" y="3041571"/>
                  </a:moveTo>
                  <a:cubicBezTo>
                    <a:pt x="485035" y="3059127"/>
                    <a:pt x="507572" y="3076683"/>
                    <a:pt x="507572" y="3094239"/>
                  </a:cubicBezTo>
                  <a:cubicBezTo>
                    <a:pt x="518841" y="3105943"/>
                    <a:pt x="507572" y="3146908"/>
                    <a:pt x="535744" y="3141056"/>
                  </a:cubicBezTo>
                  <a:cubicBezTo>
                    <a:pt x="541378" y="3129352"/>
                    <a:pt x="541378" y="3111796"/>
                    <a:pt x="535744" y="3100091"/>
                  </a:cubicBezTo>
                  <a:cubicBezTo>
                    <a:pt x="535744" y="3070831"/>
                    <a:pt x="501938" y="3064979"/>
                    <a:pt x="496303" y="3041571"/>
                  </a:cubicBezTo>
                  <a:close/>
                  <a:moveTo>
                    <a:pt x="2113153" y="3036672"/>
                  </a:moveTo>
                  <a:cubicBezTo>
                    <a:pt x="2095699" y="3048104"/>
                    <a:pt x="2084062" y="3065252"/>
                    <a:pt x="2072426" y="3082400"/>
                  </a:cubicBezTo>
                  <a:cubicBezTo>
                    <a:pt x="2078244" y="3082400"/>
                    <a:pt x="2089881" y="3088116"/>
                    <a:pt x="2095699" y="3088116"/>
                  </a:cubicBezTo>
                  <a:cubicBezTo>
                    <a:pt x="2118971" y="3076684"/>
                    <a:pt x="2113153" y="3048104"/>
                    <a:pt x="2113153" y="3036672"/>
                  </a:cubicBezTo>
                  <a:close/>
                  <a:moveTo>
                    <a:pt x="1240936" y="3024423"/>
                  </a:moveTo>
                  <a:cubicBezTo>
                    <a:pt x="1229037" y="3024423"/>
                    <a:pt x="1211189" y="3024423"/>
                    <a:pt x="1205240" y="3030547"/>
                  </a:cubicBezTo>
                  <a:cubicBezTo>
                    <a:pt x="1205240" y="3036672"/>
                    <a:pt x="1211189" y="3036672"/>
                    <a:pt x="1217138" y="3036672"/>
                  </a:cubicBezTo>
                  <a:cubicBezTo>
                    <a:pt x="1223088" y="3024423"/>
                    <a:pt x="1240936" y="3036672"/>
                    <a:pt x="1246885" y="3024423"/>
                  </a:cubicBezTo>
                  <a:cubicBezTo>
                    <a:pt x="1246885" y="3024423"/>
                    <a:pt x="1246885" y="3024423"/>
                    <a:pt x="1240936" y="3024423"/>
                  </a:cubicBezTo>
                  <a:close/>
                  <a:moveTo>
                    <a:pt x="1171871" y="3024423"/>
                  </a:moveTo>
                  <a:cubicBezTo>
                    <a:pt x="1166045" y="3030197"/>
                    <a:pt x="1166045" y="3041746"/>
                    <a:pt x="1166045" y="3053294"/>
                  </a:cubicBezTo>
                  <a:cubicBezTo>
                    <a:pt x="1166045" y="3064843"/>
                    <a:pt x="1171871" y="3076391"/>
                    <a:pt x="1189350" y="3082166"/>
                  </a:cubicBezTo>
                  <a:cubicBezTo>
                    <a:pt x="1218481" y="3093714"/>
                    <a:pt x="1265091" y="3087940"/>
                    <a:pt x="1294222" y="3105263"/>
                  </a:cubicBezTo>
                  <a:cubicBezTo>
                    <a:pt x="1311701" y="3082166"/>
                    <a:pt x="1340832" y="3076391"/>
                    <a:pt x="1369963" y="3076391"/>
                  </a:cubicBezTo>
                  <a:cubicBezTo>
                    <a:pt x="1369963" y="3059069"/>
                    <a:pt x="1375790" y="3047520"/>
                    <a:pt x="1381616" y="3030197"/>
                  </a:cubicBezTo>
                  <a:cubicBezTo>
                    <a:pt x="1381616" y="3024423"/>
                    <a:pt x="1375790" y="3024423"/>
                    <a:pt x="1375790" y="3030197"/>
                  </a:cubicBezTo>
                  <a:cubicBezTo>
                    <a:pt x="1364137" y="3041746"/>
                    <a:pt x="1352485" y="3047520"/>
                    <a:pt x="1335006" y="3047520"/>
                  </a:cubicBezTo>
                  <a:cubicBezTo>
                    <a:pt x="1335006" y="3035971"/>
                    <a:pt x="1317527" y="3041746"/>
                    <a:pt x="1311701" y="3030197"/>
                  </a:cubicBezTo>
                  <a:cubicBezTo>
                    <a:pt x="1311701" y="3035971"/>
                    <a:pt x="1317527" y="3041746"/>
                    <a:pt x="1311701" y="3041746"/>
                  </a:cubicBezTo>
                  <a:cubicBezTo>
                    <a:pt x="1311701" y="3047520"/>
                    <a:pt x="1311701" y="3047520"/>
                    <a:pt x="1305875" y="3047520"/>
                  </a:cubicBezTo>
                  <a:cubicBezTo>
                    <a:pt x="1300048" y="3041746"/>
                    <a:pt x="1294222" y="3035971"/>
                    <a:pt x="1288396" y="3030197"/>
                  </a:cubicBezTo>
                  <a:cubicBezTo>
                    <a:pt x="1282570" y="3041746"/>
                    <a:pt x="1270917" y="3035971"/>
                    <a:pt x="1265091" y="3030197"/>
                  </a:cubicBezTo>
                  <a:cubicBezTo>
                    <a:pt x="1259265" y="3035971"/>
                    <a:pt x="1259265" y="3047520"/>
                    <a:pt x="1247612" y="3047520"/>
                  </a:cubicBezTo>
                  <a:cubicBezTo>
                    <a:pt x="1241786" y="3030197"/>
                    <a:pt x="1230134" y="3053294"/>
                    <a:pt x="1224307" y="3041746"/>
                  </a:cubicBezTo>
                  <a:cubicBezTo>
                    <a:pt x="1212655" y="3047520"/>
                    <a:pt x="1224307" y="3053294"/>
                    <a:pt x="1224307" y="3059069"/>
                  </a:cubicBezTo>
                  <a:cubicBezTo>
                    <a:pt x="1224307" y="3064843"/>
                    <a:pt x="1218481" y="3064843"/>
                    <a:pt x="1218481" y="3064843"/>
                  </a:cubicBezTo>
                  <a:cubicBezTo>
                    <a:pt x="1212655" y="3064843"/>
                    <a:pt x="1206829" y="3053294"/>
                    <a:pt x="1206829" y="3047520"/>
                  </a:cubicBezTo>
                  <a:cubicBezTo>
                    <a:pt x="1201002" y="3035971"/>
                    <a:pt x="1189350" y="3041746"/>
                    <a:pt x="1183524" y="3047520"/>
                  </a:cubicBezTo>
                  <a:cubicBezTo>
                    <a:pt x="1166045" y="3041746"/>
                    <a:pt x="1189350" y="3024423"/>
                    <a:pt x="1171871" y="3024423"/>
                  </a:cubicBezTo>
                  <a:close/>
                  <a:moveTo>
                    <a:pt x="565874" y="3024423"/>
                  </a:moveTo>
                  <a:cubicBezTo>
                    <a:pt x="560159" y="3041829"/>
                    <a:pt x="560159" y="3059234"/>
                    <a:pt x="548727" y="3070838"/>
                  </a:cubicBezTo>
                  <a:cubicBezTo>
                    <a:pt x="554443" y="3094046"/>
                    <a:pt x="554443" y="3117253"/>
                    <a:pt x="554443" y="3134659"/>
                  </a:cubicBezTo>
                  <a:cubicBezTo>
                    <a:pt x="560159" y="3117253"/>
                    <a:pt x="577306" y="3099848"/>
                    <a:pt x="583022" y="3082442"/>
                  </a:cubicBezTo>
                  <a:cubicBezTo>
                    <a:pt x="583022" y="3059234"/>
                    <a:pt x="565874" y="3047630"/>
                    <a:pt x="565874" y="3024423"/>
                  </a:cubicBezTo>
                  <a:close/>
                  <a:moveTo>
                    <a:pt x="2451426" y="3017078"/>
                  </a:moveTo>
                  <a:cubicBezTo>
                    <a:pt x="2445652" y="3022957"/>
                    <a:pt x="2457200" y="3034715"/>
                    <a:pt x="2445652" y="3040595"/>
                  </a:cubicBezTo>
                  <a:cubicBezTo>
                    <a:pt x="2439877" y="3058232"/>
                    <a:pt x="2439877" y="3075870"/>
                    <a:pt x="2445652" y="3093507"/>
                  </a:cubicBezTo>
                  <a:cubicBezTo>
                    <a:pt x="2451426" y="3105266"/>
                    <a:pt x="2439877" y="3128783"/>
                    <a:pt x="2457200" y="3134662"/>
                  </a:cubicBezTo>
                  <a:cubicBezTo>
                    <a:pt x="2457200" y="3117024"/>
                    <a:pt x="2457200" y="3093507"/>
                    <a:pt x="2451426" y="3069991"/>
                  </a:cubicBezTo>
                  <a:cubicBezTo>
                    <a:pt x="2480297" y="3046474"/>
                    <a:pt x="2491846" y="3093507"/>
                    <a:pt x="2514943" y="3093507"/>
                  </a:cubicBezTo>
                  <a:cubicBezTo>
                    <a:pt x="2514943" y="3099387"/>
                    <a:pt x="2514943" y="3105266"/>
                    <a:pt x="2520717" y="3099387"/>
                  </a:cubicBezTo>
                  <a:cubicBezTo>
                    <a:pt x="2520717" y="3099387"/>
                    <a:pt x="2514943" y="3093507"/>
                    <a:pt x="2520717" y="3093507"/>
                  </a:cubicBezTo>
                  <a:cubicBezTo>
                    <a:pt x="2497620" y="3069991"/>
                    <a:pt x="2480297" y="3028836"/>
                    <a:pt x="2451426" y="3017078"/>
                  </a:cubicBezTo>
                  <a:close/>
                  <a:moveTo>
                    <a:pt x="1194216" y="3017074"/>
                  </a:moveTo>
                  <a:cubicBezTo>
                    <a:pt x="1194216" y="3017074"/>
                    <a:pt x="1194216" y="3017074"/>
                    <a:pt x="1188092" y="3029323"/>
                  </a:cubicBezTo>
                  <a:cubicBezTo>
                    <a:pt x="1188092" y="3029323"/>
                    <a:pt x="1188092" y="3029323"/>
                    <a:pt x="1194216" y="3023198"/>
                  </a:cubicBezTo>
                  <a:cubicBezTo>
                    <a:pt x="1194216" y="3023198"/>
                    <a:pt x="1200341" y="3017074"/>
                    <a:pt x="1194216" y="3017074"/>
                  </a:cubicBezTo>
                  <a:close/>
                  <a:moveTo>
                    <a:pt x="1455320" y="3015306"/>
                  </a:moveTo>
                  <a:cubicBezTo>
                    <a:pt x="1442538" y="3014855"/>
                    <a:pt x="1429483" y="3015937"/>
                    <a:pt x="1416429" y="3018824"/>
                  </a:cubicBezTo>
                  <a:cubicBezTo>
                    <a:pt x="1399023" y="3030373"/>
                    <a:pt x="1387420" y="3047696"/>
                    <a:pt x="1387420" y="3070793"/>
                  </a:cubicBezTo>
                  <a:cubicBezTo>
                    <a:pt x="1381618" y="3088115"/>
                    <a:pt x="1387420" y="3099664"/>
                    <a:pt x="1399023" y="3111212"/>
                  </a:cubicBezTo>
                  <a:cubicBezTo>
                    <a:pt x="1410627" y="3151632"/>
                    <a:pt x="1462844" y="3157406"/>
                    <a:pt x="1497655" y="3168955"/>
                  </a:cubicBezTo>
                  <a:cubicBezTo>
                    <a:pt x="1520863" y="3163181"/>
                    <a:pt x="1544071" y="3151632"/>
                    <a:pt x="1567278" y="3151632"/>
                  </a:cubicBezTo>
                  <a:cubicBezTo>
                    <a:pt x="1578882" y="3145858"/>
                    <a:pt x="1590486" y="3157406"/>
                    <a:pt x="1602089" y="3151632"/>
                  </a:cubicBezTo>
                  <a:cubicBezTo>
                    <a:pt x="1590486" y="3140084"/>
                    <a:pt x="1578882" y="3140084"/>
                    <a:pt x="1561476" y="3140084"/>
                  </a:cubicBezTo>
                  <a:cubicBezTo>
                    <a:pt x="1555674" y="3140084"/>
                    <a:pt x="1544071" y="3140084"/>
                    <a:pt x="1532467" y="3140084"/>
                  </a:cubicBezTo>
                  <a:cubicBezTo>
                    <a:pt x="1526665" y="3151632"/>
                    <a:pt x="1515061" y="3140084"/>
                    <a:pt x="1509259" y="3145858"/>
                  </a:cubicBezTo>
                  <a:cubicBezTo>
                    <a:pt x="1509259" y="3151632"/>
                    <a:pt x="1503457" y="3151632"/>
                    <a:pt x="1497655" y="3145858"/>
                  </a:cubicBezTo>
                  <a:cubicBezTo>
                    <a:pt x="1491853" y="3140084"/>
                    <a:pt x="1497655" y="3134309"/>
                    <a:pt x="1503457" y="3128535"/>
                  </a:cubicBezTo>
                  <a:cubicBezTo>
                    <a:pt x="1491853" y="3122761"/>
                    <a:pt x="1491853" y="3116987"/>
                    <a:pt x="1480250" y="3116987"/>
                  </a:cubicBezTo>
                  <a:cubicBezTo>
                    <a:pt x="1474448" y="3111212"/>
                    <a:pt x="1468646" y="3111212"/>
                    <a:pt x="1457042" y="3105438"/>
                  </a:cubicBezTo>
                  <a:cubicBezTo>
                    <a:pt x="1457042" y="3099664"/>
                    <a:pt x="1462844" y="3093890"/>
                    <a:pt x="1462844" y="3093890"/>
                  </a:cubicBezTo>
                  <a:cubicBezTo>
                    <a:pt x="1468646" y="3093890"/>
                    <a:pt x="1474448" y="3093890"/>
                    <a:pt x="1480250" y="3099664"/>
                  </a:cubicBezTo>
                  <a:cubicBezTo>
                    <a:pt x="1480250" y="3105438"/>
                    <a:pt x="1491853" y="3105438"/>
                    <a:pt x="1497655" y="3111212"/>
                  </a:cubicBezTo>
                  <a:cubicBezTo>
                    <a:pt x="1497655" y="3105438"/>
                    <a:pt x="1497655" y="3093890"/>
                    <a:pt x="1497655" y="3088115"/>
                  </a:cubicBezTo>
                  <a:cubicBezTo>
                    <a:pt x="1497655" y="3088115"/>
                    <a:pt x="1497655" y="3088115"/>
                    <a:pt x="1486052" y="3082341"/>
                  </a:cubicBezTo>
                  <a:cubicBezTo>
                    <a:pt x="1486052" y="3082341"/>
                    <a:pt x="1486052" y="3082341"/>
                    <a:pt x="1491853" y="3070793"/>
                  </a:cubicBezTo>
                  <a:cubicBezTo>
                    <a:pt x="1480250" y="3070793"/>
                    <a:pt x="1480250" y="3082341"/>
                    <a:pt x="1474448" y="3088115"/>
                  </a:cubicBezTo>
                  <a:cubicBezTo>
                    <a:pt x="1468646" y="3088115"/>
                    <a:pt x="1457042" y="3088115"/>
                    <a:pt x="1457042" y="3082341"/>
                  </a:cubicBezTo>
                  <a:cubicBezTo>
                    <a:pt x="1451240" y="3076567"/>
                    <a:pt x="1457042" y="3070793"/>
                    <a:pt x="1462844" y="3070793"/>
                  </a:cubicBezTo>
                  <a:cubicBezTo>
                    <a:pt x="1462844" y="3070793"/>
                    <a:pt x="1462844" y="3070793"/>
                    <a:pt x="1468646" y="3065018"/>
                  </a:cubicBezTo>
                  <a:cubicBezTo>
                    <a:pt x="1457042" y="3070793"/>
                    <a:pt x="1451240" y="3070793"/>
                    <a:pt x="1445438" y="3059244"/>
                  </a:cubicBezTo>
                  <a:cubicBezTo>
                    <a:pt x="1445438" y="3070793"/>
                    <a:pt x="1428033" y="3065018"/>
                    <a:pt x="1439637" y="3070793"/>
                  </a:cubicBezTo>
                  <a:cubicBezTo>
                    <a:pt x="1433835" y="3076567"/>
                    <a:pt x="1433835" y="3082341"/>
                    <a:pt x="1428033" y="3082341"/>
                  </a:cubicBezTo>
                  <a:cubicBezTo>
                    <a:pt x="1422231" y="3076567"/>
                    <a:pt x="1416429" y="3070793"/>
                    <a:pt x="1422231" y="3065018"/>
                  </a:cubicBezTo>
                  <a:cubicBezTo>
                    <a:pt x="1422231" y="3065018"/>
                    <a:pt x="1422231" y="3065018"/>
                    <a:pt x="1433835" y="3065018"/>
                  </a:cubicBezTo>
                  <a:cubicBezTo>
                    <a:pt x="1428033" y="3065018"/>
                    <a:pt x="1428033" y="3053470"/>
                    <a:pt x="1433835" y="3053470"/>
                  </a:cubicBezTo>
                  <a:cubicBezTo>
                    <a:pt x="1433835" y="3047696"/>
                    <a:pt x="1422231" y="3041921"/>
                    <a:pt x="1422231" y="3036147"/>
                  </a:cubicBezTo>
                  <a:cubicBezTo>
                    <a:pt x="1428033" y="3030373"/>
                    <a:pt x="1439637" y="3030373"/>
                    <a:pt x="1451240" y="3030373"/>
                  </a:cubicBezTo>
                  <a:cubicBezTo>
                    <a:pt x="1486052" y="3018824"/>
                    <a:pt x="1520863" y="3036147"/>
                    <a:pt x="1555674" y="3053470"/>
                  </a:cubicBezTo>
                  <a:cubicBezTo>
                    <a:pt x="1529566" y="3031816"/>
                    <a:pt x="1493667" y="3016659"/>
                    <a:pt x="1455320" y="3015306"/>
                  </a:cubicBezTo>
                  <a:close/>
                  <a:moveTo>
                    <a:pt x="204549" y="3012179"/>
                  </a:moveTo>
                  <a:cubicBezTo>
                    <a:pt x="201487" y="3018128"/>
                    <a:pt x="196894" y="3025565"/>
                    <a:pt x="193066" y="3033002"/>
                  </a:cubicBezTo>
                  <a:lnTo>
                    <a:pt x="188640" y="3046379"/>
                  </a:lnTo>
                  <a:lnTo>
                    <a:pt x="186176" y="3047875"/>
                  </a:lnTo>
                  <a:cubicBezTo>
                    <a:pt x="186176" y="3053824"/>
                    <a:pt x="186176" y="3053824"/>
                    <a:pt x="186176" y="3053824"/>
                  </a:cubicBezTo>
                  <a:lnTo>
                    <a:pt x="188640" y="3046379"/>
                  </a:lnTo>
                  <a:lnTo>
                    <a:pt x="198425" y="3040438"/>
                  </a:lnTo>
                  <a:cubicBezTo>
                    <a:pt x="203018" y="3040438"/>
                    <a:pt x="207611" y="3041926"/>
                    <a:pt x="210673" y="3041926"/>
                  </a:cubicBezTo>
                  <a:cubicBezTo>
                    <a:pt x="210673" y="3030027"/>
                    <a:pt x="210673" y="3018128"/>
                    <a:pt x="204549" y="3012179"/>
                  </a:cubicBezTo>
                  <a:close/>
                  <a:moveTo>
                    <a:pt x="2190011" y="3012175"/>
                  </a:moveTo>
                  <a:cubicBezTo>
                    <a:pt x="2172641" y="3012175"/>
                    <a:pt x="2149480" y="3017891"/>
                    <a:pt x="2126319" y="3017891"/>
                  </a:cubicBezTo>
                  <a:cubicBezTo>
                    <a:pt x="2126319" y="3017891"/>
                    <a:pt x="2126319" y="3017891"/>
                    <a:pt x="2132109" y="3040754"/>
                  </a:cubicBezTo>
                  <a:cubicBezTo>
                    <a:pt x="2143690" y="3035038"/>
                    <a:pt x="2155270" y="3023607"/>
                    <a:pt x="2166851" y="3017891"/>
                  </a:cubicBezTo>
                  <a:cubicBezTo>
                    <a:pt x="2166851" y="3017891"/>
                    <a:pt x="2166851" y="3017891"/>
                    <a:pt x="2166851" y="3023607"/>
                  </a:cubicBezTo>
                  <a:cubicBezTo>
                    <a:pt x="2172641" y="3035038"/>
                    <a:pt x="2155270" y="3035038"/>
                    <a:pt x="2155270" y="3046470"/>
                  </a:cubicBezTo>
                  <a:cubicBezTo>
                    <a:pt x="2161060" y="3046470"/>
                    <a:pt x="2172641" y="3046470"/>
                    <a:pt x="2178431" y="3035038"/>
                  </a:cubicBezTo>
                  <a:cubicBezTo>
                    <a:pt x="2184221" y="3035038"/>
                    <a:pt x="2184221" y="3023607"/>
                    <a:pt x="2190011" y="3012175"/>
                  </a:cubicBezTo>
                  <a:close/>
                  <a:moveTo>
                    <a:pt x="2376676" y="2999930"/>
                  </a:moveTo>
                  <a:cubicBezTo>
                    <a:pt x="2371286" y="3018303"/>
                    <a:pt x="2387454" y="3024427"/>
                    <a:pt x="2398233" y="3036676"/>
                  </a:cubicBezTo>
                  <a:cubicBezTo>
                    <a:pt x="2392844" y="3018303"/>
                    <a:pt x="2387454" y="3006054"/>
                    <a:pt x="2376676" y="2999930"/>
                  </a:cubicBezTo>
                  <a:close/>
                  <a:moveTo>
                    <a:pt x="233945" y="2999930"/>
                  </a:moveTo>
                  <a:cubicBezTo>
                    <a:pt x="227821" y="3011689"/>
                    <a:pt x="215572" y="3023447"/>
                    <a:pt x="227821" y="3029326"/>
                  </a:cubicBezTo>
                  <a:cubicBezTo>
                    <a:pt x="233945" y="3029326"/>
                    <a:pt x="240069" y="3017568"/>
                    <a:pt x="240069" y="3011689"/>
                  </a:cubicBezTo>
                  <a:close/>
                  <a:moveTo>
                    <a:pt x="349489" y="2995031"/>
                  </a:moveTo>
                  <a:cubicBezTo>
                    <a:pt x="343772" y="3000747"/>
                    <a:pt x="338056" y="3006463"/>
                    <a:pt x="343772" y="3012179"/>
                  </a:cubicBezTo>
                  <a:cubicBezTo>
                    <a:pt x="343772" y="3012179"/>
                    <a:pt x="349489" y="3012179"/>
                    <a:pt x="349489" y="3006463"/>
                  </a:cubicBezTo>
                  <a:cubicBezTo>
                    <a:pt x="349489" y="3000747"/>
                    <a:pt x="355205" y="2995031"/>
                    <a:pt x="349489" y="2995031"/>
                  </a:cubicBezTo>
                  <a:close/>
                  <a:moveTo>
                    <a:pt x="2690094" y="2990131"/>
                  </a:moveTo>
                  <a:cubicBezTo>
                    <a:pt x="2684261" y="3001693"/>
                    <a:pt x="2684261" y="3013256"/>
                    <a:pt x="2678429" y="3024818"/>
                  </a:cubicBezTo>
                  <a:cubicBezTo>
                    <a:pt x="2684261" y="3047943"/>
                    <a:pt x="2695927" y="3065287"/>
                    <a:pt x="2695927" y="3088412"/>
                  </a:cubicBezTo>
                  <a:cubicBezTo>
                    <a:pt x="2701759" y="3117318"/>
                    <a:pt x="2672596" y="3134662"/>
                    <a:pt x="2695927" y="3157787"/>
                  </a:cubicBezTo>
                  <a:cubicBezTo>
                    <a:pt x="2695927" y="3169349"/>
                    <a:pt x="2701759" y="3175131"/>
                    <a:pt x="2701759" y="3180912"/>
                  </a:cubicBezTo>
                  <a:cubicBezTo>
                    <a:pt x="2707592" y="3209818"/>
                    <a:pt x="2742587" y="3215599"/>
                    <a:pt x="2748420" y="3238724"/>
                  </a:cubicBezTo>
                  <a:cubicBezTo>
                    <a:pt x="2748420" y="3256068"/>
                    <a:pt x="2754252" y="3273412"/>
                    <a:pt x="2765917" y="3279193"/>
                  </a:cubicBezTo>
                  <a:cubicBezTo>
                    <a:pt x="2771750" y="3273412"/>
                    <a:pt x="2777583" y="3267630"/>
                    <a:pt x="2777583" y="3261849"/>
                  </a:cubicBezTo>
                  <a:cubicBezTo>
                    <a:pt x="2795080" y="3261849"/>
                    <a:pt x="2777583" y="3244505"/>
                    <a:pt x="2783415" y="3238724"/>
                  </a:cubicBezTo>
                  <a:cubicBezTo>
                    <a:pt x="2760085" y="3152006"/>
                    <a:pt x="2736755" y="3065287"/>
                    <a:pt x="2690094" y="2990131"/>
                  </a:cubicBezTo>
                  <a:close/>
                  <a:moveTo>
                    <a:pt x="297958" y="2982783"/>
                  </a:moveTo>
                  <a:cubicBezTo>
                    <a:pt x="228335" y="3035206"/>
                    <a:pt x="193524" y="3116754"/>
                    <a:pt x="193524" y="3204126"/>
                  </a:cubicBezTo>
                  <a:cubicBezTo>
                    <a:pt x="205128" y="3140053"/>
                    <a:pt x="222534" y="3070155"/>
                    <a:pt x="268949" y="3017732"/>
                  </a:cubicBezTo>
                  <a:cubicBezTo>
                    <a:pt x="274751" y="3017732"/>
                    <a:pt x="280553" y="3017732"/>
                    <a:pt x="286354" y="3017732"/>
                  </a:cubicBezTo>
                  <a:cubicBezTo>
                    <a:pt x="292156" y="3070155"/>
                    <a:pt x="268949" y="3116754"/>
                    <a:pt x="257345" y="3157527"/>
                  </a:cubicBezTo>
                  <a:cubicBezTo>
                    <a:pt x="239939" y="3186651"/>
                    <a:pt x="222534" y="3215775"/>
                    <a:pt x="216732" y="3244899"/>
                  </a:cubicBezTo>
                  <a:cubicBezTo>
                    <a:pt x="234137" y="3215775"/>
                    <a:pt x="239939" y="3186651"/>
                    <a:pt x="257345" y="3163352"/>
                  </a:cubicBezTo>
                  <a:cubicBezTo>
                    <a:pt x="268949" y="3134228"/>
                    <a:pt x="286354" y="3105104"/>
                    <a:pt x="292156" y="3075980"/>
                  </a:cubicBezTo>
                  <a:cubicBezTo>
                    <a:pt x="303760" y="3046856"/>
                    <a:pt x="297958" y="3011907"/>
                    <a:pt x="303760" y="2982783"/>
                  </a:cubicBezTo>
                  <a:close/>
                  <a:moveTo>
                    <a:pt x="2068344" y="2982779"/>
                  </a:moveTo>
                  <a:cubicBezTo>
                    <a:pt x="2062628" y="3006731"/>
                    <a:pt x="2085492" y="3012719"/>
                    <a:pt x="2091208" y="3036672"/>
                  </a:cubicBezTo>
                  <a:cubicBezTo>
                    <a:pt x="2091208" y="3030684"/>
                    <a:pt x="2096924" y="3024696"/>
                    <a:pt x="2096924" y="3018708"/>
                  </a:cubicBezTo>
                  <a:cubicBezTo>
                    <a:pt x="2102640" y="3012719"/>
                    <a:pt x="2108356" y="3018708"/>
                    <a:pt x="2114072" y="3024696"/>
                  </a:cubicBezTo>
                  <a:cubicBezTo>
                    <a:pt x="2114072" y="3024696"/>
                    <a:pt x="2114072" y="3024696"/>
                    <a:pt x="2114072" y="3012719"/>
                  </a:cubicBezTo>
                  <a:cubicBezTo>
                    <a:pt x="2096924" y="3012719"/>
                    <a:pt x="2085492" y="2988767"/>
                    <a:pt x="2068344" y="2982779"/>
                  </a:cubicBezTo>
                  <a:close/>
                  <a:moveTo>
                    <a:pt x="2003223" y="2982779"/>
                  </a:moveTo>
                  <a:cubicBezTo>
                    <a:pt x="1997711" y="2988495"/>
                    <a:pt x="1986687" y="2994211"/>
                    <a:pt x="1986687" y="3005642"/>
                  </a:cubicBezTo>
                  <a:cubicBezTo>
                    <a:pt x="1992199" y="3005642"/>
                    <a:pt x="1997711" y="3017074"/>
                    <a:pt x="2003223" y="3017074"/>
                  </a:cubicBezTo>
                  <a:cubicBezTo>
                    <a:pt x="2008735" y="3005642"/>
                    <a:pt x="2008735" y="2994211"/>
                    <a:pt x="2003223" y="2982779"/>
                  </a:cubicBezTo>
                  <a:close/>
                  <a:moveTo>
                    <a:pt x="2351688" y="2970534"/>
                  </a:moveTo>
                  <a:cubicBezTo>
                    <a:pt x="2351688" y="2976658"/>
                    <a:pt x="2351688" y="2982782"/>
                    <a:pt x="2351688" y="2995031"/>
                  </a:cubicBezTo>
                  <a:cubicBezTo>
                    <a:pt x="2351688" y="2995031"/>
                    <a:pt x="2351688" y="2995031"/>
                    <a:pt x="2357812" y="2995031"/>
                  </a:cubicBezTo>
                  <a:cubicBezTo>
                    <a:pt x="2357812" y="2982782"/>
                    <a:pt x="2363937" y="2970534"/>
                    <a:pt x="2351688" y="2970534"/>
                  </a:cubicBezTo>
                  <a:close/>
                  <a:moveTo>
                    <a:pt x="262932" y="2970534"/>
                  </a:moveTo>
                  <a:cubicBezTo>
                    <a:pt x="249867" y="2982293"/>
                    <a:pt x="256399" y="2988172"/>
                    <a:pt x="249867" y="2999930"/>
                  </a:cubicBezTo>
                  <a:cubicBezTo>
                    <a:pt x="269464" y="2994051"/>
                    <a:pt x="256399" y="2982293"/>
                    <a:pt x="262932" y="2970534"/>
                  </a:cubicBezTo>
                  <a:close/>
                  <a:moveTo>
                    <a:pt x="2038131" y="2970530"/>
                  </a:moveTo>
                  <a:cubicBezTo>
                    <a:pt x="2038131" y="2970530"/>
                    <a:pt x="2038131" y="2970530"/>
                    <a:pt x="2050380" y="2982779"/>
                  </a:cubicBezTo>
                  <a:lnTo>
                    <a:pt x="2050380" y="2970530"/>
                  </a:lnTo>
                  <a:cubicBezTo>
                    <a:pt x="2044256" y="2970530"/>
                    <a:pt x="2038131" y="2970530"/>
                    <a:pt x="2038131" y="2970530"/>
                  </a:cubicBezTo>
                  <a:close/>
                  <a:moveTo>
                    <a:pt x="2031536" y="2970530"/>
                  </a:moveTo>
                  <a:cubicBezTo>
                    <a:pt x="2025694" y="2976409"/>
                    <a:pt x="2019853" y="2976409"/>
                    <a:pt x="2014011" y="2976409"/>
                  </a:cubicBezTo>
                  <a:cubicBezTo>
                    <a:pt x="2014011" y="2982288"/>
                    <a:pt x="2019853" y="2994047"/>
                    <a:pt x="2019853" y="2999926"/>
                  </a:cubicBezTo>
                  <a:cubicBezTo>
                    <a:pt x="2025694" y="3017563"/>
                    <a:pt x="2008169" y="3029322"/>
                    <a:pt x="2002328" y="3046959"/>
                  </a:cubicBezTo>
                  <a:cubicBezTo>
                    <a:pt x="2008169" y="3046959"/>
                    <a:pt x="2014011" y="3046959"/>
                    <a:pt x="2014011" y="3052839"/>
                  </a:cubicBezTo>
                  <a:cubicBezTo>
                    <a:pt x="1996486" y="3052839"/>
                    <a:pt x="2008169" y="3064597"/>
                    <a:pt x="2008169" y="3070476"/>
                  </a:cubicBezTo>
                  <a:cubicBezTo>
                    <a:pt x="2014011" y="3064597"/>
                    <a:pt x="2019853" y="3052839"/>
                    <a:pt x="2025694" y="3046959"/>
                  </a:cubicBezTo>
                  <a:cubicBezTo>
                    <a:pt x="2025694" y="3041080"/>
                    <a:pt x="2031536" y="3041080"/>
                    <a:pt x="2037378" y="3046959"/>
                  </a:cubicBezTo>
                  <a:cubicBezTo>
                    <a:pt x="2043219" y="3064597"/>
                    <a:pt x="2025694" y="3070476"/>
                    <a:pt x="2019853" y="3088114"/>
                  </a:cubicBezTo>
                  <a:cubicBezTo>
                    <a:pt x="2031536" y="3082235"/>
                    <a:pt x="2043219" y="3082235"/>
                    <a:pt x="2054902" y="3076355"/>
                  </a:cubicBezTo>
                  <a:cubicBezTo>
                    <a:pt x="2054902" y="3070476"/>
                    <a:pt x="2066586" y="3064597"/>
                    <a:pt x="2066586" y="3052839"/>
                  </a:cubicBezTo>
                  <a:cubicBezTo>
                    <a:pt x="2072427" y="3017563"/>
                    <a:pt x="2037378" y="2999926"/>
                    <a:pt x="2031536" y="2970530"/>
                  </a:cubicBezTo>
                  <a:close/>
                  <a:moveTo>
                    <a:pt x="1882169" y="2970530"/>
                  </a:moveTo>
                  <a:cubicBezTo>
                    <a:pt x="1882169" y="2970530"/>
                    <a:pt x="1882169" y="2970530"/>
                    <a:pt x="1882169" y="2977062"/>
                  </a:cubicBezTo>
                  <a:cubicBezTo>
                    <a:pt x="1876452" y="2990127"/>
                    <a:pt x="1887885" y="2983595"/>
                    <a:pt x="1893601" y="2990127"/>
                  </a:cubicBezTo>
                  <a:cubicBezTo>
                    <a:pt x="1893601" y="2977062"/>
                    <a:pt x="1882169" y="2977062"/>
                    <a:pt x="1882169" y="2970530"/>
                  </a:cubicBezTo>
                  <a:close/>
                  <a:moveTo>
                    <a:pt x="1306172" y="2967118"/>
                  </a:moveTo>
                  <a:cubicBezTo>
                    <a:pt x="1295236" y="2967118"/>
                    <a:pt x="1285029" y="2968606"/>
                    <a:pt x="1276280" y="2971580"/>
                  </a:cubicBezTo>
                  <a:cubicBezTo>
                    <a:pt x="1311275" y="2971580"/>
                    <a:pt x="1346271" y="2971580"/>
                    <a:pt x="1375434" y="2989428"/>
                  </a:cubicBezTo>
                  <a:cubicBezTo>
                    <a:pt x="1387099" y="2995377"/>
                    <a:pt x="1387099" y="3007276"/>
                    <a:pt x="1398764" y="3007276"/>
                  </a:cubicBezTo>
                  <a:cubicBezTo>
                    <a:pt x="1387099" y="2989428"/>
                    <a:pt x="1363768" y="2977529"/>
                    <a:pt x="1340438" y="2971580"/>
                  </a:cubicBezTo>
                  <a:cubicBezTo>
                    <a:pt x="1328773" y="2968606"/>
                    <a:pt x="1317108" y="2967118"/>
                    <a:pt x="1306172" y="2967118"/>
                  </a:cubicBezTo>
                  <a:close/>
                  <a:moveTo>
                    <a:pt x="1795664" y="2967085"/>
                  </a:moveTo>
                  <a:cubicBezTo>
                    <a:pt x="1793490" y="2967085"/>
                    <a:pt x="1790591" y="2968540"/>
                    <a:pt x="1787692" y="2971449"/>
                  </a:cubicBezTo>
                  <a:cubicBezTo>
                    <a:pt x="1787692" y="2988903"/>
                    <a:pt x="1770299" y="3000539"/>
                    <a:pt x="1752906" y="3012175"/>
                  </a:cubicBezTo>
                  <a:cubicBezTo>
                    <a:pt x="1712323" y="3035447"/>
                    <a:pt x="1735514" y="3081991"/>
                    <a:pt x="1741311" y="3111080"/>
                  </a:cubicBezTo>
                  <a:cubicBezTo>
                    <a:pt x="1729716" y="3134352"/>
                    <a:pt x="1718121" y="3157624"/>
                    <a:pt x="1723918" y="3186714"/>
                  </a:cubicBezTo>
                  <a:cubicBezTo>
                    <a:pt x="1723918" y="3186714"/>
                    <a:pt x="1723918" y="3186714"/>
                    <a:pt x="1747109" y="3250712"/>
                  </a:cubicBezTo>
                  <a:cubicBezTo>
                    <a:pt x="1747109" y="3250712"/>
                    <a:pt x="1747109" y="3250712"/>
                    <a:pt x="1752906" y="3250712"/>
                  </a:cubicBezTo>
                  <a:cubicBezTo>
                    <a:pt x="1747109" y="3239076"/>
                    <a:pt x="1741311" y="3221622"/>
                    <a:pt x="1735514" y="3209986"/>
                  </a:cubicBezTo>
                  <a:cubicBezTo>
                    <a:pt x="1735514" y="3192532"/>
                    <a:pt x="1741311" y="3175078"/>
                    <a:pt x="1741311" y="3163442"/>
                  </a:cubicBezTo>
                  <a:cubicBezTo>
                    <a:pt x="1735514" y="3157624"/>
                    <a:pt x="1747109" y="3151806"/>
                    <a:pt x="1747109" y="3140170"/>
                  </a:cubicBezTo>
                  <a:cubicBezTo>
                    <a:pt x="1758704" y="3116898"/>
                    <a:pt x="1770299" y="3145988"/>
                    <a:pt x="1787692" y="3128534"/>
                  </a:cubicBezTo>
                  <a:cubicBezTo>
                    <a:pt x="1781894" y="3128534"/>
                    <a:pt x="1787692" y="3122716"/>
                    <a:pt x="1787692" y="3122716"/>
                  </a:cubicBezTo>
                  <a:cubicBezTo>
                    <a:pt x="1776097" y="3128534"/>
                    <a:pt x="1764502" y="3116898"/>
                    <a:pt x="1752906" y="3116898"/>
                  </a:cubicBezTo>
                  <a:cubicBezTo>
                    <a:pt x="1752906" y="3116898"/>
                    <a:pt x="1752906" y="3116898"/>
                    <a:pt x="1758704" y="3111080"/>
                  </a:cubicBezTo>
                  <a:cubicBezTo>
                    <a:pt x="1770299" y="3116898"/>
                    <a:pt x="1764502" y="3093627"/>
                    <a:pt x="1776097" y="3099445"/>
                  </a:cubicBezTo>
                  <a:cubicBezTo>
                    <a:pt x="1781894" y="3111080"/>
                    <a:pt x="1805085" y="3105262"/>
                    <a:pt x="1799287" y="3122716"/>
                  </a:cubicBezTo>
                  <a:cubicBezTo>
                    <a:pt x="1799287" y="3116898"/>
                    <a:pt x="1805085" y="3116898"/>
                    <a:pt x="1810882" y="3116898"/>
                  </a:cubicBezTo>
                  <a:cubicBezTo>
                    <a:pt x="1810882" y="3099445"/>
                    <a:pt x="1793490" y="3105262"/>
                    <a:pt x="1787692" y="3093627"/>
                  </a:cubicBezTo>
                  <a:cubicBezTo>
                    <a:pt x="1799287" y="3076173"/>
                    <a:pt x="1816680" y="3099445"/>
                    <a:pt x="1822478" y="3099445"/>
                  </a:cubicBezTo>
                  <a:cubicBezTo>
                    <a:pt x="1822478" y="3099445"/>
                    <a:pt x="1822478" y="3099445"/>
                    <a:pt x="1828275" y="3093627"/>
                  </a:cubicBezTo>
                  <a:cubicBezTo>
                    <a:pt x="1834073" y="3093627"/>
                    <a:pt x="1839870" y="3093627"/>
                    <a:pt x="1845668" y="3099445"/>
                  </a:cubicBezTo>
                  <a:cubicBezTo>
                    <a:pt x="1845668" y="3105262"/>
                    <a:pt x="1839870" y="3105262"/>
                    <a:pt x="1834073" y="3105262"/>
                  </a:cubicBezTo>
                  <a:cubicBezTo>
                    <a:pt x="1845668" y="3116898"/>
                    <a:pt x="1834073" y="3128534"/>
                    <a:pt x="1839870" y="3134352"/>
                  </a:cubicBezTo>
                  <a:cubicBezTo>
                    <a:pt x="1834073" y="3151806"/>
                    <a:pt x="1822478" y="3128534"/>
                    <a:pt x="1810882" y="3134352"/>
                  </a:cubicBezTo>
                  <a:cubicBezTo>
                    <a:pt x="1810882" y="3140170"/>
                    <a:pt x="1810882" y="3151806"/>
                    <a:pt x="1810882" y="3157624"/>
                  </a:cubicBezTo>
                  <a:cubicBezTo>
                    <a:pt x="1810882" y="3157624"/>
                    <a:pt x="1816680" y="3157624"/>
                    <a:pt x="1816680" y="3157624"/>
                  </a:cubicBezTo>
                  <a:cubicBezTo>
                    <a:pt x="1816680" y="3157624"/>
                    <a:pt x="1816680" y="3157624"/>
                    <a:pt x="1816680" y="3151806"/>
                  </a:cubicBezTo>
                  <a:cubicBezTo>
                    <a:pt x="1822478" y="3140170"/>
                    <a:pt x="1834073" y="3145988"/>
                    <a:pt x="1845668" y="3145988"/>
                  </a:cubicBezTo>
                  <a:cubicBezTo>
                    <a:pt x="1845668" y="3157624"/>
                    <a:pt x="1851466" y="3163442"/>
                    <a:pt x="1845668" y="3175078"/>
                  </a:cubicBezTo>
                  <a:cubicBezTo>
                    <a:pt x="1857263" y="3198350"/>
                    <a:pt x="1851466" y="3227440"/>
                    <a:pt x="1845668" y="3256530"/>
                  </a:cubicBezTo>
                  <a:cubicBezTo>
                    <a:pt x="1845668" y="3285620"/>
                    <a:pt x="1822478" y="3314710"/>
                    <a:pt x="1828275" y="3337982"/>
                  </a:cubicBezTo>
                  <a:cubicBezTo>
                    <a:pt x="1834073" y="3332164"/>
                    <a:pt x="1834073" y="3320528"/>
                    <a:pt x="1839870" y="3308892"/>
                  </a:cubicBezTo>
                  <a:cubicBezTo>
                    <a:pt x="1886251" y="3198350"/>
                    <a:pt x="1857263" y="3064537"/>
                    <a:pt x="1799287" y="2971449"/>
                  </a:cubicBezTo>
                  <a:cubicBezTo>
                    <a:pt x="1799287" y="2968540"/>
                    <a:pt x="1797838" y="2967085"/>
                    <a:pt x="1795664" y="2967085"/>
                  </a:cubicBezTo>
                  <a:close/>
                  <a:moveTo>
                    <a:pt x="2627033" y="2965635"/>
                  </a:moveTo>
                  <a:cubicBezTo>
                    <a:pt x="2627033" y="2971453"/>
                    <a:pt x="2621154" y="2977271"/>
                    <a:pt x="2621154" y="2983089"/>
                  </a:cubicBezTo>
                  <a:cubicBezTo>
                    <a:pt x="2632913" y="2988907"/>
                    <a:pt x="2632913" y="3000544"/>
                    <a:pt x="2644671" y="3012180"/>
                  </a:cubicBezTo>
                  <a:cubicBezTo>
                    <a:pt x="2644671" y="3012180"/>
                    <a:pt x="2644671" y="3012180"/>
                    <a:pt x="2650550" y="3006362"/>
                  </a:cubicBezTo>
                  <a:cubicBezTo>
                    <a:pt x="2650550" y="2988907"/>
                    <a:pt x="2638792" y="2977271"/>
                    <a:pt x="2627033" y="2965635"/>
                  </a:cubicBezTo>
                  <a:close/>
                  <a:moveTo>
                    <a:pt x="379702" y="2953387"/>
                  </a:moveTo>
                  <a:cubicBezTo>
                    <a:pt x="368269" y="2965636"/>
                    <a:pt x="362553" y="2977884"/>
                    <a:pt x="368269" y="2990133"/>
                  </a:cubicBezTo>
                  <a:cubicBezTo>
                    <a:pt x="368269" y="2990133"/>
                    <a:pt x="368269" y="2990133"/>
                    <a:pt x="379702" y="2984009"/>
                  </a:cubicBezTo>
                  <a:cubicBezTo>
                    <a:pt x="379702" y="2971760"/>
                    <a:pt x="379702" y="2959511"/>
                    <a:pt x="379702" y="2953387"/>
                  </a:cubicBezTo>
                  <a:close/>
                  <a:moveTo>
                    <a:pt x="572203" y="2953383"/>
                  </a:moveTo>
                  <a:cubicBezTo>
                    <a:pt x="548522" y="2964987"/>
                    <a:pt x="524842" y="2982392"/>
                    <a:pt x="507082" y="3005600"/>
                  </a:cubicBezTo>
                  <a:cubicBezTo>
                    <a:pt x="507082" y="3005600"/>
                    <a:pt x="507082" y="3005600"/>
                    <a:pt x="513002" y="3040411"/>
                  </a:cubicBezTo>
                  <a:cubicBezTo>
                    <a:pt x="518922" y="3046213"/>
                    <a:pt x="524842" y="3063619"/>
                    <a:pt x="536682" y="3063619"/>
                  </a:cubicBezTo>
                  <a:cubicBezTo>
                    <a:pt x="542602" y="3046213"/>
                    <a:pt x="542602" y="3040411"/>
                    <a:pt x="548522" y="3023006"/>
                  </a:cubicBezTo>
                  <a:cubicBezTo>
                    <a:pt x="554443" y="3011402"/>
                    <a:pt x="548522" y="2993996"/>
                    <a:pt x="554443" y="2976590"/>
                  </a:cubicBezTo>
                  <a:cubicBezTo>
                    <a:pt x="560363" y="2976590"/>
                    <a:pt x="566283" y="2982392"/>
                    <a:pt x="566283" y="2988194"/>
                  </a:cubicBezTo>
                  <a:cubicBezTo>
                    <a:pt x="566283" y="2976590"/>
                    <a:pt x="578123" y="2964987"/>
                    <a:pt x="572203" y="2953383"/>
                  </a:cubicBezTo>
                  <a:close/>
                  <a:moveTo>
                    <a:pt x="670108" y="2948484"/>
                  </a:moveTo>
                  <a:cubicBezTo>
                    <a:pt x="652838" y="2960097"/>
                    <a:pt x="635567" y="2977517"/>
                    <a:pt x="624054" y="2994937"/>
                  </a:cubicBezTo>
                  <a:cubicBezTo>
                    <a:pt x="624054" y="2994937"/>
                    <a:pt x="624054" y="2994937"/>
                    <a:pt x="618297" y="3006550"/>
                  </a:cubicBezTo>
                  <a:cubicBezTo>
                    <a:pt x="606783" y="3018163"/>
                    <a:pt x="595270" y="3041390"/>
                    <a:pt x="601027" y="3064616"/>
                  </a:cubicBezTo>
                  <a:cubicBezTo>
                    <a:pt x="624054" y="3064616"/>
                    <a:pt x="612540" y="3035583"/>
                    <a:pt x="624054" y="3023970"/>
                  </a:cubicBezTo>
                  <a:cubicBezTo>
                    <a:pt x="635567" y="3012357"/>
                    <a:pt x="629811" y="2994937"/>
                    <a:pt x="641324" y="2983324"/>
                  </a:cubicBezTo>
                  <a:cubicBezTo>
                    <a:pt x="641324" y="2983324"/>
                    <a:pt x="641324" y="2983324"/>
                    <a:pt x="647081" y="3006550"/>
                  </a:cubicBezTo>
                  <a:cubicBezTo>
                    <a:pt x="641324" y="3018163"/>
                    <a:pt x="635567" y="3029777"/>
                    <a:pt x="635567" y="3041390"/>
                  </a:cubicBezTo>
                  <a:cubicBezTo>
                    <a:pt x="641324" y="3041390"/>
                    <a:pt x="641324" y="3041390"/>
                    <a:pt x="647081" y="3035583"/>
                  </a:cubicBezTo>
                  <a:cubicBezTo>
                    <a:pt x="647081" y="3012357"/>
                    <a:pt x="658595" y="2994937"/>
                    <a:pt x="664351" y="2971710"/>
                  </a:cubicBezTo>
                  <a:cubicBezTo>
                    <a:pt x="670108" y="2977517"/>
                    <a:pt x="670108" y="2977517"/>
                    <a:pt x="670108" y="2983324"/>
                  </a:cubicBezTo>
                  <a:cubicBezTo>
                    <a:pt x="675865" y="3000744"/>
                    <a:pt x="658595" y="3018163"/>
                    <a:pt x="664351" y="3035583"/>
                  </a:cubicBezTo>
                  <a:cubicBezTo>
                    <a:pt x="670108" y="3029777"/>
                    <a:pt x="670108" y="3023970"/>
                    <a:pt x="670108" y="3023970"/>
                  </a:cubicBezTo>
                  <a:cubicBezTo>
                    <a:pt x="675865" y="3018163"/>
                    <a:pt x="675865" y="3023970"/>
                    <a:pt x="675865" y="3023970"/>
                  </a:cubicBezTo>
                  <a:cubicBezTo>
                    <a:pt x="681622" y="3053003"/>
                    <a:pt x="658595" y="3076230"/>
                    <a:pt x="670108" y="3105263"/>
                  </a:cubicBezTo>
                  <a:cubicBezTo>
                    <a:pt x="670108" y="3082036"/>
                    <a:pt x="687379" y="3058810"/>
                    <a:pt x="704649" y="3047197"/>
                  </a:cubicBezTo>
                  <a:cubicBezTo>
                    <a:pt x="710406" y="3035583"/>
                    <a:pt x="704649" y="3023970"/>
                    <a:pt x="704649" y="3012357"/>
                  </a:cubicBezTo>
                  <a:cubicBezTo>
                    <a:pt x="681622" y="2994937"/>
                    <a:pt x="675865" y="2971710"/>
                    <a:pt x="670108" y="2948484"/>
                  </a:cubicBezTo>
                  <a:close/>
                  <a:moveTo>
                    <a:pt x="594570" y="2942142"/>
                  </a:moveTo>
                  <a:cubicBezTo>
                    <a:pt x="588621" y="2936234"/>
                    <a:pt x="582671" y="2948050"/>
                    <a:pt x="582671" y="2948050"/>
                  </a:cubicBezTo>
                  <a:cubicBezTo>
                    <a:pt x="582671" y="2953958"/>
                    <a:pt x="582671" y="2953958"/>
                    <a:pt x="588621" y="2959866"/>
                  </a:cubicBezTo>
                  <a:cubicBezTo>
                    <a:pt x="594570" y="2959866"/>
                    <a:pt x="588621" y="2971682"/>
                    <a:pt x="582671" y="2971682"/>
                  </a:cubicBezTo>
                  <a:cubicBezTo>
                    <a:pt x="582671" y="2995314"/>
                    <a:pt x="570773" y="3018947"/>
                    <a:pt x="582671" y="3036671"/>
                  </a:cubicBezTo>
                  <a:cubicBezTo>
                    <a:pt x="588621" y="3018947"/>
                    <a:pt x="594570" y="3007131"/>
                    <a:pt x="606469" y="2995314"/>
                  </a:cubicBezTo>
                  <a:cubicBezTo>
                    <a:pt x="612418" y="2971682"/>
                    <a:pt x="600519" y="2959866"/>
                    <a:pt x="594570" y="2942142"/>
                  </a:cubicBezTo>
                  <a:close/>
                  <a:moveTo>
                    <a:pt x="1391414" y="2936234"/>
                  </a:moveTo>
                  <a:cubicBezTo>
                    <a:pt x="1391414" y="2947666"/>
                    <a:pt x="1403663" y="2953382"/>
                    <a:pt x="1403663" y="2947666"/>
                  </a:cubicBezTo>
                  <a:cubicBezTo>
                    <a:pt x="1397538" y="2947666"/>
                    <a:pt x="1397538" y="2936234"/>
                    <a:pt x="1391414" y="2936234"/>
                  </a:cubicBezTo>
                  <a:close/>
                  <a:moveTo>
                    <a:pt x="630382" y="2936234"/>
                  </a:moveTo>
                  <a:cubicBezTo>
                    <a:pt x="630382" y="2947992"/>
                    <a:pt x="624666" y="2959751"/>
                    <a:pt x="624666" y="2965630"/>
                  </a:cubicBezTo>
                  <a:cubicBezTo>
                    <a:pt x="624666" y="2965630"/>
                    <a:pt x="630382" y="2965630"/>
                    <a:pt x="630382" y="2965630"/>
                  </a:cubicBezTo>
                  <a:cubicBezTo>
                    <a:pt x="641815" y="2959751"/>
                    <a:pt x="636099" y="2947992"/>
                    <a:pt x="630382" y="2936234"/>
                  </a:cubicBezTo>
                  <a:close/>
                  <a:moveTo>
                    <a:pt x="1605917" y="2932866"/>
                  </a:moveTo>
                  <a:cubicBezTo>
                    <a:pt x="1603620" y="2932866"/>
                    <a:pt x="1602089" y="2934397"/>
                    <a:pt x="1602089" y="2937459"/>
                  </a:cubicBezTo>
                  <a:cubicBezTo>
                    <a:pt x="1602089" y="2943584"/>
                    <a:pt x="1608214" y="2943584"/>
                    <a:pt x="1614338" y="2937459"/>
                  </a:cubicBezTo>
                  <a:cubicBezTo>
                    <a:pt x="1611276" y="2934397"/>
                    <a:pt x="1608214" y="2932866"/>
                    <a:pt x="1605917" y="2932866"/>
                  </a:cubicBezTo>
                  <a:close/>
                  <a:moveTo>
                    <a:pt x="2324741" y="2931339"/>
                  </a:moveTo>
                  <a:cubicBezTo>
                    <a:pt x="2324741" y="2931339"/>
                    <a:pt x="2324741" y="2931339"/>
                    <a:pt x="2324741" y="2948976"/>
                  </a:cubicBezTo>
                  <a:cubicBezTo>
                    <a:pt x="2324741" y="2948976"/>
                    <a:pt x="2329640" y="2960735"/>
                    <a:pt x="2334540" y="2960735"/>
                  </a:cubicBezTo>
                  <a:cubicBezTo>
                    <a:pt x="2329640" y="2954856"/>
                    <a:pt x="2334540" y="2948976"/>
                    <a:pt x="2334540" y="2948976"/>
                  </a:cubicBezTo>
                  <a:cubicBezTo>
                    <a:pt x="2334540" y="2943097"/>
                    <a:pt x="2334540" y="2931339"/>
                    <a:pt x="2324741" y="2931339"/>
                  </a:cubicBezTo>
                  <a:close/>
                  <a:moveTo>
                    <a:pt x="1717224" y="2931335"/>
                  </a:moveTo>
                  <a:lnTo>
                    <a:pt x="1707424" y="2943583"/>
                  </a:lnTo>
                  <a:lnTo>
                    <a:pt x="1717224" y="2948483"/>
                  </a:lnTo>
                  <a:lnTo>
                    <a:pt x="1724573" y="2943583"/>
                  </a:lnTo>
                  <a:close/>
                  <a:moveTo>
                    <a:pt x="1501650" y="2931335"/>
                  </a:moveTo>
                  <a:cubicBezTo>
                    <a:pt x="1491851" y="2926436"/>
                    <a:pt x="1491851" y="2936235"/>
                    <a:pt x="1491851" y="2936235"/>
                  </a:cubicBezTo>
                  <a:cubicBezTo>
                    <a:pt x="1496751" y="2936235"/>
                    <a:pt x="1501650" y="2936235"/>
                    <a:pt x="1501650" y="2931335"/>
                  </a:cubicBezTo>
                  <a:close/>
                  <a:moveTo>
                    <a:pt x="2612580" y="2922275"/>
                  </a:moveTo>
                  <a:cubicBezTo>
                    <a:pt x="2609722" y="2920070"/>
                    <a:pt x="2606864" y="2920070"/>
                    <a:pt x="2604005" y="2925949"/>
                  </a:cubicBezTo>
                  <a:cubicBezTo>
                    <a:pt x="2609722" y="2925949"/>
                    <a:pt x="2621154" y="2943587"/>
                    <a:pt x="2621154" y="2931828"/>
                  </a:cubicBezTo>
                  <a:cubicBezTo>
                    <a:pt x="2618296" y="2928889"/>
                    <a:pt x="2615438" y="2924480"/>
                    <a:pt x="2612580" y="2922275"/>
                  </a:cubicBezTo>
                  <a:close/>
                  <a:moveTo>
                    <a:pt x="2265950" y="2919704"/>
                  </a:moveTo>
                  <a:cubicBezTo>
                    <a:pt x="2271462" y="2925216"/>
                    <a:pt x="2282486" y="2936240"/>
                    <a:pt x="2287998" y="2936240"/>
                  </a:cubicBezTo>
                  <a:cubicBezTo>
                    <a:pt x="2282486" y="2925216"/>
                    <a:pt x="2276974" y="2914192"/>
                    <a:pt x="2265950" y="2919704"/>
                  </a:cubicBezTo>
                  <a:close/>
                  <a:moveTo>
                    <a:pt x="1606986" y="2919086"/>
                  </a:moveTo>
                  <a:cubicBezTo>
                    <a:pt x="1606986" y="2930518"/>
                    <a:pt x="1606986" y="2930518"/>
                    <a:pt x="1612703" y="2936234"/>
                  </a:cubicBezTo>
                  <a:cubicBezTo>
                    <a:pt x="1612703" y="2924802"/>
                    <a:pt x="1612703" y="2930518"/>
                    <a:pt x="1624135" y="2936234"/>
                  </a:cubicBezTo>
                  <a:cubicBezTo>
                    <a:pt x="1624135" y="2930518"/>
                    <a:pt x="1618419" y="2924802"/>
                    <a:pt x="1618419" y="2919086"/>
                  </a:cubicBezTo>
                  <a:cubicBezTo>
                    <a:pt x="1612703" y="2919086"/>
                    <a:pt x="1606986" y="2919086"/>
                    <a:pt x="1606986" y="2919086"/>
                  </a:cubicBezTo>
                  <a:close/>
                  <a:moveTo>
                    <a:pt x="1939531" y="2906838"/>
                  </a:moveTo>
                  <a:cubicBezTo>
                    <a:pt x="1916259" y="2912635"/>
                    <a:pt x="1892987" y="2918433"/>
                    <a:pt x="1869715" y="2924231"/>
                  </a:cubicBezTo>
                  <a:cubicBezTo>
                    <a:pt x="1863897" y="2935826"/>
                    <a:pt x="1852261" y="2941623"/>
                    <a:pt x="1846443" y="2947421"/>
                  </a:cubicBezTo>
                  <a:cubicBezTo>
                    <a:pt x="1840625" y="2964814"/>
                    <a:pt x="1834807" y="2982207"/>
                    <a:pt x="1840625" y="2999599"/>
                  </a:cubicBezTo>
                  <a:cubicBezTo>
                    <a:pt x="1846443" y="2993802"/>
                    <a:pt x="1846443" y="2993802"/>
                    <a:pt x="1852261" y="2993802"/>
                  </a:cubicBezTo>
                  <a:cubicBezTo>
                    <a:pt x="1863897" y="2988004"/>
                    <a:pt x="1846443" y="2988004"/>
                    <a:pt x="1846443" y="2982207"/>
                  </a:cubicBezTo>
                  <a:cubicBezTo>
                    <a:pt x="1846443" y="2982207"/>
                    <a:pt x="1846443" y="2982207"/>
                    <a:pt x="1858079" y="2970611"/>
                  </a:cubicBezTo>
                  <a:cubicBezTo>
                    <a:pt x="1858079" y="2970611"/>
                    <a:pt x="1858079" y="2970611"/>
                    <a:pt x="1852261" y="2970611"/>
                  </a:cubicBezTo>
                  <a:cubicBezTo>
                    <a:pt x="1852261" y="2970611"/>
                    <a:pt x="1852261" y="2964814"/>
                    <a:pt x="1858079" y="2959016"/>
                  </a:cubicBezTo>
                  <a:cubicBezTo>
                    <a:pt x="1863897" y="2959016"/>
                    <a:pt x="1869715" y="2964814"/>
                    <a:pt x="1875533" y="2964814"/>
                  </a:cubicBezTo>
                  <a:cubicBezTo>
                    <a:pt x="1875533" y="2959016"/>
                    <a:pt x="1881351" y="2959016"/>
                    <a:pt x="1887169" y="2959016"/>
                  </a:cubicBezTo>
                  <a:cubicBezTo>
                    <a:pt x="1898805" y="2959016"/>
                    <a:pt x="1898805" y="2970611"/>
                    <a:pt x="1904623" y="2976409"/>
                  </a:cubicBezTo>
                  <a:cubicBezTo>
                    <a:pt x="1910441" y="2970611"/>
                    <a:pt x="1916259" y="2970611"/>
                    <a:pt x="1922077" y="2976409"/>
                  </a:cubicBezTo>
                  <a:cubicBezTo>
                    <a:pt x="1927895" y="2982207"/>
                    <a:pt x="1922077" y="2999599"/>
                    <a:pt x="1933713" y="2999599"/>
                  </a:cubicBezTo>
                  <a:cubicBezTo>
                    <a:pt x="1939531" y="3011195"/>
                    <a:pt x="1922077" y="3011195"/>
                    <a:pt x="1916259" y="3011195"/>
                  </a:cubicBezTo>
                  <a:cubicBezTo>
                    <a:pt x="1922077" y="3016992"/>
                    <a:pt x="1933713" y="3011195"/>
                    <a:pt x="1933713" y="3022790"/>
                  </a:cubicBezTo>
                  <a:lnTo>
                    <a:pt x="1934846" y="3028998"/>
                  </a:lnTo>
                  <a:lnTo>
                    <a:pt x="1933713" y="3028587"/>
                  </a:lnTo>
                  <a:cubicBezTo>
                    <a:pt x="1927895" y="3034385"/>
                    <a:pt x="1927895" y="3034385"/>
                    <a:pt x="1927895" y="3034385"/>
                  </a:cubicBezTo>
                  <a:cubicBezTo>
                    <a:pt x="1930804" y="3034385"/>
                    <a:pt x="1933713" y="3032936"/>
                    <a:pt x="1935168" y="3030762"/>
                  </a:cubicBezTo>
                  <a:lnTo>
                    <a:pt x="1934846" y="3028998"/>
                  </a:lnTo>
                  <a:lnTo>
                    <a:pt x="1941713" y="3031486"/>
                  </a:lnTo>
                  <a:cubicBezTo>
                    <a:pt x="1943895" y="3031486"/>
                    <a:pt x="1945349" y="3031486"/>
                    <a:pt x="1945349" y="3034385"/>
                  </a:cubicBezTo>
                  <a:cubicBezTo>
                    <a:pt x="1951167" y="3040183"/>
                    <a:pt x="1945349" y="3045980"/>
                    <a:pt x="1939531" y="3045980"/>
                  </a:cubicBezTo>
                  <a:cubicBezTo>
                    <a:pt x="1945349" y="3045980"/>
                    <a:pt x="1951167" y="3051778"/>
                    <a:pt x="1945349" y="3057575"/>
                  </a:cubicBezTo>
                  <a:cubicBezTo>
                    <a:pt x="1945349" y="3057575"/>
                    <a:pt x="1945349" y="3063373"/>
                    <a:pt x="1939531" y="3063373"/>
                  </a:cubicBezTo>
                  <a:cubicBezTo>
                    <a:pt x="1933713" y="3074968"/>
                    <a:pt x="1945349" y="3074968"/>
                    <a:pt x="1956985" y="3080766"/>
                  </a:cubicBezTo>
                  <a:cubicBezTo>
                    <a:pt x="1968621" y="3069171"/>
                    <a:pt x="1974439" y="3040183"/>
                    <a:pt x="1968621" y="3022790"/>
                  </a:cubicBezTo>
                  <a:cubicBezTo>
                    <a:pt x="1968621" y="3016992"/>
                    <a:pt x="1962803" y="3011195"/>
                    <a:pt x="1962803" y="2999599"/>
                  </a:cubicBezTo>
                  <a:cubicBezTo>
                    <a:pt x="1939531" y="2976409"/>
                    <a:pt x="1927895" y="2941623"/>
                    <a:pt x="1939531" y="2912635"/>
                  </a:cubicBezTo>
                  <a:close/>
                  <a:moveTo>
                    <a:pt x="629566" y="2901939"/>
                  </a:moveTo>
                  <a:cubicBezTo>
                    <a:pt x="617317" y="2907888"/>
                    <a:pt x="611193" y="2913837"/>
                    <a:pt x="605069" y="2919787"/>
                  </a:cubicBezTo>
                  <a:cubicBezTo>
                    <a:pt x="605069" y="2925736"/>
                    <a:pt x="605069" y="2937635"/>
                    <a:pt x="611193" y="2943584"/>
                  </a:cubicBezTo>
                  <a:cubicBezTo>
                    <a:pt x="617317" y="2931685"/>
                    <a:pt x="629566" y="2919787"/>
                    <a:pt x="629566" y="2901939"/>
                  </a:cubicBezTo>
                  <a:close/>
                  <a:moveTo>
                    <a:pt x="2574609" y="2897044"/>
                  </a:moveTo>
                  <a:cubicBezTo>
                    <a:pt x="2574609" y="2897044"/>
                    <a:pt x="2574609" y="2901943"/>
                    <a:pt x="2574609" y="2901943"/>
                  </a:cubicBezTo>
                  <a:cubicBezTo>
                    <a:pt x="2579508" y="2901943"/>
                    <a:pt x="2579508" y="2901943"/>
                    <a:pt x="2579508" y="2897044"/>
                  </a:cubicBezTo>
                  <a:cubicBezTo>
                    <a:pt x="2579508" y="2897044"/>
                    <a:pt x="2574609" y="2897044"/>
                    <a:pt x="2574609" y="2897044"/>
                  </a:cubicBezTo>
                  <a:close/>
                  <a:moveTo>
                    <a:pt x="663589" y="2897040"/>
                  </a:moveTo>
                  <a:cubicBezTo>
                    <a:pt x="657601" y="2908676"/>
                    <a:pt x="651613" y="2926130"/>
                    <a:pt x="651613" y="2943585"/>
                  </a:cubicBezTo>
                  <a:cubicBezTo>
                    <a:pt x="657601" y="2943585"/>
                    <a:pt x="657601" y="2931949"/>
                    <a:pt x="657601" y="2931949"/>
                  </a:cubicBezTo>
                  <a:cubicBezTo>
                    <a:pt x="663589" y="2920312"/>
                    <a:pt x="675565" y="2931949"/>
                    <a:pt x="675565" y="2931949"/>
                  </a:cubicBezTo>
                  <a:cubicBezTo>
                    <a:pt x="687542" y="2926130"/>
                    <a:pt x="705506" y="2914494"/>
                    <a:pt x="705506" y="2902858"/>
                  </a:cubicBezTo>
                  <a:close/>
                  <a:moveTo>
                    <a:pt x="2643200" y="2884796"/>
                  </a:moveTo>
                  <a:cubicBezTo>
                    <a:pt x="2643200" y="2896228"/>
                    <a:pt x="2648917" y="2907659"/>
                    <a:pt x="2660349" y="2919091"/>
                  </a:cubicBezTo>
                  <a:cubicBezTo>
                    <a:pt x="2654633" y="2907659"/>
                    <a:pt x="2648917" y="2896228"/>
                    <a:pt x="2643200" y="2884796"/>
                  </a:cubicBezTo>
                  <a:close/>
                  <a:moveTo>
                    <a:pt x="2306369" y="2872547"/>
                  </a:moveTo>
                  <a:cubicBezTo>
                    <a:pt x="2300857" y="2890001"/>
                    <a:pt x="2295345" y="2901637"/>
                    <a:pt x="2300857" y="2919092"/>
                  </a:cubicBezTo>
                  <a:cubicBezTo>
                    <a:pt x="2306369" y="2919092"/>
                    <a:pt x="2306369" y="2919092"/>
                    <a:pt x="2306369" y="2913274"/>
                  </a:cubicBezTo>
                  <a:cubicBezTo>
                    <a:pt x="2306369" y="2913274"/>
                    <a:pt x="2311881" y="2913274"/>
                    <a:pt x="2317393" y="2913274"/>
                  </a:cubicBezTo>
                  <a:close/>
                  <a:moveTo>
                    <a:pt x="2572956" y="2871999"/>
                  </a:moveTo>
                  <a:cubicBezTo>
                    <a:pt x="2568731" y="2871999"/>
                    <a:pt x="2563097" y="2873450"/>
                    <a:pt x="2557462" y="2873450"/>
                  </a:cubicBezTo>
                  <a:cubicBezTo>
                    <a:pt x="2574365" y="2896657"/>
                    <a:pt x="2574365" y="2919865"/>
                    <a:pt x="2591268" y="2943073"/>
                  </a:cubicBezTo>
                  <a:cubicBezTo>
                    <a:pt x="2591268" y="2954676"/>
                    <a:pt x="2585634" y="2972082"/>
                    <a:pt x="2608171" y="2977884"/>
                  </a:cubicBezTo>
                  <a:cubicBezTo>
                    <a:pt x="2608171" y="2972082"/>
                    <a:pt x="2608171" y="2966280"/>
                    <a:pt x="2613805" y="2966280"/>
                  </a:cubicBezTo>
                  <a:cubicBezTo>
                    <a:pt x="2613805" y="2954676"/>
                    <a:pt x="2613805" y="2943073"/>
                    <a:pt x="2608171" y="2937271"/>
                  </a:cubicBezTo>
                  <a:cubicBezTo>
                    <a:pt x="2608171" y="2937271"/>
                    <a:pt x="2608171" y="2937271"/>
                    <a:pt x="2602537" y="2948874"/>
                  </a:cubicBezTo>
                  <a:cubicBezTo>
                    <a:pt x="2596902" y="2948874"/>
                    <a:pt x="2591268" y="2948874"/>
                    <a:pt x="2591268" y="2943073"/>
                  </a:cubicBezTo>
                  <a:cubicBezTo>
                    <a:pt x="2591268" y="2931469"/>
                    <a:pt x="2602537" y="2919865"/>
                    <a:pt x="2596902" y="2902459"/>
                  </a:cubicBezTo>
                  <a:cubicBezTo>
                    <a:pt x="2585634" y="2896657"/>
                    <a:pt x="2585634" y="2908261"/>
                    <a:pt x="2579999" y="2908261"/>
                  </a:cubicBezTo>
                  <a:cubicBezTo>
                    <a:pt x="2563097" y="2902459"/>
                    <a:pt x="2579999" y="2890855"/>
                    <a:pt x="2579999" y="2879252"/>
                  </a:cubicBezTo>
                  <a:cubicBezTo>
                    <a:pt x="2579999" y="2873450"/>
                    <a:pt x="2577182" y="2871999"/>
                    <a:pt x="2572956" y="2871999"/>
                  </a:cubicBezTo>
                  <a:close/>
                  <a:moveTo>
                    <a:pt x="1202570" y="2863951"/>
                  </a:moveTo>
                  <a:cubicBezTo>
                    <a:pt x="1197661" y="2860679"/>
                    <a:pt x="1187326" y="2873769"/>
                    <a:pt x="1183192" y="2873769"/>
                  </a:cubicBezTo>
                  <a:cubicBezTo>
                    <a:pt x="1183192" y="2879587"/>
                    <a:pt x="1183192" y="2897042"/>
                    <a:pt x="1194216" y="2891224"/>
                  </a:cubicBezTo>
                  <a:cubicBezTo>
                    <a:pt x="1194216" y="2891224"/>
                    <a:pt x="1194216" y="2891224"/>
                    <a:pt x="1188704" y="2885406"/>
                  </a:cubicBezTo>
                  <a:cubicBezTo>
                    <a:pt x="1183192" y="2879587"/>
                    <a:pt x="1188704" y="2879587"/>
                    <a:pt x="1194216" y="2873769"/>
                  </a:cubicBezTo>
                  <a:cubicBezTo>
                    <a:pt x="1194216" y="2873769"/>
                    <a:pt x="1205240" y="2873769"/>
                    <a:pt x="1205240" y="2873769"/>
                  </a:cubicBezTo>
                  <a:cubicBezTo>
                    <a:pt x="1205240" y="2867951"/>
                    <a:pt x="1204206" y="2865042"/>
                    <a:pt x="1202570" y="2863951"/>
                  </a:cubicBezTo>
                  <a:close/>
                  <a:moveTo>
                    <a:pt x="2202258" y="2860299"/>
                  </a:moveTo>
                  <a:cubicBezTo>
                    <a:pt x="2202258" y="2889695"/>
                    <a:pt x="2230255" y="2866178"/>
                    <a:pt x="2241453" y="2872058"/>
                  </a:cubicBezTo>
                  <a:cubicBezTo>
                    <a:pt x="2230255" y="2866178"/>
                    <a:pt x="2219056" y="2860299"/>
                    <a:pt x="2202258" y="2860299"/>
                  </a:cubicBezTo>
                  <a:close/>
                  <a:moveTo>
                    <a:pt x="325808" y="2860299"/>
                  </a:moveTo>
                  <a:cubicBezTo>
                    <a:pt x="325808" y="2860299"/>
                    <a:pt x="325808" y="2860299"/>
                    <a:pt x="314172" y="2872058"/>
                  </a:cubicBezTo>
                  <a:cubicBezTo>
                    <a:pt x="290900" y="2901454"/>
                    <a:pt x="285082" y="2936729"/>
                    <a:pt x="279264" y="2972004"/>
                  </a:cubicBezTo>
                  <a:cubicBezTo>
                    <a:pt x="290900" y="2972004"/>
                    <a:pt x="296718" y="2960246"/>
                    <a:pt x="308354" y="2954366"/>
                  </a:cubicBezTo>
                  <a:cubicBezTo>
                    <a:pt x="314172" y="2954366"/>
                    <a:pt x="319990" y="2954366"/>
                    <a:pt x="319990" y="2960246"/>
                  </a:cubicBezTo>
                  <a:cubicBezTo>
                    <a:pt x="319990" y="2960246"/>
                    <a:pt x="319990" y="2960246"/>
                    <a:pt x="314172" y="3007279"/>
                  </a:cubicBezTo>
                  <a:cubicBezTo>
                    <a:pt x="343262" y="2977883"/>
                    <a:pt x="372352" y="2942608"/>
                    <a:pt x="372352" y="2901454"/>
                  </a:cubicBezTo>
                  <a:cubicBezTo>
                    <a:pt x="360716" y="2889695"/>
                    <a:pt x="360716" y="2872058"/>
                    <a:pt x="360716" y="2860299"/>
                  </a:cubicBezTo>
                  <a:cubicBezTo>
                    <a:pt x="360716" y="2860299"/>
                    <a:pt x="360716" y="2860299"/>
                    <a:pt x="349080" y="2866178"/>
                  </a:cubicBezTo>
                  <a:cubicBezTo>
                    <a:pt x="343262" y="2872058"/>
                    <a:pt x="331626" y="2872058"/>
                    <a:pt x="325808" y="2860299"/>
                  </a:cubicBezTo>
                  <a:close/>
                  <a:moveTo>
                    <a:pt x="477688" y="2855399"/>
                  </a:moveTo>
                  <a:cubicBezTo>
                    <a:pt x="477688" y="2861524"/>
                    <a:pt x="465439" y="2861524"/>
                    <a:pt x="465439" y="2867648"/>
                  </a:cubicBezTo>
                  <a:cubicBezTo>
                    <a:pt x="477688" y="2867648"/>
                    <a:pt x="477688" y="2861524"/>
                    <a:pt x="477688" y="2855399"/>
                  </a:cubicBezTo>
                  <a:close/>
                  <a:moveTo>
                    <a:pt x="1484503" y="2850497"/>
                  </a:moveTo>
                  <a:cubicBezTo>
                    <a:pt x="1484503" y="2850497"/>
                    <a:pt x="1484503" y="2850497"/>
                    <a:pt x="1484503" y="2855396"/>
                  </a:cubicBezTo>
                  <a:cubicBezTo>
                    <a:pt x="1484503" y="2855396"/>
                    <a:pt x="1484503" y="2860296"/>
                    <a:pt x="1490628" y="2855396"/>
                  </a:cubicBezTo>
                  <a:cubicBezTo>
                    <a:pt x="1490628" y="2855396"/>
                    <a:pt x="1496752" y="2855396"/>
                    <a:pt x="1496752" y="2850497"/>
                  </a:cubicBezTo>
                  <a:close/>
                  <a:moveTo>
                    <a:pt x="292912" y="2833352"/>
                  </a:moveTo>
                  <a:cubicBezTo>
                    <a:pt x="281013" y="2867936"/>
                    <a:pt x="263165" y="2902519"/>
                    <a:pt x="257216" y="2931339"/>
                  </a:cubicBezTo>
                  <a:cubicBezTo>
                    <a:pt x="263165" y="2925575"/>
                    <a:pt x="263165" y="2914047"/>
                    <a:pt x="269115" y="2908283"/>
                  </a:cubicBezTo>
                  <a:cubicBezTo>
                    <a:pt x="275064" y="2885228"/>
                    <a:pt x="292912" y="2862172"/>
                    <a:pt x="298861" y="2839116"/>
                  </a:cubicBezTo>
                  <a:close/>
                  <a:moveTo>
                    <a:pt x="2400013" y="2826930"/>
                  </a:moveTo>
                  <a:cubicBezTo>
                    <a:pt x="2382643" y="2821104"/>
                    <a:pt x="2382643" y="2838583"/>
                    <a:pt x="2376852" y="2838583"/>
                  </a:cubicBezTo>
                  <a:cubicBezTo>
                    <a:pt x="2359482" y="2850235"/>
                    <a:pt x="2353691" y="2838583"/>
                    <a:pt x="2342111" y="2832756"/>
                  </a:cubicBezTo>
                  <a:cubicBezTo>
                    <a:pt x="2342111" y="2850235"/>
                    <a:pt x="2324741" y="2861888"/>
                    <a:pt x="2324741" y="2873540"/>
                  </a:cubicBezTo>
                  <a:cubicBezTo>
                    <a:pt x="2330531" y="2925976"/>
                    <a:pt x="2376852" y="2960934"/>
                    <a:pt x="2405803" y="3007544"/>
                  </a:cubicBezTo>
                  <a:cubicBezTo>
                    <a:pt x="2417383" y="3013370"/>
                    <a:pt x="2411593" y="3030849"/>
                    <a:pt x="2428964" y="3036675"/>
                  </a:cubicBezTo>
                  <a:cubicBezTo>
                    <a:pt x="2440544" y="3019196"/>
                    <a:pt x="2423174" y="2995891"/>
                    <a:pt x="2446334" y="2990065"/>
                  </a:cubicBezTo>
                  <a:cubicBezTo>
                    <a:pt x="2452124" y="2984239"/>
                    <a:pt x="2446334" y="2972586"/>
                    <a:pt x="2440544" y="2966760"/>
                  </a:cubicBezTo>
                  <a:lnTo>
                    <a:pt x="2440983" y="2962053"/>
                  </a:lnTo>
                  <a:lnTo>
                    <a:pt x="2441409" y="2962190"/>
                  </a:lnTo>
                  <a:cubicBezTo>
                    <a:pt x="2443552" y="2961501"/>
                    <a:pt x="2446410" y="2960123"/>
                    <a:pt x="2452126" y="2960123"/>
                  </a:cubicBezTo>
                  <a:cubicBezTo>
                    <a:pt x="2446410" y="2949099"/>
                    <a:pt x="2452126" y="2949099"/>
                    <a:pt x="2446410" y="2943587"/>
                  </a:cubicBezTo>
                  <a:lnTo>
                    <a:pt x="2442409" y="2946744"/>
                  </a:lnTo>
                  <a:lnTo>
                    <a:pt x="2442715" y="2943455"/>
                  </a:lnTo>
                  <a:cubicBezTo>
                    <a:pt x="2441992" y="2936172"/>
                    <a:pt x="2440544" y="2928890"/>
                    <a:pt x="2440544" y="2920150"/>
                  </a:cubicBezTo>
                  <a:cubicBezTo>
                    <a:pt x="2428964" y="2891019"/>
                    <a:pt x="2428964" y="2850235"/>
                    <a:pt x="2400013" y="2826930"/>
                  </a:cubicBezTo>
                  <a:close/>
                  <a:moveTo>
                    <a:pt x="1415094" y="2816201"/>
                  </a:moveTo>
                  <a:cubicBezTo>
                    <a:pt x="1408562" y="2816201"/>
                    <a:pt x="1408562" y="2821917"/>
                    <a:pt x="1415094" y="2827633"/>
                  </a:cubicBezTo>
                  <a:cubicBezTo>
                    <a:pt x="1415094" y="2827633"/>
                    <a:pt x="1421627" y="2833349"/>
                    <a:pt x="1428159" y="2827633"/>
                  </a:cubicBezTo>
                  <a:cubicBezTo>
                    <a:pt x="1421627" y="2821917"/>
                    <a:pt x="1415094" y="2821917"/>
                    <a:pt x="1415094" y="2816201"/>
                  </a:cubicBezTo>
                  <a:close/>
                  <a:moveTo>
                    <a:pt x="1391416" y="2816200"/>
                  </a:moveTo>
                  <a:cubicBezTo>
                    <a:pt x="1386516" y="2816200"/>
                    <a:pt x="1386516" y="2821099"/>
                    <a:pt x="1381617" y="2825999"/>
                  </a:cubicBezTo>
                  <a:cubicBezTo>
                    <a:pt x="1391416" y="2825999"/>
                    <a:pt x="1391416" y="2821099"/>
                    <a:pt x="1391416" y="2816200"/>
                  </a:cubicBezTo>
                  <a:close/>
                  <a:moveTo>
                    <a:pt x="2586472" y="2808855"/>
                  </a:moveTo>
                  <a:cubicBezTo>
                    <a:pt x="2586472" y="2808855"/>
                    <a:pt x="2586472" y="2808855"/>
                    <a:pt x="2580670" y="2814683"/>
                  </a:cubicBezTo>
                  <a:cubicBezTo>
                    <a:pt x="2574868" y="2820512"/>
                    <a:pt x="2569066" y="2820512"/>
                    <a:pt x="2563264" y="2814683"/>
                  </a:cubicBezTo>
                  <a:cubicBezTo>
                    <a:pt x="2557462" y="2826341"/>
                    <a:pt x="2569066" y="2826341"/>
                    <a:pt x="2574868" y="2832169"/>
                  </a:cubicBezTo>
                  <a:cubicBezTo>
                    <a:pt x="2574868" y="2832169"/>
                    <a:pt x="2574868" y="2832169"/>
                    <a:pt x="2580670" y="2820512"/>
                  </a:cubicBezTo>
                  <a:cubicBezTo>
                    <a:pt x="2586472" y="2826341"/>
                    <a:pt x="2592274" y="2826341"/>
                    <a:pt x="2598076" y="2832169"/>
                  </a:cubicBezTo>
                  <a:cubicBezTo>
                    <a:pt x="2598076" y="2837998"/>
                    <a:pt x="2586472" y="2843826"/>
                    <a:pt x="2580670" y="2849655"/>
                  </a:cubicBezTo>
                  <a:cubicBezTo>
                    <a:pt x="2592274" y="2870055"/>
                    <a:pt x="2603877" y="2890455"/>
                    <a:pt x="2616206" y="2910855"/>
                  </a:cubicBezTo>
                  <a:lnTo>
                    <a:pt x="2635416" y="2940327"/>
                  </a:lnTo>
                  <a:lnTo>
                    <a:pt x="2621154" y="2943238"/>
                  </a:lnTo>
                  <a:cubicBezTo>
                    <a:pt x="2638302" y="2943238"/>
                    <a:pt x="2644018" y="2948837"/>
                    <a:pt x="2644018" y="2960036"/>
                  </a:cubicBezTo>
                  <a:lnTo>
                    <a:pt x="2647819" y="2959359"/>
                  </a:lnTo>
                  <a:lnTo>
                    <a:pt x="2656094" y="2972054"/>
                  </a:lnTo>
                  <a:cubicBezTo>
                    <a:pt x="2656094" y="2972054"/>
                    <a:pt x="2656094" y="2972054"/>
                    <a:pt x="2661896" y="2977883"/>
                  </a:cubicBezTo>
                  <a:cubicBezTo>
                    <a:pt x="2667698" y="2977883"/>
                    <a:pt x="2667698" y="2972054"/>
                    <a:pt x="2667698" y="2966226"/>
                  </a:cubicBezTo>
                  <a:cubicBezTo>
                    <a:pt x="2638689" y="2919597"/>
                    <a:pt x="2615481" y="2872969"/>
                    <a:pt x="2598076" y="2820512"/>
                  </a:cubicBezTo>
                  <a:close/>
                  <a:moveTo>
                    <a:pt x="2485809" y="2808855"/>
                  </a:moveTo>
                  <a:cubicBezTo>
                    <a:pt x="2480297" y="2814571"/>
                    <a:pt x="2469273" y="2814571"/>
                    <a:pt x="2474785" y="2820287"/>
                  </a:cubicBezTo>
                  <a:cubicBezTo>
                    <a:pt x="2480297" y="2826003"/>
                    <a:pt x="2491321" y="2814571"/>
                    <a:pt x="2485809" y="2808855"/>
                  </a:cubicBezTo>
                  <a:close/>
                  <a:moveTo>
                    <a:pt x="1030169" y="2808851"/>
                  </a:moveTo>
                  <a:cubicBezTo>
                    <a:pt x="995384" y="2837897"/>
                    <a:pt x="966396" y="2872752"/>
                    <a:pt x="937408" y="2907608"/>
                  </a:cubicBezTo>
                  <a:cubicBezTo>
                    <a:pt x="937408" y="2913417"/>
                    <a:pt x="937408" y="2919226"/>
                    <a:pt x="931610" y="2925035"/>
                  </a:cubicBezTo>
                  <a:cubicBezTo>
                    <a:pt x="937408" y="2925035"/>
                    <a:pt x="943205" y="2925035"/>
                    <a:pt x="943205" y="2930845"/>
                  </a:cubicBezTo>
                  <a:cubicBezTo>
                    <a:pt x="943205" y="2936654"/>
                    <a:pt x="937408" y="2942463"/>
                    <a:pt x="931610" y="2936654"/>
                  </a:cubicBezTo>
                  <a:cubicBezTo>
                    <a:pt x="925813" y="2936654"/>
                    <a:pt x="920015" y="2930845"/>
                    <a:pt x="925813" y="2925035"/>
                  </a:cubicBezTo>
                  <a:cubicBezTo>
                    <a:pt x="914217" y="2930845"/>
                    <a:pt x="925813" y="2942463"/>
                    <a:pt x="914217" y="2948272"/>
                  </a:cubicBezTo>
                  <a:cubicBezTo>
                    <a:pt x="914217" y="2948272"/>
                    <a:pt x="914217" y="2948272"/>
                    <a:pt x="925813" y="2948272"/>
                  </a:cubicBezTo>
                  <a:cubicBezTo>
                    <a:pt x="925813" y="2948272"/>
                    <a:pt x="931610" y="2942463"/>
                    <a:pt x="937408" y="2942463"/>
                  </a:cubicBezTo>
                  <a:cubicBezTo>
                    <a:pt x="943205" y="2948272"/>
                    <a:pt x="949003" y="2948272"/>
                    <a:pt x="943205" y="2954082"/>
                  </a:cubicBezTo>
                  <a:cubicBezTo>
                    <a:pt x="934509" y="2954082"/>
                    <a:pt x="938857" y="2960617"/>
                    <a:pt x="936683" y="2966336"/>
                  </a:cubicBezTo>
                  <a:lnTo>
                    <a:pt x="932256" y="2970851"/>
                  </a:lnTo>
                  <a:lnTo>
                    <a:pt x="931693" y="2970530"/>
                  </a:lnTo>
                  <a:cubicBezTo>
                    <a:pt x="931693" y="2970530"/>
                    <a:pt x="931693" y="2970530"/>
                    <a:pt x="930979" y="2971346"/>
                  </a:cubicBezTo>
                  <a:lnTo>
                    <a:pt x="930836" y="2971509"/>
                  </a:lnTo>
                  <a:lnTo>
                    <a:pt x="922914" y="2971509"/>
                  </a:lnTo>
                  <a:cubicBezTo>
                    <a:pt x="920015" y="2970057"/>
                    <a:pt x="917116" y="2968605"/>
                    <a:pt x="914217" y="2971509"/>
                  </a:cubicBezTo>
                  <a:cubicBezTo>
                    <a:pt x="925813" y="2977318"/>
                    <a:pt x="925813" y="2994746"/>
                    <a:pt x="925813" y="3000555"/>
                  </a:cubicBezTo>
                  <a:cubicBezTo>
                    <a:pt x="931610" y="3012174"/>
                    <a:pt x="954801" y="3000555"/>
                    <a:pt x="960598" y="3017983"/>
                  </a:cubicBezTo>
                  <a:cubicBezTo>
                    <a:pt x="954801" y="3017983"/>
                    <a:pt x="949003" y="3023792"/>
                    <a:pt x="943205" y="3023792"/>
                  </a:cubicBezTo>
                  <a:cubicBezTo>
                    <a:pt x="943205" y="3029602"/>
                    <a:pt x="943205" y="3035411"/>
                    <a:pt x="943205" y="3041220"/>
                  </a:cubicBezTo>
                  <a:cubicBezTo>
                    <a:pt x="902622" y="3064457"/>
                    <a:pt x="879432" y="3110931"/>
                    <a:pt x="891027" y="3157405"/>
                  </a:cubicBezTo>
                  <a:cubicBezTo>
                    <a:pt x="902622" y="3180641"/>
                    <a:pt x="908420" y="3209688"/>
                    <a:pt x="931610" y="3215497"/>
                  </a:cubicBezTo>
                  <a:cubicBezTo>
                    <a:pt x="914217" y="3198069"/>
                    <a:pt x="902622" y="3180641"/>
                    <a:pt x="896825" y="3163214"/>
                  </a:cubicBezTo>
                  <a:cubicBezTo>
                    <a:pt x="885229" y="3128358"/>
                    <a:pt x="896825" y="3099312"/>
                    <a:pt x="914217" y="3076075"/>
                  </a:cubicBezTo>
                  <a:cubicBezTo>
                    <a:pt x="949003" y="3041220"/>
                    <a:pt x="995384" y="3017983"/>
                    <a:pt x="1018574" y="2977318"/>
                  </a:cubicBezTo>
                  <a:cubicBezTo>
                    <a:pt x="1024372" y="2959891"/>
                    <a:pt x="1012777" y="2948272"/>
                    <a:pt x="1024372" y="2930845"/>
                  </a:cubicBezTo>
                  <a:cubicBezTo>
                    <a:pt x="1053360" y="2895989"/>
                    <a:pt x="1047562" y="2843706"/>
                    <a:pt x="1030169" y="2808851"/>
                  </a:cubicBezTo>
                  <a:close/>
                  <a:moveTo>
                    <a:pt x="2411356" y="2803956"/>
                  </a:moveTo>
                  <a:cubicBezTo>
                    <a:pt x="2411356" y="2803956"/>
                    <a:pt x="2411356" y="2803956"/>
                    <a:pt x="2405581" y="2815476"/>
                  </a:cubicBezTo>
                  <a:cubicBezTo>
                    <a:pt x="2411356" y="2821236"/>
                    <a:pt x="2422904" y="2832756"/>
                    <a:pt x="2434453" y="2838516"/>
                  </a:cubicBezTo>
                  <a:cubicBezTo>
                    <a:pt x="2440227" y="2861556"/>
                    <a:pt x="2451776" y="2878837"/>
                    <a:pt x="2451776" y="2901877"/>
                  </a:cubicBezTo>
                  <a:cubicBezTo>
                    <a:pt x="2457550" y="2919157"/>
                    <a:pt x="2457550" y="2942197"/>
                    <a:pt x="2469098" y="2959477"/>
                  </a:cubicBezTo>
                  <a:cubicBezTo>
                    <a:pt x="2463324" y="2970997"/>
                    <a:pt x="2469098" y="2970997"/>
                    <a:pt x="2469098" y="2982518"/>
                  </a:cubicBezTo>
                  <a:cubicBezTo>
                    <a:pt x="2469098" y="2988278"/>
                    <a:pt x="2474873" y="2994038"/>
                    <a:pt x="2469098" y="3005558"/>
                  </a:cubicBezTo>
                  <a:cubicBezTo>
                    <a:pt x="2469098" y="3011318"/>
                    <a:pt x="2480647" y="3017078"/>
                    <a:pt x="2486421" y="3017078"/>
                  </a:cubicBezTo>
                  <a:cubicBezTo>
                    <a:pt x="2486421" y="3017078"/>
                    <a:pt x="2486421" y="3017078"/>
                    <a:pt x="2486421" y="3011318"/>
                  </a:cubicBezTo>
                  <a:lnTo>
                    <a:pt x="2481620" y="2990051"/>
                  </a:lnTo>
                  <a:lnTo>
                    <a:pt x="2489391" y="2988984"/>
                  </a:lnTo>
                  <a:cubicBezTo>
                    <a:pt x="2493525" y="2986687"/>
                    <a:pt x="2486911" y="2980946"/>
                    <a:pt x="2486911" y="2971759"/>
                  </a:cubicBezTo>
                  <a:cubicBezTo>
                    <a:pt x="2483971" y="2974821"/>
                    <a:pt x="2481032" y="2973290"/>
                    <a:pt x="2478092" y="2972525"/>
                  </a:cubicBezTo>
                  <a:lnTo>
                    <a:pt x="2477714" y="2972754"/>
                  </a:lnTo>
                  <a:lnTo>
                    <a:pt x="2468377" y="2931397"/>
                  </a:lnTo>
                  <a:cubicBezTo>
                    <a:pt x="2463324" y="2904757"/>
                    <a:pt x="2457550" y="2878837"/>
                    <a:pt x="2446001" y="2855796"/>
                  </a:cubicBezTo>
                  <a:cubicBezTo>
                    <a:pt x="2434453" y="2838516"/>
                    <a:pt x="2428678" y="2815476"/>
                    <a:pt x="2411356" y="2803956"/>
                  </a:cubicBezTo>
                  <a:close/>
                  <a:moveTo>
                    <a:pt x="1711796" y="2803952"/>
                  </a:moveTo>
                  <a:cubicBezTo>
                    <a:pt x="1694360" y="2838772"/>
                    <a:pt x="1653676" y="2850379"/>
                    <a:pt x="1618804" y="2856183"/>
                  </a:cubicBezTo>
                  <a:cubicBezTo>
                    <a:pt x="1589744" y="2856183"/>
                    <a:pt x="1549060" y="2844576"/>
                    <a:pt x="1531624" y="2873593"/>
                  </a:cubicBezTo>
                  <a:cubicBezTo>
                    <a:pt x="1525812" y="2879396"/>
                    <a:pt x="1520000" y="2896806"/>
                    <a:pt x="1525812" y="2902610"/>
                  </a:cubicBezTo>
                  <a:cubicBezTo>
                    <a:pt x="1514188" y="2908413"/>
                    <a:pt x="1537436" y="2920020"/>
                    <a:pt x="1520000" y="2920020"/>
                  </a:cubicBezTo>
                  <a:cubicBezTo>
                    <a:pt x="1514188" y="2949037"/>
                    <a:pt x="1514188" y="2978054"/>
                    <a:pt x="1496752" y="3001268"/>
                  </a:cubicBezTo>
                  <a:cubicBezTo>
                    <a:pt x="1508376" y="3007071"/>
                    <a:pt x="1520000" y="3012874"/>
                    <a:pt x="1525812" y="3018678"/>
                  </a:cubicBezTo>
                  <a:cubicBezTo>
                    <a:pt x="1537436" y="3007071"/>
                    <a:pt x="1531624" y="3001268"/>
                    <a:pt x="1531624" y="2989661"/>
                  </a:cubicBezTo>
                  <a:cubicBezTo>
                    <a:pt x="1525812" y="2983857"/>
                    <a:pt x="1537436" y="2983857"/>
                    <a:pt x="1543248" y="2978054"/>
                  </a:cubicBezTo>
                  <a:cubicBezTo>
                    <a:pt x="1543248" y="2972251"/>
                    <a:pt x="1543248" y="2966447"/>
                    <a:pt x="1543248" y="2966447"/>
                  </a:cubicBezTo>
                  <a:cubicBezTo>
                    <a:pt x="1520000" y="2949037"/>
                    <a:pt x="1554872" y="2960644"/>
                    <a:pt x="1549060" y="2943234"/>
                  </a:cubicBezTo>
                  <a:cubicBezTo>
                    <a:pt x="1560684" y="2943234"/>
                    <a:pt x="1560684" y="2943234"/>
                    <a:pt x="1560684" y="2931627"/>
                  </a:cubicBezTo>
                  <a:cubicBezTo>
                    <a:pt x="1560684" y="2931627"/>
                    <a:pt x="1560684" y="2931627"/>
                    <a:pt x="1566496" y="2931627"/>
                  </a:cubicBezTo>
                  <a:lnTo>
                    <a:pt x="1573148" y="2928608"/>
                  </a:lnTo>
                  <a:lnTo>
                    <a:pt x="1572081" y="2935010"/>
                  </a:lnTo>
                  <a:cubicBezTo>
                    <a:pt x="1573510" y="2937868"/>
                    <a:pt x="1576368" y="2940726"/>
                    <a:pt x="1579226" y="2943584"/>
                  </a:cubicBezTo>
                  <a:cubicBezTo>
                    <a:pt x="1579226" y="2937868"/>
                    <a:pt x="1584942" y="2937868"/>
                    <a:pt x="1584942" y="2932152"/>
                  </a:cubicBezTo>
                  <a:cubicBezTo>
                    <a:pt x="1579226" y="2926436"/>
                    <a:pt x="1584942" y="2932152"/>
                    <a:pt x="1573510" y="2932152"/>
                  </a:cubicBezTo>
                  <a:lnTo>
                    <a:pt x="1573510" y="2928444"/>
                  </a:lnTo>
                  <a:lnTo>
                    <a:pt x="1574488" y="2928000"/>
                  </a:lnTo>
                  <a:cubicBezTo>
                    <a:pt x="1576667" y="2925823"/>
                    <a:pt x="1578120" y="2922922"/>
                    <a:pt x="1578120" y="2920020"/>
                  </a:cubicBezTo>
                  <a:cubicBezTo>
                    <a:pt x="1572308" y="2920020"/>
                    <a:pt x="1572308" y="2925823"/>
                    <a:pt x="1572308" y="2925823"/>
                  </a:cubicBezTo>
                  <a:cubicBezTo>
                    <a:pt x="1566496" y="2920020"/>
                    <a:pt x="1549060" y="2925823"/>
                    <a:pt x="1549060" y="2914217"/>
                  </a:cubicBezTo>
                  <a:cubicBezTo>
                    <a:pt x="1560684" y="2908413"/>
                    <a:pt x="1572308" y="2914217"/>
                    <a:pt x="1583932" y="2908413"/>
                  </a:cubicBezTo>
                  <a:cubicBezTo>
                    <a:pt x="1589744" y="2908413"/>
                    <a:pt x="1595556" y="2914217"/>
                    <a:pt x="1589744" y="2920020"/>
                  </a:cubicBezTo>
                  <a:cubicBezTo>
                    <a:pt x="1589744" y="2925823"/>
                    <a:pt x="1595556" y="2931627"/>
                    <a:pt x="1601368" y="2931627"/>
                  </a:cubicBezTo>
                  <a:cubicBezTo>
                    <a:pt x="1607180" y="2931627"/>
                    <a:pt x="1601368" y="2925823"/>
                    <a:pt x="1601368" y="2925823"/>
                  </a:cubicBezTo>
                  <a:cubicBezTo>
                    <a:pt x="1601368" y="2920020"/>
                    <a:pt x="1601368" y="2908413"/>
                    <a:pt x="1612992" y="2902610"/>
                  </a:cubicBezTo>
                  <a:cubicBezTo>
                    <a:pt x="1612992" y="2902610"/>
                    <a:pt x="1624616" y="2902610"/>
                    <a:pt x="1624616" y="2908413"/>
                  </a:cubicBezTo>
                  <a:cubicBezTo>
                    <a:pt x="1636240" y="2908413"/>
                    <a:pt x="1618804" y="2896806"/>
                    <a:pt x="1630428" y="2891003"/>
                  </a:cubicBezTo>
                  <a:cubicBezTo>
                    <a:pt x="1636240" y="2885200"/>
                    <a:pt x="1642052" y="2896806"/>
                    <a:pt x="1647864" y="2902610"/>
                  </a:cubicBezTo>
                  <a:cubicBezTo>
                    <a:pt x="1653676" y="2908413"/>
                    <a:pt x="1642052" y="2908413"/>
                    <a:pt x="1642052" y="2914217"/>
                  </a:cubicBezTo>
                  <a:cubicBezTo>
                    <a:pt x="1647864" y="2914217"/>
                    <a:pt x="1653676" y="2920020"/>
                    <a:pt x="1653676" y="2925823"/>
                  </a:cubicBezTo>
                  <a:cubicBezTo>
                    <a:pt x="1665300" y="2931627"/>
                    <a:pt x="1671112" y="2914217"/>
                    <a:pt x="1682736" y="2914217"/>
                  </a:cubicBezTo>
                  <a:cubicBezTo>
                    <a:pt x="1688548" y="2920020"/>
                    <a:pt x="1688548" y="2925823"/>
                    <a:pt x="1688548" y="2925823"/>
                  </a:cubicBezTo>
                  <a:cubicBezTo>
                    <a:pt x="1688548" y="2925823"/>
                    <a:pt x="1694360" y="2925823"/>
                    <a:pt x="1694360" y="2925823"/>
                  </a:cubicBezTo>
                  <a:cubicBezTo>
                    <a:pt x="1694360" y="2925823"/>
                    <a:pt x="1694360" y="2920020"/>
                    <a:pt x="1694360" y="2914217"/>
                  </a:cubicBezTo>
                  <a:cubicBezTo>
                    <a:pt x="1688548" y="2914217"/>
                    <a:pt x="1676924" y="2902610"/>
                    <a:pt x="1671112" y="2920020"/>
                  </a:cubicBezTo>
                  <a:cubicBezTo>
                    <a:pt x="1665300" y="2920020"/>
                    <a:pt x="1653676" y="2925823"/>
                    <a:pt x="1653676" y="2920020"/>
                  </a:cubicBezTo>
                  <a:cubicBezTo>
                    <a:pt x="1647864" y="2914217"/>
                    <a:pt x="1647864" y="2908413"/>
                    <a:pt x="1653676" y="2902610"/>
                  </a:cubicBezTo>
                  <a:cubicBezTo>
                    <a:pt x="1665300" y="2896806"/>
                    <a:pt x="1653676" y="2896806"/>
                    <a:pt x="1653676" y="2891003"/>
                  </a:cubicBezTo>
                  <a:cubicBezTo>
                    <a:pt x="1659488" y="2885200"/>
                    <a:pt x="1647864" y="2879396"/>
                    <a:pt x="1653676" y="2873593"/>
                  </a:cubicBezTo>
                  <a:cubicBezTo>
                    <a:pt x="1659488" y="2873593"/>
                    <a:pt x="1671112" y="2879396"/>
                    <a:pt x="1676924" y="2885200"/>
                  </a:cubicBezTo>
                  <a:cubicBezTo>
                    <a:pt x="1671112" y="2885200"/>
                    <a:pt x="1665300" y="2891003"/>
                    <a:pt x="1665300" y="2896806"/>
                  </a:cubicBezTo>
                  <a:cubicBezTo>
                    <a:pt x="1671112" y="2902610"/>
                    <a:pt x="1682736" y="2902610"/>
                    <a:pt x="1682736" y="2891003"/>
                  </a:cubicBezTo>
                  <a:cubicBezTo>
                    <a:pt x="1688548" y="2885200"/>
                    <a:pt x="1676924" y="2885200"/>
                    <a:pt x="1676924" y="2879396"/>
                  </a:cubicBezTo>
                  <a:cubicBezTo>
                    <a:pt x="1688548" y="2879396"/>
                    <a:pt x="1700172" y="2867789"/>
                    <a:pt x="1705984" y="2873593"/>
                  </a:cubicBezTo>
                  <a:cubicBezTo>
                    <a:pt x="1711796" y="2879396"/>
                    <a:pt x="1700172" y="2885200"/>
                    <a:pt x="1700172" y="2885200"/>
                  </a:cubicBezTo>
                  <a:cubicBezTo>
                    <a:pt x="1700172" y="2891003"/>
                    <a:pt x="1705984" y="2891003"/>
                    <a:pt x="1711796" y="2891003"/>
                  </a:cubicBezTo>
                  <a:cubicBezTo>
                    <a:pt x="1711796" y="2896806"/>
                    <a:pt x="1717608" y="2896806"/>
                    <a:pt x="1717608" y="2902610"/>
                  </a:cubicBezTo>
                  <a:cubicBezTo>
                    <a:pt x="1711796" y="2902610"/>
                    <a:pt x="1711796" y="2908413"/>
                    <a:pt x="1705984" y="2908413"/>
                  </a:cubicBezTo>
                  <a:cubicBezTo>
                    <a:pt x="1700172" y="2908413"/>
                    <a:pt x="1700172" y="2902610"/>
                    <a:pt x="1700172" y="2896806"/>
                  </a:cubicBezTo>
                  <a:cubicBezTo>
                    <a:pt x="1700172" y="2896806"/>
                    <a:pt x="1694360" y="2896806"/>
                    <a:pt x="1694360" y="2896806"/>
                  </a:cubicBezTo>
                  <a:cubicBezTo>
                    <a:pt x="1700172" y="2902610"/>
                    <a:pt x="1700172" y="2908413"/>
                    <a:pt x="1700172" y="2914217"/>
                  </a:cubicBezTo>
                  <a:cubicBezTo>
                    <a:pt x="1705984" y="2914217"/>
                    <a:pt x="1711796" y="2925823"/>
                    <a:pt x="1717608" y="2914217"/>
                  </a:cubicBezTo>
                  <a:cubicBezTo>
                    <a:pt x="1717608" y="2902610"/>
                    <a:pt x="1735044" y="2908413"/>
                    <a:pt x="1740856" y="2908413"/>
                  </a:cubicBezTo>
                  <a:cubicBezTo>
                    <a:pt x="1746668" y="2908413"/>
                    <a:pt x="1752480" y="2908413"/>
                    <a:pt x="1752480" y="2914217"/>
                  </a:cubicBezTo>
                  <a:cubicBezTo>
                    <a:pt x="1746668" y="2920020"/>
                    <a:pt x="1740856" y="2920020"/>
                    <a:pt x="1735044" y="2920020"/>
                  </a:cubicBezTo>
                  <a:cubicBezTo>
                    <a:pt x="1729232" y="2920020"/>
                    <a:pt x="1729232" y="2925823"/>
                    <a:pt x="1729232" y="2925823"/>
                  </a:cubicBezTo>
                  <a:cubicBezTo>
                    <a:pt x="1735044" y="2925823"/>
                    <a:pt x="1740856" y="2925823"/>
                    <a:pt x="1746668" y="2925823"/>
                  </a:cubicBezTo>
                  <a:cubicBezTo>
                    <a:pt x="1746668" y="2920020"/>
                    <a:pt x="1758292" y="2925823"/>
                    <a:pt x="1758292" y="2925823"/>
                  </a:cubicBezTo>
                  <a:cubicBezTo>
                    <a:pt x="1758292" y="2937430"/>
                    <a:pt x="1758292" y="2949037"/>
                    <a:pt x="1746668" y="2954840"/>
                  </a:cubicBezTo>
                  <a:cubicBezTo>
                    <a:pt x="1746668" y="2960644"/>
                    <a:pt x="1746668" y="2960644"/>
                    <a:pt x="1746668" y="2960644"/>
                  </a:cubicBezTo>
                  <a:cubicBezTo>
                    <a:pt x="1752480" y="2978054"/>
                    <a:pt x="1729232" y="2960644"/>
                    <a:pt x="1723420" y="2966447"/>
                  </a:cubicBezTo>
                  <a:cubicBezTo>
                    <a:pt x="1723420" y="2966447"/>
                    <a:pt x="1723420" y="2966447"/>
                    <a:pt x="1735044" y="2972251"/>
                  </a:cubicBezTo>
                  <a:cubicBezTo>
                    <a:pt x="1735044" y="2972251"/>
                    <a:pt x="1740856" y="2978054"/>
                    <a:pt x="1735044" y="2983857"/>
                  </a:cubicBezTo>
                  <a:cubicBezTo>
                    <a:pt x="1729232" y="2983857"/>
                    <a:pt x="1729232" y="2995464"/>
                    <a:pt x="1717608" y="2995464"/>
                  </a:cubicBezTo>
                  <a:cubicBezTo>
                    <a:pt x="1717608" y="2995464"/>
                    <a:pt x="1717608" y="2995464"/>
                    <a:pt x="1717608" y="3007071"/>
                  </a:cubicBezTo>
                  <a:cubicBezTo>
                    <a:pt x="1700172" y="3024481"/>
                    <a:pt x="1694360" y="3047695"/>
                    <a:pt x="1694360" y="3070908"/>
                  </a:cubicBezTo>
                  <a:cubicBezTo>
                    <a:pt x="1694360" y="3094122"/>
                    <a:pt x="1711796" y="3105729"/>
                    <a:pt x="1700172" y="3123139"/>
                  </a:cubicBezTo>
                  <a:cubicBezTo>
                    <a:pt x="1665300" y="3169566"/>
                    <a:pt x="1705984" y="3221797"/>
                    <a:pt x="1723420" y="3268224"/>
                  </a:cubicBezTo>
                  <a:cubicBezTo>
                    <a:pt x="1729232" y="3274028"/>
                    <a:pt x="1735044" y="3285634"/>
                    <a:pt x="1740856" y="3291438"/>
                  </a:cubicBezTo>
                  <a:cubicBezTo>
                    <a:pt x="1735044" y="3262421"/>
                    <a:pt x="1723420" y="3233404"/>
                    <a:pt x="1705984" y="3204387"/>
                  </a:cubicBezTo>
                  <a:cubicBezTo>
                    <a:pt x="1694360" y="3169566"/>
                    <a:pt x="1705984" y="3134746"/>
                    <a:pt x="1723420" y="3105729"/>
                  </a:cubicBezTo>
                  <a:cubicBezTo>
                    <a:pt x="1711796" y="3082515"/>
                    <a:pt x="1700172" y="3047695"/>
                    <a:pt x="1717608" y="3024481"/>
                  </a:cubicBezTo>
                  <a:cubicBezTo>
                    <a:pt x="1729232" y="3007071"/>
                    <a:pt x="1746668" y="2995464"/>
                    <a:pt x="1764104" y="2983857"/>
                  </a:cubicBezTo>
                  <a:cubicBezTo>
                    <a:pt x="1793164" y="2954840"/>
                    <a:pt x="1769916" y="2920020"/>
                    <a:pt x="1758292" y="2891003"/>
                  </a:cubicBezTo>
                  <a:cubicBezTo>
                    <a:pt x="1740856" y="2861986"/>
                    <a:pt x="1746668" y="2815559"/>
                    <a:pt x="1711796" y="2803952"/>
                  </a:cubicBezTo>
                  <a:close/>
                  <a:moveTo>
                    <a:pt x="2171527" y="2796608"/>
                  </a:moveTo>
                  <a:cubicBezTo>
                    <a:pt x="2165514" y="2814246"/>
                    <a:pt x="2177540" y="2837763"/>
                    <a:pt x="2189566" y="2849521"/>
                  </a:cubicBezTo>
                  <a:cubicBezTo>
                    <a:pt x="2207605" y="2843642"/>
                    <a:pt x="2219630" y="2855400"/>
                    <a:pt x="2231656" y="2849521"/>
                  </a:cubicBezTo>
                  <a:cubicBezTo>
                    <a:pt x="2219630" y="2831883"/>
                    <a:pt x="2201592" y="2831883"/>
                    <a:pt x="2183553" y="2826004"/>
                  </a:cubicBezTo>
                  <a:cubicBezTo>
                    <a:pt x="2183553" y="2826004"/>
                    <a:pt x="2183553" y="2826004"/>
                    <a:pt x="2183553" y="2820125"/>
                  </a:cubicBezTo>
                  <a:cubicBezTo>
                    <a:pt x="2189566" y="2808367"/>
                    <a:pt x="2207605" y="2820125"/>
                    <a:pt x="2219630" y="2820125"/>
                  </a:cubicBezTo>
                  <a:cubicBezTo>
                    <a:pt x="2207605" y="2802487"/>
                    <a:pt x="2183553" y="2802487"/>
                    <a:pt x="2171527" y="2796608"/>
                  </a:cubicBezTo>
                  <a:close/>
                  <a:moveTo>
                    <a:pt x="391133" y="2796608"/>
                  </a:moveTo>
                  <a:cubicBezTo>
                    <a:pt x="379700" y="2802487"/>
                    <a:pt x="385416" y="2814246"/>
                    <a:pt x="385416" y="2826004"/>
                  </a:cubicBezTo>
                  <a:cubicBezTo>
                    <a:pt x="385416" y="2826004"/>
                    <a:pt x="385416" y="2826004"/>
                    <a:pt x="391133" y="2814246"/>
                  </a:cubicBezTo>
                  <a:cubicBezTo>
                    <a:pt x="391133" y="2808367"/>
                    <a:pt x="396849" y="2802487"/>
                    <a:pt x="391133" y="2796608"/>
                  </a:cubicBezTo>
                  <a:close/>
                  <a:moveTo>
                    <a:pt x="355694" y="2796608"/>
                  </a:moveTo>
                  <a:cubicBezTo>
                    <a:pt x="332177" y="2796608"/>
                    <a:pt x="361573" y="2814246"/>
                    <a:pt x="355694" y="2826004"/>
                  </a:cubicBezTo>
                  <a:cubicBezTo>
                    <a:pt x="343935" y="2831883"/>
                    <a:pt x="343935" y="2814246"/>
                    <a:pt x="332177" y="2814246"/>
                  </a:cubicBezTo>
                  <a:cubicBezTo>
                    <a:pt x="320419" y="2826004"/>
                    <a:pt x="314539" y="2837763"/>
                    <a:pt x="308660" y="2855400"/>
                  </a:cubicBezTo>
                  <a:cubicBezTo>
                    <a:pt x="314539" y="2855400"/>
                    <a:pt x="320419" y="2849521"/>
                    <a:pt x="326298" y="2843642"/>
                  </a:cubicBezTo>
                  <a:cubicBezTo>
                    <a:pt x="332177" y="2837763"/>
                    <a:pt x="343935" y="2843642"/>
                    <a:pt x="349815" y="2849521"/>
                  </a:cubicBezTo>
                  <a:cubicBezTo>
                    <a:pt x="361573" y="2837763"/>
                    <a:pt x="367452" y="2826004"/>
                    <a:pt x="367452" y="2808367"/>
                  </a:cubicBezTo>
                  <a:cubicBezTo>
                    <a:pt x="361573" y="2808367"/>
                    <a:pt x="355694" y="2802487"/>
                    <a:pt x="355694" y="2796608"/>
                  </a:cubicBezTo>
                  <a:close/>
                  <a:moveTo>
                    <a:pt x="1362019" y="2791704"/>
                  </a:moveTo>
                  <a:cubicBezTo>
                    <a:pt x="1362019" y="2791704"/>
                    <a:pt x="1362019" y="2791704"/>
                    <a:pt x="1362019" y="2797828"/>
                  </a:cubicBezTo>
                  <a:cubicBezTo>
                    <a:pt x="1362019" y="2797828"/>
                    <a:pt x="1374268" y="2803953"/>
                    <a:pt x="1374268" y="2797828"/>
                  </a:cubicBezTo>
                  <a:cubicBezTo>
                    <a:pt x="1368143" y="2803953"/>
                    <a:pt x="1368143" y="2791704"/>
                    <a:pt x="1362019" y="2791704"/>
                  </a:cubicBezTo>
                  <a:close/>
                  <a:moveTo>
                    <a:pt x="2520716" y="2786809"/>
                  </a:moveTo>
                  <a:cubicBezTo>
                    <a:pt x="2520716" y="2786809"/>
                    <a:pt x="2520716" y="2786809"/>
                    <a:pt x="2520716" y="2792583"/>
                  </a:cubicBezTo>
                  <a:cubicBezTo>
                    <a:pt x="2520716" y="2804132"/>
                    <a:pt x="2520716" y="2815680"/>
                    <a:pt x="2526841" y="2827229"/>
                  </a:cubicBezTo>
                  <a:cubicBezTo>
                    <a:pt x="2526841" y="2838777"/>
                    <a:pt x="2539089" y="2856100"/>
                    <a:pt x="2551338" y="2867649"/>
                  </a:cubicBezTo>
                  <a:cubicBezTo>
                    <a:pt x="2557462" y="2867649"/>
                    <a:pt x="2551338" y="2861875"/>
                    <a:pt x="2557462" y="2861875"/>
                  </a:cubicBezTo>
                  <a:cubicBezTo>
                    <a:pt x="2557462" y="2861875"/>
                    <a:pt x="2557462" y="2861875"/>
                    <a:pt x="2545214" y="2856100"/>
                  </a:cubicBezTo>
                  <a:cubicBezTo>
                    <a:pt x="2539089" y="2850326"/>
                    <a:pt x="2545214" y="2844552"/>
                    <a:pt x="2551338" y="2838777"/>
                  </a:cubicBezTo>
                  <a:cubicBezTo>
                    <a:pt x="2545214" y="2821455"/>
                    <a:pt x="2526841" y="2804132"/>
                    <a:pt x="2520716" y="2786809"/>
                  </a:cubicBezTo>
                  <a:close/>
                  <a:moveTo>
                    <a:pt x="2569010" y="2779459"/>
                  </a:moveTo>
                  <a:cubicBezTo>
                    <a:pt x="2563061" y="2791217"/>
                    <a:pt x="2557112" y="2791217"/>
                    <a:pt x="2551163" y="2791217"/>
                  </a:cubicBezTo>
                  <a:cubicBezTo>
                    <a:pt x="2545213" y="2797096"/>
                    <a:pt x="2551163" y="2797096"/>
                    <a:pt x="2551163" y="2802976"/>
                  </a:cubicBezTo>
                  <a:cubicBezTo>
                    <a:pt x="2551163" y="2802976"/>
                    <a:pt x="2563061" y="2808855"/>
                    <a:pt x="2569010" y="2802976"/>
                  </a:cubicBezTo>
                  <a:cubicBezTo>
                    <a:pt x="2569010" y="2797096"/>
                    <a:pt x="2580909" y="2802976"/>
                    <a:pt x="2586858" y="2797096"/>
                  </a:cubicBezTo>
                  <a:cubicBezTo>
                    <a:pt x="2580909" y="2791217"/>
                    <a:pt x="2574960" y="2785338"/>
                    <a:pt x="2569010" y="2779459"/>
                  </a:cubicBezTo>
                  <a:close/>
                  <a:moveTo>
                    <a:pt x="2360996" y="2778179"/>
                  </a:moveTo>
                  <a:cubicBezTo>
                    <a:pt x="2353647" y="2777455"/>
                    <a:pt x="2346298" y="2777455"/>
                    <a:pt x="2340419" y="2780350"/>
                  </a:cubicBezTo>
                  <a:cubicBezTo>
                    <a:pt x="2334540" y="2797721"/>
                    <a:pt x="2346298" y="2809301"/>
                    <a:pt x="2358057" y="2820881"/>
                  </a:cubicBezTo>
                  <a:cubicBezTo>
                    <a:pt x="2375695" y="2838252"/>
                    <a:pt x="2375695" y="2803511"/>
                    <a:pt x="2393332" y="2809301"/>
                  </a:cubicBezTo>
                  <a:cubicBezTo>
                    <a:pt x="2381574" y="2791930"/>
                    <a:pt x="2363936" y="2809301"/>
                    <a:pt x="2358057" y="2791930"/>
                  </a:cubicBezTo>
                  <a:cubicBezTo>
                    <a:pt x="2358057" y="2780350"/>
                    <a:pt x="2375695" y="2791930"/>
                    <a:pt x="2381574" y="2780350"/>
                  </a:cubicBezTo>
                  <a:cubicBezTo>
                    <a:pt x="2375694" y="2780350"/>
                    <a:pt x="2368345" y="2778903"/>
                    <a:pt x="2360996" y="2778179"/>
                  </a:cubicBezTo>
                  <a:close/>
                  <a:moveTo>
                    <a:pt x="375046" y="2768191"/>
                  </a:moveTo>
                  <a:cubicBezTo>
                    <a:pt x="369901" y="2768191"/>
                    <a:pt x="364022" y="2771131"/>
                    <a:pt x="361082" y="2774071"/>
                  </a:cubicBezTo>
                  <a:cubicBezTo>
                    <a:pt x="355203" y="2779950"/>
                    <a:pt x="361082" y="2785829"/>
                    <a:pt x="366962" y="2791708"/>
                  </a:cubicBezTo>
                  <a:cubicBezTo>
                    <a:pt x="372841" y="2785829"/>
                    <a:pt x="384599" y="2785829"/>
                    <a:pt x="384599" y="2779950"/>
                  </a:cubicBezTo>
                  <a:cubicBezTo>
                    <a:pt x="384599" y="2771131"/>
                    <a:pt x="380190" y="2768191"/>
                    <a:pt x="375046" y="2768191"/>
                  </a:cubicBezTo>
                  <a:close/>
                  <a:moveTo>
                    <a:pt x="2457024" y="2762312"/>
                  </a:moveTo>
                  <a:cubicBezTo>
                    <a:pt x="2462842" y="2803038"/>
                    <a:pt x="2468660" y="2832128"/>
                    <a:pt x="2468660" y="2872854"/>
                  </a:cubicBezTo>
                  <a:cubicBezTo>
                    <a:pt x="2468660" y="2872854"/>
                    <a:pt x="2468660" y="2872854"/>
                    <a:pt x="2480296" y="2884490"/>
                  </a:cubicBezTo>
                  <a:cubicBezTo>
                    <a:pt x="2480296" y="2896126"/>
                    <a:pt x="2486114" y="2919398"/>
                    <a:pt x="2486114" y="2931034"/>
                  </a:cubicBezTo>
                  <a:cubicBezTo>
                    <a:pt x="2486114" y="2948488"/>
                    <a:pt x="2491932" y="2960124"/>
                    <a:pt x="2497750" y="2977578"/>
                  </a:cubicBezTo>
                  <a:cubicBezTo>
                    <a:pt x="2497750" y="2995032"/>
                    <a:pt x="2515204" y="3018304"/>
                    <a:pt x="2503568" y="3035758"/>
                  </a:cubicBezTo>
                  <a:cubicBezTo>
                    <a:pt x="2503568" y="3047394"/>
                    <a:pt x="2526840" y="3053212"/>
                    <a:pt x="2521022" y="3064848"/>
                  </a:cubicBezTo>
                  <a:cubicBezTo>
                    <a:pt x="2532658" y="3070666"/>
                    <a:pt x="2532658" y="3088120"/>
                    <a:pt x="2544294" y="3076484"/>
                  </a:cubicBezTo>
                  <a:cubicBezTo>
                    <a:pt x="2550112" y="3070666"/>
                    <a:pt x="2538476" y="3070666"/>
                    <a:pt x="2532658" y="3064848"/>
                  </a:cubicBezTo>
                  <a:lnTo>
                    <a:pt x="2516169" y="3011509"/>
                  </a:lnTo>
                  <a:lnTo>
                    <a:pt x="2517146" y="3011414"/>
                  </a:lnTo>
                  <a:cubicBezTo>
                    <a:pt x="2519289" y="3010648"/>
                    <a:pt x="2520718" y="3009117"/>
                    <a:pt x="2520718" y="3006054"/>
                  </a:cubicBezTo>
                  <a:lnTo>
                    <a:pt x="2514342" y="3005599"/>
                  </a:lnTo>
                  <a:lnTo>
                    <a:pt x="2510204" y="2992214"/>
                  </a:lnTo>
                  <a:cubicBezTo>
                    <a:pt x="2490841" y="2917216"/>
                    <a:pt x="2478842" y="2836492"/>
                    <a:pt x="2457024" y="2762312"/>
                  </a:cubicBezTo>
                  <a:close/>
                  <a:moveTo>
                    <a:pt x="472789" y="2762312"/>
                  </a:moveTo>
                  <a:cubicBezTo>
                    <a:pt x="466665" y="2762312"/>
                    <a:pt x="460540" y="2768437"/>
                    <a:pt x="460540" y="2774561"/>
                  </a:cubicBezTo>
                  <a:cubicBezTo>
                    <a:pt x="466665" y="2774561"/>
                    <a:pt x="466665" y="2768437"/>
                    <a:pt x="472789" y="2762312"/>
                  </a:cubicBezTo>
                  <a:close/>
                  <a:moveTo>
                    <a:pt x="2329641" y="2756595"/>
                  </a:moveTo>
                  <a:cubicBezTo>
                    <a:pt x="2335357" y="2769660"/>
                    <a:pt x="2352504" y="2756595"/>
                    <a:pt x="2363936" y="2756595"/>
                  </a:cubicBezTo>
                  <a:cubicBezTo>
                    <a:pt x="2352504" y="2750063"/>
                    <a:pt x="2341072" y="2750063"/>
                    <a:pt x="2329641" y="2756595"/>
                  </a:cubicBezTo>
                  <a:close/>
                  <a:moveTo>
                    <a:pt x="436609" y="2750062"/>
                  </a:moveTo>
                  <a:cubicBezTo>
                    <a:pt x="419084" y="2761734"/>
                    <a:pt x="413242" y="2779242"/>
                    <a:pt x="407401" y="2796750"/>
                  </a:cubicBezTo>
                  <a:cubicBezTo>
                    <a:pt x="407401" y="2802586"/>
                    <a:pt x="407401" y="2814258"/>
                    <a:pt x="407401" y="2820094"/>
                  </a:cubicBezTo>
                  <a:cubicBezTo>
                    <a:pt x="395718" y="2825930"/>
                    <a:pt x="389876" y="2843438"/>
                    <a:pt x="378193" y="2855110"/>
                  </a:cubicBezTo>
                  <a:cubicBezTo>
                    <a:pt x="372351" y="2872618"/>
                    <a:pt x="378193" y="2890126"/>
                    <a:pt x="389876" y="2901798"/>
                  </a:cubicBezTo>
                  <a:cubicBezTo>
                    <a:pt x="389876" y="2919306"/>
                    <a:pt x="372351" y="2936814"/>
                    <a:pt x="395718" y="2948486"/>
                  </a:cubicBezTo>
                  <a:cubicBezTo>
                    <a:pt x="407401" y="2930978"/>
                    <a:pt x="401559" y="2907634"/>
                    <a:pt x="395718" y="2895962"/>
                  </a:cubicBezTo>
                  <a:cubicBezTo>
                    <a:pt x="407401" y="2890126"/>
                    <a:pt x="413242" y="2895962"/>
                    <a:pt x="419084" y="2907634"/>
                  </a:cubicBezTo>
                  <a:cubicBezTo>
                    <a:pt x="424926" y="2884290"/>
                    <a:pt x="407401" y="2866782"/>
                    <a:pt x="413242" y="2849274"/>
                  </a:cubicBezTo>
                  <a:cubicBezTo>
                    <a:pt x="436609" y="2843438"/>
                    <a:pt x="424926" y="2872618"/>
                    <a:pt x="436609" y="2878454"/>
                  </a:cubicBezTo>
                  <a:lnTo>
                    <a:pt x="443391" y="2860591"/>
                  </a:lnTo>
                  <a:lnTo>
                    <a:pt x="443391" y="2872546"/>
                  </a:lnTo>
                  <a:cubicBezTo>
                    <a:pt x="449516" y="2872546"/>
                    <a:pt x="455640" y="2866422"/>
                    <a:pt x="455640" y="2860297"/>
                  </a:cubicBezTo>
                  <a:cubicBezTo>
                    <a:pt x="452578" y="2860297"/>
                    <a:pt x="451047" y="2860297"/>
                    <a:pt x="449516" y="2860297"/>
                  </a:cubicBezTo>
                  <a:lnTo>
                    <a:pt x="443503" y="2860297"/>
                  </a:lnTo>
                  <a:lnTo>
                    <a:pt x="444641" y="2857299"/>
                  </a:lnTo>
                  <a:cubicBezTo>
                    <a:pt x="446832" y="2849274"/>
                    <a:pt x="448292" y="2840520"/>
                    <a:pt x="448292" y="2831766"/>
                  </a:cubicBezTo>
                  <a:cubicBezTo>
                    <a:pt x="442451" y="2802586"/>
                    <a:pt x="448292" y="2773406"/>
                    <a:pt x="436609" y="2750062"/>
                  </a:cubicBezTo>
                  <a:close/>
                  <a:moveTo>
                    <a:pt x="409096" y="2745164"/>
                  </a:moveTo>
                  <a:cubicBezTo>
                    <a:pt x="402972" y="2745164"/>
                    <a:pt x="384599" y="2750880"/>
                    <a:pt x="390723" y="2756596"/>
                  </a:cubicBezTo>
                  <a:cubicBezTo>
                    <a:pt x="390723" y="2762312"/>
                    <a:pt x="396848" y="2762312"/>
                    <a:pt x="396848" y="2762312"/>
                  </a:cubicBezTo>
                  <a:cubicBezTo>
                    <a:pt x="402972" y="2756596"/>
                    <a:pt x="409096" y="2745164"/>
                    <a:pt x="409096" y="2745164"/>
                  </a:cubicBezTo>
                  <a:close/>
                  <a:moveTo>
                    <a:pt x="350303" y="2740264"/>
                  </a:moveTo>
                  <a:cubicBezTo>
                    <a:pt x="350303" y="2740264"/>
                    <a:pt x="350303" y="2740264"/>
                    <a:pt x="338545" y="2757412"/>
                  </a:cubicBezTo>
                  <a:cubicBezTo>
                    <a:pt x="338545" y="2774560"/>
                    <a:pt x="320907" y="2780276"/>
                    <a:pt x="320907" y="2791708"/>
                  </a:cubicBezTo>
                  <a:cubicBezTo>
                    <a:pt x="326786" y="2791708"/>
                    <a:pt x="332666" y="2785992"/>
                    <a:pt x="338545" y="2780276"/>
                  </a:cubicBezTo>
                  <a:cubicBezTo>
                    <a:pt x="332666" y="2768844"/>
                    <a:pt x="344424" y="2757412"/>
                    <a:pt x="350303" y="2740264"/>
                  </a:cubicBezTo>
                  <a:close/>
                  <a:moveTo>
                    <a:pt x="2312494" y="2728017"/>
                  </a:moveTo>
                  <a:cubicBezTo>
                    <a:pt x="2312494" y="2745165"/>
                    <a:pt x="2329030" y="2733733"/>
                    <a:pt x="2334542" y="2733733"/>
                  </a:cubicBezTo>
                  <a:close/>
                  <a:moveTo>
                    <a:pt x="2237472" y="2728017"/>
                  </a:moveTo>
                  <a:cubicBezTo>
                    <a:pt x="2237472" y="2757225"/>
                    <a:pt x="2231654" y="2786433"/>
                    <a:pt x="2243290" y="2815640"/>
                  </a:cubicBezTo>
                  <a:cubicBezTo>
                    <a:pt x="2249108" y="2798116"/>
                    <a:pt x="2249108" y="2780591"/>
                    <a:pt x="2260744" y="2774749"/>
                  </a:cubicBezTo>
                  <a:cubicBezTo>
                    <a:pt x="2266562" y="2774749"/>
                    <a:pt x="2272380" y="2780591"/>
                    <a:pt x="2272380" y="2792274"/>
                  </a:cubicBezTo>
                  <a:cubicBezTo>
                    <a:pt x="2260744" y="2798116"/>
                    <a:pt x="2266562" y="2809799"/>
                    <a:pt x="2260744" y="2821482"/>
                  </a:cubicBezTo>
                  <a:cubicBezTo>
                    <a:pt x="2272380" y="2839006"/>
                    <a:pt x="2260744" y="2850689"/>
                    <a:pt x="2266562" y="2862373"/>
                  </a:cubicBezTo>
                  <a:cubicBezTo>
                    <a:pt x="2272380" y="2844848"/>
                    <a:pt x="2266562" y="2827323"/>
                    <a:pt x="2284016" y="2815640"/>
                  </a:cubicBezTo>
                  <a:cubicBezTo>
                    <a:pt x="2284016" y="2815640"/>
                    <a:pt x="2284016" y="2821482"/>
                    <a:pt x="2289834" y="2821482"/>
                  </a:cubicBezTo>
                  <a:cubicBezTo>
                    <a:pt x="2284016" y="2844848"/>
                    <a:pt x="2284016" y="2862373"/>
                    <a:pt x="2284016" y="2879897"/>
                  </a:cubicBezTo>
                  <a:cubicBezTo>
                    <a:pt x="2289834" y="2874056"/>
                    <a:pt x="2289834" y="2862373"/>
                    <a:pt x="2295652" y="2856531"/>
                  </a:cubicBezTo>
                  <a:cubicBezTo>
                    <a:pt x="2301470" y="2856531"/>
                    <a:pt x="2301470" y="2862373"/>
                    <a:pt x="2307288" y="2868214"/>
                  </a:cubicBezTo>
                  <a:cubicBezTo>
                    <a:pt x="2310197" y="2862372"/>
                    <a:pt x="2314561" y="2857991"/>
                    <a:pt x="2318197" y="2852880"/>
                  </a:cubicBezTo>
                  <a:lnTo>
                    <a:pt x="2320121" y="2847085"/>
                  </a:lnTo>
                  <a:lnTo>
                    <a:pt x="2328825" y="2855398"/>
                  </a:lnTo>
                  <a:cubicBezTo>
                    <a:pt x="2328825" y="2843639"/>
                    <a:pt x="2334542" y="2837760"/>
                    <a:pt x="2328825" y="2826002"/>
                  </a:cubicBezTo>
                  <a:cubicBezTo>
                    <a:pt x="2325967" y="2826002"/>
                    <a:pt x="2324538" y="2826002"/>
                    <a:pt x="2323109" y="2826737"/>
                  </a:cubicBezTo>
                  <a:lnTo>
                    <a:pt x="2320518" y="2829069"/>
                  </a:lnTo>
                  <a:lnTo>
                    <a:pt x="2303652" y="2812719"/>
                  </a:lnTo>
                  <a:cubicBezTo>
                    <a:pt x="2295652" y="2806878"/>
                    <a:pt x="2286925" y="2801036"/>
                    <a:pt x="2278198" y="2792274"/>
                  </a:cubicBezTo>
                  <a:cubicBezTo>
                    <a:pt x="2272380" y="2768908"/>
                    <a:pt x="2260744" y="2745542"/>
                    <a:pt x="2237472" y="2728017"/>
                  </a:cubicBezTo>
                  <a:close/>
                  <a:moveTo>
                    <a:pt x="1898499" y="2723116"/>
                  </a:moveTo>
                  <a:cubicBezTo>
                    <a:pt x="1898499" y="2728506"/>
                    <a:pt x="1904378" y="2739284"/>
                    <a:pt x="1910258" y="2744674"/>
                  </a:cubicBezTo>
                  <a:cubicBezTo>
                    <a:pt x="1916137" y="2750063"/>
                    <a:pt x="1922016" y="2750063"/>
                    <a:pt x="1927895" y="2750063"/>
                  </a:cubicBezTo>
                  <a:cubicBezTo>
                    <a:pt x="1916137" y="2739284"/>
                    <a:pt x="1910258" y="2728506"/>
                    <a:pt x="1898499" y="2723116"/>
                  </a:cubicBezTo>
                  <a:close/>
                  <a:moveTo>
                    <a:pt x="436859" y="2703520"/>
                  </a:moveTo>
                  <a:cubicBezTo>
                    <a:pt x="431143" y="2715279"/>
                    <a:pt x="431143" y="2727037"/>
                    <a:pt x="431143" y="2732916"/>
                  </a:cubicBezTo>
                  <a:cubicBezTo>
                    <a:pt x="448292" y="2727037"/>
                    <a:pt x="442576" y="2709399"/>
                    <a:pt x="448292" y="2703520"/>
                  </a:cubicBezTo>
                  <a:cubicBezTo>
                    <a:pt x="442576" y="2703520"/>
                    <a:pt x="442576" y="2703520"/>
                    <a:pt x="436859" y="2703520"/>
                  </a:cubicBezTo>
                  <a:close/>
                  <a:moveTo>
                    <a:pt x="373986" y="2703520"/>
                  </a:moveTo>
                  <a:cubicBezTo>
                    <a:pt x="373986" y="2703520"/>
                    <a:pt x="373986" y="2703520"/>
                    <a:pt x="362553" y="2721158"/>
                  </a:cubicBezTo>
                  <a:cubicBezTo>
                    <a:pt x="362553" y="2721158"/>
                    <a:pt x="362553" y="2721158"/>
                    <a:pt x="368269" y="2732916"/>
                  </a:cubicBezTo>
                  <a:cubicBezTo>
                    <a:pt x="379702" y="2727037"/>
                    <a:pt x="373986" y="2709399"/>
                    <a:pt x="373986" y="2703520"/>
                  </a:cubicBezTo>
                  <a:close/>
                  <a:moveTo>
                    <a:pt x="279263" y="2703520"/>
                  </a:moveTo>
                  <a:cubicBezTo>
                    <a:pt x="244292" y="2761750"/>
                    <a:pt x="215149" y="2819980"/>
                    <a:pt x="186006" y="2878211"/>
                  </a:cubicBezTo>
                  <a:cubicBezTo>
                    <a:pt x="162692" y="2913149"/>
                    <a:pt x="156864" y="2953910"/>
                    <a:pt x="133549" y="2988848"/>
                  </a:cubicBezTo>
                  <a:cubicBezTo>
                    <a:pt x="133549" y="2994671"/>
                    <a:pt x="127721" y="3012140"/>
                    <a:pt x="121892" y="3017963"/>
                  </a:cubicBezTo>
                  <a:cubicBezTo>
                    <a:pt x="116064" y="3035432"/>
                    <a:pt x="110235" y="3047078"/>
                    <a:pt x="110235" y="3058724"/>
                  </a:cubicBezTo>
                  <a:cubicBezTo>
                    <a:pt x="110235" y="3058724"/>
                    <a:pt x="110235" y="3058724"/>
                    <a:pt x="116064" y="3052901"/>
                  </a:cubicBezTo>
                  <a:cubicBezTo>
                    <a:pt x="127721" y="3023786"/>
                    <a:pt x="145206" y="2994671"/>
                    <a:pt x="156864" y="2959733"/>
                  </a:cubicBezTo>
                  <a:cubicBezTo>
                    <a:pt x="162692" y="2942264"/>
                    <a:pt x="186006" y="2936441"/>
                    <a:pt x="186006" y="2913149"/>
                  </a:cubicBezTo>
                  <a:cubicBezTo>
                    <a:pt x="203492" y="2872388"/>
                    <a:pt x="244292" y="2837450"/>
                    <a:pt x="261777" y="2790865"/>
                  </a:cubicBezTo>
                  <a:cubicBezTo>
                    <a:pt x="244292" y="2761750"/>
                    <a:pt x="273435" y="2732635"/>
                    <a:pt x="279263" y="2703520"/>
                  </a:cubicBezTo>
                  <a:close/>
                  <a:moveTo>
                    <a:pt x="2178876" y="2703519"/>
                  </a:moveTo>
                  <a:cubicBezTo>
                    <a:pt x="2167296" y="2709468"/>
                    <a:pt x="2161505" y="2721367"/>
                    <a:pt x="2155715" y="2733265"/>
                  </a:cubicBezTo>
                  <a:cubicBezTo>
                    <a:pt x="2155715" y="2757062"/>
                    <a:pt x="2167296" y="2774910"/>
                    <a:pt x="2178876" y="2786808"/>
                  </a:cubicBezTo>
                  <a:cubicBezTo>
                    <a:pt x="2178876" y="2786808"/>
                    <a:pt x="2178876" y="2786808"/>
                    <a:pt x="2202037" y="2786808"/>
                  </a:cubicBezTo>
                  <a:cubicBezTo>
                    <a:pt x="2190456" y="2774910"/>
                    <a:pt x="2178876" y="2768960"/>
                    <a:pt x="2167296" y="2763011"/>
                  </a:cubicBezTo>
                  <a:cubicBezTo>
                    <a:pt x="2161505" y="2757062"/>
                    <a:pt x="2161505" y="2757062"/>
                    <a:pt x="2167296" y="2751113"/>
                  </a:cubicBezTo>
                  <a:cubicBezTo>
                    <a:pt x="2173086" y="2751113"/>
                    <a:pt x="2178876" y="2752600"/>
                    <a:pt x="2183942" y="2754831"/>
                  </a:cubicBezTo>
                  <a:lnTo>
                    <a:pt x="2195785" y="2762704"/>
                  </a:lnTo>
                  <a:lnTo>
                    <a:pt x="2191705" y="2767294"/>
                  </a:lnTo>
                  <a:lnTo>
                    <a:pt x="2190011" y="2766903"/>
                  </a:lnTo>
                  <a:cubicBezTo>
                    <a:pt x="2188480" y="2765372"/>
                    <a:pt x="2186949" y="2762310"/>
                    <a:pt x="2183886" y="2762310"/>
                  </a:cubicBezTo>
                  <a:cubicBezTo>
                    <a:pt x="2180824" y="2768435"/>
                    <a:pt x="2185418" y="2769966"/>
                    <a:pt x="2190011" y="2769200"/>
                  </a:cubicBezTo>
                  <a:lnTo>
                    <a:pt x="2191705" y="2767294"/>
                  </a:lnTo>
                  <a:lnTo>
                    <a:pt x="2192499" y="2767478"/>
                  </a:lnTo>
                  <a:lnTo>
                    <a:pt x="2195835" y="2762737"/>
                  </a:lnTo>
                  <a:lnTo>
                    <a:pt x="2196247" y="2763011"/>
                  </a:lnTo>
                  <a:lnTo>
                    <a:pt x="2195909" y="2762631"/>
                  </a:lnTo>
                  <a:lnTo>
                    <a:pt x="2196135" y="2762310"/>
                  </a:lnTo>
                  <a:lnTo>
                    <a:pt x="2195879" y="2762598"/>
                  </a:lnTo>
                  <a:lnTo>
                    <a:pt x="2181047" y="2745907"/>
                  </a:lnTo>
                  <a:cubicBezTo>
                    <a:pt x="2174533" y="2742189"/>
                    <a:pt x="2167295" y="2739214"/>
                    <a:pt x="2161505" y="2733265"/>
                  </a:cubicBezTo>
                  <a:cubicBezTo>
                    <a:pt x="2161505" y="2733265"/>
                    <a:pt x="2161505" y="2733265"/>
                    <a:pt x="2167296" y="2727316"/>
                  </a:cubicBezTo>
                  <a:cubicBezTo>
                    <a:pt x="2190456" y="2727316"/>
                    <a:pt x="2207827" y="2739214"/>
                    <a:pt x="2213617" y="2751113"/>
                  </a:cubicBezTo>
                  <a:cubicBezTo>
                    <a:pt x="2213617" y="2751113"/>
                    <a:pt x="2213617" y="2751113"/>
                    <a:pt x="2219407" y="2745164"/>
                  </a:cubicBezTo>
                  <a:cubicBezTo>
                    <a:pt x="2207827" y="2733265"/>
                    <a:pt x="2190456" y="2715417"/>
                    <a:pt x="2178876" y="2703519"/>
                  </a:cubicBezTo>
                  <a:close/>
                  <a:moveTo>
                    <a:pt x="1920904" y="2693721"/>
                  </a:moveTo>
                  <a:cubicBezTo>
                    <a:pt x="1915069" y="2693721"/>
                    <a:pt x="1903398" y="2699530"/>
                    <a:pt x="1903398" y="2705340"/>
                  </a:cubicBezTo>
                  <a:cubicBezTo>
                    <a:pt x="1938409" y="2746004"/>
                    <a:pt x="1990926" y="2780860"/>
                    <a:pt x="2037607" y="2809906"/>
                  </a:cubicBezTo>
                  <a:cubicBezTo>
                    <a:pt x="2119300" y="2856380"/>
                    <a:pt x="2195157" y="2914472"/>
                    <a:pt x="2276850" y="2966755"/>
                  </a:cubicBezTo>
                  <a:cubicBezTo>
                    <a:pt x="2311861" y="3001610"/>
                    <a:pt x="2352707" y="3030656"/>
                    <a:pt x="2393553" y="3071321"/>
                  </a:cubicBezTo>
                  <a:cubicBezTo>
                    <a:pt x="2399389" y="3082939"/>
                    <a:pt x="2422729" y="3082939"/>
                    <a:pt x="2422729" y="3100367"/>
                  </a:cubicBezTo>
                  <a:cubicBezTo>
                    <a:pt x="2422729" y="3100367"/>
                    <a:pt x="2422729" y="3094558"/>
                    <a:pt x="2422729" y="3088749"/>
                  </a:cubicBezTo>
                  <a:cubicBezTo>
                    <a:pt x="2335202" y="2995801"/>
                    <a:pt x="2230168" y="2897044"/>
                    <a:pt x="2119300" y="2844761"/>
                  </a:cubicBezTo>
                  <a:cubicBezTo>
                    <a:pt x="2090124" y="2821524"/>
                    <a:pt x="2055113" y="2804096"/>
                    <a:pt x="2025937" y="2780860"/>
                  </a:cubicBezTo>
                  <a:cubicBezTo>
                    <a:pt x="2017184" y="2775050"/>
                    <a:pt x="2008431" y="2767789"/>
                    <a:pt x="1998949" y="2759801"/>
                  </a:cubicBezTo>
                  <a:lnTo>
                    <a:pt x="1970132" y="2736449"/>
                  </a:lnTo>
                  <a:lnTo>
                    <a:pt x="1971377" y="2733833"/>
                  </a:lnTo>
                  <a:cubicBezTo>
                    <a:pt x="1972908" y="2732914"/>
                    <a:pt x="1974439" y="2732914"/>
                    <a:pt x="1974439" y="2732914"/>
                  </a:cubicBezTo>
                  <a:lnTo>
                    <a:pt x="1966911" y="2733736"/>
                  </a:lnTo>
                  <a:lnTo>
                    <a:pt x="1944245" y="2711875"/>
                  </a:lnTo>
                  <a:cubicBezTo>
                    <a:pt x="1936950" y="2703887"/>
                    <a:pt x="1929656" y="2696626"/>
                    <a:pt x="1920904" y="2693721"/>
                  </a:cubicBezTo>
                  <a:close/>
                  <a:moveTo>
                    <a:pt x="1439048" y="2692165"/>
                  </a:moveTo>
                  <a:cubicBezTo>
                    <a:pt x="1427398" y="2686368"/>
                    <a:pt x="1427398" y="2697963"/>
                    <a:pt x="1421573" y="2703761"/>
                  </a:cubicBezTo>
                  <a:cubicBezTo>
                    <a:pt x="1392449" y="2744344"/>
                    <a:pt x="1328377" y="2726951"/>
                    <a:pt x="1316727" y="2784927"/>
                  </a:cubicBezTo>
                  <a:cubicBezTo>
                    <a:pt x="1316727" y="2808117"/>
                    <a:pt x="1293428" y="2837105"/>
                    <a:pt x="1310902" y="2854498"/>
                  </a:cubicBezTo>
                  <a:cubicBezTo>
                    <a:pt x="1310902" y="2837105"/>
                    <a:pt x="1310902" y="2819713"/>
                    <a:pt x="1322552" y="2808117"/>
                  </a:cubicBezTo>
                  <a:cubicBezTo>
                    <a:pt x="1328377" y="2802320"/>
                    <a:pt x="1340026" y="2802320"/>
                    <a:pt x="1345851" y="2808117"/>
                  </a:cubicBezTo>
                  <a:cubicBezTo>
                    <a:pt x="1345851" y="2819713"/>
                    <a:pt x="1357501" y="2819713"/>
                    <a:pt x="1357501" y="2825510"/>
                  </a:cubicBezTo>
                  <a:cubicBezTo>
                    <a:pt x="1363325" y="2825510"/>
                    <a:pt x="1369150" y="2825510"/>
                    <a:pt x="1369150" y="2819713"/>
                  </a:cubicBezTo>
                  <a:cubicBezTo>
                    <a:pt x="1357501" y="2813915"/>
                    <a:pt x="1351676" y="2802320"/>
                    <a:pt x="1345851" y="2802320"/>
                  </a:cubicBezTo>
                  <a:cubicBezTo>
                    <a:pt x="1340026" y="2796522"/>
                    <a:pt x="1345851" y="2790725"/>
                    <a:pt x="1345851" y="2790725"/>
                  </a:cubicBezTo>
                  <a:cubicBezTo>
                    <a:pt x="1351676" y="2790725"/>
                    <a:pt x="1357501" y="2779129"/>
                    <a:pt x="1363325" y="2784927"/>
                  </a:cubicBezTo>
                  <a:cubicBezTo>
                    <a:pt x="1374975" y="2784927"/>
                    <a:pt x="1363325" y="2779129"/>
                    <a:pt x="1363325" y="2773332"/>
                  </a:cubicBezTo>
                  <a:cubicBezTo>
                    <a:pt x="1369150" y="2767534"/>
                    <a:pt x="1369150" y="2773332"/>
                    <a:pt x="1374975" y="2773332"/>
                  </a:cubicBezTo>
                  <a:cubicBezTo>
                    <a:pt x="1380800" y="2773332"/>
                    <a:pt x="1380800" y="2773332"/>
                    <a:pt x="1386625" y="2779129"/>
                  </a:cubicBezTo>
                  <a:cubicBezTo>
                    <a:pt x="1374975" y="2784927"/>
                    <a:pt x="1386625" y="2790725"/>
                    <a:pt x="1380800" y="2796522"/>
                  </a:cubicBezTo>
                  <a:cubicBezTo>
                    <a:pt x="1380800" y="2796522"/>
                    <a:pt x="1380800" y="2796522"/>
                    <a:pt x="1404099" y="2796522"/>
                  </a:cubicBezTo>
                  <a:cubicBezTo>
                    <a:pt x="1404099" y="2790725"/>
                    <a:pt x="1392449" y="2796522"/>
                    <a:pt x="1392449" y="2790725"/>
                  </a:cubicBezTo>
                  <a:cubicBezTo>
                    <a:pt x="1386625" y="2784927"/>
                    <a:pt x="1392449" y="2784927"/>
                    <a:pt x="1392449" y="2779129"/>
                  </a:cubicBezTo>
                  <a:cubicBezTo>
                    <a:pt x="1409924" y="2779129"/>
                    <a:pt x="1398274" y="2767534"/>
                    <a:pt x="1415749" y="2767534"/>
                  </a:cubicBezTo>
                  <a:cubicBezTo>
                    <a:pt x="1421573" y="2767534"/>
                    <a:pt x="1421573" y="2773332"/>
                    <a:pt x="1421573" y="2779129"/>
                  </a:cubicBezTo>
                  <a:cubicBezTo>
                    <a:pt x="1427398" y="2784927"/>
                    <a:pt x="1421573" y="2790725"/>
                    <a:pt x="1421573" y="2790725"/>
                  </a:cubicBezTo>
                  <a:cubicBezTo>
                    <a:pt x="1444873" y="2790725"/>
                    <a:pt x="1433223" y="2813915"/>
                    <a:pt x="1444873" y="2819713"/>
                  </a:cubicBezTo>
                  <a:cubicBezTo>
                    <a:pt x="1450698" y="2825510"/>
                    <a:pt x="1444873" y="2819713"/>
                    <a:pt x="1450698" y="2813915"/>
                  </a:cubicBezTo>
                  <a:cubicBezTo>
                    <a:pt x="1456523" y="2811016"/>
                    <a:pt x="1462347" y="2808117"/>
                    <a:pt x="1468900" y="2805943"/>
                  </a:cubicBezTo>
                  <a:lnTo>
                    <a:pt x="1487259" y="2802996"/>
                  </a:lnTo>
                  <a:lnTo>
                    <a:pt x="1487361" y="2803187"/>
                  </a:lnTo>
                  <a:cubicBezTo>
                    <a:pt x="1488790" y="2803953"/>
                    <a:pt x="1490219" y="2803953"/>
                    <a:pt x="1490219" y="2803953"/>
                  </a:cubicBezTo>
                  <a:lnTo>
                    <a:pt x="1491551" y="2803823"/>
                  </a:lnTo>
                  <a:lnTo>
                    <a:pt x="1492199" y="2816089"/>
                  </a:lnTo>
                  <a:cubicBezTo>
                    <a:pt x="1492928" y="2819713"/>
                    <a:pt x="1494384" y="2822612"/>
                    <a:pt x="1497296" y="2825510"/>
                  </a:cubicBezTo>
                  <a:cubicBezTo>
                    <a:pt x="1491471" y="2825510"/>
                    <a:pt x="1485647" y="2825510"/>
                    <a:pt x="1479822" y="2825510"/>
                  </a:cubicBezTo>
                  <a:cubicBezTo>
                    <a:pt x="1479822" y="2825510"/>
                    <a:pt x="1473997" y="2819713"/>
                    <a:pt x="1473997" y="2819713"/>
                  </a:cubicBezTo>
                  <a:cubicBezTo>
                    <a:pt x="1468172" y="2813915"/>
                    <a:pt x="1462347" y="2819713"/>
                    <a:pt x="1462347" y="2825510"/>
                  </a:cubicBezTo>
                  <a:cubicBezTo>
                    <a:pt x="1473997" y="2825510"/>
                    <a:pt x="1485647" y="2831308"/>
                    <a:pt x="1497296" y="2831308"/>
                  </a:cubicBezTo>
                  <a:cubicBezTo>
                    <a:pt x="1503121" y="2837105"/>
                    <a:pt x="1508946" y="2825510"/>
                    <a:pt x="1514771" y="2831308"/>
                  </a:cubicBezTo>
                  <a:cubicBezTo>
                    <a:pt x="1514771" y="2842903"/>
                    <a:pt x="1526420" y="2837105"/>
                    <a:pt x="1526420" y="2848701"/>
                  </a:cubicBezTo>
                  <a:cubicBezTo>
                    <a:pt x="1526420" y="2848701"/>
                    <a:pt x="1526420" y="2848701"/>
                    <a:pt x="1514771" y="2854498"/>
                  </a:cubicBezTo>
                  <a:cubicBezTo>
                    <a:pt x="1514771" y="2854498"/>
                    <a:pt x="1514771" y="2854498"/>
                    <a:pt x="1520595" y="2860296"/>
                  </a:cubicBezTo>
                  <a:cubicBezTo>
                    <a:pt x="1532245" y="2848701"/>
                    <a:pt x="1543895" y="2848701"/>
                    <a:pt x="1555544" y="2837105"/>
                  </a:cubicBezTo>
                  <a:cubicBezTo>
                    <a:pt x="1555544" y="2831308"/>
                    <a:pt x="1555544" y="2825510"/>
                    <a:pt x="1549719" y="2819713"/>
                  </a:cubicBezTo>
                  <a:cubicBezTo>
                    <a:pt x="1526420" y="2802320"/>
                    <a:pt x="1503121" y="2784927"/>
                    <a:pt x="1503121" y="2750141"/>
                  </a:cubicBezTo>
                  <a:cubicBezTo>
                    <a:pt x="1491471" y="2732749"/>
                    <a:pt x="1473997" y="2715356"/>
                    <a:pt x="1450698" y="2703761"/>
                  </a:cubicBezTo>
                  <a:close/>
                  <a:moveTo>
                    <a:pt x="1967529" y="2690032"/>
                  </a:moveTo>
                  <a:cubicBezTo>
                    <a:pt x="1961667" y="2689300"/>
                    <a:pt x="1955805" y="2689300"/>
                    <a:pt x="1949943" y="2692229"/>
                  </a:cubicBezTo>
                  <a:cubicBezTo>
                    <a:pt x="1985114" y="2733235"/>
                    <a:pt x="2032008" y="2768383"/>
                    <a:pt x="2084763" y="2803530"/>
                  </a:cubicBezTo>
                  <a:cubicBezTo>
                    <a:pt x="2090625" y="2803530"/>
                    <a:pt x="2102349" y="2821104"/>
                    <a:pt x="2114072" y="2821104"/>
                  </a:cubicBezTo>
                  <a:cubicBezTo>
                    <a:pt x="2114072" y="2821104"/>
                    <a:pt x="2114072" y="2821104"/>
                    <a:pt x="2084763" y="2774240"/>
                  </a:cubicBezTo>
                  <a:cubicBezTo>
                    <a:pt x="2049593" y="2744951"/>
                    <a:pt x="2020284" y="2709803"/>
                    <a:pt x="1985114" y="2692229"/>
                  </a:cubicBezTo>
                  <a:cubicBezTo>
                    <a:pt x="1979252" y="2692229"/>
                    <a:pt x="1973390" y="2690764"/>
                    <a:pt x="1967529" y="2690032"/>
                  </a:cubicBezTo>
                  <a:close/>
                  <a:moveTo>
                    <a:pt x="740391" y="2681471"/>
                  </a:moveTo>
                  <a:cubicBezTo>
                    <a:pt x="740391" y="2681471"/>
                    <a:pt x="740391" y="2681471"/>
                    <a:pt x="711243" y="2710498"/>
                  </a:cubicBezTo>
                  <a:cubicBezTo>
                    <a:pt x="641288" y="2791774"/>
                    <a:pt x="548014" y="2844023"/>
                    <a:pt x="466399" y="2913688"/>
                  </a:cubicBezTo>
                  <a:cubicBezTo>
                    <a:pt x="454740" y="2919493"/>
                    <a:pt x="448911" y="2942715"/>
                    <a:pt x="437251" y="2931104"/>
                  </a:cubicBezTo>
                  <a:cubicBezTo>
                    <a:pt x="425592" y="2936909"/>
                    <a:pt x="425592" y="2948520"/>
                    <a:pt x="419762" y="2954325"/>
                  </a:cubicBezTo>
                  <a:cubicBezTo>
                    <a:pt x="384785" y="2994963"/>
                    <a:pt x="343978" y="3041407"/>
                    <a:pt x="320659" y="3093655"/>
                  </a:cubicBezTo>
                  <a:cubicBezTo>
                    <a:pt x="320659" y="3093655"/>
                    <a:pt x="320659" y="3093655"/>
                    <a:pt x="314830" y="3093655"/>
                  </a:cubicBezTo>
                  <a:cubicBezTo>
                    <a:pt x="311915" y="3096558"/>
                    <a:pt x="310457" y="3096558"/>
                    <a:pt x="309000" y="3095107"/>
                  </a:cubicBezTo>
                  <a:lnTo>
                    <a:pt x="304184" y="3089112"/>
                  </a:lnTo>
                  <a:lnTo>
                    <a:pt x="304964" y="3085617"/>
                  </a:lnTo>
                  <a:lnTo>
                    <a:pt x="306085" y="3084221"/>
                  </a:lnTo>
                  <a:cubicBezTo>
                    <a:pt x="309000" y="3080593"/>
                    <a:pt x="314830" y="3073336"/>
                    <a:pt x="326489" y="3058823"/>
                  </a:cubicBezTo>
                  <a:cubicBezTo>
                    <a:pt x="326489" y="3047212"/>
                    <a:pt x="338148" y="3035601"/>
                    <a:pt x="332318" y="3018185"/>
                  </a:cubicBezTo>
                  <a:cubicBezTo>
                    <a:pt x="332318" y="3018185"/>
                    <a:pt x="332318" y="3018185"/>
                    <a:pt x="314830" y="3023990"/>
                  </a:cubicBezTo>
                  <a:cubicBezTo>
                    <a:pt x="314830" y="3023990"/>
                    <a:pt x="314830" y="3023990"/>
                    <a:pt x="314830" y="3041407"/>
                  </a:cubicBezTo>
                  <a:cubicBezTo>
                    <a:pt x="314830" y="3041407"/>
                    <a:pt x="314830" y="3041407"/>
                    <a:pt x="309911" y="3063449"/>
                  </a:cubicBezTo>
                  <a:lnTo>
                    <a:pt x="304964" y="3085617"/>
                  </a:lnTo>
                  <a:lnTo>
                    <a:pt x="303170" y="3087850"/>
                  </a:lnTo>
                  <a:lnTo>
                    <a:pt x="304184" y="3089112"/>
                  </a:lnTo>
                  <a:lnTo>
                    <a:pt x="303170" y="3093655"/>
                  </a:lnTo>
                  <a:cubicBezTo>
                    <a:pt x="297341" y="3093655"/>
                    <a:pt x="291511" y="3099461"/>
                    <a:pt x="297341" y="3105266"/>
                  </a:cubicBezTo>
                  <a:cubicBezTo>
                    <a:pt x="309000" y="3099461"/>
                    <a:pt x="320659" y="3105266"/>
                    <a:pt x="332318" y="3105266"/>
                  </a:cubicBezTo>
                  <a:cubicBezTo>
                    <a:pt x="332318" y="3105266"/>
                    <a:pt x="332318" y="3105266"/>
                    <a:pt x="349807" y="3064628"/>
                  </a:cubicBezTo>
                  <a:cubicBezTo>
                    <a:pt x="437251" y="2936909"/>
                    <a:pt x="571332" y="2849828"/>
                    <a:pt x="687924" y="2751136"/>
                  </a:cubicBezTo>
                  <a:cubicBezTo>
                    <a:pt x="693754" y="2733720"/>
                    <a:pt x="711243" y="2733720"/>
                    <a:pt x="722902" y="2727914"/>
                  </a:cubicBezTo>
                  <a:cubicBezTo>
                    <a:pt x="740391" y="2722109"/>
                    <a:pt x="752050" y="2704693"/>
                    <a:pt x="752050" y="2687277"/>
                  </a:cubicBezTo>
                  <a:cubicBezTo>
                    <a:pt x="746221" y="2687277"/>
                    <a:pt x="746221" y="2681471"/>
                    <a:pt x="740391" y="2681471"/>
                  </a:cubicBezTo>
                  <a:close/>
                  <a:moveTo>
                    <a:pt x="1135902" y="2681468"/>
                  </a:moveTo>
                  <a:cubicBezTo>
                    <a:pt x="1101025" y="2710508"/>
                    <a:pt x="1054522" y="2739549"/>
                    <a:pt x="1042897" y="2786014"/>
                  </a:cubicBezTo>
                  <a:cubicBezTo>
                    <a:pt x="1048710" y="2826671"/>
                    <a:pt x="1077774" y="2867327"/>
                    <a:pt x="1060335" y="2907984"/>
                  </a:cubicBezTo>
                  <a:cubicBezTo>
                    <a:pt x="1054522" y="2931217"/>
                    <a:pt x="1025458" y="2942833"/>
                    <a:pt x="1037084" y="2971874"/>
                  </a:cubicBezTo>
                  <a:cubicBezTo>
                    <a:pt x="1031271" y="3000914"/>
                    <a:pt x="1002207" y="3018338"/>
                    <a:pt x="984769" y="3041571"/>
                  </a:cubicBezTo>
                  <a:cubicBezTo>
                    <a:pt x="984769" y="3041571"/>
                    <a:pt x="984769" y="3041571"/>
                    <a:pt x="1013833" y="3024147"/>
                  </a:cubicBezTo>
                  <a:cubicBezTo>
                    <a:pt x="1042897" y="3006722"/>
                    <a:pt x="1042897" y="2971874"/>
                    <a:pt x="1054522" y="2942833"/>
                  </a:cubicBezTo>
                  <a:cubicBezTo>
                    <a:pt x="1054522" y="2942833"/>
                    <a:pt x="1054522" y="2942833"/>
                    <a:pt x="1077774" y="2902176"/>
                  </a:cubicBezTo>
                  <a:cubicBezTo>
                    <a:pt x="1071961" y="2896368"/>
                    <a:pt x="1089399" y="2884752"/>
                    <a:pt x="1077774" y="2878944"/>
                  </a:cubicBezTo>
                  <a:cubicBezTo>
                    <a:pt x="1089399" y="2873136"/>
                    <a:pt x="1077774" y="2861519"/>
                    <a:pt x="1077774" y="2855711"/>
                  </a:cubicBezTo>
                  <a:cubicBezTo>
                    <a:pt x="1083586" y="2844095"/>
                    <a:pt x="1095212" y="2861519"/>
                    <a:pt x="1101025" y="2867327"/>
                  </a:cubicBezTo>
                  <a:cubicBezTo>
                    <a:pt x="1106838" y="2861519"/>
                    <a:pt x="1106838" y="2861519"/>
                    <a:pt x="1106838" y="2855711"/>
                  </a:cubicBezTo>
                  <a:cubicBezTo>
                    <a:pt x="1095212" y="2861519"/>
                    <a:pt x="1089399" y="2844095"/>
                    <a:pt x="1083586" y="2849903"/>
                  </a:cubicBezTo>
                  <a:cubicBezTo>
                    <a:pt x="1077774" y="2844095"/>
                    <a:pt x="1077774" y="2838287"/>
                    <a:pt x="1083586" y="2838287"/>
                  </a:cubicBezTo>
                  <a:cubicBezTo>
                    <a:pt x="1083586" y="2838287"/>
                    <a:pt x="1095212" y="2832479"/>
                    <a:pt x="1101025" y="2838287"/>
                  </a:cubicBezTo>
                  <a:cubicBezTo>
                    <a:pt x="1095212" y="2844095"/>
                    <a:pt x="1095212" y="2844095"/>
                    <a:pt x="1095212" y="2844095"/>
                  </a:cubicBezTo>
                  <a:cubicBezTo>
                    <a:pt x="1095212" y="2844095"/>
                    <a:pt x="1095212" y="2844095"/>
                    <a:pt x="1106838" y="2849903"/>
                  </a:cubicBezTo>
                  <a:cubicBezTo>
                    <a:pt x="1118463" y="2849903"/>
                    <a:pt x="1118463" y="2838287"/>
                    <a:pt x="1124276" y="2832479"/>
                  </a:cubicBezTo>
                  <a:cubicBezTo>
                    <a:pt x="1118463" y="2832479"/>
                    <a:pt x="1112650" y="2838287"/>
                    <a:pt x="1106838" y="2838287"/>
                  </a:cubicBezTo>
                  <a:cubicBezTo>
                    <a:pt x="1101025" y="2838287"/>
                    <a:pt x="1095212" y="2826671"/>
                    <a:pt x="1101025" y="2820863"/>
                  </a:cubicBezTo>
                  <a:cubicBezTo>
                    <a:pt x="1095212" y="2815054"/>
                    <a:pt x="1083586" y="2826671"/>
                    <a:pt x="1077774" y="2820863"/>
                  </a:cubicBezTo>
                  <a:cubicBezTo>
                    <a:pt x="1071961" y="2797630"/>
                    <a:pt x="1095212" y="2820863"/>
                    <a:pt x="1101025" y="2809246"/>
                  </a:cubicBezTo>
                  <a:cubicBezTo>
                    <a:pt x="1106838" y="2809246"/>
                    <a:pt x="1106838" y="2820863"/>
                    <a:pt x="1106838" y="2820863"/>
                  </a:cubicBezTo>
                  <a:cubicBezTo>
                    <a:pt x="1118463" y="2815054"/>
                    <a:pt x="1130089" y="2820863"/>
                    <a:pt x="1141714" y="2826671"/>
                  </a:cubicBezTo>
                  <a:cubicBezTo>
                    <a:pt x="1147527" y="2832479"/>
                    <a:pt x="1135902" y="2832479"/>
                    <a:pt x="1135902" y="2838287"/>
                  </a:cubicBezTo>
                  <a:cubicBezTo>
                    <a:pt x="1135902" y="2844095"/>
                    <a:pt x="1141714" y="2849903"/>
                    <a:pt x="1147527" y="2844095"/>
                  </a:cubicBezTo>
                  <a:cubicBezTo>
                    <a:pt x="1147527" y="2844095"/>
                    <a:pt x="1147527" y="2844095"/>
                    <a:pt x="1182404" y="2855711"/>
                  </a:cubicBezTo>
                  <a:cubicBezTo>
                    <a:pt x="1194030" y="2855711"/>
                    <a:pt x="1211468" y="2832479"/>
                    <a:pt x="1223094" y="2849903"/>
                  </a:cubicBezTo>
                  <a:cubicBezTo>
                    <a:pt x="1223094" y="2849903"/>
                    <a:pt x="1223094" y="2855711"/>
                    <a:pt x="1217281" y="2861519"/>
                  </a:cubicBezTo>
                  <a:cubicBezTo>
                    <a:pt x="1217281" y="2867327"/>
                    <a:pt x="1223094" y="2867327"/>
                    <a:pt x="1228906" y="2867327"/>
                  </a:cubicBezTo>
                  <a:cubicBezTo>
                    <a:pt x="1234719" y="2867327"/>
                    <a:pt x="1246345" y="2861519"/>
                    <a:pt x="1252158" y="2867327"/>
                  </a:cubicBezTo>
                  <a:cubicBezTo>
                    <a:pt x="1246345" y="2878944"/>
                    <a:pt x="1234719" y="2878944"/>
                    <a:pt x="1228906" y="2878944"/>
                  </a:cubicBezTo>
                  <a:cubicBezTo>
                    <a:pt x="1228906" y="2878944"/>
                    <a:pt x="1228906" y="2878944"/>
                    <a:pt x="1228906" y="2884752"/>
                  </a:cubicBezTo>
                  <a:cubicBezTo>
                    <a:pt x="1234719" y="2890560"/>
                    <a:pt x="1240532" y="2884752"/>
                    <a:pt x="1246345" y="2878944"/>
                  </a:cubicBezTo>
                  <a:cubicBezTo>
                    <a:pt x="1257970" y="2884752"/>
                    <a:pt x="1246345" y="2896368"/>
                    <a:pt x="1252158" y="2902176"/>
                  </a:cubicBezTo>
                  <a:cubicBezTo>
                    <a:pt x="1252158" y="2913792"/>
                    <a:pt x="1240532" y="2902176"/>
                    <a:pt x="1234719" y="2902176"/>
                  </a:cubicBezTo>
                  <a:cubicBezTo>
                    <a:pt x="1240532" y="2907984"/>
                    <a:pt x="1246345" y="2919600"/>
                    <a:pt x="1252158" y="2919600"/>
                  </a:cubicBezTo>
                  <a:cubicBezTo>
                    <a:pt x="1252158" y="2913792"/>
                    <a:pt x="1257970" y="2913792"/>
                    <a:pt x="1252158" y="2907984"/>
                  </a:cubicBezTo>
                  <a:cubicBezTo>
                    <a:pt x="1263783" y="2902176"/>
                    <a:pt x="1257970" y="2890560"/>
                    <a:pt x="1269596" y="2890560"/>
                  </a:cubicBezTo>
                  <a:cubicBezTo>
                    <a:pt x="1269596" y="2890560"/>
                    <a:pt x="1275409" y="2890560"/>
                    <a:pt x="1275409" y="2896368"/>
                  </a:cubicBezTo>
                  <a:cubicBezTo>
                    <a:pt x="1263783" y="2902176"/>
                    <a:pt x="1263783" y="2913792"/>
                    <a:pt x="1263783" y="2925409"/>
                  </a:cubicBezTo>
                  <a:cubicBezTo>
                    <a:pt x="1269596" y="2925409"/>
                    <a:pt x="1275409" y="2942833"/>
                    <a:pt x="1281221" y="2937025"/>
                  </a:cubicBezTo>
                  <a:cubicBezTo>
                    <a:pt x="1287034" y="2937025"/>
                    <a:pt x="1292847" y="2942833"/>
                    <a:pt x="1292847" y="2948641"/>
                  </a:cubicBezTo>
                  <a:cubicBezTo>
                    <a:pt x="1304473" y="2948641"/>
                    <a:pt x="1316098" y="2948641"/>
                    <a:pt x="1327724" y="2948641"/>
                  </a:cubicBezTo>
                  <a:cubicBezTo>
                    <a:pt x="1321911" y="2942833"/>
                    <a:pt x="1321911" y="2931217"/>
                    <a:pt x="1327724" y="2925409"/>
                  </a:cubicBezTo>
                  <a:cubicBezTo>
                    <a:pt x="1327724" y="2907984"/>
                    <a:pt x="1310285" y="2896368"/>
                    <a:pt x="1298660" y="2884752"/>
                  </a:cubicBezTo>
                  <a:cubicBezTo>
                    <a:pt x="1275409" y="2855711"/>
                    <a:pt x="1298660" y="2820863"/>
                    <a:pt x="1287034" y="2791822"/>
                  </a:cubicBezTo>
                  <a:cubicBezTo>
                    <a:pt x="1269596" y="2733741"/>
                    <a:pt x="1194030" y="2780206"/>
                    <a:pt x="1164966" y="2727933"/>
                  </a:cubicBezTo>
                  <a:cubicBezTo>
                    <a:pt x="1153340" y="2710508"/>
                    <a:pt x="1159153" y="2687276"/>
                    <a:pt x="1135902" y="2681468"/>
                  </a:cubicBezTo>
                  <a:close/>
                  <a:moveTo>
                    <a:pt x="2481521" y="2676573"/>
                  </a:moveTo>
                  <a:cubicBezTo>
                    <a:pt x="2487362" y="2699780"/>
                    <a:pt x="2499046" y="2722988"/>
                    <a:pt x="2510729" y="2740394"/>
                  </a:cubicBezTo>
                  <a:cubicBezTo>
                    <a:pt x="2522413" y="2746196"/>
                    <a:pt x="2522413" y="2757799"/>
                    <a:pt x="2528254" y="2769403"/>
                  </a:cubicBezTo>
                  <a:cubicBezTo>
                    <a:pt x="2534096" y="2781007"/>
                    <a:pt x="2545779" y="2786809"/>
                    <a:pt x="2557462" y="2775205"/>
                  </a:cubicBezTo>
                  <a:cubicBezTo>
                    <a:pt x="2545779" y="2769403"/>
                    <a:pt x="2534096" y="2757799"/>
                    <a:pt x="2528254" y="2751998"/>
                  </a:cubicBezTo>
                  <a:cubicBezTo>
                    <a:pt x="2499046" y="2728790"/>
                    <a:pt x="2504888" y="2693979"/>
                    <a:pt x="2481521" y="2676573"/>
                  </a:cubicBezTo>
                  <a:close/>
                  <a:moveTo>
                    <a:pt x="361572" y="2676573"/>
                  </a:moveTo>
                  <a:cubicBezTo>
                    <a:pt x="361572" y="2688005"/>
                    <a:pt x="345404" y="2699436"/>
                    <a:pt x="345404" y="2710868"/>
                  </a:cubicBezTo>
                  <a:cubicBezTo>
                    <a:pt x="356183" y="2699436"/>
                    <a:pt x="372351" y="2688005"/>
                    <a:pt x="361572" y="2676573"/>
                  </a:cubicBezTo>
                  <a:close/>
                  <a:moveTo>
                    <a:pt x="715898" y="2669225"/>
                  </a:moveTo>
                  <a:cubicBezTo>
                    <a:pt x="675098" y="2680908"/>
                    <a:pt x="645955" y="2727641"/>
                    <a:pt x="605156" y="2751007"/>
                  </a:cubicBezTo>
                  <a:cubicBezTo>
                    <a:pt x="587670" y="2774373"/>
                    <a:pt x="570184" y="2797739"/>
                    <a:pt x="558527" y="2821105"/>
                  </a:cubicBezTo>
                  <a:cubicBezTo>
                    <a:pt x="616813" y="2780214"/>
                    <a:pt x="675098" y="2733482"/>
                    <a:pt x="727555" y="2675067"/>
                  </a:cubicBezTo>
                  <a:cubicBezTo>
                    <a:pt x="727555" y="2669225"/>
                    <a:pt x="721727" y="2669225"/>
                    <a:pt x="715898" y="2669225"/>
                  </a:cubicBezTo>
                  <a:close/>
                  <a:moveTo>
                    <a:pt x="1136271" y="2665225"/>
                  </a:moveTo>
                  <a:cubicBezTo>
                    <a:pt x="1177027" y="2671029"/>
                    <a:pt x="1159560" y="2717454"/>
                    <a:pt x="1188671" y="2734864"/>
                  </a:cubicBezTo>
                  <a:cubicBezTo>
                    <a:pt x="1223605" y="2752273"/>
                    <a:pt x="1264360" y="2734864"/>
                    <a:pt x="1287649" y="2769683"/>
                  </a:cubicBezTo>
                  <a:cubicBezTo>
                    <a:pt x="1293471" y="2775486"/>
                    <a:pt x="1293471" y="2781289"/>
                    <a:pt x="1299294" y="2787092"/>
                  </a:cubicBezTo>
                  <a:cubicBezTo>
                    <a:pt x="1316760" y="2758076"/>
                    <a:pt x="1340049" y="2729060"/>
                    <a:pt x="1369160" y="2723257"/>
                  </a:cubicBezTo>
                  <a:cubicBezTo>
                    <a:pt x="1398271" y="2723257"/>
                    <a:pt x="1415738" y="2700045"/>
                    <a:pt x="1427382" y="2671029"/>
                  </a:cubicBezTo>
                  <a:cubicBezTo>
                    <a:pt x="1439027" y="2659422"/>
                    <a:pt x="1444849" y="2688438"/>
                    <a:pt x="1456494" y="2694241"/>
                  </a:cubicBezTo>
                  <a:cubicBezTo>
                    <a:pt x="1491427" y="2711651"/>
                    <a:pt x="1520538" y="2740667"/>
                    <a:pt x="1526360" y="2781289"/>
                  </a:cubicBezTo>
                  <a:cubicBezTo>
                    <a:pt x="1532182" y="2804502"/>
                    <a:pt x="1572938" y="2810305"/>
                    <a:pt x="1572938" y="2839321"/>
                  </a:cubicBezTo>
                  <a:cubicBezTo>
                    <a:pt x="1584582" y="2845124"/>
                    <a:pt x="1602049" y="2845124"/>
                    <a:pt x="1619516" y="2845124"/>
                  </a:cubicBezTo>
                  <a:cubicBezTo>
                    <a:pt x="1636982" y="2845124"/>
                    <a:pt x="1648627" y="2833518"/>
                    <a:pt x="1660271" y="2833518"/>
                  </a:cubicBezTo>
                  <a:cubicBezTo>
                    <a:pt x="1683560" y="2821912"/>
                    <a:pt x="1695205" y="2804502"/>
                    <a:pt x="1701027" y="2781289"/>
                  </a:cubicBezTo>
                  <a:cubicBezTo>
                    <a:pt x="1724316" y="2775486"/>
                    <a:pt x="1730138" y="2804502"/>
                    <a:pt x="1747605" y="2816108"/>
                  </a:cubicBezTo>
                  <a:cubicBezTo>
                    <a:pt x="1759249" y="2839321"/>
                    <a:pt x="1759249" y="2868337"/>
                    <a:pt x="1776716" y="2891550"/>
                  </a:cubicBezTo>
                  <a:cubicBezTo>
                    <a:pt x="1782538" y="2920566"/>
                    <a:pt x="1800005" y="2943779"/>
                    <a:pt x="1823293" y="2972795"/>
                  </a:cubicBezTo>
                  <a:cubicBezTo>
                    <a:pt x="1829116" y="2961188"/>
                    <a:pt x="1823293" y="2949582"/>
                    <a:pt x="1834938" y="2943779"/>
                  </a:cubicBezTo>
                  <a:cubicBezTo>
                    <a:pt x="1858227" y="2926369"/>
                    <a:pt x="1875693" y="2903156"/>
                    <a:pt x="1910627" y="2903156"/>
                  </a:cubicBezTo>
                  <a:cubicBezTo>
                    <a:pt x="1928093" y="2903156"/>
                    <a:pt x="1945560" y="2874140"/>
                    <a:pt x="1957205" y="2897353"/>
                  </a:cubicBezTo>
                  <a:cubicBezTo>
                    <a:pt x="1957205" y="2932172"/>
                    <a:pt x="1945560" y="2972795"/>
                    <a:pt x="1974671" y="2990204"/>
                  </a:cubicBezTo>
                  <a:cubicBezTo>
                    <a:pt x="1992138" y="2966992"/>
                    <a:pt x="2021249" y="2955385"/>
                    <a:pt x="2050360" y="2961188"/>
                  </a:cubicBezTo>
                  <a:cubicBezTo>
                    <a:pt x="2091116" y="2966992"/>
                    <a:pt x="2114405" y="3019220"/>
                    <a:pt x="2166805" y="2996008"/>
                  </a:cubicBezTo>
                  <a:cubicBezTo>
                    <a:pt x="2184271" y="2996008"/>
                    <a:pt x="2201738" y="3001811"/>
                    <a:pt x="2213382" y="3007614"/>
                  </a:cubicBezTo>
                  <a:cubicBezTo>
                    <a:pt x="2213382" y="3019220"/>
                    <a:pt x="2195916" y="3030827"/>
                    <a:pt x="2201738" y="3042433"/>
                  </a:cubicBezTo>
                  <a:cubicBezTo>
                    <a:pt x="2213382" y="3083055"/>
                    <a:pt x="2254138" y="3117875"/>
                    <a:pt x="2236671" y="3158497"/>
                  </a:cubicBezTo>
                  <a:cubicBezTo>
                    <a:pt x="2236671" y="3181710"/>
                    <a:pt x="2190093" y="3181710"/>
                    <a:pt x="2213382" y="3204923"/>
                  </a:cubicBezTo>
                  <a:cubicBezTo>
                    <a:pt x="2190093" y="3216529"/>
                    <a:pt x="2184271" y="3245545"/>
                    <a:pt x="2160982" y="3262955"/>
                  </a:cubicBezTo>
                  <a:cubicBezTo>
                    <a:pt x="2149338" y="3274561"/>
                    <a:pt x="2143516" y="3291971"/>
                    <a:pt x="2137693" y="3309380"/>
                  </a:cubicBezTo>
                  <a:cubicBezTo>
                    <a:pt x="2143516" y="3309380"/>
                    <a:pt x="2143516" y="3309380"/>
                    <a:pt x="2143516" y="3309380"/>
                  </a:cubicBezTo>
                  <a:cubicBezTo>
                    <a:pt x="2166805" y="3303577"/>
                    <a:pt x="2190093" y="3291971"/>
                    <a:pt x="2207560" y="3303577"/>
                  </a:cubicBezTo>
                  <a:cubicBezTo>
                    <a:pt x="2219205" y="3309380"/>
                    <a:pt x="2230849" y="3326790"/>
                    <a:pt x="2248316" y="3320987"/>
                  </a:cubicBezTo>
                  <a:cubicBezTo>
                    <a:pt x="2265782" y="3309380"/>
                    <a:pt x="2289071" y="3297774"/>
                    <a:pt x="2312360" y="3303577"/>
                  </a:cubicBezTo>
                  <a:cubicBezTo>
                    <a:pt x="2353116" y="3309380"/>
                    <a:pt x="2358938" y="3379019"/>
                    <a:pt x="2399693" y="3344199"/>
                  </a:cubicBezTo>
                  <a:cubicBezTo>
                    <a:pt x="2405516" y="3332593"/>
                    <a:pt x="2417160" y="3309380"/>
                    <a:pt x="2434627" y="3309380"/>
                  </a:cubicBezTo>
                  <a:cubicBezTo>
                    <a:pt x="2475382" y="3303577"/>
                    <a:pt x="2446271" y="3350003"/>
                    <a:pt x="2457916" y="3361609"/>
                  </a:cubicBezTo>
                  <a:cubicBezTo>
                    <a:pt x="2471016" y="3396429"/>
                    <a:pt x="2487391" y="3437777"/>
                    <a:pt x="2480022" y="3473412"/>
                  </a:cubicBezTo>
                  <a:lnTo>
                    <a:pt x="2474387" y="3484927"/>
                  </a:lnTo>
                  <a:lnTo>
                    <a:pt x="2470574" y="3486339"/>
                  </a:lnTo>
                  <a:cubicBezTo>
                    <a:pt x="2468507" y="3488636"/>
                    <a:pt x="2467129" y="3491698"/>
                    <a:pt x="2464373" y="3494760"/>
                  </a:cubicBezTo>
                  <a:lnTo>
                    <a:pt x="2469576" y="3494760"/>
                  </a:lnTo>
                  <a:lnTo>
                    <a:pt x="2463738" y="3506689"/>
                  </a:lnTo>
                  <a:cubicBezTo>
                    <a:pt x="2457916" y="3529902"/>
                    <a:pt x="2457916" y="3541508"/>
                    <a:pt x="2457916" y="3558918"/>
                  </a:cubicBezTo>
                  <a:cubicBezTo>
                    <a:pt x="2463738" y="3564721"/>
                    <a:pt x="2463738" y="3570524"/>
                    <a:pt x="2457916" y="3570524"/>
                  </a:cubicBezTo>
                  <a:cubicBezTo>
                    <a:pt x="2457916" y="3611146"/>
                    <a:pt x="2417160" y="3640162"/>
                    <a:pt x="2388049" y="3657572"/>
                  </a:cubicBezTo>
                  <a:cubicBezTo>
                    <a:pt x="2364760" y="3663375"/>
                    <a:pt x="2329827" y="3674982"/>
                    <a:pt x="2324005" y="3703998"/>
                  </a:cubicBezTo>
                  <a:cubicBezTo>
                    <a:pt x="2324005" y="3756226"/>
                    <a:pt x="2329827" y="3820061"/>
                    <a:pt x="2283249" y="3854881"/>
                  </a:cubicBezTo>
                  <a:cubicBezTo>
                    <a:pt x="2265782" y="3872290"/>
                    <a:pt x="2230849" y="3872290"/>
                    <a:pt x="2207560" y="3866487"/>
                  </a:cubicBezTo>
                  <a:cubicBezTo>
                    <a:pt x="2195916" y="3860684"/>
                    <a:pt x="2190093" y="3849077"/>
                    <a:pt x="2184271" y="3843274"/>
                  </a:cubicBezTo>
                  <a:cubicBezTo>
                    <a:pt x="2160982" y="3837471"/>
                    <a:pt x="2137693" y="3814258"/>
                    <a:pt x="2137693" y="3785242"/>
                  </a:cubicBezTo>
                  <a:cubicBezTo>
                    <a:pt x="2131871" y="3756226"/>
                    <a:pt x="2131871" y="3733014"/>
                    <a:pt x="2131871" y="3703998"/>
                  </a:cubicBezTo>
                  <a:cubicBezTo>
                    <a:pt x="2114405" y="3721407"/>
                    <a:pt x="2096938" y="3733014"/>
                    <a:pt x="2073649" y="3744620"/>
                  </a:cubicBezTo>
                  <a:cubicBezTo>
                    <a:pt x="2062005" y="3750423"/>
                    <a:pt x="2038716" y="3750423"/>
                    <a:pt x="2021249" y="3756226"/>
                  </a:cubicBezTo>
                  <a:cubicBezTo>
                    <a:pt x="1997960" y="3773636"/>
                    <a:pt x="1968849" y="3779439"/>
                    <a:pt x="1939738" y="3773636"/>
                  </a:cubicBezTo>
                  <a:cubicBezTo>
                    <a:pt x="1904805" y="3791046"/>
                    <a:pt x="1869871" y="3802652"/>
                    <a:pt x="1834938" y="3791046"/>
                  </a:cubicBezTo>
                  <a:cubicBezTo>
                    <a:pt x="1834938" y="3820061"/>
                    <a:pt x="1829116" y="3837471"/>
                    <a:pt x="1829116" y="3866487"/>
                  </a:cubicBezTo>
                  <a:cubicBezTo>
                    <a:pt x="1823293" y="3907109"/>
                    <a:pt x="1869871" y="3930322"/>
                    <a:pt x="1881516" y="3965141"/>
                  </a:cubicBezTo>
                  <a:cubicBezTo>
                    <a:pt x="1881516" y="3994157"/>
                    <a:pt x="1881516" y="3994157"/>
                    <a:pt x="1881516" y="3994157"/>
                  </a:cubicBezTo>
                  <a:cubicBezTo>
                    <a:pt x="1916449" y="4011567"/>
                    <a:pt x="1939738" y="4052189"/>
                    <a:pt x="1974671" y="4028977"/>
                  </a:cubicBezTo>
                  <a:cubicBezTo>
                    <a:pt x="2003782" y="3994157"/>
                    <a:pt x="2044538" y="3965141"/>
                    <a:pt x="2091116" y="3953535"/>
                  </a:cubicBezTo>
                  <a:cubicBezTo>
                    <a:pt x="2108582" y="3953535"/>
                    <a:pt x="2126049" y="3947732"/>
                    <a:pt x="2143516" y="3953535"/>
                  </a:cubicBezTo>
                  <a:cubicBezTo>
                    <a:pt x="2172627" y="3953535"/>
                    <a:pt x="2195916" y="3982551"/>
                    <a:pt x="2201738" y="4005764"/>
                  </a:cubicBezTo>
                  <a:cubicBezTo>
                    <a:pt x="2213382" y="4028977"/>
                    <a:pt x="2195916" y="4040583"/>
                    <a:pt x="2184271" y="4057993"/>
                  </a:cubicBezTo>
                  <a:cubicBezTo>
                    <a:pt x="2166805" y="4063796"/>
                    <a:pt x="2149338" y="4063796"/>
                    <a:pt x="2131871" y="4057993"/>
                  </a:cubicBezTo>
                  <a:cubicBezTo>
                    <a:pt x="2131871" y="4046386"/>
                    <a:pt x="2126049" y="4034780"/>
                    <a:pt x="2114405" y="4034780"/>
                  </a:cubicBezTo>
                  <a:cubicBezTo>
                    <a:pt x="2044538" y="4028977"/>
                    <a:pt x="2015427" y="4098615"/>
                    <a:pt x="1974671" y="4133434"/>
                  </a:cubicBezTo>
                  <a:cubicBezTo>
                    <a:pt x="1928093" y="4191466"/>
                    <a:pt x="1875693" y="4237892"/>
                    <a:pt x="1811649" y="4272711"/>
                  </a:cubicBezTo>
                  <a:cubicBezTo>
                    <a:pt x="1724316" y="4301727"/>
                    <a:pt x="1613694" y="4295924"/>
                    <a:pt x="1538005" y="4237892"/>
                  </a:cubicBezTo>
                  <a:cubicBezTo>
                    <a:pt x="1479782" y="4203072"/>
                    <a:pt x="1450671" y="4133434"/>
                    <a:pt x="1433205" y="4069599"/>
                  </a:cubicBezTo>
                  <a:cubicBezTo>
                    <a:pt x="1427382" y="4069599"/>
                    <a:pt x="1415738" y="4075402"/>
                    <a:pt x="1409916" y="4081205"/>
                  </a:cubicBezTo>
                  <a:lnTo>
                    <a:pt x="1411633" y="4089420"/>
                  </a:lnTo>
                  <a:lnTo>
                    <a:pt x="1407340" y="4087989"/>
                  </a:lnTo>
                  <a:cubicBezTo>
                    <a:pt x="1405911" y="4086560"/>
                    <a:pt x="1404482" y="4085131"/>
                    <a:pt x="1398765" y="4085131"/>
                  </a:cubicBezTo>
                  <a:cubicBezTo>
                    <a:pt x="1398765" y="4090847"/>
                    <a:pt x="1403052" y="4095134"/>
                    <a:pt x="1407340" y="4096563"/>
                  </a:cubicBezTo>
                  <a:lnTo>
                    <a:pt x="1412419" y="4093178"/>
                  </a:lnTo>
                  <a:lnTo>
                    <a:pt x="1420833" y="4133435"/>
                  </a:lnTo>
                  <a:cubicBezTo>
                    <a:pt x="1423016" y="4150844"/>
                    <a:pt x="1421561" y="4168254"/>
                    <a:pt x="1409916" y="4185663"/>
                  </a:cubicBezTo>
                  <a:cubicBezTo>
                    <a:pt x="1398271" y="4214679"/>
                    <a:pt x="1374982" y="4249498"/>
                    <a:pt x="1334227" y="4243695"/>
                  </a:cubicBezTo>
                  <a:cubicBezTo>
                    <a:pt x="1299294" y="4243695"/>
                    <a:pt x="1270182" y="4197269"/>
                    <a:pt x="1229427" y="4220482"/>
                  </a:cubicBezTo>
                  <a:cubicBezTo>
                    <a:pt x="1200316" y="4249498"/>
                    <a:pt x="1182849" y="4307530"/>
                    <a:pt x="1136271" y="4301727"/>
                  </a:cubicBezTo>
                  <a:cubicBezTo>
                    <a:pt x="1118805" y="4301727"/>
                    <a:pt x="1101338" y="4301727"/>
                    <a:pt x="1083871" y="4290120"/>
                  </a:cubicBezTo>
                  <a:cubicBezTo>
                    <a:pt x="1072227" y="4284317"/>
                    <a:pt x="1054760" y="4290120"/>
                    <a:pt x="1043116" y="4301727"/>
                  </a:cubicBezTo>
                  <a:cubicBezTo>
                    <a:pt x="1037294" y="4313333"/>
                    <a:pt x="1043116" y="4330743"/>
                    <a:pt x="1025649" y="4336546"/>
                  </a:cubicBezTo>
                  <a:cubicBezTo>
                    <a:pt x="990716" y="4342349"/>
                    <a:pt x="973249" y="4307530"/>
                    <a:pt x="955782" y="4284317"/>
                  </a:cubicBezTo>
                  <a:cubicBezTo>
                    <a:pt x="944138" y="4261104"/>
                    <a:pt x="949960" y="4226285"/>
                    <a:pt x="949960" y="4203072"/>
                  </a:cubicBezTo>
                  <a:cubicBezTo>
                    <a:pt x="949960" y="4179860"/>
                    <a:pt x="926671" y="4162450"/>
                    <a:pt x="915027" y="4139237"/>
                  </a:cubicBezTo>
                  <a:cubicBezTo>
                    <a:pt x="891738" y="4110221"/>
                    <a:pt x="897560" y="4069599"/>
                    <a:pt x="909205" y="4034780"/>
                  </a:cubicBezTo>
                  <a:cubicBezTo>
                    <a:pt x="915027" y="3999961"/>
                    <a:pt x="915027" y="3999961"/>
                    <a:pt x="915027" y="3999961"/>
                  </a:cubicBezTo>
                  <a:cubicBezTo>
                    <a:pt x="903382" y="3999961"/>
                    <a:pt x="885916" y="4011567"/>
                    <a:pt x="874271" y="4017370"/>
                  </a:cubicBezTo>
                  <a:cubicBezTo>
                    <a:pt x="868449" y="4034780"/>
                    <a:pt x="862627" y="4052189"/>
                    <a:pt x="845160" y="4057993"/>
                  </a:cubicBezTo>
                  <a:cubicBezTo>
                    <a:pt x="816049" y="4069599"/>
                    <a:pt x="816049" y="4069599"/>
                    <a:pt x="816049" y="4069599"/>
                  </a:cubicBezTo>
                  <a:cubicBezTo>
                    <a:pt x="810227" y="4063796"/>
                    <a:pt x="798582" y="4063796"/>
                    <a:pt x="792760" y="4052189"/>
                  </a:cubicBezTo>
                  <a:cubicBezTo>
                    <a:pt x="792760" y="4028977"/>
                    <a:pt x="798582" y="3999961"/>
                    <a:pt x="775294" y="3982551"/>
                  </a:cubicBezTo>
                  <a:cubicBezTo>
                    <a:pt x="752005" y="3947732"/>
                    <a:pt x="752005" y="3947732"/>
                    <a:pt x="752005" y="3947732"/>
                  </a:cubicBezTo>
                  <a:cubicBezTo>
                    <a:pt x="722894" y="3953535"/>
                    <a:pt x="740360" y="3988354"/>
                    <a:pt x="711249" y="3999961"/>
                  </a:cubicBezTo>
                  <a:cubicBezTo>
                    <a:pt x="693782" y="4017370"/>
                    <a:pt x="664671" y="3988354"/>
                    <a:pt x="658849" y="4017370"/>
                  </a:cubicBezTo>
                  <a:cubicBezTo>
                    <a:pt x="658849" y="4046386"/>
                    <a:pt x="705427" y="4081205"/>
                    <a:pt x="664671" y="4104418"/>
                  </a:cubicBezTo>
                  <a:cubicBezTo>
                    <a:pt x="653027" y="4104418"/>
                    <a:pt x="647205" y="4087009"/>
                    <a:pt x="629738" y="4081205"/>
                  </a:cubicBezTo>
                  <a:cubicBezTo>
                    <a:pt x="600627" y="4063796"/>
                    <a:pt x="559871" y="4046386"/>
                    <a:pt x="542405" y="4011567"/>
                  </a:cubicBezTo>
                  <a:cubicBezTo>
                    <a:pt x="530760" y="3965141"/>
                    <a:pt x="507471" y="3924519"/>
                    <a:pt x="478360" y="3889700"/>
                  </a:cubicBezTo>
                  <a:cubicBezTo>
                    <a:pt x="431782" y="3854881"/>
                    <a:pt x="402671" y="3796849"/>
                    <a:pt x="402671" y="3738817"/>
                  </a:cubicBezTo>
                  <a:cubicBezTo>
                    <a:pt x="414316" y="3686588"/>
                    <a:pt x="414316" y="3686588"/>
                    <a:pt x="414316" y="3686588"/>
                  </a:cubicBezTo>
                  <a:cubicBezTo>
                    <a:pt x="414316" y="3657572"/>
                    <a:pt x="396849" y="3622753"/>
                    <a:pt x="425960" y="3593737"/>
                  </a:cubicBezTo>
                  <a:cubicBezTo>
                    <a:pt x="449249" y="3582130"/>
                    <a:pt x="449249" y="3582130"/>
                    <a:pt x="449249" y="3582130"/>
                  </a:cubicBezTo>
                  <a:cubicBezTo>
                    <a:pt x="460894" y="3587934"/>
                    <a:pt x="472538" y="3582130"/>
                    <a:pt x="478360" y="3570524"/>
                  </a:cubicBezTo>
                  <a:cubicBezTo>
                    <a:pt x="484182" y="3558918"/>
                    <a:pt x="472538" y="3541508"/>
                    <a:pt x="466716" y="3529902"/>
                  </a:cubicBezTo>
                  <a:cubicBezTo>
                    <a:pt x="466716" y="3512492"/>
                    <a:pt x="455071" y="3495083"/>
                    <a:pt x="455071" y="3477673"/>
                  </a:cubicBezTo>
                  <a:cubicBezTo>
                    <a:pt x="449249" y="3442854"/>
                    <a:pt x="466716" y="3408035"/>
                    <a:pt x="437605" y="3379019"/>
                  </a:cubicBezTo>
                  <a:cubicBezTo>
                    <a:pt x="437605" y="3361609"/>
                    <a:pt x="408494" y="3361609"/>
                    <a:pt x="420138" y="3338396"/>
                  </a:cubicBezTo>
                  <a:cubicBezTo>
                    <a:pt x="425960" y="3332593"/>
                    <a:pt x="437605" y="3326790"/>
                    <a:pt x="443427" y="3326790"/>
                  </a:cubicBezTo>
                  <a:cubicBezTo>
                    <a:pt x="472538" y="3326790"/>
                    <a:pt x="484182" y="3361609"/>
                    <a:pt x="513294" y="3350003"/>
                  </a:cubicBezTo>
                  <a:cubicBezTo>
                    <a:pt x="519116" y="3338396"/>
                    <a:pt x="536582" y="3326790"/>
                    <a:pt x="524938" y="3315183"/>
                  </a:cubicBezTo>
                  <a:cubicBezTo>
                    <a:pt x="501649" y="3297774"/>
                    <a:pt x="478360" y="3303577"/>
                    <a:pt x="455071" y="3303577"/>
                  </a:cubicBezTo>
                  <a:cubicBezTo>
                    <a:pt x="437605" y="3297774"/>
                    <a:pt x="420138" y="3286167"/>
                    <a:pt x="420138" y="3262955"/>
                  </a:cubicBezTo>
                  <a:lnTo>
                    <a:pt x="417893" y="3245894"/>
                  </a:lnTo>
                  <a:lnTo>
                    <a:pt x="418894" y="3244893"/>
                  </a:lnTo>
                  <a:lnTo>
                    <a:pt x="417783" y="3245052"/>
                  </a:lnTo>
                  <a:lnTo>
                    <a:pt x="414316" y="3218705"/>
                  </a:lnTo>
                  <a:cubicBezTo>
                    <a:pt x="411405" y="3203472"/>
                    <a:pt x="408494" y="3187513"/>
                    <a:pt x="408494" y="3170103"/>
                  </a:cubicBezTo>
                  <a:cubicBezTo>
                    <a:pt x="402671" y="3129481"/>
                    <a:pt x="443427" y="3094662"/>
                    <a:pt x="472538" y="3065646"/>
                  </a:cubicBezTo>
                  <a:cubicBezTo>
                    <a:pt x="484182" y="3025024"/>
                    <a:pt x="501649" y="2972795"/>
                    <a:pt x="548227" y="2955385"/>
                  </a:cubicBezTo>
                  <a:cubicBezTo>
                    <a:pt x="583160" y="2943779"/>
                    <a:pt x="594805" y="2897353"/>
                    <a:pt x="629738" y="2885747"/>
                  </a:cubicBezTo>
                  <a:cubicBezTo>
                    <a:pt x="658849" y="2879944"/>
                    <a:pt x="687960" y="2879944"/>
                    <a:pt x="717071" y="2891550"/>
                  </a:cubicBezTo>
                  <a:cubicBezTo>
                    <a:pt x="722894" y="2891550"/>
                    <a:pt x="722894" y="2903156"/>
                    <a:pt x="722894" y="2908960"/>
                  </a:cubicBezTo>
                  <a:cubicBezTo>
                    <a:pt x="711249" y="2926369"/>
                    <a:pt x="687960" y="2932172"/>
                    <a:pt x="682138" y="2955385"/>
                  </a:cubicBezTo>
                  <a:cubicBezTo>
                    <a:pt x="687960" y="2984401"/>
                    <a:pt x="722894" y="3001811"/>
                    <a:pt x="722894" y="3030827"/>
                  </a:cubicBezTo>
                  <a:cubicBezTo>
                    <a:pt x="734538" y="3042433"/>
                    <a:pt x="763649" y="3030827"/>
                    <a:pt x="769471" y="3054040"/>
                  </a:cubicBezTo>
                  <a:cubicBezTo>
                    <a:pt x="769471" y="3071449"/>
                    <a:pt x="763649" y="3083055"/>
                    <a:pt x="775294" y="3094662"/>
                  </a:cubicBezTo>
                  <a:cubicBezTo>
                    <a:pt x="792760" y="3117875"/>
                    <a:pt x="816049" y="3117875"/>
                    <a:pt x="845160" y="3117875"/>
                  </a:cubicBezTo>
                  <a:cubicBezTo>
                    <a:pt x="856805" y="3059843"/>
                    <a:pt x="850982" y="2990204"/>
                    <a:pt x="891738" y="2943779"/>
                  </a:cubicBezTo>
                  <a:cubicBezTo>
                    <a:pt x="926671" y="2891550"/>
                    <a:pt x="979071" y="2845124"/>
                    <a:pt x="1019827" y="2792896"/>
                  </a:cubicBezTo>
                  <a:cubicBezTo>
                    <a:pt x="1037294" y="2740667"/>
                    <a:pt x="1095516" y="2705848"/>
                    <a:pt x="1136271" y="2665225"/>
                  </a:cubicBezTo>
                  <a:close/>
                  <a:moveTo>
                    <a:pt x="2352505" y="2659426"/>
                  </a:moveTo>
                  <a:cubicBezTo>
                    <a:pt x="2352505" y="2659426"/>
                    <a:pt x="2352505" y="2659426"/>
                    <a:pt x="2352505" y="2665216"/>
                  </a:cubicBezTo>
                  <a:cubicBezTo>
                    <a:pt x="2363937" y="2671006"/>
                    <a:pt x="2346789" y="2682587"/>
                    <a:pt x="2352505" y="2688377"/>
                  </a:cubicBezTo>
                  <a:cubicBezTo>
                    <a:pt x="2358221" y="2699957"/>
                    <a:pt x="2352505" y="2711538"/>
                    <a:pt x="2363937" y="2723118"/>
                  </a:cubicBezTo>
                  <a:cubicBezTo>
                    <a:pt x="2363937" y="2717328"/>
                    <a:pt x="2358221" y="2711538"/>
                    <a:pt x="2358221" y="2705747"/>
                  </a:cubicBezTo>
                  <a:cubicBezTo>
                    <a:pt x="2358221" y="2694167"/>
                    <a:pt x="2369653" y="2699957"/>
                    <a:pt x="2375369" y="2694167"/>
                  </a:cubicBezTo>
                  <a:cubicBezTo>
                    <a:pt x="2381085" y="2699957"/>
                    <a:pt x="2381085" y="2705747"/>
                    <a:pt x="2381085" y="2717328"/>
                  </a:cubicBezTo>
                  <a:cubicBezTo>
                    <a:pt x="2386801" y="2717328"/>
                    <a:pt x="2392517" y="2723118"/>
                    <a:pt x="2398233" y="2717328"/>
                  </a:cubicBezTo>
                  <a:lnTo>
                    <a:pt x="2381322" y="2688996"/>
                  </a:lnTo>
                  <a:lnTo>
                    <a:pt x="2380349" y="2681396"/>
                  </a:lnTo>
                  <a:lnTo>
                    <a:pt x="2372197" y="2678848"/>
                  </a:lnTo>
                  <a:close/>
                  <a:moveTo>
                    <a:pt x="2317146" y="2656465"/>
                  </a:moveTo>
                  <a:cubicBezTo>
                    <a:pt x="2310532" y="2652893"/>
                    <a:pt x="2303183" y="2652893"/>
                    <a:pt x="2300244" y="2658609"/>
                  </a:cubicBezTo>
                  <a:cubicBezTo>
                    <a:pt x="2306123" y="2664324"/>
                    <a:pt x="2306123" y="2675756"/>
                    <a:pt x="2312002" y="2681472"/>
                  </a:cubicBezTo>
                  <a:cubicBezTo>
                    <a:pt x="2312002" y="2681472"/>
                    <a:pt x="2312002" y="2681472"/>
                    <a:pt x="2312002" y="2664324"/>
                  </a:cubicBezTo>
                  <a:cubicBezTo>
                    <a:pt x="2312002" y="2664324"/>
                    <a:pt x="2312002" y="2658609"/>
                    <a:pt x="2317881" y="2658609"/>
                  </a:cubicBezTo>
                  <a:cubicBezTo>
                    <a:pt x="2312002" y="2670040"/>
                    <a:pt x="2329640" y="2670040"/>
                    <a:pt x="2329640" y="2675756"/>
                  </a:cubicBezTo>
                  <a:cubicBezTo>
                    <a:pt x="2329640" y="2667182"/>
                    <a:pt x="2323761" y="2660038"/>
                    <a:pt x="2317146" y="2656465"/>
                  </a:cubicBezTo>
                  <a:close/>
                  <a:moveTo>
                    <a:pt x="2422728" y="2652076"/>
                  </a:moveTo>
                  <a:lnTo>
                    <a:pt x="2427627" y="2669224"/>
                  </a:lnTo>
                  <a:lnTo>
                    <a:pt x="2427627" y="2659425"/>
                  </a:lnTo>
                  <a:close/>
                  <a:moveTo>
                    <a:pt x="2270848" y="2652076"/>
                  </a:moveTo>
                  <a:cubicBezTo>
                    <a:pt x="2270848" y="2652076"/>
                    <a:pt x="2270848" y="2652076"/>
                    <a:pt x="2276564" y="2658200"/>
                  </a:cubicBezTo>
                  <a:cubicBezTo>
                    <a:pt x="2282280" y="2658200"/>
                    <a:pt x="2276564" y="2670449"/>
                    <a:pt x="2287997" y="2676573"/>
                  </a:cubicBezTo>
                  <a:cubicBezTo>
                    <a:pt x="2287997" y="2676573"/>
                    <a:pt x="2287997" y="2676573"/>
                    <a:pt x="2287997" y="2670449"/>
                  </a:cubicBezTo>
                  <a:cubicBezTo>
                    <a:pt x="2287997" y="2658200"/>
                    <a:pt x="2282280" y="2652076"/>
                    <a:pt x="2270848" y="2652076"/>
                  </a:cubicBezTo>
                  <a:close/>
                  <a:moveTo>
                    <a:pt x="430921" y="2652076"/>
                  </a:moveTo>
                  <a:cubicBezTo>
                    <a:pt x="407760" y="2669836"/>
                    <a:pt x="401970" y="2693517"/>
                    <a:pt x="390389" y="2711277"/>
                  </a:cubicBezTo>
                  <a:cubicBezTo>
                    <a:pt x="390389" y="2717197"/>
                    <a:pt x="384599" y="2723117"/>
                    <a:pt x="390389" y="2723117"/>
                  </a:cubicBezTo>
                  <a:cubicBezTo>
                    <a:pt x="396179" y="2717197"/>
                    <a:pt x="401970" y="2705357"/>
                    <a:pt x="407760" y="2693517"/>
                  </a:cubicBezTo>
                  <a:cubicBezTo>
                    <a:pt x="413550" y="2687597"/>
                    <a:pt x="419340" y="2693517"/>
                    <a:pt x="419340" y="2693517"/>
                  </a:cubicBezTo>
                  <a:cubicBezTo>
                    <a:pt x="430921" y="2699437"/>
                    <a:pt x="436711" y="2681677"/>
                    <a:pt x="448291" y="2675756"/>
                  </a:cubicBezTo>
                  <a:cubicBezTo>
                    <a:pt x="442501" y="2675756"/>
                    <a:pt x="436711" y="2681677"/>
                    <a:pt x="430921" y="2675756"/>
                  </a:cubicBezTo>
                  <a:cubicBezTo>
                    <a:pt x="425130" y="2669836"/>
                    <a:pt x="430921" y="2657996"/>
                    <a:pt x="430921" y="2652076"/>
                  </a:cubicBezTo>
                  <a:close/>
                  <a:moveTo>
                    <a:pt x="2201443" y="2652075"/>
                  </a:moveTo>
                  <a:cubicBezTo>
                    <a:pt x="2201443" y="2652075"/>
                    <a:pt x="2201443" y="2652075"/>
                    <a:pt x="2201443" y="2681026"/>
                  </a:cubicBezTo>
                  <a:cubicBezTo>
                    <a:pt x="2201443" y="2686816"/>
                    <a:pt x="2190011" y="2692606"/>
                    <a:pt x="2190011" y="2698396"/>
                  </a:cubicBezTo>
                  <a:cubicBezTo>
                    <a:pt x="2201443" y="2698396"/>
                    <a:pt x="2212875" y="2715767"/>
                    <a:pt x="2218590" y="2715767"/>
                  </a:cubicBezTo>
                  <a:cubicBezTo>
                    <a:pt x="2224306" y="2704187"/>
                    <a:pt x="2218590" y="2686816"/>
                    <a:pt x="2212875" y="2681026"/>
                  </a:cubicBezTo>
                  <a:cubicBezTo>
                    <a:pt x="2218590" y="2663655"/>
                    <a:pt x="2201443" y="2663655"/>
                    <a:pt x="2201443" y="2652075"/>
                  </a:cubicBezTo>
                  <a:close/>
                  <a:moveTo>
                    <a:pt x="501981" y="2647177"/>
                  </a:moveTo>
                  <a:cubicBezTo>
                    <a:pt x="472380" y="2670233"/>
                    <a:pt x="466460" y="2710580"/>
                    <a:pt x="460540" y="2745164"/>
                  </a:cubicBezTo>
                  <a:cubicBezTo>
                    <a:pt x="460540" y="2745164"/>
                    <a:pt x="472380" y="2727872"/>
                    <a:pt x="478300" y="2745164"/>
                  </a:cubicBezTo>
                  <a:cubicBezTo>
                    <a:pt x="472380" y="2756692"/>
                    <a:pt x="484220" y="2750928"/>
                    <a:pt x="490141" y="2762456"/>
                  </a:cubicBezTo>
                  <a:cubicBezTo>
                    <a:pt x="484220" y="2773984"/>
                    <a:pt x="472380" y="2785512"/>
                    <a:pt x="466460" y="2802804"/>
                  </a:cubicBezTo>
                  <a:cubicBezTo>
                    <a:pt x="478300" y="2797040"/>
                    <a:pt x="478300" y="2785512"/>
                    <a:pt x="484220" y="2779748"/>
                  </a:cubicBezTo>
                  <a:cubicBezTo>
                    <a:pt x="496061" y="2785512"/>
                    <a:pt x="490141" y="2797040"/>
                    <a:pt x="490141" y="2802804"/>
                  </a:cubicBezTo>
                  <a:cubicBezTo>
                    <a:pt x="501981" y="2814331"/>
                    <a:pt x="484220" y="2825859"/>
                    <a:pt x="478300" y="2837387"/>
                  </a:cubicBezTo>
                  <a:cubicBezTo>
                    <a:pt x="484220" y="2837387"/>
                    <a:pt x="484220" y="2843151"/>
                    <a:pt x="490141" y="2843151"/>
                  </a:cubicBezTo>
                  <a:cubicBezTo>
                    <a:pt x="513821" y="2820095"/>
                    <a:pt x="531581" y="2791276"/>
                    <a:pt x="531581" y="2756692"/>
                  </a:cubicBezTo>
                  <a:cubicBezTo>
                    <a:pt x="519741" y="2750928"/>
                    <a:pt x="519741" y="2773984"/>
                    <a:pt x="507901" y="2768220"/>
                  </a:cubicBezTo>
                  <a:cubicBezTo>
                    <a:pt x="496061" y="2756692"/>
                    <a:pt x="513821" y="2745164"/>
                    <a:pt x="507901" y="2727872"/>
                  </a:cubicBezTo>
                  <a:cubicBezTo>
                    <a:pt x="507901" y="2716344"/>
                    <a:pt x="490141" y="2727872"/>
                    <a:pt x="484220" y="2716344"/>
                  </a:cubicBezTo>
                  <a:cubicBezTo>
                    <a:pt x="478300" y="2687525"/>
                    <a:pt x="490141" y="2670233"/>
                    <a:pt x="501981" y="2647177"/>
                  </a:cubicBezTo>
                  <a:close/>
                  <a:moveTo>
                    <a:pt x="2248803" y="2622679"/>
                  </a:moveTo>
                  <a:cubicBezTo>
                    <a:pt x="2253703" y="2628395"/>
                    <a:pt x="2253703" y="2639827"/>
                    <a:pt x="2258602" y="2639827"/>
                  </a:cubicBezTo>
                  <a:cubicBezTo>
                    <a:pt x="2258602" y="2634111"/>
                    <a:pt x="2253703" y="2628395"/>
                    <a:pt x="2248803" y="2622679"/>
                  </a:cubicBezTo>
                  <a:close/>
                  <a:moveTo>
                    <a:pt x="2175926" y="2621352"/>
                  </a:moveTo>
                  <a:cubicBezTo>
                    <a:pt x="2172864" y="2620638"/>
                    <a:pt x="2169802" y="2620638"/>
                    <a:pt x="2166739" y="2623496"/>
                  </a:cubicBezTo>
                  <a:cubicBezTo>
                    <a:pt x="2148366" y="2617780"/>
                    <a:pt x="2154491" y="2640643"/>
                    <a:pt x="2148366" y="2646359"/>
                  </a:cubicBezTo>
                  <a:cubicBezTo>
                    <a:pt x="2154491" y="2652075"/>
                    <a:pt x="2154491" y="2652075"/>
                    <a:pt x="2160615" y="2652075"/>
                  </a:cubicBezTo>
                  <a:cubicBezTo>
                    <a:pt x="2160615" y="2634927"/>
                    <a:pt x="2185112" y="2640643"/>
                    <a:pt x="2185112" y="2623496"/>
                  </a:cubicBezTo>
                  <a:cubicBezTo>
                    <a:pt x="2182050" y="2623496"/>
                    <a:pt x="2178988" y="2622067"/>
                    <a:pt x="2175926" y="2621352"/>
                  </a:cubicBezTo>
                  <a:close/>
                  <a:moveTo>
                    <a:pt x="436563" y="2616162"/>
                  </a:moveTo>
                  <a:cubicBezTo>
                    <a:pt x="434450" y="2616609"/>
                    <a:pt x="432613" y="2618395"/>
                    <a:pt x="431143" y="2622682"/>
                  </a:cubicBezTo>
                  <a:cubicBezTo>
                    <a:pt x="442902" y="2622682"/>
                    <a:pt x="442902" y="2634113"/>
                    <a:pt x="448781" y="2639829"/>
                  </a:cubicBezTo>
                  <a:cubicBezTo>
                    <a:pt x="454660" y="2634113"/>
                    <a:pt x="460539" y="2622682"/>
                    <a:pt x="460539" y="2616966"/>
                  </a:cubicBezTo>
                  <a:cubicBezTo>
                    <a:pt x="451720" y="2625540"/>
                    <a:pt x="442902" y="2614822"/>
                    <a:pt x="436563" y="2616162"/>
                  </a:cubicBezTo>
                  <a:close/>
                  <a:moveTo>
                    <a:pt x="628649" y="2612881"/>
                  </a:moveTo>
                  <a:cubicBezTo>
                    <a:pt x="617013" y="2624376"/>
                    <a:pt x="599559" y="2630123"/>
                    <a:pt x="582105" y="2635871"/>
                  </a:cubicBezTo>
                  <a:cubicBezTo>
                    <a:pt x="564651" y="2653113"/>
                    <a:pt x="553015" y="2681849"/>
                    <a:pt x="523925" y="2681849"/>
                  </a:cubicBezTo>
                  <a:cubicBezTo>
                    <a:pt x="518107" y="2681849"/>
                    <a:pt x="512289" y="2670355"/>
                    <a:pt x="506471" y="2664607"/>
                  </a:cubicBezTo>
                  <a:cubicBezTo>
                    <a:pt x="500653" y="2676102"/>
                    <a:pt x="500653" y="2687597"/>
                    <a:pt x="494835" y="2699091"/>
                  </a:cubicBezTo>
                  <a:cubicBezTo>
                    <a:pt x="494835" y="2704839"/>
                    <a:pt x="494835" y="2704839"/>
                    <a:pt x="500653" y="2704839"/>
                  </a:cubicBezTo>
                  <a:cubicBezTo>
                    <a:pt x="518107" y="2704839"/>
                    <a:pt x="523925" y="2727828"/>
                    <a:pt x="523925" y="2739323"/>
                  </a:cubicBezTo>
                  <a:cubicBezTo>
                    <a:pt x="535561" y="2739323"/>
                    <a:pt x="547197" y="2750817"/>
                    <a:pt x="547197" y="2762312"/>
                  </a:cubicBezTo>
                  <a:cubicBezTo>
                    <a:pt x="582105" y="2716333"/>
                    <a:pt x="605377" y="2664607"/>
                    <a:pt x="634467" y="2612881"/>
                  </a:cubicBezTo>
                  <a:close/>
                  <a:moveTo>
                    <a:pt x="2038131" y="2612880"/>
                  </a:moveTo>
                  <a:cubicBezTo>
                    <a:pt x="2067527" y="2676065"/>
                    <a:pt x="2096924" y="2739250"/>
                    <a:pt x="2155716" y="2779458"/>
                  </a:cubicBezTo>
                  <a:cubicBezTo>
                    <a:pt x="2143958" y="2762226"/>
                    <a:pt x="2138078" y="2744994"/>
                    <a:pt x="2143958" y="2722017"/>
                  </a:cubicBezTo>
                  <a:cubicBezTo>
                    <a:pt x="2149837" y="2699041"/>
                    <a:pt x="2179233" y="2693297"/>
                    <a:pt x="2185112" y="2670321"/>
                  </a:cubicBezTo>
                  <a:cubicBezTo>
                    <a:pt x="2185112" y="2664576"/>
                    <a:pt x="2185112" y="2653088"/>
                    <a:pt x="2179233" y="2653088"/>
                  </a:cubicBezTo>
                  <a:cubicBezTo>
                    <a:pt x="2179233" y="2653088"/>
                    <a:pt x="2179233" y="2658832"/>
                    <a:pt x="2179233" y="2658832"/>
                  </a:cubicBezTo>
                  <a:cubicBezTo>
                    <a:pt x="2173354" y="2664576"/>
                    <a:pt x="2161595" y="2670321"/>
                    <a:pt x="2155716" y="2664576"/>
                  </a:cubicBezTo>
                  <a:cubicBezTo>
                    <a:pt x="2138078" y="2664576"/>
                    <a:pt x="2126320" y="2647344"/>
                    <a:pt x="2120441" y="2635856"/>
                  </a:cubicBezTo>
                  <a:cubicBezTo>
                    <a:pt x="2120441" y="2635856"/>
                    <a:pt x="2120441" y="2635856"/>
                    <a:pt x="2120441" y="2647344"/>
                  </a:cubicBezTo>
                  <a:cubicBezTo>
                    <a:pt x="2120441" y="2647344"/>
                    <a:pt x="2114561" y="2653088"/>
                    <a:pt x="2114561" y="2653088"/>
                  </a:cubicBezTo>
                  <a:cubicBezTo>
                    <a:pt x="2091044" y="2635856"/>
                    <a:pt x="2067527" y="2624368"/>
                    <a:pt x="2038131" y="2612880"/>
                  </a:cubicBezTo>
                  <a:close/>
                  <a:moveTo>
                    <a:pt x="542714" y="2605533"/>
                  </a:moveTo>
                  <a:cubicBezTo>
                    <a:pt x="525344" y="2611412"/>
                    <a:pt x="507973" y="2629050"/>
                    <a:pt x="502183" y="2646688"/>
                  </a:cubicBezTo>
                  <a:cubicBezTo>
                    <a:pt x="502183" y="2646688"/>
                    <a:pt x="502183" y="2646688"/>
                    <a:pt x="519554" y="2634929"/>
                  </a:cubicBezTo>
                  <a:cubicBezTo>
                    <a:pt x="525344" y="2634929"/>
                    <a:pt x="531134" y="2629050"/>
                    <a:pt x="536924" y="2634929"/>
                  </a:cubicBezTo>
                  <a:cubicBezTo>
                    <a:pt x="536924" y="2640808"/>
                    <a:pt x="531134" y="2646688"/>
                    <a:pt x="531134" y="2652567"/>
                  </a:cubicBezTo>
                  <a:cubicBezTo>
                    <a:pt x="531134" y="2658446"/>
                    <a:pt x="525344" y="2664325"/>
                    <a:pt x="531134" y="2664325"/>
                  </a:cubicBezTo>
                  <a:cubicBezTo>
                    <a:pt x="542714" y="2658446"/>
                    <a:pt x="560085" y="2646688"/>
                    <a:pt x="565875" y="2629050"/>
                  </a:cubicBezTo>
                  <a:cubicBezTo>
                    <a:pt x="560085" y="2623171"/>
                    <a:pt x="560085" y="2605533"/>
                    <a:pt x="542714" y="2605533"/>
                  </a:cubicBezTo>
                  <a:close/>
                  <a:moveTo>
                    <a:pt x="354883" y="2605533"/>
                  </a:moveTo>
                  <a:cubicBezTo>
                    <a:pt x="349060" y="2611340"/>
                    <a:pt x="331591" y="2622953"/>
                    <a:pt x="337414" y="2634566"/>
                  </a:cubicBezTo>
                  <a:cubicBezTo>
                    <a:pt x="319945" y="2651986"/>
                    <a:pt x="319945" y="2675213"/>
                    <a:pt x="308299" y="2692633"/>
                  </a:cubicBezTo>
                  <a:cubicBezTo>
                    <a:pt x="290830" y="2727472"/>
                    <a:pt x="261715" y="2762312"/>
                    <a:pt x="279184" y="2797152"/>
                  </a:cubicBezTo>
                  <a:cubicBezTo>
                    <a:pt x="267538" y="2814572"/>
                    <a:pt x="261715" y="2837799"/>
                    <a:pt x="244246" y="2849412"/>
                  </a:cubicBezTo>
                  <a:cubicBezTo>
                    <a:pt x="191839" y="2913285"/>
                    <a:pt x="156901" y="2988771"/>
                    <a:pt x="127785" y="3064257"/>
                  </a:cubicBezTo>
                  <a:cubicBezTo>
                    <a:pt x="127785" y="3075871"/>
                    <a:pt x="110316" y="3075871"/>
                    <a:pt x="98670" y="3075871"/>
                  </a:cubicBezTo>
                  <a:cubicBezTo>
                    <a:pt x="92847" y="3087484"/>
                    <a:pt x="92847" y="3099097"/>
                    <a:pt x="98670" y="3110710"/>
                  </a:cubicBezTo>
                  <a:cubicBezTo>
                    <a:pt x="116139" y="3110710"/>
                    <a:pt x="116139" y="3128130"/>
                    <a:pt x="116139" y="3139744"/>
                  </a:cubicBezTo>
                  <a:cubicBezTo>
                    <a:pt x="116139" y="3139744"/>
                    <a:pt x="116139" y="3139744"/>
                    <a:pt x="127785" y="3128130"/>
                  </a:cubicBezTo>
                  <a:cubicBezTo>
                    <a:pt x="133608" y="3128130"/>
                    <a:pt x="139431" y="3128130"/>
                    <a:pt x="139431" y="3133937"/>
                  </a:cubicBezTo>
                  <a:cubicBezTo>
                    <a:pt x="139431" y="3133937"/>
                    <a:pt x="139431" y="3133937"/>
                    <a:pt x="145254" y="3174583"/>
                  </a:cubicBezTo>
                  <a:cubicBezTo>
                    <a:pt x="133608" y="3221037"/>
                    <a:pt x="121962" y="3273296"/>
                    <a:pt x="81201" y="3296523"/>
                  </a:cubicBezTo>
                  <a:cubicBezTo>
                    <a:pt x="75378" y="3337169"/>
                    <a:pt x="57909" y="3377816"/>
                    <a:pt x="40440" y="3406849"/>
                  </a:cubicBezTo>
                  <a:cubicBezTo>
                    <a:pt x="40440" y="3406849"/>
                    <a:pt x="40440" y="3406849"/>
                    <a:pt x="28794" y="3412656"/>
                  </a:cubicBezTo>
                  <a:cubicBezTo>
                    <a:pt x="28794" y="3430076"/>
                    <a:pt x="17148" y="3441689"/>
                    <a:pt x="22971" y="3459109"/>
                  </a:cubicBezTo>
                  <a:cubicBezTo>
                    <a:pt x="17148" y="3464915"/>
                    <a:pt x="22971" y="3476529"/>
                    <a:pt x="22971" y="3488142"/>
                  </a:cubicBezTo>
                  <a:cubicBezTo>
                    <a:pt x="22971" y="3488142"/>
                    <a:pt x="22971" y="3488142"/>
                    <a:pt x="28794" y="3488142"/>
                  </a:cubicBezTo>
                  <a:cubicBezTo>
                    <a:pt x="34617" y="3488142"/>
                    <a:pt x="40440" y="3493948"/>
                    <a:pt x="40440" y="3505562"/>
                  </a:cubicBezTo>
                  <a:cubicBezTo>
                    <a:pt x="40440" y="3517175"/>
                    <a:pt x="34617" y="3534595"/>
                    <a:pt x="46263" y="3546208"/>
                  </a:cubicBezTo>
                  <a:cubicBezTo>
                    <a:pt x="81201" y="3482335"/>
                    <a:pt x="98670" y="3401042"/>
                    <a:pt x="121962" y="3325556"/>
                  </a:cubicBezTo>
                  <a:cubicBezTo>
                    <a:pt x="139431" y="3302330"/>
                    <a:pt x="121962" y="3267490"/>
                    <a:pt x="133608" y="3238457"/>
                  </a:cubicBezTo>
                  <a:cubicBezTo>
                    <a:pt x="139431" y="3226843"/>
                    <a:pt x="156901" y="3221037"/>
                    <a:pt x="156901" y="3209423"/>
                  </a:cubicBezTo>
                  <a:cubicBezTo>
                    <a:pt x="139431" y="3133937"/>
                    <a:pt x="156901" y="3058451"/>
                    <a:pt x="191839" y="2994578"/>
                  </a:cubicBezTo>
                  <a:cubicBezTo>
                    <a:pt x="197662" y="2982964"/>
                    <a:pt x="209308" y="2988771"/>
                    <a:pt x="215131" y="2994578"/>
                  </a:cubicBezTo>
                  <a:cubicBezTo>
                    <a:pt x="220954" y="2971351"/>
                    <a:pt x="232600" y="2953931"/>
                    <a:pt x="238423" y="2936511"/>
                  </a:cubicBezTo>
                  <a:cubicBezTo>
                    <a:pt x="255892" y="2907478"/>
                    <a:pt x="255892" y="2878445"/>
                    <a:pt x="273361" y="2849412"/>
                  </a:cubicBezTo>
                  <a:cubicBezTo>
                    <a:pt x="296653" y="2768119"/>
                    <a:pt x="331591" y="2692633"/>
                    <a:pt x="366529" y="2617146"/>
                  </a:cubicBezTo>
                  <a:cubicBezTo>
                    <a:pt x="372352" y="2611340"/>
                    <a:pt x="354883" y="2617146"/>
                    <a:pt x="354883" y="2605533"/>
                  </a:cubicBezTo>
                  <a:close/>
                  <a:moveTo>
                    <a:pt x="2149591" y="2605532"/>
                  </a:moveTo>
                  <a:cubicBezTo>
                    <a:pt x="2144079" y="2605532"/>
                    <a:pt x="2138567" y="2616964"/>
                    <a:pt x="2138567" y="2622680"/>
                  </a:cubicBezTo>
                  <a:cubicBezTo>
                    <a:pt x="2144079" y="2611248"/>
                    <a:pt x="2155103" y="2611248"/>
                    <a:pt x="2160615" y="2605532"/>
                  </a:cubicBezTo>
                  <a:cubicBezTo>
                    <a:pt x="2155103" y="2605532"/>
                    <a:pt x="2155103" y="2605532"/>
                    <a:pt x="2149591" y="2605532"/>
                  </a:cubicBezTo>
                  <a:close/>
                  <a:moveTo>
                    <a:pt x="483403" y="2600635"/>
                  </a:moveTo>
                  <a:cubicBezTo>
                    <a:pt x="494836" y="2606147"/>
                    <a:pt x="477687" y="2617171"/>
                    <a:pt x="483403" y="2622683"/>
                  </a:cubicBezTo>
                  <a:cubicBezTo>
                    <a:pt x="483403" y="2622683"/>
                    <a:pt x="483403" y="2622683"/>
                    <a:pt x="489120" y="2617171"/>
                  </a:cubicBezTo>
                  <a:cubicBezTo>
                    <a:pt x="489120" y="2611659"/>
                    <a:pt x="494836" y="2606147"/>
                    <a:pt x="483403" y="2600635"/>
                  </a:cubicBezTo>
                  <a:close/>
                  <a:moveTo>
                    <a:pt x="687133" y="2583486"/>
                  </a:moveTo>
                  <a:cubicBezTo>
                    <a:pt x="687133" y="2583486"/>
                    <a:pt x="687133" y="2583486"/>
                    <a:pt x="681009" y="2589202"/>
                  </a:cubicBezTo>
                  <a:cubicBezTo>
                    <a:pt x="687133" y="2594918"/>
                    <a:pt x="687133" y="2594918"/>
                    <a:pt x="693258" y="2594918"/>
                  </a:cubicBezTo>
                  <a:cubicBezTo>
                    <a:pt x="699382" y="2600634"/>
                    <a:pt x="705506" y="2594918"/>
                    <a:pt x="705506" y="2589202"/>
                  </a:cubicBezTo>
                  <a:close/>
                  <a:moveTo>
                    <a:pt x="576491" y="2576138"/>
                  </a:moveTo>
                  <a:cubicBezTo>
                    <a:pt x="558527" y="2587774"/>
                    <a:pt x="576491" y="2605229"/>
                    <a:pt x="582480" y="2616865"/>
                  </a:cubicBezTo>
                  <a:cubicBezTo>
                    <a:pt x="594456" y="2622683"/>
                    <a:pt x="606432" y="2611047"/>
                    <a:pt x="612420" y="2605229"/>
                  </a:cubicBezTo>
                  <a:cubicBezTo>
                    <a:pt x="612420" y="2605229"/>
                    <a:pt x="612420" y="2605229"/>
                    <a:pt x="588468" y="2605229"/>
                  </a:cubicBezTo>
                  <a:cubicBezTo>
                    <a:pt x="576491" y="2599411"/>
                    <a:pt x="576491" y="2587774"/>
                    <a:pt x="576491" y="2576138"/>
                  </a:cubicBezTo>
                  <a:close/>
                  <a:moveTo>
                    <a:pt x="2251737" y="2571606"/>
                  </a:moveTo>
                  <a:cubicBezTo>
                    <a:pt x="2247272" y="2570624"/>
                    <a:pt x="2242270" y="2570624"/>
                    <a:pt x="2236554" y="2572053"/>
                  </a:cubicBezTo>
                  <a:cubicBezTo>
                    <a:pt x="2236554" y="2580627"/>
                    <a:pt x="2236554" y="2589201"/>
                    <a:pt x="2237983" y="2597060"/>
                  </a:cubicBezTo>
                  <a:lnTo>
                    <a:pt x="2243822" y="2609155"/>
                  </a:lnTo>
                  <a:lnTo>
                    <a:pt x="2242270" y="2612065"/>
                  </a:lnTo>
                  <a:cubicBezTo>
                    <a:pt x="2247986" y="2617781"/>
                    <a:pt x="2247986" y="2617781"/>
                    <a:pt x="2247986" y="2617781"/>
                  </a:cubicBezTo>
                  <a:lnTo>
                    <a:pt x="2243822" y="2609155"/>
                  </a:lnTo>
                  <a:lnTo>
                    <a:pt x="2247986" y="2601347"/>
                  </a:lnTo>
                  <a:cubicBezTo>
                    <a:pt x="2249415" y="2597775"/>
                    <a:pt x="2250844" y="2594917"/>
                    <a:pt x="2253702" y="2594917"/>
                  </a:cubicBezTo>
                  <a:cubicBezTo>
                    <a:pt x="2265134" y="2589201"/>
                    <a:pt x="2276566" y="2600633"/>
                    <a:pt x="2287998" y="2606349"/>
                  </a:cubicBezTo>
                  <a:cubicBezTo>
                    <a:pt x="2287998" y="2606349"/>
                    <a:pt x="2287998" y="2606349"/>
                    <a:pt x="2287998" y="2600633"/>
                  </a:cubicBezTo>
                  <a:lnTo>
                    <a:pt x="2282282" y="2594917"/>
                  </a:lnTo>
                  <a:cubicBezTo>
                    <a:pt x="2273708" y="2586343"/>
                    <a:pt x="2265134" y="2574554"/>
                    <a:pt x="2251737" y="2571606"/>
                  </a:cubicBezTo>
                  <a:close/>
                  <a:moveTo>
                    <a:pt x="1793163" y="2571237"/>
                  </a:moveTo>
                  <a:cubicBezTo>
                    <a:pt x="1793163" y="2582873"/>
                    <a:pt x="1799112" y="2594509"/>
                    <a:pt x="1805061" y="2606146"/>
                  </a:cubicBezTo>
                  <a:cubicBezTo>
                    <a:pt x="1811011" y="2611964"/>
                    <a:pt x="1822909" y="2617782"/>
                    <a:pt x="1834808" y="2617782"/>
                  </a:cubicBezTo>
                  <a:cubicBezTo>
                    <a:pt x="1822909" y="2600327"/>
                    <a:pt x="1805061" y="2588691"/>
                    <a:pt x="1793163" y="2571237"/>
                  </a:cubicBezTo>
                  <a:close/>
                  <a:moveTo>
                    <a:pt x="484056" y="2566339"/>
                  </a:moveTo>
                  <a:cubicBezTo>
                    <a:pt x="472297" y="2571851"/>
                    <a:pt x="460539" y="2582875"/>
                    <a:pt x="460539" y="2588387"/>
                  </a:cubicBezTo>
                  <a:cubicBezTo>
                    <a:pt x="466418" y="2582875"/>
                    <a:pt x="478176" y="2582875"/>
                    <a:pt x="489935" y="2582875"/>
                  </a:cubicBezTo>
                  <a:cubicBezTo>
                    <a:pt x="489935" y="2582875"/>
                    <a:pt x="489935" y="2582875"/>
                    <a:pt x="489935" y="2577363"/>
                  </a:cubicBezTo>
                  <a:cubicBezTo>
                    <a:pt x="489935" y="2571851"/>
                    <a:pt x="484056" y="2566339"/>
                    <a:pt x="484056" y="2566339"/>
                  </a:cubicBezTo>
                  <a:close/>
                  <a:moveTo>
                    <a:pt x="554115" y="2554825"/>
                  </a:moveTo>
                  <a:cubicBezTo>
                    <a:pt x="542357" y="2560459"/>
                    <a:pt x="512961" y="2549191"/>
                    <a:pt x="507082" y="2566094"/>
                  </a:cubicBezTo>
                  <a:cubicBezTo>
                    <a:pt x="507082" y="2582997"/>
                    <a:pt x="507082" y="2594266"/>
                    <a:pt x="507082" y="2605534"/>
                  </a:cubicBezTo>
                  <a:cubicBezTo>
                    <a:pt x="507082" y="2605534"/>
                    <a:pt x="507082" y="2605534"/>
                    <a:pt x="512961" y="2605534"/>
                  </a:cubicBezTo>
                  <a:cubicBezTo>
                    <a:pt x="524719" y="2599900"/>
                    <a:pt x="536478" y="2594266"/>
                    <a:pt x="554115" y="2594266"/>
                  </a:cubicBezTo>
                  <a:cubicBezTo>
                    <a:pt x="554115" y="2594266"/>
                    <a:pt x="554115" y="2594266"/>
                    <a:pt x="559995" y="2560459"/>
                  </a:cubicBezTo>
                  <a:cubicBezTo>
                    <a:pt x="565874" y="2554825"/>
                    <a:pt x="559995" y="2554825"/>
                    <a:pt x="554115" y="2554825"/>
                  </a:cubicBezTo>
                  <a:close/>
                  <a:moveTo>
                    <a:pt x="2427629" y="2554089"/>
                  </a:moveTo>
                  <a:cubicBezTo>
                    <a:pt x="2427629" y="2577288"/>
                    <a:pt x="2445172" y="2588888"/>
                    <a:pt x="2445172" y="2606287"/>
                  </a:cubicBezTo>
                  <a:cubicBezTo>
                    <a:pt x="2451020" y="2617887"/>
                    <a:pt x="2433477" y="2629486"/>
                    <a:pt x="2445172" y="2635286"/>
                  </a:cubicBezTo>
                  <a:cubicBezTo>
                    <a:pt x="2439324" y="2635286"/>
                    <a:pt x="2439324" y="2635286"/>
                    <a:pt x="2439324" y="2635286"/>
                  </a:cubicBezTo>
                  <a:cubicBezTo>
                    <a:pt x="2439324" y="2646885"/>
                    <a:pt x="2451020" y="2658485"/>
                    <a:pt x="2445172" y="2670085"/>
                  </a:cubicBezTo>
                  <a:cubicBezTo>
                    <a:pt x="2456867" y="2681684"/>
                    <a:pt x="2456867" y="2699083"/>
                    <a:pt x="2462715" y="2704883"/>
                  </a:cubicBezTo>
                  <a:cubicBezTo>
                    <a:pt x="2462715" y="2716483"/>
                    <a:pt x="2474410" y="2722283"/>
                    <a:pt x="2468563" y="2733882"/>
                  </a:cubicBezTo>
                  <a:cubicBezTo>
                    <a:pt x="2480258" y="2768681"/>
                    <a:pt x="2480258" y="2809279"/>
                    <a:pt x="2497801" y="2844078"/>
                  </a:cubicBezTo>
                  <a:cubicBezTo>
                    <a:pt x="2503648" y="2913675"/>
                    <a:pt x="2527039" y="2989072"/>
                    <a:pt x="2556277" y="3052870"/>
                  </a:cubicBezTo>
                  <a:cubicBezTo>
                    <a:pt x="2567972" y="3058669"/>
                    <a:pt x="2579667" y="3041270"/>
                    <a:pt x="2591362" y="3041270"/>
                  </a:cubicBezTo>
                  <a:cubicBezTo>
                    <a:pt x="2603058" y="3058669"/>
                    <a:pt x="2608905" y="3076069"/>
                    <a:pt x="2620600" y="3093468"/>
                  </a:cubicBezTo>
                  <a:cubicBezTo>
                    <a:pt x="2632296" y="3145666"/>
                    <a:pt x="2608905" y="3192064"/>
                    <a:pt x="2620600" y="3244262"/>
                  </a:cubicBezTo>
                  <a:cubicBezTo>
                    <a:pt x="2620600" y="3261662"/>
                    <a:pt x="2614753" y="3279061"/>
                    <a:pt x="2632296" y="3284861"/>
                  </a:cubicBezTo>
                  <a:cubicBezTo>
                    <a:pt x="2643991" y="3308060"/>
                    <a:pt x="2643991" y="3337059"/>
                    <a:pt x="2632296" y="3360258"/>
                  </a:cubicBezTo>
                  <a:cubicBezTo>
                    <a:pt x="2638143" y="3435655"/>
                    <a:pt x="2679077" y="3505252"/>
                    <a:pt x="2702467" y="3580649"/>
                  </a:cubicBezTo>
                  <a:cubicBezTo>
                    <a:pt x="2720010" y="3598048"/>
                    <a:pt x="2725857" y="3627047"/>
                    <a:pt x="2749248" y="3627047"/>
                  </a:cubicBezTo>
                  <a:cubicBezTo>
                    <a:pt x="2760943" y="3621247"/>
                    <a:pt x="2755096" y="3609648"/>
                    <a:pt x="2760943" y="3598048"/>
                  </a:cubicBezTo>
                  <a:cubicBezTo>
                    <a:pt x="2755096" y="3586449"/>
                    <a:pt x="2743400" y="3598048"/>
                    <a:pt x="2737553" y="3586449"/>
                  </a:cubicBezTo>
                  <a:cubicBezTo>
                    <a:pt x="2720010" y="3569049"/>
                    <a:pt x="2731705" y="3551650"/>
                    <a:pt x="2737553" y="3528451"/>
                  </a:cubicBezTo>
                  <a:cubicBezTo>
                    <a:pt x="2737553" y="3522651"/>
                    <a:pt x="2749248" y="3511052"/>
                    <a:pt x="2760943" y="3516852"/>
                  </a:cubicBezTo>
                  <a:cubicBezTo>
                    <a:pt x="2772638" y="3522651"/>
                    <a:pt x="2784334" y="3528451"/>
                    <a:pt x="2784334" y="3540051"/>
                  </a:cubicBezTo>
                  <a:cubicBezTo>
                    <a:pt x="2784334" y="3516852"/>
                    <a:pt x="2790181" y="3487853"/>
                    <a:pt x="2784334" y="3464654"/>
                  </a:cubicBezTo>
                  <a:cubicBezTo>
                    <a:pt x="2772638" y="3441454"/>
                    <a:pt x="2749248" y="3458854"/>
                    <a:pt x="2731705" y="3447254"/>
                  </a:cubicBezTo>
                  <a:cubicBezTo>
                    <a:pt x="2690772" y="3395056"/>
                    <a:pt x="2725857" y="3337059"/>
                    <a:pt x="2725857" y="3279061"/>
                  </a:cubicBezTo>
                  <a:cubicBezTo>
                    <a:pt x="2725857" y="3273261"/>
                    <a:pt x="2731705" y="3267461"/>
                    <a:pt x="2737553" y="3261662"/>
                  </a:cubicBezTo>
                  <a:cubicBezTo>
                    <a:pt x="2731705" y="3238462"/>
                    <a:pt x="2720010" y="3221063"/>
                    <a:pt x="2696619" y="3209464"/>
                  </a:cubicBezTo>
                  <a:cubicBezTo>
                    <a:pt x="2690772" y="3180465"/>
                    <a:pt x="2673229" y="3157266"/>
                    <a:pt x="2673229" y="3128267"/>
                  </a:cubicBezTo>
                  <a:cubicBezTo>
                    <a:pt x="2679077" y="3110867"/>
                    <a:pt x="2684924" y="3081868"/>
                    <a:pt x="2673229" y="3064469"/>
                  </a:cubicBezTo>
                  <a:cubicBezTo>
                    <a:pt x="2667381" y="3081868"/>
                    <a:pt x="2679077" y="3099268"/>
                    <a:pt x="2667381" y="3110867"/>
                  </a:cubicBezTo>
                  <a:cubicBezTo>
                    <a:pt x="2638143" y="3110867"/>
                    <a:pt x="2649839" y="3081868"/>
                    <a:pt x="2643991" y="3070269"/>
                  </a:cubicBezTo>
                  <a:cubicBezTo>
                    <a:pt x="2632296" y="3041270"/>
                    <a:pt x="2626448" y="3018071"/>
                    <a:pt x="2608905" y="2994872"/>
                  </a:cubicBezTo>
                  <a:cubicBezTo>
                    <a:pt x="2603058" y="2994872"/>
                    <a:pt x="2597210" y="2994872"/>
                    <a:pt x="2591362" y="2994872"/>
                  </a:cubicBezTo>
                  <a:cubicBezTo>
                    <a:pt x="2573820" y="2989072"/>
                    <a:pt x="2573820" y="2971673"/>
                    <a:pt x="2573820" y="2954273"/>
                  </a:cubicBezTo>
                  <a:cubicBezTo>
                    <a:pt x="2567972" y="2954273"/>
                    <a:pt x="2562124" y="2948474"/>
                    <a:pt x="2562124" y="2942674"/>
                  </a:cubicBezTo>
                  <a:cubicBezTo>
                    <a:pt x="2562124" y="2925275"/>
                    <a:pt x="2556277" y="2907875"/>
                    <a:pt x="2550429" y="2890476"/>
                  </a:cubicBezTo>
                  <a:lnTo>
                    <a:pt x="2535879" y="2871502"/>
                  </a:lnTo>
                  <a:lnTo>
                    <a:pt x="2536231" y="2870097"/>
                  </a:lnTo>
                  <a:cubicBezTo>
                    <a:pt x="2537047" y="2866830"/>
                    <a:pt x="2537047" y="2863564"/>
                    <a:pt x="2533781" y="2860298"/>
                  </a:cubicBezTo>
                  <a:cubicBezTo>
                    <a:pt x="2533781" y="2863564"/>
                    <a:pt x="2532148" y="2863564"/>
                    <a:pt x="2529699" y="2862748"/>
                  </a:cubicBezTo>
                  <a:lnTo>
                    <a:pt x="2529025" y="2862564"/>
                  </a:lnTo>
                  <a:lnTo>
                    <a:pt x="2510958" y="2839003"/>
                  </a:lnTo>
                  <a:cubicBezTo>
                    <a:pt x="2500725" y="2819429"/>
                    <a:pt x="2494877" y="2797680"/>
                    <a:pt x="2497801" y="2774481"/>
                  </a:cubicBezTo>
                  <a:cubicBezTo>
                    <a:pt x="2497801" y="2774481"/>
                    <a:pt x="2497801" y="2774481"/>
                    <a:pt x="2468563" y="2704883"/>
                  </a:cubicBezTo>
                  <a:cubicBezTo>
                    <a:pt x="2462715" y="2693284"/>
                    <a:pt x="2456867" y="2675884"/>
                    <a:pt x="2462715" y="2658485"/>
                  </a:cubicBezTo>
                  <a:cubicBezTo>
                    <a:pt x="2462715" y="2652685"/>
                    <a:pt x="2468563" y="2652685"/>
                    <a:pt x="2474410" y="2652685"/>
                  </a:cubicBezTo>
                  <a:cubicBezTo>
                    <a:pt x="2503648" y="2658485"/>
                    <a:pt x="2515343" y="2693284"/>
                    <a:pt x="2527039" y="2722283"/>
                  </a:cubicBezTo>
                  <a:cubicBezTo>
                    <a:pt x="2538734" y="2733882"/>
                    <a:pt x="2550429" y="2751281"/>
                    <a:pt x="2567972" y="2757081"/>
                  </a:cubicBezTo>
                  <a:cubicBezTo>
                    <a:pt x="2567972" y="2757081"/>
                    <a:pt x="2567972" y="2757081"/>
                    <a:pt x="2562124" y="2751281"/>
                  </a:cubicBezTo>
                  <a:cubicBezTo>
                    <a:pt x="2544582" y="2739682"/>
                    <a:pt x="2556277" y="2722283"/>
                    <a:pt x="2544582" y="2710683"/>
                  </a:cubicBezTo>
                  <a:cubicBezTo>
                    <a:pt x="2538734" y="2704883"/>
                    <a:pt x="2538734" y="2699083"/>
                    <a:pt x="2532886" y="2699083"/>
                  </a:cubicBezTo>
                  <a:cubicBezTo>
                    <a:pt x="2503648" y="2646885"/>
                    <a:pt x="2468563" y="2600487"/>
                    <a:pt x="2427629" y="2554089"/>
                  </a:cubicBezTo>
                  <a:close/>
                  <a:moveTo>
                    <a:pt x="2294530" y="2549189"/>
                  </a:moveTo>
                  <a:cubicBezTo>
                    <a:pt x="2294530" y="2554905"/>
                    <a:pt x="2288814" y="2560621"/>
                    <a:pt x="2288814" y="2572052"/>
                  </a:cubicBezTo>
                  <a:cubicBezTo>
                    <a:pt x="2294530" y="2577768"/>
                    <a:pt x="2305962" y="2583484"/>
                    <a:pt x="2305962" y="2594916"/>
                  </a:cubicBezTo>
                  <a:cubicBezTo>
                    <a:pt x="2311678" y="2600632"/>
                    <a:pt x="2305962" y="2617780"/>
                    <a:pt x="2300246" y="2623495"/>
                  </a:cubicBezTo>
                  <a:cubicBezTo>
                    <a:pt x="2288814" y="2634927"/>
                    <a:pt x="2277382" y="2612064"/>
                    <a:pt x="2265950" y="2612064"/>
                  </a:cubicBezTo>
                  <a:cubicBezTo>
                    <a:pt x="2271666" y="2617780"/>
                    <a:pt x="2271666" y="2629211"/>
                    <a:pt x="2277382" y="2634927"/>
                  </a:cubicBezTo>
                  <a:cubicBezTo>
                    <a:pt x="2294530" y="2652075"/>
                    <a:pt x="2311678" y="2629211"/>
                    <a:pt x="2328826" y="2640643"/>
                  </a:cubicBezTo>
                  <a:cubicBezTo>
                    <a:pt x="2334541" y="2652075"/>
                    <a:pt x="2345973" y="2640643"/>
                    <a:pt x="2351689" y="2634927"/>
                  </a:cubicBezTo>
                  <a:cubicBezTo>
                    <a:pt x="2334541" y="2606348"/>
                    <a:pt x="2311678" y="2577768"/>
                    <a:pt x="2300246" y="2549189"/>
                  </a:cubicBezTo>
                  <a:close/>
                  <a:moveTo>
                    <a:pt x="1759383" y="2541842"/>
                  </a:moveTo>
                  <a:cubicBezTo>
                    <a:pt x="1741978" y="2547654"/>
                    <a:pt x="1724572" y="2559278"/>
                    <a:pt x="1724572" y="2576714"/>
                  </a:cubicBezTo>
                  <a:cubicBezTo>
                    <a:pt x="1724572" y="2594150"/>
                    <a:pt x="1730374" y="2611586"/>
                    <a:pt x="1741978" y="2623210"/>
                  </a:cubicBezTo>
                  <a:cubicBezTo>
                    <a:pt x="1747780" y="2640646"/>
                    <a:pt x="1765185" y="2646458"/>
                    <a:pt x="1765185" y="2658082"/>
                  </a:cubicBezTo>
                  <a:cubicBezTo>
                    <a:pt x="1759383" y="2669706"/>
                    <a:pt x="1747780" y="2675518"/>
                    <a:pt x="1747780" y="2692954"/>
                  </a:cubicBezTo>
                  <a:lnTo>
                    <a:pt x="1771881" y="2708878"/>
                  </a:lnTo>
                  <a:lnTo>
                    <a:pt x="1772646" y="2714236"/>
                  </a:lnTo>
                  <a:cubicBezTo>
                    <a:pt x="1774178" y="2715767"/>
                    <a:pt x="1777240" y="2715767"/>
                    <a:pt x="1783364" y="2715767"/>
                  </a:cubicBezTo>
                  <a:lnTo>
                    <a:pt x="1783167" y="2715496"/>
                  </a:lnTo>
                  <a:lnTo>
                    <a:pt x="1829006" y="2716202"/>
                  </a:lnTo>
                  <a:cubicBezTo>
                    <a:pt x="1831907" y="2719108"/>
                    <a:pt x="1833358" y="2722014"/>
                    <a:pt x="1834083" y="2724920"/>
                  </a:cubicBezTo>
                  <a:lnTo>
                    <a:pt x="1834188" y="2726187"/>
                  </a:lnTo>
                  <a:lnTo>
                    <a:pt x="1831746" y="2722198"/>
                  </a:lnTo>
                  <a:cubicBezTo>
                    <a:pt x="1831746" y="2720054"/>
                    <a:pt x="1831746" y="2718625"/>
                    <a:pt x="1828683" y="2721483"/>
                  </a:cubicBezTo>
                  <a:cubicBezTo>
                    <a:pt x="1825621" y="2724341"/>
                    <a:pt x="1827152" y="2727199"/>
                    <a:pt x="1829449" y="2728628"/>
                  </a:cubicBezTo>
                  <a:lnTo>
                    <a:pt x="1834284" y="2727339"/>
                  </a:lnTo>
                  <a:lnTo>
                    <a:pt x="1834808" y="2733638"/>
                  </a:lnTo>
                  <a:cubicBezTo>
                    <a:pt x="1834808" y="2739449"/>
                    <a:pt x="1834808" y="2745261"/>
                    <a:pt x="1840610" y="2751073"/>
                  </a:cubicBezTo>
                  <a:cubicBezTo>
                    <a:pt x="1846411" y="2780133"/>
                    <a:pt x="1869619" y="2809193"/>
                    <a:pt x="1904430" y="2815005"/>
                  </a:cubicBezTo>
                  <a:cubicBezTo>
                    <a:pt x="1916034" y="2820817"/>
                    <a:pt x="1933440" y="2815005"/>
                    <a:pt x="1945043" y="2809193"/>
                  </a:cubicBezTo>
                  <a:cubicBezTo>
                    <a:pt x="1950845" y="2797569"/>
                    <a:pt x="1956647" y="2785945"/>
                    <a:pt x="1956647" y="2774321"/>
                  </a:cubicBezTo>
                  <a:cubicBezTo>
                    <a:pt x="1945043" y="2751073"/>
                    <a:pt x="1910232" y="2780133"/>
                    <a:pt x="1898628" y="2751073"/>
                  </a:cubicBezTo>
                  <a:cubicBezTo>
                    <a:pt x="1887025" y="2739449"/>
                    <a:pt x="1881223" y="2716202"/>
                    <a:pt x="1887025" y="2698766"/>
                  </a:cubicBezTo>
                  <a:cubicBezTo>
                    <a:pt x="1910232" y="2669706"/>
                    <a:pt x="1945043" y="2669706"/>
                    <a:pt x="1974053" y="2675518"/>
                  </a:cubicBezTo>
                  <a:cubicBezTo>
                    <a:pt x="2020468" y="2687142"/>
                    <a:pt x="2049477" y="2722014"/>
                    <a:pt x="2084288" y="2751073"/>
                  </a:cubicBezTo>
                  <a:cubicBezTo>
                    <a:pt x="2101694" y="2780133"/>
                    <a:pt x="2130703" y="2820817"/>
                    <a:pt x="2165514" y="2838253"/>
                  </a:cubicBezTo>
                  <a:cubicBezTo>
                    <a:pt x="2159712" y="2832441"/>
                    <a:pt x="2153910" y="2820817"/>
                    <a:pt x="2153910" y="2809193"/>
                  </a:cubicBezTo>
                  <a:lnTo>
                    <a:pt x="2144913" y="2799686"/>
                  </a:lnTo>
                  <a:lnTo>
                    <a:pt x="2144922" y="2799667"/>
                  </a:lnTo>
                  <a:cubicBezTo>
                    <a:pt x="2144233" y="2796809"/>
                    <a:pt x="2142855" y="2792522"/>
                    <a:pt x="2142855" y="2786806"/>
                  </a:cubicBezTo>
                  <a:lnTo>
                    <a:pt x="2132723" y="2786806"/>
                  </a:lnTo>
                  <a:lnTo>
                    <a:pt x="2100969" y="2753253"/>
                  </a:lnTo>
                  <a:cubicBezTo>
                    <a:pt x="2085739" y="2733637"/>
                    <a:pt x="2072685" y="2713296"/>
                    <a:pt x="2061081" y="2692954"/>
                  </a:cubicBezTo>
                  <a:cubicBezTo>
                    <a:pt x="2032071" y="2658082"/>
                    <a:pt x="2026269" y="2611586"/>
                    <a:pt x="1997260" y="2576714"/>
                  </a:cubicBezTo>
                  <a:cubicBezTo>
                    <a:pt x="1991458" y="2576714"/>
                    <a:pt x="1991458" y="2582526"/>
                    <a:pt x="1991458" y="2582526"/>
                  </a:cubicBezTo>
                  <a:cubicBezTo>
                    <a:pt x="1991458" y="2582526"/>
                    <a:pt x="1991458" y="2582526"/>
                    <a:pt x="2003062" y="2629022"/>
                  </a:cubicBezTo>
                  <a:cubicBezTo>
                    <a:pt x="2008864" y="2640646"/>
                    <a:pt x="2020468" y="2646458"/>
                    <a:pt x="2014666" y="2658082"/>
                  </a:cubicBezTo>
                  <a:cubicBezTo>
                    <a:pt x="2014666" y="2663894"/>
                    <a:pt x="2008864" y="2663894"/>
                    <a:pt x="2003062" y="2663894"/>
                  </a:cubicBezTo>
                  <a:cubicBezTo>
                    <a:pt x="1974053" y="2652270"/>
                    <a:pt x="1950845" y="2640646"/>
                    <a:pt x="1921836" y="2634834"/>
                  </a:cubicBezTo>
                  <a:cubicBezTo>
                    <a:pt x="1881223" y="2634834"/>
                    <a:pt x="1846411" y="2634834"/>
                    <a:pt x="1811600" y="2623210"/>
                  </a:cubicBezTo>
                  <a:cubicBezTo>
                    <a:pt x="1788393" y="2605774"/>
                    <a:pt x="1776789" y="2582526"/>
                    <a:pt x="1776789" y="2553466"/>
                  </a:cubicBezTo>
                  <a:cubicBezTo>
                    <a:pt x="1776789" y="2547654"/>
                    <a:pt x="1765185" y="2541842"/>
                    <a:pt x="1759383" y="2541842"/>
                  </a:cubicBezTo>
                  <a:close/>
                  <a:moveTo>
                    <a:pt x="2161544" y="2541841"/>
                  </a:moveTo>
                  <a:cubicBezTo>
                    <a:pt x="2167372" y="2553490"/>
                    <a:pt x="2161544" y="2570965"/>
                    <a:pt x="2155715" y="2588439"/>
                  </a:cubicBezTo>
                  <a:cubicBezTo>
                    <a:pt x="2167372" y="2588439"/>
                    <a:pt x="2179029" y="2588439"/>
                    <a:pt x="2190687" y="2594264"/>
                  </a:cubicBezTo>
                  <a:cubicBezTo>
                    <a:pt x="2225658" y="2611738"/>
                    <a:pt x="2231486" y="2652512"/>
                    <a:pt x="2237315" y="2681636"/>
                  </a:cubicBezTo>
                  <a:cubicBezTo>
                    <a:pt x="2237315" y="2704935"/>
                    <a:pt x="2254801" y="2716585"/>
                    <a:pt x="2266458" y="2734060"/>
                  </a:cubicBezTo>
                  <a:cubicBezTo>
                    <a:pt x="2283943" y="2745709"/>
                    <a:pt x="2289772" y="2769008"/>
                    <a:pt x="2295600" y="2786483"/>
                  </a:cubicBezTo>
                  <a:cubicBezTo>
                    <a:pt x="2295600" y="2786483"/>
                    <a:pt x="2295600" y="2786483"/>
                    <a:pt x="2324743" y="2803957"/>
                  </a:cubicBezTo>
                  <a:cubicBezTo>
                    <a:pt x="2318915" y="2786483"/>
                    <a:pt x="2324743" y="2769008"/>
                    <a:pt x="2307258" y="2751534"/>
                  </a:cubicBezTo>
                  <a:cubicBezTo>
                    <a:pt x="2295601" y="2745709"/>
                    <a:pt x="2289772" y="2735516"/>
                    <a:pt x="2286129" y="2724594"/>
                  </a:cubicBezTo>
                  <a:lnTo>
                    <a:pt x="2285719" y="2722991"/>
                  </a:lnTo>
                  <a:lnTo>
                    <a:pt x="2287997" y="2721892"/>
                  </a:lnTo>
                  <a:lnTo>
                    <a:pt x="2284732" y="2719138"/>
                  </a:lnTo>
                  <a:lnTo>
                    <a:pt x="2278115" y="2693286"/>
                  </a:lnTo>
                  <a:cubicBezTo>
                    <a:pt x="2248972" y="2652512"/>
                    <a:pt x="2202344" y="2611738"/>
                    <a:pt x="2225658" y="2565140"/>
                  </a:cubicBezTo>
                  <a:cubicBezTo>
                    <a:pt x="2202344" y="2559315"/>
                    <a:pt x="2184858" y="2547666"/>
                    <a:pt x="2161544" y="2541841"/>
                  </a:cubicBezTo>
                  <a:close/>
                  <a:moveTo>
                    <a:pt x="960915" y="2541841"/>
                  </a:moveTo>
                  <a:cubicBezTo>
                    <a:pt x="949309" y="2541841"/>
                    <a:pt x="955112" y="2559279"/>
                    <a:pt x="949309" y="2565092"/>
                  </a:cubicBezTo>
                  <a:cubicBezTo>
                    <a:pt x="943505" y="2582531"/>
                    <a:pt x="926095" y="2594156"/>
                    <a:pt x="902881" y="2594156"/>
                  </a:cubicBezTo>
                  <a:cubicBezTo>
                    <a:pt x="850651" y="2599969"/>
                    <a:pt x="792617" y="2582531"/>
                    <a:pt x="746189" y="2611594"/>
                  </a:cubicBezTo>
                  <a:cubicBezTo>
                    <a:pt x="711369" y="2629033"/>
                    <a:pt x="688155" y="2663910"/>
                    <a:pt x="647531" y="2675535"/>
                  </a:cubicBezTo>
                  <a:cubicBezTo>
                    <a:pt x="630121" y="2663910"/>
                    <a:pt x="659138" y="2658097"/>
                    <a:pt x="647531" y="2652284"/>
                  </a:cubicBezTo>
                  <a:cubicBezTo>
                    <a:pt x="659138" y="2634846"/>
                    <a:pt x="670745" y="2623220"/>
                    <a:pt x="676548" y="2605782"/>
                  </a:cubicBezTo>
                  <a:cubicBezTo>
                    <a:pt x="676548" y="2599969"/>
                    <a:pt x="670745" y="2599969"/>
                    <a:pt x="664942" y="2599969"/>
                  </a:cubicBezTo>
                  <a:cubicBezTo>
                    <a:pt x="659138" y="2605782"/>
                    <a:pt x="659138" y="2605782"/>
                    <a:pt x="653335" y="2611594"/>
                  </a:cubicBezTo>
                  <a:cubicBezTo>
                    <a:pt x="606908" y="2704599"/>
                    <a:pt x="548874" y="2797603"/>
                    <a:pt x="485036" y="2884795"/>
                  </a:cubicBezTo>
                  <a:cubicBezTo>
                    <a:pt x="490840" y="2873170"/>
                    <a:pt x="508250" y="2867357"/>
                    <a:pt x="514053" y="2855731"/>
                  </a:cubicBezTo>
                  <a:cubicBezTo>
                    <a:pt x="548874" y="2826667"/>
                    <a:pt x="566284" y="2780165"/>
                    <a:pt x="595301" y="2739476"/>
                  </a:cubicBezTo>
                  <a:cubicBezTo>
                    <a:pt x="624318" y="2722037"/>
                    <a:pt x="647531" y="2704599"/>
                    <a:pt x="664942" y="2681348"/>
                  </a:cubicBezTo>
                  <a:cubicBezTo>
                    <a:pt x="688155" y="2669722"/>
                    <a:pt x="705566" y="2646471"/>
                    <a:pt x="734583" y="2652284"/>
                  </a:cubicBezTo>
                  <a:cubicBezTo>
                    <a:pt x="746189" y="2658097"/>
                    <a:pt x="751993" y="2663910"/>
                    <a:pt x="757796" y="2675535"/>
                  </a:cubicBezTo>
                  <a:cubicBezTo>
                    <a:pt x="763600" y="2687161"/>
                    <a:pt x="763600" y="2704599"/>
                    <a:pt x="751993" y="2722037"/>
                  </a:cubicBezTo>
                  <a:cubicBezTo>
                    <a:pt x="746189" y="2739476"/>
                    <a:pt x="722976" y="2745288"/>
                    <a:pt x="705566" y="2751101"/>
                  </a:cubicBezTo>
                  <a:cubicBezTo>
                    <a:pt x="705566" y="2756914"/>
                    <a:pt x="699762" y="2768540"/>
                    <a:pt x="705566" y="2774352"/>
                  </a:cubicBezTo>
                  <a:cubicBezTo>
                    <a:pt x="711369" y="2785978"/>
                    <a:pt x="711369" y="2803416"/>
                    <a:pt x="728779" y="2797603"/>
                  </a:cubicBezTo>
                  <a:cubicBezTo>
                    <a:pt x="769403" y="2785978"/>
                    <a:pt x="781010" y="2745288"/>
                    <a:pt x="792617" y="2710412"/>
                  </a:cubicBezTo>
                  <a:cubicBezTo>
                    <a:pt x="810027" y="2698786"/>
                    <a:pt x="821634" y="2722037"/>
                    <a:pt x="839044" y="2722037"/>
                  </a:cubicBezTo>
                  <a:cubicBezTo>
                    <a:pt x="862257" y="2722037"/>
                    <a:pt x="897078" y="2722037"/>
                    <a:pt x="908685" y="2698786"/>
                  </a:cubicBezTo>
                  <a:cubicBezTo>
                    <a:pt x="914488" y="2681348"/>
                    <a:pt x="908685" y="2669722"/>
                    <a:pt x="908685" y="2658097"/>
                  </a:cubicBezTo>
                  <a:cubicBezTo>
                    <a:pt x="902881" y="2652284"/>
                    <a:pt x="891274" y="2658097"/>
                    <a:pt x="891274" y="2646471"/>
                  </a:cubicBezTo>
                  <a:cubicBezTo>
                    <a:pt x="926095" y="2629033"/>
                    <a:pt x="972522" y="2605782"/>
                    <a:pt x="972522" y="2559279"/>
                  </a:cubicBezTo>
                  <a:cubicBezTo>
                    <a:pt x="972522" y="2553467"/>
                    <a:pt x="972522" y="2541841"/>
                    <a:pt x="960915" y="2541841"/>
                  </a:cubicBezTo>
                  <a:close/>
                  <a:moveTo>
                    <a:pt x="2398231" y="2536942"/>
                  </a:moveTo>
                  <a:cubicBezTo>
                    <a:pt x="2404764" y="2554396"/>
                    <a:pt x="2411296" y="2571851"/>
                    <a:pt x="2417828" y="2583487"/>
                  </a:cubicBezTo>
                  <a:cubicBezTo>
                    <a:pt x="2417828" y="2566032"/>
                    <a:pt x="2404764" y="2554396"/>
                    <a:pt x="2398231" y="2536942"/>
                  </a:cubicBezTo>
                  <a:close/>
                  <a:moveTo>
                    <a:pt x="1940144" y="2535470"/>
                  </a:moveTo>
                  <a:cubicBezTo>
                    <a:pt x="1945962" y="2553108"/>
                    <a:pt x="1951780" y="2570745"/>
                    <a:pt x="1963417" y="2588383"/>
                  </a:cubicBezTo>
                  <a:cubicBezTo>
                    <a:pt x="1975053" y="2576624"/>
                    <a:pt x="1986689" y="2564866"/>
                    <a:pt x="1986689" y="2547228"/>
                  </a:cubicBezTo>
                  <a:cubicBezTo>
                    <a:pt x="1980871" y="2547228"/>
                    <a:pt x="1980871" y="2558987"/>
                    <a:pt x="1975053" y="2558987"/>
                  </a:cubicBezTo>
                  <a:cubicBezTo>
                    <a:pt x="1969235" y="2564866"/>
                    <a:pt x="1963417" y="2564866"/>
                    <a:pt x="1963417" y="2558987"/>
                  </a:cubicBezTo>
                  <a:cubicBezTo>
                    <a:pt x="1951780" y="2553108"/>
                    <a:pt x="1957599" y="2529591"/>
                    <a:pt x="1940144" y="2535470"/>
                  </a:cubicBezTo>
                  <a:close/>
                  <a:moveTo>
                    <a:pt x="582206" y="2529593"/>
                  </a:moveTo>
                  <a:cubicBezTo>
                    <a:pt x="570773" y="2535472"/>
                    <a:pt x="576489" y="2553110"/>
                    <a:pt x="582206" y="2558989"/>
                  </a:cubicBezTo>
                  <a:cubicBezTo>
                    <a:pt x="587922" y="2547230"/>
                    <a:pt x="582206" y="2541351"/>
                    <a:pt x="582206" y="2529593"/>
                  </a:cubicBezTo>
                  <a:close/>
                  <a:moveTo>
                    <a:pt x="680396" y="2512638"/>
                  </a:moveTo>
                  <a:cubicBezTo>
                    <a:pt x="676109" y="2510456"/>
                    <a:pt x="670393" y="2510456"/>
                    <a:pt x="664677" y="2513365"/>
                  </a:cubicBezTo>
                  <a:cubicBezTo>
                    <a:pt x="653245" y="2513365"/>
                    <a:pt x="647530" y="2519183"/>
                    <a:pt x="647530" y="2525001"/>
                  </a:cubicBezTo>
                  <a:cubicBezTo>
                    <a:pt x="653245" y="2525001"/>
                    <a:pt x="664677" y="2519183"/>
                    <a:pt x="676109" y="2530819"/>
                  </a:cubicBezTo>
                  <a:cubicBezTo>
                    <a:pt x="681825" y="2548273"/>
                    <a:pt x="670393" y="2559909"/>
                    <a:pt x="658961" y="2571545"/>
                  </a:cubicBezTo>
                  <a:cubicBezTo>
                    <a:pt x="647530" y="2583181"/>
                    <a:pt x="630382" y="2583181"/>
                    <a:pt x="624666" y="2594817"/>
                  </a:cubicBezTo>
                  <a:cubicBezTo>
                    <a:pt x="641814" y="2600635"/>
                    <a:pt x="658961" y="2588999"/>
                    <a:pt x="670393" y="2577363"/>
                  </a:cubicBezTo>
                  <a:cubicBezTo>
                    <a:pt x="681825" y="2559909"/>
                    <a:pt x="693257" y="2542455"/>
                    <a:pt x="687541" y="2525001"/>
                  </a:cubicBezTo>
                  <a:cubicBezTo>
                    <a:pt x="687541" y="2519183"/>
                    <a:pt x="684683" y="2514819"/>
                    <a:pt x="680396" y="2512638"/>
                  </a:cubicBezTo>
                  <a:close/>
                  <a:moveTo>
                    <a:pt x="1986687" y="2512444"/>
                  </a:moveTo>
                  <a:cubicBezTo>
                    <a:pt x="1986687" y="2523876"/>
                    <a:pt x="1998120" y="2529592"/>
                    <a:pt x="2003836" y="2529592"/>
                  </a:cubicBezTo>
                  <a:cubicBezTo>
                    <a:pt x="2003836" y="2523876"/>
                    <a:pt x="1992404" y="2518160"/>
                    <a:pt x="1986687" y="2512444"/>
                  </a:cubicBezTo>
                  <a:close/>
                  <a:moveTo>
                    <a:pt x="2101823" y="2495296"/>
                  </a:moveTo>
                  <a:cubicBezTo>
                    <a:pt x="2113459" y="2506876"/>
                    <a:pt x="2125095" y="2518456"/>
                    <a:pt x="2130913" y="2530037"/>
                  </a:cubicBezTo>
                  <a:cubicBezTo>
                    <a:pt x="2148367" y="2558987"/>
                    <a:pt x="2113459" y="2587938"/>
                    <a:pt x="2096005" y="2611099"/>
                  </a:cubicBezTo>
                  <a:cubicBezTo>
                    <a:pt x="2090187" y="2611099"/>
                    <a:pt x="2084369" y="2611099"/>
                    <a:pt x="2078551" y="2605308"/>
                  </a:cubicBezTo>
                  <a:cubicBezTo>
                    <a:pt x="2055279" y="2599518"/>
                    <a:pt x="2032007" y="2582148"/>
                    <a:pt x="2020371" y="2558987"/>
                  </a:cubicBezTo>
                  <a:lnTo>
                    <a:pt x="2014234" y="2546217"/>
                  </a:lnTo>
                  <a:lnTo>
                    <a:pt x="2011739" y="2536904"/>
                  </a:lnTo>
                  <a:lnTo>
                    <a:pt x="2011372" y="2533746"/>
                  </a:lnTo>
                  <a:cubicBezTo>
                    <a:pt x="2010917" y="2531484"/>
                    <a:pt x="2010190" y="2530037"/>
                    <a:pt x="2008735" y="2530037"/>
                  </a:cubicBezTo>
                  <a:cubicBezTo>
                    <a:pt x="2008735" y="2532932"/>
                    <a:pt x="2010190" y="2534379"/>
                    <a:pt x="2011644" y="2536551"/>
                  </a:cubicBezTo>
                  <a:lnTo>
                    <a:pt x="2011739" y="2536904"/>
                  </a:lnTo>
                  <a:lnTo>
                    <a:pt x="2012372" y="2542341"/>
                  </a:lnTo>
                  <a:lnTo>
                    <a:pt x="2014234" y="2546217"/>
                  </a:lnTo>
                  <a:lnTo>
                    <a:pt x="2014553" y="2547407"/>
                  </a:lnTo>
                  <a:cubicBezTo>
                    <a:pt x="2008735" y="2570568"/>
                    <a:pt x="2032007" y="2576358"/>
                    <a:pt x="2043643" y="2593728"/>
                  </a:cubicBezTo>
                  <a:cubicBezTo>
                    <a:pt x="2061097" y="2599518"/>
                    <a:pt x="2084369" y="2616889"/>
                    <a:pt x="2101823" y="2622679"/>
                  </a:cubicBezTo>
                  <a:cubicBezTo>
                    <a:pt x="2113459" y="2593728"/>
                    <a:pt x="2148367" y="2576358"/>
                    <a:pt x="2142549" y="2547407"/>
                  </a:cubicBezTo>
                  <a:cubicBezTo>
                    <a:pt x="2142549" y="2524247"/>
                    <a:pt x="2125095" y="2506876"/>
                    <a:pt x="2101823" y="2495296"/>
                  </a:cubicBezTo>
                  <a:close/>
                  <a:moveTo>
                    <a:pt x="1288310" y="2478151"/>
                  </a:moveTo>
                  <a:cubicBezTo>
                    <a:pt x="1294135" y="2478151"/>
                    <a:pt x="1299960" y="2483953"/>
                    <a:pt x="1305785" y="2489755"/>
                  </a:cubicBezTo>
                  <a:cubicBezTo>
                    <a:pt x="1305785" y="2501358"/>
                    <a:pt x="1294135" y="2495557"/>
                    <a:pt x="1294135" y="2507160"/>
                  </a:cubicBezTo>
                  <a:cubicBezTo>
                    <a:pt x="1288310" y="2507160"/>
                    <a:pt x="1282485" y="2507160"/>
                    <a:pt x="1276661" y="2501358"/>
                  </a:cubicBezTo>
                  <a:cubicBezTo>
                    <a:pt x="1276661" y="2501358"/>
                    <a:pt x="1276661" y="2501358"/>
                    <a:pt x="1288310" y="2489755"/>
                  </a:cubicBezTo>
                  <a:cubicBezTo>
                    <a:pt x="1276661" y="2483953"/>
                    <a:pt x="1265011" y="2483953"/>
                    <a:pt x="1247537" y="2483953"/>
                  </a:cubicBezTo>
                  <a:cubicBezTo>
                    <a:pt x="1235887" y="2483953"/>
                    <a:pt x="1224237" y="2478151"/>
                    <a:pt x="1212588" y="2483953"/>
                  </a:cubicBezTo>
                  <a:cubicBezTo>
                    <a:pt x="1212588" y="2495557"/>
                    <a:pt x="1230062" y="2507160"/>
                    <a:pt x="1241712" y="2512962"/>
                  </a:cubicBezTo>
                  <a:cubicBezTo>
                    <a:pt x="1247537" y="2541972"/>
                    <a:pt x="1270836" y="2559378"/>
                    <a:pt x="1299960" y="2565180"/>
                  </a:cubicBezTo>
                  <a:cubicBezTo>
                    <a:pt x="1323259" y="2565180"/>
                    <a:pt x="1340734" y="2588387"/>
                    <a:pt x="1364033" y="2582585"/>
                  </a:cubicBezTo>
                  <a:cubicBezTo>
                    <a:pt x="1393157" y="2582585"/>
                    <a:pt x="1416456" y="2559378"/>
                    <a:pt x="1433931" y="2536170"/>
                  </a:cubicBezTo>
                  <a:cubicBezTo>
                    <a:pt x="1445580" y="2530368"/>
                    <a:pt x="1468879" y="2524566"/>
                    <a:pt x="1474704" y="2507160"/>
                  </a:cubicBezTo>
                  <a:cubicBezTo>
                    <a:pt x="1468879" y="2501358"/>
                    <a:pt x="1457230" y="2501358"/>
                    <a:pt x="1451405" y="2501358"/>
                  </a:cubicBezTo>
                  <a:cubicBezTo>
                    <a:pt x="1439755" y="2518764"/>
                    <a:pt x="1428106" y="2495557"/>
                    <a:pt x="1416456" y="2495557"/>
                  </a:cubicBezTo>
                  <a:cubicBezTo>
                    <a:pt x="1416456" y="2495557"/>
                    <a:pt x="1416456" y="2495557"/>
                    <a:pt x="1422281" y="2507160"/>
                  </a:cubicBezTo>
                  <a:cubicBezTo>
                    <a:pt x="1416456" y="2512962"/>
                    <a:pt x="1416456" y="2518764"/>
                    <a:pt x="1410631" y="2512962"/>
                  </a:cubicBezTo>
                  <a:cubicBezTo>
                    <a:pt x="1393157" y="2495557"/>
                    <a:pt x="1393157" y="2530368"/>
                    <a:pt x="1375683" y="2530368"/>
                  </a:cubicBezTo>
                  <a:cubicBezTo>
                    <a:pt x="1364033" y="2530368"/>
                    <a:pt x="1375683" y="2518764"/>
                    <a:pt x="1375683" y="2512962"/>
                  </a:cubicBezTo>
                  <a:cubicBezTo>
                    <a:pt x="1375683" y="2507160"/>
                    <a:pt x="1369858" y="2507160"/>
                    <a:pt x="1364033" y="2507160"/>
                  </a:cubicBezTo>
                  <a:cubicBezTo>
                    <a:pt x="1369858" y="2507160"/>
                    <a:pt x="1364033" y="2512962"/>
                    <a:pt x="1369858" y="2512962"/>
                  </a:cubicBezTo>
                  <a:cubicBezTo>
                    <a:pt x="1364033" y="2530368"/>
                    <a:pt x="1352383" y="2512962"/>
                    <a:pt x="1346559" y="2512962"/>
                  </a:cubicBezTo>
                  <a:cubicBezTo>
                    <a:pt x="1340734" y="2524566"/>
                    <a:pt x="1329084" y="2518764"/>
                    <a:pt x="1329084" y="2530368"/>
                  </a:cubicBezTo>
                  <a:cubicBezTo>
                    <a:pt x="1323259" y="2524566"/>
                    <a:pt x="1311609" y="2518764"/>
                    <a:pt x="1311609" y="2512962"/>
                  </a:cubicBezTo>
                  <a:cubicBezTo>
                    <a:pt x="1305785" y="2512962"/>
                    <a:pt x="1299960" y="2518764"/>
                    <a:pt x="1294135" y="2512962"/>
                  </a:cubicBezTo>
                  <a:cubicBezTo>
                    <a:pt x="1294135" y="2512962"/>
                    <a:pt x="1294135" y="2512962"/>
                    <a:pt x="1299960" y="2507160"/>
                  </a:cubicBezTo>
                  <a:cubicBezTo>
                    <a:pt x="1305785" y="2501358"/>
                    <a:pt x="1311609" y="2495557"/>
                    <a:pt x="1323259" y="2495557"/>
                  </a:cubicBezTo>
                  <a:cubicBezTo>
                    <a:pt x="1323259" y="2489755"/>
                    <a:pt x="1311609" y="2489755"/>
                    <a:pt x="1311609" y="2483953"/>
                  </a:cubicBezTo>
                  <a:cubicBezTo>
                    <a:pt x="1305785" y="2483953"/>
                    <a:pt x="1294135" y="2478151"/>
                    <a:pt x="1288310" y="2478151"/>
                  </a:cubicBezTo>
                  <a:close/>
                  <a:moveTo>
                    <a:pt x="583022" y="2465902"/>
                  </a:moveTo>
                  <a:cubicBezTo>
                    <a:pt x="571263" y="2483750"/>
                    <a:pt x="559505" y="2507546"/>
                    <a:pt x="547747" y="2525394"/>
                  </a:cubicBezTo>
                  <a:cubicBezTo>
                    <a:pt x="541867" y="2537292"/>
                    <a:pt x="524230" y="2525394"/>
                    <a:pt x="518351" y="2537292"/>
                  </a:cubicBezTo>
                  <a:cubicBezTo>
                    <a:pt x="512471" y="2543242"/>
                    <a:pt x="506592" y="2537292"/>
                    <a:pt x="500713" y="2531343"/>
                  </a:cubicBezTo>
                  <a:cubicBezTo>
                    <a:pt x="494834" y="2537292"/>
                    <a:pt x="494834" y="2537292"/>
                    <a:pt x="494834" y="2543242"/>
                  </a:cubicBezTo>
                  <a:cubicBezTo>
                    <a:pt x="494834" y="2549191"/>
                    <a:pt x="500713" y="2549191"/>
                    <a:pt x="506592" y="2549191"/>
                  </a:cubicBezTo>
                  <a:cubicBezTo>
                    <a:pt x="512471" y="2531343"/>
                    <a:pt x="530109" y="2549191"/>
                    <a:pt x="547747" y="2537292"/>
                  </a:cubicBezTo>
                  <a:cubicBezTo>
                    <a:pt x="565384" y="2519445"/>
                    <a:pt x="583022" y="2495648"/>
                    <a:pt x="583022" y="2465902"/>
                  </a:cubicBezTo>
                  <a:close/>
                  <a:moveTo>
                    <a:pt x="1992404" y="2461000"/>
                  </a:moveTo>
                  <a:cubicBezTo>
                    <a:pt x="1986688" y="2461000"/>
                    <a:pt x="1975256" y="2466790"/>
                    <a:pt x="1975256" y="2478370"/>
                  </a:cubicBezTo>
                  <a:cubicBezTo>
                    <a:pt x="1975256" y="2484161"/>
                    <a:pt x="1969540" y="2495741"/>
                    <a:pt x="1980972" y="2495741"/>
                  </a:cubicBezTo>
                  <a:cubicBezTo>
                    <a:pt x="1980972" y="2489951"/>
                    <a:pt x="1980972" y="2484161"/>
                    <a:pt x="1986688" y="2478370"/>
                  </a:cubicBezTo>
                  <a:cubicBezTo>
                    <a:pt x="1992404" y="2472580"/>
                    <a:pt x="2003836" y="2466790"/>
                    <a:pt x="2015267" y="2466790"/>
                  </a:cubicBezTo>
                  <a:cubicBezTo>
                    <a:pt x="2032415" y="2472580"/>
                    <a:pt x="2055279" y="2484161"/>
                    <a:pt x="2055279" y="2507321"/>
                  </a:cubicBezTo>
                  <a:cubicBezTo>
                    <a:pt x="2049563" y="2513112"/>
                    <a:pt x="2043847" y="2513112"/>
                    <a:pt x="2038131" y="2513112"/>
                  </a:cubicBezTo>
                  <a:cubicBezTo>
                    <a:pt x="2038131" y="2518902"/>
                    <a:pt x="2038131" y="2518902"/>
                    <a:pt x="2043847" y="2518902"/>
                  </a:cubicBezTo>
                  <a:cubicBezTo>
                    <a:pt x="2043847" y="2524692"/>
                    <a:pt x="2049563" y="2524692"/>
                    <a:pt x="2049563" y="2524692"/>
                  </a:cubicBezTo>
                  <a:cubicBezTo>
                    <a:pt x="2055279" y="2524692"/>
                    <a:pt x="2066710" y="2524692"/>
                    <a:pt x="2066710" y="2518902"/>
                  </a:cubicBezTo>
                  <a:cubicBezTo>
                    <a:pt x="2072426" y="2501531"/>
                    <a:pt x="2060994" y="2489951"/>
                    <a:pt x="2049563" y="2478370"/>
                  </a:cubicBezTo>
                  <a:cubicBezTo>
                    <a:pt x="2038131" y="2461000"/>
                    <a:pt x="2009551" y="2461000"/>
                    <a:pt x="1992404" y="2461000"/>
                  </a:cubicBezTo>
                  <a:close/>
                  <a:moveTo>
                    <a:pt x="668863" y="2445654"/>
                  </a:moveTo>
                  <a:cubicBezTo>
                    <a:pt x="667076" y="2446101"/>
                    <a:pt x="665290" y="2447530"/>
                    <a:pt x="663861" y="2450388"/>
                  </a:cubicBezTo>
                  <a:cubicBezTo>
                    <a:pt x="669577" y="2461820"/>
                    <a:pt x="663861" y="2478968"/>
                    <a:pt x="663861" y="2490400"/>
                  </a:cubicBezTo>
                  <a:cubicBezTo>
                    <a:pt x="669577" y="2478968"/>
                    <a:pt x="669577" y="2467536"/>
                    <a:pt x="675294" y="2456104"/>
                  </a:cubicBezTo>
                  <a:cubicBezTo>
                    <a:pt x="679581" y="2451817"/>
                    <a:pt x="674222" y="2444315"/>
                    <a:pt x="668863" y="2445654"/>
                  </a:cubicBezTo>
                  <a:close/>
                  <a:moveTo>
                    <a:pt x="2102639" y="2443856"/>
                  </a:moveTo>
                  <a:cubicBezTo>
                    <a:pt x="2084674" y="2443856"/>
                    <a:pt x="2096650" y="2461004"/>
                    <a:pt x="2096650" y="2466720"/>
                  </a:cubicBezTo>
                  <a:cubicBezTo>
                    <a:pt x="2108627" y="2478152"/>
                    <a:pt x="2120603" y="2495300"/>
                    <a:pt x="2138567" y="2495300"/>
                  </a:cubicBezTo>
                  <a:cubicBezTo>
                    <a:pt x="2138567" y="2495300"/>
                    <a:pt x="2138567" y="2495300"/>
                    <a:pt x="2132579" y="2466720"/>
                  </a:cubicBezTo>
                  <a:cubicBezTo>
                    <a:pt x="2120603" y="2461004"/>
                    <a:pt x="2114615" y="2443856"/>
                    <a:pt x="2102639" y="2443856"/>
                  </a:cubicBezTo>
                  <a:close/>
                  <a:moveTo>
                    <a:pt x="628866" y="2438956"/>
                  </a:moveTo>
                  <a:cubicBezTo>
                    <a:pt x="628866" y="2438956"/>
                    <a:pt x="628866" y="2438956"/>
                    <a:pt x="617667" y="2444672"/>
                  </a:cubicBezTo>
                  <a:cubicBezTo>
                    <a:pt x="600869" y="2456104"/>
                    <a:pt x="595270" y="2473252"/>
                    <a:pt x="595270" y="2490400"/>
                  </a:cubicBezTo>
                  <a:cubicBezTo>
                    <a:pt x="612068" y="2490400"/>
                    <a:pt x="617667" y="2473252"/>
                    <a:pt x="628866" y="2461820"/>
                  </a:cubicBezTo>
                  <a:cubicBezTo>
                    <a:pt x="628866" y="2456104"/>
                    <a:pt x="634465" y="2444672"/>
                    <a:pt x="628866" y="2438956"/>
                  </a:cubicBezTo>
                  <a:close/>
                  <a:moveTo>
                    <a:pt x="2124811" y="2426705"/>
                  </a:moveTo>
                  <a:cubicBezTo>
                    <a:pt x="2124811" y="2426705"/>
                    <a:pt x="2124811" y="2426705"/>
                    <a:pt x="2118969" y="2438208"/>
                  </a:cubicBezTo>
                  <a:cubicBezTo>
                    <a:pt x="2148177" y="2461213"/>
                    <a:pt x="2154018" y="2495722"/>
                    <a:pt x="2171543" y="2524479"/>
                  </a:cubicBezTo>
                  <a:cubicBezTo>
                    <a:pt x="2200751" y="2547484"/>
                    <a:pt x="2235800" y="2547484"/>
                    <a:pt x="2270849" y="2558987"/>
                  </a:cubicBezTo>
                  <a:cubicBezTo>
                    <a:pt x="2270849" y="2558987"/>
                    <a:pt x="2270849" y="2558987"/>
                    <a:pt x="2270849" y="2553235"/>
                  </a:cubicBezTo>
                  <a:cubicBezTo>
                    <a:pt x="2270849" y="2553235"/>
                    <a:pt x="2270849" y="2553235"/>
                    <a:pt x="2270849" y="2547484"/>
                  </a:cubicBezTo>
                  <a:cubicBezTo>
                    <a:pt x="2247483" y="2547484"/>
                    <a:pt x="2224117" y="2524479"/>
                    <a:pt x="2194909" y="2530230"/>
                  </a:cubicBezTo>
                  <a:cubicBezTo>
                    <a:pt x="2189068" y="2518727"/>
                    <a:pt x="2171543" y="2512976"/>
                    <a:pt x="2165702" y="2501473"/>
                  </a:cubicBezTo>
                  <a:cubicBezTo>
                    <a:pt x="2159860" y="2472716"/>
                    <a:pt x="2159860" y="2432456"/>
                    <a:pt x="2124811" y="2426705"/>
                  </a:cubicBezTo>
                  <a:close/>
                  <a:moveTo>
                    <a:pt x="560160" y="2425483"/>
                  </a:moveTo>
                  <a:cubicBezTo>
                    <a:pt x="560160" y="2425483"/>
                    <a:pt x="548727" y="2425483"/>
                    <a:pt x="548727" y="2431607"/>
                  </a:cubicBezTo>
                  <a:cubicBezTo>
                    <a:pt x="548727" y="2431607"/>
                    <a:pt x="548727" y="2431607"/>
                    <a:pt x="554443" y="2431607"/>
                  </a:cubicBezTo>
                  <a:cubicBezTo>
                    <a:pt x="560160" y="2431607"/>
                    <a:pt x="560160" y="2437732"/>
                    <a:pt x="565876" y="2443856"/>
                  </a:cubicBezTo>
                  <a:cubicBezTo>
                    <a:pt x="565876" y="2443856"/>
                    <a:pt x="565876" y="2443856"/>
                    <a:pt x="565876" y="2437732"/>
                  </a:cubicBezTo>
                  <a:cubicBezTo>
                    <a:pt x="565876" y="2431607"/>
                    <a:pt x="565876" y="2419359"/>
                    <a:pt x="560160" y="2425483"/>
                  </a:cubicBezTo>
                  <a:close/>
                  <a:moveTo>
                    <a:pt x="2236554" y="2419357"/>
                  </a:moveTo>
                  <a:lnTo>
                    <a:pt x="2242935" y="2427144"/>
                  </a:lnTo>
                  <a:lnTo>
                    <a:pt x="2253175" y="2460810"/>
                  </a:lnTo>
                  <a:cubicBezTo>
                    <a:pt x="2256789" y="2471719"/>
                    <a:pt x="2262570" y="2480446"/>
                    <a:pt x="2277023" y="2483355"/>
                  </a:cubicBezTo>
                  <a:cubicBezTo>
                    <a:pt x="2305930" y="2524080"/>
                    <a:pt x="2329055" y="2570624"/>
                    <a:pt x="2357961" y="2605532"/>
                  </a:cubicBezTo>
                  <a:cubicBezTo>
                    <a:pt x="2346399" y="2582260"/>
                    <a:pt x="2340617" y="2547352"/>
                    <a:pt x="2334836" y="2512444"/>
                  </a:cubicBezTo>
                  <a:cubicBezTo>
                    <a:pt x="2340617" y="2512444"/>
                    <a:pt x="2340617" y="2500808"/>
                    <a:pt x="2346399" y="2500808"/>
                  </a:cubicBezTo>
                  <a:cubicBezTo>
                    <a:pt x="2357961" y="2500808"/>
                    <a:pt x="2375305" y="2506626"/>
                    <a:pt x="2381086" y="2512444"/>
                  </a:cubicBezTo>
                  <a:cubicBezTo>
                    <a:pt x="2381086" y="2512444"/>
                    <a:pt x="2381086" y="2512444"/>
                    <a:pt x="2381086" y="2494990"/>
                  </a:cubicBezTo>
                  <a:cubicBezTo>
                    <a:pt x="2363742" y="2465901"/>
                    <a:pt x="2346399" y="2442629"/>
                    <a:pt x="2323273" y="2425175"/>
                  </a:cubicBezTo>
                  <a:cubicBezTo>
                    <a:pt x="2317492" y="2448447"/>
                    <a:pt x="2317492" y="2477537"/>
                    <a:pt x="2311711" y="2500808"/>
                  </a:cubicBezTo>
                  <a:cubicBezTo>
                    <a:pt x="2311711" y="2506626"/>
                    <a:pt x="2305930" y="2512444"/>
                    <a:pt x="2300148" y="2506626"/>
                  </a:cubicBezTo>
                  <a:cubicBezTo>
                    <a:pt x="2291476" y="2492082"/>
                    <a:pt x="2281359" y="2476082"/>
                    <a:pt x="2270519" y="2460810"/>
                  </a:cubicBezTo>
                  <a:lnTo>
                    <a:pt x="2242935" y="2427144"/>
                  </a:lnTo>
                  <a:lnTo>
                    <a:pt x="2242336" y="2425175"/>
                  </a:lnTo>
                  <a:cubicBezTo>
                    <a:pt x="2236554" y="2419357"/>
                    <a:pt x="2236554" y="2419357"/>
                    <a:pt x="2236554" y="2419357"/>
                  </a:cubicBezTo>
                  <a:close/>
                  <a:moveTo>
                    <a:pt x="2187408" y="2411007"/>
                  </a:moveTo>
                  <a:cubicBezTo>
                    <a:pt x="2185953" y="2411007"/>
                    <a:pt x="2184498" y="2412455"/>
                    <a:pt x="2184498" y="2415350"/>
                  </a:cubicBezTo>
                  <a:cubicBezTo>
                    <a:pt x="2172862" y="2426930"/>
                    <a:pt x="2184498" y="2438511"/>
                    <a:pt x="2190317" y="2455882"/>
                  </a:cubicBezTo>
                  <a:cubicBezTo>
                    <a:pt x="2196135" y="2461672"/>
                    <a:pt x="2207771" y="2473252"/>
                    <a:pt x="2219407" y="2473252"/>
                  </a:cubicBezTo>
                  <a:cubicBezTo>
                    <a:pt x="2219407" y="2461672"/>
                    <a:pt x="2201953" y="2467462"/>
                    <a:pt x="2201953" y="2455882"/>
                  </a:cubicBezTo>
                  <a:cubicBezTo>
                    <a:pt x="2196135" y="2438511"/>
                    <a:pt x="2184498" y="2426930"/>
                    <a:pt x="2190317" y="2415350"/>
                  </a:cubicBezTo>
                  <a:cubicBezTo>
                    <a:pt x="2190317" y="2412455"/>
                    <a:pt x="2188862" y="2411007"/>
                    <a:pt x="2187408" y="2411007"/>
                  </a:cubicBezTo>
                  <a:close/>
                  <a:moveTo>
                    <a:pt x="1812125" y="2402208"/>
                  </a:moveTo>
                  <a:cubicBezTo>
                    <a:pt x="1812125" y="2419578"/>
                    <a:pt x="1812125" y="2431159"/>
                    <a:pt x="1812125" y="2448529"/>
                  </a:cubicBezTo>
                  <a:cubicBezTo>
                    <a:pt x="1823738" y="2465899"/>
                    <a:pt x="1846965" y="2489060"/>
                    <a:pt x="1875998" y="2477480"/>
                  </a:cubicBezTo>
                  <a:cubicBezTo>
                    <a:pt x="1899225" y="2494850"/>
                    <a:pt x="1922451" y="2529591"/>
                    <a:pt x="1957291" y="2512220"/>
                  </a:cubicBezTo>
                  <a:cubicBezTo>
                    <a:pt x="1957291" y="2512220"/>
                    <a:pt x="1957291" y="2512220"/>
                    <a:pt x="1951485" y="2500640"/>
                  </a:cubicBezTo>
                  <a:cubicBezTo>
                    <a:pt x="1934065" y="2500640"/>
                    <a:pt x="1905032" y="2500640"/>
                    <a:pt x="1893418" y="2483270"/>
                  </a:cubicBezTo>
                  <a:cubicBezTo>
                    <a:pt x="1887611" y="2460109"/>
                    <a:pt x="1846965" y="2477480"/>
                    <a:pt x="1835352" y="2460109"/>
                  </a:cubicBezTo>
                  <a:cubicBezTo>
                    <a:pt x="1800512" y="2454319"/>
                    <a:pt x="1823738" y="2425368"/>
                    <a:pt x="1812125" y="2402208"/>
                  </a:cubicBezTo>
                  <a:close/>
                  <a:moveTo>
                    <a:pt x="2131219" y="2385063"/>
                  </a:moveTo>
                  <a:cubicBezTo>
                    <a:pt x="2131219" y="2385063"/>
                    <a:pt x="2131219" y="2385063"/>
                    <a:pt x="2131219" y="2390942"/>
                  </a:cubicBezTo>
                  <a:cubicBezTo>
                    <a:pt x="2143118" y="2396821"/>
                    <a:pt x="2149067" y="2414459"/>
                    <a:pt x="2166915" y="2408580"/>
                  </a:cubicBezTo>
                  <a:cubicBezTo>
                    <a:pt x="2166915" y="2408580"/>
                    <a:pt x="2172864" y="2402700"/>
                    <a:pt x="2172864" y="2396821"/>
                  </a:cubicBezTo>
                  <a:cubicBezTo>
                    <a:pt x="2160966" y="2396821"/>
                    <a:pt x="2143118" y="2396821"/>
                    <a:pt x="2131219" y="2385063"/>
                  </a:cubicBezTo>
                  <a:close/>
                  <a:moveTo>
                    <a:pt x="612418" y="2380164"/>
                  </a:moveTo>
                  <a:cubicBezTo>
                    <a:pt x="600519" y="2385880"/>
                    <a:pt x="588621" y="2414459"/>
                    <a:pt x="570773" y="2397311"/>
                  </a:cubicBezTo>
                  <a:cubicBezTo>
                    <a:pt x="570773" y="2397311"/>
                    <a:pt x="570773" y="2403027"/>
                    <a:pt x="570773" y="2408743"/>
                  </a:cubicBezTo>
                  <a:cubicBezTo>
                    <a:pt x="570773" y="2408743"/>
                    <a:pt x="570773" y="2408743"/>
                    <a:pt x="594570" y="2403027"/>
                  </a:cubicBezTo>
                  <a:cubicBezTo>
                    <a:pt x="600519" y="2397311"/>
                    <a:pt x="612418" y="2391596"/>
                    <a:pt x="612418" y="2380164"/>
                  </a:cubicBezTo>
                  <a:close/>
                  <a:moveTo>
                    <a:pt x="798287" y="2372814"/>
                  </a:moveTo>
                  <a:cubicBezTo>
                    <a:pt x="780834" y="2372814"/>
                    <a:pt x="769198" y="2384537"/>
                    <a:pt x="757562" y="2396261"/>
                  </a:cubicBezTo>
                  <a:cubicBezTo>
                    <a:pt x="751744" y="2413846"/>
                    <a:pt x="745926" y="2437293"/>
                    <a:pt x="757562" y="2449017"/>
                  </a:cubicBezTo>
                  <a:cubicBezTo>
                    <a:pt x="757562" y="2454878"/>
                    <a:pt x="763380" y="2454878"/>
                    <a:pt x="769198" y="2454878"/>
                  </a:cubicBezTo>
                  <a:cubicBezTo>
                    <a:pt x="780834" y="2449017"/>
                    <a:pt x="792470" y="2437293"/>
                    <a:pt x="792470" y="2425570"/>
                  </a:cubicBezTo>
                  <a:cubicBezTo>
                    <a:pt x="780834" y="2425570"/>
                    <a:pt x="775016" y="2443155"/>
                    <a:pt x="763380" y="2431431"/>
                  </a:cubicBezTo>
                  <a:cubicBezTo>
                    <a:pt x="763380" y="2419708"/>
                    <a:pt x="769198" y="2413846"/>
                    <a:pt x="775016" y="2402123"/>
                  </a:cubicBezTo>
                  <a:cubicBezTo>
                    <a:pt x="780834" y="2390399"/>
                    <a:pt x="792470" y="2384537"/>
                    <a:pt x="809923" y="2384537"/>
                  </a:cubicBezTo>
                  <a:cubicBezTo>
                    <a:pt x="821559" y="2390399"/>
                    <a:pt x="827377" y="2407984"/>
                    <a:pt x="827377" y="2413846"/>
                  </a:cubicBezTo>
                  <a:cubicBezTo>
                    <a:pt x="839013" y="2419708"/>
                    <a:pt x="850649" y="2425570"/>
                    <a:pt x="850649" y="2437293"/>
                  </a:cubicBezTo>
                  <a:cubicBezTo>
                    <a:pt x="850649" y="2460740"/>
                    <a:pt x="856467" y="2490049"/>
                    <a:pt x="827377" y="2501772"/>
                  </a:cubicBezTo>
                  <a:cubicBezTo>
                    <a:pt x="815741" y="2513496"/>
                    <a:pt x="798287" y="2513496"/>
                    <a:pt x="780834" y="2501772"/>
                  </a:cubicBezTo>
                  <a:cubicBezTo>
                    <a:pt x="780834" y="2501772"/>
                    <a:pt x="780834" y="2501772"/>
                    <a:pt x="751744" y="2519358"/>
                  </a:cubicBezTo>
                  <a:cubicBezTo>
                    <a:pt x="722654" y="2519358"/>
                    <a:pt x="699382" y="2513496"/>
                    <a:pt x="681928" y="2490049"/>
                  </a:cubicBezTo>
                  <a:cubicBezTo>
                    <a:pt x="681928" y="2490049"/>
                    <a:pt x="681928" y="2490049"/>
                    <a:pt x="676110" y="2495911"/>
                  </a:cubicBezTo>
                  <a:cubicBezTo>
                    <a:pt x="681928" y="2507634"/>
                    <a:pt x="699382" y="2507634"/>
                    <a:pt x="699382" y="2519358"/>
                  </a:cubicBezTo>
                  <a:cubicBezTo>
                    <a:pt x="716836" y="2536943"/>
                    <a:pt x="745926" y="2525219"/>
                    <a:pt x="763380" y="2525219"/>
                  </a:cubicBezTo>
                  <a:cubicBezTo>
                    <a:pt x="786652" y="2525219"/>
                    <a:pt x="815741" y="2531081"/>
                    <a:pt x="827377" y="2513496"/>
                  </a:cubicBezTo>
                  <a:cubicBezTo>
                    <a:pt x="839013" y="2507634"/>
                    <a:pt x="839013" y="2490049"/>
                    <a:pt x="850649" y="2490049"/>
                  </a:cubicBezTo>
                  <a:cubicBezTo>
                    <a:pt x="856467" y="2472464"/>
                    <a:pt x="862285" y="2449017"/>
                    <a:pt x="862285" y="2431431"/>
                  </a:cubicBezTo>
                  <a:cubicBezTo>
                    <a:pt x="862285" y="2402123"/>
                    <a:pt x="821559" y="2419708"/>
                    <a:pt x="827377" y="2390399"/>
                  </a:cubicBezTo>
                  <a:cubicBezTo>
                    <a:pt x="827377" y="2378676"/>
                    <a:pt x="809923" y="2372814"/>
                    <a:pt x="798287" y="2372814"/>
                  </a:cubicBezTo>
                  <a:close/>
                  <a:moveTo>
                    <a:pt x="2276565" y="2363015"/>
                  </a:moveTo>
                  <a:cubicBezTo>
                    <a:pt x="2276565" y="2363015"/>
                    <a:pt x="2276565" y="2363015"/>
                    <a:pt x="2270849" y="2368805"/>
                  </a:cubicBezTo>
                  <a:cubicBezTo>
                    <a:pt x="2282281" y="2386176"/>
                    <a:pt x="2293713" y="2409336"/>
                    <a:pt x="2305144" y="2426707"/>
                  </a:cubicBezTo>
                  <a:cubicBezTo>
                    <a:pt x="2305144" y="2403546"/>
                    <a:pt x="2293713" y="2380385"/>
                    <a:pt x="2276565" y="2363015"/>
                  </a:cubicBezTo>
                  <a:close/>
                  <a:moveTo>
                    <a:pt x="2207159" y="2363015"/>
                  </a:moveTo>
                  <a:cubicBezTo>
                    <a:pt x="2207159" y="2363015"/>
                    <a:pt x="2207159" y="2363015"/>
                    <a:pt x="2207159" y="2374447"/>
                  </a:cubicBezTo>
                  <a:cubicBezTo>
                    <a:pt x="2207159" y="2380162"/>
                    <a:pt x="2194910" y="2391594"/>
                    <a:pt x="2201034" y="2391594"/>
                  </a:cubicBezTo>
                  <a:cubicBezTo>
                    <a:pt x="2207159" y="2397310"/>
                    <a:pt x="2213283" y="2397310"/>
                    <a:pt x="2213283" y="2397310"/>
                  </a:cubicBezTo>
                  <a:cubicBezTo>
                    <a:pt x="2219407" y="2380162"/>
                    <a:pt x="2207159" y="2374447"/>
                    <a:pt x="2207159" y="2363015"/>
                  </a:cubicBezTo>
                  <a:close/>
                  <a:moveTo>
                    <a:pt x="2096923" y="2363015"/>
                  </a:moveTo>
                  <a:cubicBezTo>
                    <a:pt x="2090799" y="2363015"/>
                    <a:pt x="2084674" y="2363015"/>
                    <a:pt x="2084674" y="2367914"/>
                  </a:cubicBezTo>
                  <a:cubicBezTo>
                    <a:pt x="2084674" y="2367914"/>
                    <a:pt x="2084674" y="2372814"/>
                    <a:pt x="2096923" y="2372814"/>
                  </a:cubicBezTo>
                  <a:cubicBezTo>
                    <a:pt x="2096923" y="2367914"/>
                    <a:pt x="2096923" y="2363015"/>
                    <a:pt x="2096923" y="2363015"/>
                  </a:cubicBezTo>
                  <a:close/>
                  <a:moveTo>
                    <a:pt x="1875561" y="2356532"/>
                  </a:moveTo>
                  <a:cubicBezTo>
                    <a:pt x="1858191" y="2350768"/>
                    <a:pt x="1846610" y="2373824"/>
                    <a:pt x="1829240" y="2373824"/>
                  </a:cubicBezTo>
                  <a:cubicBezTo>
                    <a:pt x="1817660" y="2373824"/>
                    <a:pt x="1817660" y="2385352"/>
                    <a:pt x="1817660" y="2396879"/>
                  </a:cubicBezTo>
                  <a:cubicBezTo>
                    <a:pt x="1817660" y="2391115"/>
                    <a:pt x="1829240" y="2379588"/>
                    <a:pt x="1840820" y="2379588"/>
                  </a:cubicBezTo>
                  <a:cubicBezTo>
                    <a:pt x="1858191" y="2368060"/>
                    <a:pt x="1875561" y="2362296"/>
                    <a:pt x="1898722" y="2368060"/>
                  </a:cubicBezTo>
                  <a:cubicBezTo>
                    <a:pt x="1916092" y="2373824"/>
                    <a:pt x="1933462" y="2396879"/>
                    <a:pt x="1927672" y="2414171"/>
                  </a:cubicBezTo>
                  <a:cubicBezTo>
                    <a:pt x="1921882" y="2425699"/>
                    <a:pt x="1916092" y="2437227"/>
                    <a:pt x="1904512" y="2437227"/>
                  </a:cubicBezTo>
                  <a:cubicBezTo>
                    <a:pt x="1887141" y="2437227"/>
                    <a:pt x="1892932" y="2414171"/>
                    <a:pt x="1875561" y="2419935"/>
                  </a:cubicBezTo>
                  <a:cubicBezTo>
                    <a:pt x="1869771" y="2425699"/>
                    <a:pt x="1875561" y="2425699"/>
                    <a:pt x="1875561" y="2431463"/>
                  </a:cubicBezTo>
                  <a:cubicBezTo>
                    <a:pt x="1881351" y="2448755"/>
                    <a:pt x="1898722" y="2442991"/>
                    <a:pt x="1916092" y="2442991"/>
                  </a:cubicBezTo>
                  <a:cubicBezTo>
                    <a:pt x="1921882" y="2442991"/>
                    <a:pt x="1927672" y="2437227"/>
                    <a:pt x="1933462" y="2431463"/>
                  </a:cubicBezTo>
                  <a:cubicBezTo>
                    <a:pt x="1945043" y="2408407"/>
                    <a:pt x="1933462" y="2391115"/>
                    <a:pt x="1921882" y="2373824"/>
                  </a:cubicBezTo>
                  <a:cubicBezTo>
                    <a:pt x="1916092" y="2356532"/>
                    <a:pt x="1898722" y="2356532"/>
                    <a:pt x="1875561" y="2356532"/>
                  </a:cubicBezTo>
                  <a:close/>
                  <a:moveTo>
                    <a:pt x="1758868" y="2350766"/>
                  </a:moveTo>
                  <a:cubicBezTo>
                    <a:pt x="1770504" y="2449353"/>
                    <a:pt x="1811230" y="2547939"/>
                    <a:pt x="1898500" y="2617530"/>
                  </a:cubicBezTo>
                  <a:cubicBezTo>
                    <a:pt x="1927590" y="2617530"/>
                    <a:pt x="1962498" y="2629129"/>
                    <a:pt x="1991588" y="2634928"/>
                  </a:cubicBezTo>
                  <a:cubicBezTo>
                    <a:pt x="1985770" y="2623329"/>
                    <a:pt x="1985770" y="2611731"/>
                    <a:pt x="1974134" y="2605932"/>
                  </a:cubicBezTo>
                  <a:cubicBezTo>
                    <a:pt x="1974134" y="2605932"/>
                    <a:pt x="1968316" y="2611731"/>
                    <a:pt x="1962498" y="2611731"/>
                  </a:cubicBezTo>
                  <a:cubicBezTo>
                    <a:pt x="1945044" y="2600133"/>
                    <a:pt x="1939226" y="2582735"/>
                    <a:pt x="1933408" y="2565337"/>
                  </a:cubicBezTo>
                  <a:cubicBezTo>
                    <a:pt x="1921772" y="2553739"/>
                    <a:pt x="1927590" y="2542140"/>
                    <a:pt x="1921772" y="2530542"/>
                  </a:cubicBezTo>
                  <a:cubicBezTo>
                    <a:pt x="1892682" y="2524743"/>
                    <a:pt x="1886864" y="2489947"/>
                    <a:pt x="1857774" y="2495746"/>
                  </a:cubicBezTo>
                  <a:cubicBezTo>
                    <a:pt x="1828684" y="2495746"/>
                    <a:pt x="1811230" y="2472550"/>
                    <a:pt x="1793776" y="2460951"/>
                  </a:cubicBezTo>
                  <a:cubicBezTo>
                    <a:pt x="1793776" y="2460951"/>
                    <a:pt x="1793776" y="2460951"/>
                    <a:pt x="1793776" y="2449353"/>
                  </a:cubicBezTo>
                  <a:cubicBezTo>
                    <a:pt x="1799594" y="2426156"/>
                    <a:pt x="1787958" y="2397160"/>
                    <a:pt x="1799594" y="2373963"/>
                  </a:cubicBezTo>
                  <a:cubicBezTo>
                    <a:pt x="1787958" y="2368164"/>
                    <a:pt x="1776322" y="2356565"/>
                    <a:pt x="1758868" y="2350766"/>
                  </a:cubicBezTo>
                  <a:close/>
                  <a:moveTo>
                    <a:pt x="641814" y="2345869"/>
                  </a:moveTo>
                  <a:cubicBezTo>
                    <a:pt x="641814" y="2345869"/>
                    <a:pt x="641814" y="2345869"/>
                    <a:pt x="635689" y="2357067"/>
                  </a:cubicBezTo>
                  <a:cubicBezTo>
                    <a:pt x="629565" y="2368266"/>
                    <a:pt x="629565" y="2379465"/>
                    <a:pt x="635689" y="2385064"/>
                  </a:cubicBezTo>
                  <a:cubicBezTo>
                    <a:pt x="641814" y="2385064"/>
                    <a:pt x="641814" y="2385064"/>
                    <a:pt x="641814" y="2379465"/>
                  </a:cubicBezTo>
                  <a:cubicBezTo>
                    <a:pt x="629565" y="2368266"/>
                    <a:pt x="635689" y="2357067"/>
                    <a:pt x="641814" y="2345869"/>
                  </a:cubicBezTo>
                  <a:close/>
                  <a:moveTo>
                    <a:pt x="967623" y="2338519"/>
                  </a:moveTo>
                  <a:cubicBezTo>
                    <a:pt x="932642" y="2355902"/>
                    <a:pt x="897660" y="2384875"/>
                    <a:pt x="874339" y="2419641"/>
                  </a:cubicBezTo>
                  <a:cubicBezTo>
                    <a:pt x="880170" y="2442819"/>
                    <a:pt x="868509" y="2471791"/>
                    <a:pt x="868509" y="2494969"/>
                  </a:cubicBezTo>
                  <a:cubicBezTo>
                    <a:pt x="868509" y="2494969"/>
                    <a:pt x="868509" y="2494969"/>
                    <a:pt x="833528" y="2523941"/>
                  </a:cubicBezTo>
                  <a:cubicBezTo>
                    <a:pt x="810207" y="2552913"/>
                    <a:pt x="775225" y="2529736"/>
                    <a:pt x="746074" y="2541325"/>
                  </a:cubicBezTo>
                  <a:cubicBezTo>
                    <a:pt x="746074" y="2541325"/>
                    <a:pt x="746074" y="2541325"/>
                    <a:pt x="746074" y="2564502"/>
                  </a:cubicBezTo>
                  <a:cubicBezTo>
                    <a:pt x="734414" y="2581886"/>
                    <a:pt x="722753" y="2616652"/>
                    <a:pt x="693602" y="2610858"/>
                  </a:cubicBezTo>
                  <a:cubicBezTo>
                    <a:pt x="681941" y="2616652"/>
                    <a:pt x="676111" y="2634036"/>
                    <a:pt x="676111" y="2639830"/>
                  </a:cubicBezTo>
                  <a:cubicBezTo>
                    <a:pt x="681941" y="2639830"/>
                    <a:pt x="687772" y="2634036"/>
                    <a:pt x="693602" y="2628241"/>
                  </a:cubicBezTo>
                  <a:cubicBezTo>
                    <a:pt x="722753" y="2605063"/>
                    <a:pt x="751904" y="2593475"/>
                    <a:pt x="786886" y="2587680"/>
                  </a:cubicBezTo>
                  <a:cubicBezTo>
                    <a:pt x="798546" y="2581886"/>
                    <a:pt x="816037" y="2587680"/>
                    <a:pt x="827697" y="2581886"/>
                  </a:cubicBezTo>
                  <a:cubicBezTo>
                    <a:pt x="862679" y="2552913"/>
                    <a:pt x="886000" y="2518147"/>
                    <a:pt x="915151" y="2483380"/>
                  </a:cubicBezTo>
                  <a:cubicBezTo>
                    <a:pt x="932642" y="2437025"/>
                    <a:pt x="967623" y="2396464"/>
                    <a:pt x="967623" y="2338519"/>
                  </a:cubicBezTo>
                  <a:close/>
                  <a:moveTo>
                    <a:pt x="2032881" y="2326271"/>
                  </a:moveTo>
                  <a:cubicBezTo>
                    <a:pt x="2027281" y="2326271"/>
                    <a:pt x="2021682" y="2332284"/>
                    <a:pt x="2021682" y="2338297"/>
                  </a:cubicBezTo>
                  <a:cubicBezTo>
                    <a:pt x="2018883" y="2347316"/>
                    <a:pt x="2020282" y="2356335"/>
                    <a:pt x="2023082" y="2365355"/>
                  </a:cubicBezTo>
                  <a:lnTo>
                    <a:pt x="2024106" y="2368182"/>
                  </a:lnTo>
                  <a:lnTo>
                    <a:pt x="2023782" y="2370616"/>
                  </a:lnTo>
                  <a:cubicBezTo>
                    <a:pt x="2025882" y="2378884"/>
                    <a:pt x="2030081" y="2386400"/>
                    <a:pt x="2032881" y="2392413"/>
                  </a:cubicBezTo>
                  <a:lnTo>
                    <a:pt x="2024106" y="2368182"/>
                  </a:lnTo>
                  <a:lnTo>
                    <a:pt x="2027281" y="2344310"/>
                  </a:lnTo>
                  <a:cubicBezTo>
                    <a:pt x="2038480" y="2338297"/>
                    <a:pt x="2049678" y="2338297"/>
                    <a:pt x="2055278" y="2344310"/>
                  </a:cubicBezTo>
                  <a:cubicBezTo>
                    <a:pt x="2055278" y="2344310"/>
                    <a:pt x="2055278" y="2344310"/>
                    <a:pt x="2055278" y="2338297"/>
                  </a:cubicBezTo>
                  <a:cubicBezTo>
                    <a:pt x="2055278" y="2326271"/>
                    <a:pt x="2044079" y="2326271"/>
                    <a:pt x="2032881" y="2326271"/>
                  </a:cubicBezTo>
                  <a:close/>
                  <a:moveTo>
                    <a:pt x="1717223" y="2326271"/>
                  </a:moveTo>
                  <a:cubicBezTo>
                    <a:pt x="1723065" y="2402064"/>
                    <a:pt x="1740589" y="2472027"/>
                    <a:pt x="1787322" y="2536160"/>
                  </a:cubicBezTo>
                  <a:cubicBezTo>
                    <a:pt x="1804846" y="2565311"/>
                    <a:pt x="1834054" y="2588632"/>
                    <a:pt x="1851579" y="2617783"/>
                  </a:cubicBezTo>
                  <a:cubicBezTo>
                    <a:pt x="1857420" y="2617783"/>
                    <a:pt x="1869103" y="2617783"/>
                    <a:pt x="1869103" y="2617783"/>
                  </a:cubicBezTo>
                  <a:cubicBezTo>
                    <a:pt x="1810688" y="2559481"/>
                    <a:pt x="1769797" y="2483688"/>
                    <a:pt x="1752272" y="2402064"/>
                  </a:cubicBezTo>
                  <a:cubicBezTo>
                    <a:pt x="1734748" y="2378743"/>
                    <a:pt x="1758114" y="2326271"/>
                    <a:pt x="1717223" y="2326271"/>
                  </a:cubicBezTo>
                  <a:close/>
                  <a:moveTo>
                    <a:pt x="699382" y="2326271"/>
                  </a:moveTo>
                  <a:cubicBezTo>
                    <a:pt x="693258" y="2326271"/>
                    <a:pt x="681009" y="2338519"/>
                    <a:pt x="681009" y="2338519"/>
                  </a:cubicBezTo>
                  <a:cubicBezTo>
                    <a:pt x="681009" y="2338519"/>
                    <a:pt x="681009" y="2338519"/>
                    <a:pt x="693258" y="2338519"/>
                  </a:cubicBezTo>
                  <a:cubicBezTo>
                    <a:pt x="699382" y="2338519"/>
                    <a:pt x="705506" y="2338519"/>
                    <a:pt x="705506" y="2350768"/>
                  </a:cubicBezTo>
                  <a:cubicBezTo>
                    <a:pt x="711631" y="2344644"/>
                    <a:pt x="717755" y="2338519"/>
                    <a:pt x="717755" y="2338519"/>
                  </a:cubicBezTo>
                  <a:cubicBezTo>
                    <a:pt x="711631" y="2326271"/>
                    <a:pt x="705506" y="2326271"/>
                    <a:pt x="699382" y="2326271"/>
                  </a:cubicBezTo>
                  <a:close/>
                  <a:moveTo>
                    <a:pt x="1898499" y="2321372"/>
                  </a:moveTo>
                  <a:cubicBezTo>
                    <a:pt x="1898499" y="2321372"/>
                    <a:pt x="1898499" y="2321372"/>
                    <a:pt x="1910257" y="2332952"/>
                  </a:cubicBezTo>
                  <a:cubicBezTo>
                    <a:pt x="1916136" y="2350323"/>
                    <a:pt x="1939653" y="2361903"/>
                    <a:pt x="1951412" y="2385064"/>
                  </a:cubicBezTo>
                  <a:cubicBezTo>
                    <a:pt x="1951412" y="2379274"/>
                    <a:pt x="1957291" y="2373484"/>
                    <a:pt x="1957291" y="2367693"/>
                  </a:cubicBezTo>
                  <a:cubicBezTo>
                    <a:pt x="1933774" y="2356113"/>
                    <a:pt x="1916136" y="2332952"/>
                    <a:pt x="1898499" y="2321372"/>
                  </a:cubicBezTo>
                  <a:close/>
                  <a:moveTo>
                    <a:pt x="1001916" y="2321372"/>
                  </a:moveTo>
                  <a:cubicBezTo>
                    <a:pt x="996075" y="2321372"/>
                    <a:pt x="996075" y="2321372"/>
                    <a:pt x="990233" y="2327197"/>
                  </a:cubicBezTo>
                  <a:cubicBezTo>
                    <a:pt x="972708" y="2420393"/>
                    <a:pt x="920135" y="2507765"/>
                    <a:pt x="850036" y="2583488"/>
                  </a:cubicBezTo>
                  <a:cubicBezTo>
                    <a:pt x="850036" y="2583488"/>
                    <a:pt x="850036" y="2583488"/>
                    <a:pt x="867561" y="2583488"/>
                  </a:cubicBezTo>
                  <a:cubicBezTo>
                    <a:pt x="914293" y="2542714"/>
                    <a:pt x="943501" y="2484466"/>
                    <a:pt x="972708" y="2426218"/>
                  </a:cubicBezTo>
                  <a:cubicBezTo>
                    <a:pt x="984392" y="2391269"/>
                    <a:pt x="1001916" y="2356321"/>
                    <a:pt x="1001916" y="2321372"/>
                  </a:cubicBezTo>
                  <a:close/>
                  <a:moveTo>
                    <a:pt x="623852" y="2315002"/>
                  </a:moveTo>
                  <a:cubicBezTo>
                    <a:pt x="618135" y="2320881"/>
                    <a:pt x="612419" y="2332640"/>
                    <a:pt x="618135" y="2338519"/>
                  </a:cubicBezTo>
                  <a:cubicBezTo>
                    <a:pt x="629568" y="2338519"/>
                    <a:pt x="629568" y="2326760"/>
                    <a:pt x="629568" y="2320881"/>
                  </a:cubicBezTo>
                  <a:cubicBezTo>
                    <a:pt x="629568" y="2320881"/>
                    <a:pt x="629568" y="2309123"/>
                    <a:pt x="623852" y="2315002"/>
                  </a:cubicBezTo>
                  <a:close/>
                  <a:moveTo>
                    <a:pt x="587922" y="2304223"/>
                  </a:moveTo>
                  <a:cubicBezTo>
                    <a:pt x="570443" y="2321616"/>
                    <a:pt x="558791" y="2344806"/>
                    <a:pt x="541312" y="2362199"/>
                  </a:cubicBezTo>
                  <a:cubicBezTo>
                    <a:pt x="529660" y="2385389"/>
                    <a:pt x="518007" y="2408579"/>
                    <a:pt x="494702" y="2425972"/>
                  </a:cubicBezTo>
                  <a:cubicBezTo>
                    <a:pt x="488876" y="2449162"/>
                    <a:pt x="459745" y="2460757"/>
                    <a:pt x="453919" y="2483948"/>
                  </a:cubicBezTo>
                  <a:cubicBezTo>
                    <a:pt x="436440" y="2507138"/>
                    <a:pt x="418961" y="2524531"/>
                    <a:pt x="401482" y="2547721"/>
                  </a:cubicBezTo>
                  <a:cubicBezTo>
                    <a:pt x="389830" y="2559316"/>
                    <a:pt x="389830" y="2576709"/>
                    <a:pt x="384004" y="2588304"/>
                  </a:cubicBezTo>
                  <a:cubicBezTo>
                    <a:pt x="384004" y="2588304"/>
                    <a:pt x="384004" y="2588304"/>
                    <a:pt x="389830" y="2588304"/>
                  </a:cubicBezTo>
                  <a:cubicBezTo>
                    <a:pt x="401482" y="2565114"/>
                    <a:pt x="413135" y="2541923"/>
                    <a:pt x="430614" y="2524531"/>
                  </a:cubicBezTo>
                  <a:cubicBezTo>
                    <a:pt x="436440" y="2518733"/>
                    <a:pt x="442266" y="2512936"/>
                    <a:pt x="448092" y="2518733"/>
                  </a:cubicBezTo>
                  <a:cubicBezTo>
                    <a:pt x="448092" y="2559316"/>
                    <a:pt x="418961" y="2588304"/>
                    <a:pt x="401482" y="2628887"/>
                  </a:cubicBezTo>
                  <a:cubicBezTo>
                    <a:pt x="395656" y="2640482"/>
                    <a:pt x="378177" y="2634684"/>
                    <a:pt x="378177" y="2646280"/>
                  </a:cubicBezTo>
                  <a:cubicBezTo>
                    <a:pt x="372351" y="2652077"/>
                    <a:pt x="384004" y="2646280"/>
                    <a:pt x="384004" y="2652077"/>
                  </a:cubicBezTo>
                  <a:cubicBezTo>
                    <a:pt x="430614" y="2611494"/>
                    <a:pt x="442266" y="2559316"/>
                    <a:pt x="465571" y="2507138"/>
                  </a:cubicBezTo>
                  <a:cubicBezTo>
                    <a:pt x="471397" y="2507138"/>
                    <a:pt x="477224" y="2507138"/>
                    <a:pt x="483050" y="2512936"/>
                  </a:cubicBezTo>
                  <a:cubicBezTo>
                    <a:pt x="483050" y="2530328"/>
                    <a:pt x="465571" y="2536126"/>
                    <a:pt x="465571" y="2553518"/>
                  </a:cubicBezTo>
                  <a:cubicBezTo>
                    <a:pt x="471397" y="2553518"/>
                    <a:pt x="471397" y="2547721"/>
                    <a:pt x="477224" y="2547721"/>
                  </a:cubicBezTo>
                  <a:cubicBezTo>
                    <a:pt x="471397" y="2530328"/>
                    <a:pt x="488876" y="2518733"/>
                    <a:pt x="494702" y="2507138"/>
                  </a:cubicBezTo>
                  <a:cubicBezTo>
                    <a:pt x="483050" y="2478150"/>
                    <a:pt x="506355" y="2454960"/>
                    <a:pt x="518007" y="2437567"/>
                  </a:cubicBezTo>
                  <a:cubicBezTo>
                    <a:pt x="518007" y="2437567"/>
                    <a:pt x="518007" y="2437567"/>
                    <a:pt x="529660" y="2408579"/>
                  </a:cubicBezTo>
                  <a:lnTo>
                    <a:pt x="558791" y="2379591"/>
                  </a:lnTo>
                  <a:cubicBezTo>
                    <a:pt x="558791" y="2379591"/>
                    <a:pt x="558791" y="2379591"/>
                    <a:pt x="587922" y="2304223"/>
                  </a:cubicBezTo>
                  <a:close/>
                  <a:moveTo>
                    <a:pt x="2061228" y="2299324"/>
                  </a:moveTo>
                  <a:cubicBezTo>
                    <a:pt x="2061228" y="2299324"/>
                    <a:pt x="2061228" y="2299324"/>
                    <a:pt x="2067002" y="2322596"/>
                  </a:cubicBezTo>
                  <a:cubicBezTo>
                    <a:pt x="2078551" y="2328414"/>
                    <a:pt x="2090100" y="2334232"/>
                    <a:pt x="2095874" y="2345868"/>
                  </a:cubicBezTo>
                  <a:cubicBezTo>
                    <a:pt x="2107423" y="2363322"/>
                    <a:pt x="2113197" y="2380776"/>
                    <a:pt x="2107423" y="2398230"/>
                  </a:cubicBezTo>
                  <a:cubicBezTo>
                    <a:pt x="2107423" y="2415684"/>
                    <a:pt x="2090100" y="2421502"/>
                    <a:pt x="2078551" y="2421502"/>
                  </a:cubicBezTo>
                  <a:cubicBezTo>
                    <a:pt x="2061228" y="2421502"/>
                    <a:pt x="2043905" y="2409866"/>
                    <a:pt x="2038131" y="2398230"/>
                  </a:cubicBezTo>
                  <a:cubicBezTo>
                    <a:pt x="2043905" y="2415684"/>
                    <a:pt x="2055454" y="2427320"/>
                    <a:pt x="2067002" y="2427320"/>
                  </a:cubicBezTo>
                  <a:cubicBezTo>
                    <a:pt x="2078551" y="2427320"/>
                    <a:pt x="2095874" y="2438956"/>
                    <a:pt x="2107423" y="2421502"/>
                  </a:cubicBezTo>
                  <a:lnTo>
                    <a:pt x="2113363" y="2396961"/>
                  </a:lnTo>
                  <a:lnTo>
                    <a:pt x="2118970" y="2396494"/>
                  </a:lnTo>
                  <a:cubicBezTo>
                    <a:pt x="2118970" y="2393636"/>
                    <a:pt x="2117745" y="2390778"/>
                    <a:pt x="2115908" y="2388634"/>
                  </a:cubicBezTo>
                  <a:lnTo>
                    <a:pt x="2114480" y="2387877"/>
                  </a:lnTo>
                  <a:lnTo>
                    <a:pt x="2113197" y="2357504"/>
                  </a:lnTo>
                  <a:cubicBezTo>
                    <a:pt x="2107423" y="2328414"/>
                    <a:pt x="2061228" y="2334232"/>
                    <a:pt x="2061228" y="2299324"/>
                  </a:cubicBezTo>
                  <a:close/>
                  <a:moveTo>
                    <a:pt x="874533" y="2291976"/>
                  </a:moveTo>
                  <a:cubicBezTo>
                    <a:pt x="868545" y="2291976"/>
                    <a:pt x="856569" y="2291976"/>
                    <a:pt x="856569" y="2297750"/>
                  </a:cubicBezTo>
                  <a:cubicBezTo>
                    <a:pt x="850581" y="2303524"/>
                    <a:pt x="850581" y="2309299"/>
                    <a:pt x="856569" y="2315073"/>
                  </a:cubicBezTo>
                  <a:cubicBezTo>
                    <a:pt x="856569" y="2338170"/>
                    <a:pt x="832616" y="2343944"/>
                    <a:pt x="826628" y="2361267"/>
                  </a:cubicBezTo>
                  <a:cubicBezTo>
                    <a:pt x="820640" y="2361267"/>
                    <a:pt x="820640" y="2367042"/>
                    <a:pt x="826628" y="2367042"/>
                  </a:cubicBezTo>
                  <a:cubicBezTo>
                    <a:pt x="832616" y="2372816"/>
                    <a:pt x="838604" y="2367042"/>
                    <a:pt x="844593" y="2361267"/>
                  </a:cubicBezTo>
                  <a:cubicBezTo>
                    <a:pt x="856569" y="2338170"/>
                    <a:pt x="868545" y="2315073"/>
                    <a:pt x="874533" y="2291976"/>
                  </a:cubicBezTo>
                  <a:close/>
                  <a:moveTo>
                    <a:pt x="698158" y="2287076"/>
                  </a:moveTo>
                  <a:cubicBezTo>
                    <a:pt x="692442" y="2293200"/>
                    <a:pt x="686725" y="2293200"/>
                    <a:pt x="681009" y="2299325"/>
                  </a:cubicBezTo>
                  <a:cubicBezTo>
                    <a:pt x="686725" y="2293200"/>
                    <a:pt x="698158" y="2299325"/>
                    <a:pt x="698158" y="2287076"/>
                  </a:cubicBezTo>
                  <a:close/>
                  <a:moveTo>
                    <a:pt x="1127136" y="2283796"/>
                  </a:moveTo>
                  <a:cubicBezTo>
                    <a:pt x="1112123" y="2284430"/>
                    <a:pt x="1097200" y="2287331"/>
                    <a:pt x="1082642" y="2293131"/>
                  </a:cubicBezTo>
                  <a:cubicBezTo>
                    <a:pt x="1059349" y="2298932"/>
                    <a:pt x="1036056" y="2298932"/>
                    <a:pt x="1024409" y="2316335"/>
                  </a:cubicBezTo>
                  <a:cubicBezTo>
                    <a:pt x="1001116" y="2397546"/>
                    <a:pt x="971999" y="2478758"/>
                    <a:pt x="919590" y="2548368"/>
                  </a:cubicBezTo>
                  <a:cubicBezTo>
                    <a:pt x="913766" y="2559970"/>
                    <a:pt x="896297" y="2571571"/>
                    <a:pt x="890473" y="2583173"/>
                  </a:cubicBezTo>
                  <a:cubicBezTo>
                    <a:pt x="902120" y="2583173"/>
                    <a:pt x="913766" y="2583173"/>
                    <a:pt x="925413" y="2577372"/>
                  </a:cubicBezTo>
                  <a:cubicBezTo>
                    <a:pt x="937060" y="2577372"/>
                    <a:pt x="937060" y="2559970"/>
                    <a:pt x="937060" y="2542567"/>
                  </a:cubicBezTo>
                  <a:cubicBezTo>
                    <a:pt x="937060" y="2530965"/>
                    <a:pt x="948706" y="2530965"/>
                    <a:pt x="960353" y="2530965"/>
                  </a:cubicBezTo>
                  <a:cubicBezTo>
                    <a:pt x="971999" y="2530965"/>
                    <a:pt x="983646" y="2536766"/>
                    <a:pt x="983646" y="2548368"/>
                  </a:cubicBezTo>
                  <a:cubicBezTo>
                    <a:pt x="995293" y="2577372"/>
                    <a:pt x="977823" y="2600575"/>
                    <a:pt x="954530" y="2623779"/>
                  </a:cubicBezTo>
                  <a:cubicBezTo>
                    <a:pt x="942883" y="2635380"/>
                    <a:pt x="925413" y="2635380"/>
                    <a:pt x="919590" y="2652783"/>
                  </a:cubicBezTo>
                  <a:cubicBezTo>
                    <a:pt x="925413" y="2664385"/>
                    <a:pt x="931236" y="2681787"/>
                    <a:pt x="925413" y="2699190"/>
                  </a:cubicBezTo>
                  <a:cubicBezTo>
                    <a:pt x="919590" y="2710791"/>
                    <a:pt x="902120" y="2722393"/>
                    <a:pt x="890473" y="2728194"/>
                  </a:cubicBezTo>
                  <a:cubicBezTo>
                    <a:pt x="861357" y="2728194"/>
                    <a:pt x="832240" y="2739795"/>
                    <a:pt x="808947" y="2728194"/>
                  </a:cubicBezTo>
                  <a:cubicBezTo>
                    <a:pt x="808947" y="2728194"/>
                    <a:pt x="808947" y="2728194"/>
                    <a:pt x="803124" y="2728194"/>
                  </a:cubicBezTo>
                  <a:cubicBezTo>
                    <a:pt x="797301" y="2745596"/>
                    <a:pt x="791477" y="2757198"/>
                    <a:pt x="785654" y="2768799"/>
                  </a:cubicBezTo>
                  <a:cubicBezTo>
                    <a:pt x="768184" y="2792003"/>
                    <a:pt x="744891" y="2809405"/>
                    <a:pt x="715774" y="2809405"/>
                  </a:cubicBezTo>
                  <a:cubicBezTo>
                    <a:pt x="698304" y="2803604"/>
                    <a:pt x="692481" y="2786202"/>
                    <a:pt x="686658" y="2774600"/>
                  </a:cubicBezTo>
                  <a:cubicBezTo>
                    <a:pt x="651718" y="2797804"/>
                    <a:pt x="616778" y="2826808"/>
                    <a:pt x="581838" y="2855812"/>
                  </a:cubicBezTo>
                  <a:cubicBezTo>
                    <a:pt x="494489" y="2931223"/>
                    <a:pt x="389670" y="3000833"/>
                    <a:pt x="343083" y="3111048"/>
                  </a:cubicBezTo>
                  <a:cubicBezTo>
                    <a:pt x="343083" y="3116849"/>
                    <a:pt x="360553" y="3116849"/>
                    <a:pt x="360553" y="3128451"/>
                  </a:cubicBezTo>
                  <a:cubicBezTo>
                    <a:pt x="360553" y="3128451"/>
                    <a:pt x="354730" y="3134252"/>
                    <a:pt x="348907" y="3134252"/>
                  </a:cubicBezTo>
                  <a:lnTo>
                    <a:pt x="344861" y="3143187"/>
                  </a:lnTo>
                  <a:lnTo>
                    <a:pt x="340301" y="3141092"/>
                  </a:lnTo>
                  <a:lnTo>
                    <a:pt x="339586" y="3143389"/>
                  </a:lnTo>
                  <a:lnTo>
                    <a:pt x="343877" y="3145359"/>
                  </a:lnTo>
                  <a:lnTo>
                    <a:pt x="331710" y="3172229"/>
                  </a:lnTo>
                  <a:cubicBezTo>
                    <a:pt x="310692" y="3208938"/>
                    <a:pt x="279027" y="3241568"/>
                    <a:pt x="244087" y="3267671"/>
                  </a:cubicBezTo>
                  <a:cubicBezTo>
                    <a:pt x="244087" y="3267671"/>
                    <a:pt x="244087" y="3267671"/>
                    <a:pt x="249911" y="3273472"/>
                  </a:cubicBezTo>
                  <a:lnTo>
                    <a:pt x="248848" y="3285916"/>
                  </a:lnTo>
                  <a:lnTo>
                    <a:pt x="245783" y="3284092"/>
                  </a:lnTo>
                  <a:cubicBezTo>
                    <a:pt x="245783" y="3284092"/>
                    <a:pt x="240067" y="3296341"/>
                    <a:pt x="245783" y="3296341"/>
                  </a:cubicBezTo>
                  <a:lnTo>
                    <a:pt x="248231" y="3293136"/>
                  </a:lnTo>
                  <a:lnTo>
                    <a:pt x="246999" y="3307552"/>
                  </a:lnTo>
                  <a:cubicBezTo>
                    <a:pt x="242631" y="3318428"/>
                    <a:pt x="235352" y="3328580"/>
                    <a:pt x="226617" y="3337281"/>
                  </a:cubicBezTo>
                  <a:cubicBezTo>
                    <a:pt x="203324" y="3401090"/>
                    <a:pt x="209147" y="3482302"/>
                    <a:pt x="214971" y="3551911"/>
                  </a:cubicBezTo>
                  <a:cubicBezTo>
                    <a:pt x="214971" y="3609920"/>
                    <a:pt x="214971" y="3673729"/>
                    <a:pt x="255734" y="3720136"/>
                  </a:cubicBezTo>
                  <a:cubicBezTo>
                    <a:pt x="261557" y="3725936"/>
                    <a:pt x="267380" y="3725936"/>
                    <a:pt x="273204" y="3720136"/>
                  </a:cubicBezTo>
                  <a:cubicBezTo>
                    <a:pt x="279027" y="3708534"/>
                    <a:pt x="273204" y="3696932"/>
                    <a:pt x="267380" y="3685331"/>
                  </a:cubicBezTo>
                  <a:cubicBezTo>
                    <a:pt x="273204" y="3673729"/>
                    <a:pt x="273204" y="3662127"/>
                    <a:pt x="284850" y="3656326"/>
                  </a:cubicBezTo>
                  <a:cubicBezTo>
                    <a:pt x="296497" y="3650526"/>
                    <a:pt x="308143" y="3650526"/>
                    <a:pt x="313967" y="3656326"/>
                  </a:cubicBezTo>
                  <a:cubicBezTo>
                    <a:pt x="331437" y="3679530"/>
                    <a:pt x="337260" y="3714335"/>
                    <a:pt x="325613" y="3743339"/>
                  </a:cubicBezTo>
                  <a:cubicBezTo>
                    <a:pt x="313967" y="3760741"/>
                    <a:pt x="302320" y="3772343"/>
                    <a:pt x="284850" y="3778144"/>
                  </a:cubicBezTo>
                  <a:cubicBezTo>
                    <a:pt x="279027" y="3783945"/>
                    <a:pt x="261557" y="3778144"/>
                    <a:pt x="255734" y="3783945"/>
                  </a:cubicBezTo>
                  <a:cubicBezTo>
                    <a:pt x="255734" y="3818750"/>
                    <a:pt x="273204" y="3847754"/>
                    <a:pt x="296497" y="3870957"/>
                  </a:cubicBezTo>
                  <a:cubicBezTo>
                    <a:pt x="337260" y="3888360"/>
                    <a:pt x="378023" y="3905762"/>
                    <a:pt x="389670" y="3952169"/>
                  </a:cubicBezTo>
                  <a:cubicBezTo>
                    <a:pt x="412963" y="3957970"/>
                    <a:pt x="436256" y="3957970"/>
                    <a:pt x="453726" y="3975372"/>
                  </a:cubicBezTo>
                  <a:cubicBezTo>
                    <a:pt x="459549" y="3992774"/>
                    <a:pt x="471196" y="4010177"/>
                    <a:pt x="459549" y="4021779"/>
                  </a:cubicBezTo>
                  <a:cubicBezTo>
                    <a:pt x="447903" y="4039181"/>
                    <a:pt x="418786" y="4027579"/>
                    <a:pt x="412963" y="4050783"/>
                  </a:cubicBezTo>
                  <a:cubicBezTo>
                    <a:pt x="442079" y="4085588"/>
                    <a:pt x="488666" y="4073986"/>
                    <a:pt x="529429" y="4085588"/>
                  </a:cubicBezTo>
                  <a:cubicBezTo>
                    <a:pt x="546899" y="4091389"/>
                    <a:pt x="564369" y="4102990"/>
                    <a:pt x="581838" y="4114592"/>
                  </a:cubicBezTo>
                  <a:cubicBezTo>
                    <a:pt x="587662" y="4137795"/>
                    <a:pt x="605132" y="4149397"/>
                    <a:pt x="622602" y="4149397"/>
                  </a:cubicBezTo>
                  <a:cubicBezTo>
                    <a:pt x="692481" y="4172600"/>
                    <a:pt x="733244" y="4230609"/>
                    <a:pt x="791477" y="4265413"/>
                  </a:cubicBezTo>
                  <a:cubicBezTo>
                    <a:pt x="838064" y="4300218"/>
                    <a:pt x="884650" y="4340824"/>
                    <a:pt x="931236" y="4375629"/>
                  </a:cubicBezTo>
                  <a:cubicBezTo>
                    <a:pt x="960353" y="4393032"/>
                    <a:pt x="989469" y="4393032"/>
                    <a:pt x="1018586" y="4404633"/>
                  </a:cubicBezTo>
                  <a:cubicBezTo>
                    <a:pt x="1065172" y="4416235"/>
                    <a:pt x="1117582" y="4427837"/>
                    <a:pt x="1169992" y="4433637"/>
                  </a:cubicBezTo>
                  <a:cubicBezTo>
                    <a:pt x="1193285" y="4427837"/>
                    <a:pt x="1222401" y="4439438"/>
                    <a:pt x="1234048" y="4410434"/>
                  </a:cubicBezTo>
                  <a:cubicBezTo>
                    <a:pt x="1222401" y="4404633"/>
                    <a:pt x="1216578" y="4393032"/>
                    <a:pt x="1216578" y="4381430"/>
                  </a:cubicBezTo>
                  <a:cubicBezTo>
                    <a:pt x="1222401" y="4364028"/>
                    <a:pt x="1204931" y="4346625"/>
                    <a:pt x="1210755" y="4329223"/>
                  </a:cubicBezTo>
                  <a:cubicBezTo>
                    <a:pt x="1216578" y="4311820"/>
                    <a:pt x="1234048" y="4294418"/>
                    <a:pt x="1251518" y="4288617"/>
                  </a:cubicBezTo>
                  <a:cubicBezTo>
                    <a:pt x="1274811" y="4282816"/>
                    <a:pt x="1298104" y="4288617"/>
                    <a:pt x="1315574" y="4300218"/>
                  </a:cubicBezTo>
                  <a:cubicBezTo>
                    <a:pt x="1321397" y="4306019"/>
                    <a:pt x="1327221" y="4317621"/>
                    <a:pt x="1338867" y="4317621"/>
                  </a:cubicBezTo>
                  <a:cubicBezTo>
                    <a:pt x="1373807" y="4306019"/>
                    <a:pt x="1408747" y="4294418"/>
                    <a:pt x="1449510" y="4300218"/>
                  </a:cubicBezTo>
                  <a:cubicBezTo>
                    <a:pt x="1466980" y="4300218"/>
                    <a:pt x="1496096" y="4317621"/>
                    <a:pt x="1501920" y="4340824"/>
                  </a:cubicBezTo>
                  <a:cubicBezTo>
                    <a:pt x="1507743" y="4364028"/>
                    <a:pt x="1490273" y="4381430"/>
                    <a:pt x="1478626" y="4398832"/>
                  </a:cubicBezTo>
                  <a:cubicBezTo>
                    <a:pt x="1478626" y="4410434"/>
                    <a:pt x="1490273" y="4416235"/>
                    <a:pt x="1501920" y="4427837"/>
                  </a:cubicBezTo>
                  <a:cubicBezTo>
                    <a:pt x="1536859" y="4433637"/>
                    <a:pt x="1583446" y="4445239"/>
                    <a:pt x="1630032" y="4433637"/>
                  </a:cubicBezTo>
                  <a:cubicBezTo>
                    <a:pt x="1798908" y="4393032"/>
                    <a:pt x="1921197" y="4265413"/>
                    <a:pt x="2060956" y="4166799"/>
                  </a:cubicBezTo>
                  <a:cubicBezTo>
                    <a:pt x="2113366" y="4120393"/>
                    <a:pt x="2189069" y="4126194"/>
                    <a:pt x="2253125" y="4114592"/>
                  </a:cubicBezTo>
                  <a:cubicBezTo>
                    <a:pt x="2258948" y="4108791"/>
                    <a:pt x="2270595" y="4102990"/>
                    <a:pt x="2270595" y="4091389"/>
                  </a:cubicBezTo>
                  <a:cubicBezTo>
                    <a:pt x="2270595" y="4073986"/>
                    <a:pt x="2247302" y="4073986"/>
                    <a:pt x="2235655" y="4062384"/>
                  </a:cubicBezTo>
                  <a:cubicBezTo>
                    <a:pt x="2218185" y="4050783"/>
                    <a:pt x="2241478" y="4033380"/>
                    <a:pt x="2247302" y="4015978"/>
                  </a:cubicBezTo>
                  <a:cubicBezTo>
                    <a:pt x="2258948" y="4004376"/>
                    <a:pt x="2270595" y="3992774"/>
                    <a:pt x="2288065" y="3992774"/>
                  </a:cubicBezTo>
                  <a:cubicBezTo>
                    <a:pt x="2317181" y="3981173"/>
                    <a:pt x="2305535" y="3940567"/>
                    <a:pt x="2323005" y="3923165"/>
                  </a:cubicBezTo>
                  <a:cubicBezTo>
                    <a:pt x="2352121" y="3894160"/>
                    <a:pt x="2392884" y="3894160"/>
                    <a:pt x="2427824" y="3888360"/>
                  </a:cubicBezTo>
                  <a:cubicBezTo>
                    <a:pt x="2445294" y="3876758"/>
                    <a:pt x="2462764" y="3865156"/>
                    <a:pt x="2462764" y="3841953"/>
                  </a:cubicBezTo>
                  <a:cubicBezTo>
                    <a:pt x="2439470" y="3841953"/>
                    <a:pt x="2410354" y="3841953"/>
                    <a:pt x="2392884" y="3824550"/>
                  </a:cubicBezTo>
                  <a:cubicBezTo>
                    <a:pt x="2375414" y="3801347"/>
                    <a:pt x="2369591" y="3778144"/>
                    <a:pt x="2375414" y="3754940"/>
                  </a:cubicBezTo>
                  <a:cubicBezTo>
                    <a:pt x="2381237" y="3737538"/>
                    <a:pt x="2387061" y="3714335"/>
                    <a:pt x="2410354" y="3702733"/>
                  </a:cubicBezTo>
                  <a:cubicBezTo>
                    <a:pt x="2416177" y="3702733"/>
                    <a:pt x="2427824" y="3702733"/>
                    <a:pt x="2433647" y="3708534"/>
                  </a:cubicBezTo>
                  <a:cubicBezTo>
                    <a:pt x="2439470" y="3714335"/>
                    <a:pt x="2445294" y="3725936"/>
                    <a:pt x="2445294" y="3737538"/>
                  </a:cubicBezTo>
                  <a:cubicBezTo>
                    <a:pt x="2451117" y="3749140"/>
                    <a:pt x="2427824" y="3754940"/>
                    <a:pt x="2433647" y="3766542"/>
                  </a:cubicBezTo>
                  <a:cubicBezTo>
                    <a:pt x="2433647" y="3778144"/>
                    <a:pt x="2445294" y="3778144"/>
                    <a:pt x="2451117" y="3783945"/>
                  </a:cubicBezTo>
                  <a:cubicBezTo>
                    <a:pt x="2468587" y="3783945"/>
                    <a:pt x="2480234" y="3772343"/>
                    <a:pt x="2491880" y="3760741"/>
                  </a:cubicBezTo>
                  <a:cubicBezTo>
                    <a:pt x="2544290" y="3696932"/>
                    <a:pt x="2538467" y="3609920"/>
                    <a:pt x="2538467" y="3534509"/>
                  </a:cubicBezTo>
                  <a:cubicBezTo>
                    <a:pt x="2532643" y="3522907"/>
                    <a:pt x="2550113" y="3517106"/>
                    <a:pt x="2538467" y="3511306"/>
                  </a:cubicBezTo>
                  <a:cubicBezTo>
                    <a:pt x="2538467" y="3511306"/>
                    <a:pt x="2538467" y="3511306"/>
                    <a:pt x="2520997" y="3401090"/>
                  </a:cubicBezTo>
                  <a:cubicBezTo>
                    <a:pt x="2520997" y="3377887"/>
                    <a:pt x="2486057" y="3377887"/>
                    <a:pt x="2480234" y="3354683"/>
                  </a:cubicBezTo>
                  <a:cubicBezTo>
                    <a:pt x="2474410" y="3337281"/>
                    <a:pt x="2480234" y="3325679"/>
                    <a:pt x="2486057" y="3308277"/>
                  </a:cubicBezTo>
                  <a:cubicBezTo>
                    <a:pt x="2462764" y="3267671"/>
                    <a:pt x="2410354" y="3256069"/>
                    <a:pt x="2381237" y="3215463"/>
                  </a:cubicBezTo>
                  <a:cubicBezTo>
                    <a:pt x="2369591" y="3192260"/>
                    <a:pt x="2363768" y="3163256"/>
                    <a:pt x="2352121" y="3140053"/>
                  </a:cubicBezTo>
                  <a:cubicBezTo>
                    <a:pt x="2352121" y="3134252"/>
                    <a:pt x="2334651" y="3128451"/>
                    <a:pt x="2340474" y="3122650"/>
                  </a:cubicBezTo>
                  <a:cubicBezTo>
                    <a:pt x="2357944" y="3116849"/>
                    <a:pt x="2381237" y="3111048"/>
                    <a:pt x="2398707" y="3111048"/>
                  </a:cubicBezTo>
                  <a:cubicBezTo>
                    <a:pt x="2323005" y="3006633"/>
                    <a:pt x="2206539" y="2937024"/>
                    <a:pt x="2101719" y="2867414"/>
                  </a:cubicBezTo>
                  <a:cubicBezTo>
                    <a:pt x="2055133" y="2844210"/>
                    <a:pt x="2014370" y="2809405"/>
                    <a:pt x="1967783" y="2786202"/>
                  </a:cubicBezTo>
                  <a:cubicBezTo>
                    <a:pt x="1967783" y="2803604"/>
                    <a:pt x="1961960" y="2815206"/>
                    <a:pt x="1950314" y="2826808"/>
                  </a:cubicBezTo>
                  <a:cubicBezTo>
                    <a:pt x="1938667" y="2832609"/>
                    <a:pt x="1921197" y="2832609"/>
                    <a:pt x="1903727" y="2832609"/>
                  </a:cubicBezTo>
                  <a:cubicBezTo>
                    <a:pt x="1857141" y="2826808"/>
                    <a:pt x="1828024" y="2780401"/>
                    <a:pt x="1816378" y="2733994"/>
                  </a:cubicBezTo>
                  <a:cubicBezTo>
                    <a:pt x="1787261" y="2728194"/>
                    <a:pt x="1752321" y="2728194"/>
                    <a:pt x="1729028" y="2704990"/>
                  </a:cubicBezTo>
                  <a:cubicBezTo>
                    <a:pt x="1723205" y="2681787"/>
                    <a:pt x="1734852" y="2670185"/>
                    <a:pt x="1746498" y="2652783"/>
                  </a:cubicBezTo>
                  <a:cubicBezTo>
                    <a:pt x="1729028" y="2641181"/>
                    <a:pt x="1717382" y="2623779"/>
                    <a:pt x="1711558" y="2606376"/>
                  </a:cubicBezTo>
                  <a:cubicBezTo>
                    <a:pt x="1705735" y="2588974"/>
                    <a:pt x="1705735" y="2565770"/>
                    <a:pt x="1717382" y="2554169"/>
                  </a:cubicBezTo>
                  <a:cubicBezTo>
                    <a:pt x="1729028" y="2536766"/>
                    <a:pt x="1746498" y="2530965"/>
                    <a:pt x="1763968" y="2525165"/>
                  </a:cubicBezTo>
                  <a:cubicBezTo>
                    <a:pt x="1723205" y="2467156"/>
                    <a:pt x="1699912" y="2397546"/>
                    <a:pt x="1694088" y="2327936"/>
                  </a:cubicBezTo>
                  <a:cubicBezTo>
                    <a:pt x="1694088" y="2327936"/>
                    <a:pt x="1694088" y="2327936"/>
                    <a:pt x="1688265" y="2322136"/>
                  </a:cubicBezTo>
                  <a:cubicBezTo>
                    <a:pt x="1630032" y="2304733"/>
                    <a:pt x="1565976" y="2310534"/>
                    <a:pt x="1513566" y="2327936"/>
                  </a:cubicBezTo>
                  <a:cubicBezTo>
                    <a:pt x="1490273" y="2339538"/>
                    <a:pt x="1466980" y="2356941"/>
                    <a:pt x="1461157" y="2380144"/>
                  </a:cubicBezTo>
                  <a:cubicBezTo>
                    <a:pt x="1455333" y="2403347"/>
                    <a:pt x="1455333" y="2432351"/>
                    <a:pt x="1478626" y="2449754"/>
                  </a:cubicBezTo>
                  <a:cubicBezTo>
                    <a:pt x="1484450" y="2455555"/>
                    <a:pt x="1501920" y="2449754"/>
                    <a:pt x="1507743" y="2443953"/>
                  </a:cubicBezTo>
                  <a:cubicBezTo>
                    <a:pt x="1525213" y="2426551"/>
                    <a:pt x="1507743" y="2403347"/>
                    <a:pt x="1525213" y="2385945"/>
                  </a:cubicBezTo>
                  <a:cubicBezTo>
                    <a:pt x="1536859" y="2380144"/>
                    <a:pt x="1548506" y="2385945"/>
                    <a:pt x="1554329" y="2391746"/>
                  </a:cubicBezTo>
                  <a:cubicBezTo>
                    <a:pt x="1571799" y="2414949"/>
                    <a:pt x="1565976" y="2438152"/>
                    <a:pt x="1565976" y="2461356"/>
                  </a:cubicBezTo>
                  <a:cubicBezTo>
                    <a:pt x="1548506" y="2490360"/>
                    <a:pt x="1519389" y="2501961"/>
                    <a:pt x="1490273" y="2507762"/>
                  </a:cubicBezTo>
                  <a:cubicBezTo>
                    <a:pt x="1478626" y="2525165"/>
                    <a:pt x="1461157" y="2542567"/>
                    <a:pt x="1437863" y="2548368"/>
                  </a:cubicBezTo>
                  <a:cubicBezTo>
                    <a:pt x="1426217" y="2565770"/>
                    <a:pt x="1408747" y="2577372"/>
                    <a:pt x="1391277" y="2588974"/>
                  </a:cubicBezTo>
                  <a:cubicBezTo>
                    <a:pt x="1373807" y="2594775"/>
                    <a:pt x="1344691" y="2612177"/>
                    <a:pt x="1327221" y="2588974"/>
                  </a:cubicBezTo>
                  <a:cubicBezTo>
                    <a:pt x="1286458" y="2583173"/>
                    <a:pt x="1245694" y="2565770"/>
                    <a:pt x="1234048" y="2530965"/>
                  </a:cubicBezTo>
                  <a:cubicBezTo>
                    <a:pt x="1210755" y="2513563"/>
                    <a:pt x="1199108" y="2496160"/>
                    <a:pt x="1193285" y="2472957"/>
                  </a:cubicBezTo>
                  <a:cubicBezTo>
                    <a:pt x="1164168" y="2461356"/>
                    <a:pt x="1135052" y="2449754"/>
                    <a:pt x="1129229" y="2420750"/>
                  </a:cubicBezTo>
                  <a:cubicBezTo>
                    <a:pt x="1123405" y="2409148"/>
                    <a:pt x="1123405" y="2391746"/>
                    <a:pt x="1129229" y="2385945"/>
                  </a:cubicBezTo>
                  <a:cubicBezTo>
                    <a:pt x="1140875" y="2374343"/>
                    <a:pt x="1152522" y="2368542"/>
                    <a:pt x="1164168" y="2362741"/>
                  </a:cubicBezTo>
                  <a:cubicBezTo>
                    <a:pt x="1175815" y="2356941"/>
                    <a:pt x="1187461" y="2362741"/>
                    <a:pt x="1193285" y="2374343"/>
                  </a:cubicBezTo>
                  <a:cubicBezTo>
                    <a:pt x="1193285" y="2380144"/>
                    <a:pt x="1199108" y="2391746"/>
                    <a:pt x="1193285" y="2397546"/>
                  </a:cubicBezTo>
                  <a:cubicBezTo>
                    <a:pt x="1187461" y="2403347"/>
                    <a:pt x="1193285" y="2414949"/>
                    <a:pt x="1193285" y="2420750"/>
                  </a:cubicBezTo>
                  <a:cubicBezTo>
                    <a:pt x="1204931" y="2426551"/>
                    <a:pt x="1216578" y="2426551"/>
                    <a:pt x="1228225" y="2426551"/>
                  </a:cubicBezTo>
                  <a:cubicBezTo>
                    <a:pt x="1245694" y="2426551"/>
                    <a:pt x="1263164" y="2414949"/>
                    <a:pt x="1274811" y="2403347"/>
                  </a:cubicBezTo>
                  <a:cubicBezTo>
                    <a:pt x="1280634" y="2374343"/>
                    <a:pt x="1274811" y="2345339"/>
                    <a:pt x="1257341" y="2322136"/>
                  </a:cubicBezTo>
                  <a:cubicBezTo>
                    <a:pt x="1218034" y="2300383"/>
                    <a:pt x="1172175" y="2281892"/>
                    <a:pt x="1127136" y="2283796"/>
                  </a:cubicBezTo>
                  <a:close/>
                  <a:moveTo>
                    <a:pt x="2107742" y="2274827"/>
                  </a:moveTo>
                  <a:cubicBezTo>
                    <a:pt x="2101822" y="2286407"/>
                    <a:pt x="2113662" y="2303778"/>
                    <a:pt x="2119582" y="2315358"/>
                  </a:cubicBezTo>
                  <a:cubicBezTo>
                    <a:pt x="2131423" y="2326939"/>
                    <a:pt x="2143263" y="2338519"/>
                    <a:pt x="2161023" y="2338519"/>
                  </a:cubicBezTo>
                  <a:cubicBezTo>
                    <a:pt x="2172863" y="2332729"/>
                    <a:pt x="2172863" y="2326939"/>
                    <a:pt x="2172863" y="2315358"/>
                  </a:cubicBezTo>
                  <a:cubicBezTo>
                    <a:pt x="2166943" y="2309568"/>
                    <a:pt x="2166943" y="2297988"/>
                    <a:pt x="2155103" y="2297988"/>
                  </a:cubicBezTo>
                  <a:cubicBezTo>
                    <a:pt x="2155103" y="2303778"/>
                    <a:pt x="2161023" y="2303778"/>
                    <a:pt x="2161023" y="2303778"/>
                  </a:cubicBezTo>
                  <a:cubicBezTo>
                    <a:pt x="2161023" y="2315358"/>
                    <a:pt x="2166943" y="2321148"/>
                    <a:pt x="2161023" y="2326939"/>
                  </a:cubicBezTo>
                  <a:cubicBezTo>
                    <a:pt x="2155103" y="2332729"/>
                    <a:pt x="2149183" y="2332729"/>
                    <a:pt x="2143263" y="2326939"/>
                  </a:cubicBezTo>
                  <a:cubicBezTo>
                    <a:pt x="2131423" y="2309568"/>
                    <a:pt x="2113662" y="2297988"/>
                    <a:pt x="2107742" y="2274827"/>
                  </a:cubicBezTo>
                  <a:close/>
                  <a:moveTo>
                    <a:pt x="646714" y="2274827"/>
                  </a:moveTo>
                  <a:cubicBezTo>
                    <a:pt x="640589" y="2274827"/>
                    <a:pt x="634465" y="2274827"/>
                    <a:pt x="634465" y="2282177"/>
                  </a:cubicBezTo>
                  <a:cubicBezTo>
                    <a:pt x="640589" y="2282177"/>
                    <a:pt x="646714" y="2274827"/>
                    <a:pt x="646714" y="2274827"/>
                  </a:cubicBezTo>
                  <a:close/>
                  <a:moveTo>
                    <a:pt x="1811535" y="2269928"/>
                  </a:moveTo>
                  <a:cubicBezTo>
                    <a:pt x="1805411" y="2281196"/>
                    <a:pt x="1817659" y="2286831"/>
                    <a:pt x="1817659" y="2298099"/>
                  </a:cubicBezTo>
                  <a:cubicBezTo>
                    <a:pt x="1823784" y="2309368"/>
                    <a:pt x="1823784" y="2326271"/>
                    <a:pt x="1829908" y="2326271"/>
                  </a:cubicBezTo>
                  <a:cubicBezTo>
                    <a:pt x="1829908" y="2309368"/>
                    <a:pt x="1805411" y="2286831"/>
                    <a:pt x="1823784" y="2269928"/>
                  </a:cubicBezTo>
                  <a:close/>
                  <a:moveTo>
                    <a:pt x="2152041" y="2261508"/>
                  </a:moveTo>
                  <a:cubicBezTo>
                    <a:pt x="2149836" y="2260742"/>
                    <a:pt x="2148366" y="2260742"/>
                    <a:pt x="2148366" y="2263804"/>
                  </a:cubicBezTo>
                  <a:cubicBezTo>
                    <a:pt x="2166004" y="2263804"/>
                    <a:pt x="2166004" y="2282177"/>
                    <a:pt x="2177762" y="2282177"/>
                  </a:cubicBezTo>
                  <a:cubicBezTo>
                    <a:pt x="2171883" y="2269928"/>
                    <a:pt x="2166004" y="2269928"/>
                    <a:pt x="2160125" y="2263804"/>
                  </a:cubicBezTo>
                  <a:cubicBezTo>
                    <a:pt x="2157185" y="2263804"/>
                    <a:pt x="2154245" y="2262273"/>
                    <a:pt x="2152041" y="2261508"/>
                  </a:cubicBezTo>
                  <a:close/>
                  <a:moveTo>
                    <a:pt x="664678" y="2257680"/>
                  </a:moveTo>
                  <a:cubicBezTo>
                    <a:pt x="658145" y="2263804"/>
                    <a:pt x="651613" y="2263804"/>
                    <a:pt x="651613" y="2269928"/>
                  </a:cubicBezTo>
                  <a:cubicBezTo>
                    <a:pt x="651613" y="2276053"/>
                    <a:pt x="658145" y="2276053"/>
                    <a:pt x="664678" y="2282177"/>
                  </a:cubicBezTo>
                  <a:cubicBezTo>
                    <a:pt x="664678" y="2276053"/>
                    <a:pt x="671210" y="2263804"/>
                    <a:pt x="664678" y="2257680"/>
                  </a:cubicBezTo>
                  <a:close/>
                  <a:moveTo>
                    <a:pt x="2001113" y="2256417"/>
                  </a:moveTo>
                  <a:cubicBezTo>
                    <a:pt x="1996621" y="2255690"/>
                    <a:pt x="1992130" y="2255690"/>
                    <a:pt x="1986142" y="2258599"/>
                  </a:cubicBezTo>
                  <a:cubicBezTo>
                    <a:pt x="1962190" y="2270235"/>
                    <a:pt x="1962190" y="2305143"/>
                    <a:pt x="1962190" y="2334232"/>
                  </a:cubicBezTo>
                  <a:cubicBezTo>
                    <a:pt x="1962190" y="2351686"/>
                    <a:pt x="1980154" y="2369140"/>
                    <a:pt x="1968178" y="2392412"/>
                  </a:cubicBezTo>
                  <a:cubicBezTo>
                    <a:pt x="1968178" y="2401139"/>
                    <a:pt x="1969675" y="2409866"/>
                    <a:pt x="1973417" y="2417866"/>
                  </a:cubicBezTo>
                  <a:lnTo>
                    <a:pt x="1991997" y="2438806"/>
                  </a:lnTo>
                  <a:lnTo>
                    <a:pt x="1992198" y="2442323"/>
                  </a:lnTo>
                  <a:cubicBezTo>
                    <a:pt x="1992811" y="2445896"/>
                    <a:pt x="1994035" y="2448754"/>
                    <a:pt x="1996485" y="2448754"/>
                  </a:cubicBezTo>
                  <a:cubicBezTo>
                    <a:pt x="1996485" y="2437322"/>
                    <a:pt x="1996485" y="2431606"/>
                    <a:pt x="1991586" y="2431606"/>
                  </a:cubicBezTo>
                  <a:lnTo>
                    <a:pt x="1991996" y="2438782"/>
                  </a:lnTo>
                  <a:lnTo>
                    <a:pt x="1989885" y="2436047"/>
                  </a:lnTo>
                  <a:cubicBezTo>
                    <a:pt x="1987639" y="2433138"/>
                    <a:pt x="1983148" y="2427320"/>
                    <a:pt x="1974166" y="2415684"/>
                  </a:cubicBezTo>
                  <a:cubicBezTo>
                    <a:pt x="1974166" y="2392412"/>
                    <a:pt x="1974166" y="2374958"/>
                    <a:pt x="1986142" y="2357504"/>
                  </a:cubicBezTo>
                  <a:cubicBezTo>
                    <a:pt x="1968178" y="2334232"/>
                    <a:pt x="1968178" y="2305143"/>
                    <a:pt x="1974166" y="2281871"/>
                  </a:cubicBezTo>
                  <a:cubicBezTo>
                    <a:pt x="1980154" y="2258599"/>
                    <a:pt x="2004107" y="2264417"/>
                    <a:pt x="2016083" y="2258599"/>
                  </a:cubicBezTo>
                  <a:cubicBezTo>
                    <a:pt x="2010095" y="2258599"/>
                    <a:pt x="2005604" y="2257144"/>
                    <a:pt x="2001113" y="2256417"/>
                  </a:cubicBezTo>
                  <a:close/>
                  <a:moveTo>
                    <a:pt x="1918607" y="2254881"/>
                  </a:moveTo>
                  <a:cubicBezTo>
                    <a:pt x="1916464" y="2254181"/>
                    <a:pt x="1913606" y="2255580"/>
                    <a:pt x="1910748" y="2258380"/>
                  </a:cubicBezTo>
                  <a:cubicBezTo>
                    <a:pt x="1910748" y="2269579"/>
                    <a:pt x="1910748" y="2275178"/>
                    <a:pt x="1916464" y="2280777"/>
                  </a:cubicBezTo>
                  <a:cubicBezTo>
                    <a:pt x="1922179" y="2291976"/>
                    <a:pt x="1939327" y="2291976"/>
                    <a:pt x="1945043" y="2286377"/>
                  </a:cubicBezTo>
                  <a:cubicBezTo>
                    <a:pt x="1939327" y="2286377"/>
                    <a:pt x="1933611" y="2280777"/>
                    <a:pt x="1922179" y="2275178"/>
                  </a:cubicBezTo>
                  <a:cubicBezTo>
                    <a:pt x="1922179" y="2269579"/>
                    <a:pt x="1916464" y="2269579"/>
                    <a:pt x="1922179" y="2263979"/>
                  </a:cubicBezTo>
                  <a:cubicBezTo>
                    <a:pt x="1922179" y="2258380"/>
                    <a:pt x="1920750" y="2255581"/>
                    <a:pt x="1918607" y="2254881"/>
                  </a:cubicBezTo>
                  <a:close/>
                  <a:moveTo>
                    <a:pt x="1129927" y="2252384"/>
                  </a:moveTo>
                  <a:cubicBezTo>
                    <a:pt x="1107725" y="2253922"/>
                    <a:pt x="1085887" y="2257902"/>
                    <a:pt x="1065505" y="2263692"/>
                  </a:cubicBezTo>
                  <a:cubicBezTo>
                    <a:pt x="1007270" y="2269483"/>
                    <a:pt x="966506" y="2304223"/>
                    <a:pt x="919918" y="2338964"/>
                  </a:cubicBezTo>
                  <a:cubicBezTo>
                    <a:pt x="890800" y="2350544"/>
                    <a:pt x="867506" y="2373705"/>
                    <a:pt x="850036" y="2396866"/>
                  </a:cubicBezTo>
                  <a:cubicBezTo>
                    <a:pt x="855859" y="2402656"/>
                    <a:pt x="855859" y="2408446"/>
                    <a:pt x="861683" y="2408446"/>
                  </a:cubicBezTo>
                  <a:cubicBezTo>
                    <a:pt x="890800" y="2379495"/>
                    <a:pt x="914094" y="2356335"/>
                    <a:pt x="949035" y="2333174"/>
                  </a:cubicBezTo>
                  <a:cubicBezTo>
                    <a:pt x="966506" y="2327384"/>
                    <a:pt x="978153" y="2304223"/>
                    <a:pt x="995623" y="2304223"/>
                  </a:cubicBezTo>
                  <a:cubicBezTo>
                    <a:pt x="1024740" y="2286853"/>
                    <a:pt x="1065505" y="2281063"/>
                    <a:pt x="1094622" y="2275273"/>
                  </a:cubicBezTo>
                  <a:cubicBezTo>
                    <a:pt x="1164504" y="2263692"/>
                    <a:pt x="1234386" y="2275273"/>
                    <a:pt x="1275150" y="2321594"/>
                  </a:cubicBezTo>
                  <a:cubicBezTo>
                    <a:pt x="1286797" y="2350544"/>
                    <a:pt x="1298444" y="2373705"/>
                    <a:pt x="1286797" y="2402656"/>
                  </a:cubicBezTo>
                  <a:cubicBezTo>
                    <a:pt x="1275150" y="2420026"/>
                    <a:pt x="1257680" y="2437397"/>
                    <a:pt x="1234386" y="2437397"/>
                  </a:cubicBezTo>
                  <a:cubicBezTo>
                    <a:pt x="1211092" y="2437397"/>
                    <a:pt x="1187798" y="2443187"/>
                    <a:pt x="1181975" y="2420026"/>
                  </a:cubicBezTo>
                  <a:cubicBezTo>
                    <a:pt x="1164504" y="2402656"/>
                    <a:pt x="1187798" y="2391075"/>
                    <a:pt x="1181975" y="2379495"/>
                  </a:cubicBezTo>
                  <a:cubicBezTo>
                    <a:pt x="1170328" y="2373705"/>
                    <a:pt x="1158681" y="2379495"/>
                    <a:pt x="1152857" y="2385285"/>
                  </a:cubicBezTo>
                  <a:cubicBezTo>
                    <a:pt x="1141210" y="2391075"/>
                    <a:pt x="1141210" y="2402656"/>
                    <a:pt x="1141210" y="2414236"/>
                  </a:cubicBezTo>
                  <a:cubicBezTo>
                    <a:pt x="1147034" y="2437397"/>
                    <a:pt x="1170328" y="2448977"/>
                    <a:pt x="1187798" y="2454767"/>
                  </a:cubicBezTo>
                  <a:cubicBezTo>
                    <a:pt x="1228562" y="2466347"/>
                    <a:pt x="1275150" y="2477927"/>
                    <a:pt x="1310091" y="2443187"/>
                  </a:cubicBezTo>
                  <a:cubicBezTo>
                    <a:pt x="1321738" y="2420026"/>
                    <a:pt x="1315915" y="2385285"/>
                    <a:pt x="1310091" y="2356335"/>
                  </a:cubicBezTo>
                  <a:cubicBezTo>
                    <a:pt x="1321738" y="2356335"/>
                    <a:pt x="1333385" y="2356335"/>
                    <a:pt x="1339209" y="2350544"/>
                  </a:cubicBezTo>
                  <a:cubicBezTo>
                    <a:pt x="1368326" y="2356335"/>
                    <a:pt x="1397444" y="2350544"/>
                    <a:pt x="1420738" y="2367915"/>
                  </a:cubicBezTo>
                  <a:cubicBezTo>
                    <a:pt x="1409091" y="2385285"/>
                    <a:pt x="1403267" y="2402656"/>
                    <a:pt x="1409091" y="2420026"/>
                  </a:cubicBezTo>
                  <a:cubicBezTo>
                    <a:pt x="1409091" y="2448977"/>
                    <a:pt x="1426561" y="2477927"/>
                    <a:pt x="1455679" y="2483718"/>
                  </a:cubicBezTo>
                  <a:cubicBezTo>
                    <a:pt x="1484796" y="2495298"/>
                    <a:pt x="1519737" y="2489508"/>
                    <a:pt x="1537207" y="2472137"/>
                  </a:cubicBezTo>
                  <a:cubicBezTo>
                    <a:pt x="1554678" y="2460557"/>
                    <a:pt x="1554678" y="2437397"/>
                    <a:pt x="1554678" y="2420026"/>
                  </a:cubicBezTo>
                  <a:cubicBezTo>
                    <a:pt x="1548854" y="2414236"/>
                    <a:pt x="1548854" y="2402656"/>
                    <a:pt x="1537207" y="2396866"/>
                  </a:cubicBezTo>
                  <a:cubicBezTo>
                    <a:pt x="1531384" y="2420026"/>
                    <a:pt x="1531384" y="2443187"/>
                    <a:pt x="1513914" y="2460557"/>
                  </a:cubicBezTo>
                  <a:cubicBezTo>
                    <a:pt x="1502267" y="2466347"/>
                    <a:pt x="1484796" y="2466347"/>
                    <a:pt x="1467326" y="2460557"/>
                  </a:cubicBezTo>
                  <a:cubicBezTo>
                    <a:pt x="1444032" y="2437397"/>
                    <a:pt x="1438208" y="2408446"/>
                    <a:pt x="1444032" y="2385285"/>
                  </a:cubicBezTo>
                  <a:cubicBezTo>
                    <a:pt x="1449855" y="2338964"/>
                    <a:pt x="1490620" y="2315804"/>
                    <a:pt x="1531384" y="2310014"/>
                  </a:cubicBezTo>
                  <a:cubicBezTo>
                    <a:pt x="1566325" y="2292643"/>
                    <a:pt x="1607089" y="2298433"/>
                    <a:pt x="1653677" y="2298433"/>
                  </a:cubicBezTo>
                  <a:cubicBezTo>
                    <a:pt x="1706089" y="2298433"/>
                    <a:pt x="1758500" y="2321594"/>
                    <a:pt x="1799264" y="2356335"/>
                  </a:cubicBezTo>
                  <a:cubicBezTo>
                    <a:pt x="1805088" y="2356335"/>
                    <a:pt x="1816735" y="2367915"/>
                    <a:pt x="1822558" y="2356335"/>
                  </a:cubicBezTo>
                  <a:cubicBezTo>
                    <a:pt x="1822558" y="2344754"/>
                    <a:pt x="1816735" y="2344754"/>
                    <a:pt x="1810911" y="2338964"/>
                  </a:cubicBezTo>
                  <a:cubicBezTo>
                    <a:pt x="1775970" y="2310014"/>
                    <a:pt x="1735206" y="2292643"/>
                    <a:pt x="1694442" y="2281063"/>
                  </a:cubicBezTo>
                  <a:cubicBezTo>
                    <a:pt x="1653677" y="2275273"/>
                    <a:pt x="1607089" y="2263692"/>
                    <a:pt x="1566325" y="2269483"/>
                  </a:cubicBezTo>
                  <a:cubicBezTo>
                    <a:pt x="1525560" y="2275273"/>
                    <a:pt x="1490620" y="2292643"/>
                    <a:pt x="1455679" y="2310014"/>
                  </a:cubicBezTo>
                  <a:cubicBezTo>
                    <a:pt x="1455679" y="2321594"/>
                    <a:pt x="1438208" y="2327384"/>
                    <a:pt x="1438208" y="2338964"/>
                  </a:cubicBezTo>
                  <a:cubicBezTo>
                    <a:pt x="1432385" y="2333174"/>
                    <a:pt x="1426561" y="2344754"/>
                    <a:pt x="1426561" y="2344754"/>
                  </a:cubicBezTo>
                  <a:cubicBezTo>
                    <a:pt x="1391620" y="2338964"/>
                    <a:pt x="1350856" y="2333174"/>
                    <a:pt x="1315915" y="2333174"/>
                  </a:cubicBezTo>
                  <a:cubicBezTo>
                    <a:pt x="1310091" y="2333174"/>
                    <a:pt x="1304268" y="2327384"/>
                    <a:pt x="1310091" y="2321594"/>
                  </a:cubicBezTo>
                  <a:cubicBezTo>
                    <a:pt x="1266415" y="2265140"/>
                    <a:pt x="1196533" y="2247770"/>
                    <a:pt x="1129927" y="2252384"/>
                  </a:cubicBezTo>
                  <a:close/>
                  <a:moveTo>
                    <a:pt x="2117897" y="2250024"/>
                  </a:moveTo>
                  <a:cubicBezTo>
                    <a:pt x="2115600" y="2248492"/>
                    <a:pt x="2114069" y="2248492"/>
                    <a:pt x="2114069" y="2251555"/>
                  </a:cubicBezTo>
                  <a:cubicBezTo>
                    <a:pt x="2114069" y="2257679"/>
                    <a:pt x="2120194" y="2257679"/>
                    <a:pt x="2126318" y="2257679"/>
                  </a:cubicBezTo>
                  <a:cubicBezTo>
                    <a:pt x="2123256" y="2254617"/>
                    <a:pt x="2120194" y="2251555"/>
                    <a:pt x="2117897" y="2250024"/>
                  </a:cubicBezTo>
                  <a:close/>
                  <a:moveTo>
                    <a:pt x="810024" y="2245431"/>
                  </a:moveTo>
                  <a:cubicBezTo>
                    <a:pt x="810024" y="2245431"/>
                    <a:pt x="810024" y="2245431"/>
                    <a:pt x="804308" y="2263804"/>
                  </a:cubicBezTo>
                  <a:cubicBezTo>
                    <a:pt x="798593" y="2269928"/>
                    <a:pt x="781445" y="2269928"/>
                    <a:pt x="787161" y="2282177"/>
                  </a:cubicBezTo>
                  <a:cubicBezTo>
                    <a:pt x="792877" y="2282177"/>
                    <a:pt x="798593" y="2276053"/>
                    <a:pt x="804308" y="2269928"/>
                  </a:cubicBezTo>
                  <a:cubicBezTo>
                    <a:pt x="810024" y="2263804"/>
                    <a:pt x="815740" y="2257680"/>
                    <a:pt x="810024" y="2245431"/>
                  </a:cubicBezTo>
                  <a:close/>
                  <a:moveTo>
                    <a:pt x="2078550" y="2240532"/>
                  </a:moveTo>
                  <a:cubicBezTo>
                    <a:pt x="2078550" y="2246373"/>
                    <a:pt x="2078550" y="2263898"/>
                    <a:pt x="2084675" y="2269740"/>
                  </a:cubicBezTo>
                  <a:cubicBezTo>
                    <a:pt x="2090799" y="2281423"/>
                    <a:pt x="2072426" y="2287265"/>
                    <a:pt x="2078550" y="2298948"/>
                  </a:cubicBezTo>
                  <a:cubicBezTo>
                    <a:pt x="2084675" y="2304790"/>
                    <a:pt x="2084675" y="2316473"/>
                    <a:pt x="2090799" y="2316473"/>
                  </a:cubicBezTo>
                  <a:cubicBezTo>
                    <a:pt x="2096923" y="2298948"/>
                    <a:pt x="2078550" y="2281423"/>
                    <a:pt x="2090799" y="2263898"/>
                  </a:cubicBezTo>
                  <a:cubicBezTo>
                    <a:pt x="2078550" y="2258057"/>
                    <a:pt x="2078550" y="2246373"/>
                    <a:pt x="2078550" y="2240532"/>
                  </a:cubicBezTo>
                  <a:close/>
                  <a:moveTo>
                    <a:pt x="751700" y="2235632"/>
                  </a:moveTo>
                  <a:cubicBezTo>
                    <a:pt x="745868" y="2235632"/>
                    <a:pt x="734203" y="2241396"/>
                    <a:pt x="728370" y="2252924"/>
                  </a:cubicBezTo>
                  <a:cubicBezTo>
                    <a:pt x="728370" y="2252924"/>
                    <a:pt x="728370" y="2252924"/>
                    <a:pt x="740035" y="2252924"/>
                  </a:cubicBezTo>
                  <a:cubicBezTo>
                    <a:pt x="745868" y="2252924"/>
                    <a:pt x="751700" y="2258688"/>
                    <a:pt x="757533" y="2264452"/>
                  </a:cubicBezTo>
                  <a:cubicBezTo>
                    <a:pt x="757533" y="2287507"/>
                    <a:pt x="751700" y="2304799"/>
                    <a:pt x="740035" y="2322091"/>
                  </a:cubicBezTo>
                  <a:cubicBezTo>
                    <a:pt x="734203" y="2333619"/>
                    <a:pt x="745868" y="2345147"/>
                    <a:pt x="745868" y="2356675"/>
                  </a:cubicBezTo>
                  <a:cubicBezTo>
                    <a:pt x="745868" y="2368203"/>
                    <a:pt x="740035" y="2379730"/>
                    <a:pt x="728370" y="2385494"/>
                  </a:cubicBezTo>
                  <a:cubicBezTo>
                    <a:pt x="705040" y="2385494"/>
                    <a:pt x="699207" y="2420078"/>
                    <a:pt x="670044" y="2414314"/>
                  </a:cubicBezTo>
                  <a:cubicBezTo>
                    <a:pt x="658379" y="2408550"/>
                    <a:pt x="652546" y="2397022"/>
                    <a:pt x="658379" y="2385494"/>
                  </a:cubicBezTo>
                  <a:cubicBezTo>
                    <a:pt x="652546" y="2391258"/>
                    <a:pt x="646714" y="2408550"/>
                    <a:pt x="652546" y="2414314"/>
                  </a:cubicBezTo>
                  <a:cubicBezTo>
                    <a:pt x="652546" y="2431606"/>
                    <a:pt x="670044" y="2431606"/>
                    <a:pt x="681710" y="2425842"/>
                  </a:cubicBezTo>
                  <a:cubicBezTo>
                    <a:pt x="693375" y="2425842"/>
                    <a:pt x="705040" y="2420078"/>
                    <a:pt x="705040" y="2408550"/>
                  </a:cubicBezTo>
                  <a:cubicBezTo>
                    <a:pt x="728370" y="2408550"/>
                    <a:pt x="745868" y="2391258"/>
                    <a:pt x="751700" y="2368203"/>
                  </a:cubicBezTo>
                  <a:cubicBezTo>
                    <a:pt x="763366" y="2350911"/>
                    <a:pt x="757533" y="2333619"/>
                    <a:pt x="751700" y="2316327"/>
                  </a:cubicBezTo>
                  <a:cubicBezTo>
                    <a:pt x="763366" y="2299035"/>
                    <a:pt x="769198" y="2270216"/>
                    <a:pt x="769198" y="2247160"/>
                  </a:cubicBezTo>
                  <a:cubicBezTo>
                    <a:pt x="769198" y="2241396"/>
                    <a:pt x="763366" y="2235632"/>
                    <a:pt x="751700" y="2235632"/>
                  </a:cubicBezTo>
                  <a:close/>
                  <a:moveTo>
                    <a:pt x="2044255" y="2228283"/>
                  </a:moveTo>
                  <a:cubicBezTo>
                    <a:pt x="2049767" y="2240531"/>
                    <a:pt x="2033231" y="2240531"/>
                    <a:pt x="2038743" y="2246656"/>
                  </a:cubicBezTo>
                  <a:cubicBezTo>
                    <a:pt x="2044255" y="2252780"/>
                    <a:pt x="2049767" y="2252780"/>
                    <a:pt x="2049767" y="2246656"/>
                  </a:cubicBezTo>
                  <a:cubicBezTo>
                    <a:pt x="2044255" y="2240531"/>
                    <a:pt x="2055279" y="2228283"/>
                    <a:pt x="2044255" y="2228283"/>
                  </a:cubicBezTo>
                  <a:close/>
                  <a:moveTo>
                    <a:pt x="2067526" y="2216034"/>
                  </a:moveTo>
                  <a:cubicBezTo>
                    <a:pt x="2067526" y="2222566"/>
                    <a:pt x="2072425" y="2229099"/>
                    <a:pt x="2072425" y="2235631"/>
                  </a:cubicBezTo>
                  <a:cubicBezTo>
                    <a:pt x="2072425" y="2229099"/>
                    <a:pt x="2072425" y="2216034"/>
                    <a:pt x="2067526" y="2216034"/>
                  </a:cubicBezTo>
                  <a:close/>
                  <a:moveTo>
                    <a:pt x="727553" y="2211136"/>
                  </a:moveTo>
                  <a:cubicBezTo>
                    <a:pt x="727553" y="2216852"/>
                    <a:pt x="727553" y="2216852"/>
                    <a:pt x="727553" y="2222568"/>
                  </a:cubicBezTo>
                  <a:cubicBezTo>
                    <a:pt x="733678" y="2228284"/>
                    <a:pt x="739802" y="2222568"/>
                    <a:pt x="739802" y="2216852"/>
                  </a:cubicBezTo>
                  <a:cubicBezTo>
                    <a:pt x="733678" y="2216852"/>
                    <a:pt x="733678" y="2211136"/>
                    <a:pt x="727553" y="2211136"/>
                  </a:cubicBezTo>
                  <a:close/>
                  <a:moveTo>
                    <a:pt x="1875635" y="2206236"/>
                  </a:moveTo>
                  <a:cubicBezTo>
                    <a:pt x="1875635" y="2217668"/>
                    <a:pt x="1869919" y="2234816"/>
                    <a:pt x="1869919" y="2246247"/>
                  </a:cubicBezTo>
                  <a:cubicBezTo>
                    <a:pt x="1864203" y="2263395"/>
                    <a:pt x="1869919" y="2286259"/>
                    <a:pt x="1881352" y="2291975"/>
                  </a:cubicBezTo>
                  <a:cubicBezTo>
                    <a:pt x="1869919" y="2269111"/>
                    <a:pt x="1869919" y="2240531"/>
                    <a:pt x="1875635" y="2206236"/>
                  </a:cubicBezTo>
                  <a:close/>
                  <a:moveTo>
                    <a:pt x="722653" y="2176840"/>
                  </a:moveTo>
                  <a:cubicBezTo>
                    <a:pt x="710895" y="2182439"/>
                    <a:pt x="699136" y="2199237"/>
                    <a:pt x="693257" y="2216035"/>
                  </a:cubicBezTo>
                  <a:cubicBezTo>
                    <a:pt x="705016" y="2199237"/>
                    <a:pt x="710895" y="2188038"/>
                    <a:pt x="722653" y="2176840"/>
                  </a:cubicBezTo>
                  <a:close/>
                  <a:moveTo>
                    <a:pt x="815741" y="2171941"/>
                  </a:moveTo>
                  <a:cubicBezTo>
                    <a:pt x="804717" y="2171941"/>
                    <a:pt x="799205" y="2183373"/>
                    <a:pt x="793693" y="2189089"/>
                  </a:cubicBezTo>
                  <a:cubicBezTo>
                    <a:pt x="799205" y="2183373"/>
                    <a:pt x="815741" y="2183373"/>
                    <a:pt x="815741" y="2171941"/>
                  </a:cubicBezTo>
                  <a:close/>
                  <a:moveTo>
                    <a:pt x="752050" y="2164591"/>
                  </a:moveTo>
                  <a:cubicBezTo>
                    <a:pt x="746334" y="2164591"/>
                    <a:pt x="734901" y="2164591"/>
                    <a:pt x="734901" y="2171941"/>
                  </a:cubicBezTo>
                  <a:cubicBezTo>
                    <a:pt x="740617" y="2171941"/>
                    <a:pt x="746334" y="2164591"/>
                    <a:pt x="752050" y="2164591"/>
                  </a:cubicBezTo>
                  <a:close/>
                  <a:moveTo>
                    <a:pt x="2003833" y="2152342"/>
                  </a:moveTo>
                  <a:cubicBezTo>
                    <a:pt x="2003833" y="2152342"/>
                    <a:pt x="2003833" y="2152342"/>
                    <a:pt x="2003833" y="2164318"/>
                  </a:cubicBezTo>
                  <a:cubicBezTo>
                    <a:pt x="2027350" y="2170306"/>
                    <a:pt x="2044987" y="2188271"/>
                    <a:pt x="2062625" y="2206235"/>
                  </a:cubicBezTo>
                  <a:cubicBezTo>
                    <a:pt x="2050866" y="2182282"/>
                    <a:pt x="2027350" y="2170306"/>
                    <a:pt x="2003833" y="2152342"/>
                  </a:cubicBezTo>
                  <a:close/>
                  <a:moveTo>
                    <a:pt x="1881464" y="2143278"/>
                  </a:moveTo>
                  <a:cubicBezTo>
                    <a:pt x="1874919" y="2142543"/>
                    <a:pt x="1869101" y="2144013"/>
                    <a:pt x="1869101" y="2152831"/>
                  </a:cubicBezTo>
                  <a:cubicBezTo>
                    <a:pt x="1869101" y="2152831"/>
                    <a:pt x="1869101" y="2152831"/>
                    <a:pt x="1874919" y="2164590"/>
                  </a:cubicBezTo>
                  <a:cubicBezTo>
                    <a:pt x="1874919" y="2164590"/>
                    <a:pt x="1874919" y="2164590"/>
                    <a:pt x="1880737" y="2158711"/>
                  </a:cubicBezTo>
                  <a:cubicBezTo>
                    <a:pt x="1892373" y="2152831"/>
                    <a:pt x="1904009" y="2170469"/>
                    <a:pt x="1909827" y="2176348"/>
                  </a:cubicBezTo>
                  <a:cubicBezTo>
                    <a:pt x="1909827" y="2193986"/>
                    <a:pt x="1915645" y="2211623"/>
                    <a:pt x="1933099" y="2205744"/>
                  </a:cubicBezTo>
                  <a:cubicBezTo>
                    <a:pt x="1944735" y="2211623"/>
                    <a:pt x="1950553" y="2223382"/>
                    <a:pt x="1962189" y="2223382"/>
                  </a:cubicBezTo>
                  <a:cubicBezTo>
                    <a:pt x="1962189" y="2223382"/>
                    <a:pt x="1962189" y="2223382"/>
                    <a:pt x="1956371" y="2205744"/>
                  </a:cubicBezTo>
                  <a:cubicBezTo>
                    <a:pt x="1950553" y="2188107"/>
                    <a:pt x="1933099" y="2188107"/>
                    <a:pt x="1915645" y="2182227"/>
                  </a:cubicBezTo>
                  <a:cubicBezTo>
                    <a:pt x="1915645" y="2176348"/>
                    <a:pt x="1915645" y="2164590"/>
                    <a:pt x="1909827" y="2158711"/>
                  </a:cubicBezTo>
                  <a:lnTo>
                    <a:pt x="1898191" y="2146952"/>
                  </a:lnTo>
                  <a:cubicBezTo>
                    <a:pt x="1895282" y="2146952"/>
                    <a:pt x="1888009" y="2144013"/>
                    <a:pt x="1881464" y="2143278"/>
                  </a:cubicBezTo>
                  <a:close/>
                  <a:moveTo>
                    <a:pt x="1223001" y="2139018"/>
                  </a:moveTo>
                  <a:cubicBezTo>
                    <a:pt x="1216487" y="2138252"/>
                    <a:pt x="1209249" y="2138252"/>
                    <a:pt x="1200564" y="2141314"/>
                  </a:cubicBezTo>
                  <a:cubicBezTo>
                    <a:pt x="1194773" y="2141314"/>
                    <a:pt x="1183193" y="2141314"/>
                    <a:pt x="1183193" y="2147439"/>
                  </a:cubicBezTo>
                  <a:cubicBezTo>
                    <a:pt x="1188983" y="2159687"/>
                    <a:pt x="1206354" y="2165812"/>
                    <a:pt x="1217934" y="2171936"/>
                  </a:cubicBezTo>
                  <a:cubicBezTo>
                    <a:pt x="1229515" y="2171936"/>
                    <a:pt x="1235305" y="2171936"/>
                    <a:pt x="1241095" y="2159687"/>
                  </a:cubicBezTo>
                  <a:cubicBezTo>
                    <a:pt x="1241095" y="2153563"/>
                    <a:pt x="1246885" y="2147439"/>
                    <a:pt x="1241095" y="2141314"/>
                  </a:cubicBezTo>
                  <a:cubicBezTo>
                    <a:pt x="1235305" y="2141314"/>
                    <a:pt x="1229515" y="2139783"/>
                    <a:pt x="1223001" y="2139018"/>
                  </a:cubicBezTo>
                  <a:close/>
                  <a:moveTo>
                    <a:pt x="1606986" y="2135190"/>
                  </a:moveTo>
                  <a:cubicBezTo>
                    <a:pt x="1606986" y="2135190"/>
                    <a:pt x="1606986" y="2135190"/>
                    <a:pt x="1606986" y="2153563"/>
                  </a:cubicBezTo>
                  <a:cubicBezTo>
                    <a:pt x="1613111" y="2159687"/>
                    <a:pt x="1613111" y="2159687"/>
                    <a:pt x="1619235" y="2153563"/>
                  </a:cubicBezTo>
                  <a:cubicBezTo>
                    <a:pt x="1619235" y="2147439"/>
                    <a:pt x="1613111" y="2141314"/>
                    <a:pt x="1606986" y="2135190"/>
                  </a:cubicBezTo>
                  <a:close/>
                  <a:moveTo>
                    <a:pt x="851326" y="2130296"/>
                  </a:moveTo>
                  <a:cubicBezTo>
                    <a:pt x="839722" y="2136114"/>
                    <a:pt x="828118" y="2147750"/>
                    <a:pt x="828118" y="2153568"/>
                  </a:cubicBezTo>
                  <a:cubicBezTo>
                    <a:pt x="833920" y="2147750"/>
                    <a:pt x="839722" y="2147750"/>
                    <a:pt x="851326" y="2147750"/>
                  </a:cubicBezTo>
                  <a:cubicBezTo>
                    <a:pt x="851326" y="2147750"/>
                    <a:pt x="857127" y="2147750"/>
                    <a:pt x="857127" y="2153568"/>
                  </a:cubicBezTo>
                  <a:cubicBezTo>
                    <a:pt x="845524" y="2165204"/>
                    <a:pt x="845524" y="2171022"/>
                    <a:pt x="839722" y="2182658"/>
                  </a:cubicBezTo>
                  <a:cubicBezTo>
                    <a:pt x="828118" y="2235020"/>
                    <a:pt x="851326" y="2287382"/>
                    <a:pt x="810712" y="2322290"/>
                  </a:cubicBezTo>
                  <a:cubicBezTo>
                    <a:pt x="799108" y="2339744"/>
                    <a:pt x="764297" y="2339744"/>
                    <a:pt x="775901" y="2363016"/>
                  </a:cubicBezTo>
                  <a:cubicBezTo>
                    <a:pt x="793307" y="2363016"/>
                    <a:pt x="804910" y="2345562"/>
                    <a:pt x="822316" y="2333926"/>
                  </a:cubicBezTo>
                  <a:cubicBezTo>
                    <a:pt x="874533" y="2275746"/>
                    <a:pt x="816514" y="2188476"/>
                    <a:pt x="874533" y="2136114"/>
                  </a:cubicBezTo>
                  <a:cubicBezTo>
                    <a:pt x="868731" y="2130296"/>
                    <a:pt x="857127" y="2130296"/>
                    <a:pt x="851326" y="2130296"/>
                  </a:cubicBezTo>
                  <a:close/>
                  <a:moveTo>
                    <a:pt x="1980561" y="2130295"/>
                  </a:moveTo>
                  <a:cubicBezTo>
                    <a:pt x="1977805" y="2136011"/>
                    <a:pt x="1975049" y="2141727"/>
                    <a:pt x="1972982" y="2147442"/>
                  </a:cubicBezTo>
                  <a:lnTo>
                    <a:pt x="1971017" y="2157221"/>
                  </a:lnTo>
                  <a:lnTo>
                    <a:pt x="1969537" y="2158874"/>
                  </a:lnTo>
                  <a:cubicBezTo>
                    <a:pt x="1969537" y="2164590"/>
                    <a:pt x="1969537" y="2164590"/>
                    <a:pt x="1969537" y="2164590"/>
                  </a:cubicBezTo>
                  <a:lnTo>
                    <a:pt x="1971017" y="2157221"/>
                  </a:lnTo>
                  <a:lnTo>
                    <a:pt x="1978494" y="2148871"/>
                  </a:lnTo>
                  <a:cubicBezTo>
                    <a:pt x="1983317" y="2147442"/>
                    <a:pt x="1988829" y="2147442"/>
                    <a:pt x="1991585" y="2147442"/>
                  </a:cubicBezTo>
                  <a:cubicBezTo>
                    <a:pt x="1991585" y="2141727"/>
                    <a:pt x="1986073" y="2136011"/>
                    <a:pt x="1980561" y="2130295"/>
                  </a:cubicBezTo>
                  <a:close/>
                  <a:moveTo>
                    <a:pt x="1583715" y="2105794"/>
                  </a:moveTo>
                  <a:cubicBezTo>
                    <a:pt x="1578203" y="2117430"/>
                    <a:pt x="1572691" y="2134884"/>
                    <a:pt x="1578203" y="2146521"/>
                  </a:cubicBezTo>
                  <a:cubicBezTo>
                    <a:pt x="1583715" y="2146521"/>
                    <a:pt x="1589227" y="2152339"/>
                    <a:pt x="1589227" y="2146521"/>
                  </a:cubicBezTo>
                  <a:cubicBezTo>
                    <a:pt x="1589227" y="2134884"/>
                    <a:pt x="1594739" y="2117430"/>
                    <a:pt x="1583715" y="2105794"/>
                  </a:cubicBezTo>
                  <a:close/>
                  <a:moveTo>
                    <a:pt x="1112328" y="2105794"/>
                  </a:moveTo>
                  <a:cubicBezTo>
                    <a:pt x="1100779" y="2123554"/>
                    <a:pt x="1095005" y="2153155"/>
                    <a:pt x="1106553" y="2170915"/>
                  </a:cubicBezTo>
                  <a:cubicBezTo>
                    <a:pt x="1106553" y="2176835"/>
                    <a:pt x="1112328" y="2176835"/>
                    <a:pt x="1112328" y="2176835"/>
                  </a:cubicBezTo>
                  <a:cubicBezTo>
                    <a:pt x="1118102" y="2147235"/>
                    <a:pt x="1152748" y="2135395"/>
                    <a:pt x="1175845" y="2123554"/>
                  </a:cubicBezTo>
                  <a:cubicBezTo>
                    <a:pt x="1158522" y="2105794"/>
                    <a:pt x="1129651" y="2117634"/>
                    <a:pt x="1112328" y="2105794"/>
                  </a:cubicBezTo>
                  <a:close/>
                  <a:moveTo>
                    <a:pt x="787570" y="2100899"/>
                  </a:moveTo>
                  <a:cubicBezTo>
                    <a:pt x="787570" y="2106615"/>
                    <a:pt x="781445" y="2112331"/>
                    <a:pt x="787570" y="2112331"/>
                  </a:cubicBezTo>
                  <a:cubicBezTo>
                    <a:pt x="787570" y="2112331"/>
                    <a:pt x="793694" y="2118047"/>
                    <a:pt x="793694" y="2118047"/>
                  </a:cubicBezTo>
                  <a:cubicBezTo>
                    <a:pt x="793694" y="2112331"/>
                    <a:pt x="793694" y="2100899"/>
                    <a:pt x="787570" y="2100899"/>
                  </a:cubicBezTo>
                  <a:close/>
                  <a:moveTo>
                    <a:pt x="1933609" y="2100898"/>
                  </a:moveTo>
                  <a:cubicBezTo>
                    <a:pt x="1927893" y="2106818"/>
                    <a:pt x="1933609" y="2112738"/>
                    <a:pt x="1933609" y="2112738"/>
                  </a:cubicBezTo>
                  <a:cubicBezTo>
                    <a:pt x="1933609" y="2124578"/>
                    <a:pt x="1910745" y="2130498"/>
                    <a:pt x="1922177" y="2142338"/>
                  </a:cubicBezTo>
                  <a:cubicBezTo>
                    <a:pt x="1933609" y="2148259"/>
                    <a:pt x="1927893" y="2160099"/>
                    <a:pt x="1933609" y="2171939"/>
                  </a:cubicBezTo>
                  <a:cubicBezTo>
                    <a:pt x="1939325" y="2171939"/>
                    <a:pt x="1945041" y="2171939"/>
                    <a:pt x="1950757" y="2171939"/>
                  </a:cubicBezTo>
                  <a:cubicBezTo>
                    <a:pt x="1945041" y="2148259"/>
                    <a:pt x="1956473" y="2136418"/>
                    <a:pt x="1962189" y="2118658"/>
                  </a:cubicBezTo>
                  <a:close/>
                  <a:moveTo>
                    <a:pt x="1600618" y="2095995"/>
                  </a:moveTo>
                  <a:cubicBezTo>
                    <a:pt x="1594739" y="2107427"/>
                    <a:pt x="1618256" y="2124574"/>
                    <a:pt x="1630014" y="2130290"/>
                  </a:cubicBezTo>
                  <a:cubicBezTo>
                    <a:pt x="1635894" y="2141722"/>
                    <a:pt x="1624135" y="2164586"/>
                    <a:pt x="1647652" y="2164586"/>
                  </a:cubicBezTo>
                  <a:cubicBezTo>
                    <a:pt x="1647652" y="2158870"/>
                    <a:pt x="1653531" y="2153154"/>
                    <a:pt x="1653531" y="2147438"/>
                  </a:cubicBezTo>
                  <a:cubicBezTo>
                    <a:pt x="1653531" y="2141722"/>
                    <a:pt x="1647652" y="2141722"/>
                    <a:pt x="1647652" y="2141722"/>
                  </a:cubicBezTo>
                  <a:cubicBezTo>
                    <a:pt x="1635894" y="2141722"/>
                    <a:pt x="1635894" y="2136007"/>
                    <a:pt x="1635894" y="2130290"/>
                  </a:cubicBezTo>
                  <a:cubicBezTo>
                    <a:pt x="1630014" y="2113143"/>
                    <a:pt x="1618256" y="2095995"/>
                    <a:pt x="1600618" y="2095995"/>
                  </a:cubicBezTo>
                  <a:close/>
                  <a:moveTo>
                    <a:pt x="804410" y="2083753"/>
                  </a:moveTo>
                  <a:cubicBezTo>
                    <a:pt x="804410" y="2083753"/>
                    <a:pt x="804410" y="2083753"/>
                    <a:pt x="810228" y="2130486"/>
                  </a:cubicBezTo>
                  <a:cubicBezTo>
                    <a:pt x="804410" y="2136327"/>
                    <a:pt x="798592" y="2148011"/>
                    <a:pt x="798592" y="2159694"/>
                  </a:cubicBezTo>
                  <a:cubicBezTo>
                    <a:pt x="816047" y="2148011"/>
                    <a:pt x="821865" y="2124644"/>
                    <a:pt x="845137" y="2118803"/>
                  </a:cubicBezTo>
                  <a:cubicBezTo>
                    <a:pt x="833501" y="2107119"/>
                    <a:pt x="833501" y="2095436"/>
                    <a:pt x="833501" y="2083753"/>
                  </a:cubicBezTo>
                  <a:cubicBezTo>
                    <a:pt x="821865" y="2083753"/>
                    <a:pt x="816047" y="2083753"/>
                    <a:pt x="804410" y="2083753"/>
                  </a:cubicBezTo>
                  <a:close/>
                  <a:moveTo>
                    <a:pt x="1521248" y="2071498"/>
                  </a:moveTo>
                  <a:cubicBezTo>
                    <a:pt x="1515124" y="2071498"/>
                    <a:pt x="1508999" y="2071498"/>
                    <a:pt x="1508999" y="2077486"/>
                  </a:cubicBezTo>
                  <a:cubicBezTo>
                    <a:pt x="1515124" y="2095450"/>
                    <a:pt x="1515124" y="2113415"/>
                    <a:pt x="1521248" y="2125391"/>
                  </a:cubicBezTo>
                  <a:cubicBezTo>
                    <a:pt x="1521248" y="2107427"/>
                    <a:pt x="1515124" y="2089462"/>
                    <a:pt x="1521248" y="2071498"/>
                  </a:cubicBezTo>
                  <a:close/>
                  <a:moveTo>
                    <a:pt x="1858998" y="2065325"/>
                  </a:moveTo>
                  <a:cubicBezTo>
                    <a:pt x="1844816" y="2059916"/>
                    <a:pt x="1824090" y="2073981"/>
                    <a:pt x="1806636" y="2078309"/>
                  </a:cubicBezTo>
                  <a:cubicBezTo>
                    <a:pt x="1748456" y="2130242"/>
                    <a:pt x="1736820" y="2211027"/>
                    <a:pt x="1754274" y="2286041"/>
                  </a:cubicBezTo>
                  <a:cubicBezTo>
                    <a:pt x="1771728" y="2291812"/>
                    <a:pt x="1783364" y="2303353"/>
                    <a:pt x="1800818" y="2309123"/>
                  </a:cubicBezTo>
                  <a:cubicBezTo>
                    <a:pt x="1800818" y="2309123"/>
                    <a:pt x="1800818" y="2309123"/>
                    <a:pt x="1789182" y="2262960"/>
                  </a:cubicBezTo>
                  <a:cubicBezTo>
                    <a:pt x="1789182" y="2262960"/>
                    <a:pt x="1789182" y="2262960"/>
                    <a:pt x="1795000" y="2257190"/>
                  </a:cubicBezTo>
                  <a:cubicBezTo>
                    <a:pt x="1818272" y="2251419"/>
                    <a:pt x="1835726" y="2257190"/>
                    <a:pt x="1853180" y="2257190"/>
                  </a:cubicBezTo>
                  <a:cubicBezTo>
                    <a:pt x="1853180" y="2257190"/>
                    <a:pt x="1853180" y="2257190"/>
                    <a:pt x="1853180" y="2239879"/>
                  </a:cubicBezTo>
                  <a:cubicBezTo>
                    <a:pt x="1853180" y="2211027"/>
                    <a:pt x="1876452" y="2176405"/>
                    <a:pt x="1847362" y="2159094"/>
                  </a:cubicBezTo>
                  <a:cubicBezTo>
                    <a:pt x="1841544" y="2147553"/>
                    <a:pt x="1853180" y="2136012"/>
                    <a:pt x="1864816" y="2130242"/>
                  </a:cubicBezTo>
                  <a:cubicBezTo>
                    <a:pt x="1858998" y="2118701"/>
                    <a:pt x="1847362" y="2112931"/>
                    <a:pt x="1853180" y="2101390"/>
                  </a:cubicBezTo>
                  <a:cubicBezTo>
                    <a:pt x="1853180" y="2089849"/>
                    <a:pt x="1864816" y="2084079"/>
                    <a:pt x="1876452" y="2084079"/>
                  </a:cubicBezTo>
                  <a:cubicBezTo>
                    <a:pt x="1876452" y="2084079"/>
                    <a:pt x="1876452" y="2084079"/>
                    <a:pt x="1870634" y="2078309"/>
                  </a:cubicBezTo>
                  <a:cubicBezTo>
                    <a:pt x="1867725" y="2071096"/>
                    <a:pt x="1863725" y="2067129"/>
                    <a:pt x="1858998" y="2065325"/>
                  </a:cubicBezTo>
                  <a:close/>
                  <a:moveTo>
                    <a:pt x="1543296" y="2054351"/>
                  </a:moveTo>
                  <a:cubicBezTo>
                    <a:pt x="1526148" y="2083441"/>
                    <a:pt x="1531864" y="2118349"/>
                    <a:pt x="1554728" y="2141621"/>
                  </a:cubicBezTo>
                  <a:cubicBezTo>
                    <a:pt x="1554728" y="2147439"/>
                    <a:pt x="1560444" y="2141621"/>
                    <a:pt x="1560444" y="2141621"/>
                  </a:cubicBezTo>
                  <a:cubicBezTo>
                    <a:pt x="1560444" y="2118349"/>
                    <a:pt x="1571876" y="2100895"/>
                    <a:pt x="1577592" y="2077623"/>
                  </a:cubicBezTo>
                  <a:cubicBezTo>
                    <a:pt x="1566160" y="2065987"/>
                    <a:pt x="1554728" y="2054351"/>
                    <a:pt x="1543296" y="2054351"/>
                  </a:cubicBezTo>
                  <a:close/>
                  <a:moveTo>
                    <a:pt x="1131106" y="2049452"/>
                  </a:moveTo>
                  <a:cubicBezTo>
                    <a:pt x="1119502" y="2061000"/>
                    <a:pt x="1119502" y="2084098"/>
                    <a:pt x="1119502" y="2095646"/>
                  </a:cubicBezTo>
                  <a:cubicBezTo>
                    <a:pt x="1119502" y="2095646"/>
                    <a:pt x="1119502" y="2095646"/>
                    <a:pt x="1154313" y="2101420"/>
                  </a:cubicBezTo>
                  <a:cubicBezTo>
                    <a:pt x="1183323" y="2101420"/>
                    <a:pt x="1200729" y="2130292"/>
                    <a:pt x="1229738" y="2124518"/>
                  </a:cubicBezTo>
                  <a:cubicBezTo>
                    <a:pt x="1218134" y="2112969"/>
                    <a:pt x="1212332" y="2095646"/>
                    <a:pt x="1206531" y="2084098"/>
                  </a:cubicBezTo>
                  <a:cubicBezTo>
                    <a:pt x="1189125" y="2061000"/>
                    <a:pt x="1160115" y="2055226"/>
                    <a:pt x="1136908" y="2061000"/>
                  </a:cubicBezTo>
                  <a:cubicBezTo>
                    <a:pt x="1131106" y="2061000"/>
                    <a:pt x="1131106" y="2055226"/>
                    <a:pt x="1131106" y="2049452"/>
                  </a:cubicBezTo>
                  <a:close/>
                  <a:moveTo>
                    <a:pt x="1156246" y="2038734"/>
                  </a:moveTo>
                  <a:cubicBezTo>
                    <a:pt x="1150367" y="2038734"/>
                    <a:pt x="1144488" y="2040265"/>
                    <a:pt x="1141548" y="2043327"/>
                  </a:cubicBezTo>
                  <a:cubicBezTo>
                    <a:pt x="1153306" y="2043327"/>
                    <a:pt x="1165065" y="2049452"/>
                    <a:pt x="1170944" y="2043327"/>
                  </a:cubicBezTo>
                  <a:cubicBezTo>
                    <a:pt x="1168004" y="2040265"/>
                    <a:pt x="1162125" y="2038734"/>
                    <a:pt x="1156246" y="2038734"/>
                  </a:cubicBezTo>
                  <a:close/>
                  <a:moveTo>
                    <a:pt x="840237" y="2032309"/>
                  </a:moveTo>
                  <a:cubicBezTo>
                    <a:pt x="840237" y="2032309"/>
                    <a:pt x="840237" y="2032309"/>
                    <a:pt x="822600" y="2038025"/>
                  </a:cubicBezTo>
                  <a:cubicBezTo>
                    <a:pt x="810841" y="2038025"/>
                    <a:pt x="816720" y="2055172"/>
                    <a:pt x="816720" y="2066604"/>
                  </a:cubicBezTo>
                  <a:cubicBezTo>
                    <a:pt x="816720" y="2066604"/>
                    <a:pt x="822600" y="2066604"/>
                    <a:pt x="822600" y="2066604"/>
                  </a:cubicBezTo>
                  <a:close/>
                  <a:moveTo>
                    <a:pt x="1606986" y="2032304"/>
                  </a:moveTo>
                  <a:cubicBezTo>
                    <a:pt x="1613110" y="2043736"/>
                    <a:pt x="1606986" y="2055167"/>
                    <a:pt x="1619235" y="2060883"/>
                  </a:cubicBezTo>
                  <a:cubicBezTo>
                    <a:pt x="1619235" y="2060883"/>
                    <a:pt x="1631483" y="2066599"/>
                    <a:pt x="1631483" y="2060883"/>
                  </a:cubicBezTo>
                  <a:cubicBezTo>
                    <a:pt x="1631483" y="2049451"/>
                    <a:pt x="1625359" y="2043736"/>
                    <a:pt x="1619235" y="2032304"/>
                  </a:cubicBezTo>
                  <a:cubicBezTo>
                    <a:pt x="1613110" y="2032304"/>
                    <a:pt x="1606986" y="2032304"/>
                    <a:pt x="1606986" y="2032304"/>
                  </a:cubicBezTo>
                  <a:close/>
                  <a:moveTo>
                    <a:pt x="902758" y="2024960"/>
                  </a:moveTo>
                  <a:cubicBezTo>
                    <a:pt x="896900" y="2030762"/>
                    <a:pt x="896900" y="2036564"/>
                    <a:pt x="891042" y="2042366"/>
                  </a:cubicBezTo>
                  <a:cubicBezTo>
                    <a:pt x="885184" y="2048167"/>
                    <a:pt x="891042" y="2053969"/>
                    <a:pt x="896900" y="2059771"/>
                  </a:cubicBezTo>
                  <a:cubicBezTo>
                    <a:pt x="902758" y="2065573"/>
                    <a:pt x="908616" y="2077177"/>
                    <a:pt x="902758" y="2088781"/>
                  </a:cubicBezTo>
                  <a:cubicBezTo>
                    <a:pt x="902758" y="2100384"/>
                    <a:pt x="896900" y="2106186"/>
                    <a:pt x="885184" y="2111988"/>
                  </a:cubicBezTo>
                  <a:cubicBezTo>
                    <a:pt x="873468" y="2123592"/>
                    <a:pt x="896900" y="2123592"/>
                    <a:pt x="896900" y="2140997"/>
                  </a:cubicBezTo>
                  <a:cubicBezTo>
                    <a:pt x="850036" y="2170007"/>
                    <a:pt x="861752" y="2222224"/>
                    <a:pt x="861752" y="2274441"/>
                  </a:cubicBezTo>
                  <a:cubicBezTo>
                    <a:pt x="861752" y="2280242"/>
                    <a:pt x="873468" y="2274441"/>
                    <a:pt x="879326" y="2274441"/>
                  </a:cubicBezTo>
                  <a:cubicBezTo>
                    <a:pt x="885184" y="2280242"/>
                    <a:pt x="891042" y="2280242"/>
                    <a:pt x="891042" y="2286044"/>
                  </a:cubicBezTo>
                  <a:cubicBezTo>
                    <a:pt x="885184" y="2309252"/>
                    <a:pt x="873468" y="2338261"/>
                    <a:pt x="867610" y="2355667"/>
                  </a:cubicBezTo>
                  <a:cubicBezTo>
                    <a:pt x="896900" y="2326657"/>
                    <a:pt x="937905" y="2309252"/>
                    <a:pt x="973053" y="2280242"/>
                  </a:cubicBezTo>
                  <a:cubicBezTo>
                    <a:pt x="978911" y="2280242"/>
                    <a:pt x="978911" y="2274441"/>
                    <a:pt x="973053" y="2274441"/>
                  </a:cubicBezTo>
                  <a:cubicBezTo>
                    <a:pt x="978911" y="2204818"/>
                    <a:pt x="984769" y="2123592"/>
                    <a:pt x="949621" y="2053969"/>
                  </a:cubicBezTo>
                  <a:cubicBezTo>
                    <a:pt x="943763" y="2042366"/>
                    <a:pt x="926190" y="2024960"/>
                    <a:pt x="902758" y="2024960"/>
                  </a:cubicBezTo>
                  <a:close/>
                  <a:moveTo>
                    <a:pt x="797725" y="2024960"/>
                  </a:moveTo>
                  <a:cubicBezTo>
                    <a:pt x="786187" y="2030755"/>
                    <a:pt x="780419" y="2048142"/>
                    <a:pt x="763113" y="2048142"/>
                  </a:cubicBezTo>
                  <a:cubicBezTo>
                    <a:pt x="745807" y="2082916"/>
                    <a:pt x="722733" y="2117689"/>
                    <a:pt x="705427" y="2152463"/>
                  </a:cubicBezTo>
                  <a:cubicBezTo>
                    <a:pt x="682352" y="2193032"/>
                    <a:pt x="647740" y="2222010"/>
                    <a:pt x="624666" y="2262579"/>
                  </a:cubicBezTo>
                  <a:cubicBezTo>
                    <a:pt x="641972" y="2262579"/>
                    <a:pt x="653509" y="2239397"/>
                    <a:pt x="670815" y="2245192"/>
                  </a:cubicBezTo>
                  <a:cubicBezTo>
                    <a:pt x="670815" y="2245192"/>
                    <a:pt x="670815" y="2245192"/>
                    <a:pt x="676583" y="2210419"/>
                  </a:cubicBezTo>
                  <a:cubicBezTo>
                    <a:pt x="682352" y="2181441"/>
                    <a:pt x="716964" y="2164054"/>
                    <a:pt x="734270" y="2146667"/>
                  </a:cubicBezTo>
                  <a:cubicBezTo>
                    <a:pt x="763113" y="2129280"/>
                    <a:pt x="768881" y="2094507"/>
                    <a:pt x="786187" y="2071325"/>
                  </a:cubicBezTo>
                  <a:cubicBezTo>
                    <a:pt x="803493" y="2065529"/>
                    <a:pt x="791956" y="2042347"/>
                    <a:pt x="797725" y="2024960"/>
                  </a:cubicBezTo>
                  <a:close/>
                  <a:moveTo>
                    <a:pt x="1531047" y="2020056"/>
                  </a:moveTo>
                  <a:cubicBezTo>
                    <a:pt x="1531047" y="2020056"/>
                    <a:pt x="1531047" y="2026005"/>
                    <a:pt x="1531047" y="2031954"/>
                  </a:cubicBezTo>
                  <a:cubicBezTo>
                    <a:pt x="1554208" y="2037904"/>
                    <a:pt x="1571579" y="2061701"/>
                    <a:pt x="1594739" y="2049802"/>
                  </a:cubicBezTo>
                  <a:cubicBezTo>
                    <a:pt x="1583159" y="2026005"/>
                    <a:pt x="1554208" y="2026005"/>
                    <a:pt x="1531047" y="2020056"/>
                  </a:cubicBezTo>
                  <a:close/>
                  <a:moveTo>
                    <a:pt x="1956066" y="2002912"/>
                  </a:moveTo>
                  <a:cubicBezTo>
                    <a:pt x="1950248" y="2002912"/>
                    <a:pt x="1944430" y="2008719"/>
                    <a:pt x="1932794" y="2014525"/>
                  </a:cubicBezTo>
                  <a:cubicBezTo>
                    <a:pt x="1932794" y="2026138"/>
                    <a:pt x="1932794" y="2043558"/>
                    <a:pt x="1944430" y="2049365"/>
                  </a:cubicBezTo>
                  <a:cubicBezTo>
                    <a:pt x="1956066" y="2049365"/>
                    <a:pt x="1956066" y="2037752"/>
                    <a:pt x="1967702" y="2043558"/>
                  </a:cubicBezTo>
                  <a:cubicBezTo>
                    <a:pt x="1985156" y="2049365"/>
                    <a:pt x="1985156" y="2072592"/>
                    <a:pt x="1990974" y="2084205"/>
                  </a:cubicBezTo>
                  <a:cubicBezTo>
                    <a:pt x="1990974" y="2090012"/>
                    <a:pt x="1985156" y="2101625"/>
                    <a:pt x="1990974" y="2101625"/>
                  </a:cubicBezTo>
                  <a:cubicBezTo>
                    <a:pt x="1990974" y="2142271"/>
                    <a:pt x="2031699" y="2153885"/>
                    <a:pt x="2060789" y="2171304"/>
                  </a:cubicBezTo>
                  <a:cubicBezTo>
                    <a:pt x="2066607" y="2165498"/>
                    <a:pt x="2066607" y="2153885"/>
                    <a:pt x="2066607" y="2142271"/>
                  </a:cubicBezTo>
                  <a:cubicBezTo>
                    <a:pt x="2072425" y="2136465"/>
                    <a:pt x="2084061" y="2142271"/>
                    <a:pt x="2084061" y="2148078"/>
                  </a:cubicBezTo>
                  <a:cubicBezTo>
                    <a:pt x="2089880" y="2165498"/>
                    <a:pt x="2101516" y="2182918"/>
                    <a:pt x="2113152" y="2206144"/>
                  </a:cubicBezTo>
                  <a:cubicBezTo>
                    <a:pt x="2113152" y="2211951"/>
                    <a:pt x="2113152" y="2223564"/>
                    <a:pt x="2118970" y="2235178"/>
                  </a:cubicBezTo>
                  <a:cubicBezTo>
                    <a:pt x="2130606" y="2235178"/>
                    <a:pt x="2142242" y="2246791"/>
                    <a:pt x="2159696" y="2246791"/>
                  </a:cubicBezTo>
                  <a:cubicBezTo>
                    <a:pt x="2188786" y="2258404"/>
                    <a:pt x="2206239" y="2293244"/>
                    <a:pt x="2217875" y="2322277"/>
                  </a:cubicBezTo>
                  <a:cubicBezTo>
                    <a:pt x="2217875" y="2339697"/>
                    <a:pt x="2217875" y="2362924"/>
                    <a:pt x="2223693" y="2380344"/>
                  </a:cubicBezTo>
                  <a:cubicBezTo>
                    <a:pt x="2235329" y="2391957"/>
                    <a:pt x="2223693" y="2403570"/>
                    <a:pt x="2229511" y="2415183"/>
                  </a:cubicBezTo>
                  <a:cubicBezTo>
                    <a:pt x="2235329" y="2409377"/>
                    <a:pt x="2235329" y="2397764"/>
                    <a:pt x="2241147" y="2397764"/>
                  </a:cubicBezTo>
                  <a:cubicBezTo>
                    <a:pt x="2264419" y="2420990"/>
                    <a:pt x="2281873" y="2450024"/>
                    <a:pt x="2299327" y="2473250"/>
                  </a:cubicBezTo>
                  <a:cubicBezTo>
                    <a:pt x="2299327" y="2473250"/>
                    <a:pt x="2299327" y="2473250"/>
                    <a:pt x="2299327" y="2450024"/>
                  </a:cubicBezTo>
                  <a:cubicBezTo>
                    <a:pt x="2305145" y="2444217"/>
                    <a:pt x="2299327" y="2444217"/>
                    <a:pt x="2293509" y="2438410"/>
                  </a:cubicBezTo>
                  <a:cubicBezTo>
                    <a:pt x="2281873" y="2415183"/>
                    <a:pt x="2264419" y="2391957"/>
                    <a:pt x="2258601" y="2357117"/>
                  </a:cubicBezTo>
                  <a:cubicBezTo>
                    <a:pt x="2258601" y="2357117"/>
                    <a:pt x="2258601" y="2351310"/>
                    <a:pt x="2264419" y="2351310"/>
                  </a:cubicBezTo>
                  <a:cubicBezTo>
                    <a:pt x="2212057" y="2275824"/>
                    <a:pt x="2165514" y="2200338"/>
                    <a:pt x="2113152" y="2124851"/>
                  </a:cubicBezTo>
                  <a:cubicBezTo>
                    <a:pt x="2113152" y="2124851"/>
                    <a:pt x="2113152" y="2124851"/>
                    <a:pt x="2113152" y="2136465"/>
                  </a:cubicBezTo>
                  <a:cubicBezTo>
                    <a:pt x="2113152" y="2136465"/>
                    <a:pt x="2107334" y="2142271"/>
                    <a:pt x="2101516" y="2142271"/>
                  </a:cubicBezTo>
                  <a:cubicBezTo>
                    <a:pt x="2072425" y="2107431"/>
                    <a:pt x="2060789" y="2055172"/>
                    <a:pt x="2014246" y="2031945"/>
                  </a:cubicBezTo>
                  <a:cubicBezTo>
                    <a:pt x="1990974" y="2026138"/>
                    <a:pt x="1979338" y="2002912"/>
                    <a:pt x="1956066" y="2002912"/>
                  </a:cubicBezTo>
                  <a:close/>
                  <a:moveTo>
                    <a:pt x="821865" y="1995564"/>
                  </a:moveTo>
                  <a:cubicBezTo>
                    <a:pt x="815741" y="2001688"/>
                    <a:pt x="803492" y="2013937"/>
                    <a:pt x="803492" y="2020061"/>
                  </a:cubicBezTo>
                  <a:cubicBezTo>
                    <a:pt x="809616" y="2020061"/>
                    <a:pt x="815741" y="2020061"/>
                    <a:pt x="821865" y="2013937"/>
                  </a:cubicBezTo>
                  <a:cubicBezTo>
                    <a:pt x="827989" y="2007812"/>
                    <a:pt x="827989" y="2001688"/>
                    <a:pt x="821865" y="1995564"/>
                  </a:cubicBezTo>
                  <a:close/>
                  <a:moveTo>
                    <a:pt x="915230" y="1985766"/>
                  </a:moveTo>
                  <a:cubicBezTo>
                    <a:pt x="897924" y="1985766"/>
                    <a:pt x="874850" y="2003164"/>
                    <a:pt x="869081" y="2020561"/>
                  </a:cubicBezTo>
                  <a:cubicBezTo>
                    <a:pt x="857544" y="2043758"/>
                    <a:pt x="840238" y="2072754"/>
                    <a:pt x="851775" y="2101750"/>
                  </a:cubicBezTo>
                  <a:cubicBezTo>
                    <a:pt x="857544" y="2107550"/>
                    <a:pt x="863313" y="2113349"/>
                    <a:pt x="869081" y="2107550"/>
                  </a:cubicBezTo>
                  <a:cubicBezTo>
                    <a:pt x="880618" y="2101750"/>
                    <a:pt x="892156" y="2095951"/>
                    <a:pt x="892156" y="2078553"/>
                  </a:cubicBezTo>
                  <a:cubicBezTo>
                    <a:pt x="897924" y="2066955"/>
                    <a:pt x="880618" y="2072754"/>
                    <a:pt x="874850" y="2066955"/>
                  </a:cubicBezTo>
                  <a:cubicBezTo>
                    <a:pt x="874850" y="2049557"/>
                    <a:pt x="874850" y="2032160"/>
                    <a:pt x="886387" y="2026360"/>
                  </a:cubicBezTo>
                  <a:cubicBezTo>
                    <a:pt x="897924" y="2014762"/>
                    <a:pt x="920999" y="2008963"/>
                    <a:pt x="932536" y="2020561"/>
                  </a:cubicBezTo>
                  <a:cubicBezTo>
                    <a:pt x="955610" y="2032160"/>
                    <a:pt x="967148" y="2049557"/>
                    <a:pt x="972916" y="2072754"/>
                  </a:cubicBezTo>
                  <a:cubicBezTo>
                    <a:pt x="990222" y="2124947"/>
                    <a:pt x="995991" y="2171341"/>
                    <a:pt x="995991" y="2223534"/>
                  </a:cubicBezTo>
                  <a:cubicBezTo>
                    <a:pt x="995991" y="2240932"/>
                    <a:pt x="990222" y="2252530"/>
                    <a:pt x="995991" y="2269928"/>
                  </a:cubicBezTo>
                  <a:cubicBezTo>
                    <a:pt x="1001759" y="2264129"/>
                    <a:pt x="1013297" y="2264129"/>
                    <a:pt x="1019065" y="2258329"/>
                  </a:cubicBezTo>
                  <a:cubicBezTo>
                    <a:pt x="1013297" y="2165542"/>
                    <a:pt x="1013297" y="2066955"/>
                    <a:pt x="967148" y="1991565"/>
                  </a:cubicBezTo>
                  <a:cubicBezTo>
                    <a:pt x="961379" y="1985766"/>
                    <a:pt x="961379" y="1997364"/>
                    <a:pt x="955610" y="1997364"/>
                  </a:cubicBezTo>
                  <a:cubicBezTo>
                    <a:pt x="944073" y="1985766"/>
                    <a:pt x="926767" y="1985766"/>
                    <a:pt x="915230" y="1985766"/>
                  </a:cubicBezTo>
                  <a:close/>
                  <a:moveTo>
                    <a:pt x="1404154" y="1973511"/>
                  </a:moveTo>
                  <a:cubicBezTo>
                    <a:pt x="1398275" y="1984943"/>
                    <a:pt x="1386516" y="1979227"/>
                    <a:pt x="1386516" y="1990659"/>
                  </a:cubicBezTo>
                  <a:cubicBezTo>
                    <a:pt x="1392395" y="1979227"/>
                    <a:pt x="1410033" y="1979227"/>
                    <a:pt x="1415912" y="1979227"/>
                  </a:cubicBezTo>
                  <a:close/>
                  <a:moveTo>
                    <a:pt x="839861" y="1939221"/>
                  </a:moveTo>
                  <a:cubicBezTo>
                    <a:pt x="828178" y="1950769"/>
                    <a:pt x="816495" y="1968092"/>
                    <a:pt x="798970" y="1979641"/>
                  </a:cubicBezTo>
                  <a:cubicBezTo>
                    <a:pt x="793128" y="1991189"/>
                    <a:pt x="787287" y="2008512"/>
                    <a:pt x="781445" y="2020061"/>
                  </a:cubicBezTo>
                  <a:cubicBezTo>
                    <a:pt x="804812" y="2008512"/>
                    <a:pt x="804812" y="1973867"/>
                    <a:pt x="834020" y="1973867"/>
                  </a:cubicBezTo>
                  <a:cubicBezTo>
                    <a:pt x="845703" y="1979641"/>
                    <a:pt x="851545" y="1991189"/>
                    <a:pt x="851545" y="1996964"/>
                  </a:cubicBezTo>
                  <a:cubicBezTo>
                    <a:pt x="851545" y="1996964"/>
                    <a:pt x="851545" y="1996964"/>
                    <a:pt x="857386" y="1991189"/>
                  </a:cubicBezTo>
                  <a:cubicBezTo>
                    <a:pt x="851545" y="1968092"/>
                    <a:pt x="851545" y="1950769"/>
                    <a:pt x="839861" y="1939221"/>
                  </a:cubicBezTo>
                  <a:close/>
                  <a:moveTo>
                    <a:pt x="1327723" y="1922069"/>
                  </a:moveTo>
                  <a:cubicBezTo>
                    <a:pt x="1333525" y="1950806"/>
                    <a:pt x="1339327" y="1979542"/>
                    <a:pt x="1362534" y="2002532"/>
                  </a:cubicBezTo>
                  <a:cubicBezTo>
                    <a:pt x="1374138" y="2037016"/>
                    <a:pt x="1414751" y="2048510"/>
                    <a:pt x="1443760" y="2060005"/>
                  </a:cubicBezTo>
                  <a:cubicBezTo>
                    <a:pt x="1466968" y="2065753"/>
                    <a:pt x="1495977" y="2071500"/>
                    <a:pt x="1507581" y="2048510"/>
                  </a:cubicBezTo>
                  <a:cubicBezTo>
                    <a:pt x="1501779" y="2014026"/>
                    <a:pt x="1548194" y="1979542"/>
                    <a:pt x="1513383" y="1945058"/>
                  </a:cubicBezTo>
                  <a:cubicBezTo>
                    <a:pt x="1507581" y="1927816"/>
                    <a:pt x="1484374" y="1922069"/>
                    <a:pt x="1472770" y="1922069"/>
                  </a:cubicBezTo>
                  <a:cubicBezTo>
                    <a:pt x="1466968" y="1922069"/>
                    <a:pt x="1461166" y="1922069"/>
                    <a:pt x="1455364" y="1927816"/>
                  </a:cubicBezTo>
                  <a:cubicBezTo>
                    <a:pt x="1455364" y="1945058"/>
                    <a:pt x="1478572" y="1933564"/>
                    <a:pt x="1484374" y="1939311"/>
                  </a:cubicBezTo>
                  <a:cubicBezTo>
                    <a:pt x="1490175" y="1962300"/>
                    <a:pt x="1466968" y="1945058"/>
                    <a:pt x="1455364" y="1956553"/>
                  </a:cubicBezTo>
                  <a:cubicBezTo>
                    <a:pt x="1461166" y="1956553"/>
                    <a:pt x="1461166" y="1968048"/>
                    <a:pt x="1466968" y="1968048"/>
                  </a:cubicBezTo>
                  <a:cubicBezTo>
                    <a:pt x="1472770" y="1968048"/>
                    <a:pt x="1472770" y="1968048"/>
                    <a:pt x="1478572" y="1962300"/>
                  </a:cubicBezTo>
                  <a:cubicBezTo>
                    <a:pt x="1478572" y="1956553"/>
                    <a:pt x="1484374" y="1956553"/>
                    <a:pt x="1490175" y="1962300"/>
                  </a:cubicBezTo>
                  <a:cubicBezTo>
                    <a:pt x="1490175" y="1979542"/>
                    <a:pt x="1472770" y="1979542"/>
                    <a:pt x="1472770" y="1996784"/>
                  </a:cubicBezTo>
                  <a:cubicBezTo>
                    <a:pt x="1466968" y="1996784"/>
                    <a:pt x="1461166" y="1996784"/>
                    <a:pt x="1455364" y="1991037"/>
                  </a:cubicBezTo>
                  <a:cubicBezTo>
                    <a:pt x="1455364" y="1991037"/>
                    <a:pt x="1455364" y="1991037"/>
                    <a:pt x="1461166" y="1985290"/>
                  </a:cubicBezTo>
                  <a:cubicBezTo>
                    <a:pt x="1461166" y="1985290"/>
                    <a:pt x="1461166" y="1985290"/>
                    <a:pt x="1449562" y="1968048"/>
                  </a:cubicBezTo>
                  <a:cubicBezTo>
                    <a:pt x="1449562" y="1968048"/>
                    <a:pt x="1449562" y="1968048"/>
                    <a:pt x="1437959" y="1979542"/>
                  </a:cubicBezTo>
                  <a:cubicBezTo>
                    <a:pt x="1437959" y="1985290"/>
                    <a:pt x="1432157" y="1979542"/>
                    <a:pt x="1432157" y="1985290"/>
                  </a:cubicBezTo>
                  <a:cubicBezTo>
                    <a:pt x="1437959" y="1985290"/>
                    <a:pt x="1443760" y="1985290"/>
                    <a:pt x="1449562" y="1985290"/>
                  </a:cubicBezTo>
                  <a:cubicBezTo>
                    <a:pt x="1449562" y="1991037"/>
                    <a:pt x="1449562" y="1991037"/>
                    <a:pt x="1443760" y="1996784"/>
                  </a:cubicBezTo>
                  <a:cubicBezTo>
                    <a:pt x="1432157" y="2002532"/>
                    <a:pt x="1432157" y="1979542"/>
                    <a:pt x="1420553" y="1991037"/>
                  </a:cubicBezTo>
                  <a:cubicBezTo>
                    <a:pt x="1408949" y="1991037"/>
                    <a:pt x="1426355" y="1996784"/>
                    <a:pt x="1420553" y="2002532"/>
                  </a:cubicBezTo>
                  <a:cubicBezTo>
                    <a:pt x="1403147" y="1996784"/>
                    <a:pt x="1391544" y="2014026"/>
                    <a:pt x="1379940" y="2002532"/>
                  </a:cubicBezTo>
                  <a:cubicBezTo>
                    <a:pt x="1385742" y="1985290"/>
                    <a:pt x="1368336" y="1996784"/>
                    <a:pt x="1368336" y="1985290"/>
                  </a:cubicBezTo>
                  <a:cubicBezTo>
                    <a:pt x="1374138" y="1973795"/>
                    <a:pt x="1350931" y="1973795"/>
                    <a:pt x="1356732" y="1956553"/>
                  </a:cubicBezTo>
                  <a:cubicBezTo>
                    <a:pt x="1339327" y="1950806"/>
                    <a:pt x="1350931" y="1922069"/>
                    <a:pt x="1327723" y="1922069"/>
                  </a:cubicBezTo>
                  <a:close/>
                  <a:moveTo>
                    <a:pt x="1264831" y="1892673"/>
                  </a:moveTo>
                  <a:cubicBezTo>
                    <a:pt x="1259027" y="1892673"/>
                    <a:pt x="1247417" y="1892673"/>
                    <a:pt x="1241612" y="1898475"/>
                  </a:cubicBezTo>
                  <a:cubicBezTo>
                    <a:pt x="1224198" y="1933286"/>
                    <a:pt x="1212589" y="1979701"/>
                    <a:pt x="1212589" y="2020314"/>
                  </a:cubicBezTo>
                  <a:cubicBezTo>
                    <a:pt x="1212589" y="2078333"/>
                    <a:pt x="1247417" y="2142154"/>
                    <a:pt x="1299659" y="2165361"/>
                  </a:cubicBezTo>
                  <a:cubicBezTo>
                    <a:pt x="1351901" y="2205975"/>
                    <a:pt x="1421557" y="2188569"/>
                    <a:pt x="1473799" y="2223380"/>
                  </a:cubicBezTo>
                  <a:cubicBezTo>
                    <a:pt x="1473799" y="2223380"/>
                    <a:pt x="1473799" y="2223380"/>
                    <a:pt x="1479604" y="2223380"/>
                  </a:cubicBezTo>
                  <a:cubicBezTo>
                    <a:pt x="1473799" y="2217578"/>
                    <a:pt x="1479604" y="2211776"/>
                    <a:pt x="1473799" y="2205975"/>
                  </a:cubicBezTo>
                  <a:cubicBezTo>
                    <a:pt x="1444776" y="2194371"/>
                    <a:pt x="1415753" y="2188569"/>
                    <a:pt x="1392534" y="2165361"/>
                  </a:cubicBezTo>
                  <a:cubicBezTo>
                    <a:pt x="1380925" y="2153758"/>
                    <a:pt x="1386729" y="2136352"/>
                    <a:pt x="1386729" y="2124748"/>
                  </a:cubicBezTo>
                  <a:cubicBezTo>
                    <a:pt x="1386729" y="2113144"/>
                    <a:pt x="1404143" y="2107342"/>
                    <a:pt x="1398339" y="2095739"/>
                  </a:cubicBezTo>
                  <a:cubicBezTo>
                    <a:pt x="1392534" y="2095739"/>
                    <a:pt x="1386729" y="2089937"/>
                    <a:pt x="1380925" y="2095739"/>
                  </a:cubicBezTo>
                  <a:cubicBezTo>
                    <a:pt x="1363511" y="2101540"/>
                    <a:pt x="1363511" y="2124748"/>
                    <a:pt x="1357706" y="2142154"/>
                  </a:cubicBezTo>
                  <a:cubicBezTo>
                    <a:pt x="1357706" y="2147956"/>
                    <a:pt x="1363511" y="2153758"/>
                    <a:pt x="1357706" y="2159559"/>
                  </a:cubicBezTo>
                  <a:cubicBezTo>
                    <a:pt x="1334487" y="2165361"/>
                    <a:pt x="1311269" y="2147956"/>
                    <a:pt x="1293855" y="2142154"/>
                  </a:cubicBezTo>
                  <a:cubicBezTo>
                    <a:pt x="1253222" y="2118946"/>
                    <a:pt x="1241612" y="2078333"/>
                    <a:pt x="1230003" y="2037720"/>
                  </a:cubicBezTo>
                  <a:cubicBezTo>
                    <a:pt x="1224198" y="2002909"/>
                    <a:pt x="1241612" y="1956494"/>
                    <a:pt x="1247417" y="1921682"/>
                  </a:cubicBezTo>
                  <a:cubicBezTo>
                    <a:pt x="1253222" y="1910079"/>
                    <a:pt x="1264831" y="1904277"/>
                    <a:pt x="1264831" y="1892673"/>
                  </a:cubicBezTo>
                  <a:close/>
                  <a:moveTo>
                    <a:pt x="1293716" y="1885323"/>
                  </a:moveTo>
                  <a:cubicBezTo>
                    <a:pt x="1287952" y="1902847"/>
                    <a:pt x="1276424" y="1920372"/>
                    <a:pt x="1264896" y="1926214"/>
                  </a:cubicBezTo>
                  <a:cubicBezTo>
                    <a:pt x="1259132" y="1932055"/>
                    <a:pt x="1264896" y="1937897"/>
                    <a:pt x="1264896" y="1943738"/>
                  </a:cubicBezTo>
                  <a:cubicBezTo>
                    <a:pt x="1259132" y="1967104"/>
                    <a:pt x="1264896" y="1990471"/>
                    <a:pt x="1270660" y="2007995"/>
                  </a:cubicBezTo>
                  <a:cubicBezTo>
                    <a:pt x="1293716" y="2025520"/>
                    <a:pt x="1316772" y="2037203"/>
                    <a:pt x="1339827" y="2025520"/>
                  </a:cubicBezTo>
                  <a:cubicBezTo>
                    <a:pt x="1357119" y="2025520"/>
                    <a:pt x="1345591" y="2013837"/>
                    <a:pt x="1345591" y="2002154"/>
                  </a:cubicBezTo>
                  <a:cubicBezTo>
                    <a:pt x="1339827" y="1996312"/>
                    <a:pt x="1334063" y="1996312"/>
                    <a:pt x="1328299" y="1996312"/>
                  </a:cubicBezTo>
                  <a:cubicBezTo>
                    <a:pt x="1316772" y="1984629"/>
                    <a:pt x="1299480" y="2002154"/>
                    <a:pt x="1293716" y="1990471"/>
                  </a:cubicBezTo>
                  <a:cubicBezTo>
                    <a:pt x="1299480" y="1978787"/>
                    <a:pt x="1311008" y="1984629"/>
                    <a:pt x="1316772" y="1978787"/>
                  </a:cubicBezTo>
                  <a:cubicBezTo>
                    <a:pt x="1305244" y="1972946"/>
                    <a:pt x="1293716" y="1984629"/>
                    <a:pt x="1287952" y="1972946"/>
                  </a:cubicBezTo>
                  <a:cubicBezTo>
                    <a:pt x="1287952" y="1972946"/>
                    <a:pt x="1287952" y="1972946"/>
                    <a:pt x="1299480" y="1961263"/>
                  </a:cubicBezTo>
                  <a:cubicBezTo>
                    <a:pt x="1299480" y="1961263"/>
                    <a:pt x="1299480" y="1961263"/>
                    <a:pt x="1287952" y="1955421"/>
                  </a:cubicBezTo>
                  <a:cubicBezTo>
                    <a:pt x="1287952" y="1949580"/>
                    <a:pt x="1293716" y="1949580"/>
                    <a:pt x="1293716" y="1949580"/>
                  </a:cubicBezTo>
                  <a:cubicBezTo>
                    <a:pt x="1293716" y="1943738"/>
                    <a:pt x="1299480" y="1943738"/>
                    <a:pt x="1293716" y="1937897"/>
                  </a:cubicBezTo>
                  <a:cubicBezTo>
                    <a:pt x="1282188" y="1937897"/>
                    <a:pt x="1299480" y="1926214"/>
                    <a:pt x="1287952" y="1914531"/>
                  </a:cubicBezTo>
                  <a:cubicBezTo>
                    <a:pt x="1287952" y="1914531"/>
                    <a:pt x="1293716" y="1914531"/>
                    <a:pt x="1299480" y="1908689"/>
                  </a:cubicBezTo>
                  <a:cubicBezTo>
                    <a:pt x="1293716" y="1902847"/>
                    <a:pt x="1311008" y="1908689"/>
                    <a:pt x="1311008" y="1902847"/>
                  </a:cubicBezTo>
                  <a:cubicBezTo>
                    <a:pt x="1305244" y="1891164"/>
                    <a:pt x="1305244" y="1885323"/>
                    <a:pt x="1293716" y="1885323"/>
                  </a:cubicBezTo>
                  <a:close/>
                  <a:moveTo>
                    <a:pt x="1188093" y="1880424"/>
                  </a:moveTo>
                  <a:cubicBezTo>
                    <a:pt x="1182377" y="1880424"/>
                    <a:pt x="1176661" y="1886242"/>
                    <a:pt x="1170945" y="1892060"/>
                  </a:cubicBezTo>
                  <a:cubicBezTo>
                    <a:pt x="1159513" y="1903696"/>
                    <a:pt x="1136650" y="1903696"/>
                    <a:pt x="1119502" y="1903696"/>
                  </a:cubicBezTo>
                  <a:cubicBezTo>
                    <a:pt x="1125218" y="1903696"/>
                    <a:pt x="1125218" y="1909514"/>
                    <a:pt x="1130934" y="1909514"/>
                  </a:cubicBezTo>
                  <a:cubicBezTo>
                    <a:pt x="1159513" y="1926969"/>
                    <a:pt x="1182377" y="1897878"/>
                    <a:pt x="1205241" y="1886242"/>
                  </a:cubicBezTo>
                  <a:cubicBezTo>
                    <a:pt x="1205241" y="1880424"/>
                    <a:pt x="1193809" y="1880424"/>
                    <a:pt x="1188093" y="1880424"/>
                  </a:cubicBezTo>
                  <a:close/>
                  <a:moveTo>
                    <a:pt x="1612936" y="1846128"/>
                  </a:moveTo>
                  <a:cubicBezTo>
                    <a:pt x="1606986" y="1846128"/>
                    <a:pt x="1612936" y="1851727"/>
                    <a:pt x="1612936" y="1851727"/>
                  </a:cubicBezTo>
                  <a:cubicBezTo>
                    <a:pt x="1624834" y="1857326"/>
                    <a:pt x="1624834" y="1868525"/>
                    <a:pt x="1630783" y="1879724"/>
                  </a:cubicBezTo>
                  <a:cubicBezTo>
                    <a:pt x="1636733" y="1885323"/>
                    <a:pt x="1642682" y="1879724"/>
                    <a:pt x="1642682" y="1874124"/>
                  </a:cubicBezTo>
                  <a:cubicBezTo>
                    <a:pt x="1648631" y="1868525"/>
                    <a:pt x="1648631" y="1857326"/>
                    <a:pt x="1648631" y="1857326"/>
                  </a:cubicBezTo>
                  <a:cubicBezTo>
                    <a:pt x="1636733" y="1846128"/>
                    <a:pt x="1624834" y="1846128"/>
                    <a:pt x="1612936" y="1846128"/>
                  </a:cubicBezTo>
                  <a:close/>
                  <a:moveTo>
                    <a:pt x="1143893" y="1841014"/>
                  </a:moveTo>
                  <a:cubicBezTo>
                    <a:pt x="1130051" y="1842371"/>
                    <a:pt x="1120280" y="1860827"/>
                    <a:pt x="1107252" y="1869512"/>
                  </a:cubicBezTo>
                  <a:cubicBezTo>
                    <a:pt x="1118832" y="1881093"/>
                    <a:pt x="1136203" y="1892673"/>
                    <a:pt x="1153573" y="1886883"/>
                  </a:cubicBezTo>
                  <a:cubicBezTo>
                    <a:pt x="1165154" y="1881093"/>
                    <a:pt x="1170944" y="1875302"/>
                    <a:pt x="1170944" y="1863722"/>
                  </a:cubicBezTo>
                  <a:lnTo>
                    <a:pt x="1159364" y="1846351"/>
                  </a:lnTo>
                  <a:cubicBezTo>
                    <a:pt x="1153573" y="1842009"/>
                    <a:pt x="1148507" y="1840561"/>
                    <a:pt x="1143893" y="1841014"/>
                  </a:cubicBezTo>
                  <a:close/>
                  <a:moveTo>
                    <a:pt x="944104" y="1838785"/>
                  </a:moveTo>
                  <a:cubicBezTo>
                    <a:pt x="938225" y="1862302"/>
                    <a:pt x="938225" y="1891698"/>
                    <a:pt x="944104" y="1909335"/>
                  </a:cubicBezTo>
                  <a:cubicBezTo>
                    <a:pt x="938225" y="1932852"/>
                    <a:pt x="949984" y="1962248"/>
                    <a:pt x="961742" y="1985765"/>
                  </a:cubicBezTo>
                  <a:cubicBezTo>
                    <a:pt x="961742" y="1985765"/>
                    <a:pt x="961742" y="1985765"/>
                    <a:pt x="967621" y="1979886"/>
                  </a:cubicBezTo>
                  <a:cubicBezTo>
                    <a:pt x="961742" y="1968127"/>
                    <a:pt x="949984" y="1950490"/>
                    <a:pt x="955863" y="1932852"/>
                  </a:cubicBezTo>
                  <a:cubicBezTo>
                    <a:pt x="938225" y="1903456"/>
                    <a:pt x="949984" y="1874060"/>
                    <a:pt x="944104" y="1838785"/>
                  </a:cubicBezTo>
                  <a:close/>
                  <a:moveTo>
                    <a:pt x="926542" y="1811838"/>
                  </a:moveTo>
                  <a:cubicBezTo>
                    <a:pt x="909017" y="1857790"/>
                    <a:pt x="873967" y="1897999"/>
                    <a:pt x="862284" y="1943951"/>
                  </a:cubicBezTo>
                  <a:cubicBezTo>
                    <a:pt x="868126" y="1949696"/>
                    <a:pt x="868126" y="1966928"/>
                    <a:pt x="868126" y="1978416"/>
                  </a:cubicBezTo>
                  <a:cubicBezTo>
                    <a:pt x="868126" y="1978416"/>
                    <a:pt x="868126" y="1978416"/>
                    <a:pt x="879809" y="1978416"/>
                  </a:cubicBezTo>
                  <a:cubicBezTo>
                    <a:pt x="891492" y="1961184"/>
                    <a:pt x="920700" y="1972672"/>
                    <a:pt x="938225" y="1972672"/>
                  </a:cubicBezTo>
                  <a:cubicBezTo>
                    <a:pt x="938225" y="1961184"/>
                    <a:pt x="932384" y="1955440"/>
                    <a:pt x="932384" y="1949696"/>
                  </a:cubicBezTo>
                  <a:cubicBezTo>
                    <a:pt x="920700" y="1903743"/>
                    <a:pt x="926542" y="1852046"/>
                    <a:pt x="926542" y="1811838"/>
                  </a:cubicBezTo>
                  <a:close/>
                  <a:moveTo>
                    <a:pt x="1823169" y="1804489"/>
                  </a:moveTo>
                  <a:cubicBezTo>
                    <a:pt x="1823169" y="1804489"/>
                    <a:pt x="1823169" y="1804489"/>
                    <a:pt x="1823169" y="1816093"/>
                  </a:cubicBezTo>
                  <a:cubicBezTo>
                    <a:pt x="1817351" y="1885715"/>
                    <a:pt x="1805715" y="1949536"/>
                    <a:pt x="1788261" y="2019158"/>
                  </a:cubicBezTo>
                  <a:cubicBezTo>
                    <a:pt x="1788261" y="2019158"/>
                    <a:pt x="1788261" y="2019158"/>
                    <a:pt x="1788261" y="2024960"/>
                  </a:cubicBezTo>
                  <a:cubicBezTo>
                    <a:pt x="1823169" y="2013356"/>
                    <a:pt x="1858077" y="1990149"/>
                    <a:pt x="1892985" y="2013356"/>
                  </a:cubicBezTo>
                  <a:cubicBezTo>
                    <a:pt x="1898803" y="1995951"/>
                    <a:pt x="1904621" y="1984347"/>
                    <a:pt x="1910439" y="1966941"/>
                  </a:cubicBezTo>
                  <a:cubicBezTo>
                    <a:pt x="1910439" y="1961139"/>
                    <a:pt x="1927893" y="1961139"/>
                    <a:pt x="1922075" y="1955337"/>
                  </a:cubicBezTo>
                  <a:cubicBezTo>
                    <a:pt x="1869713" y="1914724"/>
                    <a:pt x="1846441" y="1856706"/>
                    <a:pt x="1823169" y="1804489"/>
                  </a:cubicBezTo>
                  <a:close/>
                  <a:moveTo>
                    <a:pt x="950472" y="1782442"/>
                  </a:moveTo>
                  <a:cubicBezTo>
                    <a:pt x="950472" y="1782442"/>
                    <a:pt x="950472" y="1793874"/>
                    <a:pt x="950472" y="1799590"/>
                  </a:cubicBezTo>
                  <a:cubicBezTo>
                    <a:pt x="950472" y="1793874"/>
                    <a:pt x="955371" y="1782442"/>
                    <a:pt x="950472" y="1782442"/>
                  </a:cubicBezTo>
                  <a:close/>
                  <a:moveTo>
                    <a:pt x="1054585" y="1770189"/>
                  </a:moveTo>
                  <a:cubicBezTo>
                    <a:pt x="1048767" y="1776007"/>
                    <a:pt x="1042949" y="1781825"/>
                    <a:pt x="1042949" y="1787643"/>
                  </a:cubicBezTo>
                  <a:cubicBezTo>
                    <a:pt x="1031313" y="1810915"/>
                    <a:pt x="1042949" y="1840005"/>
                    <a:pt x="1054585" y="1863277"/>
                  </a:cubicBezTo>
                  <a:cubicBezTo>
                    <a:pt x="1054585" y="1863277"/>
                    <a:pt x="1054585" y="1863277"/>
                    <a:pt x="1066221" y="1857459"/>
                  </a:cubicBezTo>
                  <a:cubicBezTo>
                    <a:pt x="1089493" y="1857459"/>
                    <a:pt x="1106947" y="1857459"/>
                    <a:pt x="1118583" y="1840005"/>
                  </a:cubicBezTo>
                  <a:cubicBezTo>
                    <a:pt x="1118583" y="1834187"/>
                    <a:pt x="1112765" y="1840005"/>
                    <a:pt x="1112765" y="1840005"/>
                  </a:cubicBezTo>
                  <a:cubicBezTo>
                    <a:pt x="1095311" y="1834187"/>
                    <a:pt x="1072039" y="1851641"/>
                    <a:pt x="1054585" y="1845823"/>
                  </a:cubicBezTo>
                  <a:cubicBezTo>
                    <a:pt x="1054585" y="1845823"/>
                    <a:pt x="1054585" y="1840005"/>
                    <a:pt x="1054585" y="1840005"/>
                  </a:cubicBezTo>
                  <a:cubicBezTo>
                    <a:pt x="1066221" y="1834187"/>
                    <a:pt x="1077857" y="1828369"/>
                    <a:pt x="1095311" y="1822551"/>
                  </a:cubicBezTo>
                  <a:cubicBezTo>
                    <a:pt x="1106947" y="1822551"/>
                    <a:pt x="1112765" y="1828369"/>
                    <a:pt x="1124401" y="1822551"/>
                  </a:cubicBezTo>
                  <a:cubicBezTo>
                    <a:pt x="1112765" y="1793461"/>
                    <a:pt x="1083675" y="1770189"/>
                    <a:pt x="1054585" y="1770189"/>
                  </a:cubicBezTo>
                  <a:close/>
                  <a:moveTo>
                    <a:pt x="1205908" y="1757940"/>
                  </a:moveTo>
                  <a:cubicBezTo>
                    <a:pt x="1176401" y="1757940"/>
                    <a:pt x="1170499" y="1787103"/>
                    <a:pt x="1158696" y="1804600"/>
                  </a:cubicBezTo>
                  <a:cubicBezTo>
                    <a:pt x="1164597" y="1833763"/>
                    <a:pt x="1182302" y="1857094"/>
                    <a:pt x="1205908" y="1868759"/>
                  </a:cubicBezTo>
                  <a:cubicBezTo>
                    <a:pt x="1223613" y="1880424"/>
                    <a:pt x="1241318" y="1862926"/>
                    <a:pt x="1259022" y="1880424"/>
                  </a:cubicBezTo>
                  <a:cubicBezTo>
                    <a:pt x="1264924" y="1874591"/>
                    <a:pt x="1288530" y="1880424"/>
                    <a:pt x="1288530" y="1862926"/>
                  </a:cubicBezTo>
                  <a:cubicBezTo>
                    <a:pt x="1288530" y="1857094"/>
                    <a:pt x="1282629" y="1857094"/>
                    <a:pt x="1276727" y="1857094"/>
                  </a:cubicBezTo>
                  <a:cubicBezTo>
                    <a:pt x="1264924" y="1874591"/>
                    <a:pt x="1247219" y="1857094"/>
                    <a:pt x="1229515" y="1851261"/>
                  </a:cubicBezTo>
                  <a:cubicBezTo>
                    <a:pt x="1223613" y="1851261"/>
                    <a:pt x="1217712" y="1839596"/>
                    <a:pt x="1223613" y="1833763"/>
                  </a:cubicBezTo>
                  <a:cubicBezTo>
                    <a:pt x="1217712" y="1839596"/>
                    <a:pt x="1211810" y="1839596"/>
                    <a:pt x="1205908" y="1839596"/>
                  </a:cubicBezTo>
                  <a:cubicBezTo>
                    <a:pt x="1205908" y="1827931"/>
                    <a:pt x="1188204" y="1822098"/>
                    <a:pt x="1200007" y="1810433"/>
                  </a:cubicBezTo>
                  <a:cubicBezTo>
                    <a:pt x="1200007" y="1810433"/>
                    <a:pt x="1194105" y="1810433"/>
                    <a:pt x="1194105" y="1804600"/>
                  </a:cubicBezTo>
                  <a:cubicBezTo>
                    <a:pt x="1200007" y="1792935"/>
                    <a:pt x="1205908" y="1804600"/>
                    <a:pt x="1217712" y="1798768"/>
                  </a:cubicBezTo>
                  <a:cubicBezTo>
                    <a:pt x="1217712" y="1798768"/>
                    <a:pt x="1217712" y="1792935"/>
                    <a:pt x="1211810" y="1787103"/>
                  </a:cubicBezTo>
                  <a:cubicBezTo>
                    <a:pt x="1211810" y="1787103"/>
                    <a:pt x="1205908" y="1792935"/>
                    <a:pt x="1200007" y="1792935"/>
                  </a:cubicBezTo>
                  <a:cubicBezTo>
                    <a:pt x="1194105" y="1792935"/>
                    <a:pt x="1194105" y="1792935"/>
                    <a:pt x="1194105" y="1787103"/>
                  </a:cubicBezTo>
                  <a:cubicBezTo>
                    <a:pt x="1200007" y="1781270"/>
                    <a:pt x="1205908" y="1781270"/>
                    <a:pt x="1211810" y="1775438"/>
                  </a:cubicBezTo>
                  <a:cubicBezTo>
                    <a:pt x="1205908" y="1769605"/>
                    <a:pt x="1205908" y="1763772"/>
                    <a:pt x="1205908" y="1757940"/>
                  </a:cubicBezTo>
                  <a:close/>
                  <a:moveTo>
                    <a:pt x="1363244" y="1753041"/>
                  </a:moveTo>
                  <a:cubicBezTo>
                    <a:pt x="1339972" y="1758869"/>
                    <a:pt x="1299246" y="1758869"/>
                    <a:pt x="1299246" y="1788012"/>
                  </a:cubicBezTo>
                  <a:cubicBezTo>
                    <a:pt x="1305064" y="1799669"/>
                    <a:pt x="1293428" y="1811326"/>
                    <a:pt x="1293428" y="1822983"/>
                  </a:cubicBezTo>
                  <a:cubicBezTo>
                    <a:pt x="1305064" y="1852126"/>
                    <a:pt x="1310882" y="1881269"/>
                    <a:pt x="1328336" y="1892926"/>
                  </a:cubicBezTo>
                  <a:cubicBezTo>
                    <a:pt x="1328336" y="1892926"/>
                    <a:pt x="1328336" y="1892926"/>
                    <a:pt x="1328336" y="1887098"/>
                  </a:cubicBezTo>
                  <a:cubicBezTo>
                    <a:pt x="1316700" y="1875440"/>
                    <a:pt x="1305064" y="1857955"/>
                    <a:pt x="1305064" y="1840469"/>
                  </a:cubicBezTo>
                  <a:cubicBezTo>
                    <a:pt x="1293428" y="1834641"/>
                    <a:pt x="1310882" y="1828812"/>
                    <a:pt x="1299246" y="1817155"/>
                  </a:cubicBezTo>
                  <a:cubicBezTo>
                    <a:pt x="1305064" y="1817155"/>
                    <a:pt x="1310882" y="1817155"/>
                    <a:pt x="1310882" y="1817155"/>
                  </a:cubicBezTo>
                  <a:cubicBezTo>
                    <a:pt x="1310882" y="1811326"/>
                    <a:pt x="1305064" y="1805498"/>
                    <a:pt x="1305064" y="1805498"/>
                  </a:cubicBezTo>
                  <a:cubicBezTo>
                    <a:pt x="1310882" y="1799669"/>
                    <a:pt x="1316700" y="1799669"/>
                    <a:pt x="1322518" y="1805498"/>
                  </a:cubicBezTo>
                  <a:cubicBezTo>
                    <a:pt x="1316700" y="1811326"/>
                    <a:pt x="1334154" y="1811326"/>
                    <a:pt x="1334154" y="1817155"/>
                  </a:cubicBezTo>
                  <a:cubicBezTo>
                    <a:pt x="1328336" y="1828812"/>
                    <a:pt x="1339972" y="1828812"/>
                    <a:pt x="1345790" y="1828812"/>
                  </a:cubicBezTo>
                  <a:cubicBezTo>
                    <a:pt x="1345790" y="1828812"/>
                    <a:pt x="1345790" y="1822983"/>
                    <a:pt x="1345790" y="1817155"/>
                  </a:cubicBezTo>
                  <a:cubicBezTo>
                    <a:pt x="1357426" y="1817155"/>
                    <a:pt x="1363244" y="1811326"/>
                    <a:pt x="1369062" y="1811326"/>
                  </a:cubicBezTo>
                  <a:cubicBezTo>
                    <a:pt x="1386516" y="1811326"/>
                    <a:pt x="1392334" y="1822983"/>
                    <a:pt x="1398152" y="1834641"/>
                  </a:cubicBezTo>
                  <a:cubicBezTo>
                    <a:pt x="1398152" y="1840469"/>
                    <a:pt x="1392334" y="1840469"/>
                    <a:pt x="1386516" y="1840469"/>
                  </a:cubicBezTo>
                  <a:cubicBezTo>
                    <a:pt x="1392334" y="1852126"/>
                    <a:pt x="1392334" y="1857955"/>
                    <a:pt x="1403970" y="1857955"/>
                  </a:cubicBezTo>
                  <a:lnTo>
                    <a:pt x="1409100" y="1857612"/>
                  </a:lnTo>
                  <a:lnTo>
                    <a:pt x="1409789" y="1858378"/>
                  </a:lnTo>
                  <a:lnTo>
                    <a:pt x="1410884" y="1857493"/>
                  </a:lnTo>
                  <a:lnTo>
                    <a:pt x="1414878" y="1857226"/>
                  </a:lnTo>
                  <a:cubicBezTo>
                    <a:pt x="1418514" y="1856498"/>
                    <a:pt x="1421423" y="1855041"/>
                    <a:pt x="1421423" y="1852126"/>
                  </a:cubicBezTo>
                  <a:cubicBezTo>
                    <a:pt x="1427241" y="1857955"/>
                    <a:pt x="1427241" y="1857955"/>
                    <a:pt x="1433059" y="1857955"/>
                  </a:cubicBezTo>
                  <a:cubicBezTo>
                    <a:pt x="1433059" y="1857955"/>
                    <a:pt x="1438877" y="1863783"/>
                    <a:pt x="1438877" y="1863783"/>
                  </a:cubicBezTo>
                  <a:cubicBezTo>
                    <a:pt x="1427241" y="1875440"/>
                    <a:pt x="1409788" y="1869612"/>
                    <a:pt x="1398152" y="1869612"/>
                  </a:cubicBezTo>
                  <a:cubicBezTo>
                    <a:pt x="1398152" y="1869612"/>
                    <a:pt x="1398152" y="1869612"/>
                    <a:pt x="1403970" y="1881269"/>
                  </a:cubicBezTo>
                  <a:cubicBezTo>
                    <a:pt x="1415605" y="1892926"/>
                    <a:pt x="1438877" y="1887098"/>
                    <a:pt x="1438877" y="1904583"/>
                  </a:cubicBezTo>
                  <a:cubicBezTo>
                    <a:pt x="1433059" y="1910412"/>
                    <a:pt x="1427241" y="1904583"/>
                    <a:pt x="1421423" y="1904583"/>
                  </a:cubicBezTo>
                  <a:cubicBezTo>
                    <a:pt x="1415605" y="1904583"/>
                    <a:pt x="1421423" y="1910412"/>
                    <a:pt x="1421423" y="1916240"/>
                  </a:cubicBezTo>
                  <a:cubicBezTo>
                    <a:pt x="1415605" y="1922069"/>
                    <a:pt x="1409788" y="1922069"/>
                    <a:pt x="1403970" y="1922069"/>
                  </a:cubicBezTo>
                  <a:cubicBezTo>
                    <a:pt x="1421423" y="1922069"/>
                    <a:pt x="1444695" y="1916240"/>
                    <a:pt x="1456331" y="1904583"/>
                  </a:cubicBezTo>
                  <a:cubicBezTo>
                    <a:pt x="1479603" y="1881269"/>
                    <a:pt x="1473785" y="1840469"/>
                    <a:pt x="1467967" y="1811326"/>
                  </a:cubicBezTo>
                  <a:cubicBezTo>
                    <a:pt x="1433059" y="1793841"/>
                    <a:pt x="1403970" y="1753041"/>
                    <a:pt x="1363244" y="1753041"/>
                  </a:cubicBezTo>
                  <a:close/>
                  <a:moveTo>
                    <a:pt x="1266329" y="1702332"/>
                  </a:moveTo>
                  <a:cubicBezTo>
                    <a:pt x="1262502" y="1703067"/>
                    <a:pt x="1257908" y="1706006"/>
                    <a:pt x="1251784" y="1706006"/>
                  </a:cubicBezTo>
                  <a:cubicBezTo>
                    <a:pt x="1251784" y="1711885"/>
                    <a:pt x="1264033" y="1711885"/>
                    <a:pt x="1264033" y="1723644"/>
                  </a:cubicBezTo>
                  <a:cubicBezTo>
                    <a:pt x="1270157" y="1717765"/>
                    <a:pt x="1270157" y="1711885"/>
                    <a:pt x="1276281" y="1711885"/>
                  </a:cubicBezTo>
                  <a:cubicBezTo>
                    <a:pt x="1273219" y="1703067"/>
                    <a:pt x="1270157" y="1701597"/>
                    <a:pt x="1266329" y="1702332"/>
                  </a:cubicBezTo>
                  <a:close/>
                  <a:moveTo>
                    <a:pt x="1095293" y="1701598"/>
                  </a:moveTo>
                  <a:cubicBezTo>
                    <a:pt x="1083765" y="1707314"/>
                    <a:pt x="1072237" y="1718746"/>
                    <a:pt x="1066473" y="1724462"/>
                  </a:cubicBezTo>
                  <a:cubicBezTo>
                    <a:pt x="1060709" y="1735894"/>
                    <a:pt x="1060709" y="1747325"/>
                    <a:pt x="1060709" y="1758757"/>
                  </a:cubicBezTo>
                  <a:cubicBezTo>
                    <a:pt x="1095293" y="1758757"/>
                    <a:pt x="1112584" y="1781621"/>
                    <a:pt x="1129876" y="1804485"/>
                  </a:cubicBezTo>
                  <a:cubicBezTo>
                    <a:pt x="1141404" y="1810201"/>
                    <a:pt x="1141404" y="1821633"/>
                    <a:pt x="1147168" y="1821633"/>
                  </a:cubicBezTo>
                  <a:cubicBezTo>
                    <a:pt x="1147168" y="1810201"/>
                    <a:pt x="1129876" y="1798769"/>
                    <a:pt x="1147168" y="1793053"/>
                  </a:cubicBezTo>
                  <a:cubicBezTo>
                    <a:pt x="1147168" y="1770189"/>
                    <a:pt x="1141404" y="1753041"/>
                    <a:pt x="1124112" y="1741610"/>
                  </a:cubicBezTo>
                  <a:cubicBezTo>
                    <a:pt x="1124112" y="1735894"/>
                    <a:pt x="1112584" y="1735894"/>
                    <a:pt x="1112584" y="1724462"/>
                  </a:cubicBezTo>
                  <a:cubicBezTo>
                    <a:pt x="1135640" y="1718746"/>
                    <a:pt x="1152932" y="1747325"/>
                    <a:pt x="1158696" y="1764473"/>
                  </a:cubicBezTo>
                  <a:cubicBezTo>
                    <a:pt x="1158696" y="1758757"/>
                    <a:pt x="1158696" y="1747325"/>
                    <a:pt x="1152932" y="1741610"/>
                  </a:cubicBezTo>
                  <a:cubicBezTo>
                    <a:pt x="1141404" y="1724462"/>
                    <a:pt x="1124112" y="1701598"/>
                    <a:pt x="1095293" y="1701598"/>
                  </a:cubicBezTo>
                  <a:close/>
                  <a:moveTo>
                    <a:pt x="920211" y="1684455"/>
                  </a:moveTo>
                  <a:cubicBezTo>
                    <a:pt x="902919" y="1765593"/>
                    <a:pt x="856808" y="1840936"/>
                    <a:pt x="827988" y="1922074"/>
                  </a:cubicBezTo>
                  <a:cubicBezTo>
                    <a:pt x="868336" y="1869914"/>
                    <a:pt x="897155" y="1806162"/>
                    <a:pt x="914447" y="1736615"/>
                  </a:cubicBezTo>
                  <a:cubicBezTo>
                    <a:pt x="920211" y="1719228"/>
                    <a:pt x="925975" y="1701842"/>
                    <a:pt x="920211" y="1684455"/>
                  </a:cubicBezTo>
                  <a:close/>
                  <a:moveTo>
                    <a:pt x="1548895" y="1660872"/>
                  </a:moveTo>
                  <a:cubicBezTo>
                    <a:pt x="1531047" y="1660872"/>
                    <a:pt x="1542946" y="1678326"/>
                    <a:pt x="1536997" y="1689963"/>
                  </a:cubicBezTo>
                  <a:cubicBezTo>
                    <a:pt x="1536997" y="1701599"/>
                    <a:pt x="1554844" y="1689963"/>
                    <a:pt x="1560794" y="1701599"/>
                  </a:cubicBezTo>
                  <a:cubicBezTo>
                    <a:pt x="1572692" y="1695781"/>
                    <a:pt x="1566743" y="1684144"/>
                    <a:pt x="1572692" y="1678326"/>
                  </a:cubicBezTo>
                  <a:cubicBezTo>
                    <a:pt x="1572692" y="1660872"/>
                    <a:pt x="1560794" y="1655054"/>
                    <a:pt x="1548895" y="1660872"/>
                  </a:cubicBezTo>
                  <a:close/>
                  <a:moveTo>
                    <a:pt x="1584940" y="1630557"/>
                  </a:moveTo>
                  <a:cubicBezTo>
                    <a:pt x="1578816" y="1636273"/>
                    <a:pt x="1566567" y="1636273"/>
                    <a:pt x="1560443" y="1641989"/>
                  </a:cubicBezTo>
                  <a:cubicBezTo>
                    <a:pt x="1560443" y="1647705"/>
                    <a:pt x="1572692" y="1641989"/>
                    <a:pt x="1578816" y="1647705"/>
                  </a:cubicBezTo>
                  <a:cubicBezTo>
                    <a:pt x="1584940" y="1641989"/>
                    <a:pt x="1584940" y="1636273"/>
                    <a:pt x="1584940" y="1630557"/>
                  </a:cubicBezTo>
                  <a:close/>
                  <a:moveTo>
                    <a:pt x="1447614" y="1620466"/>
                  </a:moveTo>
                  <a:cubicBezTo>
                    <a:pt x="1439432" y="1620104"/>
                    <a:pt x="1431069" y="1621553"/>
                    <a:pt x="1422342" y="1625900"/>
                  </a:cubicBezTo>
                  <a:cubicBezTo>
                    <a:pt x="1410706" y="1637493"/>
                    <a:pt x="1404888" y="1654882"/>
                    <a:pt x="1404888" y="1672271"/>
                  </a:cubicBezTo>
                  <a:cubicBezTo>
                    <a:pt x="1404888" y="1672271"/>
                    <a:pt x="1404888" y="1672271"/>
                    <a:pt x="1404888" y="1678068"/>
                  </a:cubicBezTo>
                  <a:cubicBezTo>
                    <a:pt x="1404888" y="1689661"/>
                    <a:pt x="1399070" y="1701253"/>
                    <a:pt x="1393252" y="1712846"/>
                  </a:cubicBezTo>
                  <a:cubicBezTo>
                    <a:pt x="1393252" y="1712846"/>
                    <a:pt x="1404888" y="1712846"/>
                    <a:pt x="1410706" y="1712846"/>
                  </a:cubicBezTo>
                  <a:cubicBezTo>
                    <a:pt x="1416524" y="1712846"/>
                    <a:pt x="1416524" y="1724439"/>
                    <a:pt x="1410706" y="1730235"/>
                  </a:cubicBezTo>
                  <a:cubicBezTo>
                    <a:pt x="1404888" y="1730235"/>
                    <a:pt x="1399070" y="1724439"/>
                    <a:pt x="1393252" y="1718643"/>
                  </a:cubicBezTo>
                  <a:cubicBezTo>
                    <a:pt x="1387434" y="1724439"/>
                    <a:pt x="1381616" y="1730235"/>
                    <a:pt x="1381616" y="1736032"/>
                  </a:cubicBezTo>
                  <a:cubicBezTo>
                    <a:pt x="1393252" y="1741828"/>
                    <a:pt x="1404888" y="1747625"/>
                    <a:pt x="1416524" y="1741828"/>
                  </a:cubicBezTo>
                  <a:cubicBezTo>
                    <a:pt x="1422342" y="1741828"/>
                    <a:pt x="1428160" y="1741828"/>
                    <a:pt x="1428160" y="1747625"/>
                  </a:cubicBezTo>
                  <a:cubicBezTo>
                    <a:pt x="1428160" y="1753421"/>
                    <a:pt x="1428160" y="1759217"/>
                    <a:pt x="1422342" y="1759217"/>
                  </a:cubicBezTo>
                  <a:cubicBezTo>
                    <a:pt x="1428160" y="1765014"/>
                    <a:pt x="1439796" y="1765014"/>
                    <a:pt x="1451432" y="1759217"/>
                  </a:cubicBezTo>
                  <a:cubicBezTo>
                    <a:pt x="1457250" y="1765014"/>
                    <a:pt x="1457250" y="1776607"/>
                    <a:pt x="1457250" y="1782403"/>
                  </a:cubicBezTo>
                  <a:cubicBezTo>
                    <a:pt x="1457250" y="1788200"/>
                    <a:pt x="1468886" y="1788200"/>
                    <a:pt x="1480522" y="1788200"/>
                  </a:cubicBezTo>
                  <a:cubicBezTo>
                    <a:pt x="1486340" y="1793996"/>
                    <a:pt x="1486340" y="1805589"/>
                    <a:pt x="1486340" y="1811385"/>
                  </a:cubicBezTo>
                  <a:cubicBezTo>
                    <a:pt x="1492158" y="1811385"/>
                    <a:pt x="1503794" y="1811385"/>
                    <a:pt x="1509612" y="1822978"/>
                  </a:cubicBezTo>
                  <a:cubicBezTo>
                    <a:pt x="1503794" y="1834571"/>
                    <a:pt x="1492158" y="1828774"/>
                    <a:pt x="1486340" y="1828774"/>
                  </a:cubicBezTo>
                  <a:cubicBezTo>
                    <a:pt x="1486340" y="1828774"/>
                    <a:pt x="1486340" y="1828774"/>
                    <a:pt x="1492158" y="1846164"/>
                  </a:cubicBezTo>
                  <a:cubicBezTo>
                    <a:pt x="1497976" y="1840367"/>
                    <a:pt x="1503794" y="1846164"/>
                    <a:pt x="1509612" y="1846164"/>
                  </a:cubicBezTo>
                  <a:cubicBezTo>
                    <a:pt x="1515430" y="1851960"/>
                    <a:pt x="1515430" y="1857756"/>
                    <a:pt x="1509612" y="1863553"/>
                  </a:cubicBezTo>
                  <a:cubicBezTo>
                    <a:pt x="1503794" y="1863553"/>
                    <a:pt x="1497976" y="1857756"/>
                    <a:pt x="1492158" y="1857756"/>
                  </a:cubicBezTo>
                  <a:cubicBezTo>
                    <a:pt x="1492158" y="1857756"/>
                    <a:pt x="1492158" y="1857756"/>
                    <a:pt x="1492158" y="1869349"/>
                  </a:cubicBezTo>
                  <a:cubicBezTo>
                    <a:pt x="1492158" y="1880942"/>
                    <a:pt x="1503794" y="1875146"/>
                    <a:pt x="1509612" y="1880942"/>
                  </a:cubicBezTo>
                  <a:cubicBezTo>
                    <a:pt x="1515430" y="1880942"/>
                    <a:pt x="1509612" y="1886738"/>
                    <a:pt x="1509612" y="1892535"/>
                  </a:cubicBezTo>
                  <a:cubicBezTo>
                    <a:pt x="1503794" y="1898331"/>
                    <a:pt x="1497976" y="1892535"/>
                    <a:pt x="1492158" y="1886738"/>
                  </a:cubicBezTo>
                  <a:cubicBezTo>
                    <a:pt x="1486340" y="1892535"/>
                    <a:pt x="1486340" y="1898331"/>
                    <a:pt x="1480522" y="1904128"/>
                  </a:cubicBezTo>
                  <a:cubicBezTo>
                    <a:pt x="1486340" y="1904128"/>
                    <a:pt x="1486340" y="1904128"/>
                    <a:pt x="1492158" y="1904128"/>
                  </a:cubicBezTo>
                  <a:cubicBezTo>
                    <a:pt x="1497976" y="1904128"/>
                    <a:pt x="1492158" y="1898331"/>
                    <a:pt x="1492158" y="1898331"/>
                  </a:cubicBezTo>
                  <a:cubicBezTo>
                    <a:pt x="1492158" y="1892535"/>
                    <a:pt x="1497976" y="1892535"/>
                    <a:pt x="1497976" y="1892535"/>
                  </a:cubicBezTo>
                  <a:cubicBezTo>
                    <a:pt x="1515430" y="1898331"/>
                    <a:pt x="1497976" y="1909924"/>
                    <a:pt x="1509612" y="1915721"/>
                  </a:cubicBezTo>
                  <a:cubicBezTo>
                    <a:pt x="1521248" y="1921517"/>
                    <a:pt x="1515430" y="1904128"/>
                    <a:pt x="1521248" y="1909924"/>
                  </a:cubicBezTo>
                  <a:cubicBezTo>
                    <a:pt x="1532884" y="1904128"/>
                    <a:pt x="1532884" y="1921517"/>
                    <a:pt x="1538702" y="1921517"/>
                  </a:cubicBezTo>
                  <a:cubicBezTo>
                    <a:pt x="1538702" y="1921517"/>
                    <a:pt x="1544520" y="1915721"/>
                    <a:pt x="1544520" y="1909924"/>
                  </a:cubicBezTo>
                  <a:cubicBezTo>
                    <a:pt x="1556156" y="1898331"/>
                    <a:pt x="1556156" y="1886738"/>
                    <a:pt x="1556156" y="1875146"/>
                  </a:cubicBezTo>
                  <a:cubicBezTo>
                    <a:pt x="1561974" y="1869349"/>
                    <a:pt x="1567792" y="1863553"/>
                    <a:pt x="1579428" y="1863553"/>
                  </a:cubicBezTo>
                  <a:cubicBezTo>
                    <a:pt x="1585246" y="1863553"/>
                    <a:pt x="1579428" y="1875146"/>
                    <a:pt x="1591063" y="1875146"/>
                  </a:cubicBezTo>
                  <a:cubicBezTo>
                    <a:pt x="1596881" y="1880942"/>
                    <a:pt x="1591063" y="1892535"/>
                    <a:pt x="1591063" y="1904128"/>
                  </a:cubicBezTo>
                  <a:cubicBezTo>
                    <a:pt x="1591063" y="1904128"/>
                    <a:pt x="1591063" y="1904128"/>
                    <a:pt x="1602699" y="1909924"/>
                  </a:cubicBezTo>
                  <a:cubicBezTo>
                    <a:pt x="1602699" y="1915721"/>
                    <a:pt x="1602699" y="1915721"/>
                    <a:pt x="1596881" y="1921517"/>
                  </a:cubicBezTo>
                  <a:cubicBezTo>
                    <a:pt x="1602699" y="1921517"/>
                    <a:pt x="1608517" y="1921517"/>
                    <a:pt x="1614335" y="1927313"/>
                  </a:cubicBezTo>
                  <a:cubicBezTo>
                    <a:pt x="1608517" y="1938906"/>
                    <a:pt x="1591063" y="1933110"/>
                    <a:pt x="1585246" y="1938906"/>
                  </a:cubicBezTo>
                  <a:cubicBezTo>
                    <a:pt x="1591063" y="1944703"/>
                    <a:pt x="1602699" y="1933110"/>
                    <a:pt x="1602699" y="1944703"/>
                  </a:cubicBezTo>
                  <a:cubicBezTo>
                    <a:pt x="1608517" y="1950499"/>
                    <a:pt x="1602699" y="1950499"/>
                    <a:pt x="1602699" y="1950499"/>
                  </a:cubicBezTo>
                  <a:cubicBezTo>
                    <a:pt x="1596881" y="1962092"/>
                    <a:pt x="1608517" y="1962092"/>
                    <a:pt x="1608517" y="1967888"/>
                  </a:cubicBezTo>
                  <a:cubicBezTo>
                    <a:pt x="1608517" y="1979481"/>
                    <a:pt x="1596881" y="1973685"/>
                    <a:pt x="1591063" y="1979481"/>
                  </a:cubicBezTo>
                  <a:cubicBezTo>
                    <a:pt x="1591063" y="1979481"/>
                    <a:pt x="1596881" y="1979481"/>
                    <a:pt x="1596881" y="1979481"/>
                  </a:cubicBezTo>
                  <a:cubicBezTo>
                    <a:pt x="1602699" y="1979481"/>
                    <a:pt x="1608517" y="1985277"/>
                    <a:pt x="1602699" y="1985277"/>
                  </a:cubicBezTo>
                  <a:cubicBezTo>
                    <a:pt x="1591063" y="1991074"/>
                    <a:pt x="1579428" y="1979481"/>
                    <a:pt x="1567792" y="1991074"/>
                  </a:cubicBezTo>
                  <a:cubicBezTo>
                    <a:pt x="1561974" y="1985277"/>
                    <a:pt x="1556156" y="1979481"/>
                    <a:pt x="1561974" y="1973685"/>
                  </a:cubicBezTo>
                  <a:cubicBezTo>
                    <a:pt x="1556156" y="1979481"/>
                    <a:pt x="1544520" y="1979481"/>
                    <a:pt x="1544520" y="1991074"/>
                  </a:cubicBezTo>
                  <a:cubicBezTo>
                    <a:pt x="1550338" y="2008463"/>
                    <a:pt x="1567792" y="2014259"/>
                    <a:pt x="1585246" y="2014259"/>
                  </a:cubicBezTo>
                  <a:cubicBezTo>
                    <a:pt x="1608517" y="2020056"/>
                    <a:pt x="1625971" y="2008463"/>
                    <a:pt x="1637607" y="1996870"/>
                  </a:cubicBezTo>
                  <a:cubicBezTo>
                    <a:pt x="1660879" y="1979481"/>
                    <a:pt x="1631789" y="1962092"/>
                    <a:pt x="1631789" y="1944703"/>
                  </a:cubicBezTo>
                  <a:cubicBezTo>
                    <a:pt x="1625971" y="1921517"/>
                    <a:pt x="1620153" y="1898331"/>
                    <a:pt x="1614335" y="1880942"/>
                  </a:cubicBezTo>
                  <a:cubicBezTo>
                    <a:pt x="1602699" y="1857756"/>
                    <a:pt x="1585246" y="1857756"/>
                    <a:pt x="1573610" y="1851960"/>
                  </a:cubicBezTo>
                  <a:cubicBezTo>
                    <a:pt x="1573610" y="1851960"/>
                    <a:pt x="1573610" y="1851960"/>
                    <a:pt x="1567792" y="1857756"/>
                  </a:cubicBezTo>
                  <a:cubicBezTo>
                    <a:pt x="1561974" y="1857756"/>
                    <a:pt x="1556156" y="1857756"/>
                    <a:pt x="1550338" y="1851960"/>
                  </a:cubicBezTo>
                  <a:cubicBezTo>
                    <a:pt x="1544520" y="1846164"/>
                    <a:pt x="1544520" y="1840367"/>
                    <a:pt x="1550338" y="1840367"/>
                  </a:cubicBezTo>
                  <a:cubicBezTo>
                    <a:pt x="1567792" y="1834571"/>
                    <a:pt x="1573610" y="1851960"/>
                    <a:pt x="1591063" y="1840367"/>
                  </a:cubicBezTo>
                  <a:cubicBezTo>
                    <a:pt x="1620153" y="1822978"/>
                    <a:pt x="1614335" y="1782403"/>
                    <a:pt x="1620153" y="1753421"/>
                  </a:cubicBezTo>
                  <a:cubicBezTo>
                    <a:pt x="1608517" y="1747625"/>
                    <a:pt x="1596881" y="1736032"/>
                    <a:pt x="1591063" y="1736032"/>
                  </a:cubicBezTo>
                  <a:cubicBezTo>
                    <a:pt x="1591063" y="1741828"/>
                    <a:pt x="1579428" y="1741828"/>
                    <a:pt x="1573610" y="1741828"/>
                  </a:cubicBezTo>
                  <a:cubicBezTo>
                    <a:pt x="1573610" y="1741828"/>
                    <a:pt x="1573610" y="1741828"/>
                    <a:pt x="1579428" y="1747625"/>
                  </a:cubicBezTo>
                  <a:cubicBezTo>
                    <a:pt x="1579428" y="1747625"/>
                    <a:pt x="1579428" y="1747625"/>
                    <a:pt x="1579428" y="1741828"/>
                  </a:cubicBezTo>
                  <a:cubicBezTo>
                    <a:pt x="1608517" y="1730235"/>
                    <a:pt x="1591063" y="1765014"/>
                    <a:pt x="1608517" y="1770810"/>
                  </a:cubicBezTo>
                  <a:cubicBezTo>
                    <a:pt x="1608517" y="1776607"/>
                    <a:pt x="1614335" y="1788200"/>
                    <a:pt x="1602699" y="1793996"/>
                  </a:cubicBezTo>
                  <a:cubicBezTo>
                    <a:pt x="1602699" y="1799792"/>
                    <a:pt x="1596881" y="1805589"/>
                    <a:pt x="1602699" y="1811385"/>
                  </a:cubicBezTo>
                  <a:cubicBezTo>
                    <a:pt x="1608517" y="1811385"/>
                    <a:pt x="1602699" y="1817182"/>
                    <a:pt x="1596881" y="1817182"/>
                  </a:cubicBezTo>
                  <a:cubicBezTo>
                    <a:pt x="1585246" y="1811385"/>
                    <a:pt x="1585246" y="1828774"/>
                    <a:pt x="1573610" y="1822978"/>
                  </a:cubicBezTo>
                  <a:cubicBezTo>
                    <a:pt x="1561974" y="1822978"/>
                    <a:pt x="1544520" y="1817182"/>
                    <a:pt x="1532884" y="1834571"/>
                  </a:cubicBezTo>
                  <a:cubicBezTo>
                    <a:pt x="1532884" y="1834571"/>
                    <a:pt x="1527066" y="1834571"/>
                    <a:pt x="1521248" y="1828774"/>
                  </a:cubicBezTo>
                  <a:cubicBezTo>
                    <a:pt x="1521248" y="1822978"/>
                    <a:pt x="1515430" y="1817182"/>
                    <a:pt x="1521248" y="1811385"/>
                  </a:cubicBezTo>
                  <a:cubicBezTo>
                    <a:pt x="1527066" y="1805589"/>
                    <a:pt x="1532884" y="1811385"/>
                    <a:pt x="1538702" y="1817182"/>
                  </a:cubicBezTo>
                  <a:cubicBezTo>
                    <a:pt x="1544520" y="1811385"/>
                    <a:pt x="1550338" y="1805589"/>
                    <a:pt x="1550338" y="1799792"/>
                  </a:cubicBezTo>
                  <a:cubicBezTo>
                    <a:pt x="1550338" y="1799792"/>
                    <a:pt x="1550338" y="1799792"/>
                    <a:pt x="1544520" y="1799792"/>
                  </a:cubicBezTo>
                  <a:cubicBezTo>
                    <a:pt x="1532884" y="1799792"/>
                    <a:pt x="1527066" y="1799792"/>
                    <a:pt x="1521248" y="1793996"/>
                  </a:cubicBezTo>
                  <a:cubicBezTo>
                    <a:pt x="1521248" y="1793996"/>
                    <a:pt x="1521248" y="1793996"/>
                    <a:pt x="1515430" y="1799792"/>
                  </a:cubicBezTo>
                  <a:cubicBezTo>
                    <a:pt x="1509612" y="1799792"/>
                    <a:pt x="1503794" y="1793996"/>
                    <a:pt x="1503794" y="1788200"/>
                  </a:cubicBezTo>
                  <a:cubicBezTo>
                    <a:pt x="1497976" y="1782403"/>
                    <a:pt x="1503794" y="1782403"/>
                    <a:pt x="1509612" y="1776607"/>
                  </a:cubicBezTo>
                  <a:cubicBezTo>
                    <a:pt x="1515430" y="1770810"/>
                    <a:pt x="1521248" y="1788200"/>
                    <a:pt x="1521248" y="1788200"/>
                  </a:cubicBezTo>
                  <a:cubicBezTo>
                    <a:pt x="1527066" y="1782403"/>
                    <a:pt x="1532884" y="1782403"/>
                    <a:pt x="1538702" y="1776607"/>
                  </a:cubicBezTo>
                  <a:cubicBezTo>
                    <a:pt x="1538702" y="1776607"/>
                    <a:pt x="1538702" y="1776607"/>
                    <a:pt x="1532884" y="1765014"/>
                  </a:cubicBezTo>
                  <a:cubicBezTo>
                    <a:pt x="1532884" y="1765014"/>
                    <a:pt x="1532884" y="1765014"/>
                    <a:pt x="1527066" y="1770810"/>
                  </a:cubicBezTo>
                  <a:cubicBezTo>
                    <a:pt x="1521248" y="1776607"/>
                    <a:pt x="1515430" y="1776607"/>
                    <a:pt x="1515430" y="1770810"/>
                  </a:cubicBezTo>
                  <a:cubicBezTo>
                    <a:pt x="1509612" y="1770810"/>
                    <a:pt x="1503794" y="1759217"/>
                    <a:pt x="1509612" y="1759217"/>
                  </a:cubicBezTo>
                  <a:cubicBezTo>
                    <a:pt x="1515430" y="1753421"/>
                    <a:pt x="1527066" y="1753421"/>
                    <a:pt x="1532884" y="1759217"/>
                  </a:cubicBezTo>
                  <a:cubicBezTo>
                    <a:pt x="1538702" y="1753421"/>
                    <a:pt x="1527066" y="1753421"/>
                    <a:pt x="1521248" y="1747625"/>
                  </a:cubicBezTo>
                  <a:cubicBezTo>
                    <a:pt x="1521248" y="1741828"/>
                    <a:pt x="1509612" y="1741828"/>
                    <a:pt x="1515430" y="1736032"/>
                  </a:cubicBezTo>
                  <a:cubicBezTo>
                    <a:pt x="1527066" y="1736032"/>
                    <a:pt x="1544520" y="1724439"/>
                    <a:pt x="1550338" y="1736032"/>
                  </a:cubicBezTo>
                  <a:cubicBezTo>
                    <a:pt x="1556156" y="1718643"/>
                    <a:pt x="1573610" y="1736032"/>
                    <a:pt x="1579428" y="1724439"/>
                  </a:cubicBezTo>
                  <a:cubicBezTo>
                    <a:pt x="1573610" y="1712846"/>
                    <a:pt x="1561974" y="1718643"/>
                    <a:pt x="1556156" y="1712846"/>
                  </a:cubicBezTo>
                  <a:cubicBezTo>
                    <a:pt x="1538702" y="1712846"/>
                    <a:pt x="1521248" y="1724439"/>
                    <a:pt x="1509612" y="1730235"/>
                  </a:cubicBezTo>
                  <a:cubicBezTo>
                    <a:pt x="1509612" y="1730235"/>
                    <a:pt x="1509612" y="1730235"/>
                    <a:pt x="1509612" y="1741828"/>
                  </a:cubicBezTo>
                  <a:cubicBezTo>
                    <a:pt x="1509612" y="1747625"/>
                    <a:pt x="1503794" y="1747625"/>
                    <a:pt x="1497976" y="1747625"/>
                  </a:cubicBezTo>
                  <a:cubicBezTo>
                    <a:pt x="1492158" y="1747625"/>
                    <a:pt x="1486340" y="1741828"/>
                    <a:pt x="1492158" y="1736032"/>
                  </a:cubicBezTo>
                  <a:cubicBezTo>
                    <a:pt x="1492158" y="1730235"/>
                    <a:pt x="1497976" y="1724439"/>
                    <a:pt x="1497976" y="1730235"/>
                  </a:cubicBezTo>
                  <a:cubicBezTo>
                    <a:pt x="1492158" y="1712846"/>
                    <a:pt x="1509612" y="1712846"/>
                    <a:pt x="1515430" y="1701253"/>
                  </a:cubicBezTo>
                  <a:cubicBezTo>
                    <a:pt x="1527066" y="1683864"/>
                    <a:pt x="1521248" y="1660679"/>
                    <a:pt x="1521248" y="1643289"/>
                  </a:cubicBezTo>
                  <a:cubicBezTo>
                    <a:pt x="1495067" y="1638942"/>
                    <a:pt x="1472158" y="1621553"/>
                    <a:pt x="1447614" y="1620466"/>
                  </a:cubicBezTo>
                  <a:close/>
                  <a:moveTo>
                    <a:pt x="1584940" y="1601161"/>
                  </a:moveTo>
                  <a:cubicBezTo>
                    <a:pt x="1578991" y="1607040"/>
                    <a:pt x="1578991" y="1612919"/>
                    <a:pt x="1567092" y="1612919"/>
                  </a:cubicBezTo>
                  <a:cubicBezTo>
                    <a:pt x="1561143" y="1624678"/>
                    <a:pt x="1543295" y="1612919"/>
                    <a:pt x="1549245" y="1624678"/>
                  </a:cubicBezTo>
                  <a:cubicBezTo>
                    <a:pt x="1549245" y="1630557"/>
                    <a:pt x="1555194" y="1624678"/>
                    <a:pt x="1555194" y="1624678"/>
                  </a:cubicBezTo>
                  <a:cubicBezTo>
                    <a:pt x="1567092" y="1624678"/>
                    <a:pt x="1584940" y="1618798"/>
                    <a:pt x="1584940" y="1601161"/>
                  </a:cubicBezTo>
                  <a:close/>
                  <a:moveTo>
                    <a:pt x="1578408" y="1566865"/>
                  </a:moveTo>
                  <a:cubicBezTo>
                    <a:pt x="1566976" y="1578763"/>
                    <a:pt x="1555544" y="1590662"/>
                    <a:pt x="1555544" y="1608510"/>
                  </a:cubicBezTo>
                  <a:cubicBezTo>
                    <a:pt x="1566976" y="1608510"/>
                    <a:pt x="1572692" y="1596611"/>
                    <a:pt x="1578408" y="1590662"/>
                  </a:cubicBezTo>
                  <a:cubicBezTo>
                    <a:pt x="1584123" y="1590662"/>
                    <a:pt x="1584123" y="1596611"/>
                    <a:pt x="1589839" y="1590662"/>
                  </a:cubicBezTo>
                  <a:cubicBezTo>
                    <a:pt x="1584123" y="1584713"/>
                    <a:pt x="1589839" y="1566865"/>
                    <a:pt x="1578408" y="1566865"/>
                  </a:cubicBezTo>
                  <a:close/>
                  <a:moveTo>
                    <a:pt x="1538174" y="1566865"/>
                  </a:moveTo>
                  <a:cubicBezTo>
                    <a:pt x="1515013" y="1572744"/>
                    <a:pt x="1497642" y="1590382"/>
                    <a:pt x="1491852" y="1613898"/>
                  </a:cubicBezTo>
                  <a:cubicBezTo>
                    <a:pt x="1503433" y="1625657"/>
                    <a:pt x="1515013" y="1625657"/>
                    <a:pt x="1526593" y="1625657"/>
                  </a:cubicBezTo>
                  <a:cubicBezTo>
                    <a:pt x="1526593" y="1619778"/>
                    <a:pt x="1526593" y="1608019"/>
                    <a:pt x="1526593" y="1608019"/>
                  </a:cubicBezTo>
                  <a:cubicBezTo>
                    <a:pt x="1543964" y="1608019"/>
                    <a:pt x="1543964" y="1584502"/>
                    <a:pt x="1555544" y="1572744"/>
                  </a:cubicBezTo>
                  <a:cubicBezTo>
                    <a:pt x="1555544" y="1566865"/>
                    <a:pt x="1543964" y="1572744"/>
                    <a:pt x="1538174" y="1566865"/>
                  </a:cubicBezTo>
                  <a:close/>
                  <a:moveTo>
                    <a:pt x="1211088" y="1566865"/>
                  </a:moveTo>
                  <a:cubicBezTo>
                    <a:pt x="1211088" y="1566865"/>
                    <a:pt x="1211088" y="1566865"/>
                    <a:pt x="1205240" y="1584235"/>
                  </a:cubicBezTo>
                  <a:cubicBezTo>
                    <a:pt x="1205240" y="1607396"/>
                    <a:pt x="1211088" y="1636347"/>
                    <a:pt x="1216935" y="1659507"/>
                  </a:cubicBezTo>
                  <a:cubicBezTo>
                    <a:pt x="1216935" y="1659507"/>
                    <a:pt x="1216935" y="1659507"/>
                    <a:pt x="1211088" y="1734779"/>
                  </a:cubicBezTo>
                  <a:cubicBezTo>
                    <a:pt x="1211088" y="1734779"/>
                    <a:pt x="1211088" y="1734779"/>
                    <a:pt x="1222783" y="1775310"/>
                  </a:cubicBezTo>
                  <a:cubicBezTo>
                    <a:pt x="1234478" y="1792680"/>
                    <a:pt x="1246173" y="1815841"/>
                    <a:pt x="1263716" y="1815841"/>
                  </a:cubicBezTo>
                  <a:cubicBezTo>
                    <a:pt x="1287107" y="1821631"/>
                    <a:pt x="1281259" y="1798470"/>
                    <a:pt x="1281259" y="1786890"/>
                  </a:cubicBezTo>
                  <a:cubicBezTo>
                    <a:pt x="1269564" y="1792680"/>
                    <a:pt x="1263716" y="1781100"/>
                    <a:pt x="1252021" y="1775310"/>
                  </a:cubicBezTo>
                  <a:cubicBezTo>
                    <a:pt x="1246173" y="1769520"/>
                    <a:pt x="1252021" y="1763730"/>
                    <a:pt x="1257869" y="1763730"/>
                  </a:cubicBezTo>
                  <a:cubicBezTo>
                    <a:pt x="1257869" y="1763730"/>
                    <a:pt x="1257869" y="1763730"/>
                    <a:pt x="1240326" y="1746359"/>
                  </a:cubicBezTo>
                  <a:cubicBezTo>
                    <a:pt x="1240326" y="1740569"/>
                    <a:pt x="1240326" y="1740569"/>
                    <a:pt x="1246173" y="1740569"/>
                  </a:cubicBezTo>
                  <a:cubicBezTo>
                    <a:pt x="1246173" y="1740569"/>
                    <a:pt x="1246173" y="1740569"/>
                    <a:pt x="1234478" y="1728989"/>
                  </a:cubicBezTo>
                  <a:cubicBezTo>
                    <a:pt x="1234478" y="1723199"/>
                    <a:pt x="1240326" y="1723199"/>
                    <a:pt x="1240326" y="1723199"/>
                  </a:cubicBezTo>
                  <a:cubicBezTo>
                    <a:pt x="1240326" y="1717408"/>
                    <a:pt x="1234478" y="1717408"/>
                    <a:pt x="1234478" y="1711618"/>
                  </a:cubicBezTo>
                  <a:cubicBezTo>
                    <a:pt x="1240326" y="1711618"/>
                    <a:pt x="1234478" y="1700038"/>
                    <a:pt x="1240326" y="1700038"/>
                  </a:cubicBezTo>
                  <a:cubicBezTo>
                    <a:pt x="1252021" y="1700038"/>
                    <a:pt x="1257869" y="1694248"/>
                    <a:pt x="1263716" y="1688458"/>
                  </a:cubicBezTo>
                  <a:cubicBezTo>
                    <a:pt x="1275411" y="1688458"/>
                    <a:pt x="1292954" y="1682668"/>
                    <a:pt x="1298802" y="1688458"/>
                  </a:cubicBezTo>
                  <a:cubicBezTo>
                    <a:pt x="1304650" y="1682668"/>
                    <a:pt x="1304650" y="1676877"/>
                    <a:pt x="1304650" y="1671087"/>
                  </a:cubicBezTo>
                  <a:cubicBezTo>
                    <a:pt x="1304650" y="1671087"/>
                    <a:pt x="1310497" y="1671087"/>
                    <a:pt x="1310497" y="1671087"/>
                  </a:cubicBezTo>
                  <a:cubicBezTo>
                    <a:pt x="1322192" y="1671087"/>
                    <a:pt x="1316345" y="1682668"/>
                    <a:pt x="1322192" y="1688458"/>
                  </a:cubicBezTo>
                  <a:cubicBezTo>
                    <a:pt x="1328040" y="1694248"/>
                    <a:pt x="1328040" y="1705828"/>
                    <a:pt x="1339735" y="1711618"/>
                  </a:cubicBezTo>
                  <a:cubicBezTo>
                    <a:pt x="1339735" y="1711618"/>
                    <a:pt x="1339735" y="1711618"/>
                    <a:pt x="1339735" y="1705828"/>
                  </a:cubicBezTo>
                  <a:cubicBezTo>
                    <a:pt x="1339735" y="1700038"/>
                    <a:pt x="1345583" y="1705828"/>
                    <a:pt x="1351430" y="1705828"/>
                  </a:cubicBezTo>
                  <a:cubicBezTo>
                    <a:pt x="1357278" y="1705828"/>
                    <a:pt x="1363126" y="1705828"/>
                    <a:pt x="1363126" y="1711618"/>
                  </a:cubicBezTo>
                  <a:cubicBezTo>
                    <a:pt x="1345583" y="1717408"/>
                    <a:pt x="1363126" y="1728989"/>
                    <a:pt x="1351430" y="1734779"/>
                  </a:cubicBezTo>
                  <a:cubicBezTo>
                    <a:pt x="1351430" y="1734779"/>
                    <a:pt x="1351430" y="1734779"/>
                    <a:pt x="1363126" y="1734779"/>
                  </a:cubicBezTo>
                  <a:cubicBezTo>
                    <a:pt x="1374821" y="1717408"/>
                    <a:pt x="1386516" y="1688458"/>
                    <a:pt x="1380669" y="1659507"/>
                  </a:cubicBezTo>
                  <a:cubicBezTo>
                    <a:pt x="1363126" y="1601606"/>
                    <a:pt x="1298802" y="1595816"/>
                    <a:pt x="1246173" y="1590025"/>
                  </a:cubicBezTo>
                  <a:cubicBezTo>
                    <a:pt x="1234478" y="1590025"/>
                    <a:pt x="1222783" y="1578445"/>
                    <a:pt x="1211088" y="1566865"/>
                  </a:cubicBezTo>
                  <a:close/>
                  <a:moveTo>
                    <a:pt x="938531" y="1544824"/>
                  </a:moveTo>
                  <a:cubicBezTo>
                    <a:pt x="938531" y="1567921"/>
                    <a:pt x="926894" y="1591018"/>
                    <a:pt x="932712" y="1614115"/>
                  </a:cubicBezTo>
                  <a:cubicBezTo>
                    <a:pt x="932712" y="1671858"/>
                    <a:pt x="944349" y="1735375"/>
                    <a:pt x="921076" y="1787343"/>
                  </a:cubicBezTo>
                  <a:cubicBezTo>
                    <a:pt x="950167" y="1712277"/>
                    <a:pt x="967621" y="1625664"/>
                    <a:pt x="938531" y="1544824"/>
                  </a:cubicBezTo>
                  <a:close/>
                  <a:moveTo>
                    <a:pt x="1404438" y="1461530"/>
                  </a:moveTo>
                  <a:cubicBezTo>
                    <a:pt x="1374784" y="1473556"/>
                    <a:pt x="1351061" y="1497607"/>
                    <a:pt x="1315476" y="1491594"/>
                  </a:cubicBezTo>
                  <a:cubicBezTo>
                    <a:pt x="1315476" y="1491594"/>
                    <a:pt x="1315476" y="1491594"/>
                    <a:pt x="1327338" y="1515646"/>
                  </a:cubicBezTo>
                  <a:cubicBezTo>
                    <a:pt x="1327338" y="1521659"/>
                    <a:pt x="1339199" y="1527672"/>
                    <a:pt x="1345130" y="1527672"/>
                  </a:cubicBezTo>
                  <a:cubicBezTo>
                    <a:pt x="1345130" y="1527672"/>
                    <a:pt x="1345130" y="1527672"/>
                    <a:pt x="1339199" y="1515646"/>
                  </a:cubicBezTo>
                  <a:cubicBezTo>
                    <a:pt x="1351061" y="1503620"/>
                    <a:pt x="1362922" y="1521659"/>
                    <a:pt x="1368853" y="1521659"/>
                  </a:cubicBezTo>
                  <a:cubicBezTo>
                    <a:pt x="1368853" y="1521659"/>
                    <a:pt x="1368853" y="1521659"/>
                    <a:pt x="1428161" y="1521659"/>
                  </a:cubicBezTo>
                  <a:cubicBezTo>
                    <a:pt x="1428161" y="1503620"/>
                    <a:pt x="1416300" y="1479569"/>
                    <a:pt x="1404438" y="1461530"/>
                  </a:cubicBezTo>
                  <a:close/>
                  <a:moveTo>
                    <a:pt x="1333761" y="1410086"/>
                  </a:moveTo>
                  <a:cubicBezTo>
                    <a:pt x="1316176" y="1415876"/>
                    <a:pt x="1298591" y="1439037"/>
                    <a:pt x="1281006" y="1456407"/>
                  </a:cubicBezTo>
                  <a:cubicBezTo>
                    <a:pt x="1269282" y="1473777"/>
                    <a:pt x="1245835" y="1479568"/>
                    <a:pt x="1222388" y="1479568"/>
                  </a:cubicBezTo>
                  <a:cubicBezTo>
                    <a:pt x="1222388" y="1479568"/>
                    <a:pt x="1222388" y="1479568"/>
                    <a:pt x="1222388" y="1496938"/>
                  </a:cubicBezTo>
                  <a:cubicBezTo>
                    <a:pt x="1245835" y="1537469"/>
                    <a:pt x="1275144" y="1479568"/>
                    <a:pt x="1310314" y="1491148"/>
                  </a:cubicBezTo>
                  <a:cubicBezTo>
                    <a:pt x="1310314" y="1473777"/>
                    <a:pt x="1333761" y="1479568"/>
                    <a:pt x="1345485" y="1479568"/>
                  </a:cubicBezTo>
                  <a:cubicBezTo>
                    <a:pt x="1345485" y="1479568"/>
                    <a:pt x="1345485" y="1479568"/>
                    <a:pt x="1386517" y="1450617"/>
                  </a:cubicBezTo>
                  <a:cubicBezTo>
                    <a:pt x="1386517" y="1450617"/>
                    <a:pt x="1386517" y="1450617"/>
                    <a:pt x="1386517" y="1444827"/>
                  </a:cubicBezTo>
                  <a:cubicBezTo>
                    <a:pt x="1374794" y="1427456"/>
                    <a:pt x="1357208" y="1415876"/>
                    <a:pt x="1333761" y="1410086"/>
                  </a:cubicBezTo>
                  <a:close/>
                  <a:moveTo>
                    <a:pt x="1269613" y="1397839"/>
                  </a:moveTo>
                  <a:cubicBezTo>
                    <a:pt x="1246205" y="1403629"/>
                    <a:pt x="1228648" y="1426790"/>
                    <a:pt x="1211092" y="1438370"/>
                  </a:cubicBezTo>
                  <a:cubicBezTo>
                    <a:pt x="1211092" y="1444160"/>
                    <a:pt x="1205240" y="1455741"/>
                    <a:pt x="1211092" y="1461531"/>
                  </a:cubicBezTo>
                  <a:cubicBezTo>
                    <a:pt x="1211092" y="1461531"/>
                    <a:pt x="1211092" y="1461531"/>
                    <a:pt x="1246205" y="1461531"/>
                  </a:cubicBezTo>
                  <a:cubicBezTo>
                    <a:pt x="1275465" y="1449951"/>
                    <a:pt x="1287169" y="1426790"/>
                    <a:pt x="1310577" y="1403629"/>
                  </a:cubicBezTo>
                  <a:cubicBezTo>
                    <a:pt x="1298873" y="1397839"/>
                    <a:pt x="1281317" y="1397839"/>
                    <a:pt x="1269613" y="1397839"/>
                  </a:cubicBezTo>
                  <a:close/>
                  <a:moveTo>
                    <a:pt x="1328336" y="1358644"/>
                  </a:moveTo>
                  <a:cubicBezTo>
                    <a:pt x="1310576" y="1358644"/>
                    <a:pt x="1316496" y="1375792"/>
                    <a:pt x="1310576" y="1387224"/>
                  </a:cubicBezTo>
                  <a:cubicBezTo>
                    <a:pt x="1334256" y="1392940"/>
                    <a:pt x="1357937" y="1398656"/>
                    <a:pt x="1381617" y="1410088"/>
                  </a:cubicBezTo>
                  <a:cubicBezTo>
                    <a:pt x="1375697" y="1392940"/>
                    <a:pt x="1352017" y="1375792"/>
                    <a:pt x="1334256" y="1364360"/>
                  </a:cubicBezTo>
                  <a:close/>
                  <a:moveTo>
                    <a:pt x="1385598" y="1352998"/>
                  </a:moveTo>
                  <a:cubicBezTo>
                    <a:pt x="1373962" y="1364500"/>
                    <a:pt x="1356508" y="1352998"/>
                    <a:pt x="1344872" y="1358749"/>
                  </a:cubicBezTo>
                  <a:cubicBezTo>
                    <a:pt x="1373962" y="1370252"/>
                    <a:pt x="1397234" y="1399009"/>
                    <a:pt x="1403052" y="1433517"/>
                  </a:cubicBezTo>
                  <a:cubicBezTo>
                    <a:pt x="1408870" y="1445020"/>
                    <a:pt x="1420506" y="1462274"/>
                    <a:pt x="1432142" y="1473777"/>
                  </a:cubicBezTo>
                  <a:cubicBezTo>
                    <a:pt x="1437960" y="1462274"/>
                    <a:pt x="1437960" y="1445020"/>
                    <a:pt x="1437960" y="1433517"/>
                  </a:cubicBezTo>
                  <a:cubicBezTo>
                    <a:pt x="1437960" y="1404760"/>
                    <a:pt x="1420506" y="1376003"/>
                    <a:pt x="1391416" y="1364500"/>
                  </a:cubicBezTo>
                  <a:cubicBezTo>
                    <a:pt x="1388507" y="1364500"/>
                    <a:pt x="1387053" y="1363063"/>
                    <a:pt x="1387053" y="1360906"/>
                  </a:cubicBezTo>
                  <a:lnTo>
                    <a:pt x="1391416" y="1352998"/>
                  </a:lnTo>
                  <a:lnTo>
                    <a:pt x="1408870" y="1359468"/>
                  </a:lnTo>
                  <a:cubicBezTo>
                    <a:pt x="1414688" y="1363063"/>
                    <a:pt x="1420506" y="1367376"/>
                    <a:pt x="1426324" y="1370252"/>
                  </a:cubicBezTo>
                  <a:cubicBezTo>
                    <a:pt x="1423415" y="1364501"/>
                    <a:pt x="1417597" y="1357311"/>
                    <a:pt x="1410325" y="1352998"/>
                  </a:cubicBezTo>
                  <a:lnTo>
                    <a:pt x="1391416" y="1352998"/>
                  </a:lnTo>
                  <a:close/>
                  <a:moveTo>
                    <a:pt x="1841175" y="1351298"/>
                  </a:moveTo>
                  <a:cubicBezTo>
                    <a:pt x="1835295" y="1362955"/>
                    <a:pt x="1841175" y="1374612"/>
                    <a:pt x="1829416" y="1386269"/>
                  </a:cubicBezTo>
                  <a:cubicBezTo>
                    <a:pt x="1811778" y="1392098"/>
                    <a:pt x="1800020" y="1374612"/>
                    <a:pt x="1794141" y="1368783"/>
                  </a:cubicBezTo>
                  <a:cubicBezTo>
                    <a:pt x="1794141" y="1368783"/>
                    <a:pt x="1794141" y="1368783"/>
                    <a:pt x="1782382" y="1374612"/>
                  </a:cubicBezTo>
                  <a:cubicBezTo>
                    <a:pt x="1770624" y="1386269"/>
                    <a:pt x="1752986" y="1380441"/>
                    <a:pt x="1747107" y="1374612"/>
                  </a:cubicBezTo>
                  <a:cubicBezTo>
                    <a:pt x="1741227" y="1368783"/>
                    <a:pt x="1729469" y="1368783"/>
                    <a:pt x="1723590" y="1374612"/>
                  </a:cubicBezTo>
                  <a:cubicBezTo>
                    <a:pt x="1705952" y="1397926"/>
                    <a:pt x="1700073" y="1432897"/>
                    <a:pt x="1705952" y="1456211"/>
                  </a:cubicBezTo>
                  <a:cubicBezTo>
                    <a:pt x="1735348" y="1537811"/>
                    <a:pt x="1776503" y="1607753"/>
                    <a:pt x="1805899" y="1689353"/>
                  </a:cubicBezTo>
                  <a:cubicBezTo>
                    <a:pt x="1811778" y="1666039"/>
                    <a:pt x="1805899" y="1648553"/>
                    <a:pt x="1811778" y="1625239"/>
                  </a:cubicBezTo>
                  <a:cubicBezTo>
                    <a:pt x="1805899" y="1549468"/>
                    <a:pt x="1847054" y="1479526"/>
                    <a:pt x="1847054" y="1409583"/>
                  </a:cubicBezTo>
                  <a:cubicBezTo>
                    <a:pt x="1847054" y="1392098"/>
                    <a:pt x="1847054" y="1368783"/>
                    <a:pt x="1841175" y="1351298"/>
                  </a:cubicBezTo>
                  <a:close/>
                  <a:moveTo>
                    <a:pt x="984980" y="1346399"/>
                  </a:moveTo>
                  <a:cubicBezTo>
                    <a:pt x="979229" y="1357970"/>
                    <a:pt x="973478" y="1363755"/>
                    <a:pt x="956224" y="1363755"/>
                  </a:cubicBezTo>
                  <a:cubicBezTo>
                    <a:pt x="956224" y="1410039"/>
                    <a:pt x="950472" y="1450537"/>
                    <a:pt x="956224" y="1491035"/>
                  </a:cubicBezTo>
                  <a:cubicBezTo>
                    <a:pt x="956224" y="1537318"/>
                    <a:pt x="967726" y="1577816"/>
                    <a:pt x="967726" y="1618314"/>
                  </a:cubicBezTo>
                  <a:cubicBezTo>
                    <a:pt x="984980" y="1572031"/>
                    <a:pt x="1013737" y="1531533"/>
                    <a:pt x="1036743" y="1491035"/>
                  </a:cubicBezTo>
                  <a:cubicBezTo>
                    <a:pt x="1053997" y="1450537"/>
                    <a:pt x="1082754" y="1410039"/>
                    <a:pt x="1059749" y="1363755"/>
                  </a:cubicBezTo>
                  <a:cubicBezTo>
                    <a:pt x="1042494" y="1369541"/>
                    <a:pt x="1042494" y="1404253"/>
                    <a:pt x="1013737" y="1392683"/>
                  </a:cubicBezTo>
                  <a:cubicBezTo>
                    <a:pt x="996483" y="1381112"/>
                    <a:pt x="996483" y="1357970"/>
                    <a:pt x="984980" y="1346399"/>
                  </a:cubicBezTo>
                  <a:close/>
                  <a:moveTo>
                    <a:pt x="979868" y="1287606"/>
                  </a:moveTo>
                  <a:cubicBezTo>
                    <a:pt x="973336" y="1299364"/>
                    <a:pt x="973336" y="1317002"/>
                    <a:pt x="960271" y="1322881"/>
                  </a:cubicBezTo>
                  <a:cubicBezTo>
                    <a:pt x="960271" y="1322881"/>
                    <a:pt x="960271" y="1322881"/>
                    <a:pt x="960271" y="1346398"/>
                  </a:cubicBezTo>
                  <a:cubicBezTo>
                    <a:pt x="960271" y="1346398"/>
                    <a:pt x="960271" y="1346398"/>
                    <a:pt x="966803" y="1346398"/>
                  </a:cubicBezTo>
                  <a:cubicBezTo>
                    <a:pt x="973336" y="1328760"/>
                    <a:pt x="979868" y="1305243"/>
                    <a:pt x="979868" y="1287606"/>
                  </a:cubicBezTo>
                  <a:close/>
                  <a:moveTo>
                    <a:pt x="1676350" y="1265734"/>
                  </a:moveTo>
                  <a:cubicBezTo>
                    <a:pt x="1669879" y="1263558"/>
                    <a:pt x="1662690" y="1263558"/>
                    <a:pt x="1654063" y="1266459"/>
                  </a:cubicBezTo>
                  <a:cubicBezTo>
                    <a:pt x="1642560" y="1260657"/>
                    <a:pt x="1636809" y="1272261"/>
                    <a:pt x="1631058" y="1266459"/>
                  </a:cubicBezTo>
                  <a:cubicBezTo>
                    <a:pt x="1608052" y="1272261"/>
                    <a:pt x="1596549" y="1289666"/>
                    <a:pt x="1585046" y="1307072"/>
                  </a:cubicBezTo>
                  <a:cubicBezTo>
                    <a:pt x="1573544" y="1307072"/>
                    <a:pt x="1579295" y="1324478"/>
                    <a:pt x="1579295" y="1336082"/>
                  </a:cubicBezTo>
                  <a:cubicBezTo>
                    <a:pt x="1596549" y="1312874"/>
                    <a:pt x="1613803" y="1289666"/>
                    <a:pt x="1648312" y="1283864"/>
                  </a:cubicBezTo>
                  <a:cubicBezTo>
                    <a:pt x="1654063" y="1289666"/>
                    <a:pt x="1659815" y="1289666"/>
                    <a:pt x="1659815" y="1301270"/>
                  </a:cubicBezTo>
                  <a:cubicBezTo>
                    <a:pt x="1659815" y="1301270"/>
                    <a:pt x="1654063" y="1301270"/>
                    <a:pt x="1654063" y="1301270"/>
                  </a:cubicBezTo>
                  <a:cubicBezTo>
                    <a:pt x="1613803" y="1295468"/>
                    <a:pt x="1602301" y="1336082"/>
                    <a:pt x="1579295" y="1359289"/>
                  </a:cubicBezTo>
                  <a:cubicBezTo>
                    <a:pt x="1573544" y="1359289"/>
                    <a:pt x="1567792" y="1365091"/>
                    <a:pt x="1573544" y="1370893"/>
                  </a:cubicBezTo>
                  <a:cubicBezTo>
                    <a:pt x="1602301" y="1365091"/>
                    <a:pt x="1608052" y="1330280"/>
                    <a:pt x="1631058" y="1312874"/>
                  </a:cubicBezTo>
                  <a:cubicBezTo>
                    <a:pt x="1642560" y="1295468"/>
                    <a:pt x="1659815" y="1318676"/>
                    <a:pt x="1677069" y="1312874"/>
                  </a:cubicBezTo>
                  <a:cubicBezTo>
                    <a:pt x="1694323" y="1312874"/>
                    <a:pt x="1682820" y="1289666"/>
                    <a:pt x="1700074" y="1289666"/>
                  </a:cubicBezTo>
                  <a:cubicBezTo>
                    <a:pt x="1700074" y="1283864"/>
                    <a:pt x="1700074" y="1278063"/>
                    <a:pt x="1694323" y="1278063"/>
                  </a:cubicBezTo>
                  <a:cubicBezTo>
                    <a:pt x="1688572" y="1272261"/>
                    <a:pt x="1682820" y="1267909"/>
                    <a:pt x="1676350" y="1265734"/>
                  </a:cubicBezTo>
                  <a:close/>
                  <a:moveTo>
                    <a:pt x="1409053" y="1241059"/>
                  </a:moveTo>
                  <a:cubicBezTo>
                    <a:pt x="1403174" y="1246938"/>
                    <a:pt x="1409053" y="1252817"/>
                    <a:pt x="1403174" y="1264576"/>
                  </a:cubicBezTo>
                  <a:cubicBezTo>
                    <a:pt x="1403174" y="1270455"/>
                    <a:pt x="1391415" y="1276334"/>
                    <a:pt x="1391415" y="1282213"/>
                  </a:cubicBezTo>
                  <a:cubicBezTo>
                    <a:pt x="1397294" y="1288092"/>
                    <a:pt x="1403174" y="1299851"/>
                    <a:pt x="1409053" y="1299851"/>
                  </a:cubicBezTo>
                  <a:cubicBezTo>
                    <a:pt x="1420811" y="1293972"/>
                    <a:pt x="1432570" y="1282213"/>
                    <a:pt x="1438449" y="1270455"/>
                  </a:cubicBezTo>
                  <a:cubicBezTo>
                    <a:pt x="1450207" y="1252817"/>
                    <a:pt x="1420811" y="1252817"/>
                    <a:pt x="1409053" y="1241059"/>
                  </a:cubicBezTo>
                  <a:close/>
                  <a:moveTo>
                    <a:pt x="1228294" y="1239018"/>
                  </a:moveTo>
                  <a:cubicBezTo>
                    <a:pt x="1220113" y="1237589"/>
                    <a:pt x="1211189" y="1239018"/>
                    <a:pt x="1205240" y="1241876"/>
                  </a:cubicBezTo>
                  <a:cubicBezTo>
                    <a:pt x="1211189" y="1253307"/>
                    <a:pt x="1205240" y="1264739"/>
                    <a:pt x="1217139" y="1270455"/>
                  </a:cubicBezTo>
                  <a:cubicBezTo>
                    <a:pt x="1229037" y="1270455"/>
                    <a:pt x="1234987" y="1264739"/>
                    <a:pt x="1246885" y="1253307"/>
                  </a:cubicBezTo>
                  <a:cubicBezTo>
                    <a:pt x="1243911" y="1244734"/>
                    <a:pt x="1236474" y="1240447"/>
                    <a:pt x="1228294" y="1239018"/>
                  </a:cubicBezTo>
                  <a:close/>
                  <a:moveTo>
                    <a:pt x="1613668" y="1223911"/>
                  </a:moveTo>
                  <a:cubicBezTo>
                    <a:pt x="1601642" y="1229899"/>
                    <a:pt x="1589616" y="1229899"/>
                    <a:pt x="1583603" y="1247863"/>
                  </a:cubicBezTo>
                  <a:cubicBezTo>
                    <a:pt x="1577590" y="1259840"/>
                    <a:pt x="1583603" y="1271816"/>
                    <a:pt x="1577590" y="1277804"/>
                  </a:cubicBezTo>
                  <a:cubicBezTo>
                    <a:pt x="1601642" y="1265828"/>
                    <a:pt x="1613668" y="1241875"/>
                    <a:pt x="1643732" y="1247863"/>
                  </a:cubicBezTo>
                  <a:cubicBezTo>
                    <a:pt x="1643732" y="1247863"/>
                    <a:pt x="1643732" y="1247863"/>
                    <a:pt x="1643732" y="1241875"/>
                  </a:cubicBezTo>
                  <a:cubicBezTo>
                    <a:pt x="1637719" y="1229899"/>
                    <a:pt x="1625694" y="1223911"/>
                    <a:pt x="1613668" y="1223911"/>
                  </a:cubicBezTo>
                  <a:close/>
                  <a:moveTo>
                    <a:pt x="1333849" y="1219011"/>
                  </a:moveTo>
                  <a:cubicBezTo>
                    <a:pt x="1333849" y="1225135"/>
                    <a:pt x="1315476" y="1219011"/>
                    <a:pt x="1321600" y="1231260"/>
                  </a:cubicBezTo>
                  <a:cubicBezTo>
                    <a:pt x="1327725" y="1231260"/>
                    <a:pt x="1333849" y="1225135"/>
                    <a:pt x="1339973" y="1225135"/>
                  </a:cubicBezTo>
                  <a:cubicBezTo>
                    <a:pt x="1339973" y="1225135"/>
                    <a:pt x="1339973" y="1219011"/>
                    <a:pt x="1333849" y="1219011"/>
                  </a:cubicBezTo>
                  <a:close/>
                  <a:moveTo>
                    <a:pt x="961088" y="1201869"/>
                  </a:moveTo>
                  <a:cubicBezTo>
                    <a:pt x="955372" y="1201869"/>
                    <a:pt x="961088" y="1207710"/>
                    <a:pt x="961088" y="1213552"/>
                  </a:cubicBezTo>
                  <a:cubicBezTo>
                    <a:pt x="955372" y="1231077"/>
                    <a:pt x="961088" y="1260285"/>
                    <a:pt x="961088" y="1277810"/>
                  </a:cubicBezTo>
                  <a:cubicBezTo>
                    <a:pt x="972521" y="1254443"/>
                    <a:pt x="966805" y="1225235"/>
                    <a:pt x="961088" y="1201869"/>
                  </a:cubicBezTo>
                  <a:close/>
                  <a:moveTo>
                    <a:pt x="1377242" y="1194325"/>
                  </a:moveTo>
                  <a:cubicBezTo>
                    <a:pt x="1373853" y="1193056"/>
                    <a:pt x="1369456" y="1193419"/>
                    <a:pt x="1363595" y="1196320"/>
                  </a:cubicBezTo>
                  <a:cubicBezTo>
                    <a:pt x="1369456" y="1202122"/>
                    <a:pt x="1392903" y="1196320"/>
                    <a:pt x="1381180" y="1213725"/>
                  </a:cubicBezTo>
                  <a:cubicBezTo>
                    <a:pt x="1375318" y="1219527"/>
                    <a:pt x="1369456" y="1213725"/>
                    <a:pt x="1363595" y="1213725"/>
                  </a:cubicBezTo>
                  <a:cubicBezTo>
                    <a:pt x="1363595" y="1213725"/>
                    <a:pt x="1363595" y="1219527"/>
                    <a:pt x="1363595" y="1219527"/>
                  </a:cubicBezTo>
                  <a:cubicBezTo>
                    <a:pt x="1363595" y="1219527"/>
                    <a:pt x="1363595" y="1219527"/>
                    <a:pt x="1375318" y="1219527"/>
                  </a:cubicBezTo>
                  <a:cubicBezTo>
                    <a:pt x="1375318" y="1219527"/>
                    <a:pt x="1381180" y="1219527"/>
                    <a:pt x="1381180" y="1225329"/>
                  </a:cubicBezTo>
                  <a:cubicBezTo>
                    <a:pt x="1375318" y="1225329"/>
                    <a:pt x="1375318" y="1231131"/>
                    <a:pt x="1369456" y="1231131"/>
                  </a:cubicBezTo>
                  <a:cubicBezTo>
                    <a:pt x="1369456" y="1231131"/>
                    <a:pt x="1369456" y="1231131"/>
                    <a:pt x="1375318" y="1242735"/>
                  </a:cubicBezTo>
                  <a:cubicBezTo>
                    <a:pt x="1375318" y="1248537"/>
                    <a:pt x="1369456" y="1248537"/>
                    <a:pt x="1363595" y="1248537"/>
                  </a:cubicBezTo>
                  <a:cubicBezTo>
                    <a:pt x="1363595" y="1242735"/>
                    <a:pt x="1357733" y="1236933"/>
                    <a:pt x="1351871" y="1231131"/>
                  </a:cubicBezTo>
                  <a:cubicBezTo>
                    <a:pt x="1340148" y="1231131"/>
                    <a:pt x="1357733" y="1242735"/>
                    <a:pt x="1346009" y="1248537"/>
                  </a:cubicBezTo>
                  <a:cubicBezTo>
                    <a:pt x="1334286" y="1254339"/>
                    <a:pt x="1328424" y="1248537"/>
                    <a:pt x="1322562" y="1242735"/>
                  </a:cubicBezTo>
                  <a:cubicBezTo>
                    <a:pt x="1310839" y="1242735"/>
                    <a:pt x="1322562" y="1254339"/>
                    <a:pt x="1316701" y="1260141"/>
                  </a:cubicBezTo>
                  <a:cubicBezTo>
                    <a:pt x="1316701" y="1260141"/>
                    <a:pt x="1310839" y="1260141"/>
                    <a:pt x="1310839" y="1260141"/>
                  </a:cubicBezTo>
                  <a:cubicBezTo>
                    <a:pt x="1304977" y="1248537"/>
                    <a:pt x="1293254" y="1236933"/>
                    <a:pt x="1287392" y="1225329"/>
                  </a:cubicBezTo>
                  <a:cubicBezTo>
                    <a:pt x="1281530" y="1225329"/>
                    <a:pt x="1275668" y="1213725"/>
                    <a:pt x="1263945" y="1213725"/>
                  </a:cubicBezTo>
                  <a:cubicBezTo>
                    <a:pt x="1263945" y="1207923"/>
                    <a:pt x="1269807" y="1202122"/>
                    <a:pt x="1269807" y="1202122"/>
                  </a:cubicBezTo>
                  <a:cubicBezTo>
                    <a:pt x="1263945" y="1196320"/>
                    <a:pt x="1258083" y="1202122"/>
                    <a:pt x="1252221" y="1196320"/>
                  </a:cubicBezTo>
                  <a:cubicBezTo>
                    <a:pt x="1234636" y="1196320"/>
                    <a:pt x="1246360" y="1207923"/>
                    <a:pt x="1240498" y="1213725"/>
                  </a:cubicBezTo>
                  <a:cubicBezTo>
                    <a:pt x="1252221" y="1254339"/>
                    <a:pt x="1293254" y="1260141"/>
                    <a:pt x="1316701" y="1294952"/>
                  </a:cubicBezTo>
                  <a:cubicBezTo>
                    <a:pt x="1334286" y="1289150"/>
                    <a:pt x="1363595" y="1289150"/>
                    <a:pt x="1381180" y="1271744"/>
                  </a:cubicBezTo>
                  <a:cubicBezTo>
                    <a:pt x="1387042" y="1260141"/>
                    <a:pt x="1398765" y="1242735"/>
                    <a:pt x="1392903" y="1225329"/>
                  </a:cubicBezTo>
                  <a:cubicBezTo>
                    <a:pt x="1388507" y="1216626"/>
                    <a:pt x="1387408" y="1198133"/>
                    <a:pt x="1377242" y="1194325"/>
                  </a:cubicBezTo>
                  <a:close/>
                  <a:moveTo>
                    <a:pt x="1264033" y="1173285"/>
                  </a:moveTo>
                  <a:cubicBezTo>
                    <a:pt x="1257909" y="1173285"/>
                    <a:pt x="1251784" y="1179001"/>
                    <a:pt x="1251784" y="1184717"/>
                  </a:cubicBezTo>
                  <a:cubicBezTo>
                    <a:pt x="1251784" y="1179001"/>
                    <a:pt x="1264033" y="1179001"/>
                    <a:pt x="1264033" y="1173285"/>
                  </a:cubicBezTo>
                  <a:close/>
                  <a:moveTo>
                    <a:pt x="1899074" y="1160223"/>
                  </a:moveTo>
                  <a:cubicBezTo>
                    <a:pt x="1881782" y="1160223"/>
                    <a:pt x="1870254" y="1177664"/>
                    <a:pt x="1858726" y="1189291"/>
                  </a:cubicBezTo>
                  <a:cubicBezTo>
                    <a:pt x="1829907" y="1218360"/>
                    <a:pt x="1829907" y="1253242"/>
                    <a:pt x="1835671" y="1293937"/>
                  </a:cubicBezTo>
                  <a:cubicBezTo>
                    <a:pt x="1835671" y="1293937"/>
                    <a:pt x="1835671" y="1293937"/>
                    <a:pt x="1858726" y="1293937"/>
                  </a:cubicBezTo>
                  <a:cubicBezTo>
                    <a:pt x="1881782" y="1305565"/>
                    <a:pt x="1876018" y="1346260"/>
                    <a:pt x="1881782" y="1369515"/>
                  </a:cubicBezTo>
                  <a:cubicBezTo>
                    <a:pt x="1887546" y="1421838"/>
                    <a:pt x="1876018" y="1468347"/>
                    <a:pt x="1864490" y="1514857"/>
                  </a:cubicBezTo>
                  <a:cubicBezTo>
                    <a:pt x="1864490" y="1520670"/>
                    <a:pt x="1858726" y="1526484"/>
                    <a:pt x="1864490" y="1532298"/>
                  </a:cubicBezTo>
                  <a:cubicBezTo>
                    <a:pt x="1870254" y="1526484"/>
                    <a:pt x="1887546" y="1503229"/>
                    <a:pt x="1893310" y="1520670"/>
                  </a:cubicBezTo>
                  <a:cubicBezTo>
                    <a:pt x="1887546" y="1549739"/>
                    <a:pt x="1881782" y="1584621"/>
                    <a:pt x="1876018" y="1613689"/>
                  </a:cubicBezTo>
                  <a:cubicBezTo>
                    <a:pt x="1899074" y="1625316"/>
                    <a:pt x="1904838" y="1654385"/>
                    <a:pt x="1899074" y="1683453"/>
                  </a:cubicBezTo>
                  <a:cubicBezTo>
                    <a:pt x="1893310" y="1695080"/>
                    <a:pt x="1881782" y="1683453"/>
                    <a:pt x="1870254" y="1689267"/>
                  </a:cubicBezTo>
                  <a:cubicBezTo>
                    <a:pt x="1858726" y="1700894"/>
                    <a:pt x="1852963" y="1712521"/>
                    <a:pt x="1852963" y="1729962"/>
                  </a:cubicBezTo>
                  <a:cubicBezTo>
                    <a:pt x="1864490" y="1817167"/>
                    <a:pt x="1910602" y="1898559"/>
                    <a:pt x="1985533" y="1956695"/>
                  </a:cubicBezTo>
                  <a:cubicBezTo>
                    <a:pt x="2002825" y="1962509"/>
                    <a:pt x="2014353" y="1979950"/>
                    <a:pt x="2025881" y="1985764"/>
                  </a:cubicBezTo>
                  <a:cubicBezTo>
                    <a:pt x="2014353" y="1956695"/>
                    <a:pt x="2002825" y="1927627"/>
                    <a:pt x="1991297" y="1904372"/>
                  </a:cubicBezTo>
                  <a:cubicBezTo>
                    <a:pt x="1950950" y="1822981"/>
                    <a:pt x="1939422" y="1729962"/>
                    <a:pt x="1916366" y="1636944"/>
                  </a:cubicBezTo>
                  <a:cubicBezTo>
                    <a:pt x="1899074" y="1578807"/>
                    <a:pt x="1904838" y="1509043"/>
                    <a:pt x="1899074" y="1450906"/>
                  </a:cubicBezTo>
                  <a:cubicBezTo>
                    <a:pt x="1887546" y="1352074"/>
                    <a:pt x="1899074" y="1259055"/>
                    <a:pt x="1899074" y="1160223"/>
                  </a:cubicBezTo>
                  <a:close/>
                  <a:moveTo>
                    <a:pt x="950472" y="1150425"/>
                  </a:moveTo>
                  <a:cubicBezTo>
                    <a:pt x="955372" y="1155324"/>
                    <a:pt x="955372" y="1155324"/>
                    <a:pt x="960271" y="1155324"/>
                  </a:cubicBezTo>
                  <a:cubicBezTo>
                    <a:pt x="960271" y="1155324"/>
                    <a:pt x="960271" y="1150425"/>
                    <a:pt x="955372" y="1150425"/>
                  </a:cubicBezTo>
                  <a:cubicBezTo>
                    <a:pt x="955372" y="1150425"/>
                    <a:pt x="955372" y="1150425"/>
                    <a:pt x="950472" y="1150425"/>
                  </a:cubicBezTo>
                  <a:close/>
                  <a:moveTo>
                    <a:pt x="1432570" y="1130823"/>
                  </a:moveTo>
                  <a:cubicBezTo>
                    <a:pt x="1432570" y="1136702"/>
                    <a:pt x="1420811" y="1130823"/>
                    <a:pt x="1420811" y="1142581"/>
                  </a:cubicBezTo>
                  <a:cubicBezTo>
                    <a:pt x="1432570" y="1148460"/>
                    <a:pt x="1432570" y="1130823"/>
                    <a:pt x="1444328" y="1136702"/>
                  </a:cubicBezTo>
                  <a:cubicBezTo>
                    <a:pt x="1450207" y="1142581"/>
                    <a:pt x="1456086" y="1148460"/>
                    <a:pt x="1467845" y="1154340"/>
                  </a:cubicBezTo>
                  <a:cubicBezTo>
                    <a:pt x="1467845" y="1166098"/>
                    <a:pt x="1456086" y="1160219"/>
                    <a:pt x="1450207" y="1166098"/>
                  </a:cubicBezTo>
                  <a:cubicBezTo>
                    <a:pt x="1456086" y="1171977"/>
                    <a:pt x="1467845" y="1166098"/>
                    <a:pt x="1473724" y="1171977"/>
                  </a:cubicBezTo>
                  <a:cubicBezTo>
                    <a:pt x="1479603" y="1171977"/>
                    <a:pt x="1485482" y="1177856"/>
                    <a:pt x="1479603" y="1177856"/>
                  </a:cubicBezTo>
                  <a:cubicBezTo>
                    <a:pt x="1479603" y="1189615"/>
                    <a:pt x="1473724" y="1183736"/>
                    <a:pt x="1467845" y="1183736"/>
                  </a:cubicBezTo>
                  <a:cubicBezTo>
                    <a:pt x="1479603" y="1189615"/>
                    <a:pt x="1461966" y="1201373"/>
                    <a:pt x="1479603" y="1201373"/>
                  </a:cubicBezTo>
                  <a:cubicBezTo>
                    <a:pt x="1485482" y="1207252"/>
                    <a:pt x="1473724" y="1213132"/>
                    <a:pt x="1473724" y="1219011"/>
                  </a:cubicBezTo>
                  <a:cubicBezTo>
                    <a:pt x="1473724" y="1219011"/>
                    <a:pt x="1467845" y="1219011"/>
                    <a:pt x="1461966" y="1213132"/>
                  </a:cubicBezTo>
                  <a:cubicBezTo>
                    <a:pt x="1456086" y="1207252"/>
                    <a:pt x="1467845" y="1207252"/>
                    <a:pt x="1467845" y="1201373"/>
                  </a:cubicBezTo>
                  <a:cubicBezTo>
                    <a:pt x="1461966" y="1195494"/>
                    <a:pt x="1456086" y="1201373"/>
                    <a:pt x="1456086" y="1201373"/>
                  </a:cubicBezTo>
                  <a:cubicBezTo>
                    <a:pt x="1450207" y="1207252"/>
                    <a:pt x="1444328" y="1207252"/>
                    <a:pt x="1438449" y="1201373"/>
                  </a:cubicBezTo>
                  <a:cubicBezTo>
                    <a:pt x="1432570" y="1207252"/>
                    <a:pt x="1420811" y="1213132"/>
                    <a:pt x="1432570" y="1219011"/>
                  </a:cubicBezTo>
                  <a:cubicBezTo>
                    <a:pt x="1432570" y="1224890"/>
                    <a:pt x="1426690" y="1230769"/>
                    <a:pt x="1420811" y="1230769"/>
                  </a:cubicBezTo>
                  <a:cubicBezTo>
                    <a:pt x="1426690" y="1230769"/>
                    <a:pt x="1432570" y="1236648"/>
                    <a:pt x="1432570" y="1242528"/>
                  </a:cubicBezTo>
                  <a:cubicBezTo>
                    <a:pt x="1444328" y="1248407"/>
                    <a:pt x="1461966" y="1248407"/>
                    <a:pt x="1473724" y="1242528"/>
                  </a:cubicBezTo>
                  <a:cubicBezTo>
                    <a:pt x="1491362" y="1230769"/>
                    <a:pt x="1508999" y="1207252"/>
                    <a:pt x="1508999" y="1183736"/>
                  </a:cubicBezTo>
                  <a:cubicBezTo>
                    <a:pt x="1497241" y="1171977"/>
                    <a:pt x="1485482" y="1160219"/>
                    <a:pt x="1473724" y="1142581"/>
                  </a:cubicBezTo>
                  <a:cubicBezTo>
                    <a:pt x="1467845" y="1130823"/>
                    <a:pt x="1450207" y="1130823"/>
                    <a:pt x="1432570" y="1130823"/>
                  </a:cubicBezTo>
                  <a:close/>
                  <a:moveTo>
                    <a:pt x="1420366" y="1108777"/>
                  </a:moveTo>
                  <a:cubicBezTo>
                    <a:pt x="1408786" y="1114493"/>
                    <a:pt x="1397205" y="1114493"/>
                    <a:pt x="1391415" y="1120209"/>
                  </a:cubicBezTo>
                  <a:cubicBezTo>
                    <a:pt x="1397205" y="1125925"/>
                    <a:pt x="1402995" y="1125925"/>
                    <a:pt x="1408786" y="1125925"/>
                  </a:cubicBezTo>
                  <a:cubicBezTo>
                    <a:pt x="1420366" y="1120209"/>
                    <a:pt x="1437737" y="1120209"/>
                    <a:pt x="1455107" y="1114493"/>
                  </a:cubicBezTo>
                  <a:cubicBezTo>
                    <a:pt x="1443527" y="1108777"/>
                    <a:pt x="1431946" y="1108777"/>
                    <a:pt x="1420366" y="1108777"/>
                  </a:cubicBezTo>
                  <a:close/>
                  <a:moveTo>
                    <a:pt x="1214549" y="1100871"/>
                  </a:moveTo>
                  <a:cubicBezTo>
                    <a:pt x="1205730" y="1102318"/>
                    <a:pt x="1196911" y="1105213"/>
                    <a:pt x="1188092" y="1108108"/>
                  </a:cubicBezTo>
                  <a:cubicBezTo>
                    <a:pt x="1158696" y="1131269"/>
                    <a:pt x="1182213" y="1166010"/>
                    <a:pt x="1158696" y="1183380"/>
                  </a:cubicBezTo>
                  <a:cubicBezTo>
                    <a:pt x="1158696" y="1183380"/>
                    <a:pt x="1158696" y="1183380"/>
                    <a:pt x="1164575" y="1200750"/>
                  </a:cubicBezTo>
                  <a:cubicBezTo>
                    <a:pt x="1176333" y="1223911"/>
                    <a:pt x="1199851" y="1223911"/>
                    <a:pt x="1223367" y="1223911"/>
                  </a:cubicBezTo>
                  <a:cubicBezTo>
                    <a:pt x="1223367" y="1223911"/>
                    <a:pt x="1223367" y="1223911"/>
                    <a:pt x="1229247" y="1200750"/>
                  </a:cubicBezTo>
                  <a:cubicBezTo>
                    <a:pt x="1223367" y="1189170"/>
                    <a:pt x="1217488" y="1200750"/>
                    <a:pt x="1211609" y="1200750"/>
                  </a:cubicBezTo>
                  <a:cubicBezTo>
                    <a:pt x="1205730" y="1200750"/>
                    <a:pt x="1205730" y="1194960"/>
                    <a:pt x="1205730" y="1189170"/>
                  </a:cubicBezTo>
                  <a:cubicBezTo>
                    <a:pt x="1205730" y="1177590"/>
                    <a:pt x="1217488" y="1183380"/>
                    <a:pt x="1223367" y="1183380"/>
                  </a:cubicBezTo>
                  <a:cubicBezTo>
                    <a:pt x="1223367" y="1177590"/>
                    <a:pt x="1211609" y="1171800"/>
                    <a:pt x="1217488" y="1166010"/>
                  </a:cubicBezTo>
                  <a:cubicBezTo>
                    <a:pt x="1217488" y="1160219"/>
                    <a:pt x="1211609" y="1166010"/>
                    <a:pt x="1205730" y="1166010"/>
                  </a:cubicBezTo>
                  <a:cubicBezTo>
                    <a:pt x="1199851" y="1166010"/>
                    <a:pt x="1199851" y="1160219"/>
                    <a:pt x="1199851" y="1154429"/>
                  </a:cubicBezTo>
                  <a:cubicBezTo>
                    <a:pt x="1199851" y="1148639"/>
                    <a:pt x="1193971" y="1154429"/>
                    <a:pt x="1193971" y="1148639"/>
                  </a:cubicBezTo>
                  <a:cubicBezTo>
                    <a:pt x="1193971" y="1148639"/>
                    <a:pt x="1188092" y="1142849"/>
                    <a:pt x="1193971" y="1137059"/>
                  </a:cubicBezTo>
                  <a:cubicBezTo>
                    <a:pt x="1199851" y="1137059"/>
                    <a:pt x="1205730" y="1142849"/>
                    <a:pt x="1211609" y="1142849"/>
                  </a:cubicBezTo>
                  <a:cubicBezTo>
                    <a:pt x="1211609" y="1125479"/>
                    <a:pt x="1223367" y="1137059"/>
                    <a:pt x="1229247" y="1131269"/>
                  </a:cubicBezTo>
                  <a:cubicBezTo>
                    <a:pt x="1223367" y="1131269"/>
                    <a:pt x="1223367" y="1131269"/>
                    <a:pt x="1217488" y="1131269"/>
                  </a:cubicBezTo>
                  <a:cubicBezTo>
                    <a:pt x="1211609" y="1131269"/>
                    <a:pt x="1211609" y="1125479"/>
                    <a:pt x="1211609" y="1125479"/>
                  </a:cubicBezTo>
                  <a:cubicBezTo>
                    <a:pt x="1223367" y="1113898"/>
                    <a:pt x="1229247" y="1102318"/>
                    <a:pt x="1241005" y="1108108"/>
                  </a:cubicBezTo>
                  <a:cubicBezTo>
                    <a:pt x="1246884" y="1102318"/>
                    <a:pt x="1241005" y="1102318"/>
                    <a:pt x="1241005" y="1102318"/>
                  </a:cubicBezTo>
                  <a:cubicBezTo>
                    <a:pt x="1232186" y="1099423"/>
                    <a:pt x="1223367" y="1099423"/>
                    <a:pt x="1214549" y="1100871"/>
                  </a:cubicBezTo>
                  <a:close/>
                  <a:moveTo>
                    <a:pt x="1282374" y="1089541"/>
                  </a:moveTo>
                  <a:cubicBezTo>
                    <a:pt x="1273218" y="1088790"/>
                    <a:pt x="1264766" y="1090293"/>
                    <a:pt x="1259132" y="1096306"/>
                  </a:cubicBezTo>
                  <a:cubicBezTo>
                    <a:pt x="1259132" y="1108332"/>
                    <a:pt x="1264766" y="1120357"/>
                    <a:pt x="1276035" y="1132383"/>
                  </a:cubicBezTo>
                  <a:cubicBezTo>
                    <a:pt x="1287304" y="1150422"/>
                    <a:pt x="1298572" y="1120357"/>
                    <a:pt x="1315475" y="1120357"/>
                  </a:cubicBezTo>
                  <a:cubicBezTo>
                    <a:pt x="1315475" y="1114344"/>
                    <a:pt x="1315475" y="1102319"/>
                    <a:pt x="1309841" y="1096306"/>
                  </a:cubicBezTo>
                  <a:cubicBezTo>
                    <a:pt x="1301389" y="1093299"/>
                    <a:pt x="1291529" y="1090293"/>
                    <a:pt x="1282374" y="1089541"/>
                  </a:cubicBezTo>
                  <a:close/>
                  <a:moveTo>
                    <a:pt x="1928657" y="952019"/>
                  </a:moveTo>
                  <a:cubicBezTo>
                    <a:pt x="1917007" y="963623"/>
                    <a:pt x="1911182" y="981033"/>
                    <a:pt x="1905358" y="992636"/>
                  </a:cubicBezTo>
                  <a:cubicBezTo>
                    <a:pt x="1899533" y="1010044"/>
                    <a:pt x="1893708" y="1027452"/>
                    <a:pt x="1893708" y="1044862"/>
                  </a:cubicBezTo>
                  <a:cubicBezTo>
                    <a:pt x="1882058" y="1068072"/>
                    <a:pt x="1887883" y="1097065"/>
                    <a:pt x="1882058" y="1120275"/>
                  </a:cubicBezTo>
                  <a:cubicBezTo>
                    <a:pt x="1847110" y="1160893"/>
                    <a:pt x="1812161" y="1201510"/>
                    <a:pt x="1806336" y="1259535"/>
                  </a:cubicBezTo>
                  <a:cubicBezTo>
                    <a:pt x="1812161" y="1288548"/>
                    <a:pt x="1800511" y="1323363"/>
                    <a:pt x="1800511" y="1352376"/>
                  </a:cubicBezTo>
                  <a:cubicBezTo>
                    <a:pt x="1800511" y="1358178"/>
                    <a:pt x="1812161" y="1363981"/>
                    <a:pt x="1817986" y="1369783"/>
                  </a:cubicBezTo>
                  <a:cubicBezTo>
                    <a:pt x="1823810" y="1358178"/>
                    <a:pt x="1823810" y="1340771"/>
                    <a:pt x="1835460" y="1329166"/>
                  </a:cubicBezTo>
                  <a:cubicBezTo>
                    <a:pt x="1835460" y="1329166"/>
                    <a:pt x="1847110" y="1329166"/>
                    <a:pt x="1847110" y="1329166"/>
                  </a:cubicBezTo>
                  <a:cubicBezTo>
                    <a:pt x="1864584" y="1346573"/>
                    <a:pt x="1864584" y="1369783"/>
                    <a:pt x="1858759" y="1392993"/>
                  </a:cubicBezTo>
                  <a:cubicBezTo>
                    <a:pt x="1864584" y="1422006"/>
                    <a:pt x="1858759" y="1456821"/>
                    <a:pt x="1847110" y="1485834"/>
                  </a:cubicBezTo>
                  <a:cubicBezTo>
                    <a:pt x="1817986" y="1590279"/>
                    <a:pt x="1817986" y="1700527"/>
                    <a:pt x="1847110" y="1804972"/>
                  </a:cubicBezTo>
                  <a:cubicBezTo>
                    <a:pt x="1864584" y="1862997"/>
                    <a:pt x="1899533" y="1921022"/>
                    <a:pt x="1951956" y="1955837"/>
                  </a:cubicBezTo>
                  <a:cubicBezTo>
                    <a:pt x="1951956" y="1961640"/>
                    <a:pt x="1951956" y="1967442"/>
                    <a:pt x="1946131" y="1967442"/>
                  </a:cubicBezTo>
                  <a:cubicBezTo>
                    <a:pt x="1922832" y="1973245"/>
                    <a:pt x="1922832" y="1990652"/>
                    <a:pt x="1911182" y="2008060"/>
                  </a:cubicBezTo>
                  <a:cubicBezTo>
                    <a:pt x="1905358" y="2042875"/>
                    <a:pt x="1922832" y="2071888"/>
                    <a:pt x="1951956" y="2089295"/>
                  </a:cubicBezTo>
                  <a:cubicBezTo>
                    <a:pt x="1957781" y="2095098"/>
                    <a:pt x="1963606" y="2100900"/>
                    <a:pt x="1969430" y="2095098"/>
                  </a:cubicBezTo>
                  <a:cubicBezTo>
                    <a:pt x="1975255" y="2083493"/>
                    <a:pt x="1975255" y="2071888"/>
                    <a:pt x="1969430" y="2060283"/>
                  </a:cubicBezTo>
                  <a:cubicBezTo>
                    <a:pt x="1957781" y="2066085"/>
                    <a:pt x="1951956" y="2066085"/>
                    <a:pt x="1946131" y="2066085"/>
                  </a:cubicBezTo>
                  <a:cubicBezTo>
                    <a:pt x="1934482" y="2066085"/>
                    <a:pt x="1928657" y="2054480"/>
                    <a:pt x="1922832" y="2048678"/>
                  </a:cubicBezTo>
                  <a:cubicBezTo>
                    <a:pt x="1917007" y="2031270"/>
                    <a:pt x="1917007" y="2013862"/>
                    <a:pt x="1922832" y="2002257"/>
                  </a:cubicBezTo>
                  <a:cubicBezTo>
                    <a:pt x="1934482" y="1990652"/>
                    <a:pt x="1946131" y="1990652"/>
                    <a:pt x="1963606" y="1984850"/>
                  </a:cubicBezTo>
                  <a:cubicBezTo>
                    <a:pt x="1998554" y="2002257"/>
                    <a:pt x="2033503" y="2019665"/>
                    <a:pt x="2062627" y="2048678"/>
                  </a:cubicBezTo>
                  <a:cubicBezTo>
                    <a:pt x="2062627" y="2037073"/>
                    <a:pt x="2050978" y="2025467"/>
                    <a:pt x="2045153" y="2025467"/>
                  </a:cubicBezTo>
                  <a:cubicBezTo>
                    <a:pt x="1992730" y="1979047"/>
                    <a:pt x="1940306" y="1938430"/>
                    <a:pt x="1899533" y="1892010"/>
                  </a:cubicBezTo>
                  <a:cubicBezTo>
                    <a:pt x="1864584" y="1833984"/>
                    <a:pt x="1829635" y="1770157"/>
                    <a:pt x="1841285" y="1700527"/>
                  </a:cubicBezTo>
                  <a:cubicBezTo>
                    <a:pt x="1847110" y="1683119"/>
                    <a:pt x="1864584" y="1671514"/>
                    <a:pt x="1882058" y="1671514"/>
                  </a:cubicBezTo>
                  <a:cubicBezTo>
                    <a:pt x="1887883" y="1654106"/>
                    <a:pt x="1882058" y="1642501"/>
                    <a:pt x="1876234" y="1636699"/>
                  </a:cubicBezTo>
                  <a:cubicBezTo>
                    <a:pt x="1870409" y="1625094"/>
                    <a:pt x="1864584" y="1636699"/>
                    <a:pt x="1852934" y="1630896"/>
                  </a:cubicBezTo>
                  <a:cubicBezTo>
                    <a:pt x="1852934" y="1625094"/>
                    <a:pt x="1852934" y="1619291"/>
                    <a:pt x="1858759" y="1619291"/>
                  </a:cubicBezTo>
                  <a:cubicBezTo>
                    <a:pt x="1864584" y="1596081"/>
                    <a:pt x="1876234" y="1572871"/>
                    <a:pt x="1870409" y="1549661"/>
                  </a:cubicBezTo>
                  <a:cubicBezTo>
                    <a:pt x="1870409" y="1549661"/>
                    <a:pt x="1870409" y="1549661"/>
                    <a:pt x="1858759" y="1567069"/>
                  </a:cubicBezTo>
                  <a:cubicBezTo>
                    <a:pt x="1852934" y="1578674"/>
                    <a:pt x="1864584" y="1596081"/>
                    <a:pt x="1847110" y="1596081"/>
                  </a:cubicBezTo>
                  <a:cubicBezTo>
                    <a:pt x="1835460" y="1590279"/>
                    <a:pt x="1841285" y="1584476"/>
                    <a:pt x="1835460" y="1572871"/>
                  </a:cubicBezTo>
                  <a:cubicBezTo>
                    <a:pt x="1847110" y="1509044"/>
                    <a:pt x="1876234" y="1451018"/>
                    <a:pt x="1864584" y="1381388"/>
                  </a:cubicBezTo>
                  <a:cubicBezTo>
                    <a:pt x="1858759" y="1358178"/>
                    <a:pt x="1870409" y="1329166"/>
                    <a:pt x="1858759" y="1305956"/>
                  </a:cubicBezTo>
                  <a:cubicBezTo>
                    <a:pt x="1841285" y="1300153"/>
                    <a:pt x="1835460" y="1323363"/>
                    <a:pt x="1823810" y="1311758"/>
                  </a:cubicBezTo>
                  <a:cubicBezTo>
                    <a:pt x="1806336" y="1271140"/>
                    <a:pt x="1817986" y="1224720"/>
                    <a:pt x="1841285" y="1195708"/>
                  </a:cubicBezTo>
                  <a:cubicBezTo>
                    <a:pt x="1852934" y="1172498"/>
                    <a:pt x="1870409" y="1149288"/>
                    <a:pt x="1899533" y="1143485"/>
                  </a:cubicBezTo>
                  <a:cubicBezTo>
                    <a:pt x="1905358" y="1097065"/>
                    <a:pt x="1911182" y="1050664"/>
                    <a:pt x="1922832" y="1004243"/>
                  </a:cubicBezTo>
                  <a:cubicBezTo>
                    <a:pt x="1922832" y="986835"/>
                    <a:pt x="1928657" y="969427"/>
                    <a:pt x="1928657" y="952019"/>
                  </a:cubicBezTo>
                  <a:close/>
                  <a:moveTo>
                    <a:pt x="1385929" y="939772"/>
                  </a:moveTo>
                  <a:cubicBezTo>
                    <a:pt x="1345113" y="951374"/>
                    <a:pt x="1298465" y="957176"/>
                    <a:pt x="1269311" y="997786"/>
                  </a:cubicBezTo>
                  <a:cubicBezTo>
                    <a:pt x="1263480" y="1015190"/>
                    <a:pt x="1251818" y="1038398"/>
                    <a:pt x="1245987" y="1061601"/>
                  </a:cubicBezTo>
                  <a:cubicBezTo>
                    <a:pt x="1234325" y="1067400"/>
                    <a:pt x="1222663" y="1055800"/>
                    <a:pt x="1211001" y="1055800"/>
                  </a:cubicBezTo>
                  <a:cubicBezTo>
                    <a:pt x="1170185" y="1049997"/>
                    <a:pt x="1146861" y="1090607"/>
                    <a:pt x="1123538" y="1113794"/>
                  </a:cubicBezTo>
                  <a:cubicBezTo>
                    <a:pt x="1117707" y="1136999"/>
                    <a:pt x="1111876" y="1160204"/>
                    <a:pt x="1106045" y="1183410"/>
                  </a:cubicBezTo>
                  <a:cubicBezTo>
                    <a:pt x="1100214" y="1195012"/>
                    <a:pt x="1088552" y="1195012"/>
                    <a:pt x="1082721" y="1189211"/>
                  </a:cubicBezTo>
                  <a:cubicBezTo>
                    <a:pt x="1065229" y="1189211"/>
                    <a:pt x="1041905" y="1200814"/>
                    <a:pt x="1030243" y="1212416"/>
                  </a:cubicBezTo>
                  <a:cubicBezTo>
                    <a:pt x="1018581" y="1247224"/>
                    <a:pt x="1018581" y="1282032"/>
                    <a:pt x="1036074" y="1316840"/>
                  </a:cubicBezTo>
                  <a:cubicBezTo>
                    <a:pt x="1047736" y="1311039"/>
                    <a:pt x="1065229" y="1305237"/>
                    <a:pt x="1076890" y="1311039"/>
                  </a:cubicBezTo>
                  <a:cubicBezTo>
                    <a:pt x="1088552" y="1316840"/>
                    <a:pt x="1100214" y="1328443"/>
                    <a:pt x="1106045" y="1340045"/>
                  </a:cubicBezTo>
                  <a:cubicBezTo>
                    <a:pt x="1123538" y="1392257"/>
                    <a:pt x="1106045" y="1450270"/>
                    <a:pt x="1088552" y="1502482"/>
                  </a:cubicBezTo>
                  <a:cubicBezTo>
                    <a:pt x="1088552" y="1502482"/>
                    <a:pt x="1088552" y="1502482"/>
                    <a:pt x="1088552" y="1508284"/>
                  </a:cubicBezTo>
                  <a:cubicBezTo>
                    <a:pt x="1100214" y="1514085"/>
                    <a:pt x="1117707" y="1514085"/>
                    <a:pt x="1129369" y="1525688"/>
                  </a:cubicBezTo>
                  <a:cubicBezTo>
                    <a:pt x="1129369" y="1554694"/>
                    <a:pt x="1111876" y="1589502"/>
                    <a:pt x="1082721" y="1612708"/>
                  </a:cubicBezTo>
                  <a:cubicBezTo>
                    <a:pt x="1071060" y="1618509"/>
                    <a:pt x="1059398" y="1618509"/>
                    <a:pt x="1047736" y="1624310"/>
                  </a:cubicBezTo>
                  <a:cubicBezTo>
                    <a:pt x="1053567" y="1635913"/>
                    <a:pt x="1065229" y="1635913"/>
                    <a:pt x="1065229" y="1647515"/>
                  </a:cubicBezTo>
                  <a:cubicBezTo>
                    <a:pt x="1076890" y="1664919"/>
                    <a:pt x="1065229" y="1688125"/>
                    <a:pt x="1053567" y="1705529"/>
                  </a:cubicBezTo>
                  <a:cubicBezTo>
                    <a:pt x="1041905" y="1711330"/>
                    <a:pt x="1030243" y="1711330"/>
                    <a:pt x="1024412" y="1699727"/>
                  </a:cubicBezTo>
                  <a:cubicBezTo>
                    <a:pt x="1018581" y="1699727"/>
                    <a:pt x="1024412" y="1688125"/>
                    <a:pt x="1018581" y="1688125"/>
                  </a:cubicBezTo>
                  <a:cubicBezTo>
                    <a:pt x="989427" y="1699727"/>
                    <a:pt x="983596" y="1728734"/>
                    <a:pt x="971934" y="1751939"/>
                  </a:cubicBezTo>
                  <a:cubicBezTo>
                    <a:pt x="960272" y="1804151"/>
                    <a:pt x="960272" y="1867966"/>
                    <a:pt x="966103" y="1920178"/>
                  </a:cubicBezTo>
                  <a:cubicBezTo>
                    <a:pt x="971934" y="1983992"/>
                    <a:pt x="1012750" y="2030403"/>
                    <a:pt x="1018581" y="2094217"/>
                  </a:cubicBezTo>
                  <a:cubicBezTo>
                    <a:pt x="1030243" y="2146429"/>
                    <a:pt x="1024412" y="2204442"/>
                    <a:pt x="1036074" y="2250853"/>
                  </a:cubicBezTo>
                  <a:cubicBezTo>
                    <a:pt x="1071060" y="2250853"/>
                    <a:pt x="1106045" y="2239250"/>
                    <a:pt x="1141031" y="2233449"/>
                  </a:cubicBezTo>
                  <a:cubicBezTo>
                    <a:pt x="1216832" y="2233449"/>
                    <a:pt x="1286803" y="2256654"/>
                    <a:pt x="1327620" y="2314668"/>
                  </a:cubicBezTo>
                  <a:cubicBezTo>
                    <a:pt x="1362605" y="2320469"/>
                    <a:pt x="1385929" y="2314668"/>
                    <a:pt x="1415084" y="2326270"/>
                  </a:cubicBezTo>
                  <a:cubicBezTo>
                    <a:pt x="1426745" y="2320469"/>
                    <a:pt x="1438407" y="2314668"/>
                    <a:pt x="1438407" y="2303065"/>
                  </a:cubicBezTo>
                  <a:cubicBezTo>
                    <a:pt x="1485055" y="2262456"/>
                    <a:pt x="1543364" y="2256654"/>
                    <a:pt x="1601673" y="2250853"/>
                  </a:cubicBezTo>
                  <a:cubicBezTo>
                    <a:pt x="1601673" y="2250853"/>
                    <a:pt x="1601673" y="2250853"/>
                    <a:pt x="1694968" y="2262456"/>
                  </a:cubicBezTo>
                  <a:cubicBezTo>
                    <a:pt x="1689137" y="2175436"/>
                    <a:pt x="1712460" y="2088416"/>
                    <a:pt x="1735784" y="2007197"/>
                  </a:cubicBezTo>
                  <a:cubicBezTo>
                    <a:pt x="1747446" y="1960787"/>
                    <a:pt x="1753277" y="1908575"/>
                    <a:pt x="1770769" y="1856363"/>
                  </a:cubicBezTo>
                  <a:cubicBezTo>
                    <a:pt x="1782431" y="1815754"/>
                    <a:pt x="1788262" y="1763542"/>
                    <a:pt x="1770769" y="1722933"/>
                  </a:cubicBezTo>
                  <a:cubicBezTo>
                    <a:pt x="1759108" y="1711330"/>
                    <a:pt x="1747446" y="1699727"/>
                    <a:pt x="1735784" y="1699727"/>
                  </a:cubicBezTo>
                  <a:cubicBezTo>
                    <a:pt x="1729953" y="1699727"/>
                    <a:pt x="1729953" y="1705529"/>
                    <a:pt x="1729953" y="1711330"/>
                  </a:cubicBezTo>
                  <a:cubicBezTo>
                    <a:pt x="1724122" y="1717131"/>
                    <a:pt x="1718291" y="1728734"/>
                    <a:pt x="1706629" y="1728734"/>
                  </a:cubicBezTo>
                  <a:cubicBezTo>
                    <a:pt x="1694968" y="1728734"/>
                    <a:pt x="1683306" y="1711330"/>
                    <a:pt x="1677475" y="1705529"/>
                  </a:cubicBezTo>
                  <a:cubicBezTo>
                    <a:pt x="1665813" y="1676522"/>
                    <a:pt x="1677475" y="1647515"/>
                    <a:pt x="1694968" y="1630111"/>
                  </a:cubicBezTo>
                  <a:cubicBezTo>
                    <a:pt x="1677475" y="1618509"/>
                    <a:pt x="1659982" y="1624310"/>
                    <a:pt x="1642489" y="1612708"/>
                  </a:cubicBezTo>
                  <a:cubicBezTo>
                    <a:pt x="1633744" y="1604006"/>
                    <a:pt x="1615157" y="1598567"/>
                    <a:pt x="1606411" y="1589049"/>
                  </a:cubicBezTo>
                  <a:lnTo>
                    <a:pt x="1602288" y="1579347"/>
                  </a:lnTo>
                  <a:lnTo>
                    <a:pt x="1602288" y="1627004"/>
                  </a:lnTo>
                  <a:cubicBezTo>
                    <a:pt x="1600832" y="1642229"/>
                    <a:pt x="1596465" y="1656729"/>
                    <a:pt x="1584819" y="1671229"/>
                  </a:cubicBezTo>
                  <a:cubicBezTo>
                    <a:pt x="1584819" y="1700229"/>
                    <a:pt x="1584819" y="1700229"/>
                    <a:pt x="1584819" y="1700229"/>
                  </a:cubicBezTo>
                  <a:cubicBezTo>
                    <a:pt x="1596465" y="1717629"/>
                    <a:pt x="1608111" y="1735029"/>
                    <a:pt x="1631403" y="1735029"/>
                  </a:cubicBezTo>
                  <a:cubicBezTo>
                    <a:pt x="1643049" y="1746629"/>
                    <a:pt x="1631403" y="1758229"/>
                    <a:pt x="1631403" y="1769829"/>
                  </a:cubicBezTo>
                  <a:cubicBezTo>
                    <a:pt x="1631403" y="1793028"/>
                    <a:pt x="1625580" y="1810428"/>
                    <a:pt x="1625580" y="1827828"/>
                  </a:cubicBezTo>
                  <a:cubicBezTo>
                    <a:pt x="1637226" y="1839428"/>
                    <a:pt x="1660518" y="1833628"/>
                    <a:pt x="1666341" y="1856828"/>
                  </a:cubicBezTo>
                  <a:cubicBezTo>
                    <a:pt x="1660518" y="1874228"/>
                    <a:pt x="1654695" y="1891628"/>
                    <a:pt x="1637226" y="1897428"/>
                  </a:cubicBezTo>
                  <a:cubicBezTo>
                    <a:pt x="1637226" y="1926428"/>
                    <a:pt x="1648872" y="1955428"/>
                    <a:pt x="1666341" y="1978628"/>
                  </a:cubicBezTo>
                  <a:cubicBezTo>
                    <a:pt x="1660518" y="1996027"/>
                    <a:pt x="1643049" y="2007627"/>
                    <a:pt x="1631403" y="2025027"/>
                  </a:cubicBezTo>
                  <a:cubicBezTo>
                    <a:pt x="1631403" y="2030827"/>
                    <a:pt x="1643049" y="2036627"/>
                    <a:pt x="1643049" y="2048227"/>
                  </a:cubicBezTo>
                  <a:cubicBezTo>
                    <a:pt x="1643049" y="2071427"/>
                    <a:pt x="1654695" y="2088827"/>
                    <a:pt x="1666341" y="2106227"/>
                  </a:cubicBezTo>
                  <a:cubicBezTo>
                    <a:pt x="1666341" y="2123627"/>
                    <a:pt x="1677987" y="2135227"/>
                    <a:pt x="1672164" y="2152627"/>
                  </a:cubicBezTo>
                  <a:cubicBezTo>
                    <a:pt x="1666341" y="2164227"/>
                    <a:pt x="1660518" y="2181627"/>
                    <a:pt x="1643049" y="2175827"/>
                  </a:cubicBezTo>
                  <a:cubicBezTo>
                    <a:pt x="1625580" y="2181627"/>
                    <a:pt x="1608111" y="2170027"/>
                    <a:pt x="1596465" y="2175827"/>
                  </a:cubicBezTo>
                  <a:cubicBezTo>
                    <a:pt x="1590642" y="2175827"/>
                    <a:pt x="1590642" y="2170027"/>
                    <a:pt x="1584819" y="2164227"/>
                  </a:cubicBezTo>
                  <a:cubicBezTo>
                    <a:pt x="1555704" y="2152627"/>
                    <a:pt x="1514943" y="2158427"/>
                    <a:pt x="1503297" y="2123627"/>
                  </a:cubicBezTo>
                  <a:cubicBezTo>
                    <a:pt x="1491651" y="2112027"/>
                    <a:pt x="1503297" y="2088827"/>
                    <a:pt x="1485828" y="2077227"/>
                  </a:cubicBezTo>
                  <a:cubicBezTo>
                    <a:pt x="1439244" y="2083027"/>
                    <a:pt x="1398483" y="2059827"/>
                    <a:pt x="1363545" y="2036627"/>
                  </a:cubicBezTo>
                  <a:cubicBezTo>
                    <a:pt x="1334430" y="2054027"/>
                    <a:pt x="1293669" y="2042427"/>
                    <a:pt x="1264554" y="2025027"/>
                  </a:cubicBezTo>
                  <a:cubicBezTo>
                    <a:pt x="1258731" y="2013427"/>
                    <a:pt x="1252908" y="2001827"/>
                    <a:pt x="1247085" y="1990227"/>
                  </a:cubicBezTo>
                  <a:cubicBezTo>
                    <a:pt x="1235439" y="2025027"/>
                    <a:pt x="1247085" y="2071427"/>
                    <a:pt x="1270377" y="2100427"/>
                  </a:cubicBezTo>
                  <a:cubicBezTo>
                    <a:pt x="1287846" y="2123627"/>
                    <a:pt x="1311138" y="2135227"/>
                    <a:pt x="1334430" y="2146827"/>
                  </a:cubicBezTo>
                  <a:cubicBezTo>
                    <a:pt x="1357722" y="2146827"/>
                    <a:pt x="1340253" y="2117827"/>
                    <a:pt x="1351899" y="2106227"/>
                  </a:cubicBezTo>
                  <a:cubicBezTo>
                    <a:pt x="1357722" y="2094627"/>
                    <a:pt x="1363545" y="2088827"/>
                    <a:pt x="1375191" y="2077227"/>
                  </a:cubicBezTo>
                  <a:cubicBezTo>
                    <a:pt x="1386837" y="2077227"/>
                    <a:pt x="1398483" y="2071427"/>
                    <a:pt x="1410129" y="2083027"/>
                  </a:cubicBezTo>
                  <a:cubicBezTo>
                    <a:pt x="1415952" y="2088827"/>
                    <a:pt x="1415952" y="2100427"/>
                    <a:pt x="1415952" y="2112027"/>
                  </a:cubicBezTo>
                  <a:cubicBezTo>
                    <a:pt x="1404306" y="2117827"/>
                    <a:pt x="1404306" y="2129427"/>
                    <a:pt x="1398483" y="2141027"/>
                  </a:cubicBezTo>
                  <a:cubicBezTo>
                    <a:pt x="1392660" y="2158427"/>
                    <a:pt x="1421775" y="2170027"/>
                    <a:pt x="1439244" y="2175827"/>
                  </a:cubicBezTo>
                  <a:cubicBezTo>
                    <a:pt x="1456713" y="2187426"/>
                    <a:pt x="1485828" y="2187426"/>
                    <a:pt x="1491651" y="2216426"/>
                  </a:cubicBezTo>
                  <a:cubicBezTo>
                    <a:pt x="1491651" y="2222226"/>
                    <a:pt x="1491651" y="2233826"/>
                    <a:pt x="1485828" y="2239626"/>
                  </a:cubicBezTo>
                  <a:cubicBezTo>
                    <a:pt x="1462536" y="2245426"/>
                    <a:pt x="1439244" y="2216426"/>
                    <a:pt x="1410129" y="2216426"/>
                  </a:cubicBezTo>
                  <a:cubicBezTo>
                    <a:pt x="1363545" y="2210626"/>
                    <a:pt x="1316961" y="2193226"/>
                    <a:pt x="1276200" y="2170027"/>
                  </a:cubicBezTo>
                  <a:cubicBezTo>
                    <a:pt x="1264554" y="2181627"/>
                    <a:pt x="1252908" y="2199026"/>
                    <a:pt x="1235439" y="2204826"/>
                  </a:cubicBezTo>
                  <a:cubicBezTo>
                    <a:pt x="1217970" y="2204826"/>
                    <a:pt x="1206324" y="2199026"/>
                    <a:pt x="1194678" y="2193226"/>
                  </a:cubicBezTo>
                  <a:cubicBezTo>
                    <a:pt x="1177209" y="2181627"/>
                    <a:pt x="1171386" y="2141027"/>
                    <a:pt x="1142271" y="2152627"/>
                  </a:cubicBezTo>
                  <a:cubicBezTo>
                    <a:pt x="1124802" y="2158427"/>
                    <a:pt x="1142271" y="2187426"/>
                    <a:pt x="1124802" y="2193226"/>
                  </a:cubicBezTo>
                  <a:cubicBezTo>
                    <a:pt x="1107333" y="2199026"/>
                    <a:pt x="1101510" y="2187426"/>
                    <a:pt x="1089864" y="2175827"/>
                  </a:cubicBezTo>
                  <a:cubicBezTo>
                    <a:pt x="1084041" y="2158427"/>
                    <a:pt x="1084041" y="2135227"/>
                    <a:pt x="1089864" y="2117827"/>
                  </a:cubicBezTo>
                  <a:cubicBezTo>
                    <a:pt x="1107333" y="2083027"/>
                    <a:pt x="1107333" y="2083027"/>
                    <a:pt x="1107333" y="2083027"/>
                  </a:cubicBezTo>
                  <a:cubicBezTo>
                    <a:pt x="1107333" y="2065627"/>
                    <a:pt x="1107333" y="2054027"/>
                    <a:pt x="1118979" y="2042427"/>
                  </a:cubicBezTo>
                  <a:cubicBezTo>
                    <a:pt x="1130625" y="2030827"/>
                    <a:pt x="1142271" y="2025027"/>
                    <a:pt x="1159740" y="2025027"/>
                  </a:cubicBezTo>
                  <a:cubicBezTo>
                    <a:pt x="1171386" y="2025027"/>
                    <a:pt x="1188855" y="2030827"/>
                    <a:pt x="1194678" y="2036627"/>
                  </a:cubicBezTo>
                  <a:cubicBezTo>
                    <a:pt x="1200501" y="2036627"/>
                    <a:pt x="1200501" y="2036627"/>
                    <a:pt x="1200501" y="2036627"/>
                  </a:cubicBezTo>
                  <a:cubicBezTo>
                    <a:pt x="1200501" y="1996027"/>
                    <a:pt x="1200501" y="1961228"/>
                    <a:pt x="1212147" y="1926428"/>
                  </a:cubicBezTo>
                  <a:cubicBezTo>
                    <a:pt x="1217970" y="1903228"/>
                    <a:pt x="1217970" y="1903228"/>
                    <a:pt x="1217970" y="1903228"/>
                  </a:cubicBezTo>
                  <a:cubicBezTo>
                    <a:pt x="1188855" y="1903228"/>
                    <a:pt x="1165563" y="1943828"/>
                    <a:pt x="1130625" y="1926428"/>
                  </a:cubicBezTo>
                  <a:cubicBezTo>
                    <a:pt x="1101510" y="1920628"/>
                    <a:pt x="1095687" y="1891628"/>
                    <a:pt x="1084041" y="1874228"/>
                  </a:cubicBezTo>
                  <a:cubicBezTo>
                    <a:pt x="1078218" y="1868428"/>
                    <a:pt x="1066572" y="1868428"/>
                    <a:pt x="1066572" y="1874228"/>
                  </a:cubicBezTo>
                  <a:cubicBezTo>
                    <a:pt x="1060749" y="1880028"/>
                    <a:pt x="1060749" y="1885828"/>
                    <a:pt x="1054926" y="1880028"/>
                  </a:cubicBezTo>
                  <a:cubicBezTo>
                    <a:pt x="1043280" y="1874228"/>
                    <a:pt x="1037457" y="1862628"/>
                    <a:pt x="1031634" y="1851028"/>
                  </a:cubicBezTo>
                  <a:cubicBezTo>
                    <a:pt x="1031634" y="1827828"/>
                    <a:pt x="1014165" y="1798828"/>
                    <a:pt x="1031634" y="1775629"/>
                  </a:cubicBezTo>
                  <a:cubicBezTo>
                    <a:pt x="1043280" y="1758229"/>
                    <a:pt x="1043280" y="1758229"/>
                    <a:pt x="1043280" y="1758229"/>
                  </a:cubicBezTo>
                  <a:cubicBezTo>
                    <a:pt x="1043280" y="1735029"/>
                    <a:pt x="1049103" y="1711829"/>
                    <a:pt x="1066572" y="1700229"/>
                  </a:cubicBezTo>
                  <a:cubicBezTo>
                    <a:pt x="1084041" y="1688629"/>
                    <a:pt x="1095687" y="1688629"/>
                    <a:pt x="1113156" y="1688629"/>
                  </a:cubicBezTo>
                  <a:cubicBezTo>
                    <a:pt x="1142271" y="1700229"/>
                    <a:pt x="1165563" y="1723429"/>
                    <a:pt x="1177209" y="1752429"/>
                  </a:cubicBezTo>
                  <a:cubicBezTo>
                    <a:pt x="1183032" y="1752429"/>
                    <a:pt x="1188855" y="1752429"/>
                    <a:pt x="1200501" y="1746629"/>
                  </a:cubicBezTo>
                  <a:cubicBezTo>
                    <a:pt x="1200501" y="1740829"/>
                    <a:pt x="1200501" y="1740829"/>
                    <a:pt x="1200501" y="1740829"/>
                  </a:cubicBezTo>
                  <a:cubicBezTo>
                    <a:pt x="1200501" y="1711829"/>
                    <a:pt x="1206324" y="1682829"/>
                    <a:pt x="1206324" y="1659629"/>
                  </a:cubicBezTo>
                  <a:cubicBezTo>
                    <a:pt x="1200501" y="1619029"/>
                    <a:pt x="1165563" y="1572630"/>
                    <a:pt x="1212147" y="1549430"/>
                  </a:cubicBezTo>
                  <a:cubicBezTo>
                    <a:pt x="1223793" y="1549430"/>
                    <a:pt x="1217970" y="1561030"/>
                    <a:pt x="1229616" y="1566830"/>
                  </a:cubicBezTo>
                  <a:cubicBezTo>
                    <a:pt x="1264554" y="1584229"/>
                    <a:pt x="1305315" y="1578430"/>
                    <a:pt x="1334430" y="1595829"/>
                  </a:cubicBezTo>
                  <a:cubicBezTo>
                    <a:pt x="1340253" y="1601629"/>
                    <a:pt x="1351899" y="1601629"/>
                    <a:pt x="1357722" y="1601629"/>
                  </a:cubicBezTo>
                  <a:cubicBezTo>
                    <a:pt x="1363545" y="1584229"/>
                    <a:pt x="1369368" y="1566830"/>
                    <a:pt x="1386837" y="1561030"/>
                  </a:cubicBezTo>
                  <a:cubicBezTo>
                    <a:pt x="1369368" y="1537830"/>
                    <a:pt x="1322784" y="1555230"/>
                    <a:pt x="1311138" y="1514630"/>
                  </a:cubicBezTo>
                  <a:cubicBezTo>
                    <a:pt x="1311138" y="1514630"/>
                    <a:pt x="1311138" y="1503030"/>
                    <a:pt x="1305315" y="1503030"/>
                  </a:cubicBezTo>
                  <a:cubicBezTo>
                    <a:pt x="1276200" y="1497230"/>
                    <a:pt x="1252908" y="1537830"/>
                    <a:pt x="1223793" y="1514630"/>
                  </a:cubicBezTo>
                  <a:cubicBezTo>
                    <a:pt x="1212147" y="1497230"/>
                    <a:pt x="1212147" y="1474030"/>
                    <a:pt x="1194678" y="1468230"/>
                  </a:cubicBezTo>
                  <a:cubicBezTo>
                    <a:pt x="1188855" y="1456630"/>
                    <a:pt x="1200501" y="1445030"/>
                    <a:pt x="1206324" y="1433430"/>
                  </a:cubicBezTo>
                  <a:cubicBezTo>
                    <a:pt x="1217970" y="1416030"/>
                    <a:pt x="1235439" y="1392830"/>
                    <a:pt x="1252908" y="1392830"/>
                  </a:cubicBezTo>
                  <a:cubicBezTo>
                    <a:pt x="1270377" y="1387030"/>
                    <a:pt x="1293669" y="1392830"/>
                    <a:pt x="1299492" y="1375431"/>
                  </a:cubicBezTo>
                  <a:cubicBezTo>
                    <a:pt x="1305315" y="1358031"/>
                    <a:pt x="1311138" y="1346431"/>
                    <a:pt x="1328607" y="1340631"/>
                  </a:cubicBezTo>
                  <a:cubicBezTo>
                    <a:pt x="1340253" y="1334831"/>
                    <a:pt x="1351899" y="1340631"/>
                    <a:pt x="1363545" y="1346431"/>
                  </a:cubicBezTo>
                  <a:cubicBezTo>
                    <a:pt x="1381014" y="1334831"/>
                    <a:pt x="1404306" y="1334831"/>
                    <a:pt x="1415952" y="1340631"/>
                  </a:cubicBezTo>
                  <a:cubicBezTo>
                    <a:pt x="1462536" y="1363831"/>
                    <a:pt x="1468359" y="1416030"/>
                    <a:pt x="1468359" y="1468230"/>
                  </a:cubicBezTo>
                  <a:cubicBezTo>
                    <a:pt x="1462536" y="1479830"/>
                    <a:pt x="1462536" y="1485630"/>
                    <a:pt x="1456713" y="1497230"/>
                  </a:cubicBezTo>
                  <a:cubicBezTo>
                    <a:pt x="1462536" y="1497230"/>
                    <a:pt x="1462536" y="1497230"/>
                    <a:pt x="1462536" y="1497230"/>
                  </a:cubicBezTo>
                  <a:cubicBezTo>
                    <a:pt x="1509120" y="1445030"/>
                    <a:pt x="1532412" y="1375431"/>
                    <a:pt x="1532412" y="1305831"/>
                  </a:cubicBezTo>
                  <a:cubicBezTo>
                    <a:pt x="1520766" y="1271031"/>
                    <a:pt x="1532412" y="1242031"/>
                    <a:pt x="1514943" y="1218831"/>
                  </a:cubicBezTo>
                  <a:cubicBezTo>
                    <a:pt x="1503297" y="1236231"/>
                    <a:pt x="1480005" y="1253631"/>
                    <a:pt x="1456713" y="1259431"/>
                  </a:cubicBezTo>
                  <a:cubicBezTo>
                    <a:pt x="1450890" y="1282631"/>
                    <a:pt x="1433421" y="1300031"/>
                    <a:pt x="1415952" y="1317431"/>
                  </a:cubicBezTo>
                  <a:cubicBezTo>
                    <a:pt x="1398483" y="1317431"/>
                    <a:pt x="1386837" y="1300031"/>
                    <a:pt x="1381014" y="1294231"/>
                  </a:cubicBezTo>
                  <a:cubicBezTo>
                    <a:pt x="1357722" y="1300031"/>
                    <a:pt x="1334430" y="1300031"/>
                    <a:pt x="1311138" y="1317431"/>
                  </a:cubicBezTo>
                  <a:cubicBezTo>
                    <a:pt x="1299492" y="1317431"/>
                    <a:pt x="1305315" y="1300031"/>
                    <a:pt x="1293669" y="1294231"/>
                  </a:cubicBezTo>
                  <a:cubicBezTo>
                    <a:pt x="1282023" y="1282631"/>
                    <a:pt x="1270377" y="1271031"/>
                    <a:pt x="1258731" y="1265231"/>
                  </a:cubicBezTo>
                  <a:cubicBezTo>
                    <a:pt x="1217970" y="1288431"/>
                    <a:pt x="1217970" y="1288431"/>
                    <a:pt x="1217970" y="1288431"/>
                  </a:cubicBezTo>
                  <a:cubicBezTo>
                    <a:pt x="1212147" y="1288431"/>
                    <a:pt x="1212147" y="1288431"/>
                    <a:pt x="1212147" y="1288431"/>
                  </a:cubicBezTo>
                  <a:cubicBezTo>
                    <a:pt x="1194678" y="1271031"/>
                    <a:pt x="1188855" y="1253631"/>
                    <a:pt x="1183032" y="1230431"/>
                  </a:cubicBezTo>
                  <a:cubicBezTo>
                    <a:pt x="1159740" y="1230431"/>
                    <a:pt x="1159740" y="1195631"/>
                    <a:pt x="1136448" y="1184032"/>
                  </a:cubicBezTo>
                  <a:cubicBezTo>
                    <a:pt x="1136448" y="1172432"/>
                    <a:pt x="1148094" y="1178232"/>
                    <a:pt x="1153917" y="1166632"/>
                  </a:cubicBezTo>
                  <a:cubicBezTo>
                    <a:pt x="1159740" y="1149232"/>
                    <a:pt x="1153917" y="1120232"/>
                    <a:pt x="1171386" y="1102832"/>
                  </a:cubicBezTo>
                  <a:cubicBezTo>
                    <a:pt x="1206324" y="1085432"/>
                    <a:pt x="1206324" y="1085432"/>
                    <a:pt x="1206324" y="1085432"/>
                  </a:cubicBezTo>
                  <a:cubicBezTo>
                    <a:pt x="1229616" y="1085432"/>
                    <a:pt x="1252908" y="1085432"/>
                    <a:pt x="1276200" y="1079632"/>
                  </a:cubicBezTo>
                  <a:cubicBezTo>
                    <a:pt x="1299492" y="1079632"/>
                    <a:pt x="1316961" y="1079632"/>
                    <a:pt x="1328607" y="1102832"/>
                  </a:cubicBezTo>
                  <a:cubicBezTo>
                    <a:pt x="1357722" y="1073832"/>
                    <a:pt x="1392660" y="1062232"/>
                    <a:pt x="1433421" y="1068032"/>
                  </a:cubicBezTo>
                  <a:cubicBezTo>
                    <a:pt x="1462536" y="1073832"/>
                    <a:pt x="1491651" y="1085432"/>
                    <a:pt x="1514943" y="1108632"/>
                  </a:cubicBezTo>
                  <a:cubicBezTo>
                    <a:pt x="1544058" y="1143432"/>
                    <a:pt x="1567350" y="1184032"/>
                    <a:pt x="1573173" y="1230431"/>
                  </a:cubicBezTo>
                  <a:cubicBezTo>
                    <a:pt x="1578996" y="1230431"/>
                    <a:pt x="1578996" y="1230431"/>
                    <a:pt x="1578996" y="1230431"/>
                  </a:cubicBezTo>
                  <a:cubicBezTo>
                    <a:pt x="1584819" y="1224631"/>
                    <a:pt x="1596465" y="1213031"/>
                    <a:pt x="1608111" y="1213031"/>
                  </a:cubicBezTo>
                  <a:cubicBezTo>
                    <a:pt x="1625580" y="1207231"/>
                    <a:pt x="1637226" y="1218831"/>
                    <a:pt x="1648872" y="1230431"/>
                  </a:cubicBezTo>
                  <a:cubicBezTo>
                    <a:pt x="1654695" y="1242031"/>
                    <a:pt x="1660518" y="1253631"/>
                    <a:pt x="1672164" y="1247831"/>
                  </a:cubicBezTo>
                  <a:cubicBezTo>
                    <a:pt x="1683810" y="1247831"/>
                    <a:pt x="1695456" y="1259431"/>
                    <a:pt x="1707102" y="1265231"/>
                  </a:cubicBezTo>
                  <a:cubicBezTo>
                    <a:pt x="1707102" y="1276831"/>
                    <a:pt x="1724571" y="1288431"/>
                    <a:pt x="1712925" y="1300031"/>
                  </a:cubicBezTo>
                  <a:cubicBezTo>
                    <a:pt x="1701279" y="1305831"/>
                    <a:pt x="1689633" y="1329031"/>
                    <a:pt x="1672164" y="1323231"/>
                  </a:cubicBezTo>
                  <a:cubicBezTo>
                    <a:pt x="1643049" y="1317431"/>
                    <a:pt x="1643049" y="1317431"/>
                    <a:pt x="1643049" y="1317431"/>
                  </a:cubicBezTo>
                  <a:cubicBezTo>
                    <a:pt x="1619757" y="1346431"/>
                    <a:pt x="1596465" y="1375431"/>
                    <a:pt x="1567350" y="1392830"/>
                  </a:cubicBezTo>
                  <a:cubicBezTo>
                    <a:pt x="1555704" y="1427630"/>
                    <a:pt x="1538235" y="1462430"/>
                    <a:pt x="1514943" y="1497230"/>
                  </a:cubicBezTo>
                  <a:cubicBezTo>
                    <a:pt x="1485828" y="1526230"/>
                    <a:pt x="1462536" y="1555230"/>
                    <a:pt x="1456713" y="1595829"/>
                  </a:cubicBezTo>
                  <a:cubicBezTo>
                    <a:pt x="1450890" y="1601629"/>
                    <a:pt x="1450890" y="1601629"/>
                    <a:pt x="1445067" y="1601629"/>
                  </a:cubicBezTo>
                  <a:cubicBezTo>
                    <a:pt x="1439244" y="1590029"/>
                    <a:pt x="1450890" y="1578430"/>
                    <a:pt x="1450890" y="1566830"/>
                  </a:cubicBezTo>
                  <a:cubicBezTo>
                    <a:pt x="1456713" y="1532030"/>
                    <a:pt x="1491651" y="1508830"/>
                    <a:pt x="1509120" y="1479830"/>
                  </a:cubicBezTo>
                  <a:cubicBezTo>
                    <a:pt x="1567350" y="1392830"/>
                    <a:pt x="1584819" y="1253631"/>
                    <a:pt x="1538235" y="1160832"/>
                  </a:cubicBezTo>
                  <a:cubicBezTo>
                    <a:pt x="1514943" y="1108632"/>
                    <a:pt x="1462536" y="1085432"/>
                    <a:pt x="1410129" y="1079632"/>
                  </a:cubicBezTo>
                  <a:cubicBezTo>
                    <a:pt x="1398483" y="1079632"/>
                    <a:pt x="1381014" y="1085432"/>
                    <a:pt x="1369368" y="1085432"/>
                  </a:cubicBezTo>
                  <a:cubicBezTo>
                    <a:pt x="1357722" y="1102832"/>
                    <a:pt x="1340253" y="1108632"/>
                    <a:pt x="1334430" y="1126032"/>
                  </a:cubicBezTo>
                  <a:cubicBezTo>
                    <a:pt x="1334430" y="1126032"/>
                    <a:pt x="1334430" y="1137632"/>
                    <a:pt x="1328607" y="1137632"/>
                  </a:cubicBezTo>
                  <a:cubicBezTo>
                    <a:pt x="1316961" y="1131832"/>
                    <a:pt x="1311138" y="1137632"/>
                    <a:pt x="1299492" y="1143432"/>
                  </a:cubicBezTo>
                  <a:cubicBezTo>
                    <a:pt x="1293669" y="1149232"/>
                    <a:pt x="1299492" y="1160832"/>
                    <a:pt x="1293669" y="1166632"/>
                  </a:cubicBezTo>
                  <a:cubicBezTo>
                    <a:pt x="1293669" y="1184032"/>
                    <a:pt x="1299492" y="1201431"/>
                    <a:pt x="1311138" y="1207231"/>
                  </a:cubicBezTo>
                  <a:cubicBezTo>
                    <a:pt x="1328607" y="1201431"/>
                    <a:pt x="1340253" y="1184032"/>
                    <a:pt x="1340253" y="1166632"/>
                  </a:cubicBezTo>
                  <a:cubicBezTo>
                    <a:pt x="1340253" y="1155032"/>
                    <a:pt x="1334430" y="1143432"/>
                    <a:pt x="1340253" y="1137632"/>
                  </a:cubicBezTo>
                  <a:cubicBezTo>
                    <a:pt x="1351899" y="1137632"/>
                    <a:pt x="1351899" y="1143432"/>
                    <a:pt x="1357722" y="1149232"/>
                  </a:cubicBezTo>
                  <a:cubicBezTo>
                    <a:pt x="1351899" y="1166632"/>
                    <a:pt x="1369368" y="1172432"/>
                    <a:pt x="1381014" y="1178232"/>
                  </a:cubicBezTo>
                  <a:cubicBezTo>
                    <a:pt x="1386837" y="1178232"/>
                    <a:pt x="1404306" y="1184032"/>
                    <a:pt x="1410129" y="1172432"/>
                  </a:cubicBezTo>
                  <a:cubicBezTo>
                    <a:pt x="1415952" y="1155032"/>
                    <a:pt x="1398483" y="1137632"/>
                    <a:pt x="1381014" y="1131832"/>
                  </a:cubicBezTo>
                  <a:cubicBezTo>
                    <a:pt x="1375191" y="1126032"/>
                    <a:pt x="1357722" y="1137632"/>
                    <a:pt x="1357722" y="1126032"/>
                  </a:cubicBezTo>
                  <a:cubicBezTo>
                    <a:pt x="1386837" y="1097032"/>
                    <a:pt x="1421775" y="1091232"/>
                    <a:pt x="1456713" y="1102832"/>
                  </a:cubicBezTo>
                  <a:cubicBezTo>
                    <a:pt x="1491651" y="1108632"/>
                    <a:pt x="1514943" y="1149232"/>
                    <a:pt x="1526589" y="1178232"/>
                  </a:cubicBezTo>
                  <a:cubicBezTo>
                    <a:pt x="1532412" y="1230431"/>
                    <a:pt x="1544058" y="1276831"/>
                    <a:pt x="1544058" y="1323231"/>
                  </a:cubicBezTo>
                  <a:cubicBezTo>
                    <a:pt x="1538235" y="1329031"/>
                    <a:pt x="1544058" y="1340631"/>
                    <a:pt x="1544058" y="1346431"/>
                  </a:cubicBezTo>
                  <a:cubicBezTo>
                    <a:pt x="1526589" y="1410230"/>
                    <a:pt x="1526589" y="1410230"/>
                    <a:pt x="1526589" y="1410230"/>
                  </a:cubicBezTo>
                  <a:cubicBezTo>
                    <a:pt x="1509120" y="1456630"/>
                    <a:pt x="1480005" y="1491430"/>
                    <a:pt x="1456713" y="1532030"/>
                  </a:cubicBezTo>
                  <a:cubicBezTo>
                    <a:pt x="1439244" y="1543630"/>
                    <a:pt x="1421775" y="1532030"/>
                    <a:pt x="1398483" y="1532030"/>
                  </a:cubicBezTo>
                  <a:cubicBezTo>
                    <a:pt x="1392660" y="1537830"/>
                    <a:pt x="1386837" y="1532030"/>
                    <a:pt x="1381014" y="1537830"/>
                  </a:cubicBezTo>
                  <a:cubicBezTo>
                    <a:pt x="1404306" y="1549430"/>
                    <a:pt x="1421775" y="1566830"/>
                    <a:pt x="1427598" y="1590029"/>
                  </a:cubicBezTo>
                  <a:cubicBezTo>
                    <a:pt x="1410129" y="1601629"/>
                    <a:pt x="1415952" y="1572630"/>
                    <a:pt x="1404306" y="1572630"/>
                  </a:cubicBezTo>
                  <a:cubicBezTo>
                    <a:pt x="1386837" y="1566830"/>
                    <a:pt x="1375191" y="1584229"/>
                    <a:pt x="1369368" y="1601629"/>
                  </a:cubicBezTo>
                  <a:cubicBezTo>
                    <a:pt x="1357722" y="1613229"/>
                    <a:pt x="1381014" y="1624829"/>
                    <a:pt x="1386837" y="1642229"/>
                  </a:cubicBezTo>
                  <a:cubicBezTo>
                    <a:pt x="1398483" y="1636429"/>
                    <a:pt x="1398483" y="1619029"/>
                    <a:pt x="1415952" y="1613229"/>
                  </a:cubicBezTo>
                  <a:cubicBezTo>
                    <a:pt x="1433421" y="1607429"/>
                    <a:pt x="1456713" y="1607429"/>
                    <a:pt x="1480005" y="1613229"/>
                  </a:cubicBezTo>
                  <a:cubicBezTo>
                    <a:pt x="1485828" y="1607429"/>
                    <a:pt x="1485828" y="1595829"/>
                    <a:pt x="1491651" y="1590029"/>
                  </a:cubicBezTo>
                  <a:cubicBezTo>
                    <a:pt x="1509120" y="1561030"/>
                    <a:pt x="1544058" y="1549430"/>
                    <a:pt x="1578996" y="1555230"/>
                  </a:cubicBezTo>
                  <a:cubicBezTo>
                    <a:pt x="1578996" y="1555230"/>
                    <a:pt x="1584819" y="1549430"/>
                    <a:pt x="1590642" y="1555230"/>
                  </a:cubicBezTo>
                  <a:cubicBezTo>
                    <a:pt x="1596465" y="1555230"/>
                    <a:pt x="1590642" y="1566830"/>
                    <a:pt x="1596465" y="1572630"/>
                  </a:cubicBezTo>
                  <a:cubicBezTo>
                    <a:pt x="1599377" y="1575530"/>
                    <a:pt x="1600832" y="1576980"/>
                    <a:pt x="1601560" y="1577705"/>
                  </a:cubicBezTo>
                  <a:lnTo>
                    <a:pt x="1601722" y="1577866"/>
                  </a:lnTo>
                  <a:lnTo>
                    <a:pt x="1613335" y="1569923"/>
                  </a:lnTo>
                  <a:cubicBezTo>
                    <a:pt x="1617708" y="1569197"/>
                    <a:pt x="1622082" y="1569197"/>
                    <a:pt x="1624997" y="1566297"/>
                  </a:cubicBezTo>
                  <a:cubicBezTo>
                    <a:pt x="1642489" y="1548893"/>
                    <a:pt x="1659982" y="1543092"/>
                    <a:pt x="1689137" y="1543092"/>
                  </a:cubicBezTo>
                  <a:cubicBezTo>
                    <a:pt x="1689137" y="1543092"/>
                    <a:pt x="1689137" y="1543092"/>
                    <a:pt x="1671644" y="1508284"/>
                  </a:cubicBezTo>
                  <a:cubicBezTo>
                    <a:pt x="1654151" y="1444469"/>
                    <a:pt x="1659982" y="1369052"/>
                    <a:pt x="1718291" y="1322641"/>
                  </a:cubicBezTo>
                  <a:cubicBezTo>
                    <a:pt x="1729953" y="1322641"/>
                    <a:pt x="1735784" y="1311039"/>
                    <a:pt x="1747446" y="1322641"/>
                  </a:cubicBezTo>
                  <a:cubicBezTo>
                    <a:pt x="1764939" y="1311039"/>
                    <a:pt x="1764939" y="1293635"/>
                    <a:pt x="1764939" y="1282032"/>
                  </a:cubicBezTo>
                  <a:cubicBezTo>
                    <a:pt x="1770769" y="1247224"/>
                    <a:pt x="1764939" y="1200814"/>
                    <a:pt x="1729953" y="1189211"/>
                  </a:cubicBezTo>
                  <a:cubicBezTo>
                    <a:pt x="1712460" y="1177608"/>
                    <a:pt x="1689137" y="1189211"/>
                    <a:pt x="1677475" y="1177608"/>
                  </a:cubicBezTo>
                  <a:cubicBezTo>
                    <a:pt x="1677475" y="1154403"/>
                    <a:pt x="1671644" y="1131198"/>
                    <a:pt x="1659982" y="1113794"/>
                  </a:cubicBezTo>
                  <a:cubicBezTo>
                    <a:pt x="1624997" y="1067400"/>
                    <a:pt x="1566687" y="1044198"/>
                    <a:pt x="1508378" y="1049997"/>
                  </a:cubicBezTo>
                  <a:cubicBezTo>
                    <a:pt x="1490885" y="1049997"/>
                    <a:pt x="1508378" y="1032594"/>
                    <a:pt x="1502547" y="1020992"/>
                  </a:cubicBezTo>
                  <a:cubicBezTo>
                    <a:pt x="1485055" y="968781"/>
                    <a:pt x="1432576" y="945573"/>
                    <a:pt x="1385929" y="939772"/>
                  </a:cubicBezTo>
                  <a:close/>
                  <a:moveTo>
                    <a:pt x="1386544" y="888325"/>
                  </a:moveTo>
                  <a:cubicBezTo>
                    <a:pt x="1345844" y="911531"/>
                    <a:pt x="1287701" y="911531"/>
                    <a:pt x="1258629" y="952141"/>
                  </a:cubicBezTo>
                  <a:cubicBezTo>
                    <a:pt x="1241186" y="969548"/>
                    <a:pt x="1217929" y="981150"/>
                    <a:pt x="1212115" y="1010156"/>
                  </a:cubicBezTo>
                  <a:cubicBezTo>
                    <a:pt x="1206301" y="1021759"/>
                    <a:pt x="1188858" y="1015958"/>
                    <a:pt x="1177229" y="1021759"/>
                  </a:cubicBezTo>
                  <a:cubicBezTo>
                    <a:pt x="1130715" y="1033361"/>
                    <a:pt x="1107458" y="1079775"/>
                    <a:pt x="1090015" y="1120363"/>
                  </a:cubicBezTo>
                  <a:cubicBezTo>
                    <a:pt x="1090015" y="1131966"/>
                    <a:pt x="1090015" y="1143568"/>
                    <a:pt x="1078386" y="1149370"/>
                  </a:cubicBezTo>
                  <a:cubicBezTo>
                    <a:pt x="1049315" y="1143568"/>
                    <a:pt x="1026058" y="1166774"/>
                    <a:pt x="1014429" y="1184178"/>
                  </a:cubicBezTo>
                  <a:cubicBezTo>
                    <a:pt x="1002800" y="1195780"/>
                    <a:pt x="1008615" y="1213184"/>
                    <a:pt x="996986" y="1224787"/>
                  </a:cubicBezTo>
                  <a:cubicBezTo>
                    <a:pt x="996986" y="1271197"/>
                    <a:pt x="991172" y="1335012"/>
                    <a:pt x="1020243" y="1375621"/>
                  </a:cubicBezTo>
                  <a:cubicBezTo>
                    <a:pt x="1020243" y="1375621"/>
                    <a:pt x="1020243" y="1375621"/>
                    <a:pt x="1026058" y="1375621"/>
                  </a:cubicBezTo>
                  <a:cubicBezTo>
                    <a:pt x="1043500" y="1369820"/>
                    <a:pt x="1037686" y="1340813"/>
                    <a:pt x="1066758" y="1346615"/>
                  </a:cubicBezTo>
                  <a:cubicBezTo>
                    <a:pt x="1072572" y="1352416"/>
                    <a:pt x="1078386" y="1358217"/>
                    <a:pt x="1078386" y="1364019"/>
                  </a:cubicBezTo>
                  <a:cubicBezTo>
                    <a:pt x="1107458" y="1480045"/>
                    <a:pt x="996986" y="1549661"/>
                    <a:pt x="979543" y="1648283"/>
                  </a:cubicBezTo>
                  <a:cubicBezTo>
                    <a:pt x="973729" y="1683091"/>
                    <a:pt x="962100" y="1712098"/>
                    <a:pt x="962100" y="1741105"/>
                  </a:cubicBezTo>
                  <a:cubicBezTo>
                    <a:pt x="956286" y="1746906"/>
                    <a:pt x="950472" y="1758508"/>
                    <a:pt x="956286" y="1764310"/>
                  </a:cubicBezTo>
                  <a:cubicBezTo>
                    <a:pt x="967915" y="1729502"/>
                    <a:pt x="973729" y="1694694"/>
                    <a:pt x="1002800" y="1671489"/>
                  </a:cubicBezTo>
                  <a:cubicBezTo>
                    <a:pt x="1014429" y="1671489"/>
                    <a:pt x="1026058" y="1665687"/>
                    <a:pt x="1031872" y="1677290"/>
                  </a:cubicBezTo>
                  <a:cubicBezTo>
                    <a:pt x="1037686" y="1677290"/>
                    <a:pt x="1037686" y="1688893"/>
                    <a:pt x="1043500" y="1683091"/>
                  </a:cubicBezTo>
                  <a:cubicBezTo>
                    <a:pt x="1049315" y="1677290"/>
                    <a:pt x="1055129" y="1671489"/>
                    <a:pt x="1055129" y="1665687"/>
                  </a:cubicBezTo>
                  <a:cubicBezTo>
                    <a:pt x="1055129" y="1654085"/>
                    <a:pt x="1049315" y="1648283"/>
                    <a:pt x="1043500" y="1642482"/>
                  </a:cubicBezTo>
                  <a:cubicBezTo>
                    <a:pt x="1031872" y="1636681"/>
                    <a:pt x="1020243" y="1636681"/>
                    <a:pt x="1014429" y="1636681"/>
                  </a:cubicBezTo>
                  <a:cubicBezTo>
                    <a:pt x="1002800" y="1642482"/>
                    <a:pt x="996986" y="1654085"/>
                    <a:pt x="996986" y="1659886"/>
                  </a:cubicBezTo>
                  <a:cubicBezTo>
                    <a:pt x="991172" y="1659886"/>
                    <a:pt x="985358" y="1659886"/>
                    <a:pt x="985358" y="1659886"/>
                  </a:cubicBezTo>
                  <a:cubicBezTo>
                    <a:pt x="979543" y="1648283"/>
                    <a:pt x="991172" y="1636681"/>
                    <a:pt x="996986" y="1630879"/>
                  </a:cubicBezTo>
                  <a:cubicBezTo>
                    <a:pt x="1026058" y="1625078"/>
                    <a:pt x="1043500" y="1607674"/>
                    <a:pt x="1072572" y="1601873"/>
                  </a:cubicBezTo>
                  <a:cubicBezTo>
                    <a:pt x="1090015" y="1584469"/>
                    <a:pt x="1113272" y="1561264"/>
                    <a:pt x="1113272" y="1532257"/>
                  </a:cubicBezTo>
                  <a:cubicBezTo>
                    <a:pt x="1101643" y="1520654"/>
                    <a:pt x="1072572" y="1532257"/>
                    <a:pt x="1066758" y="1514853"/>
                  </a:cubicBezTo>
                  <a:cubicBezTo>
                    <a:pt x="1090015" y="1462641"/>
                    <a:pt x="1113272" y="1398826"/>
                    <a:pt x="1090015" y="1340813"/>
                  </a:cubicBezTo>
                  <a:cubicBezTo>
                    <a:pt x="1078386" y="1311807"/>
                    <a:pt x="1043500" y="1329211"/>
                    <a:pt x="1020243" y="1329211"/>
                  </a:cubicBezTo>
                  <a:cubicBezTo>
                    <a:pt x="1008615" y="1288601"/>
                    <a:pt x="1002800" y="1236389"/>
                    <a:pt x="1031872" y="1195780"/>
                  </a:cubicBezTo>
                  <a:cubicBezTo>
                    <a:pt x="1043500" y="1178376"/>
                    <a:pt x="1066758" y="1178376"/>
                    <a:pt x="1090015" y="1178376"/>
                  </a:cubicBezTo>
                  <a:cubicBezTo>
                    <a:pt x="1101643" y="1137767"/>
                    <a:pt x="1107458" y="1102959"/>
                    <a:pt x="1142343" y="1073971"/>
                  </a:cubicBezTo>
                  <a:cubicBezTo>
                    <a:pt x="1165601" y="1044966"/>
                    <a:pt x="1200486" y="1033361"/>
                    <a:pt x="1235372" y="1044966"/>
                  </a:cubicBezTo>
                  <a:cubicBezTo>
                    <a:pt x="1235372" y="1044966"/>
                    <a:pt x="1235372" y="1044966"/>
                    <a:pt x="1258629" y="998554"/>
                  </a:cubicBezTo>
                  <a:cubicBezTo>
                    <a:pt x="1281886" y="940538"/>
                    <a:pt x="1340029" y="940538"/>
                    <a:pt x="1386544" y="923134"/>
                  </a:cubicBezTo>
                  <a:cubicBezTo>
                    <a:pt x="1386544" y="923134"/>
                    <a:pt x="1386544" y="923134"/>
                    <a:pt x="1403986" y="928935"/>
                  </a:cubicBezTo>
                  <a:cubicBezTo>
                    <a:pt x="1438872" y="940538"/>
                    <a:pt x="1473758" y="952141"/>
                    <a:pt x="1502829" y="981150"/>
                  </a:cubicBezTo>
                  <a:cubicBezTo>
                    <a:pt x="1508644" y="998554"/>
                    <a:pt x="1514458" y="1015958"/>
                    <a:pt x="1520272" y="1033361"/>
                  </a:cubicBezTo>
                  <a:cubicBezTo>
                    <a:pt x="1560972" y="1033361"/>
                    <a:pt x="1595858" y="1044966"/>
                    <a:pt x="1624929" y="1062370"/>
                  </a:cubicBezTo>
                  <a:cubicBezTo>
                    <a:pt x="1659815" y="1085576"/>
                    <a:pt x="1688887" y="1126164"/>
                    <a:pt x="1688887" y="1166774"/>
                  </a:cubicBezTo>
                  <a:cubicBezTo>
                    <a:pt x="1706329" y="1172575"/>
                    <a:pt x="1729587" y="1166774"/>
                    <a:pt x="1741215" y="1178376"/>
                  </a:cubicBezTo>
                  <a:cubicBezTo>
                    <a:pt x="1781915" y="1201582"/>
                    <a:pt x="1781915" y="1247992"/>
                    <a:pt x="1781915" y="1288601"/>
                  </a:cubicBezTo>
                  <a:cubicBezTo>
                    <a:pt x="1776101" y="1306005"/>
                    <a:pt x="1776101" y="1323409"/>
                    <a:pt x="1758658" y="1335012"/>
                  </a:cubicBezTo>
                  <a:cubicBezTo>
                    <a:pt x="1747029" y="1340813"/>
                    <a:pt x="1741215" y="1340813"/>
                    <a:pt x="1729587" y="1335012"/>
                  </a:cubicBezTo>
                  <a:cubicBezTo>
                    <a:pt x="1712144" y="1346615"/>
                    <a:pt x="1700515" y="1364019"/>
                    <a:pt x="1694701" y="1375621"/>
                  </a:cubicBezTo>
                  <a:cubicBezTo>
                    <a:pt x="1688887" y="1387224"/>
                    <a:pt x="1688887" y="1398826"/>
                    <a:pt x="1683072" y="1410429"/>
                  </a:cubicBezTo>
                  <a:cubicBezTo>
                    <a:pt x="1677258" y="1439436"/>
                    <a:pt x="1683072" y="1468442"/>
                    <a:pt x="1688887" y="1497449"/>
                  </a:cubicBezTo>
                  <a:cubicBezTo>
                    <a:pt x="1688887" y="1514853"/>
                    <a:pt x="1706329" y="1532257"/>
                    <a:pt x="1694701" y="1549661"/>
                  </a:cubicBezTo>
                  <a:cubicBezTo>
                    <a:pt x="1694701" y="1549661"/>
                    <a:pt x="1694701" y="1549661"/>
                    <a:pt x="1717958" y="1561264"/>
                  </a:cubicBezTo>
                  <a:cubicBezTo>
                    <a:pt x="1717958" y="1561264"/>
                    <a:pt x="1723772" y="1567065"/>
                    <a:pt x="1717958" y="1567065"/>
                  </a:cubicBezTo>
                  <a:cubicBezTo>
                    <a:pt x="1706329" y="1578667"/>
                    <a:pt x="1700515" y="1567065"/>
                    <a:pt x="1694701" y="1567065"/>
                  </a:cubicBezTo>
                  <a:cubicBezTo>
                    <a:pt x="1671444" y="1561264"/>
                    <a:pt x="1642372" y="1567065"/>
                    <a:pt x="1630744" y="1584469"/>
                  </a:cubicBezTo>
                  <a:cubicBezTo>
                    <a:pt x="1654001" y="1619277"/>
                    <a:pt x="1712144" y="1601873"/>
                    <a:pt x="1741215" y="1636681"/>
                  </a:cubicBezTo>
                  <a:cubicBezTo>
                    <a:pt x="1741215" y="1642482"/>
                    <a:pt x="1747029" y="1648283"/>
                    <a:pt x="1741215" y="1654085"/>
                  </a:cubicBezTo>
                  <a:cubicBezTo>
                    <a:pt x="1735401" y="1654085"/>
                    <a:pt x="1729587" y="1654085"/>
                    <a:pt x="1723772" y="1648283"/>
                  </a:cubicBezTo>
                  <a:cubicBezTo>
                    <a:pt x="1717958" y="1642482"/>
                    <a:pt x="1706329" y="1648283"/>
                    <a:pt x="1700515" y="1654085"/>
                  </a:cubicBezTo>
                  <a:cubicBezTo>
                    <a:pt x="1694701" y="1665687"/>
                    <a:pt x="1688887" y="1688893"/>
                    <a:pt x="1700515" y="1706297"/>
                  </a:cubicBezTo>
                  <a:cubicBezTo>
                    <a:pt x="1712144" y="1717899"/>
                    <a:pt x="1706329" y="1688893"/>
                    <a:pt x="1717958" y="1683091"/>
                  </a:cubicBezTo>
                  <a:cubicBezTo>
                    <a:pt x="1735401" y="1677290"/>
                    <a:pt x="1752844" y="1683091"/>
                    <a:pt x="1764472" y="1694694"/>
                  </a:cubicBezTo>
                  <a:cubicBezTo>
                    <a:pt x="1828430" y="1758508"/>
                    <a:pt x="1781915" y="1851330"/>
                    <a:pt x="1770287" y="1926747"/>
                  </a:cubicBezTo>
                  <a:cubicBezTo>
                    <a:pt x="1752844" y="2007965"/>
                    <a:pt x="1723772" y="2089184"/>
                    <a:pt x="1717958" y="2176204"/>
                  </a:cubicBezTo>
                  <a:cubicBezTo>
                    <a:pt x="1717958" y="2176204"/>
                    <a:pt x="1717958" y="2176204"/>
                    <a:pt x="1712144" y="2240018"/>
                  </a:cubicBezTo>
                  <a:cubicBezTo>
                    <a:pt x="1717958" y="2251621"/>
                    <a:pt x="1706329" y="2274826"/>
                    <a:pt x="1729587" y="2274826"/>
                  </a:cubicBezTo>
                  <a:cubicBezTo>
                    <a:pt x="1729587" y="2274826"/>
                    <a:pt x="1729587" y="2274826"/>
                    <a:pt x="1729587" y="2205210"/>
                  </a:cubicBezTo>
                  <a:cubicBezTo>
                    <a:pt x="1741215" y="2158800"/>
                    <a:pt x="1747029" y="2112389"/>
                    <a:pt x="1781915" y="2077581"/>
                  </a:cubicBezTo>
                  <a:cubicBezTo>
                    <a:pt x="1799358" y="2054376"/>
                    <a:pt x="1834244" y="2048575"/>
                    <a:pt x="1869130" y="2048575"/>
                  </a:cubicBezTo>
                  <a:cubicBezTo>
                    <a:pt x="1886573" y="2054376"/>
                    <a:pt x="1892387" y="2077581"/>
                    <a:pt x="1892387" y="2094985"/>
                  </a:cubicBezTo>
                  <a:cubicBezTo>
                    <a:pt x="1892387" y="2106588"/>
                    <a:pt x="1874944" y="2100787"/>
                    <a:pt x="1869130" y="2112389"/>
                  </a:cubicBezTo>
                  <a:cubicBezTo>
                    <a:pt x="1880758" y="2123992"/>
                    <a:pt x="1886573" y="2129793"/>
                    <a:pt x="1898201" y="2123992"/>
                  </a:cubicBezTo>
                  <a:cubicBezTo>
                    <a:pt x="1909830" y="2123992"/>
                    <a:pt x="1915644" y="2112389"/>
                    <a:pt x="1915644" y="2100787"/>
                  </a:cubicBezTo>
                  <a:cubicBezTo>
                    <a:pt x="1898201" y="2071780"/>
                    <a:pt x="1898201" y="2042773"/>
                    <a:pt x="1874944" y="2025369"/>
                  </a:cubicBezTo>
                  <a:cubicBezTo>
                    <a:pt x="1840058" y="2013767"/>
                    <a:pt x="1805173" y="2036972"/>
                    <a:pt x="1776101" y="2054376"/>
                  </a:cubicBezTo>
                  <a:cubicBezTo>
                    <a:pt x="1770287" y="2060177"/>
                    <a:pt x="1764472" y="2060177"/>
                    <a:pt x="1764472" y="2054376"/>
                  </a:cubicBezTo>
                  <a:cubicBezTo>
                    <a:pt x="1770287" y="2025369"/>
                    <a:pt x="1781915" y="2002164"/>
                    <a:pt x="1781915" y="1973157"/>
                  </a:cubicBezTo>
                  <a:cubicBezTo>
                    <a:pt x="1793544" y="1915144"/>
                    <a:pt x="1805173" y="1857131"/>
                    <a:pt x="1805173" y="1793316"/>
                  </a:cubicBezTo>
                  <a:cubicBezTo>
                    <a:pt x="1799358" y="1735303"/>
                    <a:pt x="1787729" y="1683091"/>
                    <a:pt x="1764472" y="1630879"/>
                  </a:cubicBezTo>
                  <a:cubicBezTo>
                    <a:pt x="1747029" y="1561264"/>
                    <a:pt x="1688887" y="1503250"/>
                    <a:pt x="1688887" y="1427833"/>
                  </a:cubicBezTo>
                  <a:cubicBezTo>
                    <a:pt x="1694701" y="1398826"/>
                    <a:pt x="1694701" y="1369820"/>
                    <a:pt x="1729587" y="1358217"/>
                  </a:cubicBezTo>
                  <a:cubicBezTo>
                    <a:pt x="1741215" y="1352416"/>
                    <a:pt x="1752844" y="1364019"/>
                    <a:pt x="1764472" y="1364019"/>
                  </a:cubicBezTo>
                  <a:cubicBezTo>
                    <a:pt x="1781915" y="1358217"/>
                    <a:pt x="1781915" y="1335012"/>
                    <a:pt x="1787729" y="1317608"/>
                  </a:cubicBezTo>
                  <a:cubicBezTo>
                    <a:pt x="1793544" y="1265396"/>
                    <a:pt x="1793544" y="1207383"/>
                    <a:pt x="1752844" y="1166774"/>
                  </a:cubicBezTo>
                  <a:cubicBezTo>
                    <a:pt x="1752844" y="1166774"/>
                    <a:pt x="1752844" y="1166774"/>
                    <a:pt x="1717958" y="1143568"/>
                  </a:cubicBezTo>
                  <a:cubicBezTo>
                    <a:pt x="1706329" y="1114562"/>
                    <a:pt x="1688887" y="1085576"/>
                    <a:pt x="1665629" y="1068171"/>
                  </a:cubicBezTo>
                  <a:cubicBezTo>
                    <a:pt x="1630744" y="1044966"/>
                    <a:pt x="1601672" y="1021759"/>
                    <a:pt x="1560972" y="1021759"/>
                  </a:cubicBezTo>
                  <a:cubicBezTo>
                    <a:pt x="1560972" y="1021759"/>
                    <a:pt x="1560972" y="1021759"/>
                    <a:pt x="1549344" y="1015958"/>
                  </a:cubicBezTo>
                  <a:cubicBezTo>
                    <a:pt x="1526086" y="940538"/>
                    <a:pt x="1444686" y="928935"/>
                    <a:pt x="1386544" y="888325"/>
                  </a:cubicBezTo>
                  <a:close/>
                  <a:moveTo>
                    <a:pt x="827989" y="540473"/>
                  </a:moveTo>
                  <a:cubicBezTo>
                    <a:pt x="839622" y="563670"/>
                    <a:pt x="839622" y="592668"/>
                    <a:pt x="851255" y="615869"/>
                  </a:cubicBezTo>
                  <a:cubicBezTo>
                    <a:pt x="862888" y="656467"/>
                    <a:pt x="874521" y="697062"/>
                    <a:pt x="886154" y="737661"/>
                  </a:cubicBezTo>
                  <a:cubicBezTo>
                    <a:pt x="891971" y="760861"/>
                    <a:pt x="903604" y="784059"/>
                    <a:pt x="903604" y="813057"/>
                  </a:cubicBezTo>
                  <a:cubicBezTo>
                    <a:pt x="909421" y="830456"/>
                    <a:pt x="915237" y="842056"/>
                    <a:pt x="921054" y="859456"/>
                  </a:cubicBezTo>
                  <a:cubicBezTo>
                    <a:pt x="921054" y="888454"/>
                    <a:pt x="932687" y="911652"/>
                    <a:pt x="932687" y="940650"/>
                  </a:cubicBezTo>
                  <a:cubicBezTo>
                    <a:pt x="932687" y="963850"/>
                    <a:pt x="950136" y="992848"/>
                    <a:pt x="944320" y="1021849"/>
                  </a:cubicBezTo>
                  <a:cubicBezTo>
                    <a:pt x="944320" y="1045046"/>
                    <a:pt x="944320" y="1074044"/>
                    <a:pt x="950136" y="1097225"/>
                  </a:cubicBezTo>
                  <a:cubicBezTo>
                    <a:pt x="955953" y="1103025"/>
                    <a:pt x="944320" y="1114624"/>
                    <a:pt x="955953" y="1120424"/>
                  </a:cubicBezTo>
                  <a:cubicBezTo>
                    <a:pt x="979219" y="1137823"/>
                    <a:pt x="985035" y="1166821"/>
                    <a:pt x="990852" y="1195819"/>
                  </a:cubicBezTo>
                  <a:cubicBezTo>
                    <a:pt x="996669" y="1172621"/>
                    <a:pt x="1019935" y="1149422"/>
                    <a:pt x="1043201" y="1137823"/>
                  </a:cubicBezTo>
                  <a:cubicBezTo>
                    <a:pt x="1049017" y="1137823"/>
                    <a:pt x="1066467" y="1137823"/>
                    <a:pt x="1072283" y="1137823"/>
                  </a:cubicBezTo>
                  <a:cubicBezTo>
                    <a:pt x="1083916" y="1074044"/>
                    <a:pt x="1130449" y="1010249"/>
                    <a:pt x="1194431" y="998648"/>
                  </a:cubicBezTo>
                  <a:cubicBezTo>
                    <a:pt x="1223513" y="958050"/>
                    <a:pt x="1258412" y="923252"/>
                    <a:pt x="1299128" y="905853"/>
                  </a:cubicBezTo>
                  <a:cubicBezTo>
                    <a:pt x="1322394" y="894252"/>
                    <a:pt x="1345660" y="900052"/>
                    <a:pt x="1363110" y="888454"/>
                  </a:cubicBezTo>
                  <a:cubicBezTo>
                    <a:pt x="1374743" y="882652"/>
                    <a:pt x="1380560" y="871054"/>
                    <a:pt x="1392193" y="871054"/>
                  </a:cubicBezTo>
                  <a:cubicBezTo>
                    <a:pt x="1427092" y="900052"/>
                    <a:pt x="1461991" y="911652"/>
                    <a:pt x="1502707" y="934852"/>
                  </a:cubicBezTo>
                  <a:cubicBezTo>
                    <a:pt x="1531789" y="952252"/>
                    <a:pt x="1549239" y="975452"/>
                    <a:pt x="1566689" y="1004448"/>
                  </a:cubicBezTo>
                  <a:cubicBezTo>
                    <a:pt x="1578322" y="1010249"/>
                    <a:pt x="1595771" y="1010249"/>
                    <a:pt x="1607404" y="1016047"/>
                  </a:cubicBezTo>
                  <a:cubicBezTo>
                    <a:pt x="1659753" y="1045046"/>
                    <a:pt x="1712102" y="1074044"/>
                    <a:pt x="1729551" y="1132023"/>
                  </a:cubicBezTo>
                  <a:cubicBezTo>
                    <a:pt x="1752818" y="1149422"/>
                    <a:pt x="1781900" y="1166821"/>
                    <a:pt x="1793533" y="1195819"/>
                  </a:cubicBezTo>
                  <a:cubicBezTo>
                    <a:pt x="1799350" y="1201619"/>
                    <a:pt x="1793533" y="1213218"/>
                    <a:pt x="1799350" y="1219018"/>
                  </a:cubicBezTo>
                  <a:cubicBezTo>
                    <a:pt x="1810983" y="1178420"/>
                    <a:pt x="1845882" y="1149422"/>
                    <a:pt x="1863332" y="1114624"/>
                  </a:cubicBezTo>
                  <a:cubicBezTo>
                    <a:pt x="1869148" y="1079847"/>
                    <a:pt x="1869148" y="1045046"/>
                    <a:pt x="1886598" y="1016047"/>
                  </a:cubicBezTo>
                  <a:cubicBezTo>
                    <a:pt x="1898231" y="975452"/>
                    <a:pt x="1909864" y="940650"/>
                    <a:pt x="1938947" y="911652"/>
                  </a:cubicBezTo>
                  <a:cubicBezTo>
                    <a:pt x="1944763" y="900052"/>
                    <a:pt x="1938947" y="882652"/>
                    <a:pt x="1950580" y="871054"/>
                  </a:cubicBezTo>
                  <a:lnTo>
                    <a:pt x="1953096" y="859586"/>
                  </a:lnTo>
                  <a:lnTo>
                    <a:pt x="1957292" y="858115"/>
                  </a:lnTo>
                  <a:cubicBezTo>
                    <a:pt x="1957292" y="852399"/>
                    <a:pt x="1951168" y="852399"/>
                    <a:pt x="1957292" y="846683"/>
                  </a:cubicBezTo>
                  <a:lnTo>
                    <a:pt x="1955818" y="847176"/>
                  </a:lnTo>
                  <a:lnTo>
                    <a:pt x="1965848" y="801458"/>
                  </a:lnTo>
                  <a:cubicBezTo>
                    <a:pt x="1972392" y="778260"/>
                    <a:pt x="1979662" y="755060"/>
                    <a:pt x="1985479" y="731862"/>
                  </a:cubicBezTo>
                  <a:cubicBezTo>
                    <a:pt x="1997112" y="702864"/>
                    <a:pt x="2002928" y="673866"/>
                    <a:pt x="2020378" y="650666"/>
                  </a:cubicBezTo>
                  <a:cubicBezTo>
                    <a:pt x="2026195" y="639067"/>
                    <a:pt x="2020378" y="627468"/>
                    <a:pt x="2032011" y="615869"/>
                  </a:cubicBezTo>
                  <a:cubicBezTo>
                    <a:pt x="2032011" y="598470"/>
                    <a:pt x="2055277" y="581070"/>
                    <a:pt x="2049461" y="557872"/>
                  </a:cubicBezTo>
                  <a:cubicBezTo>
                    <a:pt x="2049461" y="557872"/>
                    <a:pt x="2049461" y="557872"/>
                    <a:pt x="1973846" y="581070"/>
                  </a:cubicBezTo>
                  <a:cubicBezTo>
                    <a:pt x="1874965" y="598470"/>
                    <a:pt x="1770267" y="610068"/>
                    <a:pt x="1659753" y="610068"/>
                  </a:cubicBezTo>
                  <a:cubicBezTo>
                    <a:pt x="1624854" y="615869"/>
                    <a:pt x="1595771" y="610068"/>
                    <a:pt x="1566689" y="621666"/>
                  </a:cubicBezTo>
                  <a:cubicBezTo>
                    <a:pt x="1566689" y="621666"/>
                    <a:pt x="1566689" y="621666"/>
                    <a:pt x="1496890" y="621666"/>
                  </a:cubicBezTo>
                  <a:cubicBezTo>
                    <a:pt x="1496890" y="621666"/>
                    <a:pt x="1496890" y="621666"/>
                    <a:pt x="1491074" y="621666"/>
                  </a:cubicBezTo>
                  <a:lnTo>
                    <a:pt x="1341228" y="617140"/>
                  </a:lnTo>
                  <a:lnTo>
                    <a:pt x="1340647" y="616013"/>
                  </a:lnTo>
                  <a:cubicBezTo>
                    <a:pt x="1338259" y="614116"/>
                    <a:pt x="1334584" y="613396"/>
                    <a:pt x="1328705" y="614838"/>
                  </a:cubicBezTo>
                  <a:lnTo>
                    <a:pt x="1328188" y="616747"/>
                  </a:lnTo>
                  <a:lnTo>
                    <a:pt x="1299128" y="615869"/>
                  </a:lnTo>
                  <a:cubicBezTo>
                    <a:pt x="1165348" y="610068"/>
                    <a:pt x="1043201" y="598470"/>
                    <a:pt x="915237" y="569471"/>
                  </a:cubicBezTo>
                  <a:cubicBezTo>
                    <a:pt x="886154" y="557872"/>
                    <a:pt x="857072" y="546273"/>
                    <a:pt x="827989" y="540473"/>
                  </a:cubicBezTo>
                  <a:close/>
                  <a:moveTo>
                    <a:pt x="2044429" y="533122"/>
                  </a:moveTo>
                  <a:cubicBezTo>
                    <a:pt x="2038480" y="533122"/>
                    <a:pt x="2032530" y="545372"/>
                    <a:pt x="2020632" y="539245"/>
                  </a:cubicBezTo>
                  <a:cubicBezTo>
                    <a:pt x="2014683" y="545372"/>
                    <a:pt x="2008733" y="551495"/>
                    <a:pt x="2008733" y="557619"/>
                  </a:cubicBezTo>
                  <a:cubicBezTo>
                    <a:pt x="2008733" y="557619"/>
                    <a:pt x="2008733" y="557619"/>
                    <a:pt x="2014683" y="557619"/>
                  </a:cubicBezTo>
                  <a:cubicBezTo>
                    <a:pt x="2026581" y="545372"/>
                    <a:pt x="2050378" y="551495"/>
                    <a:pt x="2044429" y="533122"/>
                  </a:cubicBezTo>
                  <a:close/>
                  <a:moveTo>
                    <a:pt x="2068016" y="493927"/>
                  </a:moveTo>
                  <a:cubicBezTo>
                    <a:pt x="2062137" y="499527"/>
                    <a:pt x="2050378" y="516325"/>
                    <a:pt x="2050378" y="527525"/>
                  </a:cubicBezTo>
                  <a:cubicBezTo>
                    <a:pt x="2056257" y="527525"/>
                    <a:pt x="2062137" y="533124"/>
                    <a:pt x="2068016" y="533124"/>
                  </a:cubicBezTo>
                  <a:cubicBezTo>
                    <a:pt x="2068016" y="533124"/>
                    <a:pt x="2068016" y="533124"/>
                    <a:pt x="2079774" y="499527"/>
                  </a:cubicBezTo>
                  <a:cubicBezTo>
                    <a:pt x="2079774" y="493927"/>
                    <a:pt x="2073895" y="493927"/>
                    <a:pt x="2068016" y="493927"/>
                  </a:cubicBezTo>
                  <a:close/>
                  <a:moveTo>
                    <a:pt x="1203404" y="447488"/>
                  </a:moveTo>
                  <a:cubicBezTo>
                    <a:pt x="1198811" y="446772"/>
                    <a:pt x="1194217" y="448201"/>
                    <a:pt x="1194217" y="453917"/>
                  </a:cubicBezTo>
                  <a:cubicBezTo>
                    <a:pt x="1188093" y="459633"/>
                    <a:pt x="1194217" y="471065"/>
                    <a:pt x="1200342" y="476781"/>
                  </a:cubicBezTo>
                  <a:cubicBezTo>
                    <a:pt x="1200342" y="465349"/>
                    <a:pt x="1212590" y="459633"/>
                    <a:pt x="1212590" y="453917"/>
                  </a:cubicBezTo>
                  <a:cubicBezTo>
                    <a:pt x="1212590" y="451060"/>
                    <a:pt x="1207997" y="448201"/>
                    <a:pt x="1203404" y="447488"/>
                  </a:cubicBezTo>
                  <a:close/>
                  <a:moveTo>
                    <a:pt x="1083981" y="440418"/>
                  </a:moveTo>
                  <a:cubicBezTo>
                    <a:pt x="1073799" y="443327"/>
                    <a:pt x="1063618" y="447690"/>
                    <a:pt x="1054891" y="447690"/>
                  </a:cubicBezTo>
                  <a:cubicBezTo>
                    <a:pt x="1049073" y="453509"/>
                    <a:pt x="1037437" y="465144"/>
                    <a:pt x="1043255" y="476781"/>
                  </a:cubicBezTo>
                  <a:cubicBezTo>
                    <a:pt x="1043255" y="494235"/>
                    <a:pt x="1066527" y="488416"/>
                    <a:pt x="1078163" y="494235"/>
                  </a:cubicBezTo>
                  <a:cubicBezTo>
                    <a:pt x="1078163" y="517505"/>
                    <a:pt x="1054891" y="494235"/>
                    <a:pt x="1043255" y="500052"/>
                  </a:cubicBezTo>
                  <a:cubicBezTo>
                    <a:pt x="1049073" y="511689"/>
                    <a:pt x="1060709" y="511689"/>
                    <a:pt x="1066527" y="511689"/>
                  </a:cubicBezTo>
                  <a:cubicBezTo>
                    <a:pt x="1107252" y="517505"/>
                    <a:pt x="1136342" y="540778"/>
                    <a:pt x="1159614" y="564051"/>
                  </a:cubicBezTo>
                  <a:cubicBezTo>
                    <a:pt x="1159614" y="569869"/>
                    <a:pt x="1153796" y="569869"/>
                    <a:pt x="1147978" y="569869"/>
                  </a:cubicBezTo>
                  <a:cubicBezTo>
                    <a:pt x="1113070" y="534959"/>
                    <a:pt x="1054891" y="546597"/>
                    <a:pt x="1019983" y="505870"/>
                  </a:cubicBezTo>
                  <a:cubicBezTo>
                    <a:pt x="1014165" y="488416"/>
                    <a:pt x="1025801" y="476781"/>
                    <a:pt x="1025801" y="459325"/>
                  </a:cubicBezTo>
                  <a:cubicBezTo>
                    <a:pt x="1014165" y="459325"/>
                    <a:pt x="1008347" y="465144"/>
                    <a:pt x="996711" y="470963"/>
                  </a:cubicBezTo>
                  <a:cubicBezTo>
                    <a:pt x="985075" y="488416"/>
                    <a:pt x="1019983" y="511689"/>
                    <a:pt x="990893" y="523324"/>
                  </a:cubicBezTo>
                  <a:cubicBezTo>
                    <a:pt x="990893" y="529143"/>
                    <a:pt x="996711" y="540778"/>
                    <a:pt x="990893" y="552414"/>
                  </a:cubicBezTo>
                  <a:cubicBezTo>
                    <a:pt x="990893" y="552414"/>
                    <a:pt x="985075" y="552414"/>
                    <a:pt x="979257" y="552414"/>
                  </a:cubicBezTo>
                  <a:cubicBezTo>
                    <a:pt x="985075" y="529143"/>
                    <a:pt x="967621" y="517505"/>
                    <a:pt x="961803" y="500052"/>
                  </a:cubicBezTo>
                  <a:cubicBezTo>
                    <a:pt x="944349" y="505870"/>
                    <a:pt x="944349" y="523324"/>
                    <a:pt x="944349" y="540778"/>
                  </a:cubicBezTo>
                  <a:cubicBezTo>
                    <a:pt x="938531" y="540778"/>
                    <a:pt x="932713" y="540778"/>
                    <a:pt x="926895" y="540778"/>
                  </a:cubicBezTo>
                  <a:cubicBezTo>
                    <a:pt x="926895" y="534959"/>
                    <a:pt x="926895" y="529143"/>
                    <a:pt x="926895" y="523324"/>
                  </a:cubicBezTo>
                  <a:cubicBezTo>
                    <a:pt x="921077" y="534959"/>
                    <a:pt x="921077" y="546597"/>
                    <a:pt x="921077" y="552414"/>
                  </a:cubicBezTo>
                  <a:cubicBezTo>
                    <a:pt x="973439" y="569869"/>
                    <a:pt x="1025801" y="569869"/>
                    <a:pt x="1072345" y="587321"/>
                  </a:cubicBezTo>
                  <a:cubicBezTo>
                    <a:pt x="1147978" y="593139"/>
                    <a:pt x="1223612" y="604775"/>
                    <a:pt x="1305064" y="604775"/>
                  </a:cubicBezTo>
                  <a:cubicBezTo>
                    <a:pt x="1363243" y="610593"/>
                    <a:pt x="1427241" y="616412"/>
                    <a:pt x="1491239" y="610593"/>
                  </a:cubicBezTo>
                  <a:cubicBezTo>
                    <a:pt x="1543601" y="610593"/>
                    <a:pt x="1595962" y="604775"/>
                    <a:pt x="1648324" y="598958"/>
                  </a:cubicBezTo>
                  <a:cubicBezTo>
                    <a:pt x="1648324" y="575685"/>
                    <a:pt x="1665778" y="564051"/>
                    <a:pt x="1665778" y="546597"/>
                  </a:cubicBezTo>
                  <a:cubicBezTo>
                    <a:pt x="1619234" y="558232"/>
                    <a:pt x="1561055" y="575685"/>
                    <a:pt x="1502875" y="564051"/>
                  </a:cubicBezTo>
                  <a:cubicBezTo>
                    <a:pt x="1467967" y="564051"/>
                    <a:pt x="1433059" y="569869"/>
                    <a:pt x="1398151" y="575685"/>
                  </a:cubicBezTo>
                  <a:cubicBezTo>
                    <a:pt x="1380697" y="581505"/>
                    <a:pt x="1374879" y="593139"/>
                    <a:pt x="1357425" y="598958"/>
                  </a:cubicBezTo>
                  <a:cubicBezTo>
                    <a:pt x="1357425" y="598958"/>
                    <a:pt x="1351607" y="598958"/>
                    <a:pt x="1351607" y="593139"/>
                  </a:cubicBezTo>
                  <a:cubicBezTo>
                    <a:pt x="1369061" y="569869"/>
                    <a:pt x="1398151" y="546597"/>
                    <a:pt x="1427241" y="546597"/>
                  </a:cubicBezTo>
                  <a:cubicBezTo>
                    <a:pt x="1427241" y="546597"/>
                    <a:pt x="1427241" y="546597"/>
                    <a:pt x="1386515" y="523324"/>
                  </a:cubicBezTo>
                  <a:cubicBezTo>
                    <a:pt x="1369061" y="511689"/>
                    <a:pt x="1345789" y="523324"/>
                    <a:pt x="1328336" y="523324"/>
                  </a:cubicBezTo>
                  <a:cubicBezTo>
                    <a:pt x="1310882" y="523324"/>
                    <a:pt x="1310882" y="552414"/>
                    <a:pt x="1293428" y="546597"/>
                  </a:cubicBezTo>
                  <a:cubicBezTo>
                    <a:pt x="1293428" y="523324"/>
                    <a:pt x="1310882" y="511689"/>
                    <a:pt x="1328336" y="505870"/>
                  </a:cubicBezTo>
                  <a:cubicBezTo>
                    <a:pt x="1316700" y="500052"/>
                    <a:pt x="1299246" y="500052"/>
                    <a:pt x="1287610" y="511689"/>
                  </a:cubicBezTo>
                  <a:cubicBezTo>
                    <a:pt x="1264338" y="523324"/>
                    <a:pt x="1299246" y="546597"/>
                    <a:pt x="1281792" y="564051"/>
                  </a:cubicBezTo>
                  <a:cubicBezTo>
                    <a:pt x="1275974" y="569869"/>
                    <a:pt x="1264338" y="569869"/>
                    <a:pt x="1252702" y="569869"/>
                  </a:cubicBezTo>
                  <a:cubicBezTo>
                    <a:pt x="1246884" y="552414"/>
                    <a:pt x="1270156" y="558232"/>
                    <a:pt x="1264338" y="540778"/>
                  </a:cubicBezTo>
                  <a:cubicBezTo>
                    <a:pt x="1258520" y="534959"/>
                    <a:pt x="1264338" y="523324"/>
                    <a:pt x="1264338" y="511689"/>
                  </a:cubicBezTo>
                  <a:cubicBezTo>
                    <a:pt x="1270156" y="500052"/>
                    <a:pt x="1281792" y="488416"/>
                    <a:pt x="1293428" y="488416"/>
                  </a:cubicBezTo>
                  <a:cubicBezTo>
                    <a:pt x="1270156" y="476781"/>
                    <a:pt x="1252702" y="453509"/>
                    <a:pt x="1229430" y="465144"/>
                  </a:cubicBezTo>
                  <a:cubicBezTo>
                    <a:pt x="1211976" y="465144"/>
                    <a:pt x="1211976" y="482598"/>
                    <a:pt x="1200340" y="488416"/>
                  </a:cubicBezTo>
                  <a:cubicBezTo>
                    <a:pt x="1211976" y="494235"/>
                    <a:pt x="1211976" y="500052"/>
                    <a:pt x="1217794" y="511689"/>
                  </a:cubicBezTo>
                  <a:cubicBezTo>
                    <a:pt x="1223612" y="523324"/>
                    <a:pt x="1223612" y="534959"/>
                    <a:pt x="1211976" y="546597"/>
                  </a:cubicBezTo>
                  <a:cubicBezTo>
                    <a:pt x="1194522" y="540778"/>
                    <a:pt x="1188704" y="569869"/>
                    <a:pt x="1171250" y="552414"/>
                  </a:cubicBezTo>
                  <a:cubicBezTo>
                    <a:pt x="1171250" y="546597"/>
                    <a:pt x="1182886" y="546597"/>
                    <a:pt x="1182886" y="540778"/>
                  </a:cubicBezTo>
                  <a:cubicBezTo>
                    <a:pt x="1194522" y="511689"/>
                    <a:pt x="1159614" y="494235"/>
                    <a:pt x="1165432" y="465144"/>
                  </a:cubicBezTo>
                  <a:cubicBezTo>
                    <a:pt x="1171250" y="453509"/>
                    <a:pt x="1177068" y="447690"/>
                    <a:pt x="1177068" y="441871"/>
                  </a:cubicBezTo>
                  <a:cubicBezTo>
                    <a:pt x="1147978" y="430235"/>
                    <a:pt x="1142160" y="470963"/>
                    <a:pt x="1118888" y="476781"/>
                  </a:cubicBezTo>
                  <a:cubicBezTo>
                    <a:pt x="1118888" y="488416"/>
                    <a:pt x="1124706" y="494235"/>
                    <a:pt x="1130524" y="500052"/>
                  </a:cubicBezTo>
                  <a:cubicBezTo>
                    <a:pt x="1136342" y="511689"/>
                    <a:pt x="1147978" y="523324"/>
                    <a:pt x="1142160" y="534959"/>
                  </a:cubicBezTo>
                  <a:cubicBezTo>
                    <a:pt x="1136342" y="534959"/>
                    <a:pt x="1130524" y="534959"/>
                    <a:pt x="1124706" y="529143"/>
                  </a:cubicBezTo>
                  <a:cubicBezTo>
                    <a:pt x="1124706" y="517505"/>
                    <a:pt x="1107252" y="505870"/>
                    <a:pt x="1101434" y="494235"/>
                  </a:cubicBezTo>
                  <a:cubicBezTo>
                    <a:pt x="1089798" y="476781"/>
                    <a:pt x="1101434" y="453509"/>
                    <a:pt x="1113070" y="441871"/>
                  </a:cubicBezTo>
                  <a:cubicBezTo>
                    <a:pt x="1104343" y="436054"/>
                    <a:pt x="1094162" y="437509"/>
                    <a:pt x="1083981" y="440418"/>
                  </a:cubicBezTo>
                  <a:close/>
                  <a:moveTo>
                    <a:pt x="1945488" y="418831"/>
                  </a:moveTo>
                  <a:cubicBezTo>
                    <a:pt x="1916352" y="424573"/>
                    <a:pt x="1898870" y="447538"/>
                    <a:pt x="1887216" y="470505"/>
                  </a:cubicBezTo>
                  <a:cubicBezTo>
                    <a:pt x="1875561" y="476245"/>
                    <a:pt x="1887216" y="493470"/>
                    <a:pt x="1875561" y="493470"/>
                  </a:cubicBezTo>
                  <a:cubicBezTo>
                    <a:pt x="1863907" y="487727"/>
                    <a:pt x="1869734" y="470505"/>
                    <a:pt x="1875561" y="464762"/>
                  </a:cubicBezTo>
                  <a:cubicBezTo>
                    <a:pt x="1858079" y="470505"/>
                    <a:pt x="1858079" y="487727"/>
                    <a:pt x="1852252" y="504952"/>
                  </a:cubicBezTo>
                  <a:cubicBezTo>
                    <a:pt x="1846425" y="522177"/>
                    <a:pt x="1875561" y="533660"/>
                    <a:pt x="1863907" y="550884"/>
                  </a:cubicBezTo>
                  <a:cubicBezTo>
                    <a:pt x="1852252" y="562367"/>
                    <a:pt x="1846425" y="539401"/>
                    <a:pt x="1840597" y="533660"/>
                  </a:cubicBezTo>
                  <a:cubicBezTo>
                    <a:pt x="1823116" y="504952"/>
                    <a:pt x="1846425" y="481987"/>
                    <a:pt x="1852252" y="459020"/>
                  </a:cubicBezTo>
                  <a:cubicBezTo>
                    <a:pt x="1852252" y="459020"/>
                    <a:pt x="1852252" y="459020"/>
                    <a:pt x="1823116" y="470505"/>
                  </a:cubicBezTo>
                  <a:cubicBezTo>
                    <a:pt x="1817288" y="493470"/>
                    <a:pt x="1793979" y="493470"/>
                    <a:pt x="1788152" y="510694"/>
                  </a:cubicBezTo>
                  <a:cubicBezTo>
                    <a:pt x="1776497" y="522177"/>
                    <a:pt x="1782325" y="533660"/>
                    <a:pt x="1770670" y="539401"/>
                  </a:cubicBezTo>
                  <a:cubicBezTo>
                    <a:pt x="1759016" y="522177"/>
                    <a:pt x="1782325" y="510694"/>
                    <a:pt x="1782325" y="493470"/>
                  </a:cubicBezTo>
                  <a:cubicBezTo>
                    <a:pt x="1764843" y="504952"/>
                    <a:pt x="1753188" y="527919"/>
                    <a:pt x="1747361" y="550884"/>
                  </a:cubicBezTo>
                  <a:cubicBezTo>
                    <a:pt x="1753188" y="562367"/>
                    <a:pt x="1764843" y="562367"/>
                    <a:pt x="1776497" y="568108"/>
                  </a:cubicBezTo>
                  <a:cubicBezTo>
                    <a:pt x="1776497" y="573851"/>
                    <a:pt x="1776497" y="579590"/>
                    <a:pt x="1770670" y="579590"/>
                  </a:cubicBezTo>
                  <a:cubicBezTo>
                    <a:pt x="1759016" y="579590"/>
                    <a:pt x="1741534" y="579590"/>
                    <a:pt x="1735707" y="568108"/>
                  </a:cubicBezTo>
                  <a:cubicBezTo>
                    <a:pt x="1729879" y="545142"/>
                    <a:pt x="1735707" y="527919"/>
                    <a:pt x="1741534" y="510694"/>
                  </a:cubicBezTo>
                  <a:cubicBezTo>
                    <a:pt x="1729879" y="510694"/>
                    <a:pt x="1729879" y="533660"/>
                    <a:pt x="1718225" y="539401"/>
                  </a:cubicBezTo>
                  <a:cubicBezTo>
                    <a:pt x="1712397" y="556626"/>
                    <a:pt x="1694916" y="562367"/>
                    <a:pt x="1694916" y="579590"/>
                  </a:cubicBezTo>
                  <a:cubicBezTo>
                    <a:pt x="1671607" y="579590"/>
                    <a:pt x="1694916" y="556626"/>
                    <a:pt x="1689088" y="545142"/>
                  </a:cubicBezTo>
                  <a:cubicBezTo>
                    <a:pt x="1677434" y="562367"/>
                    <a:pt x="1671607" y="579590"/>
                    <a:pt x="1665779" y="596815"/>
                  </a:cubicBezTo>
                  <a:cubicBezTo>
                    <a:pt x="1677434" y="596815"/>
                    <a:pt x="1694916" y="596815"/>
                    <a:pt x="1706570" y="591074"/>
                  </a:cubicBezTo>
                  <a:cubicBezTo>
                    <a:pt x="1782325" y="596815"/>
                    <a:pt x="1869734" y="585333"/>
                    <a:pt x="1945488" y="568108"/>
                  </a:cubicBezTo>
                  <a:cubicBezTo>
                    <a:pt x="1962970" y="568108"/>
                    <a:pt x="1980452" y="568108"/>
                    <a:pt x="1997934" y="556626"/>
                  </a:cubicBezTo>
                  <a:cubicBezTo>
                    <a:pt x="1997934" y="556626"/>
                    <a:pt x="1997934" y="556626"/>
                    <a:pt x="1992107" y="550884"/>
                  </a:cubicBezTo>
                  <a:cubicBezTo>
                    <a:pt x="1986279" y="539401"/>
                    <a:pt x="2003761" y="545142"/>
                    <a:pt x="2003761" y="533660"/>
                  </a:cubicBezTo>
                  <a:cubicBezTo>
                    <a:pt x="2015416" y="510694"/>
                    <a:pt x="2027070" y="487727"/>
                    <a:pt x="2050379" y="470505"/>
                  </a:cubicBezTo>
                  <a:cubicBezTo>
                    <a:pt x="2050379" y="470505"/>
                    <a:pt x="2050379" y="470505"/>
                    <a:pt x="2050379" y="464762"/>
                  </a:cubicBezTo>
                  <a:cubicBezTo>
                    <a:pt x="2027070" y="459020"/>
                    <a:pt x="2021243" y="487727"/>
                    <a:pt x="2003761" y="487727"/>
                  </a:cubicBezTo>
                  <a:lnTo>
                    <a:pt x="2004472" y="477226"/>
                  </a:lnTo>
                  <a:lnTo>
                    <a:pt x="2009588" y="470505"/>
                  </a:lnTo>
                  <a:cubicBezTo>
                    <a:pt x="2009588" y="473375"/>
                    <a:pt x="2006675" y="474810"/>
                    <a:pt x="2004489" y="476962"/>
                  </a:cubicBezTo>
                  <a:lnTo>
                    <a:pt x="2004472" y="477226"/>
                  </a:lnTo>
                  <a:lnTo>
                    <a:pt x="1991287" y="494546"/>
                  </a:lnTo>
                  <a:cubicBezTo>
                    <a:pt x="1975717" y="520383"/>
                    <a:pt x="1965884" y="549448"/>
                    <a:pt x="1939661" y="562367"/>
                  </a:cubicBezTo>
                  <a:cubicBezTo>
                    <a:pt x="1933834" y="562367"/>
                    <a:pt x="1922179" y="562367"/>
                    <a:pt x="1928007" y="550884"/>
                  </a:cubicBezTo>
                  <a:cubicBezTo>
                    <a:pt x="1962970" y="522177"/>
                    <a:pt x="1962970" y="464762"/>
                    <a:pt x="2009588" y="447538"/>
                  </a:cubicBezTo>
                  <a:cubicBezTo>
                    <a:pt x="2021243" y="441797"/>
                    <a:pt x="2021243" y="453280"/>
                    <a:pt x="2021243" y="453280"/>
                  </a:cubicBezTo>
                  <a:cubicBezTo>
                    <a:pt x="2021243" y="453280"/>
                    <a:pt x="2021243" y="453280"/>
                    <a:pt x="2032897" y="447538"/>
                  </a:cubicBezTo>
                  <a:cubicBezTo>
                    <a:pt x="2015416" y="418831"/>
                    <a:pt x="1980452" y="413091"/>
                    <a:pt x="1945488" y="418831"/>
                  </a:cubicBezTo>
                  <a:close/>
                  <a:moveTo>
                    <a:pt x="1042041" y="405739"/>
                  </a:moveTo>
                  <a:cubicBezTo>
                    <a:pt x="1042041" y="405739"/>
                    <a:pt x="1042041" y="405739"/>
                    <a:pt x="1036213" y="411581"/>
                  </a:cubicBezTo>
                  <a:cubicBezTo>
                    <a:pt x="1036213" y="411581"/>
                    <a:pt x="1036213" y="417422"/>
                    <a:pt x="1036213" y="423264"/>
                  </a:cubicBezTo>
                  <a:cubicBezTo>
                    <a:pt x="1047869" y="429106"/>
                    <a:pt x="1059525" y="429106"/>
                    <a:pt x="1077009" y="429106"/>
                  </a:cubicBezTo>
                  <a:cubicBezTo>
                    <a:pt x="1100321" y="417422"/>
                    <a:pt x="1135289" y="423264"/>
                    <a:pt x="1158601" y="423264"/>
                  </a:cubicBezTo>
                  <a:cubicBezTo>
                    <a:pt x="1176085" y="429106"/>
                    <a:pt x="1193569" y="423264"/>
                    <a:pt x="1211053" y="434948"/>
                  </a:cubicBezTo>
                  <a:cubicBezTo>
                    <a:pt x="1246021" y="446630"/>
                    <a:pt x="1275161" y="469995"/>
                    <a:pt x="1310129" y="475837"/>
                  </a:cubicBezTo>
                  <a:cubicBezTo>
                    <a:pt x="1321785" y="469995"/>
                    <a:pt x="1310129" y="452473"/>
                    <a:pt x="1321785" y="452473"/>
                  </a:cubicBezTo>
                  <a:cubicBezTo>
                    <a:pt x="1339268" y="458313"/>
                    <a:pt x="1333440" y="481679"/>
                    <a:pt x="1345096" y="493362"/>
                  </a:cubicBezTo>
                  <a:cubicBezTo>
                    <a:pt x="1345096" y="487521"/>
                    <a:pt x="1345096" y="475837"/>
                    <a:pt x="1345096" y="469995"/>
                  </a:cubicBezTo>
                  <a:cubicBezTo>
                    <a:pt x="1350924" y="458313"/>
                    <a:pt x="1356752" y="452473"/>
                    <a:pt x="1368408" y="452473"/>
                  </a:cubicBezTo>
                  <a:cubicBezTo>
                    <a:pt x="1380064" y="469995"/>
                    <a:pt x="1385892" y="446630"/>
                    <a:pt x="1397548" y="446630"/>
                  </a:cubicBezTo>
                  <a:cubicBezTo>
                    <a:pt x="1420860" y="464156"/>
                    <a:pt x="1380064" y="458313"/>
                    <a:pt x="1380064" y="475837"/>
                  </a:cubicBezTo>
                  <a:cubicBezTo>
                    <a:pt x="1374236" y="481679"/>
                    <a:pt x="1374236" y="493362"/>
                    <a:pt x="1380064" y="499204"/>
                  </a:cubicBezTo>
                  <a:cubicBezTo>
                    <a:pt x="1391720" y="516729"/>
                    <a:pt x="1403376" y="528412"/>
                    <a:pt x="1426688" y="522571"/>
                  </a:cubicBezTo>
                  <a:cubicBezTo>
                    <a:pt x="1415032" y="510887"/>
                    <a:pt x="1420860" y="493362"/>
                    <a:pt x="1426688" y="475837"/>
                  </a:cubicBezTo>
                  <a:cubicBezTo>
                    <a:pt x="1444172" y="469995"/>
                    <a:pt x="1455828" y="458313"/>
                    <a:pt x="1467484" y="446630"/>
                  </a:cubicBezTo>
                  <a:cubicBezTo>
                    <a:pt x="1473312" y="446630"/>
                    <a:pt x="1479140" y="452473"/>
                    <a:pt x="1473312" y="458313"/>
                  </a:cubicBezTo>
                  <a:cubicBezTo>
                    <a:pt x="1461656" y="475837"/>
                    <a:pt x="1444172" y="487521"/>
                    <a:pt x="1444172" y="510887"/>
                  </a:cubicBezTo>
                  <a:cubicBezTo>
                    <a:pt x="1444172" y="522571"/>
                    <a:pt x="1450000" y="528412"/>
                    <a:pt x="1455828" y="534254"/>
                  </a:cubicBezTo>
                  <a:cubicBezTo>
                    <a:pt x="1473312" y="540096"/>
                    <a:pt x="1461656" y="522571"/>
                    <a:pt x="1473312" y="516729"/>
                  </a:cubicBezTo>
                  <a:cubicBezTo>
                    <a:pt x="1479140" y="510887"/>
                    <a:pt x="1479140" y="499204"/>
                    <a:pt x="1490796" y="499204"/>
                  </a:cubicBezTo>
                  <a:cubicBezTo>
                    <a:pt x="1496624" y="510887"/>
                    <a:pt x="1484968" y="516729"/>
                    <a:pt x="1484968" y="522571"/>
                  </a:cubicBezTo>
                  <a:cubicBezTo>
                    <a:pt x="1479140" y="534254"/>
                    <a:pt x="1484968" y="540096"/>
                    <a:pt x="1490796" y="545937"/>
                  </a:cubicBezTo>
                  <a:cubicBezTo>
                    <a:pt x="1502452" y="557621"/>
                    <a:pt x="1514108" y="551779"/>
                    <a:pt x="1531592" y="551779"/>
                  </a:cubicBezTo>
                  <a:cubicBezTo>
                    <a:pt x="1531592" y="551779"/>
                    <a:pt x="1531592" y="551779"/>
                    <a:pt x="1519936" y="528412"/>
                  </a:cubicBezTo>
                  <a:cubicBezTo>
                    <a:pt x="1514108" y="499204"/>
                    <a:pt x="1554904" y="487521"/>
                    <a:pt x="1560732" y="464156"/>
                  </a:cubicBezTo>
                  <a:cubicBezTo>
                    <a:pt x="1566560" y="464156"/>
                    <a:pt x="1566560" y="464156"/>
                    <a:pt x="1572388" y="469995"/>
                  </a:cubicBezTo>
                  <a:cubicBezTo>
                    <a:pt x="1578216" y="493362"/>
                    <a:pt x="1537420" y="499204"/>
                    <a:pt x="1531592" y="522571"/>
                  </a:cubicBezTo>
                  <a:cubicBezTo>
                    <a:pt x="1531592" y="534254"/>
                    <a:pt x="1537420" y="540096"/>
                    <a:pt x="1549076" y="545937"/>
                  </a:cubicBezTo>
                  <a:cubicBezTo>
                    <a:pt x="1549076" y="551779"/>
                    <a:pt x="1560732" y="557621"/>
                    <a:pt x="1566560" y="551779"/>
                  </a:cubicBezTo>
                  <a:cubicBezTo>
                    <a:pt x="1560732" y="545937"/>
                    <a:pt x="1554904" y="540096"/>
                    <a:pt x="1566560" y="534254"/>
                  </a:cubicBezTo>
                  <a:cubicBezTo>
                    <a:pt x="1572388" y="528412"/>
                    <a:pt x="1578216" y="540096"/>
                    <a:pt x="1578216" y="545937"/>
                  </a:cubicBezTo>
                  <a:cubicBezTo>
                    <a:pt x="1589872" y="551779"/>
                    <a:pt x="1607356" y="545937"/>
                    <a:pt x="1619012" y="540096"/>
                  </a:cubicBezTo>
                  <a:cubicBezTo>
                    <a:pt x="1613184" y="528412"/>
                    <a:pt x="1601528" y="522571"/>
                    <a:pt x="1601528" y="505046"/>
                  </a:cubicBezTo>
                  <a:cubicBezTo>
                    <a:pt x="1607356" y="493362"/>
                    <a:pt x="1613184" y="475837"/>
                    <a:pt x="1624840" y="469995"/>
                  </a:cubicBezTo>
                  <a:cubicBezTo>
                    <a:pt x="1636496" y="464156"/>
                    <a:pt x="1636496" y="434948"/>
                    <a:pt x="1653980" y="446630"/>
                  </a:cubicBezTo>
                  <a:cubicBezTo>
                    <a:pt x="1665636" y="469995"/>
                    <a:pt x="1624840" y="481679"/>
                    <a:pt x="1630668" y="505046"/>
                  </a:cubicBezTo>
                  <a:cubicBezTo>
                    <a:pt x="1630668" y="522571"/>
                    <a:pt x="1636496" y="528412"/>
                    <a:pt x="1653980" y="534254"/>
                  </a:cubicBezTo>
                  <a:cubicBezTo>
                    <a:pt x="1653980" y="528412"/>
                    <a:pt x="1648152" y="522571"/>
                    <a:pt x="1648152" y="522571"/>
                  </a:cubicBezTo>
                  <a:cubicBezTo>
                    <a:pt x="1648152" y="516729"/>
                    <a:pt x="1642324" y="510887"/>
                    <a:pt x="1648152" y="505046"/>
                  </a:cubicBezTo>
                  <a:cubicBezTo>
                    <a:pt x="1659808" y="499204"/>
                    <a:pt x="1665636" y="516729"/>
                    <a:pt x="1677292" y="522571"/>
                  </a:cubicBezTo>
                  <a:cubicBezTo>
                    <a:pt x="1688948" y="522571"/>
                    <a:pt x="1706432" y="516729"/>
                    <a:pt x="1718088" y="510887"/>
                  </a:cubicBezTo>
                  <a:cubicBezTo>
                    <a:pt x="1718088" y="499204"/>
                    <a:pt x="1706432" y="499204"/>
                    <a:pt x="1706432" y="493362"/>
                  </a:cubicBezTo>
                  <a:cubicBezTo>
                    <a:pt x="1700604" y="475837"/>
                    <a:pt x="1712260" y="458313"/>
                    <a:pt x="1723916" y="446630"/>
                  </a:cubicBezTo>
                  <a:cubicBezTo>
                    <a:pt x="1729744" y="446630"/>
                    <a:pt x="1741400" y="440789"/>
                    <a:pt x="1753056" y="440789"/>
                  </a:cubicBezTo>
                  <a:cubicBezTo>
                    <a:pt x="1758884" y="458313"/>
                    <a:pt x="1729744" y="458313"/>
                    <a:pt x="1729744" y="475837"/>
                  </a:cubicBezTo>
                  <a:cubicBezTo>
                    <a:pt x="1729744" y="481679"/>
                    <a:pt x="1735572" y="487521"/>
                    <a:pt x="1741400" y="487521"/>
                  </a:cubicBezTo>
                  <a:cubicBezTo>
                    <a:pt x="1747228" y="493362"/>
                    <a:pt x="1758884" y="493362"/>
                    <a:pt x="1764712" y="481679"/>
                  </a:cubicBezTo>
                  <a:cubicBezTo>
                    <a:pt x="1764712" y="481679"/>
                    <a:pt x="1758884" y="475837"/>
                    <a:pt x="1753056" y="475837"/>
                  </a:cubicBezTo>
                  <a:cubicBezTo>
                    <a:pt x="1753056" y="469995"/>
                    <a:pt x="1753056" y="464156"/>
                    <a:pt x="1758884" y="464156"/>
                  </a:cubicBezTo>
                  <a:cubicBezTo>
                    <a:pt x="1764712" y="458313"/>
                    <a:pt x="1770540" y="458313"/>
                    <a:pt x="1776368" y="464156"/>
                  </a:cubicBezTo>
                  <a:cubicBezTo>
                    <a:pt x="1799680" y="475837"/>
                    <a:pt x="1817163" y="458313"/>
                    <a:pt x="1828819" y="452473"/>
                  </a:cubicBezTo>
                  <a:cubicBezTo>
                    <a:pt x="1828819" y="452473"/>
                    <a:pt x="1828819" y="452473"/>
                    <a:pt x="1817163" y="440789"/>
                  </a:cubicBezTo>
                  <a:cubicBezTo>
                    <a:pt x="1817163" y="434948"/>
                    <a:pt x="1817163" y="429106"/>
                    <a:pt x="1822991" y="423264"/>
                  </a:cubicBezTo>
                  <a:cubicBezTo>
                    <a:pt x="1834647" y="417422"/>
                    <a:pt x="1840475" y="434948"/>
                    <a:pt x="1846303" y="434948"/>
                  </a:cubicBezTo>
                  <a:cubicBezTo>
                    <a:pt x="1863787" y="446630"/>
                    <a:pt x="1881271" y="423264"/>
                    <a:pt x="1898755" y="423264"/>
                  </a:cubicBezTo>
                  <a:cubicBezTo>
                    <a:pt x="1910411" y="417422"/>
                    <a:pt x="1922067" y="417422"/>
                    <a:pt x="1927895" y="405739"/>
                  </a:cubicBezTo>
                  <a:cubicBezTo>
                    <a:pt x="1846303" y="423264"/>
                    <a:pt x="1764712" y="423264"/>
                    <a:pt x="1688948" y="429106"/>
                  </a:cubicBezTo>
                  <a:cubicBezTo>
                    <a:pt x="1607356" y="429106"/>
                    <a:pt x="1531592" y="423264"/>
                    <a:pt x="1450000" y="429106"/>
                  </a:cubicBezTo>
                  <a:cubicBezTo>
                    <a:pt x="1403376" y="434948"/>
                    <a:pt x="1362580" y="423264"/>
                    <a:pt x="1315957" y="423264"/>
                  </a:cubicBezTo>
                  <a:cubicBezTo>
                    <a:pt x="1298473" y="423264"/>
                    <a:pt x="1280989" y="429106"/>
                    <a:pt x="1263505" y="423264"/>
                  </a:cubicBezTo>
                  <a:cubicBezTo>
                    <a:pt x="1187741" y="417422"/>
                    <a:pt x="1111977" y="417422"/>
                    <a:pt x="1042041" y="405739"/>
                  </a:cubicBezTo>
                  <a:close/>
                  <a:moveTo>
                    <a:pt x="1010706" y="405129"/>
                  </a:moveTo>
                  <a:cubicBezTo>
                    <a:pt x="1007307" y="403991"/>
                    <a:pt x="1002897" y="404342"/>
                    <a:pt x="997018" y="407140"/>
                  </a:cubicBezTo>
                  <a:cubicBezTo>
                    <a:pt x="997018" y="418338"/>
                    <a:pt x="1002897" y="423938"/>
                    <a:pt x="1008777" y="429537"/>
                  </a:cubicBezTo>
                  <a:cubicBezTo>
                    <a:pt x="1014656" y="429537"/>
                    <a:pt x="1020535" y="435137"/>
                    <a:pt x="1026414" y="429537"/>
                  </a:cubicBezTo>
                  <a:cubicBezTo>
                    <a:pt x="1022005" y="425340"/>
                    <a:pt x="1020902" y="408541"/>
                    <a:pt x="1010706" y="405129"/>
                  </a:cubicBezTo>
                  <a:close/>
                  <a:moveTo>
                    <a:pt x="2016083" y="395942"/>
                  </a:moveTo>
                  <a:cubicBezTo>
                    <a:pt x="2003834" y="395942"/>
                    <a:pt x="2003834" y="401659"/>
                    <a:pt x="2003834" y="407375"/>
                  </a:cubicBezTo>
                  <a:cubicBezTo>
                    <a:pt x="2009959" y="407375"/>
                    <a:pt x="2009959" y="413091"/>
                    <a:pt x="2016083" y="407375"/>
                  </a:cubicBezTo>
                  <a:cubicBezTo>
                    <a:pt x="2016083" y="401659"/>
                    <a:pt x="2016083" y="395942"/>
                    <a:pt x="2016083" y="395942"/>
                  </a:cubicBezTo>
                  <a:close/>
                  <a:moveTo>
                    <a:pt x="2118970" y="388594"/>
                  </a:moveTo>
                  <a:cubicBezTo>
                    <a:pt x="2102172" y="400350"/>
                    <a:pt x="2102172" y="417989"/>
                    <a:pt x="2090974" y="435627"/>
                  </a:cubicBezTo>
                  <a:cubicBezTo>
                    <a:pt x="2090974" y="447385"/>
                    <a:pt x="2079775" y="465022"/>
                    <a:pt x="2085375" y="476782"/>
                  </a:cubicBezTo>
                  <a:cubicBezTo>
                    <a:pt x="2102172" y="447385"/>
                    <a:pt x="2113371" y="417989"/>
                    <a:pt x="2118970" y="388594"/>
                  </a:cubicBezTo>
                  <a:close/>
                  <a:moveTo>
                    <a:pt x="2131217" y="359197"/>
                  </a:moveTo>
                  <a:lnTo>
                    <a:pt x="2091771" y="373603"/>
                  </a:lnTo>
                  <a:lnTo>
                    <a:pt x="2091105" y="373692"/>
                  </a:lnTo>
                  <a:lnTo>
                    <a:pt x="2090976" y="373894"/>
                  </a:lnTo>
                  <a:lnTo>
                    <a:pt x="2084385" y="376301"/>
                  </a:lnTo>
                  <a:cubicBezTo>
                    <a:pt x="2067814" y="380019"/>
                    <a:pt x="2050522" y="382995"/>
                    <a:pt x="2033230" y="388944"/>
                  </a:cubicBezTo>
                  <a:cubicBezTo>
                    <a:pt x="2038994" y="394894"/>
                    <a:pt x="2044758" y="400843"/>
                    <a:pt x="2038994" y="406792"/>
                  </a:cubicBezTo>
                  <a:cubicBezTo>
                    <a:pt x="2044758" y="418689"/>
                    <a:pt x="2044758" y="436536"/>
                    <a:pt x="2056286" y="442486"/>
                  </a:cubicBezTo>
                  <a:cubicBezTo>
                    <a:pt x="2050522" y="436536"/>
                    <a:pt x="2050522" y="424638"/>
                    <a:pt x="2050522" y="418689"/>
                  </a:cubicBezTo>
                  <a:cubicBezTo>
                    <a:pt x="2050522" y="394894"/>
                    <a:pt x="2073578" y="388944"/>
                    <a:pt x="2090870" y="382995"/>
                  </a:cubicBezTo>
                  <a:cubicBezTo>
                    <a:pt x="2102398" y="394894"/>
                    <a:pt x="2113925" y="365146"/>
                    <a:pt x="2125453" y="382995"/>
                  </a:cubicBezTo>
                  <a:cubicBezTo>
                    <a:pt x="2125453" y="382995"/>
                    <a:pt x="2125453" y="382995"/>
                    <a:pt x="2125453" y="377045"/>
                  </a:cubicBezTo>
                  <a:cubicBezTo>
                    <a:pt x="2131217" y="371093"/>
                    <a:pt x="2131217" y="365146"/>
                    <a:pt x="2131217" y="359197"/>
                  </a:cubicBezTo>
                  <a:close/>
                  <a:moveTo>
                    <a:pt x="747151" y="349399"/>
                  </a:moveTo>
                  <a:cubicBezTo>
                    <a:pt x="752956" y="378445"/>
                    <a:pt x="770370" y="407491"/>
                    <a:pt x="781979" y="436539"/>
                  </a:cubicBezTo>
                  <a:cubicBezTo>
                    <a:pt x="793589" y="442347"/>
                    <a:pt x="787784" y="453966"/>
                    <a:pt x="793589" y="459776"/>
                  </a:cubicBezTo>
                  <a:cubicBezTo>
                    <a:pt x="805198" y="477203"/>
                    <a:pt x="805198" y="506250"/>
                    <a:pt x="822612" y="517868"/>
                  </a:cubicBezTo>
                  <a:cubicBezTo>
                    <a:pt x="822612" y="517868"/>
                    <a:pt x="822612" y="517868"/>
                    <a:pt x="863245" y="541105"/>
                  </a:cubicBezTo>
                  <a:cubicBezTo>
                    <a:pt x="880659" y="541105"/>
                    <a:pt x="892268" y="552723"/>
                    <a:pt x="903877" y="546915"/>
                  </a:cubicBezTo>
                  <a:cubicBezTo>
                    <a:pt x="903877" y="535295"/>
                    <a:pt x="903877" y="523678"/>
                    <a:pt x="909682" y="517868"/>
                  </a:cubicBezTo>
                  <a:cubicBezTo>
                    <a:pt x="886463" y="517868"/>
                    <a:pt x="863245" y="512058"/>
                    <a:pt x="845831" y="512058"/>
                  </a:cubicBezTo>
                  <a:cubicBezTo>
                    <a:pt x="811003" y="494630"/>
                    <a:pt x="793589" y="453966"/>
                    <a:pt x="787784" y="424918"/>
                  </a:cubicBezTo>
                  <a:cubicBezTo>
                    <a:pt x="799393" y="413302"/>
                    <a:pt x="787784" y="407491"/>
                    <a:pt x="787784" y="395874"/>
                  </a:cubicBezTo>
                  <a:cubicBezTo>
                    <a:pt x="793589" y="390065"/>
                    <a:pt x="776174" y="378445"/>
                    <a:pt x="793589" y="378445"/>
                  </a:cubicBezTo>
                  <a:cubicBezTo>
                    <a:pt x="811003" y="390065"/>
                    <a:pt x="799393" y="413302"/>
                    <a:pt x="816807" y="424918"/>
                  </a:cubicBezTo>
                  <a:cubicBezTo>
                    <a:pt x="816807" y="436539"/>
                    <a:pt x="828417" y="448156"/>
                    <a:pt x="816807" y="453966"/>
                  </a:cubicBezTo>
                  <a:cubicBezTo>
                    <a:pt x="816807" y="465584"/>
                    <a:pt x="828417" y="471393"/>
                    <a:pt x="828417" y="483013"/>
                  </a:cubicBezTo>
                  <a:cubicBezTo>
                    <a:pt x="840026" y="494630"/>
                    <a:pt x="857440" y="500441"/>
                    <a:pt x="869049" y="500441"/>
                  </a:cubicBezTo>
                  <a:cubicBezTo>
                    <a:pt x="863245" y="494630"/>
                    <a:pt x="857440" y="483013"/>
                    <a:pt x="851635" y="483013"/>
                  </a:cubicBezTo>
                  <a:cubicBezTo>
                    <a:pt x="834221" y="465584"/>
                    <a:pt x="828417" y="442347"/>
                    <a:pt x="828417" y="419110"/>
                  </a:cubicBezTo>
                  <a:cubicBezTo>
                    <a:pt x="828417" y="413302"/>
                    <a:pt x="816807" y="407491"/>
                    <a:pt x="822612" y="401682"/>
                  </a:cubicBezTo>
                  <a:cubicBezTo>
                    <a:pt x="828417" y="401682"/>
                    <a:pt x="834221" y="401682"/>
                    <a:pt x="840026" y="407491"/>
                  </a:cubicBezTo>
                  <a:cubicBezTo>
                    <a:pt x="845831" y="430728"/>
                    <a:pt x="845831" y="453966"/>
                    <a:pt x="857440" y="471393"/>
                  </a:cubicBezTo>
                  <a:cubicBezTo>
                    <a:pt x="857440" y="471393"/>
                    <a:pt x="857440" y="471393"/>
                    <a:pt x="863245" y="465584"/>
                  </a:cubicBezTo>
                  <a:cubicBezTo>
                    <a:pt x="880659" y="453966"/>
                    <a:pt x="869049" y="483013"/>
                    <a:pt x="886463" y="488821"/>
                  </a:cubicBezTo>
                  <a:cubicBezTo>
                    <a:pt x="892268" y="500441"/>
                    <a:pt x="903877" y="506250"/>
                    <a:pt x="915487" y="500441"/>
                  </a:cubicBezTo>
                  <a:cubicBezTo>
                    <a:pt x="874854" y="483013"/>
                    <a:pt x="869049" y="436539"/>
                    <a:pt x="857440" y="395874"/>
                  </a:cubicBezTo>
                  <a:cubicBezTo>
                    <a:pt x="857440" y="395874"/>
                    <a:pt x="857440" y="395874"/>
                    <a:pt x="857440" y="390065"/>
                  </a:cubicBezTo>
                  <a:cubicBezTo>
                    <a:pt x="863245" y="390065"/>
                    <a:pt x="869049" y="390065"/>
                    <a:pt x="869049" y="390065"/>
                  </a:cubicBezTo>
                  <a:cubicBezTo>
                    <a:pt x="869049" y="390065"/>
                    <a:pt x="869049" y="390065"/>
                    <a:pt x="880659" y="424918"/>
                  </a:cubicBezTo>
                  <a:cubicBezTo>
                    <a:pt x="886463" y="442347"/>
                    <a:pt x="886463" y="465584"/>
                    <a:pt x="903877" y="453966"/>
                  </a:cubicBezTo>
                  <a:cubicBezTo>
                    <a:pt x="909682" y="459776"/>
                    <a:pt x="915487" y="465584"/>
                    <a:pt x="915487" y="471393"/>
                  </a:cubicBezTo>
                  <a:cubicBezTo>
                    <a:pt x="927096" y="477203"/>
                    <a:pt x="938705" y="488821"/>
                    <a:pt x="950315" y="488821"/>
                  </a:cubicBezTo>
                  <a:cubicBezTo>
                    <a:pt x="950315" y="488821"/>
                    <a:pt x="956119" y="483013"/>
                    <a:pt x="956119" y="483013"/>
                  </a:cubicBezTo>
                  <a:cubicBezTo>
                    <a:pt x="927096" y="471393"/>
                    <a:pt x="915487" y="448156"/>
                    <a:pt x="909682" y="419110"/>
                  </a:cubicBezTo>
                  <a:cubicBezTo>
                    <a:pt x="909682" y="407491"/>
                    <a:pt x="898073" y="401682"/>
                    <a:pt x="903877" y="395874"/>
                  </a:cubicBezTo>
                  <a:cubicBezTo>
                    <a:pt x="909682" y="390065"/>
                    <a:pt x="915487" y="395874"/>
                    <a:pt x="915487" y="401682"/>
                  </a:cubicBezTo>
                  <a:cubicBezTo>
                    <a:pt x="927096" y="419110"/>
                    <a:pt x="927096" y="448156"/>
                    <a:pt x="944510" y="453966"/>
                  </a:cubicBezTo>
                  <a:cubicBezTo>
                    <a:pt x="950315" y="448156"/>
                    <a:pt x="938705" y="442347"/>
                    <a:pt x="932901" y="436539"/>
                  </a:cubicBezTo>
                  <a:cubicBezTo>
                    <a:pt x="961924" y="419110"/>
                    <a:pt x="956119" y="459776"/>
                    <a:pt x="979338" y="465584"/>
                  </a:cubicBezTo>
                  <a:cubicBezTo>
                    <a:pt x="990947" y="459776"/>
                    <a:pt x="1002557" y="453966"/>
                    <a:pt x="1014166" y="448156"/>
                  </a:cubicBezTo>
                  <a:cubicBezTo>
                    <a:pt x="990947" y="442347"/>
                    <a:pt x="990947" y="413302"/>
                    <a:pt x="973533" y="401682"/>
                  </a:cubicBezTo>
                  <a:cubicBezTo>
                    <a:pt x="932901" y="401682"/>
                    <a:pt x="903877" y="384254"/>
                    <a:pt x="869049" y="384254"/>
                  </a:cubicBezTo>
                  <a:cubicBezTo>
                    <a:pt x="828417" y="378445"/>
                    <a:pt x="793589" y="355208"/>
                    <a:pt x="752956" y="349399"/>
                  </a:cubicBezTo>
                  <a:cubicBezTo>
                    <a:pt x="752956" y="349399"/>
                    <a:pt x="752956" y="349399"/>
                    <a:pt x="747151" y="349399"/>
                  </a:cubicBezTo>
                  <a:close/>
                  <a:moveTo>
                    <a:pt x="728473" y="302853"/>
                  </a:moveTo>
                  <a:cubicBezTo>
                    <a:pt x="722654" y="308644"/>
                    <a:pt x="734293" y="314435"/>
                    <a:pt x="734293" y="326014"/>
                  </a:cubicBezTo>
                  <a:cubicBezTo>
                    <a:pt x="751750" y="326014"/>
                    <a:pt x="757569" y="337596"/>
                    <a:pt x="775027" y="337596"/>
                  </a:cubicBezTo>
                  <a:cubicBezTo>
                    <a:pt x="815762" y="349175"/>
                    <a:pt x="856496" y="372336"/>
                    <a:pt x="903050" y="378127"/>
                  </a:cubicBezTo>
                  <a:cubicBezTo>
                    <a:pt x="996158" y="395499"/>
                    <a:pt x="1095085" y="407075"/>
                    <a:pt x="1188192" y="407075"/>
                  </a:cubicBezTo>
                  <a:cubicBezTo>
                    <a:pt x="1223108" y="407075"/>
                    <a:pt x="1263842" y="418657"/>
                    <a:pt x="1304577" y="412867"/>
                  </a:cubicBezTo>
                  <a:cubicBezTo>
                    <a:pt x="1362769" y="407075"/>
                    <a:pt x="1420962" y="430237"/>
                    <a:pt x="1479154" y="412867"/>
                  </a:cubicBezTo>
                  <a:cubicBezTo>
                    <a:pt x="1595539" y="418657"/>
                    <a:pt x="1700285" y="418657"/>
                    <a:pt x="1810850" y="407075"/>
                  </a:cubicBezTo>
                  <a:cubicBezTo>
                    <a:pt x="1857404" y="407075"/>
                    <a:pt x="1903958" y="395499"/>
                    <a:pt x="1950511" y="395499"/>
                  </a:cubicBezTo>
                  <a:cubicBezTo>
                    <a:pt x="1962150" y="389706"/>
                    <a:pt x="1962150" y="389706"/>
                    <a:pt x="1973788" y="389706"/>
                  </a:cubicBezTo>
                  <a:cubicBezTo>
                    <a:pt x="2014523" y="378127"/>
                    <a:pt x="2061077" y="366546"/>
                    <a:pt x="2101811" y="354965"/>
                  </a:cubicBezTo>
                  <a:cubicBezTo>
                    <a:pt x="2125088" y="349175"/>
                    <a:pt x="2148365" y="343385"/>
                    <a:pt x="2148365" y="314435"/>
                  </a:cubicBezTo>
                  <a:cubicBezTo>
                    <a:pt x="2119269" y="314435"/>
                    <a:pt x="2101811" y="343385"/>
                    <a:pt x="2066896" y="343385"/>
                  </a:cubicBezTo>
                  <a:cubicBezTo>
                    <a:pt x="2037800" y="349175"/>
                    <a:pt x="2002884" y="349175"/>
                    <a:pt x="1973788" y="354965"/>
                  </a:cubicBezTo>
                  <a:cubicBezTo>
                    <a:pt x="1915596" y="366546"/>
                    <a:pt x="1857404" y="372336"/>
                    <a:pt x="1793392" y="378127"/>
                  </a:cubicBezTo>
                  <a:cubicBezTo>
                    <a:pt x="1700285" y="378127"/>
                    <a:pt x="1595539" y="383915"/>
                    <a:pt x="1496612" y="378127"/>
                  </a:cubicBezTo>
                  <a:cubicBezTo>
                    <a:pt x="1426781" y="372336"/>
                    <a:pt x="1351131" y="372336"/>
                    <a:pt x="1281300" y="372336"/>
                  </a:cubicBezTo>
                  <a:cubicBezTo>
                    <a:pt x="1205650" y="360755"/>
                    <a:pt x="1124181" y="360755"/>
                    <a:pt x="1048531" y="343385"/>
                  </a:cubicBezTo>
                  <a:cubicBezTo>
                    <a:pt x="1048531" y="343385"/>
                    <a:pt x="1048531" y="343385"/>
                    <a:pt x="961243" y="337596"/>
                  </a:cubicBezTo>
                  <a:cubicBezTo>
                    <a:pt x="914689" y="326014"/>
                    <a:pt x="862316" y="326014"/>
                    <a:pt x="815762" y="314435"/>
                  </a:cubicBezTo>
                  <a:cubicBezTo>
                    <a:pt x="786666" y="308644"/>
                    <a:pt x="757569" y="308644"/>
                    <a:pt x="728473" y="302853"/>
                  </a:cubicBezTo>
                  <a:close/>
                  <a:moveTo>
                    <a:pt x="793750" y="103084"/>
                  </a:moveTo>
                  <a:cubicBezTo>
                    <a:pt x="795934" y="103798"/>
                    <a:pt x="797390" y="105227"/>
                    <a:pt x="797390" y="105227"/>
                  </a:cubicBezTo>
                  <a:cubicBezTo>
                    <a:pt x="791566" y="116659"/>
                    <a:pt x="779920" y="128091"/>
                    <a:pt x="791566" y="133807"/>
                  </a:cubicBezTo>
                  <a:cubicBezTo>
                    <a:pt x="820682" y="133807"/>
                    <a:pt x="849798" y="145239"/>
                    <a:pt x="873091" y="156671"/>
                  </a:cubicBezTo>
                  <a:cubicBezTo>
                    <a:pt x="913853" y="162387"/>
                    <a:pt x="942969" y="156671"/>
                    <a:pt x="977908" y="150955"/>
                  </a:cubicBezTo>
                  <a:cubicBezTo>
                    <a:pt x="1007024" y="139523"/>
                    <a:pt x="1041963" y="139523"/>
                    <a:pt x="1076902" y="139523"/>
                  </a:cubicBezTo>
                  <a:cubicBezTo>
                    <a:pt x="1158427" y="128091"/>
                    <a:pt x="1245774" y="133807"/>
                    <a:pt x="1327299" y="133807"/>
                  </a:cubicBezTo>
                  <a:cubicBezTo>
                    <a:pt x="1397177" y="128091"/>
                    <a:pt x="1461232" y="133807"/>
                    <a:pt x="1531110" y="128091"/>
                  </a:cubicBezTo>
                  <a:cubicBezTo>
                    <a:pt x="1595165" y="133807"/>
                    <a:pt x="1659220" y="133807"/>
                    <a:pt x="1723275" y="139523"/>
                  </a:cubicBezTo>
                  <a:cubicBezTo>
                    <a:pt x="1775683" y="145239"/>
                    <a:pt x="1828092" y="145239"/>
                    <a:pt x="1880500" y="156671"/>
                  </a:cubicBezTo>
                  <a:cubicBezTo>
                    <a:pt x="1927086" y="162387"/>
                    <a:pt x="1967848" y="173819"/>
                    <a:pt x="2014433" y="185250"/>
                  </a:cubicBezTo>
                  <a:cubicBezTo>
                    <a:pt x="2055195" y="179535"/>
                    <a:pt x="2095958" y="173819"/>
                    <a:pt x="2130897" y="150955"/>
                  </a:cubicBezTo>
                  <a:cubicBezTo>
                    <a:pt x="2136720" y="145239"/>
                    <a:pt x="2136720" y="133807"/>
                    <a:pt x="2136720" y="122375"/>
                  </a:cubicBezTo>
                  <a:cubicBezTo>
                    <a:pt x="2142543" y="116659"/>
                    <a:pt x="2148366" y="128091"/>
                    <a:pt x="2148366" y="133807"/>
                  </a:cubicBezTo>
                  <a:cubicBezTo>
                    <a:pt x="2148366" y="145239"/>
                    <a:pt x="2142543" y="150955"/>
                    <a:pt x="2142543" y="156671"/>
                  </a:cubicBezTo>
                  <a:cubicBezTo>
                    <a:pt x="2090134" y="185250"/>
                    <a:pt x="2031903" y="185250"/>
                    <a:pt x="1979494" y="202398"/>
                  </a:cubicBezTo>
                  <a:cubicBezTo>
                    <a:pt x="1857208" y="208114"/>
                    <a:pt x="1857208" y="208114"/>
                    <a:pt x="1857208" y="208114"/>
                  </a:cubicBezTo>
                  <a:cubicBezTo>
                    <a:pt x="1740744" y="213830"/>
                    <a:pt x="1740744" y="213830"/>
                    <a:pt x="1740744" y="213830"/>
                  </a:cubicBezTo>
                  <a:cubicBezTo>
                    <a:pt x="1670866" y="213830"/>
                    <a:pt x="1595165" y="219546"/>
                    <a:pt x="1525287" y="219546"/>
                  </a:cubicBezTo>
                  <a:cubicBezTo>
                    <a:pt x="1432116" y="213830"/>
                    <a:pt x="1327299" y="213830"/>
                    <a:pt x="1234128" y="202398"/>
                  </a:cubicBezTo>
                  <a:cubicBezTo>
                    <a:pt x="1187542" y="202398"/>
                    <a:pt x="1135134" y="202398"/>
                    <a:pt x="1088549" y="196682"/>
                  </a:cubicBezTo>
                  <a:cubicBezTo>
                    <a:pt x="1007024" y="190966"/>
                    <a:pt x="937146" y="173819"/>
                    <a:pt x="855621" y="156671"/>
                  </a:cubicBezTo>
                  <a:cubicBezTo>
                    <a:pt x="832329" y="156671"/>
                    <a:pt x="809036" y="139523"/>
                    <a:pt x="779920" y="139523"/>
                  </a:cubicBezTo>
                  <a:cubicBezTo>
                    <a:pt x="774097" y="133807"/>
                    <a:pt x="774097" y="133807"/>
                    <a:pt x="774097" y="128091"/>
                  </a:cubicBezTo>
                  <a:cubicBezTo>
                    <a:pt x="774097" y="116659"/>
                    <a:pt x="779920" y="110943"/>
                    <a:pt x="785743" y="105227"/>
                  </a:cubicBezTo>
                  <a:cubicBezTo>
                    <a:pt x="788655" y="102369"/>
                    <a:pt x="791566" y="102369"/>
                    <a:pt x="793750" y="103084"/>
                  </a:cubicBezTo>
                  <a:close/>
                  <a:moveTo>
                    <a:pt x="1461093" y="10065"/>
                  </a:moveTo>
                  <a:cubicBezTo>
                    <a:pt x="1445078" y="10790"/>
                    <a:pt x="1429063" y="12239"/>
                    <a:pt x="1414504" y="12239"/>
                  </a:cubicBezTo>
                  <a:cubicBezTo>
                    <a:pt x="1350445" y="12239"/>
                    <a:pt x="1280562" y="12239"/>
                    <a:pt x="1216502" y="12239"/>
                  </a:cubicBezTo>
                  <a:cubicBezTo>
                    <a:pt x="1152443" y="12239"/>
                    <a:pt x="1088383" y="23825"/>
                    <a:pt x="1030147" y="23825"/>
                  </a:cubicBezTo>
                  <a:cubicBezTo>
                    <a:pt x="960264" y="23825"/>
                    <a:pt x="896205" y="35413"/>
                    <a:pt x="832145" y="47001"/>
                  </a:cubicBezTo>
                  <a:cubicBezTo>
                    <a:pt x="808851" y="52797"/>
                    <a:pt x="779733" y="52797"/>
                    <a:pt x="756439" y="58591"/>
                  </a:cubicBezTo>
                  <a:cubicBezTo>
                    <a:pt x="721497" y="81762"/>
                    <a:pt x="663261" y="87558"/>
                    <a:pt x="663261" y="139700"/>
                  </a:cubicBezTo>
                  <a:cubicBezTo>
                    <a:pt x="651614" y="191844"/>
                    <a:pt x="669085" y="243985"/>
                    <a:pt x="709850" y="278747"/>
                  </a:cubicBezTo>
                  <a:cubicBezTo>
                    <a:pt x="750615" y="301922"/>
                    <a:pt x="797204" y="296128"/>
                    <a:pt x="837969" y="307717"/>
                  </a:cubicBezTo>
                  <a:cubicBezTo>
                    <a:pt x="872911" y="313511"/>
                    <a:pt x="902028" y="313511"/>
                    <a:pt x="931146" y="319303"/>
                  </a:cubicBezTo>
                  <a:cubicBezTo>
                    <a:pt x="1041795" y="336686"/>
                    <a:pt x="1146619" y="342479"/>
                    <a:pt x="1257267" y="354066"/>
                  </a:cubicBezTo>
                  <a:cubicBezTo>
                    <a:pt x="1338798" y="359858"/>
                    <a:pt x="1426152" y="359858"/>
                    <a:pt x="1513506" y="371447"/>
                  </a:cubicBezTo>
                  <a:cubicBezTo>
                    <a:pt x="1542623" y="365653"/>
                    <a:pt x="1571741" y="371447"/>
                    <a:pt x="1600859" y="365653"/>
                  </a:cubicBezTo>
                  <a:cubicBezTo>
                    <a:pt x="1694037" y="365653"/>
                    <a:pt x="1798861" y="365653"/>
                    <a:pt x="1892039" y="354066"/>
                  </a:cubicBezTo>
                  <a:cubicBezTo>
                    <a:pt x="1921157" y="348273"/>
                    <a:pt x="1950275" y="348273"/>
                    <a:pt x="1973569" y="342479"/>
                  </a:cubicBezTo>
                  <a:cubicBezTo>
                    <a:pt x="2014334" y="336686"/>
                    <a:pt x="2049276" y="330891"/>
                    <a:pt x="2090041" y="325097"/>
                  </a:cubicBezTo>
                  <a:cubicBezTo>
                    <a:pt x="2113335" y="313511"/>
                    <a:pt x="2136630" y="301922"/>
                    <a:pt x="2159924" y="290336"/>
                  </a:cubicBezTo>
                  <a:cubicBezTo>
                    <a:pt x="2194865" y="284541"/>
                    <a:pt x="2212336" y="249779"/>
                    <a:pt x="2223983" y="215018"/>
                  </a:cubicBezTo>
                  <a:cubicBezTo>
                    <a:pt x="2229807" y="186048"/>
                    <a:pt x="2241454" y="157081"/>
                    <a:pt x="2229807" y="128110"/>
                  </a:cubicBezTo>
                  <a:cubicBezTo>
                    <a:pt x="2200689" y="110731"/>
                    <a:pt x="2177395" y="93350"/>
                    <a:pt x="2142453" y="87558"/>
                  </a:cubicBezTo>
                  <a:cubicBezTo>
                    <a:pt x="2049276" y="75970"/>
                    <a:pt x="1956098" y="41206"/>
                    <a:pt x="1851274" y="41206"/>
                  </a:cubicBezTo>
                  <a:cubicBezTo>
                    <a:pt x="1740625" y="18032"/>
                    <a:pt x="1624154" y="12239"/>
                    <a:pt x="1507682" y="12239"/>
                  </a:cubicBezTo>
                  <a:cubicBezTo>
                    <a:pt x="1493123" y="9342"/>
                    <a:pt x="1477108" y="9342"/>
                    <a:pt x="1461093" y="10065"/>
                  </a:cubicBezTo>
                  <a:close/>
                  <a:moveTo>
                    <a:pt x="1414989" y="0"/>
                  </a:moveTo>
                  <a:cubicBezTo>
                    <a:pt x="1601325" y="0"/>
                    <a:pt x="1781838" y="11607"/>
                    <a:pt x="1962351" y="40626"/>
                  </a:cubicBezTo>
                  <a:cubicBezTo>
                    <a:pt x="2014758" y="40626"/>
                    <a:pt x="2061342" y="69646"/>
                    <a:pt x="2113749" y="75450"/>
                  </a:cubicBezTo>
                  <a:cubicBezTo>
                    <a:pt x="2160333" y="75450"/>
                    <a:pt x="2195271" y="92859"/>
                    <a:pt x="2236032" y="116075"/>
                  </a:cubicBezTo>
                  <a:cubicBezTo>
                    <a:pt x="2253501" y="139288"/>
                    <a:pt x="2247678" y="162505"/>
                    <a:pt x="2241855" y="191523"/>
                  </a:cubicBezTo>
                  <a:cubicBezTo>
                    <a:pt x="2236032" y="232150"/>
                    <a:pt x="2218563" y="272776"/>
                    <a:pt x="2183625" y="295991"/>
                  </a:cubicBezTo>
                  <a:cubicBezTo>
                    <a:pt x="2177802" y="295991"/>
                    <a:pt x="2166156" y="301795"/>
                    <a:pt x="2166156" y="313406"/>
                  </a:cubicBezTo>
                  <a:cubicBezTo>
                    <a:pt x="2142864" y="394656"/>
                    <a:pt x="2102103" y="464301"/>
                    <a:pt x="2072988" y="545553"/>
                  </a:cubicBezTo>
                  <a:cubicBezTo>
                    <a:pt x="2055519" y="574573"/>
                    <a:pt x="2049696" y="615199"/>
                    <a:pt x="2032227" y="644217"/>
                  </a:cubicBezTo>
                  <a:cubicBezTo>
                    <a:pt x="2026404" y="661630"/>
                    <a:pt x="2026404" y="679041"/>
                    <a:pt x="2014758" y="696453"/>
                  </a:cubicBezTo>
                  <a:cubicBezTo>
                    <a:pt x="2003112" y="708060"/>
                    <a:pt x="2008935" y="725471"/>
                    <a:pt x="1997289" y="737078"/>
                  </a:cubicBezTo>
                  <a:cubicBezTo>
                    <a:pt x="1968174" y="841548"/>
                    <a:pt x="1933236" y="951822"/>
                    <a:pt x="1921590" y="1062092"/>
                  </a:cubicBezTo>
                  <a:cubicBezTo>
                    <a:pt x="1921590" y="1067898"/>
                    <a:pt x="1915767" y="1079506"/>
                    <a:pt x="1921590" y="1091113"/>
                  </a:cubicBezTo>
                  <a:cubicBezTo>
                    <a:pt x="1909944" y="1166540"/>
                    <a:pt x="1915767" y="1247793"/>
                    <a:pt x="1904121" y="1334849"/>
                  </a:cubicBezTo>
                  <a:cubicBezTo>
                    <a:pt x="1898298" y="1392887"/>
                    <a:pt x="1909944" y="1456728"/>
                    <a:pt x="1915767" y="1520570"/>
                  </a:cubicBezTo>
                  <a:cubicBezTo>
                    <a:pt x="1921590" y="1578607"/>
                    <a:pt x="1921590" y="1630841"/>
                    <a:pt x="1944882" y="1683075"/>
                  </a:cubicBezTo>
                  <a:cubicBezTo>
                    <a:pt x="1950705" y="1717898"/>
                    <a:pt x="1950705" y="1758524"/>
                    <a:pt x="1968174" y="1793347"/>
                  </a:cubicBezTo>
                  <a:cubicBezTo>
                    <a:pt x="1979820" y="1845580"/>
                    <a:pt x="2008935" y="1897814"/>
                    <a:pt x="2026404" y="1950048"/>
                  </a:cubicBezTo>
                  <a:cubicBezTo>
                    <a:pt x="2072988" y="2054516"/>
                    <a:pt x="2142864" y="2147376"/>
                    <a:pt x="2212740" y="2240236"/>
                  </a:cubicBezTo>
                  <a:cubicBezTo>
                    <a:pt x="2270970" y="2350508"/>
                    <a:pt x="2369961" y="2437565"/>
                    <a:pt x="2439837" y="2542032"/>
                  </a:cubicBezTo>
                  <a:cubicBezTo>
                    <a:pt x="2486421" y="2605874"/>
                    <a:pt x="2538828" y="2663911"/>
                    <a:pt x="2573766" y="2733557"/>
                  </a:cubicBezTo>
                  <a:cubicBezTo>
                    <a:pt x="2597058" y="2756772"/>
                    <a:pt x="2597058" y="2791594"/>
                    <a:pt x="2620350" y="2814809"/>
                  </a:cubicBezTo>
                  <a:cubicBezTo>
                    <a:pt x="2672757" y="2890258"/>
                    <a:pt x="2696049" y="2977315"/>
                    <a:pt x="2742633" y="3058567"/>
                  </a:cubicBezTo>
                  <a:cubicBezTo>
                    <a:pt x="2760102" y="3128213"/>
                    <a:pt x="2795040" y="3192054"/>
                    <a:pt x="2800863" y="3267503"/>
                  </a:cubicBezTo>
                  <a:cubicBezTo>
                    <a:pt x="2812509" y="3360363"/>
                    <a:pt x="2824155" y="3459027"/>
                    <a:pt x="2835801" y="3557691"/>
                  </a:cubicBezTo>
                  <a:cubicBezTo>
                    <a:pt x="2829978" y="3592514"/>
                    <a:pt x="2841624" y="3627337"/>
                    <a:pt x="2835801" y="3656355"/>
                  </a:cubicBezTo>
                  <a:cubicBezTo>
                    <a:pt x="2835801" y="3737608"/>
                    <a:pt x="2818332" y="3824665"/>
                    <a:pt x="2812509" y="3905917"/>
                  </a:cubicBezTo>
                  <a:cubicBezTo>
                    <a:pt x="2795040" y="3958151"/>
                    <a:pt x="2789217" y="4016189"/>
                    <a:pt x="2760102" y="4062619"/>
                  </a:cubicBezTo>
                  <a:cubicBezTo>
                    <a:pt x="2736810" y="4120657"/>
                    <a:pt x="2713518" y="4184498"/>
                    <a:pt x="2678580" y="4236732"/>
                  </a:cubicBezTo>
                  <a:cubicBezTo>
                    <a:pt x="2637819" y="4300573"/>
                    <a:pt x="2597058" y="4364415"/>
                    <a:pt x="2556297" y="4428256"/>
                  </a:cubicBezTo>
                  <a:cubicBezTo>
                    <a:pt x="2463129" y="4555939"/>
                    <a:pt x="2340846" y="4666211"/>
                    <a:pt x="2212740" y="4753267"/>
                  </a:cubicBezTo>
                  <a:cubicBezTo>
                    <a:pt x="2177802" y="4788090"/>
                    <a:pt x="2119572" y="4817109"/>
                    <a:pt x="2125395" y="4875146"/>
                  </a:cubicBezTo>
                  <a:cubicBezTo>
                    <a:pt x="2119572" y="4915773"/>
                    <a:pt x="2137041" y="4956399"/>
                    <a:pt x="2154510" y="4991222"/>
                  </a:cubicBezTo>
                  <a:cubicBezTo>
                    <a:pt x="2171979" y="5020240"/>
                    <a:pt x="2201094" y="5043456"/>
                    <a:pt x="2230209" y="5060867"/>
                  </a:cubicBezTo>
                  <a:cubicBezTo>
                    <a:pt x="2253501" y="5101493"/>
                    <a:pt x="2241855" y="5153727"/>
                    <a:pt x="2241855" y="5200157"/>
                  </a:cubicBezTo>
                  <a:cubicBezTo>
                    <a:pt x="2236032" y="5229176"/>
                    <a:pt x="2230209" y="5258195"/>
                    <a:pt x="2212740" y="5281410"/>
                  </a:cubicBezTo>
                  <a:cubicBezTo>
                    <a:pt x="2195271" y="5287214"/>
                    <a:pt x="2189448" y="5304625"/>
                    <a:pt x="2177802" y="5310429"/>
                  </a:cubicBezTo>
                  <a:cubicBezTo>
                    <a:pt x="2125395" y="5356859"/>
                    <a:pt x="2067165" y="5385878"/>
                    <a:pt x="2003112" y="5409093"/>
                  </a:cubicBezTo>
                  <a:cubicBezTo>
                    <a:pt x="1939059" y="5432308"/>
                    <a:pt x="1869183" y="5443915"/>
                    <a:pt x="1799307" y="5467130"/>
                  </a:cubicBezTo>
                  <a:cubicBezTo>
                    <a:pt x="1758546" y="5472934"/>
                    <a:pt x="1717785" y="5484542"/>
                    <a:pt x="1671201" y="5484542"/>
                  </a:cubicBezTo>
                  <a:cubicBezTo>
                    <a:pt x="1601325" y="5478738"/>
                    <a:pt x="1531449" y="5490345"/>
                    <a:pt x="1461573" y="5490345"/>
                  </a:cubicBezTo>
                  <a:cubicBezTo>
                    <a:pt x="1409166" y="5490345"/>
                    <a:pt x="1345113" y="5490345"/>
                    <a:pt x="1292706" y="5484542"/>
                  </a:cubicBezTo>
                  <a:cubicBezTo>
                    <a:pt x="1147131" y="5496149"/>
                    <a:pt x="1013202" y="5467130"/>
                    <a:pt x="885096" y="5426504"/>
                  </a:cubicBezTo>
                  <a:cubicBezTo>
                    <a:pt x="821043" y="5420700"/>
                    <a:pt x="774459" y="5380074"/>
                    <a:pt x="716229" y="5345251"/>
                  </a:cubicBezTo>
                  <a:cubicBezTo>
                    <a:pt x="692937" y="5316233"/>
                    <a:pt x="652176" y="5298821"/>
                    <a:pt x="628884" y="5263999"/>
                  </a:cubicBezTo>
                  <a:cubicBezTo>
                    <a:pt x="623061" y="5263999"/>
                    <a:pt x="623061" y="5263999"/>
                    <a:pt x="623061" y="5263999"/>
                  </a:cubicBezTo>
                  <a:cubicBezTo>
                    <a:pt x="599769" y="5205961"/>
                    <a:pt x="599769" y="5130512"/>
                    <a:pt x="605592" y="5072474"/>
                  </a:cubicBezTo>
                  <a:cubicBezTo>
                    <a:pt x="623061" y="5026044"/>
                    <a:pt x="669645" y="4997025"/>
                    <a:pt x="692937" y="4956399"/>
                  </a:cubicBezTo>
                  <a:cubicBezTo>
                    <a:pt x="698760" y="4915773"/>
                    <a:pt x="716229" y="4869343"/>
                    <a:pt x="698760" y="4834520"/>
                  </a:cubicBezTo>
                  <a:cubicBezTo>
                    <a:pt x="663822" y="4782286"/>
                    <a:pt x="617238" y="4741660"/>
                    <a:pt x="570654" y="4706837"/>
                  </a:cubicBezTo>
                  <a:cubicBezTo>
                    <a:pt x="314442" y="4468883"/>
                    <a:pt x="314442" y="4468883"/>
                    <a:pt x="314442" y="4468883"/>
                  </a:cubicBezTo>
                  <a:cubicBezTo>
                    <a:pt x="285327" y="4439864"/>
                    <a:pt x="262035" y="4405041"/>
                    <a:pt x="238743" y="4376022"/>
                  </a:cubicBezTo>
                  <a:cubicBezTo>
                    <a:pt x="232920" y="4370219"/>
                    <a:pt x="238743" y="4364415"/>
                    <a:pt x="227097" y="4364415"/>
                  </a:cubicBezTo>
                  <a:cubicBezTo>
                    <a:pt x="215451" y="4352807"/>
                    <a:pt x="215451" y="4335396"/>
                    <a:pt x="197982" y="4329592"/>
                  </a:cubicBezTo>
                  <a:cubicBezTo>
                    <a:pt x="163044" y="4271555"/>
                    <a:pt x="128106" y="4207713"/>
                    <a:pt x="104814" y="4138068"/>
                  </a:cubicBezTo>
                  <a:cubicBezTo>
                    <a:pt x="93168" y="4126460"/>
                    <a:pt x="93168" y="4103245"/>
                    <a:pt x="87345" y="4085834"/>
                  </a:cubicBezTo>
                  <a:cubicBezTo>
                    <a:pt x="75699" y="4068423"/>
                    <a:pt x="75699" y="4045208"/>
                    <a:pt x="69876" y="4033600"/>
                  </a:cubicBezTo>
                  <a:cubicBezTo>
                    <a:pt x="64053" y="4010385"/>
                    <a:pt x="58230" y="3987170"/>
                    <a:pt x="52407" y="3963955"/>
                  </a:cubicBezTo>
                  <a:cubicBezTo>
                    <a:pt x="52407" y="3952347"/>
                    <a:pt x="46584" y="3940740"/>
                    <a:pt x="40761" y="3929132"/>
                  </a:cubicBezTo>
                  <a:cubicBezTo>
                    <a:pt x="52407" y="3917525"/>
                    <a:pt x="29115" y="3905917"/>
                    <a:pt x="40761" y="3894310"/>
                  </a:cubicBezTo>
                  <a:cubicBezTo>
                    <a:pt x="29115" y="3865291"/>
                    <a:pt x="23292" y="3836272"/>
                    <a:pt x="23292" y="3801450"/>
                  </a:cubicBezTo>
                  <a:cubicBezTo>
                    <a:pt x="11646" y="3789842"/>
                    <a:pt x="17469" y="3772431"/>
                    <a:pt x="11646" y="3755019"/>
                  </a:cubicBezTo>
                  <a:cubicBezTo>
                    <a:pt x="5823" y="3708589"/>
                    <a:pt x="11646" y="3673767"/>
                    <a:pt x="5823" y="3633140"/>
                  </a:cubicBezTo>
                  <a:cubicBezTo>
                    <a:pt x="0" y="3621533"/>
                    <a:pt x="0" y="3621533"/>
                    <a:pt x="0" y="3621533"/>
                  </a:cubicBezTo>
                  <a:cubicBezTo>
                    <a:pt x="5823" y="3586710"/>
                    <a:pt x="0" y="3557691"/>
                    <a:pt x="11646" y="3522869"/>
                  </a:cubicBezTo>
                  <a:cubicBezTo>
                    <a:pt x="5823" y="3499654"/>
                    <a:pt x="5823" y="3470635"/>
                    <a:pt x="11646" y="3447420"/>
                  </a:cubicBezTo>
                  <a:cubicBezTo>
                    <a:pt x="5823" y="3400990"/>
                    <a:pt x="23292" y="3360363"/>
                    <a:pt x="23292" y="3319737"/>
                  </a:cubicBezTo>
                  <a:cubicBezTo>
                    <a:pt x="29115" y="3284914"/>
                    <a:pt x="40761" y="3255896"/>
                    <a:pt x="40761" y="3221073"/>
                  </a:cubicBezTo>
                  <a:cubicBezTo>
                    <a:pt x="46584" y="3192054"/>
                    <a:pt x="52407" y="3163035"/>
                    <a:pt x="69876" y="3139820"/>
                  </a:cubicBezTo>
                  <a:cubicBezTo>
                    <a:pt x="81522" y="3093390"/>
                    <a:pt x="93168" y="3052764"/>
                    <a:pt x="110637" y="3012137"/>
                  </a:cubicBezTo>
                  <a:cubicBezTo>
                    <a:pt x="128106" y="2977315"/>
                    <a:pt x="128106" y="2977315"/>
                    <a:pt x="128106" y="2977315"/>
                  </a:cubicBezTo>
                  <a:cubicBezTo>
                    <a:pt x="128106" y="2959903"/>
                    <a:pt x="145575" y="2954100"/>
                    <a:pt x="145575" y="2936688"/>
                  </a:cubicBezTo>
                  <a:cubicBezTo>
                    <a:pt x="157221" y="2930885"/>
                    <a:pt x="151398" y="2925081"/>
                    <a:pt x="157221" y="2913473"/>
                  </a:cubicBezTo>
                  <a:cubicBezTo>
                    <a:pt x="174690" y="2867043"/>
                    <a:pt x="174690" y="2867043"/>
                    <a:pt x="174690" y="2867043"/>
                  </a:cubicBezTo>
                  <a:cubicBezTo>
                    <a:pt x="238743" y="2739360"/>
                    <a:pt x="314442" y="2617481"/>
                    <a:pt x="413433" y="2513013"/>
                  </a:cubicBezTo>
                  <a:cubicBezTo>
                    <a:pt x="448371" y="2460780"/>
                    <a:pt x="500778" y="2414349"/>
                    <a:pt x="529893" y="2356312"/>
                  </a:cubicBezTo>
                  <a:cubicBezTo>
                    <a:pt x="541539" y="2344704"/>
                    <a:pt x="553185" y="2327293"/>
                    <a:pt x="564831" y="2315685"/>
                  </a:cubicBezTo>
                  <a:cubicBezTo>
                    <a:pt x="605592" y="2257648"/>
                    <a:pt x="646353" y="2199610"/>
                    <a:pt x="692937" y="2147376"/>
                  </a:cubicBezTo>
                  <a:cubicBezTo>
                    <a:pt x="733698" y="2071927"/>
                    <a:pt x="774459" y="2002282"/>
                    <a:pt x="809397" y="1921029"/>
                  </a:cubicBezTo>
                  <a:cubicBezTo>
                    <a:pt x="832689" y="1880403"/>
                    <a:pt x="844335" y="1833973"/>
                    <a:pt x="867627" y="1793347"/>
                  </a:cubicBezTo>
                  <a:cubicBezTo>
                    <a:pt x="896742" y="1717898"/>
                    <a:pt x="914211" y="1636645"/>
                    <a:pt x="920034" y="1549588"/>
                  </a:cubicBezTo>
                  <a:cubicBezTo>
                    <a:pt x="925857" y="1503158"/>
                    <a:pt x="937503" y="1450924"/>
                    <a:pt x="937503" y="1404494"/>
                  </a:cubicBezTo>
                  <a:cubicBezTo>
                    <a:pt x="943326" y="1387083"/>
                    <a:pt x="943326" y="1363868"/>
                    <a:pt x="943326" y="1346457"/>
                  </a:cubicBezTo>
                  <a:cubicBezTo>
                    <a:pt x="949149" y="1300026"/>
                    <a:pt x="943326" y="1259400"/>
                    <a:pt x="943326" y="1212970"/>
                  </a:cubicBezTo>
                  <a:cubicBezTo>
                    <a:pt x="943326" y="1125914"/>
                    <a:pt x="925857" y="1056290"/>
                    <a:pt x="925857" y="969234"/>
                  </a:cubicBezTo>
                  <a:cubicBezTo>
                    <a:pt x="920034" y="905387"/>
                    <a:pt x="902565" y="841548"/>
                    <a:pt x="885096" y="783508"/>
                  </a:cubicBezTo>
                  <a:cubicBezTo>
                    <a:pt x="867627" y="696453"/>
                    <a:pt x="838512" y="615199"/>
                    <a:pt x="809397" y="528143"/>
                  </a:cubicBezTo>
                  <a:cubicBezTo>
                    <a:pt x="786105" y="481714"/>
                    <a:pt x="774459" y="429479"/>
                    <a:pt x="745344" y="383050"/>
                  </a:cubicBezTo>
                  <a:cubicBezTo>
                    <a:pt x="733698" y="354030"/>
                    <a:pt x="722052" y="325010"/>
                    <a:pt x="710406" y="301795"/>
                  </a:cubicBezTo>
                  <a:cubicBezTo>
                    <a:pt x="704583" y="295991"/>
                    <a:pt x="698760" y="290188"/>
                    <a:pt x="698760" y="278580"/>
                  </a:cubicBezTo>
                  <a:cubicBezTo>
                    <a:pt x="675468" y="255366"/>
                    <a:pt x="657999" y="232150"/>
                    <a:pt x="652176" y="208936"/>
                  </a:cubicBezTo>
                  <a:cubicBezTo>
                    <a:pt x="646353" y="150897"/>
                    <a:pt x="646353" y="150897"/>
                    <a:pt x="646353" y="150897"/>
                  </a:cubicBezTo>
                  <a:cubicBezTo>
                    <a:pt x="652176" y="139288"/>
                    <a:pt x="652176" y="121877"/>
                    <a:pt x="663822" y="104467"/>
                  </a:cubicBezTo>
                  <a:cubicBezTo>
                    <a:pt x="669645" y="92859"/>
                    <a:pt x="675468" y="75450"/>
                    <a:pt x="698760" y="75450"/>
                  </a:cubicBezTo>
                  <a:cubicBezTo>
                    <a:pt x="710406" y="58041"/>
                    <a:pt x="727875" y="63843"/>
                    <a:pt x="745344" y="52237"/>
                  </a:cubicBezTo>
                  <a:cubicBezTo>
                    <a:pt x="768636" y="40626"/>
                    <a:pt x="797751" y="40626"/>
                    <a:pt x="826866" y="40626"/>
                  </a:cubicBezTo>
                  <a:cubicBezTo>
                    <a:pt x="867627" y="29019"/>
                    <a:pt x="908388" y="23214"/>
                    <a:pt x="954972" y="17410"/>
                  </a:cubicBezTo>
                  <a:cubicBezTo>
                    <a:pt x="1001556" y="11607"/>
                    <a:pt x="1048140" y="11607"/>
                    <a:pt x="1100547" y="11607"/>
                  </a:cubicBezTo>
                  <a:cubicBezTo>
                    <a:pt x="1205361" y="-5806"/>
                    <a:pt x="1310175" y="5803"/>
                    <a:pt x="141498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" name="文本框 6"/>
          <p:cNvSpPr txBox="1"/>
          <p:nvPr/>
        </p:nvSpPr>
        <p:spPr>
          <a:xfrm>
            <a:off x="2322109" y="1890658"/>
            <a:ext cx="2031325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销售收入概况</a:t>
            </a:r>
            <a:endParaRPr lang="zh-CN" altLang="en-US" sz="2400" dirty="0"/>
          </a:p>
        </p:txBody>
      </p:sp>
      <p:sp>
        <p:nvSpPr>
          <p:cNvPr id="8" name="任意多边形 7"/>
          <p:cNvSpPr/>
          <p:nvPr/>
        </p:nvSpPr>
        <p:spPr bwMode="auto">
          <a:xfrm>
            <a:off x="5655409" y="219776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zh-CN" altLang="en-US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9" name="任意多边形 8"/>
          <p:cNvSpPr/>
          <p:nvPr/>
        </p:nvSpPr>
        <p:spPr bwMode="auto">
          <a:xfrm>
            <a:off x="5655409" y="347563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zh-CN" altLang="en-US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10" name="任意多边形 9"/>
          <p:cNvSpPr/>
          <p:nvPr/>
        </p:nvSpPr>
        <p:spPr bwMode="auto">
          <a:xfrm>
            <a:off x="5655409" y="475350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zh-CN" altLang="en-US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784670" y="4518956"/>
            <a:ext cx="3106201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651933" y="2217133"/>
            <a:ext cx="371126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6651933" y="3495002"/>
            <a:ext cx="371126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6651933" y="4772872"/>
            <a:ext cx="371126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-0.22487 0.20371 " pathEditMode="relative" rAng="0" ptsTypes="AA">
                                      <p:cBhvr>
                                        <p:cTn id="30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1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5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1.11111E-6 L -0.22487 0.01736 " pathEditMode="relative" rAng="0" ptsTypes="AA">
                                      <p:cBhvr>
                                        <p:cTn id="44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69" y="1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1.48148E-6 L -0.22487 -0.16898 " pathEditMode="relative" rAng="0" ptsTypes="AA">
                                      <p:cBhvr>
                                        <p:cTn id="58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-72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7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/>
      <p:bldP spid="12" grpId="0"/>
      <p:bldP spid="13" grpId="0"/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sp>
        <p:nvSpPr>
          <p:cNvPr id="3" name="Freeform 1784"/>
          <p:cNvSpPr>
            <a:spLocks noEditPoints="1"/>
          </p:cNvSpPr>
          <p:nvPr/>
        </p:nvSpPr>
        <p:spPr bwMode="auto">
          <a:xfrm rot="5400000">
            <a:off x="5026248" y="2872435"/>
            <a:ext cx="2139504" cy="2112818"/>
          </a:xfrm>
          <a:custGeom>
            <a:avLst/>
            <a:gdLst>
              <a:gd name="T0" fmla="*/ 841 w 8039"/>
              <a:gd name="T1" fmla="*/ 5993 h 7932"/>
              <a:gd name="T2" fmla="*/ 379 w 8039"/>
              <a:gd name="T3" fmla="*/ 3482 h 7932"/>
              <a:gd name="T4" fmla="*/ 7712 w 8039"/>
              <a:gd name="T5" fmla="*/ 3794 h 7932"/>
              <a:gd name="T6" fmla="*/ 4990 w 8039"/>
              <a:gd name="T7" fmla="*/ 3996 h 7932"/>
              <a:gd name="T8" fmla="*/ 6233 w 8039"/>
              <a:gd name="T9" fmla="*/ 3364 h 7932"/>
              <a:gd name="T10" fmla="*/ 2556 w 8039"/>
              <a:gd name="T11" fmla="*/ 4018 h 7932"/>
              <a:gd name="T12" fmla="*/ 2250 w 8039"/>
              <a:gd name="T13" fmla="*/ 4193 h 7932"/>
              <a:gd name="T14" fmla="*/ 3063 w 8039"/>
              <a:gd name="T15" fmla="*/ 3966 h 7932"/>
              <a:gd name="T16" fmla="*/ 4665 w 8039"/>
              <a:gd name="T17" fmla="*/ 3562 h 7932"/>
              <a:gd name="T18" fmla="*/ 2058 w 8039"/>
              <a:gd name="T19" fmla="*/ 2436 h 7932"/>
              <a:gd name="T20" fmla="*/ 3165 w 8039"/>
              <a:gd name="T21" fmla="*/ 3573 h 7932"/>
              <a:gd name="T22" fmla="*/ 4742 w 8039"/>
              <a:gd name="T23" fmla="*/ 1524 h 7932"/>
              <a:gd name="T24" fmla="*/ 5565 w 8039"/>
              <a:gd name="T25" fmla="*/ 1395 h 7932"/>
              <a:gd name="T26" fmla="*/ 4983 w 8039"/>
              <a:gd name="T27" fmla="*/ 185 h 7932"/>
              <a:gd name="T28" fmla="*/ 7281 w 8039"/>
              <a:gd name="T29" fmla="*/ 2980 h 7932"/>
              <a:gd name="T30" fmla="*/ 5650 w 8039"/>
              <a:gd name="T31" fmla="*/ 2996 h 7932"/>
              <a:gd name="T32" fmla="*/ 5105 w 8039"/>
              <a:gd name="T33" fmla="*/ 2936 h 7932"/>
              <a:gd name="T34" fmla="*/ 4861 w 8039"/>
              <a:gd name="T35" fmla="*/ 2857 h 7932"/>
              <a:gd name="T36" fmla="*/ 3588 w 8039"/>
              <a:gd name="T37" fmla="*/ 1791 h 7932"/>
              <a:gd name="T38" fmla="*/ 4711 w 8039"/>
              <a:gd name="T39" fmla="*/ 877 h 7932"/>
              <a:gd name="T40" fmla="*/ 6514 w 8039"/>
              <a:gd name="T41" fmla="*/ 3772 h 7932"/>
              <a:gd name="T42" fmla="*/ 5811 w 8039"/>
              <a:gd name="T43" fmla="*/ 3581 h 7932"/>
              <a:gd name="T44" fmla="*/ 6547 w 8039"/>
              <a:gd name="T45" fmla="*/ 1170 h 7932"/>
              <a:gd name="T46" fmla="*/ 6746 w 8039"/>
              <a:gd name="T47" fmla="*/ 3602 h 7932"/>
              <a:gd name="T48" fmla="*/ 2140 w 8039"/>
              <a:gd name="T49" fmla="*/ 3582 h 7932"/>
              <a:gd name="T50" fmla="*/ 1756 w 8039"/>
              <a:gd name="T51" fmla="*/ 3465 h 7932"/>
              <a:gd name="T52" fmla="*/ 2749 w 8039"/>
              <a:gd name="T53" fmla="*/ 2881 h 7932"/>
              <a:gd name="T54" fmla="*/ 1278 w 8039"/>
              <a:gd name="T55" fmla="*/ 3489 h 7932"/>
              <a:gd name="T56" fmla="*/ 912 w 8039"/>
              <a:gd name="T57" fmla="*/ 2376 h 7932"/>
              <a:gd name="T58" fmla="*/ 2303 w 8039"/>
              <a:gd name="T59" fmla="*/ 2184 h 7932"/>
              <a:gd name="T60" fmla="*/ 1066 w 8039"/>
              <a:gd name="T61" fmla="*/ 2957 h 7932"/>
              <a:gd name="T62" fmla="*/ 3161 w 8039"/>
              <a:gd name="T63" fmla="*/ 423 h 7932"/>
              <a:gd name="T64" fmla="*/ 2818 w 8039"/>
              <a:gd name="T65" fmla="*/ 2580 h 7932"/>
              <a:gd name="T66" fmla="*/ 2595 w 8039"/>
              <a:gd name="T67" fmla="*/ 1308 h 7932"/>
              <a:gd name="T68" fmla="*/ 5162 w 8039"/>
              <a:gd name="T69" fmla="*/ 3136 h 7932"/>
              <a:gd name="T70" fmla="*/ 5258 w 8039"/>
              <a:gd name="T71" fmla="*/ 2814 h 7932"/>
              <a:gd name="T72" fmla="*/ 1839 w 8039"/>
              <a:gd name="T73" fmla="*/ 5257 h 7932"/>
              <a:gd name="T74" fmla="*/ 3922 w 8039"/>
              <a:gd name="T75" fmla="*/ 5805 h 7932"/>
              <a:gd name="T76" fmla="*/ 4988 w 8039"/>
              <a:gd name="T77" fmla="*/ 6442 h 7932"/>
              <a:gd name="T78" fmla="*/ 5260 w 8039"/>
              <a:gd name="T79" fmla="*/ 5856 h 7932"/>
              <a:gd name="T80" fmla="*/ 4639 w 8039"/>
              <a:gd name="T81" fmla="*/ 7371 h 7932"/>
              <a:gd name="T82" fmla="*/ 6800 w 8039"/>
              <a:gd name="T83" fmla="*/ 6723 h 7932"/>
              <a:gd name="T84" fmla="*/ 5642 w 8039"/>
              <a:gd name="T85" fmla="*/ 4934 h 7932"/>
              <a:gd name="T86" fmla="*/ 5748 w 8039"/>
              <a:gd name="T87" fmla="*/ 5415 h 7932"/>
              <a:gd name="T88" fmla="*/ 4763 w 8039"/>
              <a:gd name="T89" fmla="*/ 5419 h 7932"/>
              <a:gd name="T90" fmla="*/ 3579 w 8039"/>
              <a:gd name="T91" fmla="*/ 5887 h 7932"/>
              <a:gd name="T92" fmla="*/ 3729 w 8039"/>
              <a:gd name="T93" fmla="*/ 5284 h 7932"/>
              <a:gd name="T94" fmla="*/ 6665 w 8039"/>
              <a:gd name="T95" fmla="*/ 4169 h 7932"/>
              <a:gd name="T96" fmla="*/ 5662 w 8039"/>
              <a:gd name="T97" fmla="*/ 4327 h 7932"/>
              <a:gd name="T98" fmla="*/ 6655 w 8039"/>
              <a:gd name="T99" fmla="*/ 5586 h 7932"/>
              <a:gd name="T100" fmla="*/ 6953 w 8039"/>
              <a:gd name="T101" fmla="*/ 4892 h 7932"/>
              <a:gd name="T102" fmla="*/ 1979 w 8039"/>
              <a:gd name="T103" fmla="*/ 4164 h 7932"/>
              <a:gd name="T104" fmla="*/ 1404 w 8039"/>
              <a:gd name="T105" fmla="*/ 4344 h 7932"/>
              <a:gd name="T106" fmla="*/ 2783 w 8039"/>
              <a:gd name="T107" fmla="*/ 5088 h 7932"/>
              <a:gd name="T108" fmla="*/ 3526 w 8039"/>
              <a:gd name="T109" fmla="*/ 4300 h 7932"/>
              <a:gd name="T110" fmla="*/ 2541 w 8039"/>
              <a:gd name="T111" fmla="*/ 5862 h 7932"/>
              <a:gd name="T112" fmla="*/ 2288 w 8039"/>
              <a:gd name="T113" fmla="*/ 5703 h 7932"/>
              <a:gd name="T114" fmla="*/ 1330 w 8039"/>
              <a:gd name="T115" fmla="*/ 4503 h 7932"/>
              <a:gd name="T116" fmla="*/ 2790 w 8039"/>
              <a:gd name="T117" fmla="*/ 7276 h 7932"/>
              <a:gd name="T118" fmla="*/ 3166 w 8039"/>
              <a:gd name="T119" fmla="*/ 5480 h 7932"/>
              <a:gd name="T120" fmla="*/ 2487 w 8039"/>
              <a:gd name="T121" fmla="*/ 6470 h 7932"/>
              <a:gd name="T122" fmla="*/ 4692 w 8039"/>
              <a:gd name="T123" fmla="*/ 4808 h 7932"/>
              <a:gd name="T124" fmla="*/ 5599 w 8039"/>
              <a:gd name="T125" fmla="*/ 5419 h 7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39" h="7932">
                <a:moveTo>
                  <a:pt x="6317" y="3966"/>
                </a:moveTo>
                <a:cubicBezTo>
                  <a:pt x="6450" y="3988"/>
                  <a:pt x="6586" y="4036"/>
                  <a:pt x="6726" y="4112"/>
                </a:cubicBezTo>
                <a:cubicBezTo>
                  <a:pt x="6727" y="4112"/>
                  <a:pt x="6732" y="4115"/>
                  <a:pt x="6739" y="4119"/>
                </a:cubicBezTo>
                <a:cubicBezTo>
                  <a:pt x="6811" y="4074"/>
                  <a:pt x="6887" y="4039"/>
                  <a:pt x="6966" y="4016"/>
                </a:cubicBezTo>
                <a:cubicBezTo>
                  <a:pt x="7050" y="3991"/>
                  <a:pt x="7136" y="3978"/>
                  <a:pt x="7222" y="3978"/>
                </a:cubicBezTo>
                <a:cubicBezTo>
                  <a:pt x="7292" y="3978"/>
                  <a:pt x="7362" y="3986"/>
                  <a:pt x="7430" y="4003"/>
                </a:cubicBezTo>
                <a:cubicBezTo>
                  <a:pt x="7532" y="4029"/>
                  <a:pt x="7629" y="4076"/>
                  <a:pt x="7712" y="4138"/>
                </a:cubicBezTo>
                <a:cubicBezTo>
                  <a:pt x="7793" y="4096"/>
                  <a:pt x="7889" y="4065"/>
                  <a:pt x="7977" y="4050"/>
                </a:cubicBezTo>
                <a:cubicBezTo>
                  <a:pt x="7936" y="4132"/>
                  <a:pt x="7896" y="4200"/>
                  <a:pt x="7862" y="4288"/>
                </a:cubicBezTo>
                <a:cubicBezTo>
                  <a:pt x="7978" y="4439"/>
                  <a:pt x="8039" y="4635"/>
                  <a:pt x="8039" y="4857"/>
                </a:cubicBezTo>
                <a:cubicBezTo>
                  <a:pt x="8039" y="4919"/>
                  <a:pt x="8032" y="4980"/>
                  <a:pt x="8018" y="5047"/>
                </a:cubicBezTo>
                <a:cubicBezTo>
                  <a:pt x="8004" y="5108"/>
                  <a:pt x="7984" y="5167"/>
                  <a:pt x="7959" y="5223"/>
                </a:cubicBezTo>
                <a:cubicBezTo>
                  <a:pt x="7857" y="5442"/>
                  <a:pt x="7668" y="5612"/>
                  <a:pt x="7439" y="5695"/>
                </a:cubicBezTo>
                <a:cubicBezTo>
                  <a:pt x="7428" y="5763"/>
                  <a:pt x="7412" y="5832"/>
                  <a:pt x="7393" y="5901"/>
                </a:cubicBezTo>
                <a:cubicBezTo>
                  <a:pt x="7299" y="6236"/>
                  <a:pt x="7125" y="6549"/>
                  <a:pt x="6891" y="6806"/>
                </a:cubicBezTo>
                <a:cubicBezTo>
                  <a:pt x="6549" y="7182"/>
                  <a:pt x="6110" y="7400"/>
                  <a:pt x="5654" y="7421"/>
                </a:cubicBezTo>
                <a:cubicBezTo>
                  <a:pt x="5654" y="7421"/>
                  <a:pt x="5652" y="7421"/>
                  <a:pt x="5652" y="7421"/>
                </a:cubicBezTo>
                <a:cubicBezTo>
                  <a:pt x="5652" y="7421"/>
                  <a:pt x="5577" y="7422"/>
                  <a:pt x="5559" y="7422"/>
                </a:cubicBezTo>
                <a:cubicBezTo>
                  <a:pt x="5400" y="7583"/>
                  <a:pt x="5213" y="7709"/>
                  <a:pt x="5003" y="7797"/>
                </a:cubicBezTo>
                <a:cubicBezTo>
                  <a:pt x="4900" y="7839"/>
                  <a:pt x="4791" y="7873"/>
                  <a:pt x="4679" y="7896"/>
                </a:cubicBezTo>
                <a:cubicBezTo>
                  <a:pt x="4559" y="7920"/>
                  <a:pt x="4438" y="7932"/>
                  <a:pt x="4319" y="7932"/>
                </a:cubicBezTo>
                <a:cubicBezTo>
                  <a:pt x="4060" y="7932"/>
                  <a:pt x="3811" y="7878"/>
                  <a:pt x="3578" y="7771"/>
                </a:cubicBezTo>
                <a:cubicBezTo>
                  <a:pt x="3507" y="7790"/>
                  <a:pt x="3432" y="7800"/>
                  <a:pt x="3351" y="7800"/>
                </a:cubicBezTo>
                <a:cubicBezTo>
                  <a:pt x="3218" y="7800"/>
                  <a:pt x="3072" y="7774"/>
                  <a:pt x="2909" y="7722"/>
                </a:cubicBezTo>
                <a:cubicBezTo>
                  <a:pt x="2688" y="7651"/>
                  <a:pt x="1965" y="7383"/>
                  <a:pt x="1908" y="6917"/>
                </a:cubicBezTo>
                <a:cubicBezTo>
                  <a:pt x="1905" y="6889"/>
                  <a:pt x="1905" y="6863"/>
                  <a:pt x="1905" y="6835"/>
                </a:cubicBezTo>
                <a:cubicBezTo>
                  <a:pt x="1888" y="6830"/>
                  <a:pt x="1867" y="6824"/>
                  <a:pt x="1867" y="6824"/>
                </a:cubicBezTo>
                <a:cubicBezTo>
                  <a:pt x="1391" y="6688"/>
                  <a:pt x="1018" y="6385"/>
                  <a:pt x="841" y="5994"/>
                </a:cubicBezTo>
                <a:cubicBezTo>
                  <a:pt x="841" y="5994"/>
                  <a:pt x="841" y="5993"/>
                  <a:pt x="841" y="5993"/>
                </a:cubicBezTo>
                <a:cubicBezTo>
                  <a:pt x="841" y="5993"/>
                  <a:pt x="840" y="5993"/>
                  <a:pt x="840" y="5992"/>
                </a:cubicBezTo>
                <a:lnTo>
                  <a:pt x="840" y="5992"/>
                </a:lnTo>
                <a:cubicBezTo>
                  <a:pt x="808" y="5924"/>
                  <a:pt x="791" y="5871"/>
                  <a:pt x="776" y="5819"/>
                </a:cubicBezTo>
                <a:cubicBezTo>
                  <a:pt x="750" y="5734"/>
                  <a:pt x="720" y="5661"/>
                  <a:pt x="668" y="5588"/>
                </a:cubicBezTo>
                <a:cubicBezTo>
                  <a:pt x="528" y="5404"/>
                  <a:pt x="344" y="5171"/>
                  <a:pt x="521" y="4944"/>
                </a:cubicBezTo>
                <a:cubicBezTo>
                  <a:pt x="370" y="4846"/>
                  <a:pt x="315" y="4705"/>
                  <a:pt x="360" y="4524"/>
                </a:cubicBezTo>
                <a:lnTo>
                  <a:pt x="379" y="4450"/>
                </a:lnTo>
                <a:lnTo>
                  <a:pt x="411" y="4520"/>
                </a:lnTo>
                <a:cubicBezTo>
                  <a:pt x="459" y="4623"/>
                  <a:pt x="525" y="4685"/>
                  <a:pt x="606" y="4702"/>
                </a:cubicBezTo>
                <a:cubicBezTo>
                  <a:pt x="624" y="4706"/>
                  <a:pt x="641" y="4707"/>
                  <a:pt x="659" y="4707"/>
                </a:cubicBezTo>
                <a:cubicBezTo>
                  <a:pt x="812" y="4707"/>
                  <a:pt x="985" y="4585"/>
                  <a:pt x="1110" y="4475"/>
                </a:cubicBezTo>
                <a:cubicBezTo>
                  <a:pt x="1142" y="4439"/>
                  <a:pt x="1174" y="4405"/>
                  <a:pt x="1207" y="4374"/>
                </a:cubicBezTo>
                <a:cubicBezTo>
                  <a:pt x="1081" y="4253"/>
                  <a:pt x="958" y="4177"/>
                  <a:pt x="823" y="4136"/>
                </a:cubicBezTo>
                <a:cubicBezTo>
                  <a:pt x="836" y="4217"/>
                  <a:pt x="819" y="4299"/>
                  <a:pt x="776" y="4358"/>
                </a:cubicBezTo>
                <a:cubicBezTo>
                  <a:pt x="736" y="4414"/>
                  <a:pt x="676" y="4446"/>
                  <a:pt x="609" y="4447"/>
                </a:cubicBezTo>
                <a:cubicBezTo>
                  <a:pt x="427" y="4452"/>
                  <a:pt x="315" y="4298"/>
                  <a:pt x="216" y="4163"/>
                </a:cubicBezTo>
                <a:cubicBezTo>
                  <a:pt x="160" y="4086"/>
                  <a:pt x="107" y="4014"/>
                  <a:pt x="54" y="3990"/>
                </a:cubicBezTo>
                <a:lnTo>
                  <a:pt x="0" y="3966"/>
                </a:lnTo>
                <a:lnTo>
                  <a:pt x="54" y="3942"/>
                </a:lnTo>
                <a:cubicBezTo>
                  <a:pt x="107" y="3918"/>
                  <a:pt x="160" y="3846"/>
                  <a:pt x="216" y="3769"/>
                </a:cubicBezTo>
                <a:cubicBezTo>
                  <a:pt x="315" y="3634"/>
                  <a:pt x="427" y="3480"/>
                  <a:pt x="609" y="3485"/>
                </a:cubicBezTo>
                <a:cubicBezTo>
                  <a:pt x="676" y="3486"/>
                  <a:pt x="736" y="3518"/>
                  <a:pt x="776" y="3574"/>
                </a:cubicBezTo>
                <a:cubicBezTo>
                  <a:pt x="819" y="3633"/>
                  <a:pt x="836" y="3715"/>
                  <a:pt x="823" y="3795"/>
                </a:cubicBezTo>
                <a:cubicBezTo>
                  <a:pt x="958" y="3755"/>
                  <a:pt x="1081" y="3679"/>
                  <a:pt x="1207" y="3558"/>
                </a:cubicBezTo>
                <a:cubicBezTo>
                  <a:pt x="1174" y="3527"/>
                  <a:pt x="1142" y="3493"/>
                  <a:pt x="1110" y="3457"/>
                </a:cubicBezTo>
                <a:cubicBezTo>
                  <a:pt x="985" y="3347"/>
                  <a:pt x="812" y="3224"/>
                  <a:pt x="659" y="3224"/>
                </a:cubicBezTo>
                <a:cubicBezTo>
                  <a:pt x="641" y="3224"/>
                  <a:pt x="624" y="3226"/>
                  <a:pt x="606" y="3230"/>
                </a:cubicBezTo>
                <a:cubicBezTo>
                  <a:pt x="525" y="3247"/>
                  <a:pt x="459" y="3309"/>
                  <a:pt x="411" y="3412"/>
                </a:cubicBezTo>
                <a:lnTo>
                  <a:pt x="379" y="3482"/>
                </a:lnTo>
                <a:lnTo>
                  <a:pt x="360" y="3408"/>
                </a:lnTo>
                <a:cubicBezTo>
                  <a:pt x="315" y="3227"/>
                  <a:pt x="370" y="3086"/>
                  <a:pt x="521" y="2988"/>
                </a:cubicBezTo>
                <a:cubicBezTo>
                  <a:pt x="344" y="2761"/>
                  <a:pt x="528" y="2528"/>
                  <a:pt x="668" y="2344"/>
                </a:cubicBezTo>
                <a:cubicBezTo>
                  <a:pt x="720" y="2271"/>
                  <a:pt x="750" y="2198"/>
                  <a:pt x="776" y="2113"/>
                </a:cubicBezTo>
                <a:cubicBezTo>
                  <a:pt x="791" y="2061"/>
                  <a:pt x="808" y="2007"/>
                  <a:pt x="840" y="1940"/>
                </a:cubicBezTo>
                <a:lnTo>
                  <a:pt x="840" y="1940"/>
                </a:lnTo>
                <a:cubicBezTo>
                  <a:pt x="840" y="1939"/>
                  <a:pt x="841" y="1939"/>
                  <a:pt x="841" y="1939"/>
                </a:cubicBezTo>
                <a:cubicBezTo>
                  <a:pt x="841" y="1939"/>
                  <a:pt x="841" y="1938"/>
                  <a:pt x="841" y="1938"/>
                </a:cubicBezTo>
                <a:cubicBezTo>
                  <a:pt x="1018" y="1546"/>
                  <a:pt x="1391" y="1244"/>
                  <a:pt x="1867" y="1107"/>
                </a:cubicBezTo>
                <a:cubicBezTo>
                  <a:pt x="1867" y="1107"/>
                  <a:pt x="1888" y="1102"/>
                  <a:pt x="1905" y="1097"/>
                </a:cubicBezTo>
                <a:cubicBezTo>
                  <a:pt x="1905" y="1069"/>
                  <a:pt x="1905" y="1043"/>
                  <a:pt x="1908" y="1015"/>
                </a:cubicBezTo>
                <a:cubicBezTo>
                  <a:pt x="1965" y="549"/>
                  <a:pt x="2688" y="281"/>
                  <a:pt x="2909" y="210"/>
                </a:cubicBezTo>
                <a:cubicBezTo>
                  <a:pt x="3072" y="158"/>
                  <a:pt x="3218" y="132"/>
                  <a:pt x="3351" y="132"/>
                </a:cubicBezTo>
                <a:cubicBezTo>
                  <a:pt x="3432" y="132"/>
                  <a:pt x="3507" y="142"/>
                  <a:pt x="3578" y="161"/>
                </a:cubicBezTo>
                <a:cubicBezTo>
                  <a:pt x="3811" y="54"/>
                  <a:pt x="4060" y="0"/>
                  <a:pt x="4319" y="0"/>
                </a:cubicBezTo>
                <a:cubicBezTo>
                  <a:pt x="4438" y="0"/>
                  <a:pt x="4559" y="12"/>
                  <a:pt x="4679" y="36"/>
                </a:cubicBezTo>
                <a:cubicBezTo>
                  <a:pt x="4791" y="59"/>
                  <a:pt x="4900" y="92"/>
                  <a:pt x="5003" y="135"/>
                </a:cubicBezTo>
                <a:cubicBezTo>
                  <a:pt x="5213" y="223"/>
                  <a:pt x="5400" y="349"/>
                  <a:pt x="5559" y="510"/>
                </a:cubicBezTo>
                <a:cubicBezTo>
                  <a:pt x="5577" y="510"/>
                  <a:pt x="5652" y="511"/>
                  <a:pt x="5652" y="511"/>
                </a:cubicBezTo>
                <a:cubicBezTo>
                  <a:pt x="5652" y="511"/>
                  <a:pt x="5654" y="511"/>
                  <a:pt x="5654" y="511"/>
                </a:cubicBezTo>
                <a:cubicBezTo>
                  <a:pt x="6110" y="532"/>
                  <a:pt x="6549" y="750"/>
                  <a:pt x="6891" y="1126"/>
                </a:cubicBezTo>
                <a:cubicBezTo>
                  <a:pt x="7125" y="1382"/>
                  <a:pt x="7299" y="1695"/>
                  <a:pt x="7393" y="2031"/>
                </a:cubicBezTo>
                <a:cubicBezTo>
                  <a:pt x="7412" y="2100"/>
                  <a:pt x="7428" y="2169"/>
                  <a:pt x="7439" y="2237"/>
                </a:cubicBezTo>
                <a:cubicBezTo>
                  <a:pt x="7668" y="2320"/>
                  <a:pt x="7857" y="2490"/>
                  <a:pt x="7959" y="2708"/>
                </a:cubicBezTo>
                <a:cubicBezTo>
                  <a:pt x="7984" y="2764"/>
                  <a:pt x="8004" y="2824"/>
                  <a:pt x="8018" y="2885"/>
                </a:cubicBezTo>
                <a:cubicBezTo>
                  <a:pt x="8032" y="2951"/>
                  <a:pt x="8039" y="3013"/>
                  <a:pt x="8039" y="3074"/>
                </a:cubicBezTo>
                <a:cubicBezTo>
                  <a:pt x="8039" y="3296"/>
                  <a:pt x="7978" y="3493"/>
                  <a:pt x="7862" y="3644"/>
                </a:cubicBezTo>
                <a:cubicBezTo>
                  <a:pt x="7896" y="3732"/>
                  <a:pt x="7936" y="3800"/>
                  <a:pt x="7977" y="3882"/>
                </a:cubicBezTo>
                <a:cubicBezTo>
                  <a:pt x="7889" y="3867"/>
                  <a:pt x="7793" y="3836"/>
                  <a:pt x="7712" y="3794"/>
                </a:cubicBezTo>
                <a:cubicBezTo>
                  <a:pt x="7629" y="3856"/>
                  <a:pt x="7532" y="3903"/>
                  <a:pt x="7430" y="3929"/>
                </a:cubicBezTo>
                <a:cubicBezTo>
                  <a:pt x="7362" y="3946"/>
                  <a:pt x="7292" y="3954"/>
                  <a:pt x="7222" y="3954"/>
                </a:cubicBezTo>
                <a:cubicBezTo>
                  <a:pt x="7136" y="3954"/>
                  <a:pt x="7050" y="3941"/>
                  <a:pt x="6966" y="3916"/>
                </a:cubicBezTo>
                <a:cubicBezTo>
                  <a:pt x="6887" y="3893"/>
                  <a:pt x="6811" y="3858"/>
                  <a:pt x="6739" y="3813"/>
                </a:cubicBezTo>
                <a:cubicBezTo>
                  <a:pt x="6732" y="3817"/>
                  <a:pt x="6727" y="3820"/>
                  <a:pt x="6726" y="3820"/>
                </a:cubicBezTo>
                <a:cubicBezTo>
                  <a:pt x="6586" y="3896"/>
                  <a:pt x="6450" y="3944"/>
                  <a:pt x="6317" y="3966"/>
                </a:cubicBezTo>
                <a:close/>
                <a:moveTo>
                  <a:pt x="6379" y="4450"/>
                </a:moveTo>
                <a:cubicBezTo>
                  <a:pt x="6333" y="4492"/>
                  <a:pt x="6286" y="4530"/>
                  <a:pt x="6237" y="4563"/>
                </a:cubicBezTo>
                <a:cubicBezTo>
                  <a:pt x="6129" y="4636"/>
                  <a:pt x="6011" y="4682"/>
                  <a:pt x="5871" y="4688"/>
                </a:cubicBezTo>
                <a:cubicBezTo>
                  <a:pt x="6164" y="4774"/>
                  <a:pt x="6405" y="4517"/>
                  <a:pt x="6579" y="4319"/>
                </a:cubicBezTo>
                <a:cubicBezTo>
                  <a:pt x="6617" y="4283"/>
                  <a:pt x="6653" y="4245"/>
                  <a:pt x="6697" y="4212"/>
                </a:cubicBezTo>
                <a:lnTo>
                  <a:pt x="6697" y="4212"/>
                </a:lnTo>
                <a:cubicBezTo>
                  <a:pt x="6784" y="4149"/>
                  <a:pt x="6876" y="4098"/>
                  <a:pt x="6981" y="4068"/>
                </a:cubicBezTo>
                <a:cubicBezTo>
                  <a:pt x="7060" y="4044"/>
                  <a:pt x="7142" y="4032"/>
                  <a:pt x="7222" y="4032"/>
                </a:cubicBezTo>
                <a:cubicBezTo>
                  <a:pt x="7288" y="4032"/>
                  <a:pt x="7353" y="4040"/>
                  <a:pt x="7417" y="4055"/>
                </a:cubicBezTo>
                <a:cubicBezTo>
                  <a:pt x="7506" y="4078"/>
                  <a:pt x="7587" y="4117"/>
                  <a:pt x="7662" y="4168"/>
                </a:cubicBezTo>
                <a:cubicBezTo>
                  <a:pt x="7640" y="4181"/>
                  <a:pt x="7619" y="4193"/>
                  <a:pt x="7597" y="4207"/>
                </a:cubicBezTo>
                <a:cubicBezTo>
                  <a:pt x="7537" y="4169"/>
                  <a:pt x="7471" y="4141"/>
                  <a:pt x="7401" y="4123"/>
                </a:cubicBezTo>
                <a:cubicBezTo>
                  <a:pt x="7273" y="4090"/>
                  <a:pt x="7135" y="4094"/>
                  <a:pt x="7000" y="4134"/>
                </a:cubicBezTo>
                <a:cubicBezTo>
                  <a:pt x="6889" y="4167"/>
                  <a:pt x="6771" y="4229"/>
                  <a:pt x="6688" y="4308"/>
                </a:cubicBezTo>
                <a:lnTo>
                  <a:pt x="6689" y="4308"/>
                </a:lnTo>
                <a:cubicBezTo>
                  <a:pt x="6594" y="4395"/>
                  <a:pt x="6547" y="4491"/>
                  <a:pt x="6483" y="4596"/>
                </a:cubicBezTo>
                <a:cubicBezTo>
                  <a:pt x="6433" y="4680"/>
                  <a:pt x="6382" y="4758"/>
                  <a:pt x="6302" y="4815"/>
                </a:cubicBezTo>
                <a:cubicBezTo>
                  <a:pt x="6116" y="4949"/>
                  <a:pt x="5886" y="4936"/>
                  <a:pt x="5663" y="4885"/>
                </a:cubicBezTo>
                <a:lnTo>
                  <a:pt x="5663" y="4884"/>
                </a:lnTo>
                <a:cubicBezTo>
                  <a:pt x="5427" y="4824"/>
                  <a:pt x="5261" y="4720"/>
                  <a:pt x="5155" y="4574"/>
                </a:cubicBezTo>
                <a:cubicBezTo>
                  <a:pt x="5050" y="4429"/>
                  <a:pt x="5005" y="4240"/>
                  <a:pt x="5009" y="4010"/>
                </a:cubicBezTo>
                <a:lnTo>
                  <a:pt x="5005" y="3996"/>
                </a:lnTo>
                <a:lnTo>
                  <a:pt x="4990" y="3996"/>
                </a:lnTo>
                <a:cubicBezTo>
                  <a:pt x="4849" y="4012"/>
                  <a:pt x="4780" y="4063"/>
                  <a:pt x="4737" y="4146"/>
                </a:cubicBezTo>
                <a:cubicBezTo>
                  <a:pt x="4713" y="4150"/>
                  <a:pt x="4680" y="4150"/>
                  <a:pt x="4643" y="4146"/>
                </a:cubicBezTo>
                <a:cubicBezTo>
                  <a:pt x="4566" y="4140"/>
                  <a:pt x="4471" y="4118"/>
                  <a:pt x="4392" y="4084"/>
                </a:cubicBezTo>
                <a:cubicBezTo>
                  <a:pt x="4322" y="4054"/>
                  <a:pt x="4266" y="4014"/>
                  <a:pt x="4253" y="3966"/>
                </a:cubicBezTo>
                <a:cubicBezTo>
                  <a:pt x="4266" y="3918"/>
                  <a:pt x="4322" y="3878"/>
                  <a:pt x="4392" y="3848"/>
                </a:cubicBezTo>
                <a:cubicBezTo>
                  <a:pt x="4471" y="3814"/>
                  <a:pt x="4566" y="3792"/>
                  <a:pt x="4643" y="3786"/>
                </a:cubicBezTo>
                <a:cubicBezTo>
                  <a:pt x="4680" y="3782"/>
                  <a:pt x="4713" y="3782"/>
                  <a:pt x="4737" y="3786"/>
                </a:cubicBezTo>
                <a:cubicBezTo>
                  <a:pt x="4780" y="3869"/>
                  <a:pt x="4849" y="3920"/>
                  <a:pt x="4990" y="3936"/>
                </a:cubicBezTo>
                <a:lnTo>
                  <a:pt x="5005" y="3936"/>
                </a:lnTo>
                <a:lnTo>
                  <a:pt x="5009" y="3922"/>
                </a:lnTo>
                <a:cubicBezTo>
                  <a:pt x="5005" y="3692"/>
                  <a:pt x="5050" y="3503"/>
                  <a:pt x="5155" y="3358"/>
                </a:cubicBezTo>
                <a:cubicBezTo>
                  <a:pt x="5261" y="3212"/>
                  <a:pt x="5427" y="3108"/>
                  <a:pt x="5663" y="3048"/>
                </a:cubicBezTo>
                <a:lnTo>
                  <a:pt x="5663" y="3047"/>
                </a:lnTo>
                <a:cubicBezTo>
                  <a:pt x="5886" y="2996"/>
                  <a:pt x="6116" y="2983"/>
                  <a:pt x="6302" y="3117"/>
                </a:cubicBezTo>
                <a:cubicBezTo>
                  <a:pt x="6382" y="3174"/>
                  <a:pt x="6433" y="3252"/>
                  <a:pt x="6483" y="3336"/>
                </a:cubicBezTo>
                <a:cubicBezTo>
                  <a:pt x="6547" y="3441"/>
                  <a:pt x="6594" y="3537"/>
                  <a:pt x="6689" y="3624"/>
                </a:cubicBezTo>
                <a:lnTo>
                  <a:pt x="6688" y="3624"/>
                </a:lnTo>
                <a:cubicBezTo>
                  <a:pt x="6771" y="3704"/>
                  <a:pt x="6889" y="3765"/>
                  <a:pt x="7000" y="3798"/>
                </a:cubicBezTo>
                <a:cubicBezTo>
                  <a:pt x="7135" y="3838"/>
                  <a:pt x="7273" y="3841"/>
                  <a:pt x="7401" y="3809"/>
                </a:cubicBezTo>
                <a:cubicBezTo>
                  <a:pt x="7471" y="3791"/>
                  <a:pt x="7537" y="3763"/>
                  <a:pt x="7597" y="3724"/>
                </a:cubicBezTo>
                <a:cubicBezTo>
                  <a:pt x="7619" y="3739"/>
                  <a:pt x="7640" y="3751"/>
                  <a:pt x="7662" y="3764"/>
                </a:cubicBezTo>
                <a:cubicBezTo>
                  <a:pt x="7587" y="3815"/>
                  <a:pt x="7506" y="3854"/>
                  <a:pt x="7417" y="3876"/>
                </a:cubicBezTo>
                <a:cubicBezTo>
                  <a:pt x="7353" y="3892"/>
                  <a:pt x="7288" y="3900"/>
                  <a:pt x="7222" y="3900"/>
                </a:cubicBezTo>
                <a:cubicBezTo>
                  <a:pt x="7142" y="3900"/>
                  <a:pt x="7060" y="3888"/>
                  <a:pt x="6981" y="3864"/>
                </a:cubicBezTo>
                <a:cubicBezTo>
                  <a:pt x="6876" y="3834"/>
                  <a:pt x="6784" y="3783"/>
                  <a:pt x="6697" y="3720"/>
                </a:cubicBezTo>
                <a:lnTo>
                  <a:pt x="6697" y="3720"/>
                </a:lnTo>
                <a:cubicBezTo>
                  <a:pt x="6652" y="3687"/>
                  <a:pt x="6617" y="3648"/>
                  <a:pt x="6579" y="3612"/>
                </a:cubicBezTo>
                <a:cubicBezTo>
                  <a:pt x="6404" y="3414"/>
                  <a:pt x="6161" y="3152"/>
                  <a:pt x="5867" y="3239"/>
                </a:cubicBezTo>
                <a:cubicBezTo>
                  <a:pt x="6006" y="3244"/>
                  <a:pt x="6124" y="3291"/>
                  <a:pt x="6233" y="3364"/>
                </a:cubicBezTo>
                <a:cubicBezTo>
                  <a:pt x="6284" y="3398"/>
                  <a:pt x="6333" y="3438"/>
                  <a:pt x="6380" y="3483"/>
                </a:cubicBezTo>
                <a:cubicBezTo>
                  <a:pt x="5919" y="3269"/>
                  <a:pt x="5245" y="3355"/>
                  <a:pt x="5234" y="3966"/>
                </a:cubicBezTo>
                <a:cubicBezTo>
                  <a:pt x="5245" y="4577"/>
                  <a:pt x="5918" y="4663"/>
                  <a:pt x="6379" y="4450"/>
                </a:cubicBezTo>
                <a:close/>
                <a:moveTo>
                  <a:pt x="117" y="3966"/>
                </a:moveTo>
                <a:cubicBezTo>
                  <a:pt x="167" y="4004"/>
                  <a:pt x="212" y="4066"/>
                  <a:pt x="260" y="4131"/>
                </a:cubicBezTo>
                <a:cubicBezTo>
                  <a:pt x="350" y="4254"/>
                  <a:pt x="451" y="4393"/>
                  <a:pt x="601" y="4393"/>
                </a:cubicBezTo>
                <a:cubicBezTo>
                  <a:pt x="603" y="4393"/>
                  <a:pt x="605" y="4393"/>
                  <a:pt x="607" y="4393"/>
                </a:cubicBezTo>
                <a:cubicBezTo>
                  <a:pt x="672" y="4392"/>
                  <a:pt x="711" y="4356"/>
                  <a:pt x="732" y="4327"/>
                </a:cubicBezTo>
                <a:cubicBezTo>
                  <a:pt x="817" y="4209"/>
                  <a:pt x="771" y="4052"/>
                  <a:pt x="655" y="3980"/>
                </a:cubicBezTo>
                <a:lnTo>
                  <a:pt x="664" y="3966"/>
                </a:lnTo>
                <a:lnTo>
                  <a:pt x="655" y="3952"/>
                </a:lnTo>
                <a:cubicBezTo>
                  <a:pt x="771" y="3880"/>
                  <a:pt x="817" y="3723"/>
                  <a:pt x="732" y="3606"/>
                </a:cubicBezTo>
                <a:cubicBezTo>
                  <a:pt x="711" y="3576"/>
                  <a:pt x="672" y="3540"/>
                  <a:pt x="607" y="3539"/>
                </a:cubicBezTo>
                <a:cubicBezTo>
                  <a:pt x="605" y="3539"/>
                  <a:pt x="603" y="3539"/>
                  <a:pt x="601" y="3539"/>
                </a:cubicBezTo>
                <a:cubicBezTo>
                  <a:pt x="451" y="3539"/>
                  <a:pt x="350" y="3678"/>
                  <a:pt x="260" y="3801"/>
                </a:cubicBezTo>
                <a:cubicBezTo>
                  <a:pt x="212" y="3866"/>
                  <a:pt x="167" y="3928"/>
                  <a:pt x="117" y="3966"/>
                </a:cubicBezTo>
                <a:close/>
                <a:moveTo>
                  <a:pt x="806" y="3966"/>
                </a:moveTo>
                <a:cubicBezTo>
                  <a:pt x="1030" y="4037"/>
                  <a:pt x="1179" y="4133"/>
                  <a:pt x="1311" y="4219"/>
                </a:cubicBezTo>
                <a:cubicBezTo>
                  <a:pt x="1311" y="4219"/>
                  <a:pt x="1341" y="4238"/>
                  <a:pt x="1358" y="4249"/>
                </a:cubicBezTo>
                <a:cubicBezTo>
                  <a:pt x="1458" y="4177"/>
                  <a:pt x="1566" y="4118"/>
                  <a:pt x="1680" y="4073"/>
                </a:cubicBezTo>
                <a:cubicBezTo>
                  <a:pt x="1766" y="4040"/>
                  <a:pt x="1856" y="4013"/>
                  <a:pt x="1955" y="3991"/>
                </a:cubicBezTo>
                <a:cubicBezTo>
                  <a:pt x="2010" y="3980"/>
                  <a:pt x="2066" y="3972"/>
                  <a:pt x="2123" y="3966"/>
                </a:cubicBezTo>
                <a:cubicBezTo>
                  <a:pt x="2066" y="3960"/>
                  <a:pt x="2010" y="3952"/>
                  <a:pt x="1955" y="3941"/>
                </a:cubicBezTo>
                <a:cubicBezTo>
                  <a:pt x="1856" y="3919"/>
                  <a:pt x="1766" y="3892"/>
                  <a:pt x="1680" y="3859"/>
                </a:cubicBezTo>
                <a:cubicBezTo>
                  <a:pt x="1566" y="3814"/>
                  <a:pt x="1458" y="3755"/>
                  <a:pt x="1358" y="3683"/>
                </a:cubicBezTo>
                <a:cubicBezTo>
                  <a:pt x="1341" y="3694"/>
                  <a:pt x="1311" y="3713"/>
                  <a:pt x="1311" y="3713"/>
                </a:cubicBezTo>
                <a:cubicBezTo>
                  <a:pt x="1179" y="3799"/>
                  <a:pt x="1030" y="3895"/>
                  <a:pt x="806" y="3966"/>
                </a:cubicBezTo>
                <a:close/>
                <a:moveTo>
                  <a:pt x="2341" y="3966"/>
                </a:moveTo>
                <a:cubicBezTo>
                  <a:pt x="2407" y="3978"/>
                  <a:pt x="2481" y="3998"/>
                  <a:pt x="2556" y="4018"/>
                </a:cubicBezTo>
                <a:cubicBezTo>
                  <a:pt x="2671" y="4049"/>
                  <a:pt x="2788" y="4081"/>
                  <a:pt x="2875" y="4082"/>
                </a:cubicBezTo>
                <a:cubicBezTo>
                  <a:pt x="2954" y="4083"/>
                  <a:pt x="3008" y="4058"/>
                  <a:pt x="3009" y="3977"/>
                </a:cubicBezTo>
                <a:lnTo>
                  <a:pt x="3009" y="3976"/>
                </a:lnTo>
                <a:cubicBezTo>
                  <a:pt x="3009" y="3974"/>
                  <a:pt x="3009" y="3972"/>
                  <a:pt x="3009" y="3970"/>
                </a:cubicBezTo>
                <a:cubicBezTo>
                  <a:pt x="3009" y="3969"/>
                  <a:pt x="3008" y="3967"/>
                  <a:pt x="3008" y="3966"/>
                </a:cubicBezTo>
                <a:cubicBezTo>
                  <a:pt x="3008" y="3965"/>
                  <a:pt x="3009" y="3963"/>
                  <a:pt x="3009" y="3962"/>
                </a:cubicBezTo>
                <a:cubicBezTo>
                  <a:pt x="3009" y="3960"/>
                  <a:pt x="3009" y="3958"/>
                  <a:pt x="3009" y="3956"/>
                </a:cubicBezTo>
                <a:lnTo>
                  <a:pt x="3009" y="3955"/>
                </a:lnTo>
                <a:cubicBezTo>
                  <a:pt x="3008" y="3874"/>
                  <a:pt x="2954" y="3849"/>
                  <a:pt x="2875" y="3850"/>
                </a:cubicBezTo>
                <a:cubicBezTo>
                  <a:pt x="2788" y="3851"/>
                  <a:pt x="2671" y="3883"/>
                  <a:pt x="2556" y="3914"/>
                </a:cubicBezTo>
                <a:cubicBezTo>
                  <a:pt x="2481" y="3934"/>
                  <a:pt x="2407" y="3954"/>
                  <a:pt x="2341" y="3966"/>
                </a:cubicBezTo>
                <a:close/>
                <a:moveTo>
                  <a:pt x="3063" y="3966"/>
                </a:moveTo>
                <a:cubicBezTo>
                  <a:pt x="3063" y="3969"/>
                  <a:pt x="3063" y="3973"/>
                  <a:pt x="3063" y="3976"/>
                </a:cubicBezTo>
                <a:lnTo>
                  <a:pt x="3063" y="3976"/>
                </a:lnTo>
                <a:lnTo>
                  <a:pt x="3063" y="3978"/>
                </a:lnTo>
                <a:lnTo>
                  <a:pt x="3063" y="3978"/>
                </a:lnTo>
                <a:cubicBezTo>
                  <a:pt x="3061" y="4099"/>
                  <a:pt x="2985" y="4138"/>
                  <a:pt x="2874" y="4136"/>
                </a:cubicBezTo>
                <a:cubicBezTo>
                  <a:pt x="2780" y="4134"/>
                  <a:pt x="2660" y="4102"/>
                  <a:pt x="2542" y="4070"/>
                </a:cubicBezTo>
                <a:cubicBezTo>
                  <a:pt x="2322" y="4004"/>
                  <a:pt x="2176" y="3991"/>
                  <a:pt x="1967" y="4044"/>
                </a:cubicBezTo>
                <a:cubicBezTo>
                  <a:pt x="1870" y="4065"/>
                  <a:pt x="1783" y="4091"/>
                  <a:pt x="1700" y="4123"/>
                </a:cubicBezTo>
                <a:cubicBezTo>
                  <a:pt x="1596" y="4164"/>
                  <a:pt x="1496" y="4218"/>
                  <a:pt x="1404" y="4282"/>
                </a:cubicBezTo>
                <a:cubicBezTo>
                  <a:pt x="1426" y="4295"/>
                  <a:pt x="1448" y="4308"/>
                  <a:pt x="1471" y="4320"/>
                </a:cubicBezTo>
                <a:cubicBezTo>
                  <a:pt x="1549" y="4269"/>
                  <a:pt x="1632" y="4225"/>
                  <a:pt x="1726" y="4188"/>
                </a:cubicBezTo>
                <a:cubicBezTo>
                  <a:pt x="1815" y="4153"/>
                  <a:pt x="1910" y="4124"/>
                  <a:pt x="2016" y="4099"/>
                </a:cubicBezTo>
                <a:lnTo>
                  <a:pt x="2082" y="4084"/>
                </a:lnTo>
                <a:lnTo>
                  <a:pt x="2045" y="4140"/>
                </a:lnTo>
                <a:cubicBezTo>
                  <a:pt x="2035" y="4156"/>
                  <a:pt x="2029" y="4175"/>
                  <a:pt x="2029" y="4193"/>
                </a:cubicBezTo>
                <a:cubicBezTo>
                  <a:pt x="2029" y="4250"/>
                  <a:pt x="2079" y="4296"/>
                  <a:pt x="2140" y="4296"/>
                </a:cubicBezTo>
                <a:cubicBezTo>
                  <a:pt x="2201" y="4296"/>
                  <a:pt x="2250" y="4250"/>
                  <a:pt x="2250" y="4193"/>
                </a:cubicBezTo>
                <a:cubicBezTo>
                  <a:pt x="2250" y="4170"/>
                  <a:pt x="2242" y="4148"/>
                  <a:pt x="2226" y="4129"/>
                </a:cubicBezTo>
                <a:lnTo>
                  <a:pt x="2177" y="4070"/>
                </a:lnTo>
                <a:lnTo>
                  <a:pt x="2253" y="4085"/>
                </a:lnTo>
                <a:cubicBezTo>
                  <a:pt x="2399" y="4116"/>
                  <a:pt x="2492" y="4179"/>
                  <a:pt x="2583" y="4241"/>
                </a:cubicBezTo>
                <a:cubicBezTo>
                  <a:pt x="2634" y="4275"/>
                  <a:pt x="2683" y="4308"/>
                  <a:pt x="2739" y="4334"/>
                </a:cubicBezTo>
                <a:cubicBezTo>
                  <a:pt x="3044" y="4473"/>
                  <a:pt x="3375" y="4192"/>
                  <a:pt x="3547" y="3966"/>
                </a:cubicBezTo>
                <a:cubicBezTo>
                  <a:pt x="3375" y="3740"/>
                  <a:pt x="3044" y="3459"/>
                  <a:pt x="2739" y="3598"/>
                </a:cubicBezTo>
                <a:cubicBezTo>
                  <a:pt x="2683" y="3624"/>
                  <a:pt x="2634" y="3656"/>
                  <a:pt x="2583" y="3691"/>
                </a:cubicBezTo>
                <a:cubicBezTo>
                  <a:pt x="2492" y="3752"/>
                  <a:pt x="2399" y="3816"/>
                  <a:pt x="2253" y="3846"/>
                </a:cubicBezTo>
                <a:lnTo>
                  <a:pt x="2177" y="3862"/>
                </a:lnTo>
                <a:lnTo>
                  <a:pt x="2226" y="3803"/>
                </a:lnTo>
                <a:cubicBezTo>
                  <a:pt x="2242" y="3784"/>
                  <a:pt x="2250" y="3762"/>
                  <a:pt x="2250" y="3739"/>
                </a:cubicBezTo>
                <a:cubicBezTo>
                  <a:pt x="2250" y="3682"/>
                  <a:pt x="2201" y="3636"/>
                  <a:pt x="2140" y="3636"/>
                </a:cubicBezTo>
                <a:cubicBezTo>
                  <a:pt x="2079" y="3636"/>
                  <a:pt x="2029" y="3682"/>
                  <a:pt x="2029" y="3739"/>
                </a:cubicBezTo>
                <a:cubicBezTo>
                  <a:pt x="2029" y="3757"/>
                  <a:pt x="2035" y="3776"/>
                  <a:pt x="2045" y="3792"/>
                </a:cubicBezTo>
                <a:lnTo>
                  <a:pt x="2082" y="3848"/>
                </a:lnTo>
                <a:lnTo>
                  <a:pt x="2016" y="3833"/>
                </a:lnTo>
                <a:cubicBezTo>
                  <a:pt x="1910" y="3808"/>
                  <a:pt x="1815" y="3779"/>
                  <a:pt x="1726" y="3744"/>
                </a:cubicBezTo>
                <a:cubicBezTo>
                  <a:pt x="1632" y="3707"/>
                  <a:pt x="1549" y="3663"/>
                  <a:pt x="1471" y="3612"/>
                </a:cubicBezTo>
                <a:cubicBezTo>
                  <a:pt x="1448" y="3624"/>
                  <a:pt x="1426" y="3637"/>
                  <a:pt x="1404" y="3651"/>
                </a:cubicBezTo>
                <a:cubicBezTo>
                  <a:pt x="1496" y="3714"/>
                  <a:pt x="1596" y="3767"/>
                  <a:pt x="1700" y="3808"/>
                </a:cubicBezTo>
                <a:cubicBezTo>
                  <a:pt x="1783" y="3841"/>
                  <a:pt x="1870" y="3867"/>
                  <a:pt x="1967" y="3888"/>
                </a:cubicBezTo>
                <a:cubicBezTo>
                  <a:pt x="2176" y="3941"/>
                  <a:pt x="2322" y="3928"/>
                  <a:pt x="2542" y="3862"/>
                </a:cubicBezTo>
                <a:cubicBezTo>
                  <a:pt x="2660" y="3830"/>
                  <a:pt x="2780" y="3797"/>
                  <a:pt x="2874" y="3796"/>
                </a:cubicBezTo>
                <a:cubicBezTo>
                  <a:pt x="2985" y="3794"/>
                  <a:pt x="3061" y="3833"/>
                  <a:pt x="3063" y="3954"/>
                </a:cubicBezTo>
                <a:lnTo>
                  <a:pt x="3063" y="3954"/>
                </a:lnTo>
                <a:lnTo>
                  <a:pt x="3063" y="3956"/>
                </a:lnTo>
                <a:lnTo>
                  <a:pt x="3063" y="3956"/>
                </a:lnTo>
                <a:cubicBezTo>
                  <a:pt x="3063" y="3959"/>
                  <a:pt x="3063" y="3963"/>
                  <a:pt x="3063" y="3966"/>
                </a:cubicBezTo>
                <a:close/>
                <a:moveTo>
                  <a:pt x="3616" y="3966"/>
                </a:moveTo>
                <a:lnTo>
                  <a:pt x="3604" y="3981"/>
                </a:lnTo>
                <a:cubicBezTo>
                  <a:pt x="3529" y="4082"/>
                  <a:pt x="3447" y="4168"/>
                  <a:pt x="3361" y="4237"/>
                </a:cubicBezTo>
                <a:cubicBezTo>
                  <a:pt x="3373" y="4241"/>
                  <a:pt x="3380" y="4243"/>
                  <a:pt x="3386" y="4245"/>
                </a:cubicBezTo>
                <a:cubicBezTo>
                  <a:pt x="3448" y="4202"/>
                  <a:pt x="3516" y="4161"/>
                  <a:pt x="3591" y="4122"/>
                </a:cubicBezTo>
                <a:cubicBezTo>
                  <a:pt x="3677" y="4079"/>
                  <a:pt x="3761" y="4046"/>
                  <a:pt x="3850" y="4019"/>
                </a:cubicBezTo>
                <a:cubicBezTo>
                  <a:pt x="3847" y="4001"/>
                  <a:pt x="3846" y="3984"/>
                  <a:pt x="3846" y="3966"/>
                </a:cubicBezTo>
                <a:cubicBezTo>
                  <a:pt x="3846" y="3948"/>
                  <a:pt x="3847" y="3931"/>
                  <a:pt x="3850" y="3913"/>
                </a:cubicBezTo>
                <a:cubicBezTo>
                  <a:pt x="3761" y="3886"/>
                  <a:pt x="3677" y="3853"/>
                  <a:pt x="3591" y="3810"/>
                </a:cubicBezTo>
                <a:cubicBezTo>
                  <a:pt x="3516" y="3771"/>
                  <a:pt x="3448" y="3730"/>
                  <a:pt x="3386" y="3687"/>
                </a:cubicBezTo>
                <a:cubicBezTo>
                  <a:pt x="3380" y="3689"/>
                  <a:pt x="3373" y="3691"/>
                  <a:pt x="3361" y="3695"/>
                </a:cubicBezTo>
                <a:cubicBezTo>
                  <a:pt x="3447" y="3765"/>
                  <a:pt x="3529" y="3849"/>
                  <a:pt x="3604" y="3951"/>
                </a:cubicBezTo>
                <a:lnTo>
                  <a:pt x="3616" y="3966"/>
                </a:lnTo>
                <a:close/>
                <a:moveTo>
                  <a:pt x="3899" y="3966"/>
                </a:moveTo>
                <a:cubicBezTo>
                  <a:pt x="3900" y="4103"/>
                  <a:pt x="3979" y="4148"/>
                  <a:pt x="4086" y="4201"/>
                </a:cubicBezTo>
                <a:cubicBezTo>
                  <a:pt x="4128" y="4223"/>
                  <a:pt x="4176" y="4247"/>
                  <a:pt x="4224" y="4279"/>
                </a:cubicBezTo>
                <a:cubicBezTo>
                  <a:pt x="4270" y="4311"/>
                  <a:pt x="4309" y="4344"/>
                  <a:pt x="4343" y="4374"/>
                </a:cubicBezTo>
                <a:cubicBezTo>
                  <a:pt x="4434" y="4453"/>
                  <a:pt x="4496" y="4506"/>
                  <a:pt x="4637" y="4481"/>
                </a:cubicBezTo>
                <a:cubicBezTo>
                  <a:pt x="4648" y="4441"/>
                  <a:pt x="4657" y="4405"/>
                  <a:pt x="4665" y="4370"/>
                </a:cubicBezTo>
                <a:cubicBezTo>
                  <a:pt x="4681" y="4307"/>
                  <a:pt x="4694" y="4250"/>
                  <a:pt x="4712" y="4202"/>
                </a:cubicBezTo>
                <a:cubicBezTo>
                  <a:pt x="4690" y="4203"/>
                  <a:pt x="4665" y="4202"/>
                  <a:pt x="4638" y="4200"/>
                </a:cubicBezTo>
                <a:cubicBezTo>
                  <a:pt x="4556" y="4193"/>
                  <a:pt x="4454" y="4170"/>
                  <a:pt x="4370" y="4133"/>
                </a:cubicBezTo>
                <a:cubicBezTo>
                  <a:pt x="4281" y="4095"/>
                  <a:pt x="4211" y="4039"/>
                  <a:pt x="4198" y="3967"/>
                </a:cubicBezTo>
                <a:lnTo>
                  <a:pt x="4198" y="3966"/>
                </a:lnTo>
                <a:lnTo>
                  <a:pt x="4198" y="3965"/>
                </a:lnTo>
                <a:cubicBezTo>
                  <a:pt x="4211" y="3893"/>
                  <a:pt x="4281" y="3837"/>
                  <a:pt x="4370" y="3799"/>
                </a:cubicBezTo>
                <a:cubicBezTo>
                  <a:pt x="4454" y="3762"/>
                  <a:pt x="4556" y="3739"/>
                  <a:pt x="4638" y="3732"/>
                </a:cubicBezTo>
                <a:cubicBezTo>
                  <a:pt x="4665" y="3730"/>
                  <a:pt x="4690" y="3729"/>
                  <a:pt x="4712" y="3730"/>
                </a:cubicBezTo>
                <a:cubicBezTo>
                  <a:pt x="4694" y="3681"/>
                  <a:pt x="4681" y="3625"/>
                  <a:pt x="4665" y="3562"/>
                </a:cubicBezTo>
                <a:cubicBezTo>
                  <a:pt x="4657" y="3527"/>
                  <a:pt x="4648" y="3491"/>
                  <a:pt x="4637" y="3450"/>
                </a:cubicBezTo>
                <a:cubicBezTo>
                  <a:pt x="4496" y="3426"/>
                  <a:pt x="4434" y="3479"/>
                  <a:pt x="4343" y="3558"/>
                </a:cubicBezTo>
                <a:cubicBezTo>
                  <a:pt x="4309" y="3588"/>
                  <a:pt x="4270" y="3621"/>
                  <a:pt x="4224" y="3653"/>
                </a:cubicBezTo>
                <a:cubicBezTo>
                  <a:pt x="4176" y="3685"/>
                  <a:pt x="4128" y="3709"/>
                  <a:pt x="4086" y="3731"/>
                </a:cubicBezTo>
                <a:cubicBezTo>
                  <a:pt x="3979" y="3784"/>
                  <a:pt x="3900" y="3829"/>
                  <a:pt x="3899" y="3966"/>
                </a:cubicBezTo>
                <a:close/>
                <a:moveTo>
                  <a:pt x="5288" y="3966"/>
                </a:moveTo>
                <a:cubicBezTo>
                  <a:pt x="5292" y="4116"/>
                  <a:pt x="5336" y="4237"/>
                  <a:pt x="5420" y="4327"/>
                </a:cubicBezTo>
                <a:cubicBezTo>
                  <a:pt x="5459" y="4280"/>
                  <a:pt x="5500" y="4236"/>
                  <a:pt x="5544" y="4196"/>
                </a:cubicBezTo>
                <a:cubicBezTo>
                  <a:pt x="5659" y="4092"/>
                  <a:pt x="5788" y="4020"/>
                  <a:pt x="5928" y="3983"/>
                </a:cubicBezTo>
                <a:cubicBezTo>
                  <a:pt x="5954" y="3976"/>
                  <a:pt x="5980" y="3971"/>
                  <a:pt x="6006" y="3966"/>
                </a:cubicBezTo>
                <a:cubicBezTo>
                  <a:pt x="5980" y="3961"/>
                  <a:pt x="5954" y="3956"/>
                  <a:pt x="5928" y="3949"/>
                </a:cubicBezTo>
                <a:cubicBezTo>
                  <a:pt x="5788" y="3911"/>
                  <a:pt x="5659" y="3840"/>
                  <a:pt x="5544" y="3736"/>
                </a:cubicBezTo>
                <a:cubicBezTo>
                  <a:pt x="5500" y="3696"/>
                  <a:pt x="5459" y="3652"/>
                  <a:pt x="5420" y="3605"/>
                </a:cubicBezTo>
                <a:cubicBezTo>
                  <a:pt x="5336" y="3694"/>
                  <a:pt x="5292" y="3816"/>
                  <a:pt x="5288" y="3966"/>
                </a:cubicBezTo>
                <a:close/>
                <a:moveTo>
                  <a:pt x="1409" y="2015"/>
                </a:moveTo>
                <a:cubicBezTo>
                  <a:pt x="1410" y="2015"/>
                  <a:pt x="1412" y="2015"/>
                  <a:pt x="1414" y="2016"/>
                </a:cubicBezTo>
                <a:cubicBezTo>
                  <a:pt x="1497" y="2030"/>
                  <a:pt x="1560" y="2089"/>
                  <a:pt x="1603" y="2173"/>
                </a:cubicBezTo>
                <a:cubicBezTo>
                  <a:pt x="1637" y="2239"/>
                  <a:pt x="1658" y="2320"/>
                  <a:pt x="1666" y="2409"/>
                </a:cubicBezTo>
                <a:cubicBezTo>
                  <a:pt x="1684" y="2365"/>
                  <a:pt x="1704" y="2328"/>
                  <a:pt x="1728" y="2294"/>
                </a:cubicBezTo>
                <a:cubicBezTo>
                  <a:pt x="1785" y="2213"/>
                  <a:pt x="1861" y="2155"/>
                  <a:pt x="1962" y="2097"/>
                </a:cubicBezTo>
                <a:cubicBezTo>
                  <a:pt x="1980" y="1921"/>
                  <a:pt x="1924" y="1855"/>
                  <a:pt x="1860" y="1778"/>
                </a:cubicBezTo>
                <a:cubicBezTo>
                  <a:pt x="1822" y="1732"/>
                  <a:pt x="1779" y="1681"/>
                  <a:pt x="1752" y="1603"/>
                </a:cubicBezTo>
                <a:cubicBezTo>
                  <a:pt x="1712" y="1634"/>
                  <a:pt x="1671" y="1660"/>
                  <a:pt x="1630" y="1685"/>
                </a:cubicBezTo>
                <a:cubicBezTo>
                  <a:pt x="1513" y="1756"/>
                  <a:pt x="1411" y="1819"/>
                  <a:pt x="1409" y="2015"/>
                </a:cubicBezTo>
                <a:close/>
                <a:moveTo>
                  <a:pt x="1772" y="2325"/>
                </a:moveTo>
                <a:cubicBezTo>
                  <a:pt x="1722" y="2397"/>
                  <a:pt x="1687" y="2488"/>
                  <a:pt x="1663" y="2620"/>
                </a:cubicBezTo>
                <a:cubicBezTo>
                  <a:pt x="1719" y="2646"/>
                  <a:pt x="1776" y="2675"/>
                  <a:pt x="1839" y="2675"/>
                </a:cubicBezTo>
                <a:cubicBezTo>
                  <a:pt x="1860" y="2675"/>
                  <a:pt x="1879" y="2672"/>
                  <a:pt x="1896" y="2665"/>
                </a:cubicBezTo>
                <a:cubicBezTo>
                  <a:pt x="1975" y="2634"/>
                  <a:pt x="2015" y="2538"/>
                  <a:pt x="2058" y="2436"/>
                </a:cubicBezTo>
                <a:cubicBezTo>
                  <a:pt x="2101" y="2336"/>
                  <a:pt x="2145" y="2233"/>
                  <a:pt x="2232" y="2191"/>
                </a:cubicBezTo>
                <a:cubicBezTo>
                  <a:pt x="2179" y="2148"/>
                  <a:pt x="2114" y="2122"/>
                  <a:pt x="2061" y="2122"/>
                </a:cubicBezTo>
                <a:cubicBezTo>
                  <a:pt x="1965" y="2122"/>
                  <a:pt x="1814" y="2265"/>
                  <a:pt x="1772" y="2325"/>
                </a:cubicBezTo>
                <a:close/>
                <a:moveTo>
                  <a:pt x="1607" y="2623"/>
                </a:moveTo>
                <a:cubicBezTo>
                  <a:pt x="1626" y="2484"/>
                  <a:pt x="1620" y="2325"/>
                  <a:pt x="1555" y="2198"/>
                </a:cubicBezTo>
                <a:cubicBezTo>
                  <a:pt x="1503" y="2096"/>
                  <a:pt x="1433" y="2065"/>
                  <a:pt x="1329" y="2065"/>
                </a:cubicBezTo>
                <a:cubicBezTo>
                  <a:pt x="1241" y="2065"/>
                  <a:pt x="1191" y="2103"/>
                  <a:pt x="1123" y="2153"/>
                </a:cubicBezTo>
                <a:cubicBezTo>
                  <a:pt x="1173" y="2194"/>
                  <a:pt x="1197" y="2284"/>
                  <a:pt x="1223" y="2386"/>
                </a:cubicBezTo>
                <a:cubicBezTo>
                  <a:pt x="1256" y="2508"/>
                  <a:pt x="1292" y="2647"/>
                  <a:pt x="1378" y="2686"/>
                </a:cubicBezTo>
                <a:cubicBezTo>
                  <a:pt x="1394" y="2694"/>
                  <a:pt x="1413" y="2697"/>
                  <a:pt x="1433" y="2697"/>
                </a:cubicBezTo>
                <a:cubicBezTo>
                  <a:pt x="1506" y="2697"/>
                  <a:pt x="1551" y="2661"/>
                  <a:pt x="1607" y="2623"/>
                </a:cubicBezTo>
                <a:close/>
                <a:moveTo>
                  <a:pt x="1669" y="2682"/>
                </a:moveTo>
                <a:lnTo>
                  <a:pt x="1637" y="2668"/>
                </a:lnTo>
                <a:lnTo>
                  <a:pt x="1600" y="2692"/>
                </a:lnTo>
                <a:cubicBezTo>
                  <a:pt x="1613" y="2786"/>
                  <a:pt x="1647" y="2874"/>
                  <a:pt x="1701" y="2954"/>
                </a:cubicBezTo>
                <a:cubicBezTo>
                  <a:pt x="1708" y="2964"/>
                  <a:pt x="1715" y="2975"/>
                  <a:pt x="1724" y="2986"/>
                </a:cubicBezTo>
                <a:cubicBezTo>
                  <a:pt x="1741" y="2970"/>
                  <a:pt x="1758" y="2955"/>
                  <a:pt x="1776" y="2941"/>
                </a:cubicBezTo>
                <a:cubicBezTo>
                  <a:pt x="1770" y="2932"/>
                  <a:pt x="1764" y="2923"/>
                  <a:pt x="1758" y="2914"/>
                </a:cubicBezTo>
                <a:cubicBezTo>
                  <a:pt x="1710" y="2844"/>
                  <a:pt x="1680" y="2765"/>
                  <a:pt x="1669" y="2682"/>
                </a:cubicBezTo>
                <a:close/>
                <a:moveTo>
                  <a:pt x="4181" y="2001"/>
                </a:moveTo>
                <a:cubicBezTo>
                  <a:pt x="4179" y="2041"/>
                  <a:pt x="4175" y="2080"/>
                  <a:pt x="4172" y="2119"/>
                </a:cubicBezTo>
                <a:cubicBezTo>
                  <a:pt x="4144" y="2402"/>
                  <a:pt x="4096" y="2767"/>
                  <a:pt x="3866" y="2960"/>
                </a:cubicBezTo>
                <a:cubicBezTo>
                  <a:pt x="4033" y="2746"/>
                  <a:pt x="4090" y="2421"/>
                  <a:pt x="4118" y="2114"/>
                </a:cubicBezTo>
                <a:cubicBezTo>
                  <a:pt x="4123" y="2063"/>
                  <a:pt x="4127" y="2011"/>
                  <a:pt x="4130" y="1959"/>
                </a:cubicBezTo>
                <a:cubicBezTo>
                  <a:pt x="4122" y="1951"/>
                  <a:pt x="4115" y="1943"/>
                  <a:pt x="4108" y="1935"/>
                </a:cubicBezTo>
                <a:cubicBezTo>
                  <a:pt x="4062" y="1878"/>
                  <a:pt x="4034" y="1808"/>
                  <a:pt x="4022" y="1729"/>
                </a:cubicBezTo>
                <a:cubicBezTo>
                  <a:pt x="3985" y="1860"/>
                  <a:pt x="3953" y="1994"/>
                  <a:pt x="3922" y="2127"/>
                </a:cubicBezTo>
                <a:cubicBezTo>
                  <a:pt x="3856" y="2384"/>
                  <a:pt x="3797" y="2643"/>
                  <a:pt x="3693" y="2893"/>
                </a:cubicBezTo>
                <a:cubicBezTo>
                  <a:pt x="3579" y="3166"/>
                  <a:pt x="3409" y="3388"/>
                  <a:pt x="3165" y="3573"/>
                </a:cubicBezTo>
                <a:cubicBezTo>
                  <a:pt x="3215" y="3597"/>
                  <a:pt x="3263" y="3626"/>
                  <a:pt x="3309" y="3656"/>
                </a:cubicBezTo>
                <a:cubicBezTo>
                  <a:pt x="3563" y="3568"/>
                  <a:pt x="3803" y="3459"/>
                  <a:pt x="4006" y="3275"/>
                </a:cubicBezTo>
                <a:lnTo>
                  <a:pt x="4070" y="3216"/>
                </a:lnTo>
                <a:cubicBezTo>
                  <a:pt x="4041" y="3288"/>
                  <a:pt x="4022" y="3379"/>
                  <a:pt x="4077" y="3448"/>
                </a:cubicBezTo>
                <a:cubicBezTo>
                  <a:pt x="4099" y="3476"/>
                  <a:pt x="4129" y="3490"/>
                  <a:pt x="4168" y="3490"/>
                </a:cubicBezTo>
                <a:cubicBezTo>
                  <a:pt x="4232" y="3490"/>
                  <a:pt x="4284" y="3439"/>
                  <a:pt x="4284" y="3378"/>
                </a:cubicBezTo>
                <a:cubicBezTo>
                  <a:pt x="4284" y="3341"/>
                  <a:pt x="4267" y="3309"/>
                  <a:pt x="4236" y="3288"/>
                </a:cubicBezTo>
                <a:cubicBezTo>
                  <a:pt x="4177" y="3247"/>
                  <a:pt x="4117" y="3263"/>
                  <a:pt x="4063" y="3296"/>
                </a:cubicBezTo>
                <a:cubicBezTo>
                  <a:pt x="4090" y="3236"/>
                  <a:pt x="4118" y="3178"/>
                  <a:pt x="4154" y="3122"/>
                </a:cubicBezTo>
                <a:cubicBezTo>
                  <a:pt x="4182" y="3076"/>
                  <a:pt x="4214" y="3032"/>
                  <a:pt x="4242" y="2985"/>
                </a:cubicBezTo>
                <a:cubicBezTo>
                  <a:pt x="4406" y="2713"/>
                  <a:pt x="4456" y="2396"/>
                  <a:pt x="4442" y="2076"/>
                </a:cubicBezTo>
                <a:cubicBezTo>
                  <a:pt x="4350" y="2075"/>
                  <a:pt x="4257" y="2053"/>
                  <a:pt x="4181" y="2001"/>
                </a:cubicBezTo>
                <a:close/>
                <a:moveTo>
                  <a:pt x="4196" y="1445"/>
                </a:moveTo>
                <a:cubicBezTo>
                  <a:pt x="4220" y="1460"/>
                  <a:pt x="4278" y="1511"/>
                  <a:pt x="4368" y="1540"/>
                </a:cubicBezTo>
                <a:cubicBezTo>
                  <a:pt x="4346" y="1410"/>
                  <a:pt x="4336" y="1281"/>
                  <a:pt x="4355" y="1146"/>
                </a:cubicBezTo>
                <a:lnTo>
                  <a:pt x="4356" y="1139"/>
                </a:lnTo>
                <a:lnTo>
                  <a:pt x="4360" y="1134"/>
                </a:lnTo>
                <a:cubicBezTo>
                  <a:pt x="4617" y="774"/>
                  <a:pt x="5014" y="647"/>
                  <a:pt x="5438" y="633"/>
                </a:cubicBezTo>
                <a:cubicBezTo>
                  <a:pt x="5416" y="610"/>
                  <a:pt x="5392" y="588"/>
                  <a:pt x="5368" y="567"/>
                </a:cubicBezTo>
                <a:cubicBezTo>
                  <a:pt x="5090" y="582"/>
                  <a:pt x="4764" y="651"/>
                  <a:pt x="4540" y="833"/>
                </a:cubicBezTo>
                <a:cubicBezTo>
                  <a:pt x="4465" y="893"/>
                  <a:pt x="4399" y="965"/>
                  <a:pt x="4331" y="1045"/>
                </a:cubicBezTo>
                <a:cubicBezTo>
                  <a:pt x="4205" y="1211"/>
                  <a:pt x="4059" y="1462"/>
                  <a:pt x="4071" y="1679"/>
                </a:cubicBezTo>
                <a:cubicBezTo>
                  <a:pt x="4076" y="1765"/>
                  <a:pt x="4102" y="1842"/>
                  <a:pt x="4150" y="1901"/>
                </a:cubicBezTo>
                <a:cubicBezTo>
                  <a:pt x="4240" y="2010"/>
                  <a:pt x="4430" y="2053"/>
                  <a:pt x="4564" y="2011"/>
                </a:cubicBezTo>
                <a:cubicBezTo>
                  <a:pt x="4708" y="1966"/>
                  <a:pt x="4763" y="1826"/>
                  <a:pt x="4808" y="1710"/>
                </a:cubicBezTo>
                <a:cubicBezTo>
                  <a:pt x="4859" y="1579"/>
                  <a:pt x="4974" y="1441"/>
                  <a:pt x="5094" y="1605"/>
                </a:cubicBezTo>
                <a:cubicBezTo>
                  <a:pt x="5073" y="1555"/>
                  <a:pt x="5035" y="1512"/>
                  <a:pt x="4988" y="1490"/>
                </a:cubicBezTo>
                <a:cubicBezTo>
                  <a:pt x="4962" y="1477"/>
                  <a:pt x="4934" y="1471"/>
                  <a:pt x="4904" y="1471"/>
                </a:cubicBezTo>
                <a:cubicBezTo>
                  <a:pt x="4854" y="1471"/>
                  <a:pt x="4799" y="1489"/>
                  <a:pt x="4742" y="1524"/>
                </a:cubicBezTo>
                <a:cubicBezTo>
                  <a:pt x="4632" y="1591"/>
                  <a:pt x="4540" y="1625"/>
                  <a:pt x="4468" y="1625"/>
                </a:cubicBezTo>
                <a:cubicBezTo>
                  <a:pt x="4367" y="1625"/>
                  <a:pt x="4236" y="1533"/>
                  <a:pt x="4196" y="1445"/>
                </a:cubicBezTo>
                <a:close/>
                <a:moveTo>
                  <a:pt x="4025" y="1537"/>
                </a:moveTo>
                <a:cubicBezTo>
                  <a:pt x="4026" y="1534"/>
                  <a:pt x="4026" y="1532"/>
                  <a:pt x="4026" y="1529"/>
                </a:cubicBezTo>
                <a:lnTo>
                  <a:pt x="4028" y="1529"/>
                </a:lnTo>
                <a:cubicBezTo>
                  <a:pt x="4086" y="1357"/>
                  <a:pt x="4159" y="1195"/>
                  <a:pt x="4258" y="1053"/>
                </a:cubicBezTo>
                <a:cubicBezTo>
                  <a:pt x="4052" y="1050"/>
                  <a:pt x="3902" y="876"/>
                  <a:pt x="3745" y="693"/>
                </a:cubicBezTo>
                <a:cubicBezTo>
                  <a:pt x="3661" y="595"/>
                  <a:pt x="3573" y="495"/>
                  <a:pt x="3475" y="417"/>
                </a:cubicBezTo>
                <a:cubicBezTo>
                  <a:pt x="3462" y="425"/>
                  <a:pt x="3448" y="434"/>
                  <a:pt x="3433" y="444"/>
                </a:cubicBezTo>
                <a:cubicBezTo>
                  <a:pt x="3716" y="630"/>
                  <a:pt x="3690" y="1119"/>
                  <a:pt x="3660" y="1531"/>
                </a:cubicBezTo>
                <a:cubicBezTo>
                  <a:pt x="3700" y="1517"/>
                  <a:pt x="3735" y="1511"/>
                  <a:pt x="3764" y="1511"/>
                </a:cubicBezTo>
                <a:cubicBezTo>
                  <a:pt x="3828" y="1511"/>
                  <a:pt x="3869" y="1537"/>
                  <a:pt x="3892" y="1559"/>
                </a:cubicBezTo>
                <a:cubicBezTo>
                  <a:pt x="3959" y="1621"/>
                  <a:pt x="3974" y="1733"/>
                  <a:pt x="3931" y="1845"/>
                </a:cubicBezTo>
                <a:lnTo>
                  <a:pt x="3911" y="1897"/>
                </a:lnTo>
                <a:lnTo>
                  <a:pt x="3883" y="1849"/>
                </a:lnTo>
                <a:cubicBezTo>
                  <a:pt x="3846" y="1786"/>
                  <a:pt x="3800" y="1748"/>
                  <a:pt x="3752" y="1742"/>
                </a:cubicBezTo>
                <a:cubicBezTo>
                  <a:pt x="3748" y="1742"/>
                  <a:pt x="3744" y="1742"/>
                  <a:pt x="3740" y="1742"/>
                </a:cubicBezTo>
                <a:cubicBezTo>
                  <a:pt x="3706" y="1742"/>
                  <a:pt x="3673" y="1758"/>
                  <a:pt x="3642" y="1789"/>
                </a:cubicBezTo>
                <a:cubicBezTo>
                  <a:pt x="3637" y="1873"/>
                  <a:pt x="3632" y="1961"/>
                  <a:pt x="3633" y="2042"/>
                </a:cubicBezTo>
                <a:cubicBezTo>
                  <a:pt x="3644" y="2213"/>
                  <a:pt x="3691" y="2365"/>
                  <a:pt x="3772" y="2496"/>
                </a:cubicBezTo>
                <a:cubicBezTo>
                  <a:pt x="3808" y="2368"/>
                  <a:pt x="3840" y="2238"/>
                  <a:pt x="3869" y="2115"/>
                </a:cubicBezTo>
                <a:cubicBezTo>
                  <a:pt x="3915" y="1921"/>
                  <a:pt x="3962" y="1723"/>
                  <a:pt x="4025" y="1537"/>
                </a:cubicBezTo>
                <a:close/>
                <a:moveTo>
                  <a:pt x="4852" y="801"/>
                </a:moveTo>
                <a:cubicBezTo>
                  <a:pt x="4819" y="814"/>
                  <a:pt x="4787" y="828"/>
                  <a:pt x="4757" y="847"/>
                </a:cubicBezTo>
                <a:cubicBezTo>
                  <a:pt x="5237" y="1430"/>
                  <a:pt x="5200" y="1697"/>
                  <a:pt x="5149" y="2065"/>
                </a:cubicBezTo>
                <a:cubicBezTo>
                  <a:pt x="5141" y="2120"/>
                  <a:pt x="5135" y="2175"/>
                  <a:pt x="5129" y="2230"/>
                </a:cubicBezTo>
                <a:cubicBezTo>
                  <a:pt x="5162" y="2168"/>
                  <a:pt x="5207" y="2118"/>
                  <a:pt x="5260" y="2076"/>
                </a:cubicBezTo>
                <a:cubicBezTo>
                  <a:pt x="5362" y="1998"/>
                  <a:pt x="5497" y="1955"/>
                  <a:pt x="5655" y="1936"/>
                </a:cubicBezTo>
                <a:cubicBezTo>
                  <a:pt x="5675" y="1717"/>
                  <a:pt x="5646" y="1540"/>
                  <a:pt x="5565" y="1395"/>
                </a:cubicBezTo>
                <a:lnTo>
                  <a:pt x="5565" y="1394"/>
                </a:lnTo>
                <a:lnTo>
                  <a:pt x="5564" y="1392"/>
                </a:lnTo>
                <a:cubicBezTo>
                  <a:pt x="5539" y="1331"/>
                  <a:pt x="5467" y="1155"/>
                  <a:pt x="5562" y="1019"/>
                </a:cubicBezTo>
                <a:cubicBezTo>
                  <a:pt x="5520" y="1019"/>
                  <a:pt x="5483" y="1034"/>
                  <a:pt x="5461" y="1062"/>
                </a:cubicBezTo>
                <a:cubicBezTo>
                  <a:pt x="5418" y="1108"/>
                  <a:pt x="5438" y="1210"/>
                  <a:pt x="5451" y="1259"/>
                </a:cubicBezTo>
                <a:cubicBezTo>
                  <a:pt x="5343" y="1132"/>
                  <a:pt x="5251" y="1068"/>
                  <a:pt x="5115" y="988"/>
                </a:cubicBezTo>
                <a:cubicBezTo>
                  <a:pt x="5019" y="928"/>
                  <a:pt x="4927" y="871"/>
                  <a:pt x="4852" y="801"/>
                </a:cubicBezTo>
                <a:close/>
                <a:moveTo>
                  <a:pt x="4301" y="997"/>
                </a:moveTo>
                <a:cubicBezTo>
                  <a:pt x="4380" y="904"/>
                  <a:pt x="4465" y="816"/>
                  <a:pt x="4565" y="746"/>
                </a:cubicBezTo>
                <a:cubicBezTo>
                  <a:pt x="4317" y="718"/>
                  <a:pt x="4154" y="589"/>
                  <a:pt x="3996" y="464"/>
                </a:cubicBezTo>
                <a:cubicBezTo>
                  <a:pt x="3919" y="403"/>
                  <a:pt x="3840" y="340"/>
                  <a:pt x="3752" y="291"/>
                </a:cubicBezTo>
                <a:cubicBezTo>
                  <a:pt x="3516" y="171"/>
                  <a:pt x="3306" y="160"/>
                  <a:pt x="3033" y="231"/>
                </a:cubicBezTo>
                <a:cubicBezTo>
                  <a:pt x="3167" y="214"/>
                  <a:pt x="3316" y="243"/>
                  <a:pt x="3431" y="315"/>
                </a:cubicBezTo>
                <a:lnTo>
                  <a:pt x="3431" y="315"/>
                </a:lnTo>
                <a:cubicBezTo>
                  <a:pt x="3569" y="401"/>
                  <a:pt x="3681" y="536"/>
                  <a:pt x="3786" y="658"/>
                </a:cubicBezTo>
                <a:cubicBezTo>
                  <a:pt x="3946" y="844"/>
                  <a:pt x="4097" y="1020"/>
                  <a:pt x="4301" y="997"/>
                </a:cubicBezTo>
                <a:close/>
                <a:moveTo>
                  <a:pt x="4667" y="685"/>
                </a:moveTo>
                <a:cubicBezTo>
                  <a:pt x="4689" y="674"/>
                  <a:pt x="4711" y="663"/>
                  <a:pt x="4734" y="654"/>
                </a:cubicBezTo>
                <a:lnTo>
                  <a:pt x="4728" y="643"/>
                </a:lnTo>
                <a:lnTo>
                  <a:pt x="4703" y="593"/>
                </a:lnTo>
                <a:lnTo>
                  <a:pt x="4761" y="606"/>
                </a:lnTo>
                <a:lnTo>
                  <a:pt x="4759" y="606"/>
                </a:lnTo>
                <a:lnTo>
                  <a:pt x="4763" y="606"/>
                </a:lnTo>
                <a:cubicBezTo>
                  <a:pt x="4826" y="606"/>
                  <a:pt x="4880" y="552"/>
                  <a:pt x="4880" y="489"/>
                </a:cubicBezTo>
                <a:cubicBezTo>
                  <a:pt x="4880" y="424"/>
                  <a:pt x="4827" y="372"/>
                  <a:pt x="4763" y="372"/>
                </a:cubicBezTo>
                <a:cubicBezTo>
                  <a:pt x="4728" y="372"/>
                  <a:pt x="4701" y="382"/>
                  <a:pt x="4681" y="404"/>
                </a:cubicBezTo>
                <a:cubicBezTo>
                  <a:pt x="4651" y="436"/>
                  <a:pt x="4635" y="495"/>
                  <a:pt x="4639" y="561"/>
                </a:cubicBezTo>
                <a:cubicBezTo>
                  <a:pt x="4642" y="601"/>
                  <a:pt x="4651" y="642"/>
                  <a:pt x="4667" y="685"/>
                </a:cubicBezTo>
                <a:close/>
                <a:moveTo>
                  <a:pt x="4983" y="185"/>
                </a:moveTo>
                <a:cubicBezTo>
                  <a:pt x="4882" y="144"/>
                  <a:pt x="4776" y="111"/>
                  <a:pt x="4668" y="89"/>
                </a:cubicBezTo>
                <a:cubicBezTo>
                  <a:pt x="4552" y="66"/>
                  <a:pt x="4434" y="54"/>
                  <a:pt x="4319" y="54"/>
                </a:cubicBezTo>
                <a:cubicBezTo>
                  <a:pt x="4086" y="54"/>
                  <a:pt x="3861" y="99"/>
                  <a:pt x="3650" y="188"/>
                </a:cubicBezTo>
                <a:cubicBezTo>
                  <a:pt x="3681" y="200"/>
                  <a:pt x="3712" y="213"/>
                  <a:pt x="3742" y="227"/>
                </a:cubicBezTo>
                <a:cubicBezTo>
                  <a:pt x="3763" y="218"/>
                  <a:pt x="3785" y="210"/>
                  <a:pt x="3808" y="204"/>
                </a:cubicBezTo>
                <a:cubicBezTo>
                  <a:pt x="3860" y="187"/>
                  <a:pt x="3911" y="178"/>
                  <a:pt x="3960" y="178"/>
                </a:cubicBezTo>
                <a:cubicBezTo>
                  <a:pt x="4094" y="178"/>
                  <a:pt x="4213" y="241"/>
                  <a:pt x="4302" y="358"/>
                </a:cubicBezTo>
                <a:cubicBezTo>
                  <a:pt x="4329" y="317"/>
                  <a:pt x="4340" y="280"/>
                  <a:pt x="4334" y="250"/>
                </a:cubicBezTo>
                <a:cubicBezTo>
                  <a:pt x="4328" y="220"/>
                  <a:pt x="4307" y="195"/>
                  <a:pt x="4270" y="174"/>
                </a:cubicBezTo>
                <a:lnTo>
                  <a:pt x="4183" y="124"/>
                </a:lnTo>
                <a:lnTo>
                  <a:pt x="4319" y="124"/>
                </a:lnTo>
                <a:cubicBezTo>
                  <a:pt x="4434" y="124"/>
                  <a:pt x="4547" y="135"/>
                  <a:pt x="4654" y="156"/>
                </a:cubicBezTo>
                <a:cubicBezTo>
                  <a:pt x="4760" y="178"/>
                  <a:pt x="4862" y="209"/>
                  <a:pt x="4957" y="249"/>
                </a:cubicBezTo>
                <a:cubicBezTo>
                  <a:pt x="5459" y="461"/>
                  <a:pt x="5814" y="904"/>
                  <a:pt x="5924" y="1447"/>
                </a:cubicBezTo>
                <a:cubicBezTo>
                  <a:pt x="5957" y="1607"/>
                  <a:pt x="5952" y="1788"/>
                  <a:pt x="5909" y="1972"/>
                </a:cubicBezTo>
                <a:cubicBezTo>
                  <a:pt x="5933" y="1981"/>
                  <a:pt x="5950" y="1989"/>
                  <a:pt x="5971" y="2001"/>
                </a:cubicBezTo>
                <a:cubicBezTo>
                  <a:pt x="6012" y="1830"/>
                  <a:pt x="6022" y="1666"/>
                  <a:pt x="5995" y="1494"/>
                </a:cubicBezTo>
                <a:cubicBezTo>
                  <a:pt x="6027" y="1580"/>
                  <a:pt x="6070" y="1630"/>
                  <a:pt x="6134" y="1630"/>
                </a:cubicBezTo>
                <a:cubicBezTo>
                  <a:pt x="6136" y="1630"/>
                  <a:pt x="6137" y="1630"/>
                  <a:pt x="6138" y="1630"/>
                </a:cubicBezTo>
                <a:cubicBezTo>
                  <a:pt x="6182" y="1628"/>
                  <a:pt x="6222" y="1596"/>
                  <a:pt x="6252" y="1543"/>
                </a:cubicBezTo>
                <a:cubicBezTo>
                  <a:pt x="6054" y="1524"/>
                  <a:pt x="5981" y="1366"/>
                  <a:pt x="5943" y="1245"/>
                </a:cubicBezTo>
                <a:cubicBezTo>
                  <a:pt x="5795" y="781"/>
                  <a:pt x="5435" y="374"/>
                  <a:pt x="4983" y="185"/>
                </a:cubicBezTo>
                <a:close/>
                <a:moveTo>
                  <a:pt x="5605" y="564"/>
                </a:moveTo>
                <a:cubicBezTo>
                  <a:pt x="5627" y="588"/>
                  <a:pt x="5649" y="612"/>
                  <a:pt x="5670" y="636"/>
                </a:cubicBezTo>
                <a:cubicBezTo>
                  <a:pt x="5914" y="650"/>
                  <a:pt x="6151" y="724"/>
                  <a:pt x="6375" y="858"/>
                </a:cubicBezTo>
                <a:cubicBezTo>
                  <a:pt x="6541" y="838"/>
                  <a:pt x="6612" y="942"/>
                  <a:pt x="6680" y="1088"/>
                </a:cubicBezTo>
                <a:cubicBezTo>
                  <a:pt x="6719" y="1123"/>
                  <a:pt x="6758" y="1163"/>
                  <a:pt x="6800" y="1208"/>
                </a:cubicBezTo>
                <a:cubicBezTo>
                  <a:pt x="7022" y="1453"/>
                  <a:pt x="7186" y="1749"/>
                  <a:pt x="7274" y="2064"/>
                </a:cubicBezTo>
                <a:cubicBezTo>
                  <a:pt x="7348" y="2331"/>
                  <a:pt x="7364" y="2713"/>
                  <a:pt x="7281" y="2980"/>
                </a:cubicBezTo>
                <a:cubicBezTo>
                  <a:pt x="7259" y="3051"/>
                  <a:pt x="7231" y="3119"/>
                  <a:pt x="7198" y="3184"/>
                </a:cubicBezTo>
                <a:lnTo>
                  <a:pt x="7207" y="3176"/>
                </a:lnTo>
                <a:cubicBezTo>
                  <a:pt x="7240" y="3148"/>
                  <a:pt x="7274" y="3118"/>
                  <a:pt x="7312" y="3099"/>
                </a:cubicBezTo>
                <a:cubicBezTo>
                  <a:pt x="7327" y="3060"/>
                  <a:pt x="7338" y="3030"/>
                  <a:pt x="7347" y="3000"/>
                </a:cubicBezTo>
                <a:cubicBezTo>
                  <a:pt x="7442" y="2693"/>
                  <a:pt x="7428" y="2354"/>
                  <a:pt x="7341" y="2046"/>
                </a:cubicBezTo>
                <a:cubicBezTo>
                  <a:pt x="7249" y="1718"/>
                  <a:pt x="7080" y="1413"/>
                  <a:pt x="6851" y="1162"/>
                </a:cubicBezTo>
                <a:cubicBezTo>
                  <a:pt x="6519" y="797"/>
                  <a:pt x="6093" y="585"/>
                  <a:pt x="5652" y="565"/>
                </a:cubicBezTo>
                <a:lnTo>
                  <a:pt x="5605" y="564"/>
                </a:lnTo>
                <a:close/>
                <a:moveTo>
                  <a:pt x="5721" y="695"/>
                </a:moveTo>
                <a:cubicBezTo>
                  <a:pt x="5842" y="846"/>
                  <a:pt x="5935" y="1043"/>
                  <a:pt x="5995" y="1229"/>
                </a:cubicBezTo>
                <a:cubicBezTo>
                  <a:pt x="6052" y="1410"/>
                  <a:pt x="6144" y="1491"/>
                  <a:pt x="6294" y="1491"/>
                </a:cubicBezTo>
                <a:lnTo>
                  <a:pt x="6334" y="1491"/>
                </a:lnTo>
                <a:lnTo>
                  <a:pt x="6319" y="1528"/>
                </a:lnTo>
                <a:cubicBezTo>
                  <a:pt x="6281" y="1622"/>
                  <a:pt x="6215" y="1680"/>
                  <a:pt x="6141" y="1684"/>
                </a:cubicBezTo>
                <a:cubicBezTo>
                  <a:pt x="6139" y="1684"/>
                  <a:pt x="6136" y="1684"/>
                  <a:pt x="6134" y="1684"/>
                </a:cubicBezTo>
                <a:cubicBezTo>
                  <a:pt x="6110" y="1684"/>
                  <a:pt x="6087" y="1677"/>
                  <a:pt x="6067" y="1666"/>
                </a:cubicBezTo>
                <a:cubicBezTo>
                  <a:pt x="6066" y="1784"/>
                  <a:pt x="6050" y="1907"/>
                  <a:pt x="6020" y="2029"/>
                </a:cubicBezTo>
                <a:lnTo>
                  <a:pt x="6021" y="2029"/>
                </a:lnTo>
                <a:cubicBezTo>
                  <a:pt x="6135" y="2097"/>
                  <a:pt x="6222" y="2237"/>
                  <a:pt x="6232" y="2371"/>
                </a:cubicBezTo>
                <a:cubicBezTo>
                  <a:pt x="6239" y="2474"/>
                  <a:pt x="6208" y="2633"/>
                  <a:pt x="6016" y="2798"/>
                </a:cubicBezTo>
                <a:lnTo>
                  <a:pt x="5976" y="2831"/>
                </a:lnTo>
                <a:lnTo>
                  <a:pt x="5971" y="2780"/>
                </a:lnTo>
                <a:cubicBezTo>
                  <a:pt x="5960" y="2660"/>
                  <a:pt x="5900" y="2577"/>
                  <a:pt x="5799" y="2537"/>
                </a:cubicBezTo>
                <a:cubicBezTo>
                  <a:pt x="5698" y="2692"/>
                  <a:pt x="5573" y="2822"/>
                  <a:pt x="5437" y="2914"/>
                </a:cubicBezTo>
                <a:cubicBezTo>
                  <a:pt x="5393" y="2943"/>
                  <a:pt x="5348" y="2969"/>
                  <a:pt x="5302" y="2991"/>
                </a:cubicBezTo>
                <a:cubicBezTo>
                  <a:pt x="5311" y="3024"/>
                  <a:pt x="5322" y="3055"/>
                  <a:pt x="5333" y="3085"/>
                </a:cubicBezTo>
                <a:cubicBezTo>
                  <a:pt x="5434" y="3053"/>
                  <a:pt x="5538" y="3022"/>
                  <a:pt x="5642" y="2998"/>
                </a:cubicBezTo>
                <a:lnTo>
                  <a:pt x="5650" y="2996"/>
                </a:lnTo>
                <a:lnTo>
                  <a:pt x="5650" y="2996"/>
                </a:lnTo>
                <a:cubicBezTo>
                  <a:pt x="5753" y="2973"/>
                  <a:pt x="5855" y="2957"/>
                  <a:pt x="5953" y="2957"/>
                </a:cubicBezTo>
                <a:cubicBezTo>
                  <a:pt x="6123" y="2957"/>
                  <a:pt x="6280" y="3004"/>
                  <a:pt x="6409" y="3137"/>
                </a:cubicBezTo>
                <a:cubicBezTo>
                  <a:pt x="6384" y="2875"/>
                  <a:pt x="6398" y="2575"/>
                  <a:pt x="6608" y="2373"/>
                </a:cubicBezTo>
                <a:cubicBezTo>
                  <a:pt x="6384" y="2090"/>
                  <a:pt x="6425" y="1877"/>
                  <a:pt x="6470" y="1652"/>
                </a:cubicBezTo>
                <a:cubicBezTo>
                  <a:pt x="6495" y="1525"/>
                  <a:pt x="6521" y="1397"/>
                  <a:pt x="6502" y="1244"/>
                </a:cubicBezTo>
                <a:cubicBezTo>
                  <a:pt x="6392" y="1368"/>
                  <a:pt x="6163" y="1243"/>
                  <a:pt x="6175" y="1078"/>
                </a:cubicBezTo>
                <a:cubicBezTo>
                  <a:pt x="6175" y="988"/>
                  <a:pt x="6226" y="910"/>
                  <a:pt x="6298" y="876"/>
                </a:cubicBezTo>
                <a:cubicBezTo>
                  <a:pt x="6112" y="774"/>
                  <a:pt x="5919" y="713"/>
                  <a:pt x="5721" y="695"/>
                </a:cubicBezTo>
                <a:close/>
                <a:moveTo>
                  <a:pt x="5651" y="1991"/>
                </a:moveTo>
                <a:cubicBezTo>
                  <a:pt x="5507" y="2009"/>
                  <a:pt x="5384" y="2049"/>
                  <a:pt x="5293" y="2119"/>
                </a:cubicBezTo>
                <a:cubicBezTo>
                  <a:pt x="5194" y="2195"/>
                  <a:pt x="5131" y="2309"/>
                  <a:pt x="5116" y="2473"/>
                </a:cubicBezTo>
                <a:cubicBezTo>
                  <a:pt x="5114" y="2693"/>
                  <a:pt x="5140" y="2911"/>
                  <a:pt x="5215" y="3123"/>
                </a:cubicBezTo>
                <a:cubicBezTo>
                  <a:pt x="5237" y="3116"/>
                  <a:pt x="5259" y="3109"/>
                  <a:pt x="5281" y="3102"/>
                </a:cubicBezTo>
                <a:cubicBezTo>
                  <a:pt x="5237" y="2982"/>
                  <a:pt x="5208" y="2862"/>
                  <a:pt x="5190" y="2734"/>
                </a:cubicBezTo>
                <a:lnTo>
                  <a:pt x="5190" y="2726"/>
                </a:lnTo>
                <a:cubicBezTo>
                  <a:pt x="5224" y="2529"/>
                  <a:pt x="5532" y="2433"/>
                  <a:pt x="5716" y="2456"/>
                </a:cubicBezTo>
                <a:cubicBezTo>
                  <a:pt x="5861" y="2474"/>
                  <a:pt x="5985" y="2574"/>
                  <a:pt x="6017" y="2723"/>
                </a:cubicBezTo>
                <a:cubicBezTo>
                  <a:pt x="6131" y="2613"/>
                  <a:pt x="6186" y="2493"/>
                  <a:pt x="6178" y="2374"/>
                </a:cubicBezTo>
                <a:cubicBezTo>
                  <a:pt x="6160" y="2120"/>
                  <a:pt x="5884" y="1961"/>
                  <a:pt x="5651" y="1991"/>
                </a:cubicBezTo>
                <a:close/>
                <a:moveTo>
                  <a:pt x="5748" y="2517"/>
                </a:moveTo>
                <a:cubicBezTo>
                  <a:pt x="5735" y="2513"/>
                  <a:pt x="5722" y="2511"/>
                  <a:pt x="5709" y="2509"/>
                </a:cubicBezTo>
                <a:cubicBezTo>
                  <a:pt x="5697" y="2508"/>
                  <a:pt x="5685" y="2507"/>
                  <a:pt x="5671" y="2507"/>
                </a:cubicBezTo>
                <a:cubicBezTo>
                  <a:pt x="5585" y="2631"/>
                  <a:pt x="5480" y="2736"/>
                  <a:pt x="5368" y="2812"/>
                </a:cubicBezTo>
                <a:cubicBezTo>
                  <a:pt x="5337" y="2833"/>
                  <a:pt x="5304" y="2852"/>
                  <a:pt x="5268" y="2870"/>
                </a:cubicBezTo>
                <a:cubicBezTo>
                  <a:pt x="5273" y="2893"/>
                  <a:pt x="5279" y="2917"/>
                  <a:pt x="5285" y="2940"/>
                </a:cubicBezTo>
                <a:cubicBezTo>
                  <a:pt x="5326" y="2919"/>
                  <a:pt x="5367" y="2896"/>
                  <a:pt x="5407" y="2869"/>
                </a:cubicBezTo>
                <a:cubicBezTo>
                  <a:pt x="5535" y="2783"/>
                  <a:pt x="5652" y="2662"/>
                  <a:pt x="5748" y="2517"/>
                </a:cubicBezTo>
                <a:close/>
                <a:moveTo>
                  <a:pt x="5123" y="3005"/>
                </a:moveTo>
                <a:cubicBezTo>
                  <a:pt x="5117" y="2982"/>
                  <a:pt x="5111" y="2959"/>
                  <a:pt x="5105" y="2936"/>
                </a:cubicBezTo>
                <a:cubicBezTo>
                  <a:pt x="5009" y="2956"/>
                  <a:pt x="4855" y="2934"/>
                  <a:pt x="4788" y="2874"/>
                </a:cubicBezTo>
                <a:lnTo>
                  <a:pt x="4753" y="2842"/>
                </a:lnTo>
                <a:lnTo>
                  <a:pt x="4798" y="2828"/>
                </a:lnTo>
                <a:cubicBezTo>
                  <a:pt x="4852" y="2811"/>
                  <a:pt x="4889" y="2759"/>
                  <a:pt x="4889" y="2700"/>
                </a:cubicBezTo>
                <a:cubicBezTo>
                  <a:pt x="4889" y="2627"/>
                  <a:pt x="4832" y="2567"/>
                  <a:pt x="4763" y="2567"/>
                </a:cubicBezTo>
                <a:cubicBezTo>
                  <a:pt x="4693" y="2567"/>
                  <a:pt x="4636" y="2627"/>
                  <a:pt x="4636" y="2700"/>
                </a:cubicBezTo>
                <a:cubicBezTo>
                  <a:pt x="4636" y="2869"/>
                  <a:pt x="4874" y="2969"/>
                  <a:pt x="4961" y="2977"/>
                </a:cubicBezTo>
                <a:cubicBezTo>
                  <a:pt x="4810" y="3000"/>
                  <a:pt x="4662" y="3010"/>
                  <a:pt x="4509" y="2989"/>
                </a:cubicBezTo>
                <a:cubicBezTo>
                  <a:pt x="4446" y="2980"/>
                  <a:pt x="4383" y="2967"/>
                  <a:pt x="4323" y="2951"/>
                </a:cubicBezTo>
                <a:cubicBezTo>
                  <a:pt x="4312" y="2972"/>
                  <a:pt x="4300" y="2992"/>
                  <a:pt x="4288" y="3012"/>
                </a:cubicBezTo>
                <a:lnTo>
                  <a:pt x="4288" y="3013"/>
                </a:lnTo>
                <a:cubicBezTo>
                  <a:pt x="4357" y="3033"/>
                  <a:pt x="4428" y="3048"/>
                  <a:pt x="4501" y="3057"/>
                </a:cubicBezTo>
                <a:cubicBezTo>
                  <a:pt x="4709" y="3085"/>
                  <a:pt x="4929" y="3067"/>
                  <a:pt x="5123" y="3005"/>
                </a:cubicBezTo>
                <a:close/>
                <a:moveTo>
                  <a:pt x="5092" y="2883"/>
                </a:moveTo>
                <a:lnTo>
                  <a:pt x="5089" y="2870"/>
                </a:lnTo>
                <a:lnTo>
                  <a:pt x="5091" y="2869"/>
                </a:lnTo>
                <a:cubicBezTo>
                  <a:pt x="5033" y="2512"/>
                  <a:pt x="5066" y="2271"/>
                  <a:pt x="5095" y="2057"/>
                </a:cubicBezTo>
                <a:cubicBezTo>
                  <a:pt x="5108" y="1970"/>
                  <a:pt x="5118" y="1889"/>
                  <a:pt x="5122" y="1807"/>
                </a:cubicBezTo>
                <a:cubicBezTo>
                  <a:pt x="5036" y="1961"/>
                  <a:pt x="4852" y="1835"/>
                  <a:pt x="4877" y="1682"/>
                </a:cubicBezTo>
                <a:cubicBezTo>
                  <a:pt x="4871" y="1697"/>
                  <a:pt x="4865" y="1713"/>
                  <a:pt x="4858" y="1730"/>
                </a:cubicBezTo>
                <a:cubicBezTo>
                  <a:pt x="4804" y="1870"/>
                  <a:pt x="4729" y="2060"/>
                  <a:pt x="4496" y="2078"/>
                </a:cubicBezTo>
                <a:cubicBezTo>
                  <a:pt x="4503" y="2403"/>
                  <a:pt x="4455" y="2673"/>
                  <a:pt x="4349" y="2901"/>
                </a:cubicBezTo>
                <a:cubicBezTo>
                  <a:pt x="4403" y="2915"/>
                  <a:pt x="4459" y="2928"/>
                  <a:pt x="4516" y="2936"/>
                </a:cubicBezTo>
                <a:cubicBezTo>
                  <a:pt x="4575" y="2944"/>
                  <a:pt x="4634" y="2948"/>
                  <a:pt x="4693" y="2948"/>
                </a:cubicBezTo>
                <a:cubicBezTo>
                  <a:pt x="4715" y="2948"/>
                  <a:pt x="4737" y="2946"/>
                  <a:pt x="4759" y="2945"/>
                </a:cubicBezTo>
                <a:cubicBezTo>
                  <a:pt x="4667" y="2894"/>
                  <a:pt x="4582" y="2804"/>
                  <a:pt x="4582" y="2700"/>
                </a:cubicBezTo>
                <a:cubicBezTo>
                  <a:pt x="4582" y="2597"/>
                  <a:pt x="4663" y="2513"/>
                  <a:pt x="4763" y="2513"/>
                </a:cubicBezTo>
                <a:cubicBezTo>
                  <a:pt x="4862" y="2513"/>
                  <a:pt x="4943" y="2597"/>
                  <a:pt x="4943" y="2700"/>
                </a:cubicBezTo>
                <a:cubicBezTo>
                  <a:pt x="4943" y="2764"/>
                  <a:pt x="4911" y="2823"/>
                  <a:pt x="4861" y="2857"/>
                </a:cubicBezTo>
                <a:cubicBezTo>
                  <a:pt x="4906" y="2878"/>
                  <a:pt x="4972" y="2889"/>
                  <a:pt x="5029" y="2889"/>
                </a:cubicBezTo>
                <a:cubicBezTo>
                  <a:pt x="5053" y="2889"/>
                  <a:pt x="5073" y="2887"/>
                  <a:pt x="5092" y="2883"/>
                </a:cubicBezTo>
                <a:close/>
                <a:moveTo>
                  <a:pt x="1930" y="1218"/>
                </a:moveTo>
                <a:cubicBezTo>
                  <a:pt x="1922" y="1196"/>
                  <a:pt x="1916" y="1174"/>
                  <a:pt x="1912" y="1151"/>
                </a:cubicBezTo>
                <a:lnTo>
                  <a:pt x="1882" y="1159"/>
                </a:lnTo>
                <a:cubicBezTo>
                  <a:pt x="1421" y="1291"/>
                  <a:pt x="1060" y="1583"/>
                  <a:pt x="890" y="1961"/>
                </a:cubicBezTo>
                <a:lnTo>
                  <a:pt x="890" y="1961"/>
                </a:lnTo>
                <a:cubicBezTo>
                  <a:pt x="859" y="2026"/>
                  <a:pt x="843" y="2078"/>
                  <a:pt x="827" y="2129"/>
                </a:cubicBezTo>
                <a:cubicBezTo>
                  <a:pt x="823" y="2142"/>
                  <a:pt x="819" y="2155"/>
                  <a:pt x="815" y="2169"/>
                </a:cubicBezTo>
                <a:cubicBezTo>
                  <a:pt x="875" y="2100"/>
                  <a:pt x="930" y="2033"/>
                  <a:pt x="959" y="1977"/>
                </a:cubicBezTo>
                <a:lnTo>
                  <a:pt x="959" y="1977"/>
                </a:lnTo>
                <a:cubicBezTo>
                  <a:pt x="1121" y="1628"/>
                  <a:pt x="1463" y="1352"/>
                  <a:pt x="1901" y="1226"/>
                </a:cubicBezTo>
                <a:cubicBezTo>
                  <a:pt x="1910" y="1223"/>
                  <a:pt x="1920" y="1220"/>
                  <a:pt x="1930" y="1218"/>
                </a:cubicBezTo>
                <a:close/>
                <a:moveTo>
                  <a:pt x="1971" y="1169"/>
                </a:moveTo>
                <a:cubicBezTo>
                  <a:pt x="2011" y="1320"/>
                  <a:pt x="2133" y="1409"/>
                  <a:pt x="2256" y="1499"/>
                </a:cubicBezTo>
                <a:cubicBezTo>
                  <a:pt x="2358" y="1574"/>
                  <a:pt x="2463" y="1651"/>
                  <a:pt x="2527" y="1760"/>
                </a:cubicBezTo>
                <a:cubicBezTo>
                  <a:pt x="2528" y="1720"/>
                  <a:pt x="2530" y="1680"/>
                  <a:pt x="2534" y="1641"/>
                </a:cubicBezTo>
                <a:cubicBezTo>
                  <a:pt x="2505" y="1586"/>
                  <a:pt x="2475" y="1544"/>
                  <a:pt x="2441" y="1490"/>
                </a:cubicBezTo>
                <a:cubicBezTo>
                  <a:pt x="2354" y="1351"/>
                  <a:pt x="2264" y="1206"/>
                  <a:pt x="2264" y="1035"/>
                </a:cubicBezTo>
                <a:cubicBezTo>
                  <a:pt x="2263" y="749"/>
                  <a:pt x="2482" y="472"/>
                  <a:pt x="2742" y="329"/>
                </a:cubicBezTo>
                <a:cubicBezTo>
                  <a:pt x="2464" y="441"/>
                  <a:pt x="2004" y="678"/>
                  <a:pt x="1962" y="1021"/>
                </a:cubicBezTo>
                <a:cubicBezTo>
                  <a:pt x="1956" y="1072"/>
                  <a:pt x="1959" y="1119"/>
                  <a:pt x="1971" y="1169"/>
                </a:cubicBezTo>
                <a:close/>
                <a:moveTo>
                  <a:pt x="3729" y="2648"/>
                </a:moveTo>
                <a:cubicBezTo>
                  <a:pt x="3737" y="2623"/>
                  <a:pt x="3746" y="2596"/>
                  <a:pt x="3754" y="2567"/>
                </a:cubicBezTo>
                <a:lnTo>
                  <a:pt x="3753" y="2566"/>
                </a:lnTo>
                <a:cubicBezTo>
                  <a:pt x="3753" y="2566"/>
                  <a:pt x="3740" y="2547"/>
                  <a:pt x="3741" y="2548"/>
                </a:cubicBezTo>
                <a:cubicBezTo>
                  <a:pt x="3646" y="2405"/>
                  <a:pt x="3591" y="2236"/>
                  <a:pt x="3579" y="2045"/>
                </a:cubicBezTo>
                <a:lnTo>
                  <a:pt x="3579" y="2043"/>
                </a:lnTo>
                <a:cubicBezTo>
                  <a:pt x="3578" y="1962"/>
                  <a:pt x="3582" y="1875"/>
                  <a:pt x="3588" y="1791"/>
                </a:cubicBezTo>
                <a:cubicBezTo>
                  <a:pt x="3589" y="1773"/>
                  <a:pt x="3585" y="1770"/>
                  <a:pt x="3600" y="1754"/>
                </a:cubicBezTo>
                <a:cubicBezTo>
                  <a:pt x="3642" y="1710"/>
                  <a:pt x="3690" y="1688"/>
                  <a:pt x="3739" y="1688"/>
                </a:cubicBezTo>
                <a:cubicBezTo>
                  <a:pt x="3746" y="1688"/>
                  <a:pt x="3752" y="1688"/>
                  <a:pt x="3758" y="1689"/>
                </a:cubicBezTo>
                <a:cubicBezTo>
                  <a:pt x="3808" y="1695"/>
                  <a:pt x="3856" y="1724"/>
                  <a:pt x="3896" y="1773"/>
                </a:cubicBezTo>
                <a:cubicBezTo>
                  <a:pt x="3910" y="1702"/>
                  <a:pt x="3895" y="1636"/>
                  <a:pt x="3855" y="1598"/>
                </a:cubicBezTo>
                <a:cubicBezTo>
                  <a:pt x="3809" y="1555"/>
                  <a:pt x="3733" y="1554"/>
                  <a:pt x="3642" y="1597"/>
                </a:cubicBezTo>
                <a:lnTo>
                  <a:pt x="3600" y="1616"/>
                </a:lnTo>
                <a:lnTo>
                  <a:pt x="3603" y="1571"/>
                </a:lnTo>
                <a:cubicBezTo>
                  <a:pt x="3634" y="1155"/>
                  <a:pt x="3672" y="639"/>
                  <a:pt x="3382" y="476"/>
                </a:cubicBezTo>
                <a:cubicBezTo>
                  <a:pt x="3362" y="490"/>
                  <a:pt x="3343" y="505"/>
                  <a:pt x="3324" y="519"/>
                </a:cubicBezTo>
                <a:cubicBezTo>
                  <a:pt x="3310" y="530"/>
                  <a:pt x="3296" y="542"/>
                  <a:pt x="3282" y="554"/>
                </a:cubicBezTo>
                <a:cubicBezTo>
                  <a:pt x="3509" y="707"/>
                  <a:pt x="3399" y="1027"/>
                  <a:pt x="3283" y="1366"/>
                </a:cubicBezTo>
                <a:cubicBezTo>
                  <a:pt x="3190" y="1634"/>
                  <a:pt x="3079" y="1932"/>
                  <a:pt x="3133" y="2217"/>
                </a:cubicBezTo>
                <a:lnTo>
                  <a:pt x="3146" y="2285"/>
                </a:lnTo>
                <a:lnTo>
                  <a:pt x="3090" y="2244"/>
                </a:lnTo>
                <a:cubicBezTo>
                  <a:pt x="3038" y="2205"/>
                  <a:pt x="2963" y="2167"/>
                  <a:pt x="2905" y="2205"/>
                </a:cubicBezTo>
                <a:cubicBezTo>
                  <a:pt x="2843" y="2246"/>
                  <a:pt x="2818" y="2360"/>
                  <a:pt x="2838" y="2493"/>
                </a:cubicBezTo>
                <a:cubicBezTo>
                  <a:pt x="3027" y="2362"/>
                  <a:pt x="3350" y="2370"/>
                  <a:pt x="3553" y="2464"/>
                </a:cubicBezTo>
                <a:cubicBezTo>
                  <a:pt x="3545" y="2449"/>
                  <a:pt x="3538" y="2434"/>
                  <a:pt x="3531" y="2419"/>
                </a:cubicBezTo>
                <a:cubicBezTo>
                  <a:pt x="3407" y="2153"/>
                  <a:pt x="3280" y="1758"/>
                  <a:pt x="3442" y="1488"/>
                </a:cubicBezTo>
                <a:cubicBezTo>
                  <a:pt x="3368" y="1828"/>
                  <a:pt x="3435" y="2120"/>
                  <a:pt x="3580" y="2397"/>
                </a:cubicBezTo>
                <a:cubicBezTo>
                  <a:pt x="3602" y="2444"/>
                  <a:pt x="3626" y="2490"/>
                  <a:pt x="3651" y="2533"/>
                </a:cubicBezTo>
                <a:lnTo>
                  <a:pt x="3651" y="2533"/>
                </a:lnTo>
                <a:lnTo>
                  <a:pt x="3652" y="2533"/>
                </a:lnTo>
                <a:lnTo>
                  <a:pt x="3651" y="2534"/>
                </a:lnTo>
                <a:cubicBezTo>
                  <a:pt x="3661" y="2550"/>
                  <a:pt x="3672" y="2569"/>
                  <a:pt x="3685" y="2587"/>
                </a:cubicBezTo>
                <a:cubicBezTo>
                  <a:pt x="3699" y="2608"/>
                  <a:pt x="3714" y="2629"/>
                  <a:pt x="3729" y="2648"/>
                </a:cubicBezTo>
                <a:close/>
                <a:moveTo>
                  <a:pt x="4408" y="1160"/>
                </a:moveTo>
                <a:cubicBezTo>
                  <a:pt x="4493" y="1042"/>
                  <a:pt x="4593" y="949"/>
                  <a:pt x="4711" y="877"/>
                </a:cubicBezTo>
                <a:cubicBezTo>
                  <a:pt x="4923" y="1133"/>
                  <a:pt x="5032" y="1326"/>
                  <a:pt x="5083" y="1493"/>
                </a:cubicBezTo>
                <a:cubicBezTo>
                  <a:pt x="5062" y="1472"/>
                  <a:pt x="5038" y="1454"/>
                  <a:pt x="5012" y="1441"/>
                </a:cubicBezTo>
                <a:cubicBezTo>
                  <a:pt x="4984" y="1428"/>
                  <a:pt x="4948" y="1417"/>
                  <a:pt x="4904" y="1417"/>
                </a:cubicBezTo>
                <a:cubicBezTo>
                  <a:pt x="4851" y="1417"/>
                  <a:pt x="4788" y="1433"/>
                  <a:pt x="4714" y="1478"/>
                </a:cubicBezTo>
                <a:cubicBezTo>
                  <a:pt x="4614" y="1539"/>
                  <a:pt x="4529" y="1570"/>
                  <a:pt x="4468" y="1570"/>
                </a:cubicBezTo>
                <a:cubicBezTo>
                  <a:pt x="4453" y="1570"/>
                  <a:pt x="4440" y="1568"/>
                  <a:pt x="4428" y="1565"/>
                </a:cubicBezTo>
                <a:cubicBezTo>
                  <a:pt x="4404" y="1443"/>
                  <a:pt x="4386" y="1319"/>
                  <a:pt x="4408" y="1160"/>
                </a:cubicBezTo>
                <a:close/>
                <a:moveTo>
                  <a:pt x="4916" y="1730"/>
                </a:moveTo>
                <a:cubicBezTo>
                  <a:pt x="4900" y="1666"/>
                  <a:pt x="4928" y="1604"/>
                  <a:pt x="4978" y="1592"/>
                </a:cubicBezTo>
                <a:cubicBezTo>
                  <a:pt x="5029" y="1580"/>
                  <a:pt x="5082" y="1623"/>
                  <a:pt x="5097" y="1687"/>
                </a:cubicBezTo>
                <a:cubicBezTo>
                  <a:pt x="5112" y="1751"/>
                  <a:pt x="5084" y="1813"/>
                  <a:pt x="5034" y="1825"/>
                </a:cubicBezTo>
                <a:cubicBezTo>
                  <a:pt x="4984" y="1837"/>
                  <a:pt x="4931" y="1795"/>
                  <a:pt x="4916" y="1730"/>
                </a:cubicBezTo>
                <a:close/>
                <a:moveTo>
                  <a:pt x="4717" y="3549"/>
                </a:moveTo>
                <a:cubicBezTo>
                  <a:pt x="4762" y="3730"/>
                  <a:pt x="4789" y="3843"/>
                  <a:pt x="4955" y="3876"/>
                </a:cubicBezTo>
                <a:cubicBezTo>
                  <a:pt x="4957" y="3655"/>
                  <a:pt x="5007" y="3472"/>
                  <a:pt x="5112" y="3326"/>
                </a:cubicBezTo>
                <a:cubicBezTo>
                  <a:pt x="5158" y="3263"/>
                  <a:pt x="5214" y="3207"/>
                  <a:pt x="5281" y="3159"/>
                </a:cubicBezTo>
                <a:cubicBezTo>
                  <a:pt x="5140" y="3203"/>
                  <a:pt x="4975" y="3253"/>
                  <a:pt x="4835" y="3253"/>
                </a:cubicBezTo>
                <a:cubicBezTo>
                  <a:pt x="4763" y="3253"/>
                  <a:pt x="4697" y="3238"/>
                  <a:pt x="4644" y="3202"/>
                </a:cubicBezTo>
                <a:cubicBezTo>
                  <a:pt x="4647" y="3327"/>
                  <a:pt x="4688" y="3430"/>
                  <a:pt x="4717" y="3549"/>
                </a:cubicBezTo>
                <a:close/>
                <a:moveTo>
                  <a:pt x="5513" y="3524"/>
                </a:moveTo>
                <a:cubicBezTo>
                  <a:pt x="5493" y="3536"/>
                  <a:pt x="5474" y="3550"/>
                  <a:pt x="5457" y="3566"/>
                </a:cubicBezTo>
                <a:cubicBezTo>
                  <a:pt x="5495" y="3613"/>
                  <a:pt x="5536" y="3656"/>
                  <a:pt x="5580" y="3696"/>
                </a:cubicBezTo>
                <a:cubicBezTo>
                  <a:pt x="5689" y="3794"/>
                  <a:pt x="5810" y="3862"/>
                  <a:pt x="5942" y="3897"/>
                </a:cubicBezTo>
                <a:cubicBezTo>
                  <a:pt x="6013" y="3916"/>
                  <a:pt x="6085" y="3926"/>
                  <a:pt x="6159" y="3926"/>
                </a:cubicBezTo>
                <a:cubicBezTo>
                  <a:pt x="6328" y="3926"/>
                  <a:pt x="6505" y="3877"/>
                  <a:pt x="6688" y="3780"/>
                </a:cubicBezTo>
                <a:cubicBezTo>
                  <a:pt x="6681" y="3774"/>
                  <a:pt x="6673" y="3769"/>
                  <a:pt x="6665" y="3763"/>
                </a:cubicBezTo>
                <a:lnTo>
                  <a:pt x="6665" y="3763"/>
                </a:lnTo>
                <a:cubicBezTo>
                  <a:pt x="6652" y="3753"/>
                  <a:pt x="6638" y="3743"/>
                  <a:pt x="6625" y="3732"/>
                </a:cubicBezTo>
                <a:cubicBezTo>
                  <a:pt x="6606" y="3740"/>
                  <a:pt x="6571" y="3752"/>
                  <a:pt x="6514" y="3772"/>
                </a:cubicBezTo>
                <a:lnTo>
                  <a:pt x="6394" y="3815"/>
                </a:lnTo>
                <a:cubicBezTo>
                  <a:pt x="6375" y="3823"/>
                  <a:pt x="6356" y="3826"/>
                  <a:pt x="6337" y="3826"/>
                </a:cubicBezTo>
                <a:cubicBezTo>
                  <a:pt x="6261" y="3826"/>
                  <a:pt x="6193" y="3772"/>
                  <a:pt x="6127" y="3719"/>
                </a:cubicBezTo>
                <a:cubicBezTo>
                  <a:pt x="6051" y="3659"/>
                  <a:pt x="5973" y="3597"/>
                  <a:pt x="5876" y="3597"/>
                </a:cubicBezTo>
                <a:cubicBezTo>
                  <a:pt x="5875" y="3597"/>
                  <a:pt x="5875" y="3597"/>
                  <a:pt x="5874" y="3597"/>
                </a:cubicBezTo>
                <a:cubicBezTo>
                  <a:pt x="5904" y="3677"/>
                  <a:pt x="5939" y="3736"/>
                  <a:pt x="5989" y="3786"/>
                </a:cubicBezTo>
                <a:lnTo>
                  <a:pt x="6058" y="3855"/>
                </a:lnTo>
                <a:lnTo>
                  <a:pt x="5959" y="3830"/>
                </a:lnTo>
                <a:cubicBezTo>
                  <a:pt x="5839" y="3798"/>
                  <a:pt x="5727" y="3735"/>
                  <a:pt x="5626" y="3645"/>
                </a:cubicBezTo>
                <a:cubicBezTo>
                  <a:pt x="5587" y="3609"/>
                  <a:pt x="5549" y="3568"/>
                  <a:pt x="5513" y="3524"/>
                </a:cubicBezTo>
                <a:close/>
                <a:moveTo>
                  <a:pt x="6790" y="3638"/>
                </a:moveTo>
                <a:cubicBezTo>
                  <a:pt x="6811" y="3653"/>
                  <a:pt x="6833" y="3666"/>
                  <a:pt x="6854" y="3678"/>
                </a:cubicBezTo>
                <a:cubicBezTo>
                  <a:pt x="7130" y="3485"/>
                  <a:pt x="7319" y="3517"/>
                  <a:pt x="7533" y="3628"/>
                </a:cubicBezTo>
                <a:cubicBezTo>
                  <a:pt x="7649" y="3687"/>
                  <a:pt x="7752" y="3766"/>
                  <a:pt x="7877" y="3803"/>
                </a:cubicBezTo>
                <a:cubicBezTo>
                  <a:pt x="7830" y="3728"/>
                  <a:pt x="7803" y="3646"/>
                  <a:pt x="7772" y="3563"/>
                </a:cubicBezTo>
                <a:cubicBezTo>
                  <a:pt x="7710" y="3391"/>
                  <a:pt x="7633" y="3115"/>
                  <a:pt x="7408" y="3127"/>
                </a:cubicBezTo>
                <a:cubicBezTo>
                  <a:pt x="7259" y="3136"/>
                  <a:pt x="7180" y="3341"/>
                  <a:pt x="7020" y="3303"/>
                </a:cubicBezTo>
                <a:cubicBezTo>
                  <a:pt x="6943" y="3285"/>
                  <a:pt x="6892" y="3209"/>
                  <a:pt x="6913" y="3114"/>
                </a:cubicBezTo>
                <a:cubicBezTo>
                  <a:pt x="6760" y="3204"/>
                  <a:pt x="6831" y="3386"/>
                  <a:pt x="6997" y="3400"/>
                </a:cubicBezTo>
                <a:lnTo>
                  <a:pt x="7052" y="3405"/>
                </a:lnTo>
                <a:lnTo>
                  <a:pt x="7014" y="3446"/>
                </a:lnTo>
                <a:cubicBezTo>
                  <a:pt x="6948" y="3517"/>
                  <a:pt x="6873" y="3582"/>
                  <a:pt x="6790" y="3638"/>
                </a:cubicBezTo>
                <a:close/>
                <a:moveTo>
                  <a:pt x="6579" y="3692"/>
                </a:moveTo>
                <a:cubicBezTo>
                  <a:pt x="6558" y="3673"/>
                  <a:pt x="6537" y="3649"/>
                  <a:pt x="6517" y="3627"/>
                </a:cubicBezTo>
                <a:cubicBezTo>
                  <a:pt x="6366" y="3511"/>
                  <a:pt x="6124" y="3432"/>
                  <a:pt x="5894" y="3432"/>
                </a:cubicBezTo>
                <a:cubicBezTo>
                  <a:pt x="5776" y="3432"/>
                  <a:pt x="5662" y="3453"/>
                  <a:pt x="5564" y="3500"/>
                </a:cubicBezTo>
                <a:cubicBezTo>
                  <a:pt x="5596" y="3538"/>
                  <a:pt x="5629" y="3574"/>
                  <a:pt x="5662" y="3605"/>
                </a:cubicBezTo>
                <a:cubicBezTo>
                  <a:pt x="5733" y="3668"/>
                  <a:pt x="5810" y="3717"/>
                  <a:pt x="5891" y="3750"/>
                </a:cubicBezTo>
                <a:cubicBezTo>
                  <a:pt x="5859" y="3703"/>
                  <a:pt x="5833" y="3650"/>
                  <a:pt x="5811" y="3581"/>
                </a:cubicBezTo>
                <a:lnTo>
                  <a:pt x="5801" y="3551"/>
                </a:lnTo>
                <a:lnTo>
                  <a:pt x="5833" y="3546"/>
                </a:lnTo>
                <a:cubicBezTo>
                  <a:pt x="5848" y="3544"/>
                  <a:pt x="5862" y="3543"/>
                  <a:pt x="5876" y="3543"/>
                </a:cubicBezTo>
                <a:cubicBezTo>
                  <a:pt x="5992" y="3543"/>
                  <a:pt x="6081" y="3614"/>
                  <a:pt x="6160" y="3677"/>
                </a:cubicBezTo>
                <a:cubicBezTo>
                  <a:pt x="6223" y="3727"/>
                  <a:pt x="6280" y="3772"/>
                  <a:pt x="6337" y="3772"/>
                </a:cubicBezTo>
                <a:cubicBezTo>
                  <a:pt x="6350" y="3772"/>
                  <a:pt x="6363" y="3769"/>
                  <a:pt x="6376" y="3765"/>
                </a:cubicBezTo>
                <a:lnTo>
                  <a:pt x="6496" y="3722"/>
                </a:lnTo>
                <a:cubicBezTo>
                  <a:pt x="6523" y="3712"/>
                  <a:pt x="6554" y="3701"/>
                  <a:pt x="6579" y="3692"/>
                </a:cubicBezTo>
                <a:close/>
                <a:moveTo>
                  <a:pt x="7808" y="3504"/>
                </a:moveTo>
                <a:lnTo>
                  <a:pt x="7823" y="3544"/>
                </a:lnTo>
                <a:cubicBezTo>
                  <a:pt x="7828" y="3558"/>
                  <a:pt x="7833" y="3572"/>
                  <a:pt x="7838" y="3586"/>
                </a:cubicBezTo>
                <a:cubicBezTo>
                  <a:pt x="7935" y="3448"/>
                  <a:pt x="7985" y="3272"/>
                  <a:pt x="7985" y="3074"/>
                </a:cubicBezTo>
                <a:cubicBezTo>
                  <a:pt x="7985" y="3017"/>
                  <a:pt x="7979" y="2959"/>
                  <a:pt x="7965" y="2897"/>
                </a:cubicBezTo>
                <a:cubicBezTo>
                  <a:pt x="7953" y="2839"/>
                  <a:pt x="7934" y="2783"/>
                  <a:pt x="7910" y="2731"/>
                </a:cubicBezTo>
                <a:cubicBezTo>
                  <a:pt x="7818" y="2534"/>
                  <a:pt x="7651" y="2378"/>
                  <a:pt x="7448" y="2298"/>
                </a:cubicBezTo>
                <a:cubicBezTo>
                  <a:pt x="7451" y="2324"/>
                  <a:pt x="7455" y="2351"/>
                  <a:pt x="7457" y="2377"/>
                </a:cubicBezTo>
                <a:cubicBezTo>
                  <a:pt x="7630" y="2455"/>
                  <a:pt x="7768" y="2590"/>
                  <a:pt x="7846" y="2760"/>
                </a:cubicBezTo>
                <a:cubicBezTo>
                  <a:pt x="7869" y="2808"/>
                  <a:pt x="7887" y="2859"/>
                  <a:pt x="7898" y="2911"/>
                </a:cubicBezTo>
                <a:cubicBezTo>
                  <a:pt x="7910" y="2963"/>
                  <a:pt x="7916" y="3018"/>
                  <a:pt x="7916" y="3074"/>
                </a:cubicBezTo>
                <a:cubicBezTo>
                  <a:pt x="7916" y="3239"/>
                  <a:pt x="7880" y="3383"/>
                  <a:pt x="7808" y="3504"/>
                </a:cubicBezTo>
                <a:close/>
                <a:moveTo>
                  <a:pt x="6756" y="1496"/>
                </a:moveTo>
                <a:cubicBezTo>
                  <a:pt x="6817" y="1776"/>
                  <a:pt x="6914" y="1854"/>
                  <a:pt x="7060" y="1971"/>
                </a:cubicBezTo>
                <a:lnTo>
                  <a:pt x="7100" y="2004"/>
                </a:lnTo>
                <a:cubicBezTo>
                  <a:pt x="7247" y="2123"/>
                  <a:pt x="7337" y="2367"/>
                  <a:pt x="7241" y="2549"/>
                </a:cubicBezTo>
                <a:cubicBezTo>
                  <a:pt x="7196" y="2636"/>
                  <a:pt x="7101" y="2647"/>
                  <a:pt x="7015" y="2623"/>
                </a:cubicBezTo>
                <a:cubicBezTo>
                  <a:pt x="6867" y="2583"/>
                  <a:pt x="6743" y="2467"/>
                  <a:pt x="6656" y="2344"/>
                </a:cubicBezTo>
                <a:lnTo>
                  <a:pt x="6655" y="2345"/>
                </a:lnTo>
                <a:cubicBezTo>
                  <a:pt x="6440" y="2079"/>
                  <a:pt x="6478" y="1885"/>
                  <a:pt x="6523" y="1662"/>
                </a:cubicBezTo>
                <a:cubicBezTo>
                  <a:pt x="6553" y="1514"/>
                  <a:pt x="6583" y="1361"/>
                  <a:pt x="6547" y="1170"/>
                </a:cubicBezTo>
                <a:lnTo>
                  <a:pt x="6536" y="1113"/>
                </a:lnTo>
                <a:cubicBezTo>
                  <a:pt x="6500" y="1292"/>
                  <a:pt x="6229" y="1258"/>
                  <a:pt x="6229" y="1078"/>
                </a:cubicBezTo>
                <a:cubicBezTo>
                  <a:pt x="6229" y="951"/>
                  <a:pt x="6313" y="911"/>
                  <a:pt x="6412" y="907"/>
                </a:cubicBezTo>
                <a:cubicBezTo>
                  <a:pt x="6626" y="915"/>
                  <a:pt x="6721" y="1335"/>
                  <a:pt x="6756" y="1496"/>
                </a:cubicBezTo>
                <a:close/>
                <a:moveTo>
                  <a:pt x="7286" y="2580"/>
                </a:moveTo>
                <a:cubicBezTo>
                  <a:pt x="7272" y="2643"/>
                  <a:pt x="7237" y="2707"/>
                  <a:pt x="7182" y="2764"/>
                </a:cubicBezTo>
                <a:cubicBezTo>
                  <a:pt x="6973" y="2984"/>
                  <a:pt x="6631" y="2897"/>
                  <a:pt x="6502" y="3265"/>
                </a:cubicBezTo>
                <a:cubicBezTo>
                  <a:pt x="6492" y="3250"/>
                  <a:pt x="6482" y="3235"/>
                  <a:pt x="6472" y="3221"/>
                </a:cubicBezTo>
                <a:cubicBezTo>
                  <a:pt x="6438" y="2950"/>
                  <a:pt x="6429" y="2624"/>
                  <a:pt x="6642" y="2415"/>
                </a:cubicBezTo>
                <a:cubicBezTo>
                  <a:pt x="6748" y="2550"/>
                  <a:pt x="6881" y="2642"/>
                  <a:pt x="7001" y="2675"/>
                </a:cubicBezTo>
                <a:cubicBezTo>
                  <a:pt x="7110" y="2705"/>
                  <a:pt x="7227" y="2685"/>
                  <a:pt x="7286" y="2580"/>
                </a:cubicBezTo>
                <a:close/>
                <a:moveTo>
                  <a:pt x="7134" y="1962"/>
                </a:moveTo>
                <a:lnTo>
                  <a:pt x="7094" y="1929"/>
                </a:lnTo>
                <a:cubicBezTo>
                  <a:pt x="6952" y="1815"/>
                  <a:pt x="6866" y="1746"/>
                  <a:pt x="6809" y="1484"/>
                </a:cubicBezTo>
                <a:cubicBezTo>
                  <a:pt x="6793" y="1411"/>
                  <a:pt x="6770" y="1315"/>
                  <a:pt x="6736" y="1220"/>
                </a:cubicBezTo>
                <a:cubicBezTo>
                  <a:pt x="6744" y="1228"/>
                  <a:pt x="6752" y="1236"/>
                  <a:pt x="6760" y="1245"/>
                </a:cubicBezTo>
                <a:cubicBezTo>
                  <a:pt x="6962" y="1467"/>
                  <a:pt x="7120" y="1745"/>
                  <a:pt x="7208" y="2032"/>
                </a:cubicBezTo>
                <a:cubicBezTo>
                  <a:pt x="7186" y="2008"/>
                  <a:pt x="7162" y="1984"/>
                  <a:pt x="7134" y="1962"/>
                </a:cubicBezTo>
                <a:close/>
                <a:moveTo>
                  <a:pt x="6540" y="3324"/>
                </a:moveTo>
                <a:cubicBezTo>
                  <a:pt x="6644" y="2937"/>
                  <a:pt x="7007" y="3028"/>
                  <a:pt x="7221" y="2801"/>
                </a:cubicBezTo>
                <a:cubicBezTo>
                  <a:pt x="7243" y="2778"/>
                  <a:pt x="7262" y="2753"/>
                  <a:pt x="7278" y="2728"/>
                </a:cubicBezTo>
                <a:cubicBezTo>
                  <a:pt x="7268" y="2810"/>
                  <a:pt x="7253" y="2889"/>
                  <a:pt x="7229" y="2964"/>
                </a:cubicBezTo>
                <a:cubicBezTo>
                  <a:pt x="7203" y="3051"/>
                  <a:pt x="7166" y="3134"/>
                  <a:pt x="7121" y="3211"/>
                </a:cubicBezTo>
                <a:cubicBezTo>
                  <a:pt x="7102" y="3243"/>
                  <a:pt x="7095" y="3254"/>
                  <a:pt x="7054" y="3254"/>
                </a:cubicBezTo>
                <a:cubicBezTo>
                  <a:pt x="6959" y="3254"/>
                  <a:pt x="6947" y="3149"/>
                  <a:pt x="6983" y="3079"/>
                </a:cubicBezTo>
                <a:lnTo>
                  <a:pt x="7011" y="3026"/>
                </a:lnTo>
                <a:lnTo>
                  <a:pt x="6953" y="3041"/>
                </a:lnTo>
                <a:cubicBezTo>
                  <a:pt x="6734" y="3094"/>
                  <a:pt x="6709" y="3389"/>
                  <a:pt x="6939" y="3446"/>
                </a:cubicBezTo>
                <a:cubicBezTo>
                  <a:pt x="6880" y="3503"/>
                  <a:pt x="6816" y="3556"/>
                  <a:pt x="6746" y="3602"/>
                </a:cubicBezTo>
                <a:cubicBezTo>
                  <a:pt x="6641" y="3515"/>
                  <a:pt x="6598" y="3437"/>
                  <a:pt x="6540" y="3324"/>
                </a:cubicBezTo>
                <a:close/>
                <a:moveTo>
                  <a:pt x="4030" y="422"/>
                </a:moveTo>
                <a:cubicBezTo>
                  <a:pt x="3960" y="366"/>
                  <a:pt x="3887" y="310"/>
                  <a:pt x="3807" y="261"/>
                </a:cubicBezTo>
                <a:cubicBezTo>
                  <a:pt x="3812" y="259"/>
                  <a:pt x="3818" y="257"/>
                  <a:pt x="3824" y="255"/>
                </a:cubicBezTo>
                <a:cubicBezTo>
                  <a:pt x="3870" y="240"/>
                  <a:pt x="3915" y="233"/>
                  <a:pt x="3958" y="233"/>
                </a:cubicBezTo>
                <a:cubicBezTo>
                  <a:pt x="4086" y="233"/>
                  <a:pt x="4200" y="297"/>
                  <a:pt x="4280" y="419"/>
                </a:cubicBezTo>
                <a:lnTo>
                  <a:pt x="4301" y="450"/>
                </a:lnTo>
                <a:lnTo>
                  <a:pt x="4324" y="421"/>
                </a:lnTo>
                <a:cubicBezTo>
                  <a:pt x="4376" y="354"/>
                  <a:pt x="4397" y="293"/>
                  <a:pt x="4387" y="239"/>
                </a:cubicBezTo>
                <a:cubicBezTo>
                  <a:pt x="4382" y="217"/>
                  <a:pt x="4373" y="197"/>
                  <a:pt x="4358" y="178"/>
                </a:cubicBezTo>
                <a:cubicBezTo>
                  <a:pt x="4456" y="181"/>
                  <a:pt x="4552" y="191"/>
                  <a:pt x="4644" y="209"/>
                </a:cubicBezTo>
                <a:cubicBezTo>
                  <a:pt x="4746" y="230"/>
                  <a:pt x="4844" y="261"/>
                  <a:pt x="4936" y="299"/>
                </a:cubicBezTo>
                <a:cubicBezTo>
                  <a:pt x="5068" y="355"/>
                  <a:pt x="5190" y="429"/>
                  <a:pt x="5301" y="517"/>
                </a:cubicBezTo>
                <a:cubicBezTo>
                  <a:pt x="5154" y="529"/>
                  <a:pt x="5019" y="554"/>
                  <a:pt x="4898" y="592"/>
                </a:cubicBezTo>
                <a:cubicBezTo>
                  <a:pt x="4920" y="563"/>
                  <a:pt x="4934" y="528"/>
                  <a:pt x="4934" y="489"/>
                </a:cubicBezTo>
                <a:cubicBezTo>
                  <a:pt x="4934" y="395"/>
                  <a:pt x="4857" y="318"/>
                  <a:pt x="4763" y="318"/>
                </a:cubicBezTo>
                <a:cubicBezTo>
                  <a:pt x="4713" y="318"/>
                  <a:pt x="4672" y="334"/>
                  <a:pt x="4641" y="367"/>
                </a:cubicBezTo>
                <a:cubicBezTo>
                  <a:pt x="4584" y="429"/>
                  <a:pt x="4583" y="525"/>
                  <a:pt x="4585" y="564"/>
                </a:cubicBezTo>
                <a:cubicBezTo>
                  <a:pt x="4588" y="608"/>
                  <a:pt x="4598" y="651"/>
                  <a:pt x="4614" y="696"/>
                </a:cubicBezTo>
                <a:cubicBezTo>
                  <a:pt x="4357" y="680"/>
                  <a:pt x="4198" y="555"/>
                  <a:pt x="4030" y="422"/>
                </a:cubicBezTo>
                <a:close/>
                <a:moveTo>
                  <a:pt x="2041" y="3405"/>
                </a:moveTo>
                <a:lnTo>
                  <a:pt x="2040" y="3403"/>
                </a:lnTo>
                <a:cubicBezTo>
                  <a:pt x="1965" y="3479"/>
                  <a:pt x="1868" y="3498"/>
                  <a:pt x="1766" y="3518"/>
                </a:cubicBezTo>
                <a:cubicBezTo>
                  <a:pt x="1707" y="3529"/>
                  <a:pt x="1645" y="3541"/>
                  <a:pt x="1581" y="3565"/>
                </a:cubicBezTo>
                <a:cubicBezTo>
                  <a:pt x="1565" y="3570"/>
                  <a:pt x="1548" y="3577"/>
                  <a:pt x="1531" y="3585"/>
                </a:cubicBezTo>
                <a:cubicBezTo>
                  <a:pt x="1597" y="3627"/>
                  <a:pt x="1668" y="3663"/>
                  <a:pt x="1746" y="3694"/>
                </a:cubicBezTo>
                <a:cubicBezTo>
                  <a:pt x="1818" y="3722"/>
                  <a:pt x="1895" y="3747"/>
                  <a:pt x="1979" y="3768"/>
                </a:cubicBezTo>
                <a:cubicBezTo>
                  <a:pt x="1977" y="3758"/>
                  <a:pt x="1975" y="3749"/>
                  <a:pt x="1975" y="3739"/>
                </a:cubicBezTo>
                <a:cubicBezTo>
                  <a:pt x="1975" y="3653"/>
                  <a:pt x="2049" y="3582"/>
                  <a:pt x="2140" y="3582"/>
                </a:cubicBezTo>
                <a:cubicBezTo>
                  <a:pt x="2231" y="3582"/>
                  <a:pt x="2304" y="3653"/>
                  <a:pt x="2304" y="3739"/>
                </a:cubicBezTo>
                <a:cubicBezTo>
                  <a:pt x="2304" y="3753"/>
                  <a:pt x="2302" y="3766"/>
                  <a:pt x="2298" y="3779"/>
                </a:cubicBezTo>
                <a:cubicBezTo>
                  <a:pt x="2403" y="3747"/>
                  <a:pt x="2479" y="3696"/>
                  <a:pt x="2553" y="3646"/>
                </a:cubicBezTo>
                <a:cubicBezTo>
                  <a:pt x="2604" y="3612"/>
                  <a:pt x="2656" y="3577"/>
                  <a:pt x="2717" y="3549"/>
                </a:cubicBezTo>
                <a:cubicBezTo>
                  <a:pt x="2776" y="3522"/>
                  <a:pt x="2840" y="3508"/>
                  <a:pt x="2907" y="3508"/>
                </a:cubicBezTo>
                <a:cubicBezTo>
                  <a:pt x="2976" y="3508"/>
                  <a:pt x="3044" y="3523"/>
                  <a:pt x="3109" y="3547"/>
                </a:cubicBezTo>
                <a:cubicBezTo>
                  <a:pt x="3127" y="3534"/>
                  <a:pt x="3146" y="3519"/>
                  <a:pt x="3166" y="3503"/>
                </a:cubicBezTo>
                <a:cubicBezTo>
                  <a:pt x="3075" y="3415"/>
                  <a:pt x="2991" y="3314"/>
                  <a:pt x="2916" y="3202"/>
                </a:cubicBezTo>
                <a:cubicBezTo>
                  <a:pt x="2827" y="3268"/>
                  <a:pt x="2723" y="3315"/>
                  <a:pt x="2605" y="3339"/>
                </a:cubicBezTo>
                <a:cubicBezTo>
                  <a:pt x="2576" y="3500"/>
                  <a:pt x="2440" y="3563"/>
                  <a:pt x="2329" y="3568"/>
                </a:cubicBezTo>
                <a:cubicBezTo>
                  <a:pt x="2324" y="3568"/>
                  <a:pt x="2320" y="3568"/>
                  <a:pt x="2315" y="3568"/>
                </a:cubicBezTo>
                <a:cubicBezTo>
                  <a:pt x="2209" y="3568"/>
                  <a:pt x="2090" y="3517"/>
                  <a:pt x="2041" y="3405"/>
                </a:cubicBezTo>
                <a:close/>
                <a:moveTo>
                  <a:pt x="2017" y="3347"/>
                </a:moveTo>
                <a:cubicBezTo>
                  <a:pt x="1979" y="3235"/>
                  <a:pt x="1974" y="3106"/>
                  <a:pt x="2005" y="2991"/>
                </a:cubicBezTo>
                <a:cubicBezTo>
                  <a:pt x="2021" y="2934"/>
                  <a:pt x="2048" y="2881"/>
                  <a:pt x="2086" y="2839"/>
                </a:cubicBezTo>
                <a:cubicBezTo>
                  <a:pt x="1946" y="2883"/>
                  <a:pt x="1817" y="2967"/>
                  <a:pt x="1694" y="3089"/>
                </a:cubicBezTo>
                <a:lnTo>
                  <a:pt x="1689" y="3091"/>
                </a:lnTo>
                <a:cubicBezTo>
                  <a:pt x="1644" y="3108"/>
                  <a:pt x="1594" y="3117"/>
                  <a:pt x="1546" y="3117"/>
                </a:cubicBezTo>
                <a:cubicBezTo>
                  <a:pt x="1467" y="3117"/>
                  <a:pt x="1391" y="3093"/>
                  <a:pt x="1337" y="3039"/>
                </a:cubicBezTo>
                <a:cubicBezTo>
                  <a:pt x="1339" y="3089"/>
                  <a:pt x="1352" y="3128"/>
                  <a:pt x="1376" y="3154"/>
                </a:cubicBezTo>
                <a:cubicBezTo>
                  <a:pt x="1432" y="3214"/>
                  <a:pt x="1519" y="3212"/>
                  <a:pt x="1595" y="3198"/>
                </a:cubicBezTo>
                <a:lnTo>
                  <a:pt x="1495" y="3317"/>
                </a:lnTo>
                <a:cubicBezTo>
                  <a:pt x="1307" y="3545"/>
                  <a:pt x="1108" y="3779"/>
                  <a:pt x="808" y="3856"/>
                </a:cubicBezTo>
                <a:cubicBezTo>
                  <a:pt x="800" y="3879"/>
                  <a:pt x="790" y="3899"/>
                  <a:pt x="779" y="3915"/>
                </a:cubicBezTo>
                <a:cubicBezTo>
                  <a:pt x="778" y="3916"/>
                  <a:pt x="777" y="3918"/>
                  <a:pt x="777" y="3919"/>
                </a:cubicBezTo>
                <a:cubicBezTo>
                  <a:pt x="1002" y="3849"/>
                  <a:pt x="1150" y="3753"/>
                  <a:pt x="1282" y="3668"/>
                </a:cubicBezTo>
                <a:cubicBezTo>
                  <a:pt x="1323" y="3642"/>
                  <a:pt x="1362" y="3613"/>
                  <a:pt x="1404" y="3588"/>
                </a:cubicBezTo>
                <a:cubicBezTo>
                  <a:pt x="1455" y="3557"/>
                  <a:pt x="1508" y="3533"/>
                  <a:pt x="1563" y="3514"/>
                </a:cubicBezTo>
                <a:cubicBezTo>
                  <a:pt x="1631" y="3489"/>
                  <a:pt x="1697" y="3476"/>
                  <a:pt x="1756" y="3465"/>
                </a:cubicBezTo>
                <a:cubicBezTo>
                  <a:pt x="1865" y="3444"/>
                  <a:pt x="1953" y="3427"/>
                  <a:pt x="2017" y="3347"/>
                </a:cubicBezTo>
                <a:close/>
                <a:moveTo>
                  <a:pt x="2057" y="3006"/>
                </a:moveTo>
                <a:cubicBezTo>
                  <a:pt x="2004" y="3197"/>
                  <a:pt x="2066" y="3524"/>
                  <a:pt x="2327" y="3514"/>
                </a:cubicBezTo>
                <a:cubicBezTo>
                  <a:pt x="2467" y="3508"/>
                  <a:pt x="2550" y="3411"/>
                  <a:pt x="2554" y="3285"/>
                </a:cubicBezTo>
                <a:cubicBezTo>
                  <a:pt x="2556" y="3247"/>
                  <a:pt x="2553" y="3209"/>
                  <a:pt x="2545" y="3181"/>
                </a:cubicBezTo>
                <a:lnTo>
                  <a:pt x="2545" y="3181"/>
                </a:lnTo>
                <a:cubicBezTo>
                  <a:pt x="2541" y="3163"/>
                  <a:pt x="2535" y="3144"/>
                  <a:pt x="2528" y="3125"/>
                </a:cubicBezTo>
                <a:cubicBezTo>
                  <a:pt x="2475" y="3207"/>
                  <a:pt x="2409" y="3221"/>
                  <a:pt x="2370" y="3221"/>
                </a:cubicBezTo>
                <a:cubicBezTo>
                  <a:pt x="2364" y="3221"/>
                  <a:pt x="2358" y="3221"/>
                  <a:pt x="2354" y="3221"/>
                </a:cubicBezTo>
                <a:cubicBezTo>
                  <a:pt x="2277" y="3213"/>
                  <a:pt x="2208" y="3152"/>
                  <a:pt x="2193" y="3078"/>
                </a:cubicBezTo>
                <a:cubicBezTo>
                  <a:pt x="2186" y="3043"/>
                  <a:pt x="2183" y="2953"/>
                  <a:pt x="2307" y="2887"/>
                </a:cubicBezTo>
                <a:cubicBezTo>
                  <a:pt x="2353" y="2863"/>
                  <a:pt x="2525" y="2797"/>
                  <a:pt x="2836" y="2967"/>
                </a:cubicBezTo>
                <a:lnTo>
                  <a:pt x="2844" y="2972"/>
                </a:lnTo>
                <a:lnTo>
                  <a:pt x="2867" y="3016"/>
                </a:lnTo>
                <a:cubicBezTo>
                  <a:pt x="2885" y="2999"/>
                  <a:pt x="2901" y="2980"/>
                  <a:pt x="2916" y="2961"/>
                </a:cubicBezTo>
                <a:cubicBezTo>
                  <a:pt x="2671" y="2499"/>
                  <a:pt x="2571" y="1877"/>
                  <a:pt x="2707" y="1365"/>
                </a:cubicBezTo>
                <a:cubicBezTo>
                  <a:pt x="2687" y="1353"/>
                  <a:pt x="2665" y="1341"/>
                  <a:pt x="2645" y="1330"/>
                </a:cubicBezTo>
                <a:cubicBezTo>
                  <a:pt x="2545" y="1691"/>
                  <a:pt x="2567" y="2082"/>
                  <a:pt x="2652" y="2444"/>
                </a:cubicBezTo>
                <a:lnTo>
                  <a:pt x="2673" y="2533"/>
                </a:lnTo>
                <a:lnTo>
                  <a:pt x="2607" y="2470"/>
                </a:lnTo>
                <a:cubicBezTo>
                  <a:pt x="2541" y="2407"/>
                  <a:pt x="2474" y="2422"/>
                  <a:pt x="2439" y="2437"/>
                </a:cubicBezTo>
                <a:cubicBezTo>
                  <a:pt x="2377" y="2463"/>
                  <a:pt x="2331" y="2525"/>
                  <a:pt x="2331" y="2580"/>
                </a:cubicBezTo>
                <a:cubicBezTo>
                  <a:pt x="2331" y="2608"/>
                  <a:pt x="2344" y="2631"/>
                  <a:pt x="2367" y="2649"/>
                </a:cubicBezTo>
                <a:cubicBezTo>
                  <a:pt x="2378" y="2565"/>
                  <a:pt x="2422" y="2539"/>
                  <a:pt x="2450" y="2531"/>
                </a:cubicBezTo>
                <a:cubicBezTo>
                  <a:pt x="2460" y="2528"/>
                  <a:pt x="2471" y="2526"/>
                  <a:pt x="2482" y="2526"/>
                </a:cubicBezTo>
                <a:cubicBezTo>
                  <a:pt x="2558" y="2526"/>
                  <a:pt x="2643" y="2593"/>
                  <a:pt x="2689" y="2668"/>
                </a:cubicBezTo>
                <a:cubicBezTo>
                  <a:pt x="2725" y="2726"/>
                  <a:pt x="2753" y="2782"/>
                  <a:pt x="2783" y="2844"/>
                </a:cubicBezTo>
                <a:lnTo>
                  <a:pt x="2812" y="2904"/>
                </a:lnTo>
                <a:lnTo>
                  <a:pt x="2749" y="2881"/>
                </a:lnTo>
                <a:cubicBezTo>
                  <a:pt x="2584" y="2821"/>
                  <a:pt x="2450" y="2796"/>
                  <a:pt x="2308" y="2797"/>
                </a:cubicBezTo>
                <a:cubicBezTo>
                  <a:pt x="2190" y="2797"/>
                  <a:pt x="2088" y="2894"/>
                  <a:pt x="2057" y="3006"/>
                </a:cubicBezTo>
                <a:close/>
                <a:moveTo>
                  <a:pt x="2606" y="3214"/>
                </a:moveTo>
                <a:cubicBezTo>
                  <a:pt x="2608" y="3236"/>
                  <a:pt x="2609" y="3260"/>
                  <a:pt x="2608" y="3284"/>
                </a:cubicBezTo>
                <a:cubicBezTo>
                  <a:pt x="2863" y="3227"/>
                  <a:pt x="3030" y="3046"/>
                  <a:pt x="3150" y="2831"/>
                </a:cubicBezTo>
                <a:lnTo>
                  <a:pt x="3190" y="2759"/>
                </a:lnTo>
                <a:lnTo>
                  <a:pt x="3200" y="2841"/>
                </a:lnTo>
                <a:cubicBezTo>
                  <a:pt x="3210" y="2926"/>
                  <a:pt x="3245" y="2980"/>
                  <a:pt x="3299" y="2994"/>
                </a:cubicBezTo>
                <a:cubicBezTo>
                  <a:pt x="3309" y="2997"/>
                  <a:pt x="3319" y="2998"/>
                  <a:pt x="3329" y="2998"/>
                </a:cubicBezTo>
                <a:cubicBezTo>
                  <a:pt x="3378" y="2998"/>
                  <a:pt x="3434" y="2970"/>
                  <a:pt x="3485" y="2920"/>
                </a:cubicBezTo>
                <a:cubicBezTo>
                  <a:pt x="3472" y="2922"/>
                  <a:pt x="3458" y="2924"/>
                  <a:pt x="3446" y="2924"/>
                </a:cubicBezTo>
                <a:cubicBezTo>
                  <a:pt x="3400" y="2924"/>
                  <a:pt x="3364" y="2912"/>
                  <a:pt x="3336" y="2888"/>
                </a:cubicBezTo>
                <a:cubicBezTo>
                  <a:pt x="3253" y="2818"/>
                  <a:pt x="3266" y="2663"/>
                  <a:pt x="3294" y="2453"/>
                </a:cubicBezTo>
                <a:cubicBezTo>
                  <a:pt x="3270" y="2450"/>
                  <a:pt x="3247" y="2449"/>
                  <a:pt x="3223" y="2449"/>
                </a:cubicBezTo>
                <a:cubicBezTo>
                  <a:pt x="3152" y="2781"/>
                  <a:pt x="2955" y="3129"/>
                  <a:pt x="2606" y="3214"/>
                </a:cubicBezTo>
                <a:close/>
                <a:moveTo>
                  <a:pt x="3008" y="3119"/>
                </a:moveTo>
                <a:cubicBezTo>
                  <a:pt x="2992" y="3136"/>
                  <a:pt x="2975" y="3153"/>
                  <a:pt x="2958" y="3168"/>
                </a:cubicBezTo>
                <a:cubicBezTo>
                  <a:pt x="3033" y="3281"/>
                  <a:pt x="3118" y="3383"/>
                  <a:pt x="3210" y="3471"/>
                </a:cubicBezTo>
                <a:cubicBezTo>
                  <a:pt x="3228" y="3457"/>
                  <a:pt x="3246" y="3442"/>
                  <a:pt x="3263" y="3427"/>
                </a:cubicBezTo>
                <a:cubicBezTo>
                  <a:pt x="3169" y="3336"/>
                  <a:pt x="3083" y="3233"/>
                  <a:pt x="3008" y="3119"/>
                </a:cubicBezTo>
                <a:close/>
                <a:moveTo>
                  <a:pt x="3526" y="3632"/>
                </a:moveTo>
                <a:cubicBezTo>
                  <a:pt x="3500" y="3643"/>
                  <a:pt x="3474" y="3653"/>
                  <a:pt x="3447" y="3663"/>
                </a:cubicBezTo>
                <a:cubicBezTo>
                  <a:pt x="3499" y="3698"/>
                  <a:pt x="3555" y="3731"/>
                  <a:pt x="3615" y="3762"/>
                </a:cubicBezTo>
                <a:cubicBezTo>
                  <a:pt x="3697" y="3803"/>
                  <a:pt x="3778" y="3835"/>
                  <a:pt x="3862" y="3860"/>
                </a:cubicBezTo>
                <a:cubicBezTo>
                  <a:pt x="3869" y="3838"/>
                  <a:pt x="3880" y="3817"/>
                  <a:pt x="3895" y="3798"/>
                </a:cubicBezTo>
                <a:cubicBezTo>
                  <a:pt x="3808" y="3772"/>
                  <a:pt x="3725" y="3739"/>
                  <a:pt x="3648" y="3699"/>
                </a:cubicBezTo>
                <a:cubicBezTo>
                  <a:pt x="3606" y="3680"/>
                  <a:pt x="3567" y="3658"/>
                  <a:pt x="3526" y="3632"/>
                </a:cubicBezTo>
                <a:close/>
                <a:moveTo>
                  <a:pt x="1246" y="3522"/>
                </a:moveTo>
                <a:cubicBezTo>
                  <a:pt x="1257" y="3511"/>
                  <a:pt x="1268" y="3500"/>
                  <a:pt x="1278" y="3489"/>
                </a:cubicBezTo>
                <a:cubicBezTo>
                  <a:pt x="1284" y="3483"/>
                  <a:pt x="1289" y="3477"/>
                  <a:pt x="1295" y="3471"/>
                </a:cubicBezTo>
                <a:cubicBezTo>
                  <a:pt x="1133" y="3317"/>
                  <a:pt x="1006" y="3116"/>
                  <a:pt x="929" y="2884"/>
                </a:cubicBezTo>
                <a:cubicBezTo>
                  <a:pt x="989" y="2898"/>
                  <a:pt x="991" y="2903"/>
                  <a:pt x="1066" y="2903"/>
                </a:cubicBezTo>
                <a:cubicBezTo>
                  <a:pt x="1130" y="2903"/>
                  <a:pt x="1183" y="2845"/>
                  <a:pt x="1183" y="2775"/>
                </a:cubicBezTo>
                <a:cubicBezTo>
                  <a:pt x="1183" y="2705"/>
                  <a:pt x="1130" y="2648"/>
                  <a:pt x="1066" y="2648"/>
                </a:cubicBezTo>
                <a:cubicBezTo>
                  <a:pt x="957" y="2648"/>
                  <a:pt x="912" y="2753"/>
                  <a:pt x="903" y="2775"/>
                </a:cubicBezTo>
                <a:cubicBezTo>
                  <a:pt x="874" y="2640"/>
                  <a:pt x="850" y="2512"/>
                  <a:pt x="858" y="2373"/>
                </a:cubicBezTo>
                <a:cubicBezTo>
                  <a:pt x="863" y="2300"/>
                  <a:pt x="875" y="2229"/>
                  <a:pt x="892" y="2161"/>
                </a:cubicBezTo>
                <a:cubicBezTo>
                  <a:pt x="821" y="2246"/>
                  <a:pt x="746" y="2328"/>
                  <a:pt x="682" y="2418"/>
                </a:cubicBezTo>
                <a:cubicBezTo>
                  <a:pt x="531" y="2629"/>
                  <a:pt x="421" y="2782"/>
                  <a:pt x="571" y="2965"/>
                </a:cubicBezTo>
                <a:cubicBezTo>
                  <a:pt x="598" y="2954"/>
                  <a:pt x="627" y="2947"/>
                  <a:pt x="656" y="2945"/>
                </a:cubicBezTo>
                <a:cubicBezTo>
                  <a:pt x="726" y="2941"/>
                  <a:pt x="833" y="2988"/>
                  <a:pt x="879" y="3098"/>
                </a:cubicBezTo>
                <a:cubicBezTo>
                  <a:pt x="818" y="3033"/>
                  <a:pt x="740" y="2994"/>
                  <a:pt x="660" y="2999"/>
                </a:cubicBezTo>
                <a:lnTo>
                  <a:pt x="660" y="2999"/>
                </a:lnTo>
                <a:cubicBezTo>
                  <a:pt x="504" y="3009"/>
                  <a:pt x="389" y="3169"/>
                  <a:pt x="401" y="3320"/>
                </a:cubicBezTo>
                <a:cubicBezTo>
                  <a:pt x="452" y="3242"/>
                  <a:pt x="517" y="3194"/>
                  <a:pt x="595" y="3177"/>
                </a:cubicBezTo>
                <a:cubicBezTo>
                  <a:pt x="616" y="3173"/>
                  <a:pt x="637" y="3171"/>
                  <a:pt x="658" y="3171"/>
                </a:cubicBezTo>
                <a:cubicBezTo>
                  <a:pt x="828" y="3171"/>
                  <a:pt x="1014" y="3300"/>
                  <a:pt x="1147" y="3417"/>
                </a:cubicBezTo>
                <a:lnTo>
                  <a:pt x="1148" y="3418"/>
                </a:lnTo>
                <a:lnTo>
                  <a:pt x="1150" y="3419"/>
                </a:lnTo>
                <a:cubicBezTo>
                  <a:pt x="1181" y="3456"/>
                  <a:pt x="1214" y="3490"/>
                  <a:pt x="1246" y="3522"/>
                </a:cubicBezTo>
                <a:close/>
                <a:moveTo>
                  <a:pt x="2541" y="2070"/>
                </a:moveTo>
                <a:cubicBezTo>
                  <a:pt x="2527" y="2075"/>
                  <a:pt x="2513" y="2077"/>
                  <a:pt x="2498" y="2077"/>
                </a:cubicBezTo>
                <a:cubicBezTo>
                  <a:pt x="2430" y="2077"/>
                  <a:pt x="2374" y="2023"/>
                  <a:pt x="2374" y="1957"/>
                </a:cubicBezTo>
                <a:cubicBezTo>
                  <a:pt x="2374" y="1889"/>
                  <a:pt x="2430" y="1835"/>
                  <a:pt x="2498" y="1835"/>
                </a:cubicBezTo>
                <a:cubicBezTo>
                  <a:pt x="2508" y="1835"/>
                  <a:pt x="2517" y="1837"/>
                  <a:pt x="2527" y="1840"/>
                </a:cubicBezTo>
                <a:cubicBezTo>
                  <a:pt x="2529" y="1917"/>
                  <a:pt x="2534" y="1993"/>
                  <a:pt x="2541" y="2070"/>
                </a:cubicBezTo>
                <a:close/>
                <a:moveTo>
                  <a:pt x="929" y="2641"/>
                </a:moveTo>
                <a:cubicBezTo>
                  <a:pt x="913" y="2554"/>
                  <a:pt x="907" y="2465"/>
                  <a:pt x="912" y="2376"/>
                </a:cubicBezTo>
                <a:cubicBezTo>
                  <a:pt x="918" y="2291"/>
                  <a:pt x="933" y="2208"/>
                  <a:pt x="958" y="2130"/>
                </a:cubicBezTo>
                <a:cubicBezTo>
                  <a:pt x="1081" y="1734"/>
                  <a:pt x="1440" y="1415"/>
                  <a:pt x="1916" y="1278"/>
                </a:cubicBezTo>
                <a:cubicBezTo>
                  <a:pt x="1928" y="1274"/>
                  <a:pt x="1939" y="1272"/>
                  <a:pt x="1950" y="1269"/>
                </a:cubicBezTo>
                <a:cubicBezTo>
                  <a:pt x="2009" y="1384"/>
                  <a:pt x="2118" y="1465"/>
                  <a:pt x="2224" y="1542"/>
                </a:cubicBezTo>
                <a:cubicBezTo>
                  <a:pt x="2320" y="1613"/>
                  <a:pt x="2418" y="1685"/>
                  <a:pt x="2477" y="1783"/>
                </a:cubicBezTo>
                <a:cubicBezTo>
                  <a:pt x="2389" y="1793"/>
                  <a:pt x="2320" y="1867"/>
                  <a:pt x="2320" y="1957"/>
                </a:cubicBezTo>
                <a:cubicBezTo>
                  <a:pt x="2320" y="2053"/>
                  <a:pt x="2400" y="2131"/>
                  <a:pt x="2498" y="2131"/>
                </a:cubicBezTo>
                <a:cubicBezTo>
                  <a:pt x="2514" y="2131"/>
                  <a:pt x="2529" y="2129"/>
                  <a:pt x="2545" y="2125"/>
                </a:cubicBezTo>
                <a:cubicBezTo>
                  <a:pt x="2554" y="2216"/>
                  <a:pt x="2568" y="2304"/>
                  <a:pt x="2585" y="2390"/>
                </a:cubicBezTo>
                <a:cubicBezTo>
                  <a:pt x="2558" y="2377"/>
                  <a:pt x="2530" y="2370"/>
                  <a:pt x="2500" y="2370"/>
                </a:cubicBezTo>
                <a:cubicBezTo>
                  <a:pt x="2473" y="2370"/>
                  <a:pt x="2445" y="2375"/>
                  <a:pt x="2418" y="2387"/>
                </a:cubicBezTo>
                <a:cubicBezTo>
                  <a:pt x="2336" y="2422"/>
                  <a:pt x="2277" y="2504"/>
                  <a:pt x="2277" y="2581"/>
                </a:cubicBezTo>
                <a:cubicBezTo>
                  <a:pt x="2277" y="2642"/>
                  <a:pt x="2314" y="2691"/>
                  <a:pt x="2380" y="2719"/>
                </a:cubicBezTo>
                <a:lnTo>
                  <a:pt x="2418" y="2735"/>
                </a:lnTo>
                <a:lnTo>
                  <a:pt x="2418" y="2694"/>
                </a:lnTo>
                <a:cubicBezTo>
                  <a:pt x="2417" y="2650"/>
                  <a:pt x="2425" y="2594"/>
                  <a:pt x="2465" y="2583"/>
                </a:cubicBezTo>
                <a:cubicBezTo>
                  <a:pt x="2470" y="2581"/>
                  <a:pt x="2476" y="2581"/>
                  <a:pt x="2482" y="2581"/>
                </a:cubicBezTo>
                <a:cubicBezTo>
                  <a:pt x="2531" y="2581"/>
                  <a:pt x="2602" y="2630"/>
                  <a:pt x="2643" y="2697"/>
                </a:cubicBezTo>
                <a:cubicBezTo>
                  <a:pt x="2666" y="2734"/>
                  <a:pt x="2686" y="2771"/>
                  <a:pt x="2705" y="2810"/>
                </a:cubicBezTo>
                <a:cubicBezTo>
                  <a:pt x="2566" y="2763"/>
                  <a:pt x="2437" y="2739"/>
                  <a:pt x="2317" y="2739"/>
                </a:cubicBezTo>
                <a:cubicBezTo>
                  <a:pt x="2133" y="2739"/>
                  <a:pt x="1969" y="2795"/>
                  <a:pt x="1819" y="2907"/>
                </a:cubicBezTo>
                <a:cubicBezTo>
                  <a:pt x="1814" y="2899"/>
                  <a:pt x="1808" y="2892"/>
                  <a:pt x="1803" y="2885"/>
                </a:cubicBezTo>
                <a:cubicBezTo>
                  <a:pt x="1766" y="2830"/>
                  <a:pt x="1742" y="2770"/>
                  <a:pt x="1729" y="2707"/>
                </a:cubicBezTo>
                <a:cubicBezTo>
                  <a:pt x="1769" y="2722"/>
                  <a:pt x="1806" y="2729"/>
                  <a:pt x="1839" y="2729"/>
                </a:cubicBezTo>
                <a:cubicBezTo>
                  <a:pt x="1867" y="2729"/>
                  <a:pt x="1892" y="2724"/>
                  <a:pt x="1916" y="2715"/>
                </a:cubicBezTo>
                <a:cubicBezTo>
                  <a:pt x="2015" y="2676"/>
                  <a:pt x="2062" y="2565"/>
                  <a:pt x="2108" y="2458"/>
                </a:cubicBezTo>
                <a:cubicBezTo>
                  <a:pt x="2154" y="2349"/>
                  <a:pt x="2198" y="2246"/>
                  <a:pt x="2288" y="2229"/>
                </a:cubicBezTo>
                <a:lnTo>
                  <a:pt x="2336" y="2220"/>
                </a:lnTo>
                <a:lnTo>
                  <a:pt x="2303" y="2184"/>
                </a:lnTo>
                <a:cubicBezTo>
                  <a:pt x="2242" y="2118"/>
                  <a:pt x="2145" y="2068"/>
                  <a:pt x="2061" y="2068"/>
                </a:cubicBezTo>
                <a:cubicBezTo>
                  <a:pt x="2046" y="2068"/>
                  <a:pt x="2032" y="2070"/>
                  <a:pt x="2018" y="2073"/>
                </a:cubicBezTo>
                <a:cubicBezTo>
                  <a:pt x="2029" y="1895"/>
                  <a:pt x="1964" y="1818"/>
                  <a:pt x="1902" y="1743"/>
                </a:cubicBezTo>
                <a:cubicBezTo>
                  <a:pt x="1857" y="1689"/>
                  <a:pt x="1814" y="1638"/>
                  <a:pt x="1792" y="1549"/>
                </a:cubicBezTo>
                <a:lnTo>
                  <a:pt x="1781" y="1504"/>
                </a:lnTo>
                <a:lnTo>
                  <a:pt x="1747" y="1535"/>
                </a:lnTo>
                <a:cubicBezTo>
                  <a:pt x="1703" y="1577"/>
                  <a:pt x="1652" y="1608"/>
                  <a:pt x="1602" y="1639"/>
                </a:cubicBezTo>
                <a:cubicBezTo>
                  <a:pt x="1482" y="1712"/>
                  <a:pt x="1358" y="1788"/>
                  <a:pt x="1355" y="2012"/>
                </a:cubicBezTo>
                <a:cubicBezTo>
                  <a:pt x="1347" y="2012"/>
                  <a:pt x="1338" y="2011"/>
                  <a:pt x="1331" y="2011"/>
                </a:cubicBezTo>
                <a:cubicBezTo>
                  <a:pt x="1224" y="2011"/>
                  <a:pt x="1183" y="2042"/>
                  <a:pt x="1104" y="2100"/>
                </a:cubicBezTo>
                <a:lnTo>
                  <a:pt x="1007" y="2170"/>
                </a:lnTo>
                <a:lnTo>
                  <a:pt x="1067" y="2182"/>
                </a:lnTo>
                <a:cubicBezTo>
                  <a:pt x="1117" y="2192"/>
                  <a:pt x="1144" y="2298"/>
                  <a:pt x="1171" y="2400"/>
                </a:cubicBezTo>
                <a:cubicBezTo>
                  <a:pt x="1206" y="2534"/>
                  <a:pt x="1246" y="2686"/>
                  <a:pt x="1356" y="2735"/>
                </a:cubicBezTo>
                <a:cubicBezTo>
                  <a:pt x="1379" y="2746"/>
                  <a:pt x="1405" y="2751"/>
                  <a:pt x="1432" y="2751"/>
                </a:cubicBezTo>
                <a:cubicBezTo>
                  <a:pt x="1468" y="2751"/>
                  <a:pt x="1508" y="2742"/>
                  <a:pt x="1551" y="2723"/>
                </a:cubicBezTo>
                <a:cubicBezTo>
                  <a:pt x="1568" y="2816"/>
                  <a:pt x="1603" y="2904"/>
                  <a:pt x="1656" y="2984"/>
                </a:cubicBezTo>
                <a:cubicBezTo>
                  <a:pt x="1664" y="2996"/>
                  <a:pt x="1674" y="3010"/>
                  <a:pt x="1684" y="3023"/>
                </a:cubicBezTo>
                <a:cubicBezTo>
                  <a:pt x="1675" y="3032"/>
                  <a:pt x="1669" y="3038"/>
                  <a:pt x="1665" y="3042"/>
                </a:cubicBezTo>
                <a:cubicBezTo>
                  <a:pt x="1631" y="3054"/>
                  <a:pt x="1588" y="3063"/>
                  <a:pt x="1544" y="3063"/>
                </a:cubicBezTo>
                <a:cubicBezTo>
                  <a:pt x="1463" y="3063"/>
                  <a:pt x="1378" y="3034"/>
                  <a:pt x="1339" y="2949"/>
                </a:cubicBezTo>
                <a:lnTo>
                  <a:pt x="1301" y="2864"/>
                </a:lnTo>
                <a:lnTo>
                  <a:pt x="1288" y="2956"/>
                </a:lnTo>
                <a:cubicBezTo>
                  <a:pt x="1273" y="3060"/>
                  <a:pt x="1289" y="3139"/>
                  <a:pt x="1337" y="3191"/>
                </a:cubicBezTo>
                <a:cubicBezTo>
                  <a:pt x="1370" y="3227"/>
                  <a:pt x="1418" y="3248"/>
                  <a:pt x="1478" y="3253"/>
                </a:cubicBezTo>
                <a:cubicBezTo>
                  <a:pt x="1466" y="3268"/>
                  <a:pt x="1454" y="3283"/>
                  <a:pt x="1454" y="3283"/>
                </a:cubicBezTo>
                <a:cubicBezTo>
                  <a:pt x="1413" y="3331"/>
                  <a:pt x="1372" y="3381"/>
                  <a:pt x="1330" y="3429"/>
                </a:cubicBezTo>
                <a:cubicBezTo>
                  <a:pt x="1193" y="3298"/>
                  <a:pt x="1087" y="3137"/>
                  <a:pt x="1014" y="2947"/>
                </a:cubicBezTo>
                <a:cubicBezTo>
                  <a:pt x="1031" y="2953"/>
                  <a:pt x="1048" y="2957"/>
                  <a:pt x="1066" y="2957"/>
                </a:cubicBezTo>
                <a:cubicBezTo>
                  <a:pt x="1160" y="2957"/>
                  <a:pt x="1237" y="2875"/>
                  <a:pt x="1237" y="2775"/>
                </a:cubicBezTo>
                <a:cubicBezTo>
                  <a:pt x="1237" y="2675"/>
                  <a:pt x="1160" y="2594"/>
                  <a:pt x="1066" y="2594"/>
                </a:cubicBezTo>
                <a:cubicBezTo>
                  <a:pt x="1013" y="2594"/>
                  <a:pt x="965" y="2620"/>
                  <a:pt x="933" y="2661"/>
                </a:cubicBezTo>
                <a:cubicBezTo>
                  <a:pt x="932" y="2655"/>
                  <a:pt x="929" y="2641"/>
                  <a:pt x="929" y="2641"/>
                </a:cubicBezTo>
                <a:close/>
                <a:moveTo>
                  <a:pt x="2326" y="1115"/>
                </a:moveTo>
                <a:cubicBezTo>
                  <a:pt x="2651" y="1148"/>
                  <a:pt x="2953" y="1330"/>
                  <a:pt x="3133" y="1603"/>
                </a:cubicBezTo>
                <a:lnTo>
                  <a:pt x="3144" y="1620"/>
                </a:lnTo>
                <a:cubicBezTo>
                  <a:pt x="3135" y="1650"/>
                  <a:pt x="3127" y="1682"/>
                  <a:pt x="3119" y="1713"/>
                </a:cubicBezTo>
                <a:cubicBezTo>
                  <a:pt x="3105" y="1688"/>
                  <a:pt x="3090" y="1664"/>
                  <a:pt x="3075" y="1641"/>
                </a:cubicBezTo>
                <a:cubicBezTo>
                  <a:pt x="2905" y="1380"/>
                  <a:pt x="2641" y="1223"/>
                  <a:pt x="2341" y="1187"/>
                </a:cubicBezTo>
                <a:cubicBezTo>
                  <a:pt x="2334" y="1163"/>
                  <a:pt x="2328" y="1139"/>
                  <a:pt x="2326" y="1115"/>
                </a:cubicBezTo>
                <a:close/>
                <a:moveTo>
                  <a:pt x="2325" y="1062"/>
                </a:moveTo>
                <a:cubicBezTo>
                  <a:pt x="2434" y="1072"/>
                  <a:pt x="2554" y="1097"/>
                  <a:pt x="2652" y="1140"/>
                </a:cubicBezTo>
                <a:cubicBezTo>
                  <a:pt x="2694" y="1033"/>
                  <a:pt x="2747" y="929"/>
                  <a:pt x="2809" y="832"/>
                </a:cubicBezTo>
                <a:cubicBezTo>
                  <a:pt x="2763" y="786"/>
                  <a:pt x="2736" y="723"/>
                  <a:pt x="2736" y="656"/>
                </a:cubicBezTo>
                <a:cubicBezTo>
                  <a:pt x="2736" y="581"/>
                  <a:pt x="2760" y="520"/>
                  <a:pt x="2808" y="472"/>
                </a:cubicBezTo>
                <a:cubicBezTo>
                  <a:pt x="2912" y="369"/>
                  <a:pt x="3087" y="359"/>
                  <a:pt x="3228" y="373"/>
                </a:cubicBezTo>
                <a:cubicBezTo>
                  <a:pt x="3254" y="352"/>
                  <a:pt x="3280" y="334"/>
                  <a:pt x="3305" y="316"/>
                </a:cubicBezTo>
                <a:cubicBezTo>
                  <a:pt x="3243" y="292"/>
                  <a:pt x="3179" y="280"/>
                  <a:pt x="3112" y="280"/>
                </a:cubicBezTo>
                <a:cubicBezTo>
                  <a:pt x="3045" y="280"/>
                  <a:pt x="2976" y="292"/>
                  <a:pt x="2903" y="316"/>
                </a:cubicBezTo>
                <a:cubicBezTo>
                  <a:pt x="2580" y="425"/>
                  <a:pt x="2312" y="710"/>
                  <a:pt x="2325" y="1062"/>
                </a:cubicBezTo>
                <a:close/>
                <a:moveTo>
                  <a:pt x="2701" y="1163"/>
                </a:moveTo>
                <a:cubicBezTo>
                  <a:pt x="2741" y="1060"/>
                  <a:pt x="2791" y="961"/>
                  <a:pt x="2850" y="868"/>
                </a:cubicBezTo>
                <a:cubicBezTo>
                  <a:pt x="2868" y="879"/>
                  <a:pt x="2889" y="890"/>
                  <a:pt x="2913" y="896"/>
                </a:cubicBezTo>
                <a:cubicBezTo>
                  <a:pt x="2853" y="992"/>
                  <a:pt x="2802" y="1092"/>
                  <a:pt x="2763" y="1194"/>
                </a:cubicBezTo>
                <a:cubicBezTo>
                  <a:pt x="2742" y="1184"/>
                  <a:pt x="2722" y="1173"/>
                  <a:pt x="2701" y="1163"/>
                </a:cubicBezTo>
                <a:close/>
                <a:moveTo>
                  <a:pt x="2790" y="656"/>
                </a:moveTo>
                <a:cubicBezTo>
                  <a:pt x="2790" y="595"/>
                  <a:pt x="2808" y="548"/>
                  <a:pt x="2846" y="511"/>
                </a:cubicBezTo>
                <a:cubicBezTo>
                  <a:pt x="2924" y="433"/>
                  <a:pt x="3058" y="421"/>
                  <a:pt x="3161" y="423"/>
                </a:cubicBezTo>
                <a:lnTo>
                  <a:pt x="3091" y="480"/>
                </a:lnTo>
                <a:cubicBezTo>
                  <a:pt x="3058" y="474"/>
                  <a:pt x="2998" y="465"/>
                  <a:pt x="2968" y="529"/>
                </a:cubicBezTo>
                <a:cubicBezTo>
                  <a:pt x="2991" y="525"/>
                  <a:pt x="3012" y="524"/>
                  <a:pt x="3032" y="525"/>
                </a:cubicBezTo>
                <a:cubicBezTo>
                  <a:pt x="3175" y="531"/>
                  <a:pt x="3184" y="709"/>
                  <a:pt x="3103" y="794"/>
                </a:cubicBezTo>
                <a:cubicBezTo>
                  <a:pt x="3068" y="831"/>
                  <a:pt x="3023" y="851"/>
                  <a:pt x="2974" y="851"/>
                </a:cubicBezTo>
                <a:lnTo>
                  <a:pt x="2970" y="850"/>
                </a:lnTo>
                <a:lnTo>
                  <a:pt x="2970" y="850"/>
                </a:lnTo>
                <a:cubicBezTo>
                  <a:pt x="2868" y="854"/>
                  <a:pt x="2790" y="749"/>
                  <a:pt x="2790" y="656"/>
                </a:cubicBezTo>
                <a:close/>
                <a:moveTo>
                  <a:pt x="3142" y="507"/>
                </a:moveTo>
                <a:cubicBezTo>
                  <a:pt x="3218" y="450"/>
                  <a:pt x="3287" y="393"/>
                  <a:pt x="3366" y="340"/>
                </a:cubicBezTo>
                <a:cubicBezTo>
                  <a:pt x="3378" y="346"/>
                  <a:pt x="3391" y="353"/>
                  <a:pt x="3403" y="360"/>
                </a:cubicBezTo>
                <a:lnTo>
                  <a:pt x="3403" y="361"/>
                </a:lnTo>
                <a:cubicBezTo>
                  <a:pt x="3412" y="366"/>
                  <a:pt x="3422" y="373"/>
                  <a:pt x="3432" y="380"/>
                </a:cubicBezTo>
                <a:cubicBezTo>
                  <a:pt x="3345" y="435"/>
                  <a:pt x="3266" y="496"/>
                  <a:pt x="3188" y="568"/>
                </a:cubicBezTo>
                <a:cubicBezTo>
                  <a:pt x="3177" y="543"/>
                  <a:pt x="3162" y="523"/>
                  <a:pt x="3143" y="508"/>
                </a:cubicBezTo>
                <a:lnTo>
                  <a:pt x="3142" y="507"/>
                </a:lnTo>
                <a:close/>
                <a:moveTo>
                  <a:pt x="3098" y="1792"/>
                </a:moveTo>
                <a:cubicBezTo>
                  <a:pt x="3077" y="1747"/>
                  <a:pt x="3055" y="1707"/>
                  <a:pt x="3030" y="1671"/>
                </a:cubicBezTo>
                <a:cubicBezTo>
                  <a:pt x="2959" y="1562"/>
                  <a:pt x="2864" y="1468"/>
                  <a:pt x="2756" y="1396"/>
                </a:cubicBezTo>
                <a:cubicBezTo>
                  <a:pt x="2670" y="1733"/>
                  <a:pt x="2697" y="2103"/>
                  <a:pt x="2779" y="2438"/>
                </a:cubicBezTo>
                <a:cubicBezTo>
                  <a:pt x="2772" y="2311"/>
                  <a:pt x="2806" y="2205"/>
                  <a:pt x="2875" y="2160"/>
                </a:cubicBezTo>
                <a:cubicBezTo>
                  <a:pt x="2893" y="2148"/>
                  <a:pt x="2921" y="2136"/>
                  <a:pt x="2959" y="2136"/>
                </a:cubicBezTo>
                <a:cubicBezTo>
                  <a:pt x="2990" y="2136"/>
                  <a:pt x="3028" y="2144"/>
                  <a:pt x="3072" y="2168"/>
                </a:cubicBezTo>
                <a:cubicBezTo>
                  <a:pt x="3057" y="2042"/>
                  <a:pt x="3072" y="1915"/>
                  <a:pt x="3098" y="1792"/>
                </a:cubicBezTo>
                <a:close/>
                <a:moveTo>
                  <a:pt x="2818" y="2580"/>
                </a:moveTo>
                <a:cubicBezTo>
                  <a:pt x="2827" y="2571"/>
                  <a:pt x="2838" y="2562"/>
                  <a:pt x="2838" y="2562"/>
                </a:cubicBezTo>
                <a:cubicBezTo>
                  <a:pt x="2910" y="2496"/>
                  <a:pt x="3026" y="2458"/>
                  <a:pt x="3166" y="2451"/>
                </a:cubicBezTo>
                <a:cubicBezTo>
                  <a:pt x="3130" y="2610"/>
                  <a:pt x="3058" y="2764"/>
                  <a:pt x="2951" y="2910"/>
                </a:cubicBezTo>
                <a:cubicBezTo>
                  <a:pt x="2899" y="2807"/>
                  <a:pt x="2854" y="2696"/>
                  <a:pt x="2818" y="2580"/>
                </a:cubicBezTo>
                <a:close/>
                <a:moveTo>
                  <a:pt x="3348" y="2462"/>
                </a:moveTo>
                <a:lnTo>
                  <a:pt x="3347" y="2462"/>
                </a:lnTo>
                <a:cubicBezTo>
                  <a:pt x="3323" y="2648"/>
                  <a:pt x="3309" y="2794"/>
                  <a:pt x="3371" y="2847"/>
                </a:cubicBezTo>
                <a:cubicBezTo>
                  <a:pt x="3404" y="2876"/>
                  <a:pt x="3463" y="2878"/>
                  <a:pt x="3550" y="2852"/>
                </a:cubicBezTo>
                <a:lnTo>
                  <a:pt x="3626" y="2830"/>
                </a:lnTo>
                <a:lnTo>
                  <a:pt x="3579" y="2894"/>
                </a:lnTo>
                <a:cubicBezTo>
                  <a:pt x="3506" y="2994"/>
                  <a:pt x="3412" y="3052"/>
                  <a:pt x="3328" y="3052"/>
                </a:cubicBezTo>
                <a:cubicBezTo>
                  <a:pt x="3313" y="3052"/>
                  <a:pt x="3299" y="3050"/>
                  <a:pt x="3285" y="3046"/>
                </a:cubicBezTo>
                <a:cubicBezTo>
                  <a:pt x="3249" y="3037"/>
                  <a:pt x="3191" y="3006"/>
                  <a:pt x="3161" y="2914"/>
                </a:cubicBezTo>
                <a:cubicBezTo>
                  <a:pt x="3127" y="2970"/>
                  <a:pt x="3090" y="3025"/>
                  <a:pt x="3047" y="3076"/>
                </a:cubicBezTo>
                <a:lnTo>
                  <a:pt x="3049" y="3074"/>
                </a:lnTo>
                <a:cubicBezTo>
                  <a:pt x="3049" y="3074"/>
                  <a:pt x="3047" y="3076"/>
                  <a:pt x="3046" y="3077"/>
                </a:cubicBezTo>
                <a:cubicBezTo>
                  <a:pt x="3121" y="3193"/>
                  <a:pt x="3207" y="3298"/>
                  <a:pt x="3302" y="3388"/>
                </a:cubicBezTo>
                <a:cubicBezTo>
                  <a:pt x="3474" y="3223"/>
                  <a:pt x="3604" y="3005"/>
                  <a:pt x="3707" y="2706"/>
                </a:cubicBezTo>
                <a:cubicBezTo>
                  <a:pt x="3684" y="2678"/>
                  <a:pt x="3661" y="2648"/>
                  <a:pt x="3640" y="2618"/>
                </a:cubicBezTo>
                <a:cubicBezTo>
                  <a:pt x="3628" y="2600"/>
                  <a:pt x="3616" y="2581"/>
                  <a:pt x="3606" y="2564"/>
                </a:cubicBezTo>
                <a:cubicBezTo>
                  <a:pt x="3542" y="2498"/>
                  <a:pt x="3432" y="2480"/>
                  <a:pt x="3348" y="2462"/>
                </a:cubicBezTo>
                <a:close/>
                <a:moveTo>
                  <a:pt x="2811" y="1220"/>
                </a:moveTo>
                <a:cubicBezTo>
                  <a:pt x="2853" y="1111"/>
                  <a:pt x="2907" y="1005"/>
                  <a:pt x="2973" y="904"/>
                </a:cubicBezTo>
                <a:cubicBezTo>
                  <a:pt x="2973" y="904"/>
                  <a:pt x="2974" y="905"/>
                  <a:pt x="2974" y="905"/>
                </a:cubicBezTo>
                <a:cubicBezTo>
                  <a:pt x="3038" y="905"/>
                  <a:pt x="3097" y="879"/>
                  <a:pt x="3142" y="831"/>
                </a:cubicBezTo>
                <a:cubicBezTo>
                  <a:pt x="3195" y="775"/>
                  <a:pt x="3218" y="698"/>
                  <a:pt x="3209" y="622"/>
                </a:cubicBezTo>
                <a:cubicBezTo>
                  <a:pt x="3218" y="614"/>
                  <a:pt x="3228" y="604"/>
                  <a:pt x="3241" y="593"/>
                </a:cubicBezTo>
                <a:cubicBezTo>
                  <a:pt x="3447" y="720"/>
                  <a:pt x="3347" y="1012"/>
                  <a:pt x="3232" y="1348"/>
                </a:cubicBezTo>
                <a:cubicBezTo>
                  <a:pt x="3209" y="1415"/>
                  <a:pt x="3186" y="1483"/>
                  <a:pt x="3164" y="1552"/>
                </a:cubicBezTo>
                <a:cubicBezTo>
                  <a:pt x="3070" y="1418"/>
                  <a:pt x="2949" y="1303"/>
                  <a:pt x="2811" y="1220"/>
                </a:cubicBezTo>
                <a:close/>
                <a:moveTo>
                  <a:pt x="2487" y="1462"/>
                </a:moveTo>
                <a:cubicBezTo>
                  <a:pt x="2444" y="1392"/>
                  <a:pt x="2400" y="1320"/>
                  <a:pt x="2368" y="1246"/>
                </a:cubicBezTo>
                <a:cubicBezTo>
                  <a:pt x="2448" y="1258"/>
                  <a:pt x="2524" y="1279"/>
                  <a:pt x="2595" y="1308"/>
                </a:cubicBezTo>
                <a:cubicBezTo>
                  <a:pt x="2572" y="1389"/>
                  <a:pt x="2555" y="1472"/>
                  <a:pt x="2544" y="1555"/>
                </a:cubicBezTo>
                <a:cubicBezTo>
                  <a:pt x="2525" y="1523"/>
                  <a:pt x="2506" y="1492"/>
                  <a:pt x="2487" y="1462"/>
                </a:cubicBezTo>
                <a:close/>
                <a:moveTo>
                  <a:pt x="3672" y="3651"/>
                </a:moveTo>
                <a:cubicBezTo>
                  <a:pt x="3643" y="3638"/>
                  <a:pt x="3616" y="3622"/>
                  <a:pt x="3588" y="3606"/>
                </a:cubicBezTo>
                <a:cubicBezTo>
                  <a:pt x="3743" y="3536"/>
                  <a:pt x="3876" y="3455"/>
                  <a:pt x="3992" y="3359"/>
                </a:cubicBezTo>
                <a:cubicBezTo>
                  <a:pt x="3994" y="3405"/>
                  <a:pt x="4008" y="3448"/>
                  <a:pt x="4034" y="3481"/>
                </a:cubicBezTo>
                <a:cubicBezTo>
                  <a:pt x="4067" y="3522"/>
                  <a:pt x="4113" y="3544"/>
                  <a:pt x="4168" y="3544"/>
                </a:cubicBezTo>
                <a:cubicBezTo>
                  <a:pt x="4261" y="3544"/>
                  <a:pt x="4338" y="3469"/>
                  <a:pt x="4338" y="3378"/>
                </a:cubicBezTo>
                <a:cubicBezTo>
                  <a:pt x="4338" y="3324"/>
                  <a:pt x="4312" y="3275"/>
                  <a:pt x="4267" y="3244"/>
                </a:cubicBezTo>
                <a:cubicBezTo>
                  <a:pt x="4236" y="3223"/>
                  <a:pt x="4201" y="3212"/>
                  <a:pt x="4165" y="3212"/>
                </a:cubicBezTo>
                <a:cubicBezTo>
                  <a:pt x="4164" y="3212"/>
                  <a:pt x="4163" y="3212"/>
                  <a:pt x="4162" y="3212"/>
                </a:cubicBezTo>
                <a:cubicBezTo>
                  <a:pt x="4179" y="3183"/>
                  <a:pt x="4197" y="3154"/>
                  <a:pt x="4215" y="3126"/>
                </a:cubicBezTo>
                <a:cubicBezTo>
                  <a:pt x="4231" y="3104"/>
                  <a:pt x="4245" y="3082"/>
                  <a:pt x="4260" y="3060"/>
                </a:cubicBezTo>
                <a:cubicBezTo>
                  <a:pt x="4336" y="3083"/>
                  <a:pt x="4414" y="3101"/>
                  <a:pt x="4494" y="3111"/>
                </a:cubicBezTo>
                <a:cubicBezTo>
                  <a:pt x="4526" y="3115"/>
                  <a:pt x="4558" y="3118"/>
                  <a:pt x="4590" y="3121"/>
                </a:cubicBezTo>
                <a:cubicBezTo>
                  <a:pt x="4590" y="3130"/>
                  <a:pt x="4590" y="3142"/>
                  <a:pt x="4590" y="3142"/>
                </a:cubicBezTo>
                <a:cubicBezTo>
                  <a:pt x="4589" y="3242"/>
                  <a:pt x="4593" y="3308"/>
                  <a:pt x="4617" y="3393"/>
                </a:cubicBezTo>
                <a:cubicBezTo>
                  <a:pt x="4602" y="3392"/>
                  <a:pt x="4587" y="3391"/>
                  <a:pt x="4574" y="3391"/>
                </a:cubicBezTo>
                <a:cubicBezTo>
                  <a:pt x="4454" y="3391"/>
                  <a:pt x="4385" y="3450"/>
                  <a:pt x="4308" y="3517"/>
                </a:cubicBezTo>
                <a:cubicBezTo>
                  <a:pt x="4273" y="3547"/>
                  <a:pt x="4238" y="3578"/>
                  <a:pt x="4193" y="3608"/>
                </a:cubicBezTo>
                <a:cubicBezTo>
                  <a:pt x="4149" y="3639"/>
                  <a:pt x="4104" y="3661"/>
                  <a:pt x="4061" y="3682"/>
                </a:cubicBezTo>
                <a:cubicBezTo>
                  <a:pt x="4016" y="3705"/>
                  <a:pt x="3974" y="3726"/>
                  <a:pt x="3939" y="3754"/>
                </a:cubicBezTo>
                <a:cubicBezTo>
                  <a:pt x="3844" y="3729"/>
                  <a:pt x="3755" y="3694"/>
                  <a:pt x="3672" y="3651"/>
                </a:cubicBezTo>
                <a:close/>
                <a:moveTo>
                  <a:pt x="4833" y="3199"/>
                </a:moveTo>
                <a:cubicBezTo>
                  <a:pt x="4749" y="3199"/>
                  <a:pt x="4683" y="3177"/>
                  <a:pt x="4637" y="3125"/>
                </a:cubicBezTo>
                <a:cubicBezTo>
                  <a:pt x="4637" y="3125"/>
                  <a:pt x="4635" y="3122"/>
                  <a:pt x="4635" y="3122"/>
                </a:cubicBezTo>
                <a:cubicBezTo>
                  <a:pt x="4654" y="3123"/>
                  <a:pt x="4673" y="3124"/>
                  <a:pt x="4692" y="3124"/>
                </a:cubicBezTo>
                <a:cubicBezTo>
                  <a:pt x="4844" y="3124"/>
                  <a:pt x="4996" y="3101"/>
                  <a:pt x="5136" y="3056"/>
                </a:cubicBezTo>
                <a:cubicBezTo>
                  <a:pt x="5144" y="3082"/>
                  <a:pt x="5153" y="3108"/>
                  <a:pt x="5162" y="3136"/>
                </a:cubicBezTo>
                <a:cubicBezTo>
                  <a:pt x="5032" y="3174"/>
                  <a:pt x="4922" y="3199"/>
                  <a:pt x="4833" y="3199"/>
                </a:cubicBezTo>
                <a:close/>
                <a:moveTo>
                  <a:pt x="2531" y="2991"/>
                </a:moveTo>
                <a:cubicBezTo>
                  <a:pt x="2501" y="3064"/>
                  <a:pt x="2466" y="3167"/>
                  <a:pt x="2371" y="3167"/>
                </a:cubicBezTo>
                <a:cubicBezTo>
                  <a:pt x="2367" y="3167"/>
                  <a:pt x="2363" y="3167"/>
                  <a:pt x="2359" y="3167"/>
                </a:cubicBezTo>
                <a:cubicBezTo>
                  <a:pt x="2305" y="3162"/>
                  <a:pt x="2256" y="3119"/>
                  <a:pt x="2246" y="3068"/>
                </a:cubicBezTo>
                <a:cubicBezTo>
                  <a:pt x="2236" y="3017"/>
                  <a:pt x="2267" y="2970"/>
                  <a:pt x="2333" y="2935"/>
                </a:cubicBezTo>
                <a:cubicBezTo>
                  <a:pt x="2363" y="2919"/>
                  <a:pt x="2406" y="2908"/>
                  <a:pt x="2460" y="2908"/>
                </a:cubicBezTo>
                <a:cubicBezTo>
                  <a:pt x="2547" y="2908"/>
                  <a:pt x="2664" y="2936"/>
                  <a:pt x="2804" y="3011"/>
                </a:cubicBezTo>
                <a:cubicBezTo>
                  <a:pt x="2808" y="3019"/>
                  <a:pt x="2815" y="3033"/>
                  <a:pt x="2824" y="3049"/>
                </a:cubicBezTo>
                <a:cubicBezTo>
                  <a:pt x="2759" y="3101"/>
                  <a:pt x="2681" y="3139"/>
                  <a:pt x="2595" y="3160"/>
                </a:cubicBezTo>
                <a:cubicBezTo>
                  <a:pt x="2580" y="3101"/>
                  <a:pt x="2555" y="3047"/>
                  <a:pt x="2531" y="2991"/>
                </a:cubicBezTo>
                <a:close/>
                <a:moveTo>
                  <a:pt x="7421" y="3073"/>
                </a:moveTo>
                <a:cubicBezTo>
                  <a:pt x="7407" y="3073"/>
                  <a:pt x="7393" y="3074"/>
                  <a:pt x="7378" y="3076"/>
                </a:cubicBezTo>
                <a:cubicBezTo>
                  <a:pt x="7386" y="3055"/>
                  <a:pt x="7393" y="3035"/>
                  <a:pt x="7398" y="3016"/>
                </a:cubicBezTo>
                <a:cubicBezTo>
                  <a:pt x="7454" y="2836"/>
                  <a:pt x="7476" y="2643"/>
                  <a:pt x="7463" y="2440"/>
                </a:cubicBezTo>
                <a:cubicBezTo>
                  <a:pt x="7611" y="2514"/>
                  <a:pt x="7729" y="2634"/>
                  <a:pt x="7797" y="2783"/>
                </a:cubicBezTo>
                <a:cubicBezTo>
                  <a:pt x="7819" y="2827"/>
                  <a:pt x="7835" y="2874"/>
                  <a:pt x="7845" y="2923"/>
                </a:cubicBezTo>
                <a:cubicBezTo>
                  <a:pt x="7856" y="2971"/>
                  <a:pt x="7862" y="3022"/>
                  <a:pt x="7862" y="3074"/>
                </a:cubicBezTo>
                <a:cubicBezTo>
                  <a:pt x="7862" y="3210"/>
                  <a:pt x="7836" y="3331"/>
                  <a:pt x="7785" y="3434"/>
                </a:cubicBezTo>
                <a:cubicBezTo>
                  <a:pt x="7726" y="3282"/>
                  <a:pt x="7626" y="3073"/>
                  <a:pt x="7421" y="3073"/>
                </a:cubicBezTo>
                <a:close/>
                <a:moveTo>
                  <a:pt x="7387" y="3757"/>
                </a:moveTo>
                <a:cubicBezTo>
                  <a:pt x="7265" y="3788"/>
                  <a:pt x="7136" y="3782"/>
                  <a:pt x="7016" y="3747"/>
                </a:cubicBezTo>
                <a:cubicBezTo>
                  <a:pt x="6981" y="3736"/>
                  <a:pt x="6945" y="3721"/>
                  <a:pt x="6909" y="3704"/>
                </a:cubicBezTo>
                <a:cubicBezTo>
                  <a:pt x="7144" y="3549"/>
                  <a:pt x="7327" y="3553"/>
                  <a:pt x="7546" y="3692"/>
                </a:cubicBezTo>
                <a:cubicBezTo>
                  <a:pt x="7497" y="3720"/>
                  <a:pt x="7443" y="3742"/>
                  <a:pt x="7387" y="3757"/>
                </a:cubicBezTo>
                <a:close/>
                <a:moveTo>
                  <a:pt x="5244" y="2731"/>
                </a:moveTo>
                <a:cubicBezTo>
                  <a:pt x="5266" y="2625"/>
                  <a:pt x="5426" y="2529"/>
                  <a:pt x="5599" y="2513"/>
                </a:cubicBezTo>
                <a:cubicBezTo>
                  <a:pt x="5522" y="2615"/>
                  <a:pt x="5433" y="2703"/>
                  <a:pt x="5338" y="2767"/>
                </a:cubicBezTo>
                <a:cubicBezTo>
                  <a:pt x="5313" y="2784"/>
                  <a:pt x="5286" y="2799"/>
                  <a:pt x="5258" y="2814"/>
                </a:cubicBezTo>
                <a:cubicBezTo>
                  <a:pt x="5253" y="2785"/>
                  <a:pt x="5248" y="2758"/>
                  <a:pt x="5244" y="2731"/>
                </a:cubicBezTo>
                <a:close/>
                <a:moveTo>
                  <a:pt x="5144" y="943"/>
                </a:moveTo>
                <a:cubicBezTo>
                  <a:pt x="5059" y="889"/>
                  <a:pt x="4979" y="838"/>
                  <a:pt x="4911" y="780"/>
                </a:cubicBezTo>
                <a:cubicBezTo>
                  <a:pt x="5074" y="721"/>
                  <a:pt x="5262" y="690"/>
                  <a:pt x="5483" y="686"/>
                </a:cubicBezTo>
                <a:cubicBezTo>
                  <a:pt x="5679" y="902"/>
                  <a:pt x="5812" y="1168"/>
                  <a:pt x="5871" y="1457"/>
                </a:cubicBezTo>
                <a:cubicBezTo>
                  <a:pt x="5902" y="1608"/>
                  <a:pt x="5897" y="1779"/>
                  <a:pt x="5857" y="1952"/>
                </a:cubicBezTo>
                <a:cubicBezTo>
                  <a:pt x="5810" y="1938"/>
                  <a:pt x="5762" y="1931"/>
                  <a:pt x="5715" y="1931"/>
                </a:cubicBezTo>
                <a:cubicBezTo>
                  <a:pt x="5713" y="1931"/>
                  <a:pt x="5711" y="1931"/>
                  <a:pt x="5709" y="1931"/>
                </a:cubicBezTo>
                <a:cubicBezTo>
                  <a:pt x="5728" y="1707"/>
                  <a:pt x="5698" y="1523"/>
                  <a:pt x="5614" y="1371"/>
                </a:cubicBezTo>
                <a:cubicBezTo>
                  <a:pt x="5547" y="1208"/>
                  <a:pt x="5553" y="1095"/>
                  <a:pt x="5634" y="1018"/>
                </a:cubicBezTo>
                <a:lnTo>
                  <a:pt x="5670" y="983"/>
                </a:lnTo>
                <a:lnTo>
                  <a:pt x="5621" y="972"/>
                </a:lnTo>
                <a:cubicBezTo>
                  <a:pt x="5602" y="967"/>
                  <a:pt x="5582" y="965"/>
                  <a:pt x="5563" y="965"/>
                </a:cubicBezTo>
                <a:cubicBezTo>
                  <a:pt x="5504" y="965"/>
                  <a:pt x="5451" y="987"/>
                  <a:pt x="5419" y="1029"/>
                </a:cubicBezTo>
                <a:cubicBezTo>
                  <a:pt x="5400" y="1053"/>
                  <a:pt x="5390" y="1081"/>
                  <a:pt x="5389" y="1111"/>
                </a:cubicBezTo>
                <a:cubicBezTo>
                  <a:pt x="5310" y="1047"/>
                  <a:pt x="5226" y="994"/>
                  <a:pt x="5144" y="943"/>
                </a:cubicBezTo>
                <a:close/>
                <a:moveTo>
                  <a:pt x="1409" y="5917"/>
                </a:moveTo>
                <a:cubicBezTo>
                  <a:pt x="1410" y="5917"/>
                  <a:pt x="1412" y="5917"/>
                  <a:pt x="1414" y="5916"/>
                </a:cubicBezTo>
                <a:cubicBezTo>
                  <a:pt x="1497" y="5902"/>
                  <a:pt x="1560" y="5843"/>
                  <a:pt x="1603" y="5758"/>
                </a:cubicBezTo>
                <a:cubicBezTo>
                  <a:pt x="1637" y="5693"/>
                  <a:pt x="1658" y="5612"/>
                  <a:pt x="1666" y="5523"/>
                </a:cubicBezTo>
                <a:cubicBezTo>
                  <a:pt x="1684" y="5566"/>
                  <a:pt x="1704" y="5604"/>
                  <a:pt x="1728" y="5638"/>
                </a:cubicBezTo>
                <a:cubicBezTo>
                  <a:pt x="1785" y="5719"/>
                  <a:pt x="1861" y="5777"/>
                  <a:pt x="1962" y="5835"/>
                </a:cubicBezTo>
                <a:cubicBezTo>
                  <a:pt x="1980" y="6011"/>
                  <a:pt x="1924" y="6077"/>
                  <a:pt x="1860" y="6154"/>
                </a:cubicBezTo>
                <a:cubicBezTo>
                  <a:pt x="1822" y="6200"/>
                  <a:pt x="1779" y="6251"/>
                  <a:pt x="1752" y="6329"/>
                </a:cubicBezTo>
                <a:cubicBezTo>
                  <a:pt x="1712" y="6297"/>
                  <a:pt x="1671" y="6272"/>
                  <a:pt x="1630" y="6247"/>
                </a:cubicBezTo>
                <a:cubicBezTo>
                  <a:pt x="1513" y="6176"/>
                  <a:pt x="1411" y="6113"/>
                  <a:pt x="1409" y="5917"/>
                </a:cubicBezTo>
                <a:close/>
                <a:moveTo>
                  <a:pt x="1772" y="5607"/>
                </a:moveTo>
                <a:cubicBezTo>
                  <a:pt x="1722" y="5535"/>
                  <a:pt x="1687" y="5444"/>
                  <a:pt x="1663" y="5312"/>
                </a:cubicBezTo>
                <a:cubicBezTo>
                  <a:pt x="1719" y="5286"/>
                  <a:pt x="1776" y="5257"/>
                  <a:pt x="1839" y="5257"/>
                </a:cubicBezTo>
                <a:cubicBezTo>
                  <a:pt x="1860" y="5257"/>
                  <a:pt x="1879" y="5260"/>
                  <a:pt x="1896" y="5267"/>
                </a:cubicBezTo>
                <a:cubicBezTo>
                  <a:pt x="1975" y="5298"/>
                  <a:pt x="2015" y="5394"/>
                  <a:pt x="2058" y="5495"/>
                </a:cubicBezTo>
                <a:cubicBezTo>
                  <a:pt x="2101" y="5596"/>
                  <a:pt x="2145" y="5699"/>
                  <a:pt x="2232" y="5740"/>
                </a:cubicBezTo>
                <a:cubicBezTo>
                  <a:pt x="2179" y="5784"/>
                  <a:pt x="2114" y="5810"/>
                  <a:pt x="2061" y="5810"/>
                </a:cubicBezTo>
                <a:cubicBezTo>
                  <a:pt x="1965" y="5810"/>
                  <a:pt x="1814" y="5667"/>
                  <a:pt x="1772" y="5607"/>
                </a:cubicBezTo>
                <a:close/>
                <a:moveTo>
                  <a:pt x="1607" y="5309"/>
                </a:moveTo>
                <a:cubicBezTo>
                  <a:pt x="1626" y="5448"/>
                  <a:pt x="1620" y="5607"/>
                  <a:pt x="1555" y="5734"/>
                </a:cubicBezTo>
                <a:cubicBezTo>
                  <a:pt x="1503" y="5836"/>
                  <a:pt x="1433" y="5867"/>
                  <a:pt x="1329" y="5867"/>
                </a:cubicBezTo>
                <a:cubicBezTo>
                  <a:pt x="1241" y="5867"/>
                  <a:pt x="1191" y="5829"/>
                  <a:pt x="1123" y="5779"/>
                </a:cubicBezTo>
                <a:cubicBezTo>
                  <a:pt x="1173" y="5737"/>
                  <a:pt x="1197" y="5648"/>
                  <a:pt x="1223" y="5546"/>
                </a:cubicBezTo>
                <a:cubicBezTo>
                  <a:pt x="1256" y="5423"/>
                  <a:pt x="1292" y="5284"/>
                  <a:pt x="1378" y="5246"/>
                </a:cubicBezTo>
                <a:cubicBezTo>
                  <a:pt x="1394" y="5238"/>
                  <a:pt x="1413" y="5235"/>
                  <a:pt x="1433" y="5235"/>
                </a:cubicBezTo>
                <a:cubicBezTo>
                  <a:pt x="1506" y="5235"/>
                  <a:pt x="1551" y="5271"/>
                  <a:pt x="1607" y="5309"/>
                </a:cubicBezTo>
                <a:close/>
                <a:moveTo>
                  <a:pt x="1669" y="5250"/>
                </a:moveTo>
                <a:lnTo>
                  <a:pt x="1637" y="5264"/>
                </a:lnTo>
                <a:lnTo>
                  <a:pt x="1600" y="5240"/>
                </a:lnTo>
                <a:cubicBezTo>
                  <a:pt x="1613" y="5146"/>
                  <a:pt x="1647" y="5058"/>
                  <a:pt x="1701" y="4978"/>
                </a:cubicBezTo>
                <a:cubicBezTo>
                  <a:pt x="1708" y="4968"/>
                  <a:pt x="1715" y="4957"/>
                  <a:pt x="1724" y="4946"/>
                </a:cubicBezTo>
                <a:cubicBezTo>
                  <a:pt x="1741" y="4962"/>
                  <a:pt x="1758" y="4976"/>
                  <a:pt x="1776" y="4991"/>
                </a:cubicBezTo>
                <a:cubicBezTo>
                  <a:pt x="1770" y="5000"/>
                  <a:pt x="1764" y="5008"/>
                  <a:pt x="1758" y="5017"/>
                </a:cubicBezTo>
                <a:cubicBezTo>
                  <a:pt x="1710" y="5088"/>
                  <a:pt x="1680" y="5167"/>
                  <a:pt x="1669" y="5250"/>
                </a:cubicBezTo>
                <a:close/>
                <a:moveTo>
                  <a:pt x="4181" y="5931"/>
                </a:moveTo>
                <a:cubicBezTo>
                  <a:pt x="4179" y="5891"/>
                  <a:pt x="4175" y="5852"/>
                  <a:pt x="4172" y="5813"/>
                </a:cubicBezTo>
                <a:cubicBezTo>
                  <a:pt x="4144" y="5530"/>
                  <a:pt x="4096" y="5165"/>
                  <a:pt x="3866" y="4972"/>
                </a:cubicBezTo>
                <a:cubicBezTo>
                  <a:pt x="4033" y="5185"/>
                  <a:pt x="4090" y="5511"/>
                  <a:pt x="4118" y="5818"/>
                </a:cubicBezTo>
                <a:cubicBezTo>
                  <a:pt x="4123" y="5869"/>
                  <a:pt x="4127" y="5921"/>
                  <a:pt x="4130" y="5973"/>
                </a:cubicBezTo>
                <a:cubicBezTo>
                  <a:pt x="4122" y="5981"/>
                  <a:pt x="4115" y="5989"/>
                  <a:pt x="4108" y="5997"/>
                </a:cubicBezTo>
                <a:cubicBezTo>
                  <a:pt x="4062" y="6054"/>
                  <a:pt x="4034" y="6124"/>
                  <a:pt x="4022" y="6203"/>
                </a:cubicBezTo>
                <a:cubicBezTo>
                  <a:pt x="3985" y="6072"/>
                  <a:pt x="3953" y="5937"/>
                  <a:pt x="3922" y="5805"/>
                </a:cubicBezTo>
                <a:cubicBezTo>
                  <a:pt x="3856" y="5548"/>
                  <a:pt x="3797" y="5289"/>
                  <a:pt x="3693" y="5039"/>
                </a:cubicBezTo>
                <a:cubicBezTo>
                  <a:pt x="3579" y="4766"/>
                  <a:pt x="3409" y="4544"/>
                  <a:pt x="3165" y="4359"/>
                </a:cubicBezTo>
                <a:cubicBezTo>
                  <a:pt x="3215" y="4335"/>
                  <a:pt x="3263" y="4306"/>
                  <a:pt x="3309" y="4276"/>
                </a:cubicBezTo>
                <a:cubicBezTo>
                  <a:pt x="3563" y="4363"/>
                  <a:pt x="3803" y="4472"/>
                  <a:pt x="4006" y="4657"/>
                </a:cubicBezTo>
                <a:lnTo>
                  <a:pt x="4070" y="4716"/>
                </a:lnTo>
                <a:cubicBezTo>
                  <a:pt x="4041" y="4644"/>
                  <a:pt x="4022" y="4553"/>
                  <a:pt x="4077" y="4484"/>
                </a:cubicBezTo>
                <a:cubicBezTo>
                  <a:pt x="4099" y="4456"/>
                  <a:pt x="4129" y="4442"/>
                  <a:pt x="4168" y="4442"/>
                </a:cubicBezTo>
                <a:cubicBezTo>
                  <a:pt x="4232" y="4442"/>
                  <a:pt x="4284" y="4492"/>
                  <a:pt x="4284" y="4554"/>
                </a:cubicBezTo>
                <a:cubicBezTo>
                  <a:pt x="4284" y="4591"/>
                  <a:pt x="4267" y="4623"/>
                  <a:pt x="4236" y="4644"/>
                </a:cubicBezTo>
                <a:cubicBezTo>
                  <a:pt x="4177" y="4685"/>
                  <a:pt x="4117" y="4668"/>
                  <a:pt x="4063" y="4636"/>
                </a:cubicBezTo>
                <a:cubicBezTo>
                  <a:pt x="4090" y="4696"/>
                  <a:pt x="4118" y="4754"/>
                  <a:pt x="4154" y="4810"/>
                </a:cubicBezTo>
                <a:cubicBezTo>
                  <a:pt x="4182" y="4856"/>
                  <a:pt x="4214" y="4900"/>
                  <a:pt x="4242" y="4947"/>
                </a:cubicBezTo>
                <a:cubicBezTo>
                  <a:pt x="4406" y="5219"/>
                  <a:pt x="4456" y="5536"/>
                  <a:pt x="4442" y="5856"/>
                </a:cubicBezTo>
                <a:cubicBezTo>
                  <a:pt x="4350" y="5857"/>
                  <a:pt x="4257" y="5879"/>
                  <a:pt x="4181" y="5931"/>
                </a:cubicBezTo>
                <a:close/>
                <a:moveTo>
                  <a:pt x="4196" y="6487"/>
                </a:moveTo>
                <a:cubicBezTo>
                  <a:pt x="4220" y="6471"/>
                  <a:pt x="4278" y="6421"/>
                  <a:pt x="4368" y="6392"/>
                </a:cubicBezTo>
                <a:cubicBezTo>
                  <a:pt x="4346" y="6522"/>
                  <a:pt x="4336" y="6651"/>
                  <a:pt x="4355" y="6786"/>
                </a:cubicBezTo>
                <a:lnTo>
                  <a:pt x="4356" y="6792"/>
                </a:lnTo>
                <a:lnTo>
                  <a:pt x="4360" y="6798"/>
                </a:lnTo>
                <a:cubicBezTo>
                  <a:pt x="4617" y="7158"/>
                  <a:pt x="5014" y="7285"/>
                  <a:pt x="5438" y="7299"/>
                </a:cubicBezTo>
                <a:cubicBezTo>
                  <a:pt x="5416" y="7322"/>
                  <a:pt x="5392" y="7344"/>
                  <a:pt x="5368" y="7365"/>
                </a:cubicBezTo>
                <a:cubicBezTo>
                  <a:pt x="5090" y="7350"/>
                  <a:pt x="4764" y="7281"/>
                  <a:pt x="4540" y="7099"/>
                </a:cubicBezTo>
                <a:cubicBezTo>
                  <a:pt x="4465" y="7039"/>
                  <a:pt x="4399" y="6967"/>
                  <a:pt x="4331" y="6887"/>
                </a:cubicBezTo>
                <a:cubicBezTo>
                  <a:pt x="4205" y="6721"/>
                  <a:pt x="4059" y="6470"/>
                  <a:pt x="4071" y="6253"/>
                </a:cubicBezTo>
                <a:cubicBezTo>
                  <a:pt x="4076" y="6167"/>
                  <a:pt x="4102" y="6090"/>
                  <a:pt x="4150" y="6031"/>
                </a:cubicBezTo>
                <a:cubicBezTo>
                  <a:pt x="4240" y="5922"/>
                  <a:pt x="4430" y="5879"/>
                  <a:pt x="4564" y="5921"/>
                </a:cubicBezTo>
                <a:cubicBezTo>
                  <a:pt x="4708" y="5966"/>
                  <a:pt x="4763" y="6106"/>
                  <a:pt x="4808" y="6222"/>
                </a:cubicBezTo>
                <a:cubicBezTo>
                  <a:pt x="4859" y="6353"/>
                  <a:pt x="4974" y="6491"/>
                  <a:pt x="5094" y="6327"/>
                </a:cubicBezTo>
                <a:cubicBezTo>
                  <a:pt x="5073" y="6377"/>
                  <a:pt x="5035" y="6420"/>
                  <a:pt x="4988" y="6442"/>
                </a:cubicBezTo>
                <a:cubicBezTo>
                  <a:pt x="4962" y="6455"/>
                  <a:pt x="4934" y="6461"/>
                  <a:pt x="4904" y="6461"/>
                </a:cubicBezTo>
                <a:cubicBezTo>
                  <a:pt x="4854" y="6461"/>
                  <a:pt x="4799" y="6443"/>
                  <a:pt x="4742" y="6408"/>
                </a:cubicBezTo>
                <a:cubicBezTo>
                  <a:pt x="4632" y="6341"/>
                  <a:pt x="4540" y="6307"/>
                  <a:pt x="4468" y="6307"/>
                </a:cubicBezTo>
                <a:cubicBezTo>
                  <a:pt x="4367" y="6307"/>
                  <a:pt x="4236" y="6398"/>
                  <a:pt x="4196" y="6487"/>
                </a:cubicBezTo>
                <a:close/>
                <a:moveTo>
                  <a:pt x="4025" y="6395"/>
                </a:moveTo>
                <a:cubicBezTo>
                  <a:pt x="4026" y="6398"/>
                  <a:pt x="4026" y="6400"/>
                  <a:pt x="4026" y="6403"/>
                </a:cubicBezTo>
                <a:lnTo>
                  <a:pt x="4028" y="6403"/>
                </a:lnTo>
                <a:cubicBezTo>
                  <a:pt x="4086" y="6575"/>
                  <a:pt x="4159" y="6737"/>
                  <a:pt x="4258" y="6879"/>
                </a:cubicBezTo>
                <a:cubicBezTo>
                  <a:pt x="4052" y="6882"/>
                  <a:pt x="3902" y="7056"/>
                  <a:pt x="3745" y="7239"/>
                </a:cubicBezTo>
                <a:cubicBezTo>
                  <a:pt x="3661" y="7337"/>
                  <a:pt x="3573" y="7437"/>
                  <a:pt x="3475" y="7515"/>
                </a:cubicBezTo>
                <a:cubicBezTo>
                  <a:pt x="3462" y="7507"/>
                  <a:pt x="3448" y="7498"/>
                  <a:pt x="3433" y="7488"/>
                </a:cubicBezTo>
                <a:cubicBezTo>
                  <a:pt x="3716" y="7302"/>
                  <a:pt x="3690" y="6813"/>
                  <a:pt x="3660" y="6401"/>
                </a:cubicBezTo>
                <a:cubicBezTo>
                  <a:pt x="3700" y="6415"/>
                  <a:pt x="3735" y="6421"/>
                  <a:pt x="3764" y="6421"/>
                </a:cubicBezTo>
                <a:cubicBezTo>
                  <a:pt x="3828" y="6421"/>
                  <a:pt x="3869" y="6395"/>
                  <a:pt x="3892" y="6373"/>
                </a:cubicBezTo>
                <a:cubicBezTo>
                  <a:pt x="3959" y="6311"/>
                  <a:pt x="3974" y="6199"/>
                  <a:pt x="3931" y="6087"/>
                </a:cubicBezTo>
                <a:lnTo>
                  <a:pt x="3911" y="6035"/>
                </a:lnTo>
                <a:lnTo>
                  <a:pt x="3883" y="6083"/>
                </a:lnTo>
                <a:cubicBezTo>
                  <a:pt x="3846" y="6146"/>
                  <a:pt x="3800" y="6184"/>
                  <a:pt x="3752" y="6189"/>
                </a:cubicBezTo>
                <a:cubicBezTo>
                  <a:pt x="3748" y="6190"/>
                  <a:pt x="3744" y="6190"/>
                  <a:pt x="3740" y="6190"/>
                </a:cubicBezTo>
                <a:cubicBezTo>
                  <a:pt x="3706" y="6190"/>
                  <a:pt x="3673" y="6173"/>
                  <a:pt x="3642" y="6143"/>
                </a:cubicBezTo>
                <a:cubicBezTo>
                  <a:pt x="3637" y="6058"/>
                  <a:pt x="3632" y="5971"/>
                  <a:pt x="3633" y="5890"/>
                </a:cubicBezTo>
                <a:cubicBezTo>
                  <a:pt x="3644" y="5719"/>
                  <a:pt x="3691" y="5567"/>
                  <a:pt x="3772" y="5436"/>
                </a:cubicBezTo>
                <a:cubicBezTo>
                  <a:pt x="3808" y="5563"/>
                  <a:pt x="3840" y="5694"/>
                  <a:pt x="3869" y="5817"/>
                </a:cubicBezTo>
                <a:cubicBezTo>
                  <a:pt x="3915" y="6011"/>
                  <a:pt x="3962" y="6209"/>
                  <a:pt x="4025" y="6395"/>
                </a:cubicBezTo>
                <a:close/>
                <a:moveTo>
                  <a:pt x="4852" y="7131"/>
                </a:moveTo>
                <a:cubicBezTo>
                  <a:pt x="4819" y="7118"/>
                  <a:pt x="4787" y="7104"/>
                  <a:pt x="4757" y="7085"/>
                </a:cubicBezTo>
                <a:cubicBezTo>
                  <a:pt x="5237" y="6502"/>
                  <a:pt x="5200" y="6235"/>
                  <a:pt x="5149" y="5867"/>
                </a:cubicBezTo>
                <a:cubicBezTo>
                  <a:pt x="5141" y="5812"/>
                  <a:pt x="5135" y="5757"/>
                  <a:pt x="5129" y="5702"/>
                </a:cubicBezTo>
                <a:cubicBezTo>
                  <a:pt x="5162" y="5764"/>
                  <a:pt x="5207" y="5814"/>
                  <a:pt x="5260" y="5856"/>
                </a:cubicBezTo>
                <a:cubicBezTo>
                  <a:pt x="5362" y="5934"/>
                  <a:pt x="5497" y="5977"/>
                  <a:pt x="5655" y="5996"/>
                </a:cubicBezTo>
                <a:cubicBezTo>
                  <a:pt x="5675" y="6215"/>
                  <a:pt x="5646" y="6392"/>
                  <a:pt x="5565" y="6537"/>
                </a:cubicBezTo>
                <a:lnTo>
                  <a:pt x="5565" y="6538"/>
                </a:lnTo>
                <a:lnTo>
                  <a:pt x="5564" y="6540"/>
                </a:lnTo>
                <a:cubicBezTo>
                  <a:pt x="5539" y="6601"/>
                  <a:pt x="5467" y="6777"/>
                  <a:pt x="5562" y="6913"/>
                </a:cubicBezTo>
                <a:cubicBezTo>
                  <a:pt x="5520" y="6913"/>
                  <a:pt x="5483" y="6898"/>
                  <a:pt x="5461" y="6870"/>
                </a:cubicBezTo>
                <a:cubicBezTo>
                  <a:pt x="5418" y="6824"/>
                  <a:pt x="5438" y="6722"/>
                  <a:pt x="5451" y="6673"/>
                </a:cubicBezTo>
                <a:cubicBezTo>
                  <a:pt x="5343" y="6800"/>
                  <a:pt x="5251" y="6864"/>
                  <a:pt x="5115" y="6943"/>
                </a:cubicBezTo>
                <a:cubicBezTo>
                  <a:pt x="5019" y="7004"/>
                  <a:pt x="4927" y="7061"/>
                  <a:pt x="4852" y="7131"/>
                </a:cubicBezTo>
                <a:close/>
                <a:moveTo>
                  <a:pt x="4301" y="6935"/>
                </a:moveTo>
                <a:cubicBezTo>
                  <a:pt x="4380" y="7027"/>
                  <a:pt x="4465" y="7116"/>
                  <a:pt x="4565" y="7186"/>
                </a:cubicBezTo>
                <a:cubicBezTo>
                  <a:pt x="4317" y="7214"/>
                  <a:pt x="4154" y="7343"/>
                  <a:pt x="3996" y="7467"/>
                </a:cubicBezTo>
                <a:cubicBezTo>
                  <a:pt x="3919" y="7528"/>
                  <a:pt x="3840" y="7591"/>
                  <a:pt x="3752" y="7641"/>
                </a:cubicBezTo>
                <a:cubicBezTo>
                  <a:pt x="3516" y="7761"/>
                  <a:pt x="3306" y="7772"/>
                  <a:pt x="3033" y="7701"/>
                </a:cubicBezTo>
                <a:cubicBezTo>
                  <a:pt x="3167" y="7718"/>
                  <a:pt x="3316" y="7689"/>
                  <a:pt x="3431" y="7617"/>
                </a:cubicBezTo>
                <a:lnTo>
                  <a:pt x="3431" y="7617"/>
                </a:lnTo>
                <a:cubicBezTo>
                  <a:pt x="3569" y="7531"/>
                  <a:pt x="3681" y="7396"/>
                  <a:pt x="3786" y="7274"/>
                </a:cubicBezTo>
                <a:cubicBezTo>
                  <a:pt x="3946" y="7088"/>
                  <a:pt x="4097" y="6912"/>
                  <a:pt x="4301" y="6935"/>
                </a:cubicBezTo>
                <a:close/>
                <a:moveTo>
                  <a:pt x="4667" y="7247"/>
                </a:moveTo>
                <a:cubicBezTo>
                  <a:pt x="4689" y="7258"/>
                  <a:pt x="4711" y="7268"/>
                  <a:pt x="4734" y="7278"/>
                </a:cubicBezTo>
                <a:lnTo>
                  <a:pt x="4728" y="7289"/>
                </a:lnTo>
                <a:lnTo>
                  <a:pt x="4703" y="7339"/>
                </a:lnTo>
                <a:lnTo>
                  <a:pt x="4761" y="7326"/>
                </a:lnTo>
                <a:lnTo>
                  <a:pt x="4759" y="7326"/>
                </a:lnTo>
                <a:lnTo>
                  <a:pt x="4763" y="7326"/>
                </a:lnTo>
                <a:cubicBezTo>
                  <a:pt x="4826" y="7326"/>
                  <a:pt x="4880" y="7380"/>
                  <a:pt x="4880" y="7443"/>
                </a:cubicBezTo>
                <a:cubicBezTo>
                  <a:pt x="4880" y="7508"/>
                  <a:pt x="4827" y="7560"/>
                  <a:pt x="4763" y="7560"/>
                </a:cubicBezTo>
                <a:cubicBezTo>
                  <a:pt x="4728" y="7560"/>
                  <a:pt x="4701" y="7549"/>
                  <a:pt x="4681" y="7528"/>
                </a:cubicBezTo>
                <a:cubicBezTo>
                  <a:pt x="4651" y="7496"/>
                  <a:pt x="4635" y="7437"/>
                  <a:pt x="4639" y="7371"/>
                </a:cubicBezTo>
                <a:cubicBezTo>
                  <a:pt x="4642" y="7331"/>
                  <a:pt x="4651" y="7290"/>
                  <a:pt x="4667" y="7247"/>
                </a:cubicBezTo>
                <a:close/>
                <a:moveTo>
                  <a:pt x="4983" y="7747"/>
                </a:moveTo>
                <a:cubicBezTo>
                  <a:pt x="4882" y="7788"/>
                  <a:pt x="4776" y="7821"/>
                  <a:pt x="4668" y="7843"/>
                </a:cubicBezTo>
                <a:cubicBezTo>
                  <a:pt x="4552" y="7866"/>
                  <a:pt x="4434" y="7878"/>
                  <a:pt x="4319" y="7878"/>
                </a:cubicBezTo>
                <a:cubicBezTo>
                  <a:pt x="4086" y="7878"/>
                  <a:pt x="3861" y="7833"/>
                  <a:pt x="3650" y="7744"/>
                </a:cubicBezTo>
                <a:cubicBezTo>
                  <a:pt x="3681" y="7732"/>
                  <a:pt x="3712" y="7719"/>
                  <a:pt x="3742" y="7705"/>
                </a:cubicBezTo>
                <a:cubicBezTo>
                  <a:pt x="3763" y="7714"/>
                  <a:pt x="3785" y="7722"/>
                  <a:pt x="3808" y="7728"/>
                </a:cubicBezTo>
                <a:cubicBezTo>
                  <a:pt x="3860" y="7745"/>
                  <a:pt x="3911" y="7754"/>
                  <a:pt x="3960" y="7754"/>
                </a:cubicBezTo>
                <a:cubicBezTo>
                  <a:pt x="4094" y="7754"/>
                  <a:pt x="4213" y="7691"/>
                  <a:pt x="4302" y="7574"/>
                </a:cubicBezTo>
                <a:cubicBezTo>
                  <a:pt x="4329" y="7615"/>
                  <a:pt x="4340" y="7652"/>
                  <a:pt x="4334" y="7682"/>
                </a:cubicBezTo>
                <a:cubicBezTo>
                  <a:pt x="4328" y="7712"/>
                  <a:pt x="4307" y="7737"/>
                  <a:pt x="4270" y="7758"/>
                </a:cubicBezTo>
                <a:lnTo>
                  <a:pt x="4183" y="7808"/>
                </a:lnTo>
                <a:lnTo>
                  <a:pt x="4319" y="7808"/>
                </a:lnTo>
                <a:cubicBezTo>
                  <a:pt x="4434" y="7808"/>
                  <a:pt x="4547" y="7798"/>
                  <a:pt x="4654" y="7776"/>
                </a:cubicBezTo>
                <a:cubicBezTo>
                  <a:pt x="4760" y="7754"/>
                  <a:pt x="4862" y="7723"/>
                  <a:pt x="4957" y="7683"/>
                </a:cubicBezTo>
                <a:cubicBezTo>
                  <a:pt x="5459" y="7471"/>
                  <a:pt x="5814" y="7028"/>
                  <a:pt x="5924" y="6485"/>
                </a:cubicBezTo>
                <a:cubicBezTo>
                  <a:pt x="5957" y="6325"/>
                  <a:pt x="5952" y="6144"/>
                  <a:pt x="5909" y="5960"/>
                </a:cubicBezTo>
                <a:cubicBezTo>
                  <a:pt x="5933" y="5950"/>
                  <a:pt x="5950" y="5943"/>
                  <a:pt x="5971" y="5931"/>
                </a:cubicBezTo>
                <a:cubicBezTo>
                  <a:pt x="6012" y="6102"/>
                  <a:pt x="6022" y="6266"/>
                  <a:pt x="5995" y="6438"/>
                </a:cubicBezTo>
                <a:cubicBezTo>
                  <a:pt x="6027" y="6352"/>
                  <a:pt x="6070" y="6302"/>
                  <a:pt x="6134" y="6302"/>
                </a:cubicBezTo>
                <a:cubicBezTo>
                  <a:pt x="6136" y="6302"/>
                  <a:pt x="6137" y="6302"/>
                  <a:pt x="6138" y="6302"/>
                </a:cubicBezTo>
                <a:cubicBezTo>
                  <a:pt x="6182" y="6304"/>
                  <a:pt x="6222" y="6336"/>
                  <a:pt x="6252" y="6389"/>
                </a:cubicBezTo>
                <a:cubicBezTo>
                  <a:pt x="6054" y="6408"/>
                  <a:pt x="5981" y="6566"/>
                  <a:pt x="5943" y="6686"/>
                </a:cubicBezTo>
                <a:cubicBezTo>
                  <a:pt x="5795" y="7151"/>
                  <a:pt x="5435" y="7558"/>
                  <a:pt x="4983" y="7747"/>
                </a:cubicBezTo>
                <a:close/>
                <a:moveTo>
                  <a:pt x="5605" y="7367"/>
                </a:moveTo>
                <a:cubicBezTo>
                  <a:pt x="5627" y="7344"/>
                  <a:pt x="5649" y="7320"/>
                  <a:pt x="5670" y="7296"/>
                </a:cubicBezTo>
                <a:cubicBezTo>
                  <a:pt x="5914" y="7282"/>
                  <a:pt x="6151" y="7208"/>
                  <a:pt x="6375" y="7074"/>
                </a:cubicBezTo>
                <a:cubicBezTo>
                  <a:pt x="6541" y="7094"/>
                  <a:pt x="6612" y="6990"/>
                  <a:pt x="6680" y="6844"/>
                </a:cubicBezTo>
                <a:cubicBezTo>
                  <a:pt x="6719" y="6809"/>
                  <a:pt x="6758" y="6769"/>
                  <a:pt x="6800" y="6723"/>
                </a:cubicBezTo>
                <a:cubicBezTo>
                  <a:pt x="7022" y="6479"/>
                  <a:pt x="7186" y="6183"/>
                  <a:pt x="7274" y="5868"/>
                </a:cubicBezTo>
                <a:cubicBezTo>
                  <a:pt x="7348" y="5601"/>
                  <a:pt x="7364" y="5219"/>
                  <a:pt x="7281" y="4952"/>
                </a:cubicBezTo>
                <a:cubicBezTo>
                  <a:pt x="7259" y="4881"/>
                  <a:pt x="7231" y="4813"/>
                  <a:pt x="7198" y="4748"/>
                </a:cubicBezTo>
                <a:lnTo>
                  <a:pt x="7207" y="4756"/>
                </a:lnTo>
                <a:cubicBezTo>
                  <a:pt x="7240" y="4784"/>
                  <a:pt x="7274" y="4814"/>
                  <a:pt x="7312" y="4833"/>
                </a:cubicBezTo>
                <a:cubicBezTo>
                  <a:pt x="7327" y="4871"/>
                  <a:pt x="7338" y="4902"/>
                  <a:pt x="7347" y="4932"/>
                </a:cubicBezTo>
                <a:cubicBezTo>
                  <a:pt x="7442" y="5239"/>
                  <a:pt x="7428" y="5578"/>
                  <a:pt x="7341" y="5886"/>
                </a:cubicBezTo>
                <a:cubicBezTo>
                  <a:pt x="7249" y="6214"/>
                  <a:pt x="7080" y="6519"/>
                  <a:pt x="6851" y="6770"/>
                </a:cubicBezTo>
                <a:cubicBezTo>
                  <a:pt x="6519" y="7135"/>
                  <a:pt x="6093" y="7347"/>
                  <a:pt x="5652" y="7367"/>
                </a:cubicBezTo>
                <a:lnTo>
                  <a:pt x="5605" y="7367"/>
                </a:lnTo>
                <a:close/>
                <a:moveTo>
                  <a:pt x="5721" y="7237"/>
                </a:moveTo>
                <a:cubicBezTo>
                  <a:pt x="5842" y="7086"/>
                  <a:pt x="5935" y="6889"/>
                  <a:pt x="5995" y="6703"/>
                </a:cubicBezTo>
                <a:cubicBezTo>
                  <a:pt x="6052" y="6521"/>
                  <a:pt x="6144" y="6441"/>
                  <a:pt x="6294" y="6441"/>
                </a:cubicBezTo>
                <a:lnTo>
                  <a:pt x="6334" y="6441"/>
                </a:lnTo>
                <a:lnTo>
                  <a:pt x="6319" y="6404"/>
                </a:lnTo>
                <a:cubicBezTo>
                  <a:pt x="6281" y="6310"/>
                  <a:pt x="6215" y="6252"/>
                  <a:pt x="6141" y="6248"/>
                </a:cubicBezTo>
                <a:cubicBezTo>
                  <a:pt x="6139" y="6248"/>
                  <a:pt x="6136" y="6248"/>
                  <a:pt x="6134" y="6248"/>
                </a:cubicBezTo>
                <a:cubicBezTo>
                  <a:pt x="6110" y="6248"/>
                  <a:pt x="6087" y="6255"/>
                  <a:pt x="6067" y="6266"/>
                </a:cubicBezTo>
                <a:cubicBezTo>
                  <a:pt x="6066" y="6148"/>
                  <a:pt x="6050" y="6025"/>
                  <a:pt x="6020" y="5903"/>
                </a:cubicBezTo>
                <a:lnTo>
                  <a:pt x="6021" y="5903"/>
                </a:lnTo>
                <a:cubicBezTo>
                  <a:pt x="6135" y="5835"/>
                  <a:pt x="6222" y="5695"/>
                  <a:pt x="6232" y="5561"/>
                </a:cubicBezTo>
                <a:cubicBezTo>
                  <a:pt x="6239" y="5457"/>
                  <a:pt x="6208" y="5299"/>
                  <a:pt x="6016" y="5134"/>
                </a:cubicBezTo>
                <a:lnTo>
                  <a:pt x="5976" y="5101"/>
                </a:lnTo>
                <a:lnTo>
                  <a:pt x="5971" y="5152"/>
                </a:lnTo>
                <a:cubicBezTo>
                  <a:pt x="5960" y="5272"/>
                  <a:pt x="5900" y="5355"/>
                  <a:pt x="5799" y="5395"/>
                </a:cubicBezTo>
                <a:cubicBezTo>
                  <a:pt x="5698" y="5240"/>
                  <a:pt x="5573" y="5110"/>
                  <a:pt x="5437" y="5018"/>
                </a:cubicBezTo>
                <a:cubicBezTo>
                  <a:pt x="5393" y="4988"/>
                  <a:pt x="5348" y="4963"/>
                  <a:pt x="5302" y="4941"/>
                </a:cubicBezTo>
                <a:cubicBezTo>
                  <a:pt x="5311" y="4908"/>
                  <a:pt x="5322" y="4877"/>
                  <a:pt x="5333" y="4847"/>
                </a:cubicBezTo>
                <a:cubicBezTo>
                  <a:pt x="5434" y="4878"/>
                  <a:pt x="5538" y="4910"/>
                  <a:pt x="5642" y="4934"/>
                </a:cubicBezTo>
                <a:lnTo>
                  <a:pt x="5650" y="4936"/>
                </a:lnTo>
                <a:lnTo>
                  <a:pt x="5650" y="4936"/>
                </a:lnTo>
                <a:cubicBezTo>
                  <a:pt x="5753" y="4959"/>
                  <a:pt x="5855" y="4975"/>
                  <a:pt x="5953" y="4975"/>
                </a:cubicBezTo>
                <a:cubicBezTo>
                  <a:pt x="6123" y="4975"/>
                  <a:pt x="6280" y="4928"/>
                  <a:pt x="6409" y="4795"/>
                </a:cubicBezTo>
                <a:cubicBezTo>
                  <a:pt x="6384" y="5057"/>
                  <a:pt x="6398" y="5357"/>
                  <a:pt x="6608" y="5559"/>
                </a:cubicBezTo>
                <a:cubicBezTo>
                  <a:pt x="6384" y="5842"/>
                  <a:pt x="6425" y="6055"/>
                  <a:pt x="6470" y="6280"/>
                </a:cubicBezTo>
                <a:cubicBezTo>
                  <a:pt x="6495" y="6407"/>
                  <a:pt x="6521" y="6535"/>
                  <a:pt x="6502" y="6688"/>
                </a:cubicBezTo>
                <a:cubicBezTo>
                  <a:pt x="6392" y="6564"/>
                  <a:pt x="6163" y="6689"/>
                  <a:pt x="6175" y="6854"/>
                </a:cubicBezTo>
                <a:cubicBezTo>
                  <a:pt x="6175" y="6943"/>
                  <a:pt x="6226" y="7022"/>
                  <a:pt x="6298" y="7056"/>
                </a:cubicBezTo>
                <a:cubicBezTo>
                  <a:pt x="6112" y="7158"/>
                  <a:pt x="5919" y="7219"/>
                  <a:pt x="5721" y="7237"/>
                </a:cubicBezTo>
                <a:close/>
                <a:moveTo>
                  <a:pt x="5651" y="5941"/>
                </a:moveTo>
                <a:cubicBezTo>
                  <a:pt x="5507" y="5923"/>
                  <a:pt x="5384" y="5883"/>
                  <a:pt x="5293" y="5813"/>
                </a:cubicBezTo>
                <a:cubicBezTo>
                  <a:pt x="5194" y="5737"/>
                  <a:pt x="5131" y="5623"/>
                  <a:pt x="5116" y="5459"/>
                </a:cubicBezTo>
                <a:cubicBezTo>
                  <a:pt x="5114" y="5239"/>
                  <a:pt x="5140" y="5021"/>
                  <a:pt x="5215" y="4809"/>
                </a:cubicBezTo>
                <a:cubicBezTo>
                  <a:pt x="5237" y="4816"/>
                  <a:pt x="5259" y="4823"/>
                  <a:pt x="5281" y="4830"/>
                </a:cubicBezTo>
                <a:cubicBezTo>
                  <a:pt x="5237" y="4950"/>
                  <a:pt x="5208" y="5070"/>
                  <a:pt x="5190" y="5198"/>
                </a:cubicBezTo>
                <a:lnTo>
                  <a:pt x="5190" y="5206"/>
                </a:lnTo>
                <a:cubicBezTo>
                  <a:pt x="5224" y="5403"/>
                  <a:pt x="5532" y="5499"/>
                  <a:pt x="5716" y="5476"/>
                </a:cubicBezTo>
                <a:cubicBezTo>
                  <a:pt x="5861" y="5458"/>
                  <a:pt x="5985" y="5358"/>
                  <a:pt x="6017" y="5209"/>
                </a:cubicBezTo>
                <a:cubicBezTo>
                  <a:pt x="6131" y="5319"/>
                  <a:pt x="6186" y="5438"/>
                  <a:pt x="6178" y="5558"/>
                </a:cubicBezTo>
                <a:cubicBezTo>
                  <a:pt x="6160" y="5812"/>
                  <a:pt x="5884" y="5971"/>
                  <a:pt x="5651" y="5941"/>
                </a:cubicBezTo>
                <a:close/>
                <a:moveTo>
                  <a:pt x="5748" y="5415"/>
                </a:moveTo>
                <a:cubicBezTo>
                  <a:pt x="5735" y="5419"/>
                  <a:pt x="5722" y="5421"/>
                  <a:pt x="5709" y="5423"/>
                </a:cubicBezTo>
                <a:cubicBezTo>
                  <a:pt x="5697" y="5424"/>
                  <a:pt x="5685" y="5425"/>
                  <a:pt x="5671" y="5425"/>
                </a:cubicBezTo>
                <a:cubicBezTo>
                  <a:pt x="5585" y="5301"/>
                  <a:pt x="5480" y="5196"/>
                  <a:pt x="5368" y="5120"/>
                </a:cubicBezTo>
                <a:cubicBezTo>
                  <a:pt x="5337" y="5099"/>
                  <a:pt x="5304" y="5080"/>
                  <a:pt x="5268" y="5061"/>
                </a:cubicBezTo>
                <a:cubicBezTo>
                  <a:pt x="5273" y="5039"/>
                  <a:pt x="5279" y="5015"/>
                  <a:pt x="5285" y="4992"/>
                </a:cubicBezTo>
                <a:cubicBezTo>
                  <a:pt x="5326" y="5012"/>
                  <a:pt x="5367" y="5036"/>
                  <a:pt x="5407" y="5063"/>
                </a:cubicBezTo>
                <a:cubicBezTo>
                  <a:pt x="5535" y="5149"/>
                  <a:pt x="5652" y="5270"/>
                  <a:pt x="5748" y="5415"/>
                </a:cubicBezTo>
                <a:close/>
                <a:moveTo>
                  <a:pt x="5123" y="4927"/>
                </a:moveTo>
                <a:cubicBezTo>
                  <a:pt x="5117" y="4950"/>
                  <a:pt x="5111" y="4973"/>
                  <a:pt x="5105" y="4996"/>
                </a:cubicBezTo>
                <a:cubicBezTo>
                  <a:pt x="5009" y="4976"/>
                  <a:pt x="4855" y="4998"/>
                  <a:pt x="4788" y="5058"/>
                </a:cubicBezTo>
                <a:lnTo>
                  <a:pt x="4753" y="5090"/>
                </a:lnTo>
                <a:lnTo>
                  <a:pt x="4798" y="5104"/>
                </a:lnTo>
                <a:cubicBezTo>
                  <a:pt x="4852" y="5120"/>
                  <a:pt x="4889" y="5173"/>
                  <a:pt x="4889" y="5232"/>
                </a:cubicBezTo>
                <a:cubicBezTo>
                  <a:pt x="4889" y="5305"/>
                  <a:pt x="4832" y="5365"/>
                  <a:pt x="4763" y="5365"/>
                </a:cubicBezTo>
                <a:cubicBezTo>
                  <a:pt x="4693" y="5365"/>
                  <a:pt x="4636" y="5305"/>
                  <a:pt x="4636" y="5232"/>
                </a:cubicBezTo>
                <a:cubicBezTo>
                  <a:pt x="4636" y="5063"/>
                  <a:pt x="4874" y="4963"/>
                  <a:pt x="4961" y="4955"/>
                </a:cubicBezTo>
                <a:cubicBezTo>
                  <a:pt x="4810" y="4932"/>
                  <a:pt x="4662" y="4922"/>
                  <a:pt x="4509" y="4942"/>
                </a:cubicBezTo>
                <a:cubicBezTo>
                  <a:pt x="4446" y="4952"/>
                  <a:pt x="4383" y="4965"/>
                  <a:pt x="4323" y="4981"/>
                </a:cubicBezTo>
                <a:cubicBezTo>
                  <a:pt x="4312" y="4960"/>
                  <a:pt x="4300" y="4940"/>
                  <a:pt x="4288" y="4920"/>
                </a:cubicBezTo>
                <a:lnTo>
                  <a:pt x="4288" y="4919"/>
                </a:lnTo>
                <a:cubicBezTo>
                  <a:pt x="4357" y="4899"/>
                  <a:pt x="4428" y="4884"/>
                  <a:pt x="4501" y="4874"/>
                </a:cubicBezTo>
                <a:cubicBezTo>
                  <a:pt x="4709" y="4847"/>
                  <a:pt x="4929" y="4865"/>
                  <a:pt x="5123" y="4927"/>
                </a:cubicBezTo>
                <a:close/>
                <a:moveTo>
                  <a:pt x="5092" y="5049"/>
                </a:moveTo>
                <a:lnTo>
                  <a:pt x="5089" y="5062"/>
                </a:lnTo>
                <a:lnTo>
                  <a:pt x="5091" y="5063"/>
                </a:lnTo>
                <a:cubicBezTo>
                  <a:pt x="5033" y="5420"/>
                  <a:pt x="5066" y="5661"/>
                  <a:pt x="5095" y="5875"/>
                </a:cubicBezTo>
                <a:cubicBezTo>
                  <a:pt x="5108" y="5962"/>
                  <a:pt x="5118" y="6043"/>
                  <a:pt x="5122" y="6125"/>
                </a:cubicBezTo>
                <a:cubicBezTo>
                  <a:pt x="5036" y="5971"/>
                  <a:pt x="4852" y="6097"/>
                  <a:pt x="4877" y="6250"/>
                </a:cubicBezTo>
                <a:cubicBezTo>
                  <a:pt x="4871" y="6235"/>
                  <a:pt x="4865" y="6219"/>
                  <a:pt x="4858" y="6202"/>
                </a:cubicBezTo>
                <a:cubicBezTo>
                  <a:pt x="4804" y="6062"/>
                  <a:pt x="4729" y="5872"/>
                  <a:pt x="4496" y="5854"/>
                </a:cubicBezTo>
                <a:cubicBezTo>
                  <a:pt x="4503" y="5529"/>
                  <a:pt x="4455" y="5259"/>
                  <a:pt x="4349" y="5031"/>
                </a:cubicBezTo>
                <a:cubicBezTo>
                  <a:pt x="4403" y="5016"/>
                  <a:pt x="4459" y="5004"/>
                  <a:pt x="4516" y="4996"/>
                </a:cubicBezTo>
                <a:cubicBezTo>
                  <a:pt x="4575" y="4988"/>
                  <a:pt x="4634" y="4984"/>
                  <a:pt x="4693" y="4984"/>
                </a:cubicBezTo>
                <a:cubicBezTo>
                  <a:pt x="4715" y="4984"/>
                  <a:pt x="4737" y="4985"/>
                  <a:pt x="4759" y="4987"/>
                </a:cubicBezTo>
                <a:cubicBezTo>
                  <a:pt x="4667" y="5038"/>
                  <a:pt x="4582" y="5128"/>
                  <a:pt x="4582" y="5232"/>
                </a:cubicBezTo>
                <a:cubicBezTo>
                  <a:pt x="4582" y="5335"/>
                  <a:pt x="4663" y="5419"/>
                  <a:pt x="4763" y="5419"/>
                </a:cubicBezTo>
                <a:cubicBezTo>
                  <a:pt x="4862" y="5419"/>
                  <a:pt x="4943" y="5335"/>
                  <a:pt x="4943" y="5232"/>
                </a:cubicBezTo>
                <a:cubicBezTo>
                  <a:pt x="4943" y="5168"/>
                  <a:pt x="4911" y="5109"/>
                  <a:pt x="4861" y="5075"/>
                </a:cubicBezTo>
                <a:cubicBezTo>
                  <a:pt x="4906" y="5054"/>
                  <a:pt x="4972" y="5043"/>
                  <a:pt x="5029" y="5043"/>
                </a:cubicBezTo>
                <a:cubicBezTo>
                  <a:pt x="5053" y="5043"/>
                  <a:pt x="5073" y="5045"/>
                  <a:pt x="5092" y="5049"/>
                </a:cubicBezTo>
                <a:close/>
                <a:moveTo>
                  <a:pt x="1930" y="6714"/>
                </a:moveTo>
                <a:cubicBezTo>
                  <a:pt x="1922" y="6736"/>
                  <a:pt x="1916" y="6758"/>
                  <a:pt x="1912" y="6781"/>
                </a:cubicBezTo>
                <a:lnTo>
                  <a:pt x="1882" y="6773"/>
                </a:lnTo>
                <a:cubicBezTo>
                  <a:pt x="1421" y="6640"/>
                  <a:pt x="1060" y="6348"/>
                  <a:pt x="890" y="5971"/>
                </a:cubicBezTo>
                <a:lnTo>
                  <a:pt x="890" y="5971"/>
                </a:lnTo>
                <a:cubicBezTo>
                  <a:pt x="859" y="5906"/>
                  <a:pt x="843" y="5854"/>
                  <a:pt x="827" y="5803"/>
                </a:cubicBezTo>
                <a:cubicBezTo>
                  <a:pt x="823" y="5790"/>
                  <a:pt x="819" y="5776"/>
                  <a:pt x="815" y="5763"/>
                </a:cubicBezTo>
                <a:cubicBezTo>
                  <a:pt x="875" y="5832"/>
                  <a:pt x="930" y="5899"/>
                  <a:pt x="959" y="5955"/>
                </a:cubicBezTo>
                <a:lnTo>
                  <a:pt x="959" y="5955"/>
                </a:lnTo>
                <a:cubicBezTo>
                  <a:pt x="1121" y="6304"/>
                  <a:pt x="1463" y="6580"/>
                  <a:pt x="1901" y="6706"/>
                </a:cubicBezTo>
                <a:cubicBezTo>
                  <a:pt x="1910" y="6709"/>
                  <a:pt x="1920" y="6712"/>
                  <a:pt x="1930" y="6714"/>
                </a:cubicBezTo>
                <a:close/>
                <a:moveTo>
                  <a:pt x="1971" y="6763"/>
                </a:moveTo>
                <a:cubicBezTo>
                  <a:pt x="2011" y="6612"/>
                  <a:pt x="2133" y="6523"/>
                  <a:pt x="2256" y="6433"/>
                </a:cubicBezTo>
                <a:cubicBezTo>
                  <a:pt x="2358" y="6358"/>
                  <a:pt x="2463" y="6281"/>
                  <a:pt x="2527" y="6172"/>
                </a:cubicBezTo>
                <a:cubicBezTo>
                  <a:pt x="2528" y="6212"/>
                  <a:pt x="2530" y="6252"/>
                  <a:pt x="2534" y="6291"/>
                </a:cubicBezTo>
                <a:cubicBezTo>
                  <a:pt x="2505" y="6346"/>
                  <a:pt x="2475" y="6388"/>
                  <a:pt x="2441" y="6442"/>
                </a:cubicBezTo>
                <a:cubicBezTo>
                  <a:pt x="2354" y="6581"/>
                  <a:pt x="2264" y="6726"/>
                  <a:pt x="2264" y="6897"/>
                </a:cubicBezTo>
                <a:cubicBezTo>
                  <a:pt x="2263" y="7182"/>
                  <a:pt x="2482" y="7460"/>
                  <a:pt x="2742" y="7603"/>
                </a:cubicBezTo>
                <a:cubicBezTo>
                  <a:pt x="2464" y="7491"/>
                  <a:pt x="2004" y="7254"/>
                  <a:pt x="1962" y="6910"/>
                </a:cubicBezTo>
                <a:cubicBezTo>
                  <a:pt x="1956" y="6860"/>
                  <a:pt x="1959" y="6812"/>
                  <a:pt x="1971" y="6763"/>
                </a:cubicBezTo>
                <a:close/>
                <a:moveTo>
                  <a:pt x="3729" y="5284"/>
                </a:moveTo>
                <a:cubicBezTo>
                  <a:pt x="3737" y="5309"/>
                  <a:pt x="3746" y="5336"/>
                  <a:pt x="3754" y="5365"/>
                </a:cubicBezTo>
                <a:lnTo>
                  <a:pt x="3753" y="5366"/>
                </a:lnTo>
                <a:cubicBezTo>
                  <a:pt x="3753" y="5366"/>
                  <a:pt x="3740" y="5385"/>
                  <a:pt x="3741" y="5384"/>
                </a:cubicBezTo>
                <a:cubicBezTo>
                  <a:pt x="3646" y="5527"/>
                  <a:pt x="3591" y="5696"/>
                  <a:pt x="3579" y="5887"/>
                </a:cubicBezTo>
                <a:lnTo>
                  <a:pt x="3579" y="5888"/>
                </a:lnTo>
                <a:cubicBezTo>
                  <a:pt x="3578" y="5970"/>
                  <a:pt x="3582" y="6057"/>
                  <a:pt x="3588" y="6141"/>
                </a:cubicBezTo>
                <a:cubicBezTo>
                  <a:pt x="3589" y="6159"/>
                  <a:pt x="3585" y="6162"/>
                  <a:pt x="3600" y="6178"/>
                </a:cubicBezTo>
                <a:cubicBezTo>
                  <a:pt x="3642" y="6221"/>
                  <a:pt x="3690" y="6244"/>
                  <a:pt x="3739" y="6244"/>
                </a:cubicBezTo>
                <a:cubicBezTo>
                  <a:pt x="3746" y="6244"/>
                  <a:pt x="3752" y="6244"/>
                  <a:pt x="3758" y="6243"/>
                </a:cubicBezTo>
                <a:cubicBezTo>
                  <a:pt x="3808" y="6237"/>
                  <a:pt x="3856" y="6208"/>
                  <a:pt x="3896" y="6159"/>
                </a:cubicBezTo>
                <a:cubicBezTo>
                  <a:pt x="3910" y="6230"/>
                  <a:pt x="3895" y="6296"/>
                  <a:pt x="3855" y="6334"/>
                </a:cubicBezTo>
                <a:cubicBezTo>
                  <a:pt x="3809" y="6377"/>
                  <a:pt x="3733" y="6377"/>
                  <a:pt x="3642" y="6335"/>
                </a:cubicBezTo>
                <a:lnTo>
                  <a:pt x="3600" y="6315"/>
                </a:lnTo>
                <a:lnTo>
                  <a:pt x="3603" y="6361"/>
                </a:lnTo>
                <a:cubicBezTo>
                  <a:pt x="3634" y="6777"/>
                  <a:pt x="3672" y="7293"/>
                  <a:pt x="3382" y="7456"/>
                </a:cubicBezTo>
                <a:cubicBezTo>
                  <a:pt x="3362" y="7442"/>
                  <a:pt x="3343" y="7427"/>
                  <a:pt x="3324" y="7413"/>
                </a:cubicBezTo>
                <a:cubicBezTo>
                  <a:pt x="3310" y="7402"/>
                  <a:pt x="3296" y="7390"/>
                  <a:pt x="3282" y="7378"/>
                </a:cubicBezTo>
                <a:cubicBezTo>
                  <a:pt x="3509" y="7225"/>
                  <a:pt x="3399" y="6905"/>
                  <a:pt x="3283" y="6566"/>
                </a:cubicBezTo>
                <a:cubicBezTo>
                  <a:pt x="3190" y="6298"/>
                  <a:pt x="3079" y="6000"/>
                  <a:pt x="3133" y="5715"/>
                </a:cubicBezTo>
                <a:lnTo>
                  <a:pt x="3146" y="5647"/>
                </a:lnTo>
                <a:lnTo>
                  <a:pt x="3090" y="5688"/>
                </a:lnTo>
                <a:cubicBezTo>
                  <a:pt x="3038" y="5727"/>
                  <a:pt x="2963" y="5765"/>
                  <a:pt x="2905" y="5727"/>
                </a:cubicBezTo>
                <a:cubicBezTo>
                  <a:pt x="2843" y="5686"/>
                  <a:pt x="2818" y="5571"/>
                  <a:pt x="2838" y="5439"/>
                </a:cubicBezTo>
                <a:cubicBezTo>
                  <a:pt x="3027" y="5570"/>
                  <a:pt x="3350" y="5562"/>
                  <a:pt x="3553" y="5468"/>
                </a:cubicBezTo>
                <a:cubicBezTo>
                  <a:pt x="3545" y="5483"/>
                  <a:pt x="3538" y="5498"/>
                  <a:pt x="3531" y="5513"/>
                </a:cubicBezTo>
                <a:cubicBezTo>
                  <a:pt x="3407" y="5779"/>
                  <a:pt x="3280" y="6174"/>
                  <a:pt x="3442" y="6444"/>
                </a:cubicBezTo>
                <a:cubicBezTo>
                  <a:pt x="3368" y="6104"/>
                  <a:pt x="3435" y="5812"/>
                  <a:pt x="3580" y="5535"/>
                </a:cubicBezTo>
                <a:cubicBezTo>
                  <a:pt x="3602" y="5488"/>
                  <a:pt x="3626" y="5442"/>
                  <a:pt x="3651" y="5399"/>
                </a:cubicBezTo>
                <a:lnTo>
                  <a:pt x="3651" y="5399"/>
                </a:lnTo>
                <a:lnTo>
                  <a:pt x="3652" y="5398"/>
                </a:lnTo>
                <a:lnTo>
                  <a:pt x="3651" y="5398"/>
                </a:lnTo>
                <a:cubicBezTo>
                  <a:pt x="3661" y="5381"/>
                  <a:pt x="3672" y="5362"/>
                  <a:pt x="3685" y="5345"/>
                </a:cubicBezTo>
                <a:cubicBezTo>
                  <a:pt x="3699" y="5324"/>
                  <a:pt x="3714" y="5303"/>
                  <a:pt x="3729" y="5284"/>
                </a:cubicBezTo>
                <a:close/>
                <a:moveTo>
                  <a:pt x="4408" y="6771"/>
                </a:moveTo>
                <a:cubicBezTo>
                  <a:pt x="4493" y="6890"/>
                  <a:pt x="4593" y="6983"/>
                  <a:pt x="4711" y="7055"/>
                </a:cubicBezTo>
                <a:cubicBezTo>
                  <a:pt x="4923" y="6799"/>
                  <a:pt x="5032" y="6606"/>
                  <a:pt x="5083" y="6439"/>
                </a:cubicBezTo>
                <a:cubicBezTo>
                  <a:pt x="5062" y="6460"/>
                  <a:pt x="5038" y="6478"/>
                  <a:pt x="5012" y="6491"/>
                </a:cubicBezTo>
                <a:cubicBezTo>
                  <a:pt x="4984" y="6504"/>
                  <a:pt x="4948" y="6515"/>
                  <a:pt x="4904" y="6515"/>
                </a:cubicBezTo>
                <a:cubicBezTo>
                  <a:pt x="4851" y="6515"/>
                  <a:pt x="4788" y="6499"/>
                  <a:pt x="4714" y="6454"/>
                </a:cubicBezTo>
                <a:cubicBezTo>
                  <a:pt x="4614" y="6393"/>
                  <a:pt x="4529" y="6361"/>
                  <a:pt x="4468" y="6361"/>
                </a:cubicBezTo>
                <a:cubicBezTo>
                  <a:pt x="4453" y="6361"/>
                  <a:pt x="4440" y="6364"/>
                  <a:pt x="4428" y="6367"/>
                </a:cubicBezTo>
                <a:cubicBezTo>
                  <a:pt x="4404" y="6489"/>
                  <a:pt x="4386" y="6613"/>
                  <a:pt x="4408" y="6771"/>
                </a:cubicBezTo>
                <a:close/>
                <a:moveTo>
                  <a:pt x="4916" y="6202"/>
                </a:moveTo>
                <a:cubicBezTo>
                  <a:pt x="4900" y="6266"/>
                  <a:pt x="4928" y="6328"/>
                  <a:pt x="4978" y="6340"/>
                </a:cubicBezTo>
                <a:cubicBezTo>
                  <a:pt x="5029" y="6352"/>
                  <a:pt x="5082" y="6309"/>
                  <a:pt x="5097" y="6245"/>
                </a:cubicBezTo>
                <a:cubicBezTo>
                  <a:pt x="5112" y="6181"/>
                  <a:pt x="5084" y="6119"/>
                  <a:pt x="5034" y="6107"/>
                </a:cubicBezTo>
                <a:cubicBezTo>
                  <a:pt x="4984" y="6095"/>
                  <a:pt x="4931" y="6137"/>
                  <a:pt x="4916" y="6202"/>
                </a:cubicBezTo>
                <a:close/>
                <a:moveTo>
                  <a:pt x="4717" y="4383"/>
                </a:moveTo>
                <a:cubicBezTo>
                  <a:pt x="4762" y="4202"/>
                  <a:pt x="4789" y="4089"/>
                  <a:pt x="4955" y="4056"/>
                </a:cubicBezTo>
                <a:cubicBezTo>
                  <a:pt x="4957" y="4277"/>
                  <a:pt x="5007" y="4460"/>
                  <a:pt x="5112" y="4606"/>
                </a:cubicBezTo>
                <a:cubicBezTo>
                  <a:pt x="5158" y="4669"/>
                  <a:pt x="5214" y="4725"/>
                  <a:pt x="5281" y="4773"/>
                </a:cubicBezTo>
                <a:cubicBezTo>
                  <a:pt x="5140" y="4729"/>
                  <a:pt x="4975" y="4679"/>
                  <a:pt x="4835" y="4679"/>
                </a:cubicBezTo>
                <a:cubicBezTo>
                  <a:pt x="4763" y="4679"/>
                  <a:pt x="4697" y="4693"/>
                  <a:pt x="4644" y="4730"/>
                </a:cubicBezTo>
                <a:cubicBezTo>
                  <a:pt x="4647" y="4605"/>
                  <a:pt x="4688" y="4502"/>
                  <a:pt x="4717" y="4383"/>
                </a:cubicBezTo>
                <a:close/>
                <a:moveTo>
                  <a:pt x="5513" y="4408"/>
                </a:moveTo>
                <a:cubicBezTo>
                  <a:pt x="5493" y="4396"/>
                  <a:pt x="5474" y="4382"/>
                  <a:pt x="5457" y="4366"/>
                </a:cubicBezTo>
                <a:cubicBezTo>
                  <a:pt x="5495" y="4319"/>
                  <a:pt x="5536" y="4275"/>
                  <a:pt x="5580" y="4236"/>
                </a:cubicBezTo>
                <a:cubicBezTo>
                  <a:pt x="5689" y="4138"/>
                  <a:pt x="5810" y="4070"/>
                  <a:pt x="5942" y="4035"/>
                </a:cubicBezTo>
                <a:cubicBezTo>
                  <a:pt x="6013" y="4016"/>
                  <a:pt x="6085" y="4006"/>
                  <a:pt x="6159" y="4006"/>
                </a:cubicBezTo>
                <a:cubicBezTo>
                  <a:pt x="6328" y="4006"/>
                  <a:pt x="6505" y="4055"/>
                  <a:pt x="6688" y="4152"/>
                </a:cubicBezTo>
                <a:cubicBezTo>
                  <a:pt x="6681" y="4158"/>
                  <a:pt x="6673" y="4163"/>
                  <a:pt x="6665" y="4169"/>
                </a:cubicBezTo>
                <a:lnTo>
                  <a:pt x="6665" y="4169"/>
                </a:lnTo>
                <a:cubicBezTo>
                  <a:pt x="6652" y="4179"/>
                  <a:pt x="6638" y="4189"/>
                  <a:pt x="6625" y="4200"/>
                </a:cubicBezTo>
                <a:cubicBezTo>
                  <a:pt x="6606" y="4192"/>
                  <a:pt x="6571" y="4180"/>
                  <a:pt x="6514" y="4160"/>
                </a:cubicBezTo>
                <a:lnTo>
                  <a:pt x="6394" y="4117"/>
                </a:lnTo>
                <a:cubicBezTo>
                  <a:pt x="6375" y="4110"/>
                  <a:pt x="6356" y="4106"/>
                  <a:pt x="6337" y="4106"/>
                </a:cubicBezTo>
                <a:cubicBezTo>
                  <a:pt x="6261" y="4106"/>
                  <a:pt x="6193" y="4160"/>
                  <a:pt x="6127" y="4213"/>
                </a:cubicBezTo>
                <a:cubicBezTo>
                  <a:pt x="6051" y="4273"/>
                  <a:pt x="5973" y="4335"/>
                  <a:pt x="5876" y="4335"/>
                </a:cubicBezTo>
                <a:cubicBezTo>
                  <a:pt x="5875" y="4335"/>
                  <a:pt x="5875" y="4335"/>
                  <a:pt x="5874" y="4335"/>
                </a:cubicBezTo>
                <a:cubicBezTo>
                  <a:pt x="5904" y="4255"/>
                  <a:pt x="5939" y="4196"/>
                  <a:pt x="5989" y="4146"/>
                </a:cubicBezTo>
                <a:lnTo>
                  <a:pt x="6058" y="4077"/>
                </a:lnTo>
                <a:lnTo>
                  <a:pt x="5959" y="4101"/>
                </a:lnTo>
                <a:cubicBezTo>
                  <a:pt x="5839" y="4134"/>
                  <a:pt x="5727" y="4197"/>
                  <a:pt x="5626" y="4287"/>
                </a:cubicBezTo>
                <a:cubicBezTo>
                  <a:pt x="5587" y="4323"/>
                  <a:pt x="5549" y="4363"/>
                  <a:pt x="5513" y="4408"/>
                </a:cubicBezTo>
                <a:close/>
                <a:moveTo>
                  <a:pt x="6790" y="4294"/>
                </a:moveTo>
                <a:cubicBezTo>
                  <a:pt x="6811" y="4279"/>
                  <a:pt x="6833" y="4266"/>
                  <a:pt x="6854" y="4254"/>
                </a:cubicBezTo>
                <a:cubicBezTo>
                  <a:pt x="7130" y="4446"/>
                  <a:pt x="7319" y="4415"/>
                  <a:pt x="7533" y="4304"/>
                </a:cubicBezTo>
                <a:cubicBezTo>
                  <a:pt x="7649" y="4245"/>
                  <a:pt x="7752" y="4166"/>
                  <a:pt x="7877" y="4129"/>
                </a:cubicBezTo>
                <a:cubicBezTo>
                  <a:pt x="7830" y="4204"/>
                  <a:pt x="7803" y="4285"/>
                  <a:pt x="7772" y="4369"/>
                </a:cubicBezTo>
                <a:cubicBezTo>
                  <a:pt x="7710" y="4541"/>
                  <a:pt x="7633" y="4817"/>
                  <a:pt x="7408" y="4804"/>
                </a:cubicBezTo>
                <a:cubicBezTo>
                  <a:pt x="7259" y="4796"/>
                  <a:pt x="7180" y="4591"/>
                  <a:pt x="7020" y="4629"/>
                </a:cubicBezTo>
                <a:cubicBezTo>
                  <a:pt x="6943" y="4647"/>
                  <a:pt x="6892" y="4723"/>
                  <a:pt x="6913" y="4817"/>
                </a:cubicBezTo>
                <a:cubicBezTo>
                  <a:pt x="6760" y="4728"/>
                  <a:pt x="6831" y="4545"/>
                  <a:pt x="6997" y="4531"/>
                </a:cubicBezTo>
                <a:lnTo>
                  <a:pt x="7052" y="4527"/>
                </a:lnTo>
                <a:lnTo>
                  <a:pt x="7014" y="4486"/>
                </a:lnTo>
                <a:cubicBezTo>
                  <a:pt x="6948" y="4414"/>
                  <a:pt x="6873" y="4350"/>
                  <a:pt x="6790" y="4294"/>
                </a:cubicBezTo>
                <a:close/>
                <a:moveTo>
                  <a:pt x="6579" y="4240"/>
                </a:moveTo>
                <a:cubicBezTo>
                  <a:pt x="6558" y="4259"/>
                  <a:pt x="6537" y="4283"/>
                  <a:pt x="6517" y="4305"/>
                </a:cubicBezTo>
                <a:cubicBezTo>
                  <a:pt x="6366" y="4421"/>
                  <a:pt x="6124" y="4500"/>
                  <a:pt x="5894" y="4500"/>
                </a:cubicBezTo>
                <a:cubicBezTo>
                  <a:pt x="5776" y="4500"/>
                  <a:pt x="5662" y="4479"/>
                  <a:pt x="5564" y="4432"/>
                </a:cubicBezTo>
                <a:cubicBezTo>
                  <a:pt x="5596" y="4394"/>
                  <a:pt x="5629" y="4358"/>
                  <a:pt x="5662" y="4327"/>
                </a:cubicBezTo>
                <a:cubicBezTo>
                  <a:pt x="5733" y="4264"/>
                  <a:pt x="5810" y="4215"/>
                  <a:pt x="5891" y="4182"/>
                </a:cubicBezTo>
                <a:cubicBezTo>
                  <a:pt x="5859" y="4229"/>
                  <a:pt x="5833" y="4282"/>
                  <a:pt x="5811" y="4351"/>
                </a:cubicBezTo>
                <a:lnTo>
                  <a:pt x="5801" y="4381"/>
                </a:lnTo>
                <a:lnTo>
                  <a:pt x="5833" y="4385"/>
                </a:lnTo>
                <a:cubicBezTo>
                  <a:pt x="5848" y="4388"/>
                  <a:pt x="5862" y="4389"/>
                  <a:pt x="5876" y="4389"/>
                </a:cubicBezTo>
                <a:cubicBezTo>
                  <a:pt x="5992" y="4389"/>
                  <a:pt x="6081" y="4318"/>
                  <a:pt x="6160" y="4255"/>
                </a:cubicBezTo>
                <a:cubicBezTo>
                  <a:pt x="6223" y="4205"/>
                  <a:pt x="6280" y="4160"/>
                  <a:pt x="6337" y="4160"/>
                </a:cubicBezTo>
                <a:cubicBezTo>
                  <a:pt x="6350" y="4160"/>
                  <a:pt x="6363" y="4163"/>
                  <a:pt x="6376" y="4167"/>
                </a:cubicBezTo>
                <a:lnTo>
                  <a:pt x="6496" y="4210"/>
                </a:lnTo>
                <a:cubicBezTo>
                  <a:pt x="6523" y="4220"/>
                  <a:pt x="6554" y="4231"/>
                  <a:pt x="6579" y="4240"/>
                </a:cubicBezTo>
                <a:close/>
                <a:moveTo>
                  <a:pt x="7808" y="4428"/>
                </a:moveTo>
                <a:lnTo>
                  <a:pt x="7823" y="4388"/>
                </a:lnTo>
                <a:cubicBezTo>
                  <a:pt x="7828" y="4374"/>
                  <a:pt x="7833" y="4360"/>
                  <a:pt x="7838" y="4346"/>
                </a:cubicBezTo>
                <a:cubicBezTo>
                  <a:pt x="7935" y="4484"/>
                  <a:pt x="7985" y="4660"/>
                  <a:pt x="7985" y="4857"/>
                </a:cubicBezTo>
                <a:cubicBezTo>
                  <a:pt x="7985" y="4915"/>
                  <a:pt x="7979" y="4973"/>
                  <a:pt x="7965" y="5035"/>
                </a:cubicBezTo>
                <a:cubicBezTo>
                  <a:pt x="7953" y="5093"/>
                  <a:pt x="7934" y="5148"/>
                  <a:pt x="7910" y="5201"/>
                </a:cubicBezTo>
                <a:cubicBezTo>
                  <a:pt x="7818" y="5398"/>
                  <a:pt x="7651" y="5554"/>
                  <a:pt x="7448" y="5634"/>
                </a:cubicBezTo>
                <a:cubicBezTo>
                  <a:pt x="7451" y="5608"/>
                  <a:pt x="7455" y="5581"/>
                  <a:pt x="7457" y="5555"/>
                </a:cubicBezTo>
                <a:cubicBezTo>
                  <a:pt x="7630" y="5477"/>
                  <a:pt x="7768" y="5342"/>
                  <a:pt x="7846" y="5172"/>
                </a:cubicBezTo>
                <a:cubicBezTo>
                  <a:pt x="7869" y="5124"/>
                  <a:pt x="7887" y="5073"/>
                  <a:pt x="7898" y="5021"/>
                </a:cubicBezTo>
                <a:cubicBezTo>
                  <a:pt x="7910" y="4969"/>
                  <a:pt x="7916" y="4914"/>
                  <a:pt x="7916" y="4857"/>
                </a:cubicBezTo>
                <a:cubicBezTo>
                  <a:pt x="7916" y="4693"/>
                  <a:pt x="7880" y="4548"/>
                  <a:pt x="7808" y="4428"/>
                </a:cubicBezTo>
                <a:close/>
                <a:moveTo>
                  <a:pt x="6756" y="6436"/>
                </a:moveTo>
                <a:cubicBezTo>
                  <a:pt x="6817" y="6156"/>
                  <a:pt x="6914" y="6078"/>
                  <a:pt x="7060" y="5960"/>
                </a:cubicBezTo>
                <a:lnTo>
                  <a:pt x="7100" y="5928"/>
                </a:lnTo>
                <a:cubicBezTo>
                  <a:pt x="7247" y="5808"/>
                  <a:pt x="7337" y="5565"/>
                  <a:pt x="7241" y="5383"/>
                </a:cubicBezTo>
                <a:cubicBezTo>
                  <a:pt x="7196" y="5296"/>
                  <a:pt x="7101" y="5285"/>
                  <a:pt x="7015" y="5309"/>
                </a:cubicBezTo>
                <a:cubicBezTo>
                  <a:pt x="6867" y="5349"/>
                  <a:pt x="6743" y="5465"/>
                  <a:pt x="6656" y="5588"/>
                </a:cubicBezTo>
                <a:lnTo>
                  <a:pt x="6655" y="5586"/>
                </a:lnTo>
                <a:cubicBezTo>
                  <a:pt x="6440" y="5853"/>
                  <a:pt x="6478" y="6047"/>
                  <a:pt x="6523" y="6270"/>
                </a:cubicBezTo>
                <a:cubicBezTo>
                  <a:pt x="6553" y="6418"/>
                  <a:pt x="6583" y="6571"/>
                  <a:pt x="6547" y="6762"/>
                </a:cubicBezTo>
                <a:lnTo>
                  <a:pt x="6536" y="6819"/>
                </a:lnTo>
                <a:cubicBezTo>
                  <a:pt x="6500" y="6640"/>
                  <a:pt x="6229" y="6674"/>
                  <a:pt x="6229" y="6854"/>
                </a:cubicBezTo>
                <a:cubicBezTo>
                  <a:pt x="6229" y="6981"/>
                  <a:pt x="6313" y="7021"/>
                  <a:pt x="6412" y="7025"/>
                </a:cubicBezTo>
                <a:cubicBezTo>
                  <a:pt x="6626" y="7017"/>
                  <a:pt x="6721" y="6597"/>
                  <a:pt x="6756" y="6436"/>
                </a:cubicBezTo>
                <a:close/>
                <a:moveTo>
                  <a:pt x="7286" y="5352"/>
                </a:moveTo>
                <a:cubicBezTo>
                  <a:pt x="7272" y="5289"/>
                  <a:pt x="7237" y="5225"/>
                  <a:pt x="7182" y="5168"/>
                </a:cubicBezTo>
                <a:cubicBezTo>
                  <a:pt x="6973" y="4948"/>
                  <a:pt x="6631" y="5034"/>
                  <a:pt x="6502" y="4667"/>
                </a:cubicBezTo>
                <a:cubicBezTo>
                  <a:pt x="6492" y="4682"/>
                  <a:pt x="6482" y="4697"/>
                  <a:pt x="6472" y="4711"/>
                </a:cubicBezTo>
                <a:cubicBezTo>
                  <a:pt x="6438" y="4982"/>
                  <a:pt x="6429" y="5308"/>
                  <a:pt x="6642" y="5517"/>
                </a:cubicBezTo>
                <a:cubicBezTo>
                  <a:pt x="6748" y="5382"/>
                  <a:pt x="6881" y="5290"/>
                  <a:pt x="7001" y="5257"/>
                </a:cubicBezTo>
                <a:cubicBezTo>
                  <a:pt x="7110" y="5227"/>
                  <a:pt x="7227" y="5246"/>
                  <a:pt x="7286" y="5352"/>
                </a:cubicBezTo>
                <a:close/>
                <a:moveTo>
                  <a:pt x="7134" y="5970"/>
                </a:moveTo>
                <a:lnTo>
                  <a:pt x="7094" y="6002"/>
                </a:lnTo>
                <a:cubicBezTo>
                  <a:pt x="6952" y="6117"/>
                  <a:pt x="6866" y="6186"/>
                  <a:pt x="6809" y="6448"/>
                </a:cubicBezTo>
                <a:cubicBezTo>
                  <a:pt x="6793" y="6521"/>
                  <a:pt x="6770" y="6617"/>
                  <a:pt x="6736" y="6712"/>
                </a:cubicBezTo>
                <a:cubicBezTo>
                  <a:pt x="6744" y="6704"/>
                  <a:pt x="6752" y="6696"/>
                  <a:pt x="6760" y="6687"/>
                </a:cubicBezTo>
                <a:cubicBezTo>
                  <a:pt x="6962" y="6465"/>
                  <a:pt x="7120" y="6187"/>
                  <a:pt x="7208" y="5900"/>
                </a:cubicBezTo>
                <a:cubicBezTo>
                  <a:pt x="7186" y="5924"/>
                  <a:pt x="7162" y="5947"/>
                  <a:pt x="7134" y="5970"/>
                </a:cubicBezTo>
                <a:close/>
                <a:moveTo>
                  <a:pt x="6540" y="4608"/>
                </a:moveTo>
                <a:cubicBezTo>
                  <a:pt x="6644" y="4995"/>
                  <a:pt x="7007" y="4904"/>
                  <a:pt x="7221" y="5131"/>
                </a:cubicBezTo>
                <a:cubicBezTo>
                  <a:pt x="7243" y="5154"/>
                  <a:pt x="7262" y="5178"/>
                  <a:pt x="7278" y="5203"/>
                </a:cubicBezTo>
                <a:cubicBezTo>
                  <a:pt x="7268" y="5122"/>
                  <a:pt x="7253" y="5042"/>
                  <a:pt x="7229" y="4968"/>
                </a:cubicBezTo>
                <a:cubicBezTo>
                  <a:pt x="7203" y="4881"/>
                  <a:pt x="7166" y="4798"/>
                  <a:pt x="7121" y="4721"/>
                </a:cubicBezTo>
                <a:cubicBezTo>
                  <a:pt x="7102" y="4689"/>
                  <a:pt x="7095" y="4678"/>
                  <a:pt x="7054" y="4678"/>
                </a:cubicBezTo>
                <a:cubicBezTo>
                  <a:pt x="6959" y="4678"/>
                  <a:pt x="6947" y="4783"/>
                  <a:pt x="6983" y="4853"/>
                </a:cubicBezTo>
                <a:lnTo>
                  <a:pt x="7011" y="4906"/>
                </a:lnTo>
                <a:lnTo>
                  <a:pt x="6953" y="4892"/>
                </a:lnTo>
                <a:cubicBezTo>
                  <a:pt x="6734" y="4838"/>
                  <a:pt x="6709" y="4543"/>
                  <a:pt x="6939" y="4486"/>
                </a:cubicBezTo>
                <a:cubicBezTo>
                  <a:pt x="6880" y="4429"/>
                  <a:pt x="6816" y="4376"/>
                  <a:pt x="6746" y="4330"/>
                </a:cubicBezTo>
                <a:cubicBezTo>
                  <a:pt x="6641" y="4417"/>
                  <a:pt x="6598" y="4495"/>
                  <a:pt x="6540" y="4608"/>
                </a:cubicBezTo>
                <a:close/>
                <a:moveTo>
                  <a:pt x="4030" y="7510"/>
                </a:moveTo>
                <a:cubicBezTo>
                  <a:pt x="3960" y="7566"/>
                  <a:pt x="3887" y="7622"/>
                  <a:pt x="3807" y="7671"/>
                </a:cubicBezTo>
                <a:cubicBezTo>
                  <a:pt x="3812" y="7673"/>
                  <a:pt x="3818" y="7675"/>
                  <a:pt x="3824" y="7677"/>
                </a:cubicBezTo>
                <a:cubicBezTo>
                  <a:pt x="3870" y="7692"/>
                  <a:pt x="3915" y="7699"/>
                  <a:pt x="3958" y="7699"/>
                </a:cubicBezTo>
                <a:cubicBezTo>
                  <a:pt x="4086" y="7699"/>
                  <a:pt x="4200" y="7635"/>
                  <a:pt x="4280" y="7513"/>
                </a:cubicBezTo>
                <a:lnTo>
                  <a:pt x="4301" y="7482"/>
                </a:lnTo>
                <a:lnTo>
                  <a:pt x="4324" y="7511"/>
                </a:lnTo>
                <a:cubicBezTo>
                  <a:pt x="4376" y="7578"/>
                  <a:pt x="4397" y="7639"/>
                  <a:pt x="4387" y="7693"/>
                </a:cubicBezTo>
                <a:cubicBezTo>
                  <a:pt x="4382" y="7715"/>
                  <a:pt x="4373" y="7735"/>
                  <a:pt x="4358" y="7753"/>
                </a:cubicBezTo>
                <a:cubicBezTo>
                  <a:pt x="4456" y="7751"/>
                  <a:pt x="4552" y="7741"/>
                  <a:pt x="4644" y="7723"/>
                </a:cubicBezTo>
                <a:cubicBezTo>
                  <a:pt x="4746" y="7702"/>
                  <a:pt x="4844" y="7671"/>
                  <a:pt x="4936" y="7633"/>
                </a:cubicBezTo>
                <a:cubicBezTo>
                  <a:pt x="5068" y="7577"/>
                  <a:pt x="5190" y="7503"/>
                  <a:pt x="5301" y="7415"/>
                </a:cubicBezTo>
                <a:cubicBezTo>
                  <a:pt x="5154" y="7403"/>
                  <a:pt x="5019" y="7378"/>
                  <a:pt x="4898" y="7340"/>
                </a:cubicBezTo>
                <a:cubicBezTo>
                  <a:pt x="4920" y="7369"/>
                  <a:pt x="4934" y="7404"/>
                  <a:pt x="4934" y="7443"/>
                </a:cubicBezTo>
                <a:cubicBezTo>
                  <a:pt x="4934" y="7537"/>
                  <a:pt x="4857" y="7614"/>
                  <a:pt x="4763" y="7614"/>
                </a:cubicBezTo>
                <a:cubicBezTo>
                  <a:pt x="4713" y="7614"/>
                  <a:pt x="4672" y="7597"/>
                  <a:pt x="4641" y="7565"/>
                </a:cubicBezTo>
                <a:cubicBezTo>
                  <a:pt x="4584" y="7503"/>
                  <a:pt x="4583" y="7406"/>
                  <a:pt x="4585" y="7368"/>
                </a:cubicBezTo>
                <a:cubicBezTo>
                  <a:pt x="4588" y="7324"/>
                  <a:pt x="4598" y="7281"/>
                  <a:pt x="4614" y="7236"/>
                </a:cubicBezTo>
                <a:cubicBezTo>
                  <a:pt x="4357" y="7251"/>
                  <a:pt x="4198" y="7377"/>
                  <a:pt x="4030" y="7510"/>
                </a:cubicBezTo>
                <a:close/>
                <a:moveTo>
                  <a:pt x="2041" y="4527"/>
                </a:moveTo>
                <a:lnTo>
                  <a:pt x="2040" y="4529"/>
                </a:lnTo>
                <a:cubicBezTo>
                  <a:pt x="1965" y="4453"/>
                  <a:pt x="1868" y="4434"/>
                  <a:pt x="1766" y="4414"/>
                </a:cubicBezTo>
                <a:cubicBezTo>
                  <a:pt x="1707" y="4403"/>
                  <a:pt x="1645" y="4391"/>
                  <a:pt x="1581" y="4367"/>
                </a:cubicBezTo>
                <a:cubicBezTo>
                  <a:pt x="1565" y="4362"/>
                  <a:pt x="1548" y="4355"/>
                  <a:pt x="1531" y="4347"/>
                </a:cubicBezTo>
                <a:cubicBezTo>
                  <a:pt x="1597" y="4305"/>
                  <a:pt x="1668" y="4269"/>
                  <a:pt x="1746" y="4238"/>
                </a:cubicBezTo>
                <a:cubicBezTo>
                  <a:pt x="1818" y="4210"/>
                  <a:pt x="1895" y="4185"/>
                  <a:pt x="1979" y="4164"/>
                </a:cubicBezTo>
                <a:cubicBezTo>
                  <a:pt x="1977" y="4173"/>
                  <a:pt x="1975" y="4183"/>
                  <a:pt x="1975" y="4193"/>
                </a:cubicBezTo>
                <a:cubicBezTo>
                  <a:pt x="1975" y="4279"/>
                  <a:pt x="2049" y="4350"/>
                  <a:pt x="2140" y="4350"/>
                </a:cubicBezTo>
                <a:cubicBezTo>
                  <a:pt x="2231" y="4350"/>
                  <a:pt x="2304" y="4279"/>
                  <a:pt x="2304" y="4193"/>
                </a:cubicBezTo>
                <a:cubicBezTo>
                  <a:pt x="2304" y="4179"/>
                  <a:pt x="2302" y="4166"/>
                  <a:pt x="2298" y="4153"/>
                </a:cubicBezTo>
                <a:cubicBezTo>
                  <a:pt x="2403" y="4185"/>
                  <a:pt x="2479" y="4236"/>
                  <a:pt x="2553" y="4285"/>
                </a:cubicBezTo>
                <a:cubicBezTo>
                  <a:pt x="2604" y="4320"/>
                  <a:pt x="2656" y="4355"/>
                  <a:pt x="2717" y="4383"/>
                </a:cubicBezTo>
                <a:cubicBezTo>
                  <a:pt x="2776" y="4410"/>
                  <a:pt x="2840" y="4424"/>
                  <a:pt x="2907" y="4424"/>
                </a:cubicBezTo>
                <a:cubicBezTo>
                  <a:pt x="2976" y="4424"/>
                  <a:pt x="3044" y="4409"/>
                  <a:pt x="3109" y="4385"/>
                </a:cubicBezTo>
                <a:cubicBezTo>
                  <a:pt x="3127" y="4398"/>
                  <a:pt x="3146" y="4413"/>
                  <a:pt x="3166" y="4429"/>
                </a:cubicBezTo>
                <a:cubicBezTo>
                  <a:pt x="3075" y="4517"/>
                  <a:pt x="2991" y="4618"/>
                  <a:pt x="2916" y="4730"/>
                </a:cubicBezTo>
                <a:cubicBezTo>
                  <a:pt x="2827" y="4664"/>
                  <a:pt x="2723" y="4617"/>
                  <a:pt x="2605" y="4592"/>
                </a:cubicBezTo>
                <a:cubicBezTo>
                  <a:pt x="2576" y="4432"/>
                  <a:pt x="2440" y="4369"/>
                  <a:pt x="2329" y="4365"/>
                </a:cubicBezTo>
                <a:cubicBezTo>
                  <a:pt x="2324" y="4364"/>
                  <a:pt x="2320" y="4364"/>
                  <a:pt x="2315" y="4364"/>
                </a:cubicBezTo>
                <a:cubicBezTo>
                  <a:pt x="2209" y="4364"/>
                  <a:pt x="2090" y="4415"/>
                  <a:pt x="2041" y="4527"/>
                </a:cubicBezTo>
                <a:close/>
                <a:moveTo>
                  <a:pt x="2017" y="4584"/>
                </a:moveTo>
                <a:cubicBezTo>
                  <a:pt x="1979" y="4697"/>
                  <a:pt x="1974" y="4826"/>
                  <a:pt x="2005" y="4940"/>
                </a:cubicBezTo>
                <a:cubicBezTo>
                  <a:pt x="2021" y="4998"/>
                  <a:pt x="2048" y="5051"/>
                  <a:pt x="2086" y="5093"/>
                </a:cubicBezTo>
                <a:cubicBezTo>
                  <a:pt x="1946" y="5049"/>
                  <a:pt x="1817" y="4965"/>
                  <a:pt x="1694" y="4843"/>
                </a:cubicBezTo>
                <a:lnTo>
                  <a:pt x="1689" y="4841"/>
                </a:lnTo>
                <a:cubicBezTo>
                  <a:pt x="1644" y="4824"/>
                  <a:pt x="1594" y="4815"/>
                  <a:pt x="1546" y="4815"/>
                </a:cubicBezTo>
                <a:cubicBezTo>
                  <a:pt x="1467" y="4815"/>
                  <a:pt x="1391" y="4839"/>
                  <a:pt x="1337" y="4893"/>
                </a:cubicBezTo>
                <a:cubicBezTo>
                  <a:pt x="1339" y="4843"/>
                  <a:pt x="1352" y="4804"/>
                  <a:pt x="1376" y="4778"/>
                </a:cubicBezTo>
                <a:cubicBezTo>
                  <a:pt x="1432" y="4717"/>
                  <a:pt x="1519" y="4720"/>
                  <a:pt x="1595" y="4734"/>
                </a:cubicBezTo>
                <a:lnTo>
                  <a:pt x="1495" y="4614"/>
                </a:lnTo>
                <a:cubicBezTo>
                  <a:pt x="1307" y="4387"/>
                  <a:pt x="1108" y="4153"/>
                  <a:pt x="808" y="4076"/>
                </a:cubicBezTo>
                <a:cubicBezTo>
                  <a:pt x="800" y="4052"/>
                  <a:pt x="790" y="4033"/>
                  <a:pt x="779" y="4017"/>
                </a:cubicBezTo>
                <a:cubicBezTo>
                  <a:pt x="778" y="4016"/>
                  <a:pt x="777" y="4014"/>
                  <a:pt x="777" y="4013"/>
                </a:cubicBezTo>
                <a:cubicBezTo>
                  <a:pt x="1002" y="4083"/>
                  <a:pt x="1150" y="4178"/>
                  <a:pt x="1282" y="4264"/>
                </a:cubicBezTo>
                <a:cubicBezTo>
                  <a:pt x="1323" y="4290"/>
                  <a:pt x="1362" y="4319"/>
                  <a:pt x="1404" y="4344"/>
                </a:cubicBezTo>
                <a:cubicBezTo>
                  <a:pt x="1455" y="4375"/>
                  <a:pt x="1508" y="4399"/>
                  <a:pt x="1563" y="4418"/>
                </a:cubicBezTo>
                <a:cubicBezTo>
                  <a:pt x="1631" y="4443"/>
                  <a:pt x="1697" y="4456"/>
                  <a:pt x="1756" y="4467"/>
                </a:cubicBezTo>
                <a:cubicBezTo>
                  <a:pt x="1865" y="4488"/>
                  <a:pt x="1953" y="4505"/>
                  <a:pt x="2017" y="4584"/>
                </a:cubicBezTo>
                <a:close/>
                <a:moveTo>
                  <a:pt x="2057" y="4926"/>
                </a:moveTo>
                <a:cubicBezTo>
                  <a:pt x="2004" y="4735"/>
                  <a:pt x="2066" y="4408"/>
                  <a:pt x="2327" y="4418"/>
                </a:cubicBezTo>
                <a:cubicBezTo>
                  <a:pt x="2467" y="4424"/>
                  <a:pt x="2550" y="4521"/>
                  <a:pt x="2554" y="4646"/>
                </a:cubicBezTo>
                <a:cubicBezTo>
                  <a:pt x="2556" y="4684"/>
                  <a:pt x="2553" y="4723"/>
                  <a:pt x="2545" y="4751"/>
                </a:cubicBezTo>
                <a:lnTo>
                  <a:pt x="2545" y="4751"/>
                </a:lnTo>
                <a:cubicBezTo>
                  <a:pt x="2541" y="4769"/>
                  <a:pt x="2535" y="4788"/>
                  <a:pt x="2528" y="4807"/>
                </a:cubicBezTo>
                <a:cubicBezTo>
                  <a:pt x="2475" y="4725"/>
                  <a:pt x="2409" y="4710"/>
                  <a:pt x="2370" y="4710"/>
                </a:cubicBezTo>
                <a:cubicBezTo>
                  <a:pt x="2364" y="4710"/>
                  <a:pt x="2358" y="4711"/>
                  <a:pt x="2354" y="4711"/>
                </a:cubicBezTo>
                <a:cubicBezTo>
                  <a:pt x="2277" y="4719"/>
                  <a:pt x="2208" y="4780"/>
                  <a:pt x="2193" y="4854"/>
                </a:cubicBezTo>
                <a:cubicBezTo>
                  <a:pt x="2186" y="4889"/>
                  <a:pt x="2183" y="4979"/>
                  <a:pt x="2307" y="5045"/>
                </a:cubicBezTo>
                <a:cubicBezTo>
                  <a:pt x="2353" y="5069"/>
                  <a:pt x="2525" y="5134"/>
                  <a:pt x="2836" y="4965"/>
                </a:cubicBezTo>
                <a:lnTo>
                  <a:pt x="2844" y="4960"/>
                </a:lnTo>
                <a:lnTo>
                  <a:pt x="2867" y="4916"/>
                </a:lnTo>
                <a:cubicBezTo>
                  <a:pt x="2885" y="4933"/>
                  <a:pt x="2901" y="4951"/>
                  <a:pt x="2916" y="4971"/>
                </a:cubicBezTo>
                <a:cubicBezTo>
                  <a:pt x="2671" y="5433"/>
                  <a:pt x="2571" y="6055"/>
                  <a:pt x="2707" y="6567"/>
                </a:cubicBezTo>
                <a:cubicBezTo>
                  <a:pt x="2687" y="6579"/>
                  <a:pt x="2665" y="6591"/>
                  <a:pt x="2645" y="6602"/>
                </a:cubicBezTo>
                <a:cubicBezTo>
                  <a:pt x="2545" y="6240"/>
                  <a:pt x="2567" y="5850"/>
                  <a:pt x="2652" y="5488"/>
                </a:cubicBezTo>
                <a:lnTo>
                  <a:pt x="2673" y="5399"/>
                </a:lnTo>
                <a:lnTo>
                  <a:pt x="2607" y="5462"/>
                </a:lnTo>
                <a:cubicBezTo>
                  <a:pt x="2541" y="5525"/>
                  <a:pt x="2474" y="5510"/>
                  <a:pt x="2439" y="5495"/>
                </a:cubicBezTo>
                <a:cubicBezTo>
                  <a:pt x="2377" y="5469"/>
                  <a:pt x="2331" y="5407"/>
                  <a:pt x="2331" y="5352"/>
                </a:cubicBezTo>
                <a:cubicBezTo>
                  <a:pt x="2331" y="5324"/>
                  <a:pt x="2344" y="5301"/>
                  <a:pt x="2367" y="5283"/>
                </a:cubicBezTo>
                <a:cubicBezTo>
                  <a:pt x="2378" y="5367"/>
                  <a:pt x="2422" y="5393"/>
                  <a:pt x="2450" y="5401"/>
                </a:cubicBezTo>
                <a:cubicBezTo>
                  <a:pt x="2460" y="5404"/>
                  <a:pt x="2471" y="5405"/>
                  <a:pt x="2482" y="5405"/>
                </a:cubicBezTo>
                <a:cubicBezTo>
                  <a:pt x="2558" y="5405"/>
                  <a:pt x="2643" y="5339"/>
                  <a:pt x="2689" y="5264"/>
                </a:cubicBezTo>
                <a:cubicBezTo>
                  <a:pt x="2725" y="5206"/>
                  <a:pt x="2753" y="5150"/>
                  <a:pt x="2783" y="5088"/>
                </a:cubicBezTo>
                <a:lnTo>
                  <a:pt x="2812" y="5027"/>
                </a:lnTo>
                <a:lnTo>
                  <a:pt x="2749" y="5051"/>
                </a:lnTo>
                <a:cubicBezTo>
                  <a:pt x="2584" y="5111"/>
                  <a:pt x="2450" y="5136"/>
                  <a:pt x="2308" y="5135"/>
                </a:cubicBezTo>
                <a:cubicBezTo>
                  <a:pt x="2190" y="5135"/>
                  <a:pt x="2088" y="5038"/>
                  <a:pt x="2057" y="4926"/>
                </a:cubicBezTo>
                <a:close/>
                <a:moveTo>
                  <a:pt x="2606" y="4718"/>
                </a:moveTo>
                <a:cubicBezTo>
                  <a:pt x="2608" y="4695"/>
                  <a:pt x="2609" y="4671"/>
                  <a:pt x="2608" y="4648"/>
                </a:cubicBezTo>
                <a:cubicBezTo>
                  <a:pt x="2863" y="4705"/>
                  <a:pt x="3030" y="4886"/>
                  <a:pt x="3150" y="5101"/>
                </a:cubicBezTo>
                <a:lnTo>
                  <a:pt x="3190" y="5173"/>
                </a:lnTo>
                <a:lnTo>
                  <a:pt x="3200" y="5091"/>
                </a:lnTo>
                <a:cubicBezTo>
                  <a:pt x="3210" y="5006"/>
                  <a:pt x="3245" y="4952"/>
                  <a:pt x="3299" y="4938"/>
                </a:cubicBezTo>
                <a:cubicBezTo>
                  <a:pt x="3309" y="4935"/>
                  <a:pt x="3319" y="4934"/>
                  <a:pt x="3329" y="4934"/>
                </a:cubicBezTo>
                <a:cubicBezTo>
                  <a:pt x="3378" y="4934"/>
                  <a:pt x="3434" y="4962"/>
                  <a:pt x="3485" y="5012"/>
                </a:cubicBezTo>
                <a:cubicBezTo>
                  <a:pt x="3472" y="5010"/>
                  <a:pt x="3458" y="5008"/>
                  <a:pt x="3446" y="5008"/>
                </a:cubicBezTo>
                <a:cubicBezTo>
                  <a:pt x="3400" y="5008"/>
                  <a:pt x="3364" y="5020"/>
                  <a:pt x="3336" y="5044"/>
                </a:cubicBezTo>
                <a:cubicBezTo>
                  <a:pt x="3253" y="5114"/>
                  <a:pt x="3266" y="5269"/>
                  <a:pt x="3294" y="5479"/>
                </a:cubicBezTo>
                <a:cubicBezTo>
                  <a:pt x="3270" y="5482"/>
                  <a:pt x="3247" y="5483"/>
                  <a:pt x="3223" y="5483"/>
                </a:cubicBezTo>
                <a:cubicBezTo>
                  <a:pt x="3152" y="5151"/>
                  <a:pt x="2955" y="4803"/>
                  <a:pt x="2606" y="4718"/>
                </a:cubicBezTo>
                <a:close/>
                <a:moveTo>
                  <a:pt x="3008" y="4813"/>
                </a:moveTo>
                <a:cubicBezTo>
                  <a:pt x="2992" y="4795"/>
                  <a:pt x="2975" y="4779"/>
                  <a:pt x="2958" y="4764"/>
                </a:cubicBezTo>
                <a:cubicBezTo>
                  <a:pt x="3033" y="4651"/>
                  <a:pt x="3118" y="4549"/>
                  <a:pt x="3210" y="4461"/>
                </a:cubicBezTo>
                <a:cubicBezTo>
                  <a:pt x="3228" y="4475"/>
                  <a:pt x="3246" y="4490"/>
                  <a:pt x="3263" y="4505"/>
                </a:cubicBezTo>
                <a:cubicBezTo>
                  <a:pt x="3169" y="4595"/>
                  <a:pt x="3083" y="4699"/>
                  <a:pt x="3008" y="4813"/>
                </a:cubicBezTo>
                <a:close/>
                <a:moveTo>
                  <a:pt x="3526" y="4300"/>
                </a:moveTo>
                <a:cubicBezTo>
                  <a:pt x="3500" y="4289"/>
                  <a:pt x="3474" y="4279"/>
                  <a:pt x="3447" y="4269"/>
                </a:cubicBezTo>
                <a:cubicBezTo>
                  <a:pt x="3499" y="4234"/>
                  <a:pt x="3555" y="4201"/>
                  <a:pt x="3615" y="4170"/>
                </a:cubicBezTo>
                <a:cubicBezTo>
                  <a:pt x="3697" y="4129"/>
                  <a:pt x="3778" y="4097"/>
                  <a:pt x="3862" y="4072"/>
                </a:cubicBezTo>
                <a:cubicBezTo>
                  <a:pt x="3869" y="4094"/>
                  <a:pt x="3880" y="4115"/>
                  <a:pt x="3895" y="4134"/>
                </a:cubicBezTo>
                <a:cubicBezTo>
                  <a:pt x="3808" y="4160"/>
                  <a:pt x="3725" y="4193"/>
                  <a:pt x="3648" y="4232"/>
                </a:cubicBezTo>
                <a:cubicBezTo>
                  <a:pt x="3606" y="4252"/>
                  <a:pt x="3567" y="4274"/>
                  <a:pt x="3526" y="4300"/>
                </a:cubicBezTo>
                <a:close/>
                <a:moveTo>
                  <a:pt x="1246" y="4410"/>
                </a:moveTo>
                <a:cubicBezTo>
                  <a:pt x="1257" y="4421"/>
                  <a:pt x="1268" y="4432"/>
                  <a:pt x="1278" y="4443"/>
                </a:cubicBezTo>
                <a:cubicBezTo>
                  <a:pt x="1284" y="4449"/>
                  <a:pt x="1289" y="4455"/>
                  <a:pt x="1295" y="4461"/>
                </a:cubicBezTo>
                <a:cubicBezTo>
                  <a:pt x="1133" y="4615"/>
                  <a:pt x="1006" y="4816"/>
                  <a:pt x="929" y="5048"/>
                </a:cubicBezTo>
                <a:cubicBezTo>
                  <a:pt x="989" y="5034"/>
                  <a:pt x="991" y="5029"/>
                  <a:pt x="1066" y="5029"/>
                </a:cubicBezTo>
                <a:cubicBezTo>
                  <a:pt x="1130" y="5029"/>
                  <a:pt x="1183" y="5086"/>
                  <a:pt x="1183" y="5157"/>
                </a:cubicBezTo>
                <a:cubicBezTo>
                  <a:pt x="1183" y="5227"/>
                  <a:pt x="1130" y="5283"/>
                  <a:pt x="1066" y="5283"/>
                </a:cubicBezTo>
                <a:cubicBezTo>
                  <a:pt x="957" y="5283"/>
                  <a:pt x="912" y="5179"/>
                  <a:pt x="903" y="5157"/>
                </a:cubicBezTo>
                <a:cubicBezTo>
                  <a:pt x="874" y="5292"/>
                  <a:pt x="850" y="5420"/>
                  <a:pt x="858" y="5559"/>
                </a:cubicBezTo>
                <a:cubicBezTo>
                  <a:pt x="863" y="5632"/>
                  <a:pt x="875" y="5703"/>
                  <a:pt x="892" y="5771"/>
                </a:cubicBezTo>
                <a:cubicBezTo>
                  <a:pt x="821" y="5686"/>
                  <a:pt x="746" y="5604"/>
                  <a:pt x="682" y="5514"/>
                </a:cubicBezTo>
                <a:cubicBezTo>
                  <a:pt x="531" y="5303"/>
                  <a:pt x="421" y="5150"/>
                  <a:pt x="571" y="4967"/>
                </a:cubicBezTo>
                <a:cubicBezTo>
                  <a:pt x="598" y="4978"/>
                  <a:pt x="627" y="4985"/>
                  <a:pt x="656" y="4987"/>
                </a:cubicBezTo>
                <a:cubicBezTo>
                  <a:pt x="726" y="4991"/>
                  <a:pt x="833" y="4944"/>
                  <a:pt x="879" y="4834"/>
                </a:cubicBezTo>
                <a:cubicBezTo>
                  <a:pt x="818" y="4900"/>
                  <a:pt x="740" y="4938"/>
                  <a:pt x="660" y="4933"/>
                </a:cubicBezTo>
                <a:lnTo>
                  <a:pt x="660" y="4933"/>
                </a:lnTo>
                <a:cubicBezTo>
                  <a:pt x="504" y="4922"/>
                  <a:pt x="389" y="4763"/>
                  <a:pt x="401" y="4612"/>
                </a:cubicBezTo>
                <a:cubicBezTo>
                  <a:pt x="452" y="4690"/>
                  <a:pt x="517" y="4738"/>
                  <a:pt x="595" y="4755"/>
                </a:cubicBezTo>
                <a:cubicBezTo>
                  <a:pt x="616" y="4759"/>
                  <a:pt x="637" y="4761"/>
                  <a:pt x="658" y="4761"/>
                </a:cubicBezTo>
                <a:cubicBezTo>
                  <a:pt x="828" y="4761"/>
                  <a:pt x="1014" y="4632"/>
                  <a:pt x="1147" y="4515"/>
                </a:cubicBezTo>
                <a:lnTo>
                  <a:pt x="1148" y="4514"/>
                </a:lnTo>
                <a:lnTo>
                  <a:pt x="1150" y="4513"/>
                </a:lnTo>
                <a:cubicBezTo>
                  <a:pt x="1181" y="4476"/>
                  <a:pt x="1214" y="4442"/>
                  <a:pt x="1246" y="4410"/>
                </a:cubicBezTo>
                <a:close/>
                <a:moveTo>
                  <a:pt x="2541" y="5862"/>
                </a:moveTo>
                <a:cubicBezTo>
                  <a:pt x="2527" y="5857"/>
                  <a:pt x="2513" y="5855"/>
                  <a:pt x="2498" y="5855"/>
                </a:cubicBezTo>
                <a:cubicBezTo>
                  <a:pt x="2430" y="5855"/>
                  <a:pt x="2374" y="5909"/>
                  <a:pt x="2374" y="5975"/>
                </a:cubicBezTo>
                <a:cubicBezTo>
                  <a:pt x="2374" y="6042"/>
                  <a:pt x="2430" y="6097"/>
                  <a:pt x="2498" y="6097"/>
                </a:cubicBezTo>
                <a:cubicBezTo>
                  <a:pt x="2508" y="6097"/>
                  <a:pt x="2517" y="6095"/>
                  <a:pt x="2527" y="6092"/>
                </a:cubicBezTo>
                <a:cubicBezTo>
                  <a:pt x="2529" y="6015"/>
                  <a:pt x="2534" y="5939"/>
                  <a:pt x="2541" y="5862"/>
                </a:cubicBezTo>
                <a:close/>
                <a:moveTo>
                  <a:pt x="929" y="5291"/>
                </a:moveTo>
                <a:cubicBezTo>
                  <a:pt x="913" y="5378"/>
                  <a:pt x="907" y="5467"/>
                  <a:pt x="912" y="5556"/>
                </a:cubicBezTo>
                <a:cubicBezTo>
                  <a:pt x="918" y="5641"/>
                  <a:pt x="933" y="5724"/>
                  <a:pt x="958" y="5802"/>
                </a:cubicBezTo>
                <a:cubicBezTo>
                  <a:pt x="1081" y="6198"/>
                  <a:pt x="1440" y="6517"/>
                  <a:pt x="1916" y="6654"/>
                </a:cubicBezTo>
                <a:cubicBezTo>
                  <a:pt x="1928" y="6658"/>
                  <a:pt x="1939" y="6660"/>
                  <a:pt x="1950" y="6663"/>
                </a:cubicBezTo>
                <a:cubicBezTo>
                  <a:pt x="2009" y="6548"/>
                  <a:pt x="2118" y="6467"/>
                  <a:pt x="2224" y="6390"/>
                </a:cubicBezTo>
                <a:cubicBezTo>
                  <a:pt x="2320" y="6319"/>
                  <a:pt x="2418" y="6247"/>
                  <a:pt x="2477" y="6149"/>
                </a:cubicBezTo>
                <a:cubicBezTo>
                  <a:pt x="2389" y="6139"/>
                  <a:pt x="2320" y="6065"/>
                  <a:pt x="2320" y="5975"/>
                </a:cubicBezTo>
                <a:cubicBezTo>
                  <a:pt x="2320" y="5879"/>
                  <a:pt x="2400" y="5801"/>
                  <a:pt x="2498" y="5801"/>
                </a:cubicBezTo>
                <a:cubicBezTo>
                  <a:pt x="2514" y="5801"/>
                  <a:pt x="2529" y="5803"/>
                  <a:pt x="2545" y="5807"/>
                </a:cubicBezTo>
                <a:cubicBezTo>
                  <a:pt x="2554" y="5717"/>
                  <a:pt x="2568" y="5628"/>
                  <a:pt x="2585" y="5542"/>
                </a:cubicBezTo>
                <a:cubicBezTo>
                  <a:pt x="2558" y="5555"/>
                  <a:pt x="2530" y="5562"/>
                  <a:pt x="2500" y="5562"/>
                </a:cubicBezTo>
                <a:cubicBezTo>
                  <a:pt x="2473" y="5562"/>
                  <a:pt x="2445" y="5557"/>
                  <a:pt x="2418" y="5545"/>
                </a:cubicBezTo>
                <a:cubicBezTo>
                  <a:pt x="2336" y="5510"/>
                  <a:pt x="2277" y="5428"/>
                  <a:pt x="2277" y="5351"/>
                </a:cubicBezTo>
                <a:cubicBezTo>
                  <a:pt x="2277" y="5290"/>
                  <a:pt x="2314" y="5241"/>
                  <a:pt x="2380" y="5213"/>
                </a:cubicBezTo>
                <a:lnTo>
                  <a:pt x="2418" y="5197"/>
                </a:lnTo>
                <a:lnTo>
                  <a:pt x="2418" y="5238"/>
                </a:lnTo>
                <a:cubicBezTo>
                  <a:pt x="2417" y="5282"/>
                  <a:pt x="2425" y="5338"/>
                  <a:pt x="2465" y="5349"/>
                </a:cubicBezTo>
                <a:cubicBezTo>
                  <a:pt x="2470" y="5351"/>
                  <a:pt x="2476" y="5351"/>
                  <a:pt x="2482" y="5351"/>
                </a:cubicBezTo>
                <a:cubicBezTo>
                  <a:pt x="2531" y="5351"/>
                  <a:pt x="2602" y="5302"/>
                  <a:pt x="2643" y="5235"/>
                </a:cubicBezTo>
                <a:cubicBezTo>
                  <a:pt x="2666" y="5198"/>
                  <a:pt x="2686" y="5161"/>
                  <a:pt x="2705" y="5122"/>
                </a:cubicBezTo>
                <a:cubicBezTo>
                  <a:pt x="2566" y="5169"/>
                  <a:pt x="2437" y="5193"/>
                  <a:pt x="2317" y="5193"/>
                </a:cubicBezTo>
                <a:cubicBezTo>
                  <a:pt x="2133" y="5193"/>
                  <a:pt x="1969" y="5137"/>
                  <a:pt x="1819" y="5025"/>
                </a:cubicBezTo>
                <a:cubicBezTo>
                  <a:pt x="1814" y="5032"/>
                  <a:pt x="1808" y="5040"/>
                  <a:pt x="1803" y="5047"/>
                </a:cubicBezTo>
                <a:cubicBezTo>
                  <a:pt x="1766" y="5102"/>
                  <a:pt x="1742" y="5162"/>
                  <a:pt x="1729" y="5225"/>
                </a:cubicBezTo>
                <a:cubicBezTo>
                  <a:pt x="1769" y="5210"/>
                  <a:pt x="1806" y="5203"/>
                  <a:pt x="1839" y="5203"/>
                </a:cubicBezTo>
                <a:cubicBezTo>
                  <a:pt x="1867" y="5203"/>
                  <a:pt x="1892" y="5208"/>
                  <a:pt x="1916" y="5217"/>
                </a:cubicBezTo>
                <a:cubicBezTo>
                  <a:pt x="2015" y="5255"/>
                  <a:pt x="2062" y="5367"/>
                  <a:pt x="2108" y="5474"/>
                </a:cubicBezTo>
                <a:cubicBezTo>
                  <a:pt x="2154" y="5583"/>
                  <a:pt x="2198" y="5686"/>
                  <a:pt x="2288" y="5703"/>
                </a:cubicBezTo>
                <a:lnTo>
                  <a:pt x="2336" y="5712"/>
                </a:lnTo>
                <a:lnTo>
                  <a:pt x="2303" y="5748"/>
                </a:lnTo>
                <a:cubicBezTo>
                  <a:pt x="2242" y="5814"/>
                  <a:pt x="2145" y="5864"/>
                  <a:pt x="2061" y="5864"/>
                </a:cubicBezTo>
                <a:cubicBezTo>
                  <a:pt x="2046" y="5864"/>
                  <a:pt x="2032" y="5862"/>
                  <a:pt x="2018" y="5859"/>
                </a:cubicBezTo>
                <a:cubicBezTo>
                  <a:pt x="2029" y="6036"/>
                  <a:pt x="1964" y="6114"/>
                  <a:pt x="1902" y="6189"/>
                </a:cubicBezTo>
                <a:cubicBezTo>
                  <a:pt x="1857" y="6243"/>
                  <a:pt x="1814" y="6293"/>
                  <a:pt x="1792" y="6383"/>
                </a:cubicBezTo>
                <a:lnTo>
                  <a:pt x="1781" y="6428"/>
                </a:lnTo>
                <a:lnTo>
                  <a:pt x="1747" y="6396"/>
                </a:lnTo>
                <a:cubicBezTo>
                  <a:pt x="1703" y="6355"/>
                  <a:pt x="1652" y="6323"/>
                  <a:pt x="1602" y="6293"/>
                </a:cubicBezTo>
                <a:cubicBezTo>
                  <a:pt x="1482" y="6220"/>
                  <a:pt x="1358" y="6144"/>
                  <a:pt x="1355" y="5920"/>
                </a:cubicBezTo>
                <a:cubicBezTo>
                  <a:pt x="1347" y="5920"/>
                  <a:pt x="1338" y="5921"/>
                  <a:pt x="1331" y="5921"/>
                </a:cubicBezTo>
                <a:cubicBezTo>
                  <a:pt x="1224" y="5921"/>
                  <a:pt x="1183" y="5890"/>
                  <a:pt x="1104" y="5832"/>
                </a:cubicBezTo>
                <a:lnTo>
                  <a:pt x="1007" y="5762"/>
                </a:lnTo>
                <a:lnTo>
                  <a:pt x="1067" y="5750"/>
                </a:lnTo>
                <a:cubicBezTo>
                  <a:pt x="1117" y="5740"/>
                  <a:pt x="1144" y="5634"/>
                  <a:pt x="1171" y="5532"/>
                </a:cubicBezTo>
                <a:cubicBezTo>
                  <a:pt x="1206" y="5398"/>
                  <a:pt x="1246" y="5246"/>
                  <a:pt x="1356" y="5197"/>
                </a:cubicBezTo>
                <a:cubicBezTo>
                  <a:pt x="1379" y="5186"/>
                  <a:pt x="1405" y="5180"/>
                  <a:pt x="1432" y="5180"/>
                </a:cubicBezTo>
                <a:cubicBezTo>
                  <a:pt x="1468" y="5180"/>
                  <a:pt x="1508" y="5190"/>
                  <a:pt x="1551" y="5208"/>
                </a:cubicBezTo>
                <a:cubicBezTo>
                  <a:pt x="1568" y="5116"/>
                  <a:pt x="1603" y="5028"/>
                  <a:pt x="1656" y="4948"/>
                </a:cubicBezTo>
                <a:cubicBezTo>
                  <a:pt x="1664" y="4936"/>
                  <a:pt x="1674" y="4922"/>
                  <a:pt x="1684" y="4909"/>
                </a:cubicBezTo>
                <a:cubicBezTo>
                  <a:pt x="1675" y="4900"/>
                  <a:pt x="1669" y="4894"/>
                  <a:pt x="1665" y="4890"/>
                </a:cubicBezTo>
                <a:cubicBezTo>
                  <a:pt x="1631" y="4878"/>
                  <a:pt x="1588" y="4869"/>
                  <a:pt x="1544" y="4869"/>
                </a:cubicBezTo>
                <a:cubicBezTo>
                  <a:pt x="1463" y="4869"/>
                  <a:pt x="1378" y="4898"/>
                  <a:pt x="1339" y="4983"/>
                </a:cubicBezTo>
                <a:lnTo>
                  <a:pt x="1301" y="5067"/>
                </a:lnTo>
                <a:lnTo>
                  <a:pt x="1288" y="4976"/>
                </a:lnTo>
                <a:cubicBezTo>
                  <a:pt x="1273" y="4872"/>
                  <a:pt x="1289" y="4793"/>
                  <a:pt x="1337" y="4741"/>
                </a:cubicBezTo>
                <a:cubicBezTo>
                  <a:pt x="1370" y="4705"/>
                  <a:pt x="1418" y="4684"/>
                  <a:pt x="1478" y="4679"/>
                </a:cubicBezTo>
                <a:cubicBezTo>
                  <a:pt x="1466" y="4664"/>
                  <a:pt x="1454" y="4649"/>
                  <a:pt x="1454" y="4649"/>
                </a:cubicBezTo>
                <a:cubicBezTo>
                  <a:pt x="1413" y="4601"/>
                  <a:pt x="1372" y="4551"/>
                  <a:pt x="1330" y="4503"/>
                </a:cubicBezTo>
                <a:cubicBezTo>
                  <a:pt x="1193" y="4634"/>
                  <a:pt x="1087" y="4795"/>
                  <a:pt x="1014" y="4985"/>
                </a:cubicBezTo>
                <a:cubicBezTo>
                  <a:pt x="1031" y="4979"/>
                  <a:pt x="1048" y="4975"/>
                  <a:pt x="1066" y="4975"/>
                </a:cubicBezTo>
                <a:cubicBezTo>
                  <a:pt x="1160" y="4975"/>
                  <a:pt x="1237" y="5057"/>
                  <a:pt x="1237" y="5157"/>
                </a:cubicBezTo>
                <a:cubicBezTo>
                  <a:pt x="1237" y="5256"/>
                  <a:pt x="1160" y="5337"/>
                  <a:pt x="1066" y="5337"/>
                </a:cubicBezTo>
                <a:cubicBezTo>
                  <a:pt x="1013" y="5337"/>
                  <a:pt x="965" y="5312"/>
                  <a:pt x="933" y="5270"/>
                </a:cubicBezTo>
                <a:cubicBezTo>
                  <a:pt x="932" y="5277"/>
                  <a:pt x="929" y="5291"/>
                  <a:pt x="929" y="5291"/>
                </a:cubicBezTo>
                <a:close/>
                <a:moveTo>
                  <a:pt x="2326" y="6817"/>
                </a:moveTo>
                <a:cubicBezTo>
                  <a:pt x="2651" y="6784"/>
                  <a:pt x="2953" y="6602"/>
                  <a:pt x="3133" y="6329"/>
                </a:cubicBezTo>
                <a:lnTo>
                  <a:pt x="3144" y="6312"/>
                </a:lnTo>
                <a:cubicBezTo>
                  <a:pt x="3135" y="6282"/>
                  <a:pt x="3127" y="6250"/>
                  <a:pt x="3119" y="6219"/>
                </a:cubicBezTo>
                <a:cubicBezTo>
                  <a:pt x="3105" y="6244"/>
                  <a:pt x="3090" y="6268"/>
                  <a:pt x="3075" y="6291"/>
                </a:cubicBezTo>
                <a:cubicBezTo>
                  <a:pt x="2905" y="6552"/>
                  <a:pt x="2641" y="6708"/>
                  <a:pt x="2341" y="6745"/>
                </a:cubicBezTo>
                <a:cubicBezTo>
                  <a:pt x="2334" y="6769"/>
                  <a:pt x="2328" y="6793"/>
                  <a:pt x="2326" y="6817"/>
                </a:cubicBezTo>
                <a:close/>
                <a:moveTo>
                  <a:pt x="2325" y="6870"/>
                </a:moveTo>
                <a:cubicBezTo>
                  <a:pt x="2434" y="6860"/>
                  <a:pt x="2554" y="6835"/>
                  <a:pt x="2652" y="6792"/>
                </a:cubicBezTo>
                <a:cubicBezTo>
                  <a:pt x="2694" y="6899"/>
                  <a:pt x="2747" y="7003"/>
                  <a:pt x="2809" y="7099"/>
                </a:cubicBezTo>
                <a:cubicBezTo>
                  <a:pt x="2763" y="7146"/>
                  <a:pt x="2736" y="7209"/>
                  <a:pt x="2736" y="7276"/>
                </a:cubicBezTo>
                <a:cubicBezTo>
                  <a:pt x="2736" y="7351"/>
                  <a:pt x="2760" y="7412"/>
                  <a:pt x="2808" y="7460"/>
                </a:cubicBezTo>
                <a:cubicBezTo>
                  <a:pt x="2912" y="7563"/>
                  <a:pt x="3087" y="7573"/>
                  <a:pt x="3228" y="7559"/>
                </a:cubicBezTo>
                <a:cubicBezTo>
                  <a:pt x="3254" y="7580"/>
                  <a:pt x="3280" y="7598"/>
                  <a:pt x="3305" y="7615"/>
                </a:cubicBezTo>
                <a:cubicBezTo>
                  <a:pt x="3243" y="7640"/>
                  <a:pt x="3179" y="7652"/>
                  <a:pt x="3112" y="7652"/>
                </a:cubicBezTo>
                <a:cubicBezTo>
                  <a:pt x="3045" y="7652"/>
                  <a:pt x="2976" y="7640"/>
                  <a:pt x="2903" y="7616"/>
                </a:cubicBezTo>
                <a:cubicBezTo>
                  <a:pt x="2580" y="7507"/>
                  <a:pt x="2312" y="7222"/>
                  <a:pt x="2325" y="6870"/>
                </a:cubicBezTo>
                <a:close/>
                <a:moveTo>
                  <a:pt x="2701" y="6769"/>
                </a:moveTo>
                <a:cubicBezTo>
                  <a:pt x="2741" y="6872"/>
                  <a:pt x="2791" y="6971"/>
                  <a:pt x="2850" y="7064"/>
                </a:cubicBezTo>
                <a:cubicBezTo>
                  <a:pt x="2868" y="7053"/>
                  <a:pt x="2889" y="7042"/>
                  <a:pt x="2913" y="7036"/>
                </a:cubicBezTo>
                <a:cubicBezTo>
                  <a:pt x="2853" y="6940"/>
                  <a:pt x="2802" y="6840"/>
                  <a:pt x="2763" y="6737"/>
                </a:cubicBezTo>
                <a:cubicBezTo>
                  <a:pt x="2742" y="6748"/>
                  <a:pt x="2722" y="6759"/>
                  <a:pt x="2701" y="6769"/>
                </a:cubicBezTo>
                <a:close/>
                <a:moveTo>
                  <a:pt x="2790" y="7276"/>
                </a:moveTo>
                <a:cubicBezTo>
                  <a:pt x="2790" y="7337"/>
                  <a:pt x="2808" y="7384"/>
                  <a:pt x="2846" y="7421"/>
                </a:cubicBezTo>
                <a:cubicBezTo>
                  <a:pt x="2924" y="7499"/>
                  <a:pt x="3058" y="7511"/>
                  <a:pt x="3161" y="7509"/>
                </a:cubicBezTo>
                <a:lnTo>
                  <a:pt x="3091" y="7452"/>
                </a:lnTo>
                <a:cubicBezTo>
                  <a:pt x="3058" y="7458"/>
                  <a:pt x="2998" y="7467"/>
                  <a:pt x="2968" y="7403"/>
                </a:cubicBezTo>
                <a:cubicBezTo>
                  <a:pt x="2991" y="7407"/>
                  <a:pt x="3012" y="7408"/>
                  <a:pt x="3032" y="7407"/>
                </a:cubicBezTo>
                <a:cubicBezTo>
                  <a:pt x="3175" y="7401"/>
                  <a:pt x="3184" y="7223"/>
                  <a:pt x="3103" y="7138"/>
                </a:cubicBezTo>
                <a:cubicBezTo>
                  <a:pt x="3068" y="7101"/>
                  <a:pt x="3023" y="7081"/>
                  <a:pt x="2974" y="7081"/>
                </a:cubicBezTo>
                <a:lnTo>
                  <a:pt x="2970" y="7082"/>
                </a:lnTo>
                <a:lnTo>
                  <a:pt x="2970" y="7082"/>
                </a:lnTo>
                <a:cubicBezTo>
                  <a:pt x="2868" y="7078"/>
                  <a:pt x="2790" y="7183"/>
                  <a:pt x="2790" y="7276"/>
                </a:cubicBezTo>
                <a:close/>
                <a:moveTo>
                  <a:pt x="3142" y="7425"/>
                </a:moveTo>
                <a:cubicBezTo>
                  <a:pt x="3218" y="7482"/>
                  <a:pt x="3287" y="7539"/>
                  <a:pt x="3366" y="7592"/>
                </a:cubicBezTo>
                <a:cubicBezTo>
                  <a:pt x="3378" y="7586"/>
                  <a:pt x="3391" y="7579"/>
                  <a:pt x="3403" y="7571"/>
                </a:cubicBezTo>
                <a:lnTo>
                  <a:pt x="3403" y="7571"/>
                </a:lnTo>
                <a:cubicBezTo>
                  <a:pt x="3412" y="7565"/>
                  <a:pt x="3422" y="7559"/>
                  <a:pt x="3432" y="7552"/>
                </a:cubicBezTo>
                <a:cubicBezTo>
                  <a:pt x="3345" y="7497"/>
                  <a:pt x="3266" y="7436"/>
                  <a:pt x="3188" y="7364"/>
                </a:cubicBezTo>
                <a:cubicBezTo>
                  <a:pt x="3177" y="7389"/>
                  <a:pt x="3162" y="7409"/>
                  <a:pt x="3143" y="7424"/>
                </a:cubicBezTo>
                <a:lnTo>
                  <a:pt x="3142" y="7425"/>
                </a:lnTo>
                <a:close/>
                <a:moveTo>
                  <a:pt x="3098" y="6140"/>
                </a:moveTo>
                <a:cubicBezTo>
                  <a:pt x="3077" y="6185"/>
                  <a:pt x="3055" y="6225"/>
                  <a:pt x="3030" y="6261"/>
                </a:cubicBezTo>
                <a:cubicBezTo>
                  <a:pt x="2959" y="6370"/>
                  <a:pt x="2864" y="6464"/>
                  <a:pt x="2756" y="6536"/>
                </a:cubicBezTo>
                <a:cubicBezTo>
                  <a:pt x="2670" y="6199"/>
                  <a:pt x="2697" y="5829"/>
                  <a:pt x="2779" y="5494"/>
                </a:cubicBezTo>
                <a:cubicBezTo>
                  <a:pt x="2772" y="5621"/>
                  <a:pt x="2806" y="5727"/>
                  <a:pt x="2875" y="5772"/>
                </a:cubicBezTo>
                <a:cubicBezTo>
                  <a:pt x="2893" y="5784"/>
                  <a:pt x="2921" y="5796"/>
                  <a:pt x="2959" y="5796"/>
                </a:cubicBezTo>
                <a:cubicBezTo>
                  <a:pt x="2990" y="5796"/>
                  <a:pt x="3028" y="5788"/>
                  <a:pt x="3072" y="5764"/>
                </a:cubicBezTo>
                <a:cubicBezTo>
                  <a:pt x="3057" y="5890"/>
                  <a:pt x="3072" y="6017"/>
                  <a:pt x="3098" y="6140"/>
                </a:cubicBezTo>
                <a:close/>
                <a:moveTo>
                  <a:pt x="2818" y="5352"/>
                </a:moveTo>
                <a:cubicBezTo>
                  <a:pt x="2827" y="5361"/>
                  <a:pt x="2838" y="5370"/>
                  <a:pt x="2838" y="5370"/>
                </a:cubicBezTo>
                <a:cubicBezTo>
                  <a:pt x="2910" y="5436"/>
                  <a:pt x="3026" y="5474"/>
                  <a:pt x="3166" y="5480"/>
                </a:cubicBezTo>
                <a:cubicBezTo>
                  <a:pt x="3130" y="5322"/>
                  <a:pt x="3058" y="5168"/>
                  <a:pt x="2951" y="5022"/>
                </a:cubicBezTo>
                <a:cubicBezTo>
                  <a:pt x="2899" y="5125"/>
                  <a:pt x="2854" y="5235"/>
                  <a:pt x="2818" y="5352"/>
                </a:cubicBezTo>
                <a:close/>
                <a:moveTo>
                  <a:pt x="3348" y="5470"/>
                </a:moveTo>
                <a:lnTo>
                  <a:pt x="3347" y="5470"/>
                </a:lnTo>
                <a:cubicBezTo>
                  <a:pt x="3323" y="5284"/>
                  <a:pt x="3309" y="5138"/>
                  <a:pt x="3371" y="5085"/>
                </a:cubicBezTo>
                <a:cubicBezTo>
                  <a:pt x="3404" y="5056"/>
                  <a:pt x="3463" y="5054"/>
                  <a:pt x="3550" y="5080"/>
                </a:cubicBezTo>
                <a:lnTo>
                  <a:pt x="3626" y="5102"/>
                </a:lnTo>
                <a:lnTo>
                  <a:pt x="3579" y="5038"/>
                </a:lnTo>
                <a:cubicBezTo>
                  <a:pt x="3506" y="4938"/>
                  <a:pt x="3412" y="4880"/>
                  <a:pt x="3328" y="4880"/>
                </a:cubicBezTo>
                <a:cubicBezTo>
                  <a:pt x="3313" y="4880"/>
                  <a:pt x="3299" y="4882"/>
                  <a:pt x="3285" y="4885"/>
                </a:cubicBezTo>
                <a:cubicBezTo>
                  <a:pt x="3249" y="4895"/>
                  <a:pt x="3191" y="4926"/>
                  <a:pt x="3161" y="5018"/>
                </a:cubicBezTo>
                <a:cubicBezTo>
                  <a:pt x="3127" y="4962"/>
                  <a:pt x="3090" y="4907"/>
                  <a:pt x="3047" y="4856"/>
                </a:cubicBezTo>
                <a:lnTo>
                  <a:pt x="3049" y="4858"/>
                </a:lnTo>
                <a:cubicBezTo>
                  <a:pt x="3049" y="4858"/>
                  <a:pt x="3047" y="4856"/>
                  <a:pt x="3046" y="4854"/>
                </a:cubicBezTo>
                <a:cubicBezTo>
                  <a:pt x="3121" y="4739"/>
                  <a:pt x="3207" y="4634"/>
                  <a:pt x="3302" y="4544"/>
                </a:cubicBezTo>
                <a:cubicBezTo>
                  <a:pt x="3474" y="4709"/>
                  <a:pt x="3604" y="4927"/>
                  <a:pt x="3707" y="5226"/>
                </a:cubicBezTo>
                <a:cubicBezTo>
                  <a:pt x="3684" y="5254"/>
                  <a:pt x="3661" y="5284"/>
                  <a:pt x="3640" y="5314"/>
                </a:cubicBezTo>
                <a:cubicBezTo>
                  <a:pt x="3628" y="5332"/>
                  <a:pt x="3616" y="5351"/>
                  <a:pt x="3606" y="5368"/>
                </a:cubicBezTo>
                <a:cubicBezTo>
                  <a:pt x="3542" y="5434"/>
                  <a:pt x="3432" y="5452"/>
                  <a:pt x="3348" y="5470"/>
                </a:cubicBezTo>
                <a:close/>
                <a:moveTo>
                  <a:pt x="2811" y="6712"/>
                </a:moveTo>
                <a:cubicBezTo>
                  <a:pt x="2853" y="6821"/>
                  <a:pt x="2907" y="6927"/>
                  <a:pt x="2973" y="7027"/>
                </a:cubicBezTo>
                <a:cubicBezTo>
                  <a:pt x="2973" y="7027"/>
                  <a:pt x="2974" y="7027"/>
                  <a:pt x="2974" y="7027"/>
                </a:cubicBezTo>
                <a:cubicBezTo>
                  <a:pt x="3038" y="7027"/>
                  <a:pt x="3097" y="7053"/>
                  <a:pt x="3142" y="7101"/>
                </a:cubicBezTo>
                <a:cubicBezTo>
                  <a:pt x="3195" y="7157"/>
                  <a:pt x="3218" y="7234"/>
                  <a:pt x="3209" y="7310"/>
                </a:cubicBezTo>
                <a:cubicBezTo>
                  <a:pt x="3218" y="7318"/>
                  <a:pt x="3228" y="7328"/>
                  <a:pt x="3241" y="7339"/>
                </a:cubicBezTo>
                <a:cubicBezTo>
                  <a:pt x="3447" y="7212"/>
                  <a:pt x="3347" y="6920"/>
                  <a:pt x="3232" y="6583"/>
                </a:cubicBezTo>
                <a:cubicBezTo>
                  <a:pt x="3209" y="6517"/>
                  <a:pt x="3186" y="6448"/>
                  <a:pt x="3164" y="6379"/>
                </a:cubicBezTo>
                <a:cubicBezTo>
                  <a:pt x="3070" y="6514"/>
                  <a:pt x="2949" y="6628"/>
                  <a:pt x="2811" y="6712"/>
                </a:cubicBezTo>
                <a:close/>
                <a:moveTo>
                  <a:pt x="2487" y="6470"/>
                </a:moveTo>
                <a:cubicBezTo>
                  <a:pt x="2444" y="6540"/>
                  <a:pt x="2400" y="6612"/>
                  <a:pt x="2368" y="6686"/>
                </a:cubicBezTo>
                <a:cubicBezTo>
                  <a:pt x="2448" y="6674"/>
                  <a:pt x="2524" y="6653"/>
                  <a:pt x="2595" y="6623"/>
                </a:cubicBezTo>
                <a:cubicBezTo>
                  <a:pt x="2572" y="6543"/>
                  <a:pt x="2555" y="6460"/>
                  <a:pt x="2544" y="6377"/>
                </a:cubicBezTo>
                <a:cubicBezTo>
                  <a:pt x="2525" y="6409"/>
                  <a:pt x="2506" y="6440"/>
                  <a:pt x="2487" y="6470"/>
                </a:cubicBezTo>
                <a:close/>
                <a:moveTo>
                  <a:pt x="3672" y="4281"/>
                </a:moveTo>
                <a:cubicBezTo>
                  <a:pt x="3643" y="4294"/>
                  <a:pt x="3616" y="4310"/>
                  <a:pt x="3588" y="4326"/>
                </a:cubicBezTo>
                <a:cubicBezTo>
                  <a:pt x="3743" y="4396"/>
                  <a:pt x="3876" y="4477"/>
                  <a:pt x="3992" y="4573"/>
                </a:cubicBezTo>
                <a:cubicBezTo>
                  <a:pt x="3994" y="4527"/>
                  <a:pt x="4008" y="4483"/>
                  <a:pt x="4034" y="4451"/>
                </a:cubicBezTo>
                <a:cubicBezTo>
                  <a:pt x="4067" y="4410"/>
                  <a:pt x="4113" y="4388"/>
                  <a:pt x="4168" y="4388"/>
                </a:cubicBezTo>
                <a:cubicBezTo>
                  <a:pt x="4261" y="4388"/>
                  <a:pt x="4338" y="4463"/>
                  <a:pt x="4338" y="4554"/>
                </a:cubicBezTo>
                <a:cubicBezTo>
                  <a:pt x="4338" y="4608"/>
                  <a:pt x="4312" y="4657"/>
                  <a:pt x="4267" y="4688"/>
                </a:cubicBezTo>
                <a:cubicBezTo>
                  <a:pt x="4236" y="4709"/>
                  <a:pt x="4201" y="4720"/>
                  <a:pt x="4165" y="4720"/>
                </a:cubicBezTo>
                <a:cubicBezTo>
                  <a:pt x="4164" y="4720"/>
                  <a:pt x="4163" y="4720"/>
                  <a:pt x="4162" y="4720"/>
                </a:cubicBezTo>
                <a:cubicBezTo>
                  <a:pt x="4179" y="4749"/>
                  <a:pt x="4197" y="4778"/>
                  <a:pt x="4215" y="4806"/>
                </a:cubicBezTo>
                <a:cubicBezTo>
                  <a:pt x="4231" y="4827"/>
                  <a:pt x="4245" y="4850"/>
                  <a:pt x="4260" y="4872"/>
                </a:cubicBezTo>
                <a:cubicBezTo>
                  <a:pt x="4336" y="4849"/>
                  <a:pt x="4414" y="4831"/>
                  <a:pt x="4494" y="4821"/>
                </a:cubicBezTo>
                <a:cubicBezTo>
                  <a:pt x="4526" y="4817"/>
                  <a:pt x="4558" y="4814"/>
                  <a:pt x="4590" y="4811"/>
                </a:cubicBezTo>
                <a:cubicBezTo>
                  <a:pt x="4590" y="4802"/>
                  <a:pt x="4590" y="4790"/>
                  <a:pt x="4590" y="4790"/>
                </a:cubicBezTo>
                <a:cubicBezTo>
                  <a:pt x="4589" y="4690"/>
                  <a:pt x="4593" y="4624"/>
                  <a:pt x="4617" y="4539"/>
                </a:cubicBezTo>
                <a:cubicBezTo>
                  <a:pt x="4602" y="4540"/>
                  <a:pt x="4587" y="4541"/>
                  <a:pt x="4574" y="4541"/>
                </a:cubicBezTo>
                <a:cubicBezTo>
                  <a:pt x="4454" y="4541"/>
                  <a:pt x="4385" y="4481"/>
                  <a:pt x="4308" y="4414"/>
                </a:cubicBezTo>
                <a:cubicBezTo>
                  <a:pt x="4273" y="4385"/>
                  <a:pt x="4238" y="4354"/>
                  <a:pt x="4193" y="4324"/>
                </a:cubicBezTo>
                <a:cubicBezTo>
                  <a:pt x="4149" y="4293"/>
                  <a:pt x="4104" y="4271"/>
                  <a:pt x="4061" y="4250"/>
                </a:cubicBezTo>
                <a:cubicBezTo>
                  <a:pt x="4016" y="4227"/>
                  <a:pt x="3974" y="4206"/>
                  <a:pt x="3939" y="4178"/>
                </a:cubicBezTo>
                <a:cubicBezTo>
                  <a:pt x="3844" y="4203"/>
                  <a:pt x="3755" y="4238"/>
                  <a:pt x="3672" y="4281"/>
                </a:cubicBezTo>
                <a:close/>
                <a:moveTo>
                  <a:pt x="4833" y="4733"/>
                </a:moveTo>
                <a:cubicBezTo>
                  <a:pt x="4749" y="4733"/>
                  <a:pt x="4683" y="4755"/>
                  <a:pt x="4637" y="4807"/>
                </a:cubicBezTo>
                <a:cubicBezTo>
                  <a:pt x="4637" y="4807"/>
                  <a:pt x="4635" y="4809"/>
                  <a:pt x="4635" y="4810"/>
                </a:cubicBezTo>
                <a:cubicBezTo>
                  <a:pt x="4654" y="4809"/>
                  <a:pt x="4673" y="4808"/>
                  <a:pt x="4692" y="4808"/>
                </a:cubicBezTo>
                <a:cubicBezTo>
                  <a:pt x="4844" y="4808"/>
                  <a:pt x="4996" y="4831"/>
                  <a:pt x="5136" y="4876"/>
                </a:cubicBezTo>
                <a:cubicBezTo>
                  <a:pt x="5144" y="4850"/>
                  <a:pt x="5153" y="4824"/>
                  <a:pt x="5162" y="4796"/>
                </a:cubicBezTo>
                <a:cubicBezTo>
                  <a:pt x="5032" y="4758"/>
                  <a:pt x="4922" y="4733"/>
                  <a:pt x="4833" y="4733"/>
                </a:cubicBezTo>
                <a:close/>
                <a:moveTo>
                  <a:pt x="2531" y="4941"/>
                </a:moveTo>
                <a:cubicBezTo>
                  <a:pt x="2501" y="4868"/>
                  <a:pt x="2466" y="4764"/>
                  <a:pt x="2371" y="4764"/>
                </a:cubicBezTo>
                <a:cubicBezTo>
                  <a:pt x="2367" y="4764"/>
                  <a:pt x="2363" y="4765"/>
                  <a:pt x="2359" y="4765"/>
                </a:cubicBezTo>
                <a:cubicBezTo>
                  <a:pt x="2305" y="4770"/>
                  <a:pt x="2256" y="4813"/>
                  <a:pt x="2246" y="4864"/>
                </a:cubicBezTo>
                <a:cubicBezTo>
                  <a:pt x="2236" y="4915"/>
                  <a:pt x="2267" y="4962"/>
                  <a:pt x="2333" y="4997"/>
                </a:cubicBezTo>
                <a:cubicBezTo>
                  <a:pt x="2363" y="5013"/>
                  <a:pt x="2406" y="5024"/>
                  <a:pt x="2460" y="5024"/>
                </a:cubicBezTo>
                <a:cubicBezTo>
                  <a:pt x="2547" y="5024"/>
                  <a:pt x="2664" y="4996"/>
                  <a:pt x="2804" y="4921"/>
                </a:cubicBezTo>
                <a:cubicBezTo>
                  <a:pt x="2808" y="4912"/>
                  <a:pt x="2815" y="4899"/>
                  <a:pt x="2824" y="4883"/>
                </a:cubicBezTo>
                <a:cubicBezTo>
                  <a:pt x="2759" y="4831"/>
                  <a:pt x="2681" y="4793"/>
                  <a:pt x="2595" y="4772"/>
                </a:cubicBezTo>
                <a:cubicBezTo>
                  <a:pt x="2580" y="4831"/>
                  <a:pt x="2555" y="4885"/>
                  <a:pt x="2531" y="4941"/>
                </a:cubicBezTo>
                <a:close/>
                <a:moveTo>
                  <a:pt x="7421" y="4859"/>
                </a:moveTo>
                <a:cubicBezTo>
                  <a:pt x="7407" y="4859"/>
                  <a:pt x="7393" y="4857"/>
                  <a:pt x="7378" y="4856"/>
                </a:cubicBezTo>
                <a:cubicBezTo>
                  <a:pt x="7386" y="4877"/>
                  <a:pt x="7393" y="4897"/>
                  <a:pt x="7398" y="4916"/>
                </a:cubicBezTo>
                <a:cubicBezTo>
                  <a:pt x="7454" y="5095"/>
                  <a:pt x="7476" y="5289"/>
                  <a:pt x="7463" y="5492"/>
                </a:cubicBezTo>
                <a:cubicBezTo>
                  <a:pt x="7611" y="5418"/>
                  <a:pt x="7729" y="5298"/>
                  <a:pt x="7797" y="5149"/>
                </a:cubicBezTo>
                <a:cubicBezTo>
                  <a:pt x="7819" y="5105"/>
                  <a:pt x="7835" y="5058"/>
                  <a:pt x="7845" y="5009"/>
                </a:cubicBezTo>
                <a:cubicBezTo>
                  <a:pt x="7856" y="4961"/>
                  <a:pt x="7862" y="4910"/>
                  <a:pt x="7862" y="4857"/>
                </a:cubicBezTo>
                <a:cubicBezTo>
                  <a:pt x="7862" y="4722"/>
                  <a:pt x="7836" y="4601"/>
                  <a:pt x="7785" y="4498"/>
                </a:cubicBezTo>
                <a:cubicBezTo>
                  <a:pt x="7726" y="4650"/>
                  <a:pt x="7626" y="4859"/>
                  <a:pt x="7421" y="4859"/>
                </a:cubicBezTo>
                <a:close/>
                <a:moveTo>
                  <a:pt x="7387" y="4175"/>
                </a:moveTo>
                <a:cubicBezTo>
                  <a:pt x="7265" y="4144"/>
                  <a:pt x="7136" y="4150"/>
                  <a:pt x="7016" y="4186"/>
                </a:cubicBezTo>
                <a:cubicBezTo>
                  <a:pt x="6981" y="4196"/>
                  <a:pt x="6945" y="4211"/>
                  <a:pt x="6909" y="4228"/>
                </a:cubicBezTo>
                <a:cubicBezTo>
                  <a:pt x="7144" y="4383"/>
                  <a:pt x="7327" y="4379"/>
                  <a:pt x="7546" y="4240"/>
                </a:cubicBezTo>
                <a:cubicBezTo>
                  <a:pt x="7497" y="4211"/>
                  <a:pt x="7443" y="4189"/>
                  <a:pt x="7387" y="4175"/>
                </a:cubicBezTo>
                <a:close/>
                <a:moveTo>
                  <a:pt x="5244" y="5200"/>
                </a:moveTo>
                <a:cubicBezTo>
                  <a:pt x="5266" y="5307"/>
                  <a:pt x="5426" y="5403"/>
                  <a:pt x="5599" y="5419"/>
                </a:cubicBezTo>
                <a:cubicBezTo>
                  <a:pt x="5522" y="5317"/>
                  <a:pt x="5433" y="5229"/>
                  <a:pt x="5338" y="5165"/>
                </a:cubicBezTo>
                <a:cubicBezTo>
                  <a:pt x="5313" y="5148"/>
                  <a:pt x="5286" y="5133"/>
                  <a:pt x="5258" y="5118"/>
                </a:cubicBezTo>
                <a:cubicBezTo>
                  <a:pt x="5253" y="5147"/>
                  <a:pt x="5248" y="5174"/>
                  <a:pt x="5244" y="5200"/>
                </a:cubicBezTo>
                <a:close/>
                <a:moveTo>
                  <a:pt x="5144" y="6989"/>
                </a:moveTo>
                <a:cubicBezTo>
                  <a:pt x="5059" y="7042"/>
                  <a:pt x="4979" y="7094"/>
                  <a:pt x="4911" y="7152"/>
                </a:cubicBezTo>
                <a:cubicBezTo>
                  <a:pt x="5074" y="7211"/>
                  <a:pt x="5262" y="7242"/>
                  <a:pt x="5483" y="7246"/>
                </a:cubicBezTo>
                <a:cubicBezTo>
                  <a:pt x="5679" y="7030"/>
                  <a:pt x="5812" y="6764"/>
                  <a:pt x="5871" y="6475"/>
                </a:cubicBezTo>
                <a:cubicBezTo>
                  <a:pt x="5902" y="6324"/>
                  <a:pt x="5897" y="6153"/>
                  <a:pt x="5857" y="5980"/>
                </a:cubicBezTo>
                <a:cubicBezTo>
                  <a:pt x="5810" y="5994"/>
                  <a:pt x="5762" y="6001"/>
                  <a:pt x="5715" y="6001"/>
                </a:cubicBezTo>
                <a:cubicBezTo>
                  <a:pt x="5713" y="6001"/>
                  <a:pt x="5711" y="6001"/>
                  <a:pt x="5709" y="6001"/>
                </a:cubicBezTo>
                <a:cubicBezTo>
                  <a:pt x="5728" y="6225"/>
                  <a:pt x="5698" y="6408"/>
                  <a:pt x="5614" y="6561"/>
                </a:cubicBezTo>
                <a:cubicBezTo>
                  <a:pt x="5547" y="6724"/>
                  <a:pt x="5553" y="6837"/>
                  <a:pt x="5634" y="6914"/>
                </a:cubicBezTo>
                <a:lnTo>
                  <a:pt x="5670" y="6949"/>
                </a:lnTo>
                <a:lnTo>
                  <a:pt x="5621" y="6960"/>
                </a:lnTo>
                <a:cubicBezTo>
                  <a:pt x="5602" y="6965"/>
                  <a:pt x="5582" y="6967"/>
                  <a:pt x="5563" y="6967"/>
                </a:cubicBezTo>
                <a:cubicBezTo>
                  <a:pt x="5504" y="6967"/>
                  <a:pt x="5451" y="6944"/>
                  <a:pt x="5419" y="6903"/>
                </a:cubicBezTo>
                <a:cubicBezTo>
                  <a:pt x="5400" y="6879"/>
                  <a:pt x="5390" y="6851"/>
                  <a:pt x="5389" y="6821"/>
                </a:cubicBezTo>
                <a:cubicBezTo>
                  <a:pt x="5310" y="6885"/>
                  <a:pt x="5226" y="6938"/>
                  <a:pt x="5144" y="6989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5635336" y="3468180"/>
            <a:ext cx="921328" cy="921328"/>
          </a:xfrm>
          <a:prstGeom prst="ellipse">
            <a:avLst/>
          </a:prstGeom>
          <a:solidFill>
            <a:schemeClr val="bg1"/>
          </a:solidFill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54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VS</a:t>
            </a:r>
            <a:endParaRPr lang="zh-CN" altLang="en-US" sz="54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2025170" y="2278640"/>
            <a:ext cx="1742785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PPT</a:t>
            </a:r>
            <a:r>
              <a:rPr lang="zh-CN" altLang="en-US" sz="3600" dirty="0"/>
              <a:t>图表</a:t>
            </a:r>
            <a:endParaRPr lang="zh-CN" altLang="en-US" sz="3600" dirty="0"/>
          </a:p>
        </p:txBody>
      </p:sp>
      <p:sp>
        <p:nvSpPr>
          <p:cNvPr id="6" name="文本框 5"/>
          <p:cNvSpPr txBox="1"/>
          <p:nvPr/>
        </p:nvSpPr>
        <p:spPr>
          <a:xfrm>
            <a:off x="8436361" y="2278640"/>
            <a:ext cx="1742785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PPT</a:t>
            </a:r>
            <a:r>
              <a:rPr lang="zh-CN" altLang="en-US" sz="3600" dirty="0"/>
              <a:t>模板</a:t>
            </a:r>
            <a:endParaRPr lang="zh-CN" altLang="en-US" sz="3600" dirty="0"/>
          </a:p>
        </p:txBody>
      </p:sp>
      <p:sp>
        <p:nvSpPr>
          <p:cNvPr id="7" name="矩形 6"/>
          <p:cNvSpPr/>
          <p:nvPr/>
        </p:nvSpPr>
        <p:spPr>
          <a:xfrm>
            <a:off x="1276100" y="2924971"/>
            <a:ext cx="3240923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7687291" y="2924971"/>
            <a:ext cx="3240923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3" presetClass="entr" presetSubtype="3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/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" name="组合 408"/>
          <p:cNvGrpSpPr/>
          <p:nvPr/>
        </p:nvGrpSpPr>
        <p:grpSpPr>
          <a:xfrm>
            <a:off x="4897133" y="1569919"/>
            <a:ext cx="944966" cy="944966"/>
            <a:chOff x="2323416" y="-738821"/>
            <a:chExt cx="12005187" cy="12005187"/>
          </a:xfrm>
        </p:grpSpPr>
        <p:sp>
          <p:nvSpPr>
            <p:cNvPr id="410" name="椭圆 409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任意多边形 410"/>
            <p:cNvSpPr/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12" name="文本框 411"/>
          <p:cNvSpPr txBox="1"/>
          <p:nvPr/>
        </p:nvSpPr>
        <p:spPr>
          <a:xfrm>
            <a:off x="5061839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77" name="文本框 876"/>
          <p:cNvSpPr txBox="1"/>
          <p:nvPr/>
        </p:nvSpPr>
        <p:spPr>
          <a:xfrm>
            <a:off x="5061839" y="2736813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700" name="组合 699"/>
          <p:cNvGrpSpPr/>
          <p:nvPr/>
        </p:nvGrpSpPr>
        <p:grpSpPr>
          <a:xfrm>
            <a:off x="6165302" y="1569919"/>
            <a:ext cx="944966" cy="944966"/>
            <a:chOff x="4236869" y="2462770"/>
            <a:chExt cx="1350694" cy="1350694"/>
          </a:xfrm>
        </p:grpSpPr>
        <p:sp>
          <p:nvSpPr>
            <p:cNvPr id="434" name="椭圆 433"/>
            <p:cNvSpPr/>
            <p:nvPr/>
          </p:nvSpPr>
          <p:spPr>
            <a:xfrm>
              <a:off x="4236869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任意多边形 432"/>
            <p:cNvSpPr/>
            <p:nvPr/>
          </p:nvSpPr>
          <p:spPr bwMode="auto">
            <a:xfrm>
              <a:off x="4295195" y="2481835"/>
              <a:ext cx="1178119" cy="1216246"/>
            </a:xfrm>
            <a:custGeom>
              <a:avLst/>
              <a:gdLst>
                <a:gd name="connsiteX0" fmla="*/ 797028 w 1207718"/>
                <a:gd name="connsiteY0" fmla="*/ 1010669 h 1233607"/>
                <a:gd name="connsiteX1" fmla="*/ 805533 w 1207718"/>
                <a:gd name="connsiteY1" fmla="*/ 1026332 h 1233607"/>
                <a:gd name="connsiteX2" fmla="*/ 832138 w 1207718"/>
                <a:gd name="connsiteY2" fmla="*/ 1048400 h 1233607"/>
                <a:gd name="connsiteX3" fmla="*/ 845652 w 1207718"/>
                <a:gd name="connsiteY3" fmla="*/ 1052596 h 1233607"/>
                <a:gd name="connsiteX4" fmla="*/ 843388 w 1207718"/>
                <a:gd name="connsiteY4" fmla="*/ 1044277 h 1233607"/>
                <a:gd name="connsiteX5" fmla="*/ 828977 w 1207718"/>
                <a:gd name="connsiteY5" fmla="*/ 1025729 h 1233607"/>
                <a:gd name="connsiteX6" fmla="*/ 803578 w 1207718"/>
                <a:gd name="connsiteY6" fmla="*/ 1011462 h 1233607"/>
                <a:gd name="connsiteX7" fmla="*/ 1139851 w 1207718"/>
                <a:gd name="connsiteY7" fmla="*/ 803200 h 1233607"/>
                <a:gd name="connsiteX8" fmla="*/ 1127466 w 1207718"/>
                <a:gd name="connsiteY8" fmla="*/ 836098 h 1233607"/>
                <a:gd name="connsiteX9" fmla="*/ 1202937 w 1207718"/>
                <a:gd name="connsiteY9" fmla="*/ 883704 h 1233607"/>
                <a:gd name="connsiteX10" fmla="*/ 1187455 w 1207718"/>
                <a:gd name="connsiteY10" fmla="*/ 963434 h 1233607"/>
                <a:gd name="connsiteX11" fmla="*/ 1125918 w 1207718"/>
                <a:gd name="connsiteY11" fmla="*/ 982785 h 1233607"/>
                <a:gd name="connsiteX12" fmla="*/ 1077540 w 1207718"/>
                <a:gd name="connsiteY12" fmla="*/ 927052 h 1233607"/>
                <a:gd name="connsiteX13" fmla="*/ 1091086 w 1207718"/>
                <a:gd name="connsiteY13" fmla="*/ 880608 h 1233607"/>
                <a:gd name="connsiteX14" fmla="*/ 1138690 w 1207718"/>
                <a:gd name="connsiteY14" fmla="*/ 852741 h 1233607"/>
                <a:gd name="connsiteX15" fmla="*/ 1126305 w 1207718"/>
                <a:gd name="connsiteY15" fmla="*/ 865900 h 1233607"/>
                <a:gd name="connsiteX16" fmla="*/ 1151849 w 1207718"/>
                <a:gd name="connsiteY16" fmla="*/ 863578 h 1233607"/>
                <a:gd name="connsiteX17" fmla="*/ 1187455 w 1207718"/>
                <a:gd name="connsiteY17" fmla="*/ 886026 h 1233607"/>
                <a:gd name="connsiteX18" fmla="*/ 1175071 w 1207718"/>
                <a:gd name="connsiteY18" fmla="*/ 954145 h 1233607"/>
                <a:gd name="connsiteX19" fmla="*/ 1157654 w 1207718"/>
                <a:gd name="connsiteY19" fmla="*/ 906152 h 1233607"/>
                <a:gd name="connsiteX20" fmla="*/ 1149914 w 1207718"/>
                <a:gd name="connsiteY20" fmla="*/ 923956 h 1233607"/>
                <a:gd name="connsiteX21" fmla="*/ 1130175 w 1207718"/>
                <a:gd name="connsiteY21" fmla="*/ 891445 h 1233607"/>
                <a:gd name="connsiteX22" fmla="*/ 1126692 w 1207718"/>
                <a:gd name="connsiteY22" fmla="*/ 923569 h 1233607"/>
                <a:gd name="connsiteX23" fmla="*/ 1089151 w 1207718"/>
                <a:gd name="connsiteY23" fmla="*/ 918150 h 1233607"/>
                <a:gd name="connsiteX24" fmla="*/ 1136755 w 1207718"/>
                <a:gd name="connsiteY24" fmla="*/ 978915 h 1233607"/>
                <a:gd name="connsiteX25" fmla="*/ 1197905 w 1207718"/>
                <a:gd name="connsiteY25" fmla="*/ 920860 h 1233607"/>
                <a:gd name="connsiteX26" fmla="*/ 1185133 w 1207718"/>
                <a:gd name="connsiteY26" fmla="*/ 870545 h 1233607"/>
                <a:gd name="connsiteX27" fmla="*/ 1116629 w 1207718"/>
                <a:gd name="connsiteY27" fmla="*/ 850806 h 1233607"/>
                <a:gd name="connsiteX28" fmla="*/ 1063607 w 1207718"/>
                <a:gd name="connsiteY28" fmla="*/ 892606 h 1233607"/>
                <a:gd name="connsiteX29" fmla="*/ 1047739 w 1207718"/>
                <a:gd name="connsiteY29" fmla="*/ 1009104 h 1233607"/>
                <a:gd name="connsiteX30" fmla="*/ 1047919 w 1207718"/>
                <a:gd name="connsiteY30" fmla="*/ 1012784 h 1233607"/>
                <a:gd name="connsiteX31" fmla="*/ 1048194 w 1207718"/>
                <a:gd name="connsiteY31" fmla="*/ 1015646 h 1233607"/>
                <a:gd name="connsiteX32" fmla="*/ 1048064 w 1207718"/>
                <a:gd name="connsiteY32" fmla="*/ 1015756 h 1233607"/>
                <a:gd name="connsiteX33" fmla="*/ 1055092 w 1207718"/>
                <a:gd name="connsiteY33" fmla="*/ 1159275 h 1233607"/>
                <a:gd name="connsiteX34" fmla="*/ 1057104 w 1207718"/>
                <a:gd name="connsiteY34" fmla="*/ 1195964 h 1233607"/>
                <a:gd name="connsiteX35" fmla="*/ 1048154 w 1207718"/>
                <a:gd name="connsiteY35" fmla="*/ 1203349 h 1233607"/>
                <a:gd name="connsiteX36" fmla="*/ 1045803 w 1207718"/>
                <a:gd name="connsiteY36" fmla="*/ 1160049 h 1233607"/>
                <a:gd name="connsiteX37" fmla="*/ 1044438 w 1207718"/>
                <a:gd name="connsiteY37" fmla="*/ 1139514 h 1233607"/>
                <a:gd name="connsiteX38" fmla="*/ 1029272 w 1207718"/>
                <a:gd name="connsiteY38" fmla="*/ 1117488 h 1233607"/>
                <a:gd name="connsiteX39" fmla="*/ 944773 w 1207718"/>
                <a:gd name="connsiteY39" fmla="*/ 1102793 h 1233607"/>
                <a:gd name="connsiteX40" fmla="*/ 965666 w 1207718"/>
                <a:gd name="connsiteY40" fmla="*/ 1056351 h 1233607"/>
                <a:gd name="connsiteX41" fmla="*/ 1013644 w 1207718"/>
                <a:gd name="connsiteY41" fmla="*/ 1075315 h 1233607"/>
                <a:gd name="connsiteX42" fmla="*/ 995072 w 1207718"/>
                <a:gd name="connsiteY42" fmla="*/ 1042418 h 1233607"/>
                <a:gd name="connsiteX43" fmla="*/ 1037923 w 1207718"/>
                <a:gd name="connsiteY43" fmla="*/ 1067187 h 1233607"/>
                <a:gd name="connsiteX44" fmla="*/ 1039903 w 1207718"/>
                <a:gd name="connsiteY44" fmla="*/ 1071327 h 1233607"/>
                <a:gd name="connsiteX45" fmla="*/ 1039895 w 1207718"/>
                <a:gd name="connsiteY45" fmla="*/ 1071205 h 1233607"/>
                <a:gd name="connsiteX46" fmla="*/ 1040146 w 1207718"/>
                <a:gd name="connsiteY46" fmla="*/ 1016343 h 1233607"/>
                <a:gd name="connsiteX47" fmla="*/ 1038900 w 1207718"/>
                <a:gd name="connsiteY47" fmla="*/ 1014873 h 1233607"/>
                <a:gd name="connsiteX48" fmla="*/ 1006759 w 1207718"/>
                <a:gd name="connsiteY48" fmla="*/ 909653 h 1233607"/>
                <a:gd name="connsiteX49" fmla="*/ 909946 w 1207718"/>
                <a:gd name="connsiteY49" fmla="*/ 857817 h 1233607"/>
                <a:gd name="connsiteX50" fmla="*/ 826299 w 1207718"/>
                <a:gd name="connsiteY50" fmla="*/ 883348 h 1233607"/>
                <a:gd name="connsiteX51" fmla="*/ 785251 w 1207718"/>
                <a:gd name="connsiteY51" fmla="*/ 960329 h 1233607"/>
                <a:gd name="connsiteX52" fmla="*/ 789020 w 1207718"/>
                <a:gd name="connsiteY52" fmla="*/ 995924 h 1233607"/>
                <a:gd name="connsiteX53" fmla="*/ 791499 w 1207718"/>
                <a:gd name="connsiteY53" fmla="*/ 1000489 h 1233607"/>
                <a:gd name="connsiteX54" fmla="*/ 806625 w 1207718"/>
                <a:gd name="connsiteY54" fmla="*/ 1002418 h 1233607"/>
                <a:gd name="connsiteX55" fmla="*/ 835169 w 1207718"/>
                <a:gd name="connsiteY55" fmla="*/ 1018765 h 1233607"/>
                <a:gd name="connsiteX56" fmla="*/ 851824 w 1207718"/>
                <a:gd name="connsiteY56" fmla="*/ 1040239 h 1233607"/>
                <a:gd name="connsiteX57" fmla="*/ 856058 w 1207718"/>
                <a:gd name="connsiteY57" fmla="*/ 1055827 h 1233607"/>
                <a:gd name="connsiteX58" fmla="*/ 866186 w 1207718"/>
                <a:gd name="connsiteY58" fmla="*/ 1058972 h 1233607"/>
                <a:gd name="connsiteX59" fmla="*/ 944024 w 1207718"/>
                <a:gd name="connsiteY59" fmla="*/ 994757 h 1233607"/>
                <a:gd name="connsiteX60" fmla="*/ 940539 w 1207718"/>
                <a:gd name="connsiteY60" fmla="*/ 969226 h 1233607"/>
                <a:gd name="connsiteX61" fmla="*/ 911107 w 1207718"/>
                <a:gd name="connsiteY61" fmla="*/ 954526 h 1233607"/>
                <a:gd name="connsiteX62" fmla="*/ 895230 w 1207718"/>
                <a:gd name="connsiteY62" fmla="*/ 974642 h 1233607"/>
                <a:gd name="connsiteX63" fmla="*/ 916529 w 1207718"/>
                <a:gd name="connsiteY63" fmla="*/ 981218 h 1233607"/>
                <a:gd name="connsiteX64" fmla="*/ 877417 w 1207718"/>
                <a:gd name="connsiteY64" fmla="*/ 983926 h 1233607"/>
                <a:gd name="connsiteX65" fmla="*/ 894068 w 1207718"/>
                <a:gd name="connsiteY65" fmla="*/ 937118 h 1233607"/>
                <a:gd name="connsiteX66" fmla="*/ 864637 w 1207718"/>
                <a:gd name="connsiteY66" fmla="*/ 926674 h 1233607"/>
                <a:gd name="connsiteX67" fmla="*/ 826299 w 1207718"/>
                <a:gd name="connsiteY67" fmla="*/ 939439 h 1233607"/>
                <a:gd name="connsiteX68" fmla="*/ 822040 w 1207718"/>
                <a:gd name="connsiteY68" fmla="*/ 947563 h 1233607"/>
                <a:gd name="connsiteX69" fmla="*/ 838304 w 1207718"/>
                <a:gd name="connsiteY69" fmla="*/ 980831 h 1233607"/>
                <a:gd name="connsiteX70" fmla="*/ 854182 w 1207718"/>
                <a:gd name="connsiteY70" fmla="*/ 979284 h 1233607"/>
                <a:gd name="connsiteX71" fmla="*/ 864250 w 1207718"/>
                <a:gd name="connsiteY71" fmla="*/ 967292 h 1233607"/>
                <a:gd name="connsiteX72" fmla="*/ 863088 w 1207718"/>
                <a:gd name="connsiteY72" fmla="*/ 954913 h 1233607"/>
                <a:gd name="connsiteX73" fmla="*/ 853794 w 1207718"/>
                <a:gd name="connsiteY73" fmla="*/ 947563 h 1233607"/>
                <a:gd name="connsiteX74" fmla="*/ 838691 w 1207718"/>
                <a:gd name="connsiteY74" fmla="*/ 955300 h 1233607"/>
                <a:gd name="connsiteX75" fmla="*/ 844500 w 1207718"/>
                <a:gd name="connsiteY75" fmla="*/ 966518 h 1233607"/>
                <a:gd name="connsiteX76" fmla="*/ 853020 w 1207718"/>
                <a:gd name="connsiteY76" fmla="*/ 962263 h 1233607"/>
                <a:gd name="connsiteX77" fmla="*/ 852633 w 1207718"/>
                <a:gd name="connsiteY77" fmla="*/ 958394 h 1233607"/>
                <a:gd name="connsiteX78" fmla="*/ 846437 w 1207718"/>
                <a:gd name="connsiteY78" fmla="*/ 956847 h 1233607"/>
                <a:gd name="connsiteX79" fmla="*/ 850696 w 1207718"/>
                <a:gd name="connsiteY79" fmla="*/ 952592 h 1233607"/>
                <a:gd name="connsiteX80" fmla="*/ 855731 w 1207718"/>
                <a:gd name="connsiteY80" fmla="*/ 956073 h 1233607"/>
                <a:gd name="connsiteX81" fmla="*/ 856505 w 1207718"/>
                <a:gd name="connsiteY81" fmla="*/ 963423 h 1233607"/>
                <a:gd name="connsiteX82" fmla="*/ 843726 w 1207718"/>
                <a:gd name="connsiteY82" fmla="*/ 969999 h 1233607"/>
                <a:gd name="connsiteX83" fmla="*/ 835206 w 1207718"/>
                <a:gd name="connsiteY83" fmla="*/ 954526 h 1233607"/>
                <a:gd name="connsiteX84" fmla="*/ 854569 w 1207718"/>
                <a:gd name="connsiteY84" fmla="*/ 944081 h 1233607"/>
                <a:gd name="connsiteX85" fmla="*/ 866186 w 1207718"/>
                <a:gd name="connsiteY85" fmla="*/ 953366 h 1233607"/>
                <a:gd name="connsiteX86" fmla="*/ 867348 w 1207718"/>
                <a:gd name="connsiteY86" fmla="*/ 968065 h 1233607"/>
                <a:gd name="connsiteX87" fmla="*/ 855731 w 1207718"/>
                <a:gd name="connsiteY87" fmla="*/ 982378 h 1233607"/>
                <a:gd name="connsiteX88" fmla="*/ 837530 w 1207718"/>
                <a:gd name="connsiteY88" fmla="*/ 983926 h 1233607"/>
                <a:gd name="connsiteX89" fmla="*/ 817393 w 1207718"/>
                <a:gd name="connsiteY89" fmla="*/ 946402 h 1233607"/>
                <a:gd name="connsiteX90" fmla="*/ 819329 w 1207718"/>
                <a:gd name="connsiteY90" fmla="*/ 941760 h 1233607"/>
                <a:gd name="connsiteX91" fmla="*/ 866186 w 1207718"/>
                <a:gd name="connsiteY91" fmla="*/ 911200 h 1233607"/>
                <a:gd name="connsiteX92" fmla="*/ 902201 w 1207718"/>
                <a:gd name="connsiteY92" fmla="*/ 923966 h 1233607"/>
                <a:gd name="connsiteX93" fmla="*/ 930083 w 1207718"/>
                <a:gd name="connsiteY93" fmla="*/ 880253 h 1233607"/>
                <a:gd name="connsiteX94" fmla="*/ 947122 w 1207718"/>
                <a:gd name="connsiteY94" fmla="*/ 906558 h 1233607"/>
                <a:gd name="connsiteX95" fmla="*/ 927759 w 1207718"/>
                <a:gd name="connsiteY95" fmla="*/ 898822 h 1233607"/>
                <a:gd name="connsiteX96" fmla="*/ 922338 w 1207718"/>
                <a:gd name="connsiteY96" fmla="*/ 925126 h 1233607"/>
                <a:gd name="connsiteX97" fmla="*/ 942475 w 1207718"/>
                <a:gd name="connsiteY97" fmla="*/ 952592 h 1233607"/>
                <a:gd name="connsiteX98" fmla="*/ 953705 w 1207718"/>
                <a:gd name="connsiteY98" fmla="*/ 995918 h 1233607"/>
                <a:gd name="connsiteX99" fmla="*/ 865412 w 1207718"/>
                <a:gd name="connsiteY99" fmla="*/ 1068256 h 1233607"/>
                <a:gd name="connsiteX100" fmla="*/ 858599 w 1207718"/>
                <a:gd name="connsiteY100" fmla="*/ 1066164 h 1233607"/>
                <a:gd name="connsiteX101" fmla="*/ 855525 w 1207718"/>
                <a:gd name="connsiteY101" fmla="*/ 1091456 h 1233607"/>
                <a:gd name="connsiteX102" fmla="*/ 842136 w 1207718"/>
                <a:gd name="connsiteY102" fmla="*/ 1115106 h 1233607"/>
                <a:gd name="connsiteX103" fmla="*/ 804206 w 1207718"/>
                <a:gd name="connsiteY103" fmla="*/ 1134451 h 1233607"/>
                <a:gd name="connsiteX104" fmla="*/ 801884 w 1207718"/>
                <a:gd name="connsiteY104" fmla="*/ 1134451 h 1233607"/>
                <a:gd name="connsiteX105" fmla="*/ 751183 w 1207718"/>
                <a:gd name="connsiteY105" fmla="*/ 1123231 h 1233607"/>
                <a:gd name="connsiteX106" fmla="*/ 765503 w 1207718"/>
                <a:gd name="connsiteY106" fmla="*/ 1122457 h 1233607"/>
                <a:gd name="connsiteX107" fmla="*/ 763568 w 1207718"/>
                <a:gd name="connsiteY107" fmla="*/ 1120909 h 1233607"/>
                <a:gd name="connsiteX108" fmla="*/ 763568 w 1207718"/>
                <a:gd name="connsiteY108" fmla="*/ 1120522 h 1233607"/>
                <a:gd name="connsiteX109" fmla="*/ 738411 w 1207718"/>
                <a:gd name="connsiteY109" fmla="*/ 1098468 h 1233607"/>
                <a:gd name="connsiteX110" fmla="*/ 753505 w 1207718"/>
                <a:gd name="connsiteY110" fmla="*/ 1108141 h 1233607"/>
                <a:gd name="connsiteX111" fmla="*/ 737636 w 1207718"/>
                <a:gd name="connsiteY111" fmla="*/ 1072159 h 1233607"/>
                <a:gd name="connsiteX112" fmla="*/ 745764 w 1207718"/>
                <a:gd name="connsiteY112" fmla="*/ 1086474 h 1233607"/>
                <a:gd name="connsiteX113" fmla="*/ 751570 w 1207718"/>
                <a:gd name="connsiteY113" fmla="*/ 1050879 h 1233607"/>
                <a:gd name="connsiteX114" fmla="*/ 751183 w 1207718"/>
                <a:gd name="connsiteY114" fmla="*/ 1063260 h 1233607"/>
                <a:gd name="connsiteX115" fmla="*/ 772857 w 1207718"/>
                <a:gd name="connsiteY115" fmla="*/ 1048170 h 1233607"/>
                <a:gd name="connsiteX116" fmla="*/ 765503 w 1207718"/>
                <a:gd name="connsiteY116" fmla="*/ 1055908 h 1233607"/>
                <a:gd name="connsiteX117" fmla="*/ 783694 w 1207718"/>
                <a:gd name="connsiteY117" fmla="*/ 1070611 h 1233607"/>
                <a:gd name="connsiteX118" fmla="*/ 764342 w 1207718"/>
                <a:gd name="connsiteY118" fmla="*/ 1065581 h 1233607"/>
                <a:gd name="connsiteX119" fmla="*/ 769760 w 1207718"/>
                <a:gd name="connsiteY119" fmla="*/ 1113558 h 1233607"/>
                <a:gd name="connsiteX120" fmla="*/ 803432 w 1207718"/>
                <a:gd name="connsiteY120" fmla="*/ 1124778 h 1233607"/>
                <a:gd name="connsiteX121" fmla="*/ 835169 w 1207718"/>
                <a:gd name="connsiteY121" fmla="*/ 1108915 h 1233607"/>
                <a:gd name="connsiteX122" fmla="*/ 849344 w 1207718"/>
                <a:gd name="connsiteY122" fmla="*/ 1066161 h 1233607"/>
                <a:gd name="connsiteX123" fmla="*/ 848501 w 1207718"/>
                <a:gd name="connsiteY123" fmla="*/ 1063063 h 1233607"/>
                <a:gd name="connsiteX124" fmla="*/ 827637 w 1207718"/>
                <a:gd name="connsiteY124" fmla="*/ 1056657 h 1233607"/>
                <a:gd name="connsiteX125" fmla="*/ 798175 w 1207718"/>
                <a:gd name="connsiteY125" fmla="*/ 1032328 h 1233607"/>
                <a:gd name="connsiteX126" fmla="*/ 785672 w 1207718"/>
                <a:gd name="connsiteY126" fmla="*/ 1009295 h 1233607"/>
                <a:gd name="connsiteX127" fmla="*/ 774405 w 1207718"/>
                <a:gd name="connsiteY127" fmla="*/ 1007932 h 1233607"/>
                <a:gd name="connsiteX128" fmla="*/ 723316 w 1207718"/>
                <a:gd name="connsiteY128" fmla="*/ 1033468 h 1233607"/>
                <a:gd name="connsiteX129" fmla="*/ 703577 w 1207718"/>
                <a:gd name="connsiteY129" fmla="*/ 1095760 h 1233607"/>
                <a:gd name="connsiteX130" fmla="*/ 742668 w 1207718"/>
                <a:gd name="connsiteY130" fmla="*/ 1154570 h 1233607"/>
                <a:gd name="connsiteX131" fmla="*/ 829364 w 1207718"/>
                <a:gd name="connsiteY131" fmla="*/ 1176624 h 1233607"/>
                <a:gd name="connsiteX132" fmla="*/ 865062 w 1207718"/>
                <a:gd name="connsiteY132" fmla="*/ 1180970 h 1233607"/>
                <a:gd name="connsiteX133" fmla="*/ 859620 w 1207718"/>
                <a:gd name="connsiteY133" fmla="*/ 1177853 h 1233607"/>
                <a:gd name="connsiteX134" fmla="*/ 831764 w 1207718"/>
                <a:gd name="connsiteY134" fmla="*/ 1161205 h 1233607"/>
                <a:gd name="connsiteX135" fmla="*/ 857299 w 1207718"/>
                <a:gd name="connsiteY135" fmla="*/ 1152687 h 1233607"/>
                <a:gd name="connsiteX136" fmla="*/ 859620 w 1207718"/>
                <a:gd name="connsiteY136" fmla="*/ 1118228 h 1233607"/>
                <a:gd name="connsiteX137" fmla="*/ 887862 w 1207718"/>
                <a:gd name="connsiteY137" fmla="*/ 1100805 h 1233607"/>
                <a:gd name="connsiteX138" fmla="*/ 920361 w 1207718"/>
                <a:gd name="connsiteY138" fmla="*/ 1113195 h 1233607"/>
                <a:gd name="connsiteX139" fmla="*/ 919974 w 1207718"/>
                <a:gd name="connsiteY139" fmla="*/ 1141072 h 1233607"/>
                <a:gd name="connsiteX140" fmla="*/ 900243 w 1207718"/>
                <a:gd name="connsiteY140" fmla="*/ 1132166 h 1233607"/>
                <a:gd name="connsiteX141" fmla="*/ 918813 w 1207718"/>
                <a:gd name="connsiteY141" fmla="*/ 1138361 h 1233607"/>
                <a:gd name="connsiteX142" fmla="*/ 916105 w 1207718"/>
                <a:gd name="connsiteY142" fmla="*/ 1116679 h 1233607"/>
                <a:gd name="connsiteX143" fmla="*/ 890184 w 1207718"/>
                <a:gd name="connsiteY143" fmla="*/ 1111259 h 1233607"/>
                <a:gd name="connsiteX144" fmla="*/ 874708 w 1207718"/>
                <a:gd name="connsiteY144" fmla="*/ 1135264 h 1233607"/>
                <a:gd name="connsiteX145" fmla="*/ 928485 w 1207718"/>
                <a:gd name="connsiteY145" fmla="*/ 1198761 h 1233607"/>
                <a:gd name="connsiteX146" fmla="*/ 974524 w 1207718"/>
                <a:gd name="connsiteY146" fmla="*/ 1233607 h 1233607"/>
                <a:gd name="connsiteX147" fmla="*/ 933515 w 1207718"/>
                <a:gd name="connsiteY147" fmla="*/ 1223540 h 1233607"/>
                <a:gd name="connsiteX148" fmla="*/ 887475 w 1207718"/>
                <a:gd name="connsiteY148" fmla="*/ 1220056 h 1233607"/>
                <a:gd name="connsiteX149" fmla="*/ 852269 w 1207718"/>
                <a:gd name="connsiteY149" fmla="*/ 1197212 h 1233607"/>
                <a:gd name="connsiteX150" fmla="*/ 862964 w 1207718"/>
                <a:gd name="connsiteY150" fmla="*/ 1190294 h 1233607"/>
                <a:gd name="connsiteX151" fmla="*/ 828590 w 1207718"/>
                <a:gd name="connsiteY151" fmla="*/ 1186297 h 1233607"/>
                <a:gd name="connsiteX152" fmla="*/ 737249 w 1207718"/>
                <a:gd name="connsiteY152" fmla="*/ 1162696 h 1233607"/>
                <a:gd name="connsiteX153" fmla="*/ 693902 w 1207718"/>
                <a:gd name="connsiteY153" fmla="*/ 1097308 h 1233607"/>
                <a:gd name="connsiteX154" fmla="*/ 716350 w 1207718"/>
                <a:gd name="connsiteY154" fmla="*/ 1027277 h 1233607"/>
                <a:gd name="connsiteX155" fmla="*/ 774018 w 1207718"/>
                <a:gd name="connsiteY155" fmla="*/ 998259 h 1233607"/>
                <a:gd name="connsiteX156" fmla="*/ 780102 w 1207718"/>
                <a:gd name="connsiteY156" fmla="*/ 999035 h 1233607"/>
                <a:gd name="connsiteX157" fmla="*/ 779968 w 1207718"/>
                <a:gd name="connsiteY157" fmla="*/ 998789 h 1233607"/>
                <a:gd name="connsiteX158" fmla="*/ 775957 w 1207718"/>
                <a:gd name="connsiteY158" fmla="*/ 959555 h 1233607"/>
                <a:gd name="connsiteX159" fmla="*/ 820491 w 1207718"/>
                <a:gd name="connsiteY159" fmla="*/ 875998 h 1233607"/>
                <a:gd name="connsiteX160" fmla="*/ 910720 w 1207718"/>
                <a:gd name="connsiteY160" fmla="*/ 848533 h 1233607"/>
                <a:gd name="connsiteX161" fmla="*/ 1014116 w 1207718"/>
                <a:gd name="connsiteY161" fmla="*/ 903850 h 1233607"/>
                <a:gd name="connsiteX162" fmla="*/ 1040566 w 1207718"/>
                <a:gd name="connsiteY162" fmla="*/ 952726 h 1233607"/>
                <a:gd name="connsiteX163" fmla="*/ 1048745 w 1207718"/>
                <a:gd name="connsiteY163" fmla="*/ 906299 h 1233607"/>
                <a:gd name="connsiteX164" fmla="*/ 1064768 w 1207718"/>
                <a:gd name="connsiteY164" fmla="*/ 869771 h 1233607"/>
                <a:gd name="connsiteX165" fmla="*/ 1098826 w 1207718"/>
                <a:gd name="connsiteY165" fmla="*/ 836872 h 1233607"/>
                <a:gd name="connsiteX166" fmla="*/ 1139851 w 1207718"/>
                <a:gd name="connsiteY166" fmla="*/ 803200 h 1233607"/>
                <a:gd name="connsiteX167" fmla="*/ 227318 w 1207718"/>
                <a:gd name="connsiteY167" fmla="*/ 461864 h 1233607"/>
                <a:gd name="connsiteX168" fmla="*/ 235293 w 1207718"/>
                <a:gd name="connsiteY168" fmla="*/ 478988 h 1233607"/>
                <a:gd name="connsiteX169" fmla="*/ 251844 w 1207718"/>
                <a:gd name="connsiteY169" fmla="*/ 494127 h 1233607"/>
                <a:gd name="connsiteX170" fmla="*/ 411439 w 1207718"/>
                <a:gd name="connsiteY170" fmla="*/ 221094 h 1233607"/>
                <a:gd name="connsiteX171" fmla="*/ 404073 w 1207718"/>
                <a:gd name="connsiteY171" fmla="*/ 229868 h 1233607"/>
                <a:gd name="connsiteX172" fmla="*/ 403816 w 1207718"/>
                <a:gd name="connsiteY172" fmla="*/ 230686 h 1233607"/>
                <a:gd name="connsiteX173" fmla="*/ 408691 w 1207718"/>
                <a:gd name="connsiteY173" fmla="*/ 226996 h 1233607"/>
                <a:gd name="connsiteX174" fmla="*/ 442761 w 1207718"/>
                <a:gd name="connsiteY174" fmla="*/ 184747 h 1233607"/>
                <a:gd name="connsiteX175" fmla="*/ 441340 w 1207718"/>
                <a:gd name="connsiteY175" fmla="*/ 185479 h 1233607"/>
                <a:gd name="connsiteX176" fmla="*/ 431703 w 1207718"/>
                <a:gd name="connsiteY176" fmla="*/ 196958 h 1233607"/>
                <a:gd name="connsiteX177" fmla="*/ 428965 w 1207718"/>
                <a:gd name="connsiteY177" fmla="*/ 212872 h 1233607"/>
                <a:gd name="connsiteX178" fmla="*/ 402449 w 1207718"/>
                <a:gd name="connsiteY178" fmla="*/ 241072 h 1233607"/>
                <a:gd name="connsiteX179" fmla="*/ 400394 w 1207718"/>
                <a:gd name="connsiteY179" fmla="*/ 241593 h 1233607"/>
                <a:gd name="connsiteX180" fmla="*/ 396154 w 1207718"/>
                <a:gd name="connsiteY180" fmla="*/ 255104 h 1233607"/>
                <a:gd name="connsiteX181" fmla="*/ 405739 w 1207718"/>
                <a:gd name="connsiteY181" fmla="*/ 251568 h 1233607"/>
                <a:gd name="connsiteX182" fmla="*/ 443674 w 1207718"/>
                <a:gd name="connsiteY182" fmla="*/ 205520 h 1233607"/>
                <a:gd name="connsiteX183" fmla="*/ 344821 w 1207718"/>
                <a:gd name="connsiteY183" fmla="*/ 145964 h 1233607"/>
                <a:gd name="connsiteX184" fmla="*/ 330644 w 1207718"/>
                <a:gd name="connsiteY184" fmla="*/ 148249 h 1233607"/>
                <a:gd name="connsiteX185" fmla="*/ 309742 w 1207718"/>
                <a:gd name="connsiteY185" fmla="*/ 234542 h 1233607"/>
                <a:gd name="connsiteX186" fmla="*/ 380942 w 1207718"/>
                <a:gd name="connsiteY186" fmla="*/ 260716 h 1233607"/>
                <a:gd name="connsiteX187" fmla="*/ 382665 w 1207718"/>
                <a:gd name="connsiteY187" fmla="*/ 260081 h 1233607"/>
                <a:gd name="connsiteX188" fmla="*/ 387420 w 1207718"/>
                <a:gd name="connsiteY188" fmla="*/ 244879 h 1233607"/>
                <a:gd name="connsiteX189" fmla="*/ 385526 w 1207718"/>
                <a:gd name="connsiteY189" fmla="*/ 245359 h 1233607"/>
                <a:gd name="connsiteX190" fmla="*/ 370127 w 1207718"/>
                <a:gd name="connsiteY190" fmla="*/ 241120 h 1233607"/>
                <a:gd name="connsiteX191" fmla="*/ 388985 w 1207718"/>
                <a:gd name="connsiteY191" fmla="*/ 239876 h 1233607"/>
                <a:gd name="connsiteX192" fmla="*/ 393918 w 1207718"/>
                <a:gd name="connsiteY192" fmla="*/ 224106 h 1233607"/>
                <a:gd name="connsiteX193" fmla="*/ 417670 w 1207718"/>
                <a:gd name="connsiteY193" fmla="*/ 195703 h 1233607"/>
                <a:gd name="connsiteX194" fmla="*/ 417352 w 1207718"/>
                <a:gd name="connsiteY194" fmla="*/ 183850 h 1233607"/>
                <a:gd name="connsiteX195" fmla="*/ 393353 w 1207718"/>
                <a:gd name="connsiteY195" fmla="*/ 190041 h 1233607"/>
                <a:gd name="connsiteX196" fmla="*/ 394901 w 1207718"/>
                <a:gd name="connsiteY196" fmla="*/ 158310 h 1233607"/>
                <a:gd name="connsiteX197" fmla="*/ 373998 w 1207718"/>
                <a:gd name="connsiteY197" fmla="*/ 165663 h 1233607"/>
                <a:gd name="connsiteX198" fmla="*/ 344821 w 1207718"/>
                <a:gd name="connsiteY198" fmla="*/ 145964 h 1233607"/>
                <a:gd name="connsiteX199" fmla="*/ 353870 w 1207718"/>
                <a:gd name="connsiteY199" fmla="*/ 101427 h 1233607"/>
                <a:gd name="connsiteX200" fmla="*/ 256710 w 1207718"/>
                <a:gd name="connsiteY200" fmla="*/ 234542 h 1233607"/>
                <a:gd name="connsiteX201" fmla="*/ 175984 w 1207718"/>
                <a:gd name="connsiteY201" fmla="*/ 387181 h 1233607"/>
                <a:gd name="connsiteX202" fmla="*/ 154687 w 1207718"/>
                <a:gd name="connsiteY202" fmla="*/ 401358 h 1233607"/>
                <a:gd name="connsiteX203" fmla="*/ 160701 w 1207718"/>
                <a:gd name="connsiteY203" fmla="*/ 402198 h 1233607"/>
                <a:gd name="connsiteX204" fmla="*/ 210555 w 1207718"/>
                <a:gd name="connsiteY204" fmla="*/ 431155 h 1233607"/>
                <a:gd name="connsiteX205" fmla="*/ 209832 w 1207718"/>
                <a:gd name="connsiteY205" fmla="*/ 419850 h 1233607"/>
                <a:gd name="connsiteX206" fmla="*/ 272604 w 1207718"/>
                <a:gd name="connsiteY206" fmla="*/ 342881 h 1233607"/>
                <a:gd name="connsiteX207" fmla="*/ 309709 w 1207718"/>
                <a:gd name="connsiteY207" fmla="*/ 338890 h 1233607"/>
                <a:gd name="connsiteX208" fmla="*/ 410425 w 1207718"/>
                <a:gd name="connsiteY208" fmla="*/ 400943 h 1233607"/>
                <a:gd name="connsiteX209" fmla="*/ 440544 w 1207718"/>
                <a:gd name="connsiteY209" fmla="*/ 423842 h 1233607"/>
                <a:gd name="connsiteX210" fmla="*/ 409214 w 1207718"/>
                <a:gd name="connsiteY210" fmla="*/ 397520 h 1233607"/>
                <a:gd name="connsiteX211" fmla="*/ 375878 w 1207718"/>
                <a:gd name="connsiteY211" fmla="*/ 281778 h 1233607"/>
                <a:gd name="connsiteX212" fmla="*/ 380364 w 1207718"/>
                <a:gd name="connsiteY212" fmla="*/ 267434 h 1233607"/>
                <a:gd name="connsiteX213" fmla="*/ 358515 w 1207718"/>
                <a:gd name="connsiteY213" fmla="*/ 270917 h 1233607"/>
                <a:gd name="connsiteX214" fmla="*/ 298903 w 1207718"/>
                <a:gd name="connsiteY214" fmla="*/ 227190 h 1233607"/>
                <a:gd name="connsiteX215" fmla="*/ 317870 w 1207718"/>
                <a:gd name="connsiteY215" fmla="*/ 143993 h 1233607"/>
                <a:gd name="connsiteX216" fmla="*/ 370127 w 1207718"/>
                <a:gd name="connsiteY216" fmla="*/ 125418 h 1233607"/>
                <a:gd name="connsiteX217" fmla="*/ 423933 w 1207718"/>
                <a:gd name="connsiteY217" fmla="*/ 152119 h 1233607"/>
                <a:gd name="connsiteX218" fmla="*/ 401481 w 1207718"/>
                <a:gd name="connsiteY218" fmla="*/ 140897 h 1233607"/>
                <a:gd name="connsiteX219" fmla="*/ 428965 w 1207718"/>
                <a:gd name="connsiteY219" fmla="*/ 173015 h 1233607"/>
                <a:gd name="connsiteX220" fmla="*/ 430407 w 1207718"/>
                <a:gd name="connsiteY220" fmla="*/ 180472 h 1233607"/>
                <a:gd name="connsiteX221" fmla="*/ 433986 w 1207718"/>
                <a:gd name="connsiteY221" fmla="*/ 176193 h 1233607"/>
                <a:gd name="connsiteX222" fmla="*/ 442199 w 1207718"/>
                <a:gd name="connsiteY222" fmla="*/ 171977 h 1233607"/>
                <a:gd name="connsiteX223" fmla="*/ 441981 w 1207718"/>
                <a:gd name="connsiteY223" fmla="*/ 167017 h 1233607"/>
                <a:gd name="connsiteX224" fmla="*/ 415030 w 1207718"/>
                <a:gd name="connsiteY224" fmla="*/ 128514 h 1233607"/>
                <a:gd name="connsiteX225" fmla="*/ 353870 w 1207718"/>
                <a:gd name="connsiteY225" fmla="*/ 101427 h 1233607"/>
                <a:gd name="connsiteX226" fmla="*/ 653924 w 1207718"/>
                <a:gd name="connsiteY226" fmla="*/ 228 h 1233607"/>
                <a:gd name="connsiteX227" fmla="*/ 665324 w 1207718"/>
                <a:gd name="connsiteY227" fmla="*/ 1378 h 1233607"/>
                <a:gd name="connsiteX228" fmla="*/ 664275 w 1207718"/>
                <a:gd name="connsiteY228" fmla="*/ 26930 h 1233607"/>
                <a:gd name="connsiteX229" fmla="*/ 648831 w 1207718"/>
                <a:gd name="connsiteY229" fmla="*/ 60787 h 1233607"/>
                <a:gd name="connsiteX230" fmla="*/ 495963 w 1207718"/>
                <a:gd name="connsiteY230" fmla="*/ 96374 h 1233607"/>
                <a:gd name="connsiteX231" fmla="*/ 487836 w 1207718"/>
                <a:gd name="connsiteY231" fmla="*/ 94827 h 1233607"/>
                <a:gd name="connsiteX232" fmla="*/ 481134 w 1207718"/>
                <a:gd name="connsiteY232" fmla="*/ 93561 h 1233607"/>
                <a:gd name="connsiteX233" fmla="*/ 480508 w 1207718"/>
                <a:gd name="connsiteY233" fmla="*/ 96843 h 1233607"/>
                <a:gd name="connsiteX234" fmla="*/ 473926 w 1207718"/>
                <a:gd name="connsiteY234" fmla="*/ 105743 h 1233607"/>
                <a:gd name="connsiteX235" fmla="*/ 457276 w 1207718"/>
                <a:gd name="connsiteY235" fmla="*/ 98778 h 1233607"/>
                <a:gd name="connsiteX236" fmla="*/ 465552 w 1207718"/>
                <a:gd name="connsiteY236" fmla="*/ 94860 h 1233607"/>
                <a:gd name="connsiteX237" fmla="*/ 460880 w 1207718"/>
                <a:gd name="connsiteY237" fmla="*/ 89734 h 1233607"/>
                <a:gd name="connsiteX238" fmla="*/ 451867 w 1207718"/>
                <a:gd name="connsiteY238" fmla="*/ 88032 h 1233607"/>
                <a:gd name="connsiteX239" fmla="*/ 434528 w 1207718"/>
                <a:gd name="connsiteY239" fmla="*/ 87363 h 1233607"/>
                <a:gd name="connsiteX240" fmla="*/ 390289 w 1207718"/>
                <a:gd name="connsiteY240" fmla="*/ 89878 h 1233607"/>
                <a:gd name="connsiteX241" fmla="*/ 369389 w 1207718"/>
                <a:gd name="connsiteY241" fmla="*/ 91722 h 1233607"/>
                <a:gd name="connsiteX242" fmla="*/ 394466 w 1207718"/>
                <a:gd name="connsiteY242" fmla="*/ 93639 h 1233607"/>
                <a:gd name="connsiteX243" fmla="*/ 416191 w 1207718"/>
                <a:gd name="connsiteY243" fmla="*/ 102975 h 1233607"/>
                <a:gd name="connsiteX244" fmla="*/ 475028 w 1207718"/>
                <a:gd name="connsiteY244" fmla="*/ 117679 h 1233607"/>
                <a:gd name="connsiteX245" fmla="*/ 436319 w 1207718"/>
                <a:gd name="connsiteY245" fmla="*/ 128901 h 1233607"/>
                <a:gd name="connsiteX246" fmla="*/ 450636 w 1207718"/>
                <a:gd name="connsiteY246" fmla="*/ 152536 h 1233607"/>
                <a:gd name="connsiteX247" fmla="*/ 453427 w 1207718"/>
                <a:gd name="connsiteY247" fmla="*/ 166214 h 1233607"/>
                <a:gd name="connsiteX248" fmla="*/ 478746 w 1207718"/>
                <a:gd name="connsiteY248" fmla="*/ 153218 h 1233607"/>
                <a:gd name="connsiteX249" fmla="*/ 612811 w 1207718"/>
                <a:gd name="connsiteY249" fmla="*/ 196313 h 1233607"/>
                <a:gd name="connsiteX250" fmla="*/ 632551 w 1207718"/>
                <a:gd name="connsiteY250" fmla="*/ 238876 h 1233607"/>
                <a:gd name="connsiteX251" fmla="*/ 633325 w 1207718"/>
                <a:gd name="connsiteY251" fmla="*/ 317037 h 1233607"/>
                <a:gd name="connsiteX252" fmla="*/ 663517 w 1207718"/>
                <a:gd name="connsiteY252" fmla="*/ 347605 h 1233607"/>
                <a:gd name="connsiteX253" fmla="*/ 683257 w 1207718"/>
                <a:gd name="connsiteY253" fmla="*/ 320520 h 1233607"/>
                <a:gd name="connsiteX254" fmla="*/ 683257 w 1207718"/>
                <a:gd name="connsiteY254" fmla="*/ 370434 h 1233607"/>
                <a:gd name="connsiteX255" fmla="*/ 607779 w 1207718"/>
                <a:gd name="connsiteY255" fmla="*/ 335997 h 1233607"/>
                <a:gd name="connsiteX256" fmla="*/ 570233 w 1207718"/>
                <a:gd name="connsiteY256" fmla="*/ 384751 h 1233607"/>
                <a:gd name="connsiteX257" fmla="*/ 481208 w 1207718"/>
                <a:gd name="connsiteY257" fmla="*/ 384364 h 1233607"/>
                <a:gd name="connsiteX258" fmla="*/ 474628 w 1207718"/>
                <a:gd name="connsiteY258" fmla="*/ 379721 h 1233607"/>
                <a:gd name="connsiteX259" fmla="*/ 468822 w 1207718"/>
                <a:gd name="connsiteY259" fmla="*/ 312007 h 1233607"/>
                <a:gd name="connsiteX260" fmla="*/ 494755 w 1207718"/>
                <a:gd name="connsiteY260" fmla="*/ 298464 h 1233607"/>
                <a:gd name="connsiteX261" fmla="*/ 522624 w 1207718"/>
                <a:gd name="connsiteY261" fmla="*/ 307364 h 1233607"/>
                <a:gd name="connsiteX262" fmla="*/ 533849 w 1207718"/>
                <a:gd name="connsiteY262" fmla="*/ 328258 h 1233607"/>
                <a:gd name="connsiteX263" fmla="*/ 526495 w 1207718"/>
                <a:gd name="connsiteY263" fmla="*/ 350700 h 1233607"/>
                <a:gd name="connsiteX264" fmla="*/ 491659 w 1207718"/>
                <a:gd name="connsiteY264" fmla="*/ 353796 h 1233607"/>
                <a:gd name="connsiteX265" fmla="*/ 489336 w 1207718"/>
                <a:gd name="connsiteY265" fmla="*/ 325550 h 1233607"/>
                <a:gd name="connsiteX266" fmla="*/ 512173 w 1207718"/>
                <a:gd name="connsiteY266" fmla="*/ 323228 h 1233607"/>
                <a:gd name="connsiteX267" fmla="*/ 517592 w 1207718"/>
                <a:gd name="connsiteY267" fmla="*/ 333288 h 1233607"/>
                <a:gd name="connsiteX268" fmla="*/ 514109 w 1207718"/>
                <a:gd name="connsiteY268" fmla="*/ 342188 h 1233607"/>
                <a:gd name="connsiteX269" fmla="*/ 504045 w 1207718"/>
                <a:gd name="connsiteY269" fmla="*/ 340640 h 1233607"/>
                <a:gd name="connsiteX270" fmla="*/ 511399 w 1207718"/>
                <a:gd name="connsiteY270" fmla="*/ 332901 h 1233607"/>
                <a:gd name="connsiteX271" fmla="*/ 508690 w 1207718"/>
                <a:gd name="connsiteY271" fmla="*/ 327484 h 1233607"/>
                <a:gd name="connsiteX272" fmla="*/ 493594 w 1207718"/>
                <a:gd name="connsiteY272" fmla="*/ 329032 h 1233607"/>
                <a:gd name="connsiteX273" fmla="*/ 495142 w 1207718"/>
                <a:gd name="connsiteY273" fmla="*/ 349540 h 1233607"/>
                <a:gd name="connsiteX274" fmla="*/ 522237 w 1207718"/>
                <a:gd name="connsiteY274" fmla="*/ 346831 h 1233607"/>
                <a:gd name="connsiteX275" fmla="*/ 528043 w 1207718"/>
                <a:gd name="connsiteY275" fmla="*/ 328645 h 1233607"/>
                <a:gd name="connsiteX276" fmla="*/ 519141 w 1207718"/>
                <a:gd name="connsiteY276" fmla="*/ 311620 h 1233607"/>
                <a:gd name="connsiteX277" fmla="*/ 495142 w 1207718"/>
                <a:gd name="connsiteY277" fmla="*/ 303881 h 1233607"/>
                <a:gd name="connsiteX278" fmla="*/ 473080 w 1207718"/>
                <a:gd name="connsiteY278" fmla="*/ 315489 h 1233607"/>
                <a:gd name="connsiteX279" fmla="*/ 480047 w 1207718"/>
                <a:gd name="connsiteY279" fmla="*/ 374303 h 1233607"/>
                <a:gd name="connsiteX280" fmla="*/ 492820 w 1207718"/>
                <a:gd name="connsiteY280" fmla="*/ 381655 h 1233607"/>
                <a:gd name="connsiteX281" fmla="*/ 554751 w 1207718"/>
                <a:gd name="connsiteY281" fmla="*/ 365017 h 1233607"/>
                <a:gd name="connsiteX282" fmla="*/ 585329 w 1207718"/>
                <a:gd name="connsiteY282" fmla="*/ 325550 h 1233607"/>
                <a:gd name="connsiteX283" fmla="*/ 522624 w 1207718"/>
                <a:gd name="connsiteY283" fmla="*/ 277183 h 1233607"/>
                <a:gd name="connsiteX284" fmla="*/ 576814 w 1207718"/>
                <a:gd name="connsiteY284" fmla="*/ 247002 h 1233607"/>
                <a:gd name="connsiteX285" fmla="*/ 554751 w 1207718"/>
                <a:gd name="connsiteY285" fmla="*/ 274474 h 1233607"/>
                <a:gd name="connsiteX286" fmla="*/ 593070 w 1207718"/>
                <a:gd name="connsiteY286" fmla="*/ 288017 h 1233607"/>
                <a:gd name="connsiteX287" fmla="*/ 619391 w 1207718"/>
                <a:gd name="connsiteY287" fmla="*/ 233846 h 1233607"/>
                <a:gd name="connsiteX288" fmla="*/ 603521 w 1207718"/>
                <a:gd name="connsiteY288" fmla="*/ 203665 h 1233607"/>
                <a:gd name="connsiteX289" fmla="*/ 481976 w 1207718"/>
                <a:gd name="connsiteY289" fmla="*/ 164542 h 1233607"/>
                <a:gd name="connsiteX290" fmla="*/ 455834 w 1207718"/>
                <a:gd name="connsiteY290" fmla="*/ 178012 h 1233607"/>
                <a:gd name="connsiteX291" fmla="*/ 456206 w 1207718"/>
                <a:gd name="connsiteY291" fmla="*/ 179835 h 1233607"/>
                <a:gd name="connsiteX292" fmla="*/ 443287 w 1207718"/>
                <a:gd name="connsiteY292" fmla="*/ 231059 h 1233607"/>
                <a:gd name="connsiteX293" fmla="*/ 405256 w 1207718"/>
                <a:gd name="connsiteY293" fmla="*/ 263468 h 1233607"/>
                <a:gd name="connsiteX294" fmla="*/ 392913 w 1207718"/>
                <a:gd name="connsiteY294" fmla="*/ 265435 h 1233607"/>
                <a:gd name="connsiteX295" fmla="*/ 387344 w 1207718"/>
                <a:gd name="connsiteY295" fmla="*/ 283180 h 1233607"/>
                <a:gd name="connsiteX296" fmla="*/ 418116 w 1207718"/>
                <a:gd name="connsiteY296" fmla="*/ 390168 h 1233607"/>
                <a:gd name="connsiteX297" fmla="*/ 676290 w 1207718"/>
                <a:gd name="connsiteY297" fmla="*/ 419188 h 1233607"/>
                <a:gd name="connsiteX298" fmla="*/ 712674 w 1207718"/>
                <a:gd name="connsiteY298" fmla="*/ 94549 h 1233607"/>
                <a:gd name="connsiteX299" fmla="*/ 713835 w 1207718"/>
                <a:gd name="connsiteY299" fmla="*/ 86424 h 1233607"/>
                <a:gd name="connsiteX300" fmla="*/ 721964 w 1207718"/>
                <a:gd name="connsiteY300" fmla="*/ 87198 h 1233607"/>
                <a:gd name="connsiteX301" fmla="*/ 683644 w 1207718"/>
                <a:gd name="connsiteY301" fmla="*/ 428474 h 1233607"/>
                <a:gd name="connsiteX302" fmla="*/ 540042 w 1207718"/>
                <a:gd name="connsiteY302" fmla="*/ 469731 h 1233607"/>
                <a:gd name="connsiteX303" fmla="*/ 524773 w 1207718"/>
                <a:gd name="connsiteY303" fmla="*/ 464954 h 1233607"/>
                <a:gd name="connsiteX304" fmla="*/ 521922 w 1207718"/>
                <a:gd name="connsiteY304" fmla="*/ 467134 h 1233607"/>
                <a:gd name="connsiteX305" fmla="*/ 402683 w 1207718"/>
                <a:gd name="connsiteY305" fmla="*/ 409459 h 1233607"/>
                <a:gd name="connsiteX306" fmla="*/ 276088 w 1207718"/>
                <a:gd name="connsiteY306" fmla="*/ 354107 h 1233607"/>
                <a:gd name="connsiteX307" fmla="*/ 221483 w 1207718"/>
                <a:gd name="connsiteY307" fmla="*/ 421495 h 1233607"/>
                <a:gd name="connsiteX308" fmla="*/ 222672 w 1207718"/>
                <a:gd name="connsiteY308" fmla="*/ 438194 h 1233607"/>
                <a:gd name="connsiteX309" fmla="*/ 224808 w 1207718"/>
                <a:gd name="connsiteY309" fmla="*/ 439435 h 1233607"/>
                <a:gd name="connsiteX310" fmla="*/ 269465 w 1207718"/>
                <a:gd name="connsiteY310" fmla="*/ 498143 h 1233607"/>
                <a:gd name="connsiteX311" fmla="*/ 270613 w 1207718"/>
                <a:gd name="connsiteY311" fmla="*/ 502585 h 1233607"/>
                <a:gd name="connsiteX312" fmla="*/ 279136 w 1207718"/>
                <a:gd name="connsiteY312" fmla="*/ 505745 h 1233607"/>
                <a:gd name="connsiteX313" fmla="*/ 306285 w 1207718"/>
                <a:gd name="connsiteY313" fmla="*/ 504681 h 1233607"/>
                <a:gd name="connsiteX314" fmla="*/ 345386 w 1207718"/>
                <a:gd name="connsiteY314" fmla="*/ 440038 h 1233607"/>
                <a:gd name="connsiteX315" fmla="*/ 326416 w 1207718"/>
                <a:gd name="connsiteY315" fmla="*/ 414104 h 1233607"/>
                <a:gd name="connsiteX316" fmla="*/ 295058 w 1207718"/>
                <a:gd name="connsiteY316" fmla="*/ 409459 h 1233607"/>
                <a:gd name="connsiteX317" fmla="*/ 275314 w 1207718"/>
                <a:gd name="connsiteY317" fmla="*/ 423781 h 1233607"/>
                <a:gd name="connsiteX318" fmla="*/ 271442 w 1207718"/>
                <a:gd name="connsiteY318" fmla="*/ 447780 h 1233607"/>
                <a:gd name="connsiteX319" fmla="*/ 288089 w 1207718"/>
                <a:gd name="connsiteY319" fmla="*/ 449715 h 1233607"/>
                <a:gd name="connsiteX320" fmla="*/ 267571 w 1207718"/>
                <a:gd name="connsiteY320" fmla="*/ 455135 h 1233607"/>
                <a:gd name="connsiteX321" fmla="*/ 267184 w 1207718"/>
                <a:gd name="connsiteY321" fmla="*/ 455135 h 1233607"/>
                <a:gd name="connsiteX322" fmla="*/ 266796 w 1207718"/>
                <a:gd name="connsiteY322" fmla="*/ 455522 h 1233607"/>
                <a:gd name="connsiteX323" fmla="*/ 269506 w 1207718"/>
                <a:gd name="connsiteY323" fmla="*/ 463650 h 1233607"/>
                <a:gd name="connsiteX324" fmla="*/ 257892 w 1207718"/>
                <a:gd name="connsiteY324" fmla="*/ 441974 h 1233607"/>
                <a:gd name="connsiteX325" fmla="*/ 252859 w 1207718"/>
                <a:gd name="connsiteY325" fmla="*/ 452425 h 1233607"/>
                <a:gd name="connsiteX326" fmla="*/ 263312 w 1207718"/>
                <a:gd name="connsiteY326" fmla="*/ 420297 h 1233607"/>
                <a:gd name="connsiteX327" fmla="*/ 250149 w 1207718"/>
                <a:gd name="connsiteY327" fmla="*/ 428813 h 1233607"/>
                <a:gd name="connsiteX328" fmla="*/ 276088 w 1207718"/>
                <a:gd name="connsiteY328" fmla="*/ 405588 h 1233607"/>
                <a:gd name="connsiteX329" fmla="*/ 277249 w 1207718"/>
                <a:gd name="connsiteY329" fmla="*/ 404814 h 1233607"/>
                <a:gd name="connsiteX330" fmla="*/ 262151 w 1207718"/>
                <a:gd name="connsiteY330" fmla="*/ 407524 h 1233607"/>
                <a:gd name="connsiteX331" fmla="*/ 290025 w 1207718"/>
                <a:gd name="connsiteY331" fmla="*/ 398621 h 1233607"/>
                <a:gd name="connsiteX332" fmla="*/ 292348 w 1207718"/>
                <a:gd name="connsiteY332" fmla="*/ 398234 h 1233607"/>
                <a:gd name="connsiteX333" fmla="*/ 293509 w 1207718"/>
                <a:gd name="connsiteY333" fmla="*/ 397847 h 1233607"/>
                <a:gd name="connsiteX334" fmla="*/ 283443 w 1207718"/>
                <a:gd name="connsiteY334" fmla="*/ 392428 h 1233607"/>
                <a:gd name="connsiteX335" fmla="*/ 324480 w 1207718"/>
                <a:gd name="connsiteY335" fmla="*/ 400169 h 1233607"/>
                <a:gd name="connsiteX336" fmla="*/ 332610 w 1207718"/>
                <a:gd name="connsiteY336" fmla="*/ 404427 h 1233607"/>
                <a:gd name="connsiteX337" fmla="*/ 356613 w 1207718"/>
                <a:gd name="connsiteY337" fmla="*/ 437329 h 1233607"/>
                <a:gd name="connsiteX338" fmla="*/ 308995 w 1207718"/>
                <a:gd name="connsiteY338" fmla="*/ 515906 h 1233607"/>
                <a:gd name="connsiteX339" fmla="*/ 277213 w 1207718"/>
                <a:gd name="connsiteY339" fmla="*/ 517164 h 1233607"/>
                <a:gd name="connsiteX340" fmla="*/ 274080 w 1207718"/>
                <a:gd name="connsiteY340" fmla="*/ 516006 h 1233607"/>
                <a:gd name="connsiteX341" fmla="*/ 284639 w 1207718"/>
                <a:gd name="connsiteY341" fmla="*/ 556882 h 1233607"/>
                <a:gd name="connsiteX342" fmla="*/ 199020 w 1207718"/>
                <a:gd name="connsiteY342" fmla="*/ 702414 h 1233607"/>
                <a:gd name="connsiteX343" fmla="*/ 104577 w 1207718"/>
                <a:gd name="connsiteY343" fmla="*/ 708218 h 1233607"/>
                <a:gd name="connsiteX344" fmla="*/ 34132 w 1207718"/>
                <a:gd name="connsiteY344" fmla="*/ 645543 h 1233607"/>
                <a:gd name="connsiteX345" fmla="*/ 80192 w 1207718"/>
                <a:gd name="connsiteY345" fmla="*/ 512071 h 1233607"/>
                <a:gd name="connsiteX346" fmla="*/ 135155 w 1207718"/>
                <a:gd name="connsiteY346" fmla="*/ 506268 h 1233607"/>
                <a:gd name="connsiteX347" fmla="*/ 175410 w 1207718"/>
                <a:gd name="connsiteY347" fmla="*/ 517874 h 1233607"/>
                <a:gd name="connsiteX348" fmla="*/ 203665 w 1207718"/>
                <a:gd name="connsiteY348" fmla="*/ 500465 h 1233607"/>
                <a:gd name="connsiteX349" fmla="*/ 186634 w 1207718"/>
                <a:gd name="connsiteY349" fmla="*/ 481121 h 1233607"/>
                <a:gd name="connsiteX350" fmla="*/ 224179 w 1207718"/>
                <a:gd name="connsiteY350" fmla="*/ 489632 h 1233607"/>
                <a:gd name="connsiteX351" fmla="*/ 185473 w 1207718"/>
                <a:gd name="connsiteY351" fmla="*/ 540700 h 1233607"/>
                <a:gd name="connsiteX352" fmla="*/ 216051 w 1207718"/>
                <a:gd name="connsiteY352" fmla="*/ 577066 h 1233607"/>
                <a:gd name="connsiteX353" fmla="*/ 200568 w 1207718"/>
                <a:gd name="connsiteY353" fmla="*/ 644383 h 1233607"/>
                <a:gd name="connsiteX354" fmla="*/ 195924 w 1207718"/>
                <a:gd name="connsiteY354" fmla="*/ 648639 h 1233607"/>
                <a:gd name="connsiteX355" fmla="*/ 143670 w 1207718"/>
                <a:gd name="connsiteY355" fmla="*/ 641675 h 1233607"/>
                <a:gd name="connsiteX356" fmla="*/ 137865 w 1207718"/>
                <a:gd name="connsiteY356" fmla="*/ 619623 h 1233607"/>
                <a:gd name="connsiteX357" fmla="*/ 149476 w 1207718"/>
                <a:gd name="connsiteY357" fmla="*/ 599892 h 1233607"/>
                <a:gd name="connsiteX358" fmla="*/ 166894 w 1207718"/>
                <a:gd name="connsiteY358" fmla="*/ 595249 h 1233607"/>
                <a:gd name="connsiteX359" fmla="*/ 182764 w 1207718"/>
                <a:gd name="connsiteY359" fmla="*/ 604535 h 1233607"/>
                <a:gd name="connsiteX360" fmla="*/ 179280 w 1207718"/>
                <a:gd name="connsiteY360" fmla="*/ 631229 h 1233607"/>
                <a:gd name="connsiteX361" fmla="*/ 157218 w 1207718"/>
                <a:gd name="connsiteY361" fmla="*/ 628521 h 1233607"/>
                <a:gd name="connsiteX362" fmla="*/ 159927 w 1207718"/>
                <a:gd name="connsiteY362" fmla="*/ 610725 h 1233607"/>
                <a:gd name="connsiteX363" fmla="*/ 168055 w 1207718"/>
                <a:gd name="connsiteY363" fmla="*/ 608403 h 1233607"/>
                <a:gd name="connsiteX364" fmla="*/ 174248 w 1207718"/>
                <a:gd name="connsiteY364" fmla="*/ 612659 h 1233607"/>
                <a:gd name="connsiteX365" fmla="*/ 171152 w 1207718"/>
                <a:gd name="connsiteY365" fmla="*/ 620010 h 1233607"/>
                <a:gd name="connsiteX366" fmla="*/ 166894 w 1207718"/>
                <a:gd name="connsiteY366" fmla="*/ 613046 h 1233607"/>
                <a:gd name="connsiteX367" fmla="*/ 162249 w 1207718"/>
                <a:gd name="connsiteY367" fmla="*/ 614206 h 1233607"/>
                <a:gd name="connsiteX368" fmla="*/ 160701 w 1207718"/>
                <a:gd name="connsiteY368" fmla="*/ 625813 h 1233607"/>
                <a:gd name="connsiteX369" fmla="*/ 176571 w 1207718"/>
                <a:gd name="connsiteY369" fmla="*/ 628134 h 1233607"/>
                <a:gd name="connsiteX370" fmla="*/ 179280 w 1207718"/>
                <a:gd name="connsiteY370" fmla="*/ 607243 h 1233607"/>
                <a:gd name="connsiteX371" fmla="*/ 166507 w 1207718"/>
                <a:gd name="connsiteY371" fmla="*/ 599505 h 1233607"/>
                <a:gd name="connsiteX372" fmla="*/ 151799 w 1207718"/>
                <a:gd name="connsiteY372" fmla="*/ 603374 h 1233607"/>
                <a:gd name="connsiteX373" fmla="*/ 142122 w 1207718"/>
                <a:gd name="connsiteY373" fmla="*/ 620396 h 1233607"/>
                <a:gd name="connsiteX374" fmla="*/ 147154 w 1207718"/>
                <a:gd name="connsiteY374" fmla="*/ 638967 h 1233607"/>
                <a:gd name="connsiteX375" fmla="*/ 192827 w 1207718"/>
                <a:gd name="connsiteY375" fmla="*/ 643609 h 1233607"/>
                <a:gd name="connsiteX376" fmla="*/ 200568 w 1207718"/>
                <a:gd name="connsiteY376" fmla="*/ 635485 h 1233607"/>
                <a:gd name="connsiteX377" fmla="*/ 198633 w 1207718"/>
                <a:gd name="connsiteY377" fmla="*/ 585578 h 1233607"/>
                <a:gd name="connsiteX378" fmla="*/ 173861 w 1207718"/>
                <a:gd name="connsiteY378" fmla="*/ 555788 h 1233607"/>
                <a:gd name="connsiteX379" fmla="*/ 126640 w 1207718"/>
                <a:gd name="connsiteY379" fmla="*/ 595249 h 1233607"/>
                <a:gd name="connsiteX380" fmla="*/ 112706 w 1207718"/>
                <a:gd name="connsiteY380" fmla="*/ 548824 h 1233607"/>
                <a:gd name="connsiteX381" fmla="*/ 129736 w 1207718"/>
                <a:gd name="connsiteY381" fmla="*/ 570489 h 1233607"/>
                <a:gd name="connsiteX382" fmla="*/ 146380 w 1207718"/>
                <a:gd name="connsiteY382" fmla="*/ 543795 h 1233607"/>
                <a:gd name="connsiteX383" fmla="*/ 116576 w 1207718"/>
                <a:gd name="connsiteY383" fmla="*/ 515553 h 1233607"/>
                <a:gd name="connsiteX384" fmla="*/ 85224 w 1207718"/>
                <a:gd name="connsiteY384" fmla="*/ 522517 h 1233607"/>
                <a:gd name="connsiteX385" fmla="*/ 44583 w 1207718"/>
                <a:gd name="connsiteY385" fmla="*/ 640514 h 1233607"/>
                <a:gd name="connsiteX386" fmla="*/ 108448 w 1207718"/>
                <a:gd name="connsiteY386" fmla="*/ 696998 h 1233607"/>
                <a:gd name="connsiteX387" fmla="*/ 193988 w 1207718"/>
                <a:gd name="connsiteY387" fmla="*/ 691969 h 1233607"/>
                <a:gd name="connsiteX388" fmla="*/ 273022 w 1207718"/>
                <a:gd name="connsiteY388" fmla="*/ 557589 h 1233607"/>
                <a:gd name="connsiteX389" fmla="*/ 260987 w 1207718"/>
                <a:gd name="connsiteY389" fmla="*/ 511168 h 1233607"/>
                <a:gd name="connsiteX390" fmla="*/ 248407 w 1207718"/>
                <a:gd name="connsiteY390" fmla="*/ 506519 h 1233607"/>
                <a:gd name="connsiteX391" fmla="*/ 212210 w 1207718"/>
                <a:gd name="connsiteY391" fmla="*/ 457070 h 1233607"/>
                <a:gd name="connsiteX392" fmla="*/ 211440 w 1207718"/>
                <a:gd name="connsiteY392" fmla="*/ 445016 h 1233607"/>
                <a:gd name="connsiteX393" fmla="*/ 156831 w 1207718"/>
                <a:gd name="connsiteY393" fmla="*/ 413417 h 1233607"/>
                <a:gd name="connsiteX394" fmla="*/ 140081 w 1207718"/>
                <a:gd name="connsiteY394" fmla="*/ 411081 h 1233607"/>
                <a:gd name="connsiteX395" fmla="*/ 130907 w 1207718"/>
                <a:gd name="connsiteY395" fmla="*/ 417189 h 1233607"/>
                <a:gd name="connsiteX396" fmla="*/ 1620 w 1207718"/>
                <a:gd name="connsiteY396" fmla="*/ 448097 h 1233607"/>
                <a:gd name="connsiteX397" fmla="*/ 0 w 1207718"/>
                <a:gd name="connsiteY397" fmla="*/ 448244 h 1233607"/>
                <a:gd name="connsiteX398" fmla="*/ 3862 w 1207718"/>
                <a:gd name="connsiteY398" fmla="*/ 435804 h 1233607"/>
                <a:gd name="connsiteX399" fmla="*/ 14805 w 1207718"/>
                <a:gd name="connsiteY399" fmla="*/ 434726 h 1233607"/>
                <a:gd name="connsiteX400" fmla="*/ 65664 w 1207718"/>
                <a:gd name="connsiteY400" fmla="*/ 426222 h 1233607"/>
                <a:gd name="connsiteX401" fmla="*/ 120779 w 1207718"/>
                <a:gd name="connsiteY401" fmla="*/ 408389 h 1233607"/>
                <a:gd name="connsiteX402" fmla="*/ 88176 w 1207718"/>
                <a:gd name="connsiteY402" fmla="*/ 403842 h 1233607"/>
                <a:gd name="connsiteX403" fmla="*/ 20972 w 1207718"/>
                <a:gd name="connsiteY403" fmla="*/ 421542 h 1233607"/>
                <a:gd name="connsiteX404" fmla="*/ 13231 w 1207718"/>
                <a:gd name="connsiteY404" fmla="*/ 418834 h 1233607"/>
                <a:gd name="connsiteX405" fmla="*/ 15940 w 1207718"/>
                <a:gd name="connsiteY405" fmla="*/ 411096 h 1233607"/>
                <a:gd name="connsiteX406" fmla="*/ 87595 w 1207718"/>
                <a:gd name="connsiteY406" fmla="*/ 391994 h 1233607"/>
                <a:gd name="connsiteX407" fmla="*/ 136967 w 1207718"/>
                <a:gd name="connsiteY407" fmla="*/ 398885 h 1233607"/>
                <a:gd name="connsiteX408" fmla="*/ 176129 w 1207718"/>
                <a:gd name="connsiteY408" fmla="*/ 371152 h 1233607"/>
                <a:gd name="connsiteX409" fmla="*/ 245098 w 1207718"/>
                <a:gd name="connsiteY409" fmla="*/ 232607 h 1233607"/>
                <a:gd name="connsiteX410" fmla="*/ 286807 w 1207718"/>
                <a:gd name="connsiteY410" fmla="*/ 127934 h 1233607"/>
                <a:gd name="connsiteX411" fmla="*/ 310386 w 1207718"/>
                <a:gd name="connsiteY411" fmla="*/ 106937 h 1233607"/>
                <a:gd name="connsiteX412" fmla="*/ 308201 w 1207718"/>
                <a:gd name="connsiteY412" fmla="*/ 107678 h 1233607"/>
                <a:gd name="connsiteX413" fmla="*/ 311874 w 1207718"/>
                <a:gd name="connsiteY413" fmla="*/ 105611 h 1233607"/>
                <a:gd name="connsiteX414" fmla="*/ 318366 w 1207718"/>
                <a:gd name="connsiteY414" fmla="*/ 99831 h 1233607"/>
                <a:gd name="connsiteX415" fmla="*/ 325838 w 1207718"/>
                <a:gd name="connsiteY415" fmla="*/ 97755 h 1233607"/>
                <a:gd name="connsiteX416" fmla="*/ 352391 w 1207718"/>
                <a:gd name="connsiteY416" fmla="*/ 82815 h 1233607"/>
                <a:gd name="connsiteX417" fmla="*/ 410811 w 1207718"/>
                <a:gd name="connsiteY417" fmla="*/ 70142 h 1233607"/>
                <a:gd name="connsiteX418" fmla="*/ 461922 w 1207718"/>
                <a:gd name="connsiteY418" fmla="*/ 67821 h 1233607"/>
                <a:gd name="connsiteX419" fmla="*/ 492512 w 1207718"/>
                <a:gd name="connsiteY419" fmla="*/ 56212 h 1233607"/>
                <a:gd name="connsiteX420" fmla="*/ 481283 w 1207718"/>
                <a:gd name="connsiteY420" fmla="*/ 46151 h 1233607"/>
                <a:gd name="connsiteX421" fmla="*/ 497545 w 1207718"/>
                <a:gd name="connsiteY421" fmla="*/ 56986 h 1233607"/>
                <a:gd name="connsiteX422" fmla="*/ 489027 w 1207718"/>
                <a:gd name="connsiteY422" fmla="*/ 80977 h 1233607"/>
                <a:gd name="connsiteX423" fmla="*/ 487344 w 1207718"/>
                <a:gd name="connsiteY423" fmla="*/ 82691 h 1233607"/>
                <a:gd name="connsiteX424" fmla="*/ 490158 w 1207718"/>
                <a:gd name="connsiteY424" fmla="*/ 83222 h 1233607"/>
                <a:gd name="connsiteX425" fmla="*/ 498285 w 1207718"/>
                <a:gd name="connsiteY425" fmla="*/ 85156 h 1233607"/>
                <a:gd name="connsiteX426" fmla="*/ 639543 w 1207718"/>
                <a:gd name="connsiteY426" fmla="*/ 53825 h 1233607"/>
                <a:gd name="connsiteX427" fmla="*/ 653004 w 1207718"/>
                <a:gd name="connsiteY427" fmla="*/ 23696 h 1233607"/>
                <a:gd name="connsiteX428" fmla="*/ 616210 w 1207718"/>
                <a:gd name="connsiteY428" fmla="*/ 0 h 1233607"/>
                <a:gd name="connsiteX429" fmla="*/ 615064 w 1207718"/>
                <a:gd name="connsiteY429" fmla="*/ 4217 h 1233607"/>
                <a:gd name="connsiteX430" fmla="*/ 601229 w 1207718"/>
                <a:gd name="connsiteY430" fmla="*/ 12436 h 1233607"/>
                <a:gd name="connsiteX431" fmla="*/ 599681 w 1207718"/>
                <a:gd name="connsiteY431" fmla="*/ 14370 h 1233607"/>
                <a:gd name="connsiteX432" fmla="*/ 598907 w 1207718"/>
                <a:gd name="connsiteY432" fmla="*/ 15531 h 1233607"/>
                <a:gd name="connsiteX433" fmla="*/ 610517 w 1207718"/>
                <a:gd name="connsiteY433" fmla="*/ 13597 h 1233607"/>
                <a:gd name="connsiteX434" fmla="*/ 572203 w 1207718"/>
                <a:gd name="connsiteY434" fmla="*/ 31390 h 1233607"/>
                <a:gd name="connsiteX435" fmla="*/ 563302 w 1207718"/>
                <a:gd name="connsiteY435" fmla="*/ 32550 h 1233607"/>
                <a:gd name="connsiteX436" fmla="*/ 524601 w 1207718"/>
                <a:gd name="connsiteY436" fmla="*/ 19786 h 1233607"/>
                <a:gd name="connsiteX437" fmla="*/ 517056 w 1207718"/>
                <a:gd name="connsiteY437" fmla="*/ 9995 h 1233607"/>
                <a:gd name="connsiteX438" fmla="*/ 530588 w 1207718"/>
                <a:gd name="connsiteY438" fmla="*/ 8631 h 1233607"/>
                <a:gd name="connsiteX439" fmla="*/ 532342 w 1207718"/>
                <a:gd name="connsiteY439" fmla="*/ 10889 h 1233607"/>
                <a:gd name="connsiteX440" fmla="*/ 562528 w 1207718"/>
                <a:gd name="connsiteY440" fmla="*/ 20946 h 1233607"/>
                <a:gd name="connsiteX441" fmla="*/ 590780 w 1207718"/>
                <a:gd name="connsiteY441" fmla="*/ 6634 h 1233607"/>
                <a:gd name="connsiteX442" fmla="*/ 592185 w 1207718"/>
                <a:gd name="connsiteY442" fmla="*/ 2422 h 123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1207718" h="1233607">
                  <a:moveTo>
                    <a:pt x="797028" y="1010669"/>
                  </a:moveTo>
                  <a:lnTo>
                    <a:pt x="805533" y="1026332"/>
                  </a:lnTo>
                  <a:cubicBezTo>
                    <a:pt x="812867" y="1035254"/>
                    <a:pt x="821882" y="1042785"/>
                    <a:pt x="832138" y="1048400"/>
                  </a:cubicBezTo>
                  <a:lnTo>
                    <a:pt x="845652" y="1052596"/>
                  </a:lnTo>
                  <a:lnTo>
                    <a:pt x="843388" y="1044277"/>
                  </a:lnTo>
                  <a:cubicBezTo>
                    <a:pt x="839983" y="1037385"/>
                    <a:pt x="835169" y="1031049"/>
                    <a:pt x="828977" y="1025729"/>
                  </a:cubicBezTo>
                  <a:cubicBezTo>
                    <a:pt x="821430" y="1019345"/>
                    <a:pt x="812818" y="1014509"/>
                    <a:pt x="803578" y="1011462"/>
                  </a:cubicBezTo>
                  <a:close/>
                  <a:moveTo>
                    <a:pt x="1139851" y="803200"/>
                  </a:moveTo>
                  <a:cubicBezTo>
                    <a:pt x="1140238" y="817133"/>
                    <a:pt x="1141399" y="827196"/>
                    <a:pt x="1127466" y="836098"/>
                  </a:cubicBezTo>
                  <a:cubicBezTo>
                    <a:pt x="1159976" y="832615"/>
                    <a:pt x="1192874" y="856224"/>
                    <a:pt x="1202937" y="883704"/>
                  </a:cubicBezTo>
                  <a:cubicBezTo>
                    <a:pt x="1213386" y="912732"/>
                    <a:pt x="1206033" y="943695"/>
                    <a:pt x="1187455" y="963434"/>
                  </a:cubicBezTo>
                  <a:cubicBezTo>
                    <a:pt x="1171974" y="979689"/>
                    <a:pt x="1151075" y="987817"/>
                    <a:pt x="1125918" y="982785"/>
                  </a:cubicBezTo>
                  <a:cubicBezTo>
                    <a:pt x="1104245" y="978528"/>
                    <a:pt x="1076379" y="959176"/>
                    <a:pt x="1077540" y="927052"/>
                  </a:cubicBezTo>
                  <a:cubicBezTo>
                    <a:pt x="1078314" y="911184"/>
                    <a:pt x="1082571" y="893767"/>
                    <a:pt x="1091086" y="880608"/>
                  </a:cubicBezTo>
                  <a:cubicBezTo>
                    <a:pt x="1098439" y="868996"/>
                    <a:pt x="1114694" y="851193"/>
                    <a:pt x="1138690" y="852741"/>
                  </a:cubicBezTo>
                  <a:cubicBezTo>
                    <a:pt x="1138303" y="859321"/>
                    <a:pt x="1131724" y="864352"/>
                    <a:pt x="1126305" y="865900"/>
                  </a:cubicBezTo>
                  <a:cubicBezTo>
                    <a:pt x="1135981" y="865126"/>
                    <a:pt x="1137142" y="861256"/>
                    <a:pt x="1151849" y="863578"/>
                  </a:cubicBezTo>
                  <a:cubicBezTo>
                    <a:pt x="1165008" y="865513"/>
                    <a:pt x="1176619" y="870932"/>
                    <a:pt x="1187455" y="886026"/>
                  </a:cubicBezTo>
                  <a:cubicBezTo>
                    <a:pt x="1199453" y="903056"/>
                    <a:pt x="1197518" y="935954"/>
                    <a:pt x="1175071" y="954145"/>
                  </a:cubicBezTo>
                  <a:cubicBezTo>
                    <a:pt x="1175071" y="945630"/>
                    <a:pt x="1178941" y="913119"/>
                    <a:pt x="1157654" y="906152"/>
                  </a:cubicBezTo>
                  <a:cubicBezTo>
                    <a:pt x="1163073" y="911958"/>
                    <a:pt x="1154171" y="923182"/>
                    <a:pt x="1149914" y="923956"/>
                  </a:cubicBezTo>
                  <a:cubicBezTo>
                    <a:pt x="1149914" y="913506"/>
                    <a:pt x="1141786" y="894541"/>
                    <a:pt x="1130175" y="891445"/>
                  </a:cubicBezTo>
                  <a:cubicBezTo>
                    <a:pt x="1136368" y="901121"/>
                    <a:pt x="1135207" y="917763"/>
                    <a:pt x="1126692" y="923569"/>
                  </a:cubicBezTo>
                  <a:cubicBezTo>
                    <a:pt x="1119339" y="910022"/>
                    <a:pt x="1102696" y="895702"/>
                    <a:pt x="1089151" y="918150"/>
                  </a:cubicBezTo>
                  <a:cubicBezTo>
                    <a:pt x="1069025" y="951822"/>
                    <a:pt x="1109663" y="978141"/>
                    <a:pt x="1136755" y="978915"/>
                  </a:cubicBezTo>
                  <a:cubicBezTo>
                    <a:pt x="1168878" y="980076"/>
                    <a:pt x="1194809" y="951048"/>
                    <a:pt x="1197905" y="920860"/>
                  </a:cubicBezTo>
                  <a:cubicBezTo>
                    <a:pt x="1200614" y="895702"/>
                    <a:pt x="1194035" y="881382"/>
                    <a:pt x="1185133" y="870545"/>
                  </a:cubicBezTo>
                  <a:cubicBezTo>
                    <a:pt x="1173135" y="856224"/>
                    <a:pt x="1146044" y="841517"/>
                    <a:pt x="1116629" y="850806"/>
                  </a:cubicBezTo>
                  <a:cubicBezTo>
                    <a:pt x="1094182" y="857772"/>
                    <a:pt x="1079475" y="865900"/>
                    <a:pt x="1063607" y="892606"/>
                  </a:cubicBezTo>
                  <a:cubicBezTo>
                    <a:pt x="1051802" y="921634"/>
                    <a:pt x="1047835" y="962563"/>
                    <a:pt x="1047739" y="1009104"/>
                  </a:cubicBezTo>
                  <a:lnTo>
                    <a:pt x="1047919" y="1012784"/>
                  </a:lnTo>
                  <a:lnTo>
                    <a:pt x="1048194" y="1015646"/>
                  </a:lnTo>
                  <a:lnTo>
                    <a:pt x="1048064" y="1015756"/>
                  </a:lnTo>
                  <a:lnTo>
                    <a:pt x="1055092" y="1159275"/>
                  </a:lnTo>
                  <a:lnTo>
                    <a:pt x="1057104" y="1195964"/>
                  </a:lnTo>
                  <a:lnTo>
                    <a:pt x="1048154" y="1203349"/>
                  </a:lnTo>
                  <a:lnTo>
                    <a:pt x="1045803" y="1160049"/>
                  </a:lnTo>
                  <a:lnTo>
                    <a:pt x="1044438" y="1139514"/>
                  </a:lnTo>
                  <a:lnTo>
                    <a:pt x="1029272" y="1117488"/>
                  </a:lnTo>
                  <a:cubicBezTo>
                    <a:pt x="1003826" y="1086683"/>
                    <a:pt x="963635" y="1055770"/>
                    <a:pt x="944773" y="1102793"/>
                  </a:cubicBezTo>
                  <a:cubicBezTo>
                    <a:pt x="937034" y="1087312"/>
                    <a:pt x="943225" y="1061382"/>
                    <a:pt x="965666" y="1056351"/>
                  </a:cubicBezTo>
                  <a:cubicBezTo>
                    <a:pt x="983464" y="1052481"/>
                    <a:pt x="1000489" y="1061769"/>
                    <a:pt x="1013644" y="1075315"/>
                  </a:cubicBezTo>
                  <a:cubicBezTo>
                    <a:pt x="1013257" y="1062930"/>
                    <a:pt x="999715" y="1053255"/>
                    <a:pt x="995072" y="1042418"/>
                  </a:cubicBezTo>
                  <a:cubicBezTo>
                    <a:pt x="1014224" y="1045321"/>
                    <a:pt x="1028733" y="1054803"/>
                    <a:pt x="1037923" y="1067187"/>
                  </a:cubicBezTo>
                  <a:lnTo>
                    <a:pt x="1039903" y="1071327"/>
                  </a:lnTo>
                  <a:lnTo>
                    <a:pt x="1039895" y="1071205"/>
                  </a:lnTo>
                  <a:lnTo>
                    <a:pt x="1040146" y="1016343"/>
                  </a:lnTo>
                  <a:lnTo>
                    <a:pt x="1038900" y="1014873"/>
                  </a:lnTo>
                  <a:cubicBezTo>
                    <a:pt x="1042773" y="976576"/>
                    <a:pt x="1031155" y="939439"/>
                    <a:pt x="1006759" y="909653"/>
                  </a:cubicBezTo>
                  <a:cubicBezTo>
                    <a:pt x="982362" y="880253"/>
                    <a:pt x="947896" y="861685"/>
                    <a:pt x="909946" y="857817"/>
                  </a:cubicBezTo>
                  <a:cubicBezTo>
                    <a:pt x="879353" y="855109"/>
                    <a:pt x="849922" y="864006"/>
                    <a:pt x="826299" y="883348"/>
                  </a:cubicBezTo>
                  <a:cubicBezTo>
                    <a:pt x="802677" y="902690"/>
                    <a:pt x="788349" y="930155"/>
                    <a:pt x="785251" y="960329"/>
                  </a:cubicBezTo>
                  <a:cubicBezTo>
                    <a:pt x="784089" y="972707"/>
                    <a:pt x="785493" y="984748"/>
                    <a:pt x="789020" y="995924"/>
                  </a:cubicBezTo>
                  <a:lnTo>
                    <a:pt x="791499" y="1000489"/>
                  </a:lnTo>
                  <a:lnTo>
                    <a:pt x="806625" y="1002418"/>
                  </a:lnTo>
                  <a:cubicBezTo>
                    <a:pt x="816979" y="1005900"/>
                    <a:pt x="826654" y="1011414"/>
                    <a:pt x="835169" y="1018765"/>
                  </a:cubicBezTo>
                  <a:cubicBezTo>
                    <a:pt x="842329" y="1024956"/>
                    <a:pt x="847893" y="1032283"/>
                    <a:pt x="851824" y="1040239"/>
                  </a:cubicBezTo>
                  <a:lnTo>
                    <a:pt x="856058" y="1055827"/>
                  </a:lnTo>
                  <a:lnTo>
                    <a:pt x="866186" y="1058972"/>
                  </a:lnTo>
                  <a:cubicBezTo>
                    <a:pt x="905299" y="1062453"/>
                    <a:pt x="940539" y="1033827"/>
                    <a:pt x="944024" y="994757"/>
                  </a:cubicBezTo>
                  <a:cubicBezTo>
                    <a:pt x="945186" y="985860"/>
                    <a:pt x="943637" y="977349"/>
                    <a:pt x="940539" y="969226"/>
                  </a:cubicBezTo>
                  <a:cubicBezTo>
                    <a:pt x="931632" y="955300"/>
                    <a:pt x="919240" y="949884"/>
                    <a:pt x="911107" y="954526"/>
                  </a:cubicBezTo>
                  <a:cubicBezTo>
                    <a:pt x="899490" y="960329"/>
                    <a:pt x="896392" y="967678"/>
                    <a:pt x="895230" y="974642"/>
                  </a:cubicBezTo>
                  <a:cubicBezTo>
                    <a:pt x="894068" y="982765"/>
                    <a:pt x="902201" y="994757"/>
                    <a:pt x="916529" y="981218"/>
                  </a:cubicBezTo>
                  <a:cubicBezTo>
                    <a:pt x="913431" y="1000560"/>
                    <a:pt x="884000" y="1002494"/>
                    <a:pt x="877417" y="983926"/>
                  </a:cubicBezTo>
                  <a:cubicBezTo>
                    <a:pt x="874319" y="975028"/>
                    <a:pt x="876255" y="949497"/>
                    <a:pt x="894068" y="937118"/>
                  </a:cubicBezTo>
                  <a:cubicBezTo>
                    <a:pt x="883613" y="930929"/>
                    <a:pt x="873931" y="927447"/>
                    <a:pt x="864637" y="926674"/>
                  </a:cubicBezTo>
                  <a:cubicBezTo>
                    <a:pt x="850309" y="925513"/>
                    <a:pt x="833270" y="928608"/>
                    <a:pt x="826299" y="939439"/>
                  </a:cubicBezTo>
                  <a:cubicBezTo>
                    <a:pt x="824363" y="941760"/>
                    <a:pt x="822814" y="944855"/>
                    <a:pt x="822040" y="947563"/>
                  </a:cubicBezTo>
                  <a:cubicBezTo>
                    <a:pt x="817780" y="961489"/>
                    <a:pt x="824363" y="976576"/>
                    <a:pt x="838304" y="980831"/>
                  </a:cubicBezTo>
                  <a:cubicBezTo>
                    <a:pt x="843726" y="982378"/>
                    <a:pt x="849147" y="981991"/>
                    <a:pt x="854182" y="979284"/>
                  </a:cubicBezTo>
                  <a:cubicBezTo>
                    <a:pt x="858829" y="976576"/>
                    <a:pt x="862701" y="972320"/>
                    <a:pt x="864250" y="967292"/>
                  </a:cubicBezTo>
                  <a:cubicBezTo>
                    <a:pt x="865412" y="963036"/>
                    <a:pt x="865025" y="958781"/>
                    <a:pt x="863088" y="954913"/>
                  </a:cubicBezTo>
                  <a:cubicBezTo>
                    <a:pt x="861152" y="951431"/>
                    <a:pt x="857667" y="948723"/>
                    <a:pt x="853794" y="947563"/>
                  </a:cubicBezTo>
                  <a:cubicBezTo>
                    <a:pt x="847211" y="945629"/>
                    <a:pt x="840628" y="949110"/>
                    <a:pt x="838691" y="955300"/>
                  </a:cubicBezTo>
                  <a:cubicBezTo>
                    <a:pt x="837142" y="960329"/>
                    <a:pt x="839853" y="965357"/>
                    <a:pt x="844500" y="966518"/>
                  </a:cubicBezTo>
                  <a:cubicBezTo>
                    <a:pt x="848373" y="967678"/>
                    <a:pt x="851858" y="965744"/>
                    <a:pt x="853020" y="962263"/>
                  </a:cubicBezTo>
                  <a:cubicBezTo>
                    <a:pt x="853407" y="961102"/>
                    <a:pt x="853407" y="959555"/>
                    <a:pt x="852633" y="958394"/>
                  </a:cubicBezTo>
                  <a:cubicBezTo>
                    <a:pt x="851471" y="961876"/>
                    <a:pt x="846437" y="960329"/>
                    <a:pt x="846437" y="956847"/>
                  </a:cubicBezTo>
                  <a:cubicBezTo>
                    <a:pt x="846049" y="954526"/>
                    <a:pt x="848373" y="952592"/>
                    <a:pt x="850696" y="952592"/>
                  </a:cubicBezTo>
                  <a:cubicBezTo>
                    <a:pt x="853407" y="952979"/>
                    <a:pt x="854569" y="954139"/>
                    <a:pt x="855731" y="956073"/>
                  </a:cubicBezTo>
                  <a:cubicBezTo>
                    <a:pt x="856892" y="958008"/>
                    <a:pt x="857280" y="961102"/>
                    <a:pt x="856505" y="963423"/>
                  </a:cubicBezTo>
                  <a:cubicBezTo>
                    <a:pt x="854956" y="968452"/>
                    <a:pt x="849147" y="971547"/>
                    <a:pt x="843726" y="969999"/>
                  </a:cubicBezTo>
                  <a:cubicBezTo>
                    <a:pt x="837142" y="968065"/>
                    <a:pt x="833270" y="961102"/>
                    <a:pt x="835206" y="954526"/>
                  </a:cubicBezTo>
                  <a:cubicBezTo>
                    <a:pt x="837917" y="946016"/>
                    <a:pt x="846437" y="941760"/>
                    <a:pt x="854569" y="944081"/>
                  </a:cubicBezTo>
                  <a:cubicBezTo>
                    <a:pt x="859603" y="945629"/>
                    <a:pt x="863863" y="949110"/>
                    <a:pt x="866186" y="953366"/>
                  </a:cubicBezTo>
                  <a:cubicBezTo>
                    <a:pt x="868510" y="958008"/>
                    <a:pt x="868897" y="963036"/>
                    <a:pt x="867348" y="968065"/>
                  </a:cubicBezTo>
                  <a:cubicBezTo>
                    <a:pt x="865412" y="974255"/>
                    <a:pt x="861539" y="979284"/>
                    <a:pt x="855731" y="982378"/>
                  </a:cubicBezTo>
                  <a:cubicBezTo>
                    <a:pt x="849922" y="985473"/>
                    <a:pt x="843726" y="985860"/>
                    <a:pt x="837530" y="983926"/>
                  </a:cubicBezTo>
                  <a:cubicBezTo>
                    <a:pt x="821652" y="979284"/>
                    <a:pt x="812746" y="962263"/>
                    <a:pt x="817393" y="946402"/>
                  </a:cubicBezTo>
                  <a:cubicBezTo>
                    <a:pt x="818167" y="944855"/>
                    <a:pt x="818554" y="943308"/>
                    <a:pt x="819329" y="941760"/>
                  </a:cubicBezTo>
                  <a:cubicBezTo>
                    <a:pt x="825525" y="925126"/>
                    <a:pt x="845662" y="910813"/>
                    <a:pt x="866186" y="911200"/>
                  </a:cubicBezTo>
                  <a:cubicBezTo>
                    <a:pt x="881289" y="911200"/>
                    <a:pt x="891745" y="917003"/>
                    <a:pt x="902201" y="923966"/>
                  </a:cubicBezTo>
                  <a:cubicBezTo>
                    <a:pt x="900264" y="906171"/>
                    <a:pt x="910333" y="882961"/>
                    <a:pt x="930083" y="880253"/>
                  </a:cubicBezTo>
                  <a:cubicBezTo>
                    <a:pt x="944024" y="878319"/>
                    <a:pt x="956416" y="891085"/>
                    <a:pt x="947122" y="906558"/>
                  </a:cubicBezTo>
                  <a:cubicBezTo>
                    <a:pt x="950607" y="891085"/>
                    <a:pt x="932794" y="892632"/>
                    <a:pt x="927759" y="898822"/>
                  </a:cubicBezTo>
                  <a:cubicBezTo>
                    <a:pt x="923112" y="904237"/>
                    <a:pt x="918465" y="915069"/>
                    <a:pt x="922338" y="925126"/>
                  </a:cubicBezTo>
                  <a:cubicBezTo>
                    <a:pt x="925436" y="934024"/>
                    <a:pt x="935504" y="941374"/>
                    <a:pt x="942475" y="952592"/>
                  </a:cubicBezTo>
                  <a:cubicBezTo>
                    <a:pt x="951382" y="965357"/>
                    <a:pt x="955254" y="980444"/>
                    <a:pt x="953705" y="995918"/>
                  </a:cubicBezTo>
                  <a:cubicBezTo>
                    <a:pt x="949445" y="1040017"/>
                    <a:pt x="909558" y="1072511"/>
                    <a:pt x="865412" y="1068256"/>
                  </a:cubicBezTo>
                  <a:lnTo>
                    <a:pt x="858599" y="1066164"/>
                  </a:lnTo>
                  <a:lnTo>
                    <a:pt x="855525" y="1091456"/>
                  </a:lnTo>
                  <a:cubicBezTo>
                    <a:pt x="852779" y="1099895"/>
                    <a:pt x="848328" y="1107948"/>
                    <a:pt x="842136" y="1115106"/>
                  </a:cubicBezTo>
                  <a:cubicBezTo>
                    <a:pt x="832460" y="1126326"/>
                    <a:pt x="818914" y="1133290"/>
                    <a:pt x="804206" y="1134451"/>
                  </a:cubicBezTo>
                  <a:cubicBezTo>
                    <a:pt x="803432" y="1134451"/>
                    <a:pt x="802658" y="1134451"/>
                    <a:pt x="801884" y="1134451"/>
                  </a:cubicBezTo>
                  <a:cubicBezTo>
                    <a:pt x="784468" y="1139094"/>
                    <a:pt x="760859" y="1133290"/>
                    <a:pt x="751183" y="1123231"/>
                  </a:cubicBezTo>
                  <a:cubicBezTo>
                    <a:pt x="757762" y="1124778"/>
                    <a:pt x="762407" y="1123618"/>
                    <a:pt x="765503" y="1122457"/>
                  </a:cubicBezTo>
                  <a:cubicBezTo>
                    <a:pt x="764729" y="1121683"/>
                    <a:pt x="764342" y="1121296"/>
                    <a:pt x="763568" y="1120909"/>
                  </a:cubicBezTo>
                  <a:cubicBezTo>
                    <a:pt x="763568" y="1120909"/>
                    <a:pt x="763568" y="1120909"/>
                    <a:pt x="763568" y="1120522"/>
                  </a:cubicBezTo>
                  <a:cubicBezTo>
                    <a:pt x="750409" y="1119362"/>
                    <a:pt x="737636" y="1112784"/>
                    <a:pt x="738411" y="1098468"/>
                  </a:cubicBezTo>
                  <a:cubicBezTo>
                    <a:pt x="742281" y="1105820"/>
                    <a:pt x="747699" y="1108915"/>
                    <a:pt x="753505" y="1108141"/>
                  </a:cubicBezTo>
                  <a:cubicBezTo>
                    <a:pt x="742668" y="1103498"/>
                    <a:pt x="731057" y="1088022"/>
                    <a:pt x="737636" y="1072159"/>
                  </a:cubicBezTo>
                  <a:cubicBezTo>
                    <a:pt x="739959" y="1076802"/>
                    <a:pt x="741507" y="1083379"/>
                    <a:pt x="745764" y="1086474"/>
                  </a:cubicBezTo>
                  <a:cubicBezTo>
                    <a:pt x="743055" y="1073706"/>
                    <a:pt x="738024" y="1061712"/>
                    <a:pt x="751570" y="1050879"/>
                  </a:cubicBezTo>
                  <a:cubicBezTo>
                    <a:pt x="750409" y="1055521"/>
                    <a:pt x="748860" y="1059004"/>
                    <a:pt x="751183" y="1063260"/>
                  </a:cubicBezTo>
                  <a:cubicBezTo>
                    <a:pt x="755053" y="1053974"/>
                    <a:pt x="763181" y="1047396"/>
                    <a:pt x="772857" y="1048170"/>
                  </a:cubicBezTo>
                  <a:cubicBezTo>
                    <a:pt x="767825" y="1050105"/>
                    <a:pt x="767051" y="1053200"/>
                    <a:pt x="765503" y="1055908"/>
                  </a:cubicBezTo>
                  <a:cubicBezTo>
                    <a:pt x="773244" y="1051652"/>
                    <a:pt x="787951" y="1059391"/>
                    <a:pt x="783694" y="1070611"/>
                  </a:cubicBezTo>
                  <a:cubicBezTo>
                    <a:pt x="776727" y="1063260"/>
                    <a:pt x="769373" y="1062486"/>
                    <a:pt x="764342" y="1065581"/>
                  </a:cubicBezTo>
                  <a:cubicBezTo>
                    <a:pt x="753505" y="1080284"/>
                    <a:pt x="755827" y="1101564"/>
                    <a:pt x="769760" y="1113558"/>
                  </a:cubicBezTo>
                  <a:cubicBezTo>
                    <a:pt x="779049" y="1121683"/>
                    <a:pt x="791047" y="1125939"/>
                    <a:pt x="803432" y="1124778"/>
                  </a:cubicBezTo>
                  <a:cubicBezTo>
                    <a:pt x="815818" y="1124005"/>
                    <a:pt x="827042" y="1118201"/>
                    <a:pt x="835169" y="1108915"/>
                  </a:cubicBezTo>
                  <a:cubicBezTo>
                    <a:pt x="845813" y="1096727"/>
                    <a:pt x="850457" y="1081251"/>
                    <a:pt x="849344" y="1066161"/>
                  </a:cubicBezTo>
                  <a:lnTo>
                    <a:pt x="848501" y="1063063"/>
                  </a:lnTo>
                  <a:lnTo>
                    <a:pt x="827637" y="1056657"/>
                  </a:lnTo>
                  <a:cubicBezTo>
                    <a:pt x="816267" y="1050473"/>
                    <a:pt x="806283" y="1042169"/>
                    <a:pt x="798175" y="1032328"/>
                  </a:cubicBezTo>
                  <a:lnTo>
                    <a:pt x="785672" y="1009295"/>
                  </a:lnTo>
                  <a:lnTo>
                    <a:pt x="774405" y="1007932"/>
                  </a:lnTo>
                  <a:cubicBezTo>
                    <a:pt x="754666" y="1009479"/>
                    <a:pt x="736475" y="1018378"/>
                    <a:pt x="723316" y="1033468"/>
                  </a:cubicBezTo>
                  <a:cubicBezTo>
                    <a:pt x="707448" y="1052039"/>
                    <a:pt x="700481" y="1074093"/>
                    <a:pt x="703577" y="1095760"/>
                  </a:cubicBezTo>
                  <a:cubicBezTo>
                    <a:pt x="706674" y="1118975"/>
                    <a:pt x="720607" y="1139868"/>
                    <a:pt x="742668" y="1154570"/>
                  </a:cubicBezTo>
                  <a:cubicBezTo>
                    <a:pt x="768986" y="1172368"/>
                    <a:pt x="798401" y="1174303"/>
                    <a:pt x="829364" y="1176624"/>
                  </a:cubicBezTo>
                  <a:lnTo>
                    <a:pt x="865062" y="1180970"/>
                  </a:lnTo>
                  <a:lnTo>
                    <a:pt x="859620" y="1177853"/>
                  </a:lnTo>
                  <a:cubicBezTo>
                    <a:pt x="852656" y="1172820"/>
                    <a:pt x="845305" y="1160043"/>
                    <a:pt x="831764" y="1161205"/>
                  </a:cubicBezTo>
                  <a:cubicBezTo>
                    <a:pt x="839889" y="1152300"/>
                    <a:pt x="848787" y="1155010"/>
                    <a:pt x="857299" y="1152687"/>
                  </a:cubicBezTo>
                  <a:cubicBezTo>
                    <a:pt x="853430" y="1140297"/>
                    <a:pt x="852656" y="1127907"/>
                    <a:pt x="859620" y="1118228"/>
                  </a:cubicBezTo>
                  <a:cubicBezTo>
                    <a:pt x="862715" y="1113582"/>
                    <a:pt x="872387" y="1103515"/>
                    <a:pt x="887862" y="1100805"/>
                  </a:cubicBezTo>
                  <a:cubicBezTo>
                    <a:pt x="897921" y="1098869"/>
                    <a:pt x="910688" y="1101192"/>
                    <a:pt x="920361" y="1113195"/>
                  </a:cubicBezTo>
                  <a:cubicBezTo>
                    <a:pt x="925003" y="1118228"/>
                    <a:pt x="930033" y="1134102"/>
                    <a:pt x="919974" y="1141072"/>
                  </a:cubicBezTo>
                  <a:cubicBezTo>
                    <a:pt x="916105" y="1143782"/>
                    <a:pt x="902564" y="1147266"/>
                    <a:pt x="900243" y="1132166"/>
                  </a:cubicBezTo>
                  <a:cubicBezTo>
                    <a:pt x="906046" y="1145718"/>
                    <a:pt x="915718" y="1142233"/>
                    <a:pt x="918813" y="1138361"/>
                  </a:cubicBezTo>
                  <a:cubicBezTo>
                    <a:pt x="924229" y="1131392"/>
                    <a:pt x="920361" y="1120551"/>
                    <a:pt x="916105" y="1116679"/>
                  </a:cubicBezTo>
                  <a:cubicBezTo>
                    <a:pt x="906433" y="1108936"/>
                    <a:pt x="897534" y="1107774"/>
                    <a:pt x="890184" y="1111259"/>
                  </a:cubicBezTo>
                  <a:cubicBezTo>
                    <a:pt x="878577" y="1116292"/>
                    <a:pt x="874708" y="1121325"/>
                    <a:pt x="874708" y="1135264"/>
                  </a:cubicBezTo>
                  <a:cubicBezTo>
                    <a:pt x="873935" y="1161979"/>
                    <a:pt x="899469" y="1185210"/>
                    <a:pt x="928485" y="1198761"/>
                  </a:cubicBezTo>
                  <a:cubicBezTo>
                    <a:pt x="940092" y="1204182"/>
                    <a:pt x="963692" y="1216571"/>
                    <a:pt x="974524" y="1233607"/>
                  </a:cubicBezTo>
                  <a:cubicBezTo>
                    <a:pt x="961757" y="1228187"/>
                    <a:pt x="946282" y="1224702"/>
                    <a:pt x="933515" y="1223540"/>
                  </a:cubicBezTo>
                  <a:cubicBezTo>
                    <a:pt x="921134" y="1222379"/>
                    <a:pt x="900243" y="1228574"/>
                    <a:pt x="887475" y="1220056"/>
                  </a:cubicBezTo>
                  <a:cubicBezTo>
                    <a:pt x="873935" y="1211151"/>
                    <a:pt x="869292" y="1190630"/>
                    <a:pt x="852269" y="1197212"/>
                  </a:cubicBezTo>
                  <a:lnTo>
                    <a:pt x="862964" y="1190294"/>
                  </a:lnTo>
                  <a:lnTo>
                    <a:pt x="828590" y="1186297"/>
                  </a:lnTo>
                  <a:cubicBezTo>
                    <a:pt x="796466" y="1183976"/>
                    <a:pt x="765890" y="1181654"/>
                    <a:pt x="737249" y="1162696"/>
                  </a:cubicBezTo>
                  <a:cubicBezTo>
                    <a:pt x="712866" y="1146445"/>
                    <a:pt x="697385" y="1123231"/>
                    <a:pt x="693902" y="1097308"/>
                  </a:cubicBezTo>
                  <a:cubicBezTo>
                    <a:pt x="690805" y="1072546"/>
                    <a:pt x="698546" y="1047783"/>
                    <a:pt x="716350" y="1027277"/>
                  </a:cubicBezTo>
                  <a:cubicBezTo>
                    <a:pt x="731057" y="1010253"/>
                    <a:pt x="751570" y="1000193"/>
                    <a:pt x="774018" y="998259"/>
                  </a:cubicBezTo>
                  <a:lnTo>
                    <a:pt x="780102" y="999035"/>
                  </a:lnTo>
                  <a:lnTo>
                    <a:pt x="779968" y="998789"/>
                  </a:lnTo>
                  <a:cubicBezTo>
                    <a:pt x="776102" y="986464"/>
                    <a:pt x="774601" y="973191"/>
                    <a:pt x="775957" y="959555"/>
                  </a:cubicBezTo>
                  <a:cubicBezTo>
                    <a:pt x="779055" y="926674"/>
                    <a:pt x="794932" y="896887"/>
                    <a:pt x="820491" y="875998"/>
                  </a:cubicBezTo>
                  <a:cubicBezTo>
                    <a:pt x="845662" y="855109"/>
                    <a:pt x="877804" y="845438"/>
                    <a:pt x="910720" y="848533"/>
                  </a:cubicBezTo>
                  <a:cubicBezTo>
                    <a:pt x="951382" y="852401"/>
                    <a:pt x="988171" y="872130"/>
                    <a:pt x="1014116" y="903850"/>
                  </a:cubicBezTo>
                  <a:lnTo>
                    <a:pt x="1040566" y="952726"/>
                  </a:lnTo>
                  <a:lnTo>
                    <a:pt x="1048745" y="906299"/>
                  </a:lnTo>
                  <a:cubicBezTo>
                    <a:pt x="1052703" y="892226"/>
                    <a:pt x="1057946" y="879930"/>
                    <a:pt x="1064768" y="869771"/>
                  </a:cubicBezTo>
                  <a:cubicBezTo>
                    <a:pt x="1075992" y="850032"/>
                    <a:pt x="1090699" y="841130"/>
                    <a:pt x="1098826" y="836872"/>
                  </a:cubicBezTo>
                  <a:cubicBezTo>
                    <a:pt x="1117404" y="827583"/>
                    <a:pt x="1138690" y="821778"/>
                    <a:pt x="1139851" y="803200"/>
                  </a:cubicBezTo>
                  <a:close/>
                  <a:moveTo>
                    <a:pt x="227318" y="461864"/>
                  </a:moveTo>
                  <a:lnTo>
                    <a:pt x="235293" y="478988"/>
                  </a:lnTo>
                  <a:lnTo>
                    <a:pt x="251844" y="494127"/>
                  </a:lnTo>
                  <a:close/>
                  <a:moveTo>
                    <a:pt x="411439" y="221094"/>
                  </a:moveTo>
                  <a:lnTo>
                    <a:pt x="404073" y="229868"/>
                  </a:lnTo>
                  <a:lnTo>
                    <a:pt x="403816" y="230686"/>
                  </a:lnTo>
                  <a:lnTo>
                    <a:pt x="408691" y="226996"/>
                  </a:lnTo>
                  <a:close/>
                  <a:moveTo>
                    <a:pt x="442761" y="184747"/>
                  </a:moveTo>
                  <a:lnTo>
                    <a:pt x="441340" y="185479"/>
                  </a:lnTo>
                  <a:lnTo>
                    <a:pt x="431703" y="196958"/>
                  </a:lnTo>
                  <a:lnTo>
                    <a:pt x="428965" y="212872"/>
                  </a:lnTo>
                  <a:cubicBezTo>
                    <a:pt x="423739" y="225642"/>
                    <a:pt x="413578" y="235703"/>
                    <a:pt x="402449" y="241072"/>
                  </a:cubicBezTo>
                  <a:lnTo>
                    <a:pt x="400394" y="241593"/>
                  </a:lnTo>
                  <a:lnTo>
                    <a:pt x="396154" y="255104"/>
                  </a:lnTo>
                  <a:lnTo>
                    <a:pt x="405739" y="251568"/>
                  </a:lnTo>
                  <a:cubicBezTo>
                    <a:pt x="430900" y="237251"/>
                    <a:pt x="439416" y="221385"/>
                    <a:pt x="443674" y="205520"/>
                  </a:cubicBezTo>
                  <a:close/>
                  <a:moveTo>
                    <a:pt x="344821" y="145964"/>
                  </a:moveTo>
                  <a:cubicBezTo>
                    <a:pt x="339475" y="145879"/>
                    <a:pt x="334418" y="146605"/>
                    <a:pt x="330644" y="148249"/>
                  </a:cubicBezTo>
                  <a:cubicBezTo>
                    <a:pt x="289226" y="166050"/>
                    <a:pt x="292323" y="209002"/>
                    <a:pt x="309742" y="234542"/>
                  </a:cubicBezTo>
                  <a:cubicBezTo>
                    <a:pt x="325419" y="257470"/>
                    <a:pt x="354596" y="265596"/>
                    <a:pt x="380942" y="260716"/>
                  </a:cubicBezTo>
                  <a:lnTo>
                    <a:pt x="382665" y="260081"/>
                  </a:lnTo>
                  <a:lnTo>
                    <a:pt x="387420" y="244879"/>
                  </a:lnTo>
                  <a:lnTo>
                    <a:pt x="385526" y="245359"/>
                  </a:lnTo>
                  <a:cubicBezTo>
                    <a:pt x="379974" y="245449"/>
                    <a:pt x="374675" y="244119"/>
                    <a:pt x="370127" y="241120"/>
                  </a:cubicBezTo>
                  <a:lnTo>
                    <a:pt x="388985" y="239876"/>
                  </a:lnTo>
                  <a:lnTo>
                    <a:pt x="393918" y="224106"/>
                  </a:lnTo>
                  <a:lnTo>
                    <a:pt x="417670" y="195703"/>
                  </a:lnTo>
                  <a:lnTo>
                    <a:pt x="417352" y="183850"/>
                  </a:lnTo>
                  <a:cubicBezTo>
                    <a:pt x="415804" y="192750"/>
                    <a:pt x="406127" y="195072"/>
                    <a:pt x="393353" y="190041"/>
                  </a:cubicBezTo>
                  <a:cubicBezTo>
                    <a:pt x="403030" y="182689"/>
                    <a:pt x="399933" y="171080"/>
                    <a:pt x="394901" y="158310"/>
                  </a:cubicBezTo>
                  <a:cubicBezTo>
                    <a:pt x="392966" y="164889"/>
                    <a:pt x="384450" y="169532"/>
                    <a:pt x="373998" y="165663"/>
                  </a:cubicBezTo>
                  <a:cubicBezTo>
                    <a:pt x="379514" y="153764"/>
                    <a:pt x="360861" y="146218"/>
                    <a:pt x="344821" y="145964"/>
                  </a:cubicBezTo>
                  <a:close/>
                  <a:moveTo>
                    <a:pt x="353870" y="101427"/>
                  </a:moveTo>
                  <a:cubicBezTo>
                    <a:pt x="307806" y="104135"/>
                    <a:pt x="272194" y="152506"/>
                    <a:pt x="256710" y="234542"/>
                  </a:cubicBezTo>
                  <a:cubicBezTo>
                    <a:pt x="244227" y="299842"/>
                    <a:pt x="216719" y="351647"/>
                    <a:pt x="175984" y="387181"/>
                  </a:cubicBezTo>
                  <a:lnTo>
                    <a:pt x="154687" y="401358"/>
                  </a:lnTo>
                  <a:lnTo>
                    <a:pt x="160701" y="402198"/>
                  </a:lnTo>
                  <a:lnTo>
                    <a:pt x="210555" y="431155"/>
                  </a:lnTo>
                  <a:lnTo>
                    <a:pt x="209832" y="419850"/>
                  </a:lnTo>
                  <a:cubicBezTo>
                    <a:pt x="214097" y="383960"/>
                    <a:pt x="237471" y="353623"/>
                    <a:pt x="272604" y="342881"/>
                  </a:cubicBezTo>
                  <a:cubicBezTo>
                    <a:pt x="285767" y="338817"/>
                    <a:pt x="298010" y="337656"/>
                    <a:pt x="309709" y="338890"/>
                  </a:cubicBezTo>
                  <a:cubicBezTo>
                    <a:pt x="344805" y="342591"/>
                    <a:pt x="375002" y="367848"/>
                    <a:pt x="410425" y="400943"/>
                  </a:cubicBezTo>
                  <a:lnTo>
                    <a:pt x="440544" y="423842"/>
                  </a:lnTo>
                  <a:lnTo>
                    <a:pt x="409214" y="397520"/>
                  </a:lnTo>
                  <a:cubicBezTo>
                    <a:pt x="382119" y="363663"/>
                    <a:pt x="371378" y="321874"/>
                    <a:pt x="375878" y="281778"/>
                  </a:cubicBezTo>
                  <a:lnTo>
                    <a:pt x="380364" y="267434"/>
                  </a:lnTo>
                  <a:lnTo>
                    <a:pt x="358515" y="270917"/>
                  </a:lnTo>
                  <a:cubicBezTo>
                    <a:pt x="332967" y="267821"/>
                    <a:pt x="311677" y="253890"/>
                    <a:pt x="298903" y="227190"/>
                  </a:cubicBezTo>
                  <a:cubicBezTo>
                    <a:pt x="288065" y="203972"/>
                    <a:pt x="286903" y="164889"/>
                    <a:pt x="317870" y="143993"/>
                  </a:cubicBezTo>
                  <a:cubicBezTo>
                    <a:pt x="332967" y="134319"/>
                    <a:pt x="351934" y="126192"/>
                    <a:pt x="370127" y="125418"/>
                  </a:cubicBezTo>
                  <a:cubicBezTo>
                    <a:pt x="385998" y="124258"/>
                    <a:pt x="409223" y="128901"/>
                    <a:pt x="423933" y="152119"/>
                  </a:cubicBezTo>
                  <a:cubicBezTo>
                    <a:pt x="414255" y="145154"/>
                    <a:pt x="406514" y="143606"/>
                    <a:pt x="401481" y="140897"/>
                  </a:cubicBezTo>
                  <a:cubicBezTo>
                    <a:pt x="418900" y="152119"/>
                    <a:pt x="424320" y="159084"/>
                    <a:pt x="428965" y="173015"/>
                  </a:cubicBezTo>
                  <a:lnTo>
                    <a:pt x="430407" y="180472"/>
                  </a:lnTo>
                  <a:lnTo>
                    <a:pt x="433986" y="176193"/>
                  </a:lnTo>
                  <a:lnTo>
                    <a:pt x="442199" y="171977"/>
                  </a:lnTo>
                  <a:lnTo>
                    <a:pt x="441981" y="167017"/>
                  </a:lnTo>
                  <a:cubicBezTo>
                    <a:pt x="437771" y="152990"/>
                    <a:pt x="429352" y="138962"/>
                    <a:pt x="415030" y="128514"/>
                  </a:cubicBezTo>
                  <a:cubicBezTo>
                    <a:pt x="397223" y="115357"/>
                    <a:pt x="379030" y="102201"/>
                    <a:pt x="353870" y="101427"/>
                  </a:cubicBezTo>
                  <a:close/>
                  <a:moveTo>
                    <a:pt x="653924" y="228"/>
                  </a:moveTo>
                  <a:lnTo>
                    <a:pt x="665324" y="1378"/>
                  </a:lnTo>
                  <a:lnTo>
                    <a:pt x="664275" y="26930"/>
                  </a:lnTo>
                  <a:cubicBezTo>
                    <a:pt x="661481" y="39319"/>
                    <a:pt x="656378" y="50924"/>
                    <a:pt x="648831" y="60787"/>
                  </a:cubicBezTo>
                  <a:cubicBezTo>
                    <a:pt x="608195" y="114941"/>
                    <a:pt x="555562" y="108752"/>
                    <a:pt x="495963" y="96374"/>
                  </a:cubicBezTo>
                  <a:cubicBezTo>
                    <a:pt x="487836" y="94827"/>
                    <a:pt x="487836" y="94827"/>
                    <a:pt x="487836" y="94827"/>
                  </a:cubicBezTo>
                  <a:lnTo>
                    <a:pt x="481134" y="93561"/>
                  </a:lnTo>
                  <a:lnTo>
                    <a:pt x="480508" y="96843"/>
                  </a:lnTo>
                  <a:cubicBezTo>
                    <a:pt x="479734" y="100326"/>
                    <a:pt x="477411" y="104969"/>
                    <a:pt x="473926" y="105743"/>
                  </a:cubicBezTo>
                  <a:cubicBezTo>
                    <a:pt x="466182" y="108065"/>
                    <a:pt x="461922" y="105356"/>
                    <a:pt x="457276" y="98778"/>
                  </a:cubicBezTo>
                  <a:cubicBezTo>
                    <a:pt x="461922" y="100132"/>
                    <a:pt x="464923" y="97714"/>
                    <a:pt x="465552" y="94860"/>
                  </a:cubicBezTo>
                  <a:lnTo>
                    <a:pt x="460880" y="89734"/>
                  </a:lnTo>
                  <a:lnTo>
                    <a:pt x="451867" y="88032"/>
                  </a:lnTo>
                  <a:lnTo>
                    <a:pt x="434528" y="87363"/>
                  </a:lnTo>
                  <a:cubicBezTo>
                    <a:pt x="423008" y="87750"/>
                    <a:pt x="408294" y="88717"/>
                    <a:pt x="390289" y="89878"/>
                  </a:cubicBezTo>
                  <a:lnTo>
                    <a:pt x="369389" y="91722"/>
                  </a:lnTo>
                  <a:lnTo>
                    <a:pt x="394466" y="93639"/>
                  </a:lnTo>
                  <a:cubicBezTo>
                    <a:pt x="403901" y="96493"/>
                    <a:pt x="411159" y="100459"/>
                    <a:pt x="416191" y="102975"/>
                  </a:cubicBezTo>
                  <a:cubicBezTo>
                    <a:pt x="437094" y="113423"/>
                    <a:pt x="456835" y="129288"/>
                    <a:pt x="475028" y="117679"/>
                  </a:cubicBezTo>
                  <a:cubicBezTo>
                    <a:pt x="462254" y="127740"/>
                    <a:pt x="453738" y="135480"/>
                    <a:pt x="436319" y="128901"/>
                  </a:cubicBezTo>
                  <a:cubicBezTo>
                    <a:pt x="442609" y="135770"/>
                    <a:pt x="447351" y="143848"/>
                    <a:pt x="450636" y="152536"/>
                  </a:cubicBezTo>
                  <a:lnTo>
                    <a:pt x="453427" y="166214"/>
                  </a:lnTo>
                  <a:lnTo>
                    <a:pt x="478746" y="153218"/>
                  </a:lnTo>
                  <a:cubicBezTo>
                    <a:pt x="526374" y="139942"/>
                    <a:pt x="579717" y="155395"/>
                    <a:pt x="612811" y="196313"/>
                  </a:cubicBezTo>
                  <a:cubicBezTo>
                    <a:pt x="622875" y="209082"/>
                    <a:pt x="629455" y="223399"/>
                    <a:pt x="632551" y="238876"/>
                  </a:cubicBezTo>
                  <a:cubicBezTo>
                    <a:pt x="643389" y="270605"/>
                    <a:pt x="629068" y="297303"/>
                    <a:pt x="633325" y="317037"/>
                  </a:cubicBezTo>
                  <a:cubicBezTo>
                    <a:pt x="637196" y="333675"/>
                    <a:pt x="652679" y="344123"/>
                    <a:pt x="663517" y="347605"/>
                  </a:cubicBezTo>
                  <a:cubicBezTo>
                    <a:pt x="675516" y="351474"/>
                    <a:pt x="701062" y="337932"/>
                    <a:pt x="683257" y="320520"/>
                  </a:cubicBezTo>
                  <a:cubicBezTo>
                    <a:pt x="709191" y="333288"/>
                    <a:pt x="703772" y="360761"/>
                    <a:pt x="683257" y="370434"/>
                  </a:cubicBezTo>
                  <a:cubicBezTo>
                    <a:pt x="654227" y="383590"/>
                    <a:pt x="620552" y="361535"/>
                    <a:pt x="607779" y="335997"/>
                  </a:cubicBezTo>
                  <a:cubicBezTo>
                    <a:pt x="600038" y="354570"/>
                    <a:pt x="590748" y="371595"/>
                    <a:pt x="570233" y="384751"/>
                  </a:cubicBezTo>
                  <a:cubicBezTo>
                    <a:pt x="543526" y="402550"/>
                    <a:pt x="504432" y="401389"/>
                    <a:pt x="481208" y="384364"/>
                  </a:cubicBezTo>
                  <a:cubicBezTo>
                    <a:pt x="478886" y="383203"/>
                    <a:pt x="476950" y="381655"/>
                    <a:pt x="474628" y="379721"/>
                  </a:cubicBezTo>
                  <a:cubicBezTo>
                    <a:pt x="454500" y="362695"/>
                    <a:pt x="451791" y="332514"/>
                    <a:pt x="468822" y="312007"/>
                  </a:cubicBezTo>
                  <a:cubicBezTo>
                    <a:pt x="475402" y="304268"/>
                    <a:pt x="484692" y="299238"/>
                    <a:pt x="494755" y="298464"/>
                  </a:cubicBezTo>
                  <a:cubicBezTo>
                    <a:pt x="504819" y="297690"/>
                    <a:pt x="514883" y="300786"/>
                    <a:pt x="522624" y="307364"/>
                  </a:cubicBezTo>
                  <a:cubicBezTo>
                    <a:pt x="529204" y="312394"/>
                    <a:pt x="533075" y="319746"/>
                    <a:pt x="533849" y="328258"/>
                  </a:cubicBezTo>
                  <a:cubicBezTo>
                    <a:pt x="534236" y="336384"/>
                    <a:pt x="531914" y="344123"/>
                    <a:pt x="526495" y="350700"/>
                  </a:cubicBezTo>
                  <a:cubicBezTo>
                    <a:pt x="517979" y="361148"/>
                    <a:pt x="502110" y="362308"/>
                    <a:pt x="491659" y="353796"/>
                  </a:cubicBezTo>
                  <a:cubicBezTo>
                    <a:pt x="483143" y="346444"/>
                    <a:pt x="482369" y="334062"/>
                    <a:pt x="489336" y="325550"/>
                  </a:cubicBezTo>
                  <a:cubicBezTo>
                    <a:pt x="495142" y="318585"/>
                    <a:pt x="505206" y="317811"/>
                    <a:pt x="512173" y="323228"/>
                  </a:cubicBezTo>
                  <a:cubicBezTo>
                    <a:pt x="514883" y="325550"/>
                    <a:pt x="517205" y="329806"/>
                    <a:pt x="517592" y="333288"/>
                  </a:cubicBezTo>
                  <a:cubicBezTo>
                    <a:pt x="517979" y="336771"/>
                    <a:pt x="517205" y="339866"/>
                    <a:pt x="514109" y="342188"/>
                  </a:cubicBezTo>
                  <a:cubicBezTo>
                    <a:pt x="511012" y="344896"/>
                    <a:pt x="505980" y="344123"/>
                    <a:pt x="504045" y="340640"/>
                  </a:cubicBezTo>
                  <a:cubicBezTo>
                    <a:pt x="501336" y="335610"/>
                    <a:pt x="506755" y="329419"/>
                    <a:pt x="511399" y="332901"/>
                  </a:cubicBezTo>
                  <a:cubicBezTo>
                    <a:pt x="511399" y="330967"/>
                    <a:pt x="510238" y="329032"/>
                    <a:pt x="508690" y="327484"/>
                  </a:cubicBezTo>
                  <a:cubicBezTo>
                    <a:pt x="504045" y="323615"/>
                    <a:pt x="497465" y="324389"/>
                    <a:pt x="493594" y="329032"/>
                  </a:cubicBezTo>
                  <a:cubicBezTo>
                    <a:pt x="488562" y="335223"/>
                    <a:pt x="489336" y="344123"/>
                    <a:pt x="495142" y="349540"/>
                  </a:cubicBezTo>
                  <a:cubicBezTo>
                    <a:pt x="503271" y="356118"/>
                    <a:pt x="515657" y="354957"/>
                    <a:pt x="522237" y="346831"/>
                  </a:cubicBezTo>
                  <a:cubicBezTo>
                    <a:pt x="526882" y="341801"/>
                    <a:pt x="528817" y="335223"/>
                    <a:pt x="528043" y="328645"/>
                  </a:cubicBezTo>
                  <a:cubicBezTo>
                    <a:pt x="527656" y="322067"/>
                    <a:pt x="524560" y="315876"/>
                    <a:pt x="519141" y="311620"/>
                  </a:cubicBezTo>
                  <a:cubicBezTo>
                    <a:pt x="512561" y="305816"/>
                    <a:pt x="504045" y="303107"/>
                    <a:pt x="495142" y="303881"/>
                  </a:cubicBezTo>
                  <a:cubicBezTo>
                    <a:pt x="486627" y="304655"/>
                    <a:pt x="478499" y="308911"/>
                    <a:pt x="473080" y="315489"/>
                  </a:cubicBezTo>
                  <a:cubicBezTo>
                    <a:pt x="457984" y="333675"/>
                    <a:pt x="462242" y="359213"/>
                    <a:pt x="480047" y="374303"/>
                  </a:cubicBezTo>
                  <a:cubicBezTo>
                    <a:pt x="483143" y="377012"/>
                    <a:pt x="488175" y="379721"/>
                    <a:pt x="492820" y="381655"/>
                  </a:cubicBezTo>
                  <a:cubicBezTo>
                    <a:pt x="511786" y="389781"/>
                    <a:pt x="536946" y="378947"/>
                    <a:pt x="554751" y="365017"/>
                  </a:cubicBezTo>
                  <a:cubicBezTo>
                    <a:pt x="566750" y="356118"/>
                    <a:pt x="576427" y="342962"/>
                    <a:pt x="585329" y="325550"/>
                  </a:cubicBezTo>
                  <a:cubicBezTo>
                    <a:pt x="550493" y="324776"/>
                    <a:pt x="526108" y="291886"/>
                    <a:pt x="522624" y="277183"/>
                  </a:cubicBezTo>
                  <a:cubicBezTo>
                    <a:pt x="514883" y="247002"/>
                    <a:pt x="555912" y="223786"/>
                    <a:pt x="576814" y="247002"/>
                  </a:cubicBezTo>
                  <a:cubicBezTo>
                    <a:pt x="545848" y="241585"/>
                    <a:pt x="545461" y="264414"/>
                    <a:pt x="554751" y="274474"/>
                  </a:cubicBezTo>
                  <a:cubicBezTo>
                    <a:pt x="562105" y="282600"/>
                    <a:pt x="572169" y="289565"/>
                    <a:pt x="593070" y="288017"/>
                  </a:cubicBezTo>
                  <a:cubicBezTo>
                    <a:pt x="609327" y="286469"/>
                    <a:pt x="622100" y="264801"/>
                    <a:pt x="619391" y="233846"/>
                  </a:cubicBezTo>
                  <a:cubicBezTo>
                    <a:pt x="615907" y="223012"/>
                    <a:pt x="610876" y="212952"/>
                    <a:pt x="603521" y="203665"/>
                  </a:cubicBezTo>
                  <a:cubicBezTo>
                    <a:pt x="573620" y="166519"/>
                    <a:pt x="525213" y="152445"/>
                    <a:pt x="481976" y="164542"/>
                  </a:cubicBezTo>
                  <a:lnTo>
                    <a:pt x="455834" y="178012"/>
                  </a:lnTo>
                  <a:lnTo>
                    <a:pt x="456206" y="179835"/>
                  </a:lnTo>
                  <a:cubicBezTo>
                    <a:pt x="457125" y="198458"/>
                    <a:pt x="452577" y="217129"/>
                    <a:pt x="443287" y="231059"/>
                  </a:cubicBezTo>
                  <a:cubicBezTo>
                    <a:pt x="433416" y="245764"/>
                    <a:pt x="420062" y="256696"/>
                    <a:pt x="405256" y="263468"/>
                  </a:cubicBezTo>
                  <a:lnTo>
                    <a:pt x="392913" y="265435"/>
                  </a:lnTo>
                  <a:lnTo>
                    <a:pt x="387344" y="283180"/>
                  </a:lnTo>
                  <a:cubicBezTo>
                    <a:pt x="383184" y="320229"/>
                    <a:pt x="393151" y="358826"/>
                    <a:pt x="418116" y="390168"/>
                  </a:cubicBezTo>
                  <a:cubicBezTo>
                    <a:pt x="481595" y="469489"/>
                    <a:pt x="597328" y="482258"/>
                    <a:pt x="676290" y="419188"/>
                  </a:cubicBezTo>
                  <a:cubicBezTo>
                    <a:pt x="775766" y="339866"/>
                    <a:pt x="792410" y="193992"/>
                    <a:pt x="712674" y="94549"/>
                  </a:cubicBezTo>
                  <a:cubicBezTo>
                    <a:pt x="710739" y="92228"/>
                    <a:pt x="711126" y="88358"/>
                    <a:pt x="713835" y="86424"/>
                  </a:cubicBezTo>
                  <a:cubicBezTo>
                    <a:pt x="716158" y="84489"/>
                    <a:pt x="720028" y="84876"/>
                    <a:pt x="721964" y="87198"/>
                  </a:cubicBezTo>
                  <a:cubicBezTo>
                    <a:pt x="805570" y="192057"/>
                    <a:pt x="788152" y="344896"/>
                    <a:pt x="683644" y="428474"/>
                  </a:cubicBezTo>
                  <a:cubicBezTo>
                    <a:pt x="641648" y="461944"/>
                    <a:pt x="589781" y="475294"/>
                    <a:pt x="540042" y="469731"/>
                  </a:cubicBezTo>
                  <a:lnTo>
                    <a:pt x="524773" y="464954"/>
                  </a:lnTo>
                  <a:lnTo>
                    <a:pt x="521922" y="467134"/>
                  </a:lnTo>
                  <a:cubicBezTo>
                    <a:pt x="502178" y="464811"/>
                    <a:pt x="451075" y="454360"/>
                    <a:pt x="402683" y="409459"/>
                  </a:cubicBezTo>
                  <a:cubicBezTo>
                    <a:pt x="350032" y="360687"/>
                    <a:pt x="319060" y="340946"/>
                    <a:pt x="276088" y="354107"/>
                  </a:cubicBezTo>
                  <a:cubicBezTo>
                    <a:pt x="245310" y="363397"/>
                    <a:pt x="224985" y="389887"/>
                    <a:pt x="221483" y="421495"/>
                  </a:cubicBezTo>
                  <a:lnTo>
                    <a:pt x="222672" y="438194"/>
                  </a:lnTo>
                  <a:lnTo>
                    <a:pt x="224808" y="439435"/>
                  </a:lnTo>
                  <a:cubicBezTo>
                    <a:pt x="243242" y="455684"/>
                    <a:pt x="258434" y="475511"/>
                    <a:pt x="269465" y="498143"/>
                  </a:cubicBezTo>
                  <a:lnTo>
                    <a:pt x="270613" y="502585"/>
                  </a:lnTo>
                  <a:lnTo>
                    <a:pt x="279136" y="505745"/>
                  </a:lnTo>
                  <a:cubicBezTo>
                    <a:pt x="287896" y="507173"/>
                    <a:pt x="297090" y="506906"/>
                    <a:pt x="306285" y="504681"/>
                  </a:cubicBezTo>
                  <a:cubicBezTo>
                    <a:pt x="334933" y="497326"/>
                    <a:pt x="352354" y="468682"/>
                    <a:pt x="345386" y="440038"/>
                  </a:cubicBezTo>
                  <a:cubicBezTo>
                    <a:pt x="342676" y="429200"/>
                    <a:pt x="336095" y="419910"/>
                    <a:pt x="326416" y="414104"/>
                  </a:cubicBezTo>
                  <a:cubicBezTo>
                    <a:pt x="317125" y="408685"/>
                    <a:pt x="305898" y="406750"/>
                    <a:pt x="295058" y="409459"/>
                  </a:cubicBezTo>
                  <a:cubicBezTo>
                    <a:pt x="286928" y="411395"/>
                    <a:pt x="279959" y="416427"/>
                    <a:pt x="275314" y="423781"/>
                  </a:cubicBezTo>
                  <a:cubicBezTo>
                    <a:pt x="271055" y="431136"/>
                    <a:pt x="269506" y="439651"/>
                    <a:pt x="271442" y="447780"/>
                  </a:cubicBezTo>
                  <a:cubicBezTo>
                    <a:pt x="274926" y="450877"/>
                    <a:pt x="280346" y="452038"/>
                    <a:pt x="288089" y="449715"/>
                  </a:cubicBezTo>
                  <a:cubicBezTo>
                    <a:pt x="286541" y="460167"/>
                    <a:pt x="272991" y="460941"/>
                    <a:pt x="267571" y="455135"/>
                  </a:cubicBezTo>
                  <a:cubicBezTo>
                    <a:pt x="267571" y="455135"/>
                    <a:pt x="267184" y="455135"/>
                    <a:pt x="267184" y="455135"/>
                  </a:cubicBezTo>
                  <a:cubicBezTo>
                    <a:pt x="267184" y="455522"/>
                    <a:pt x="266796" y="455135"/>
                    <a:pt x="266796" y="455522"/>
                  </a:cubicBezTo>
                  <a:cubicBezTo>
                    <a:pt x="266796" y="457844"/>
                    <a:pt x="266409" y="460554"/>
                    <a:pt x="269506" y="463650"/>
                  </a:cubicBezTo>
                  <a:cubicBezTo>
                    <a:pt x="261377" y="460167"/>
                    <a:pt x="257118" y="451264"/>
                    <a:pt x="257892" y="441974"/>
                  </a:cubicBezTo>
                  <a:cubicBezTo>
                    <a:pt x="254021" y="444296"/>
                    <a:pt x="254021" y="447780"/>
                    <a:pt x="252859" y="452425"/>
                  </a:cubicBezTo>
                  <a:cubicBezTo>
                    <a:pt x="246278" y="437716"/>
                    <a:pt x="255569" y="429974"/>
                    <a:pt x="263312" y="420297"/>
                  </a:cubicBezTo>
                  <a:cubicBezTo>
                    <a:pt x="258279" y="421459"/>
                    <a:pt x="254408" y="426104"/>
                    <a:pt x="250149" y="428813"/>
                  </a:cubicBezTo>
                  <a:cubicBezTo>
                    <a:pt x="251698" y="414104"/>
                    <a:pt x="265635" y="406362"/>
                    <a:pt x="276088" y="405588"/>
                  </a:cubicBezTo>
                  <a:cubicBezTo>
                    <a:pt x="276475" y="405588"/>
                    <a:pt x="276862" y="405201"/>
                    <a:pt x="277249" y="404814"/>
                  </a:cubicBezTo>
                  <a:cubicBezTo>
                    <a:pt x="272991" y="402879"/>
                    <a:pt x="267958" y="403266"/>
                    <a:pt x="262151" y="407524"/>
                  </a:cubicBezTo>
                  <a:cubicBezTo>
                    <a:pt x="267184" y="395911"/>
                    <a:pt x="279185" y="395137"/>
                    <a:pt x="290025" y="398621"/>
                  </a:cubicBezTo>
                  <a:cubicBezTo>
                    <a:pt x="290799" y="398621"/>
                    <a:pt x="291573" y="398234"/>
                    <a:pt x="292348" y="398234"/>
                  </a:cubicBezTo>
                  <a:cubicBezTo>
                    <a:pt x="292735" y="397847"/>
                    <a:pt x="293122" y="397847"/>
                    <a:pt x="293509" y="397847"/>
                  </a:cubicBezTo>
                  <a:cubicBezTo>
                    <a:pt x="291573" y="395524"/>
                    <a:pt x="288476" y="393589"/>
                    <a:pt x="283443" y="392428"/>
                  </a:cubicBezTo>
                  <a:cubicBezTo>
                    <a:pt x="293896" y="388557"/>
                    <a:pt x="312092" y="392041"/>
                    <a:pt x="324480" y="400169"/>
                  </a:cubicBezTo>
                  <a:cubicBezTo>
                    <a:pt x="327190" y="401330"/>
                    <a:pt x="329900" y="402492"/>
                    <a:pt x="332610" y="404427"/>
                  </a:cubicBezTo>
                  <a:cubicBezTo>
                    <a:pt x="344999" y="411782"/>
                    <a:pt x="353516" y="423394"/>
                    <a:pt x="356613" y="437329"/>
                  </a:cubicBezTo>
                  <a:cubicBezTo>
                    <a:pt x="365130" y="472166"/>
                    <a:pt x="343837" y="507390"/>
                    <a:pt x="308995" y="515906"/>
                  </a:cubicBezTo>
                  <a:cubicBezTo>
                    <a:pt x="298252" y="518519"/>
                    <a:pt x="287484" y="518833"/>
                    <a:pt x="277213" y="517164"/>
                  </a:cubicBezTo>
                  <a:lnTo>
                    <a:pt x="274080" y="516006"/>
                  </a:lnTo>
                  <a:lnTo>
                    <a:pt x="284639" y="556882"/>
                  </a:lnTo>
                  <a:cubicBezTo>
                    <a:pt x="287778" y="616383"/>
                    <a:pt x="255918" y="674849"/>
                    <a:pt x="199020" y="702414"/>
                  </a:cubicBezTo>
                  <a:cubicBezTo>
                    <a:pt x="169217" y="717116"/>
                    <a:pt x="135929" y="719050"/>
                    <a:pt x="104577" y="708218"/>
                  </a:cubicBezTo>
                  <a:cubicBezTo>
                    <a:pt x="73612" y="697385"/>
                    <a:pt x="48453" y="675333"/>
                    <a:pt x="34132" y="645543"/>
                  </a:cubicBezTo>
                  <a:cubicBezTo>
                    <a:pt x="9747" y="596023"/>
                    <a:pt x="30649" y="536444"/>
                    <a:pt x="80192" y="512071"/>
                  </a:cubicBezTo>
                  <a:cubicBezTo>
                    <a:pt x="97223" y="503560"/>
                    <a:pt x="116576" y="501625"/>
                    <a:pt x="135155" y="506268"/>
                  </a:cubicBezTo>
                  <a:cubicBezTo>
                    <a:pt x="151412" y="509750"/>
                    <a:pt x="164185" y="517874"/>
                    <a:pt x="175410" y="517874"/>
                  </a:cubicBezTo>
                  <a:cubicBezTo>
                    <a:pt x="188570" y="518261"/>
                    <a:pt x="199407" y="507815"/>
                    <a:pt x="203665" y="500465"/>
                  </a:cubicBezTo>
                  <a:cubicBezTo>
                    <a:pt x="208697" y="491953"/>
                    <a:pt x="202891" y="470675"/>
                    <a:pt x="186634" y="481121"/>
                  </a:cubicBezTo>
                  <a:cubicBezTo>
                    <a:pt x="200568" y="463324"/>
                    <a:pt x="220696" y="472223"/>
                    <a:pt x="224179" y="489632"/>
                  </a:cubicBezTo>
                  <a:cubicBezTo>
                    <a:pt x="229598" y="513618"/>
                    <a:pt x="206761" y="535284"/>
                    <a:pt x="185473" y="540700"/>
                  </a:cubicBezTo>
                  <a:cubicBezTo>
                    <a:pt x="198246" y="549598"/>
                    <a:pt x="209471" y="559657"/>
                    <a:pt x="216051" y="577066"/>
                  </a:cubicBezTo>
                  <a:cubicBezTo>
                    <a:pt x="224953" y="600666"/>
                    <a:pt x="217212" y="630068"/>
                    <a:pt x="200568" y="644383"/>
                  </a:cubicBezTo>
                  <a:cubicBezTo>
                    <a:pt x="199407" y="645930"/>
                    <a:pt x="197859" y="647478"/>
                    <a:pt x="195924" y="648639"/>
                  </a:cubicBezTo>
                  <a:cubicBezTo>
                    <a:pt x="179667" y="661019"/>
                    <a:pt x="156443" y="657924"/>
                    <a:pt x="143670" y="641675"/>
                  </a:cubicBezTo>
                  <a:cubicBezTo>
                    <a:pt x="139026" y="635485"/>
                    <a:pt x="136703" y="627747"/>
                    <a:pt x="137865" y="619623"/>
                  </a:cubicBezTo>
                  <a:cubicBezTo>
                    <a:pt x="139026" y="611885"/>
                    <a:pt x="142896" y="604921"/>
                    <a:pt x="149476" y="599892"/>
                  </a:cubicBezTo>
                  <a:cubicBezTo>
                    <a:pt x="154508" y="596023"/>
                    <a:pt x="160701" y="594476"/>
                    <a:pt x="166894" y="595249"/>
                  </a:cubicBezTo>
                  <a:cubicBezTo>
                    <a:pt x="173087" y="596023"/>
                    <a:pt x="178893" y="599505"/>
                    <a:pt x="182764" y="604535"/>
                  </a:cubicBezTo>
                  <a:cubicBezTo>
                    <a:pt x="188957" y="613046"/>
                    <a:pt x="187408" y="625039"/>
                    <a:pt x="179280" y="631229"/>
                  </a:cubicBezTo>
                  <a:cubicBezTo>
                    <a:pt x="172313" y="636645"/>
                    <a:pt x="162636" y="635098"/>
                    <a:pt x="157218" y="628521"/>
                  </a:cubicBezTo>
                  <a:cubicBezTo>
                    <a:pt x="152960" y="623105"/>
                    <a:pt x="154121" y="614980"/>
                    <a:pt x="159927" y="610725"/>
                  </a:cubicBezTo>
                  <a:cubicBezTo>
                    <a:pt x="161862" y="609177"/>
                    <a:pt x="165346" y="608016"/>
                    <a:pt x="168055" y="608403"/>
                  </a:cubicBezTo>
                  <a:cubicBezTo>
                    <a:pt x="170765" y="608790"/>
                    <a:pt x="173087" y="609951"/>
                    <a:pt x="174248" y="612659"/>
                  </a:cubicBezTo>
                  <a:cubicBezTo>
                    <a:pt x="175797" y="615367"/>
                    <a:pt x="174248" y="618849"/>
                    <a:pt x="171152" y="620010"/>
                  </a:cubicBezTo>
                  <a:cubicBezTo>
                    <a:pt x="167281" y="621170"/>
                    <a:pt x="163411" y="615754"/>
                    <a:pt x="166894" y="613046"/>
                  </a:cubicBezTo>
                  <a:cubicBezTo>
                    <a:pt x="165346" y="612659"/>
                    <a:pt x="163798" y="613046"/>
                    <a:pt x="162249" y="614206"/>
                  </a:cubicBezTo>
                  <a:cubicBezTo>
                    <a:pt x="158766" y="616915"/>
                    <a:pt x="157992" y="622331"/>
                    <a:pt x="160701" y="625813"/>
                  </a:cubicBezTo>
                  <a:cubicBezTo>
                    <a:pt x="164572" y="630842"/>
                    <a:pt x="171539" y="631616"/>
                    <a:pt x="176571" y="628134"/>
                  </a:cubicBezTo>
                  <a:cubicBezTo>
                    <a:pt x="183151" y="623105"/>
                    <a:pt x="184312" y="613433"/>
                    <a:pt x="179280" y="607243"/>
                  </a:cubicBezTo>
                  <a:cubicBezTo>
                    <a:pt x="176184" y="602987"/>
                    <a:pt x="171539" y="600279"/>
                    <a:pt x="166507" y="599505"/>
                  </a:cubicBezTo>
                  <a:cubicBezTo>
                    <a:pt x="161088" y="598731"/>
                    <a:pt x="156056" y="600279"/>
                    <a:pt x="151799" y="603374"/>
                  </a:cubicBezTo>
                  <a:cubicBezTo>
                    <a:pt x="146380" y="607630"/>
                    <a:pt x="142896" y="613433"/>
                    <a:pt x="142122" y="620396"/>
                  </a:cubicBezTo>
                  <a:cubicBezTo>
                    <a:pt x="141348" y="626973"/>
                    <a:pt x="142896" y="633550"/>
                    <a:pt x="147154" y="638967"/>
                  </a:cubicBezTo>
                  <a:cubicBezTo>
                    <a:pt x="158379" y="653668"/>
                    <a:pt x="178506" y="654829"/>
                    <a:pt x="192827" y="643609"/>
                  </a:cubicBezTo>
                  <a:cubicBezTo>
                    <a:pt x="195537" y="641675"/>
                    <a:pt x="198246" y="638580"/>
                    <a:pt x="200568" y="635485"/>
                  </a:cubicBezTo>
                  <a:cubicBezTo>
                    <a:pt x="209858" y="622331"/>
                    <a:pt x="205987" y="601440"/>
                    <a:pt x="198633" y="585578"/>
                  </a:cubicBezTo>
                  <a:cubicBezTo>
                    <a:pt x="193601" y="575132"/>
                    <a:pt x="185473" y="565460"/>
                    <a:pt x="173861" y="555788"/>
                  </a:cubicBezTo>
                  <a:cubicBezTo>
                    <a:pt x="167281" y="582096"/>
                    <a:pt x="138252" y="594863"/>
                    <a:pt x="126640" y="595249"/>
                  </a:cubicBezTo>
                  <a:cubicBezTo>
                    <a:pt x="102255" y="595636"/>
                    <a:pt x="91804" y="560817"/>
                    <a:pt x="112706" y="548824"/>
                  </a:cubicBezTo>
                  <a:cubicBezTo>
                    <a:pt x="103416" y="571263"/>
                    <a:pt x="120834" y="575519"/>
                    <a:pt x="129736" y="570489"/>
                  </a:cubicBezTo>
                  <a:cubicBezTo>
                    <a:pt x="137477" y="566234"/>
                    <a:pt x="144445" y="559657"/>
                    <a:pt x="146380" y="543795"/>
                  </a:cubicBezTo>
                  <a:cubicBezTo>
                    <a:pt x="147928" y="532189"/>
                    <a:pt x="136316" y="520195"/>
                    <a:pt x="116576" y="515553"/>
                  </a:cubicBezTo>
                  <a:cubicBezTo>
                    <a:pt x="105738" y="515553"/>
                    <a:pt x="95288" y="517874"/>
                    <a:pt x="85224" y="522517"/>
                  </a:cubicBezTo>
                  <a:cubicBezTo>
                    <a:pt x="41486" y="543795"/>
                    <a:pt x="23294" y="596797"/>
                    <a:pt x="44583" y="640514"/>
                  </a:cubicBezTo>
                  <a:cubicBezTo>
                    <a:pt x="57743" y="667209"/>
                    <a:pt x="80192" y="687326"/>
                    <a:pt x="108448" y="696998"/>
                  </a:cubicBezTo>
                  <a:cubicBezTo>
                    <a:pt x="136703" y="707057"/>
                    <a:pt x="166894" y="705123"/>
                    <a:pt x="193988" y="691969"/>
                  </a:cubicBezTo>
                  <a:cubicBezTo>
                    <a:pt x="246242" y="666435"/>
                    <a:pt x="275852" y="612393"/>
                    <a:pt x="273022" y="557589"/>
                  </a:cubicBezTo>
                  <a:lnTo>
                    <a:pt x="260987" y="511168"/>
                  </a:lnTo>
                  <a:lnTo>
                    <a:pt x="248407" y="506519"/>
                  </a:lnTo>
                  <a:cubicBezTo>
                    <a:pt x="230889" y="495875"/>
                    <a:pt x="217436" y="478553"/>
                    <a:pt x="212210" y="457070"/>
                  </a:cubicBezTo>
                  <a:lnTo>
                    <a:pt x="211440" y="445016"/>
                  </a:lnTo>
                  <a:lnTo>
                    <a:pt x="156831" y="413417"/>
                  </a:lnTo>
                  <a:lnTo>
                    <a:pt x="140081" y="411081"/>
                  </a:lnTo>
                  <a:lnTo>
                    <a:pt x="130907" y="417189"/>
                  </a:lnTo>
                  <a:cubicBezTo>
                    <a:pt x="96263" y="434409"/>
                    <a:pt x="44974" y="443405"/>
                    <a:pt x="1620" y="448097"/>
                  </a:cubicBezTo>
                  <a:lnTo>
                    <a:pt x="0" y="448244"/>
                  </a:lnTo>
                  <a:lnTo>
                    <a:pt x="3862" y="435804"/>
                  </a:lnTo>
                  <a:lnTo>
                    <a:pt x="14805" y="434726"/>
                  </a:lnTo>
                  <a:cubicBezTo>
                    <a:pt x="31515" y="432609"/>
                    <a:pt x="48921" y="429841"/>
                    <a:pt x="65664" y="426222"/>
                  </a:cubicBezTo>
                  <a:lnTo>
                    <a:pt x="120779" y="408389"/>
                  </a:lnTo>
                  <a:lnTo>
                    <a:pt x="88176" y="403842"/>
                  </a:lnTo>
                  <a:cubicBezTo>
                    <a:pt x="65194" y="405196"/>
                    <a:pt x="42454" y="411096"/>
                    <a:pt x="20972" y="421542"/>
                  </a:cubicBezTo>
                  <a:cubicBezTo>
                    <a:pt x="18263" y="423089"/>
                    <a:pt x="14779" y="421542"/>
                    <a:pt x="13231" y="418834"/>
                  </a:cubicBezTo>
                  <a:cubicBezTo>
                    <a:pt x="12070" y="415739"/>
                    <a:pt x="13231" y="412257"/>
                    <a:pt x="15940" y="411096"/>
                  </a:cubicBezTo>
                  <a:cubicBezTo>
                    <a:pt x="38777" y="399877"/>
                    <a:pt x="63065" y="393493"/>
                    <a:pt x="87595" y="391994"/>
                  </a:cubicBezTo>
                  <a:lnTo>
                    <a:pt x="136967" y="398885"/>
                  </a:lnTo>
                  <a:lnTo>
                    <a:pt x="176129" y="371152"/>
                  </a:lnTo>
                  <a:cubicBezTo>
                    <a:pt x="218171" y="330194"/>
                    <a:pt x="236969" y="275850"/>
                    <a:pt x="245098" y="232607"/>
                  </a:cubicBezTo>
                  <a:cubicBezTo>
                    <a:pt x="253614" y="187720"/>
                    <a:pt x="267936" y="152312"/>
                    <a:pt x="286807" y="127934"/>
                  </a:cubicBezTo>
                  <a:lnTo>
                    <a:pt x="310386" y="106937"/>
                  </a:lnTo>
                  <a:lnTo>
                    <a:pt x="308201" y="107678"/>
                  </a:lnTo>
                  <a:lnTo>
                    <a:pt x="311874" y="105611"/>
                  </a:lnTo>
                  <a:lnTo>
                    <a:pt x="318366" y="99831"/>
                  </a:lnTo>
                  <a:lnTo>
                    <a:pt x="325838" y="97755"/>
                  </a:lnTo>
                  <a:lnTo>
                    <a:pt x="352391" y="82815"/>
                  </a:lnTo>
                  <a:cubicBezTo>
                    <a:pt x="370058" y="76140"/>
                    <a:pt x="390096" y="71497"/>
                    <a:pt x="410811" y="70142"/>
                  </a:cubicBezTo>
                  <a:cubicBezTo>
                    <a:pt x="427461" y="68982"/>
                    <a:pt x="441400" y="68982"/>
                    <a:pt x="461922" y="67821"/>
                  </a:cubicBezTo>
                  <a:cubicBezTo>
                    <a:pt x="477411" y="67434"/>
                    <a:pt x="492512" y="66660"/>
                    <a:pt x="492512" y="56212"/>
                  </a:cubicBezTo>
                  <a:cubicBezTo>
                    <a:pt x="492899" y="51955"/>
                    <a:pt x="491350" y="46538"/>
                    <a:pt x="481283" y="46151"/>
                  </a:cubicBezTo>
                  <a:cubicBezTo>
                    <a:pt x="490963" y="44216"/>
                    <a:pt x="495997" y="48472"/>
                    <a:pt x="497545" y="56986"/>
                  </a:cubicBezTo>
                  <a:cubicBezTo>
                    <a:pt x="499094" y="66660"/>
                    <a:pt x="494835" y="74012"/>
                    <a:pt x="489027" y="80977"/>
                  </a:cubicBezTo>
                  <a:lnTo>
                    <a:pt x="487344" y="82691"/>
                  </a:lnTo>
                  <a:lnTo>
                    <a:pt x="490158" y="83222"/>
                  </a:lnTo>
                  <a:cubicBezTo>
                    <a:pt x="498285" y="85156"/>
                    <a:pt x="498285" y="85156"/>
                    <a:pt x="498285" y="85156"/>
                  </a:cubicBezTo>
                  <a:cubicBezTo>
                    <a:pt x="566011" y="99082"/>
                    <a:pt x="606260" y="98308"/>
                    <a:pt x="639543" y="53825"/>
                  </a:cubicBezTo>
                  <a:cubicBezTo>
                    <a:pt x="646122" y="45025"/>
                    <a:pt x="650573" y="34702"/>
                    <a:pt x="653004" y="23696"/>
                  </a:cubicBezTo>
                  <a:close/>
                  <a:moveTo>
                    <a:pt x="616210" y="0"/>
                  </a:moveTo>
                  <a:lnTo>
                    <a:pt x="615064" y="4217"/>
                  </a:lnTo>
                  <a:cubicBezTo>
                    <a:pt x="611678" y="7988"/>
                    <a:pt x="606647" y="10696"/>
                    <a:pt x="601229" y="12436"/>
                  </a:cubicBezTo>
                  <a:cubicBezTo>
                    <a:pt x="600842" y="13210"/>
                    <a:pt x="600455" y="13983"/>
                    <a:pt x="599681" y="14370"/>
                  </a:cubicBezTo>
                  <a:cubicBezTo>
                    <a:pt x="599294" y="14757"/>
                    <a:pt x="599294" y="15144"/>
                    <a:pt x="598907" y="15531"/>
                  </a:cubicBezTo>
                  <a:cubicBezTo>
                    <a:pt x="601616" y="15918"/>
                    <a:pt x="605486" y="15918"/>
                    <a:pt x="610517" y="13597"/>
                  </a:cubicBezTo>
                  <a:cubicBezTo>
                    <a:pt x="603938" y="23267"/>
                    <a:pt x="587297" y="30616"/>
                    <a:pt x="572203" y="31390"/>
                  </a:cubicBezTo>
                  <a:cubicBezTo>
                    <a:pt x="569107" y="31777"/>
                    <a:pt x="566398" y="32550"/>
                    <a:pt x="563302" y="32550"/>
                  </a:cubicBezTo>
                  <a:cubicBezTo>
                    <a:pt x="548983" y="33711"/>
                    <a:pt x="535438" y="29069"/>
                    <a:pt x="524601" y="19786"/>
                  </a:cubicBezTo>
                  <a:lnTo>
                    <a:pt x="517056" y="9995"/>
                  </a:lnTo>
                  <a:lnTo>
                    <a:pt x="530588" y="8631"/>
                  </a:lnTo>
                  <a:lnTo>
                    <a:pt x="532342" y="10889"/>
                  </a:lnTo>
                  <a:cubicBezTo>
                    <a:pt x="540856" y="18238"/>
                    <a:pt x="551305" y="21720"/>
                    <a:pt x="562528" y="20946"/>
                  </a:cubicBezTo>
                  <a:cubicBezTo>
                    <a:pt x="573364" y="20172"/>
                    <a:pt x="583813" y="15144"/>
                    <a:pt x="590780" y="6634"/>
                  </a:cubicBezTo>
                  <a:lnTo>
                    <a:pt x="592185" y="2422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35" name="文本框 434"/>
          <p:cNvSpPr txBox="1"/>
          <p:nvPr/>
        </p:nvSpPr>
        <p:spPr>
          <a:xfrm>
            <a:off x="6330008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79" name="文本框 878"/>
          <p:cNvSpPr txBox="1"/>
          <p:nvPr/>
        </p:nvSpPr>
        <p:spPr>
          <a:xfrm>
            <a:off x="6330553" y="2736813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701" name="组合 700"/>
          <p:cNvGrpSpPr/>
          <p:nvPr/>
        </p:nvGrpSpPr>
        <p:grpSpPr>
          <a:xfrm>
            <a:off x="7433471" y="1569919"/>
            <a:ext cx="944966" cy="944966"/>
            <a:chOff x="6546542" y="2462770"/>
            <a:chExt cx="1350694" cy="1350694"/>
          </a:xfrm>
        </p:grpSpPr>
        <p:sp>
          <p:nvSpPr>
            <p:cNvPr id="767" name="椭圆 766"/>
            <p:cNvSpPr/>
            <p:nvPr/>
          </p:nvSpPr>
          <p:spPr>
            <a:xfrm>
              <a:off x="6546542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5" name="任意多边形 764"/>
            <p:cNvSpPr/>
            <p:nvPr/>
          </p:nvSpPr>
          <p:spPr bwMode="auto">
            <a:xfrm>
              <a:off x="6653377" y="2522189"/>
              <a:ext cx="1122352" cy="1265586"/>
            </a:xfrm>
            <a:custGeom>
              <a:avLst/>
              <a:gdLst>
                <a:gd name="connsiteX0" fmla="*/ 783990 w 1147210"/>
                <a:gd name="connsiteY0" fmla="*/ 1208024 h 1293616"/>
                <a:gd name="connsiteX1" fmla="*/ 780039 w 1147210"/>
                <a:gd name="connsiteY1" fmla="*/ 1225147 h 1293616"/>
                <a:gd name="connsiteX2" fmla="*/ 782194 w 1147210"/>
                <a:gd name="connsiteY2" fmla="*/ 1257608 h 1293616"/>
                <a:gd name="connsiteX3" fmla="*/ 785427 w 1147210"/>
                <a:gd name="connsiteY3" fmla="*/ 1225147 h 1293616"/>
                <a:gd name="connsiteX4" fmla="*/ 783990 w 1147210"/>
                <a:gd name="connsiteY4" fmla="*/ 1208024 h 1293616"/>
                <a:gd name="connsiteX5" fmla="*/ 770871 w 1147210"/>
                <a:gd name="connsiteY5" fmla="*/ 1185187 h 1293616"/>
                <a:gd name="connsiteX6" fmla="*/ 763330 w 1147210"/>
                <a:gd name="connsiteY6" fmla="*/ 1189857 h 1293616"/>
                <a:gd name="connsiteX7" fmla="*/ 753276 w 1147210"/>
                <a:gd name="connsiteY7" fmla="*/ 1192731 h 1293616"/>
                <a:gd name="connsiteX8" fmla="*/ 761894 w 1147210"/>
                <a:gd name="connsiteY8" fmla="*/ 1188420 h 1293616"/>
                <a:gd name="connsiteX9" fmla="*/ 770871 w 1147210"/>
                <a:gd name="connsiteY9" fmla="*/ 1185187 h 1293616"/>
                <a:gd name="connsiteX10" fmla="*/ 608562 w 1147210"/>
                <a:gd name="connsiteY10" fmla="*/ 1169671 h 1293616"/>
                <a:gd name="connsiteX11" fmla="*/ 621302 w 1147210"/>
                <a:gd name="connsiteY11" fmla="*/ 1188080 h 1293616"/>
                <a:gd name="connsiteX12" fmla="*/ 599183 w 1147210"/>
                <a:gd name="connsiteY12" fmla="*/ 1219882 h 1293616"/>
                <a:gd name="connsiteX13" fmla="*/ 594274 w 1147210"/>
                <a:gd name="connsiteY13" fmla="*/ 1221106 h 1293616"/>
                <a:gd name="connsiteX14" fmla="*/ 592465 w 1147210"/>
                <a:gd name="connsiteY14" fmla="*/ 1216480 h 1293616"/>
                <a:gd name="connsiteX15" fmla="*/ 597316 w 1147210"/>
                <a:gd name="connsiteY15" fmla="*/ 1215903 h 1293616"/>
                <a:gd name="connsiteX16" fmla="*/ 617379 w 1147210"/>
                <a:gd name="connsiteY16" fmla="*/ 1191291 h 1293616"/>
                <a:gd name="connsiteX17" fmla="*/ 592055 w 1147210"/>
                <a:gd name="connsiteY17" fmla="*/ 1181660 h 1293616"/>
                <a:gd name="connsiteX18" fmla="*/ 589379 w 1147210"/>
                <a:gd name="connsiteY18" fmla="*/ 1208590 h 1293616"/>
                <a:gd name="connsiteX19" fmla="*/ 592465 w 1147210"/>
                <a:gd name="connsiteY19" fmla="*/ 1216480 h 1293616"/>
                <a:gd name="connsiteX20" fmla="*/ 588998 w 1147210"/>
                <a:gd name="connsiteY20" fmla="*/ 1216893 h 1293616"/>
                <a:gd name="connsiteX21" fmla="*/ 588006 w 1147210"/>
                <a:gd name="connsiteY21" fmla="*/ 1216798 h 1293616"/>
                <a:gd name="connsiteX22" fmla="*/ 585110 w 1147210"/>
                <a:gd name="connsiteY22" fmla="*/ 1204455 h 1293616"/>
                <a:gd name="connsiteX23" fmla="*/ 600258 w 1147210"/>
                <a:gd name="connsiteY23" fmla="*/ 1170245 h 1293616"/>
                <a:gd name="connsiteX24" fmla="*/ 608562 w 1147210"/>
                <a:gd name="connsiteY24" fmla="*/ 1169671 h 1293616"/>
                <a:gd name="connsiteX25" fmla="*/ 820512 w 1147210"/>
                <a:gd name="connsiteY25" fmla="*/ 1162025 h 1293616"/>
                <a:gd name="connsiteX26" fmla="*/ 865737 w 1147210"/>
                <a:gd name="connsiteY26" fmla="*/ 1186013 h 1293616"/>
                <a:gd name="connsiteX27" fmla="*/ 882222 w 1147210"/>
                <a:gd name="connsiteY27" fmla="*/ 1223915 h 1293616"/>
                <a:gd name="connsiteX28" fmla="*/ 881289 w 1147210"/>
                <a:gd name="connsiteY28" fmla="*/ 1231879 h 1293616"/>
                <a:gd name="connsiteX29" fmla="*/ 873518 w 1147210"/>
                <a:gd name="connsiteY29" fmla="*/ 1236097 h 1293616"/>
                <a:gd name="connsiteX30" fmla="*/ 870732 w 1147210"/>
                <a:gd name="connsiteY30" fmla="*/ 1214194 h 1293616"/>
                <a:gd name="connsiteX31" fmla="*/ 785129 w 1147210"/>
                <a:gd name="connsiteY31" fmla="*/ 1180469 h 1293616"/>
                <a:gd name="connsiteX32" fmla="*/ 780073 w 1147210"/>
                <a:gd name="connsiteY32" fmla="*/ 1186819 h 1293616"/>
                <a:gd name="connsiteX33" fmla="*/ 782655 w 1147210"/>
                <a:gd name="connsiteY33" fmla="*/ 1187189 h 1293616"/>
                <a:gd name="connsiteX34" fmla="*/ 799746 w 1147210"/>
                <a:gd name="connsiteY34" fmla="*/ 1201339 h 1293616"/>
                <a:gd name="connsiteX35" fmla="*/ 790944 w 1147210"/>
                <a:gd name="connsiteY35" fmla="*/ 1194515 h 1293616"/>
                <a:gd name="connsiteX36" fmla="*/ 785105 w 1147210"/>
                <a:gd name="connsiteY36" fmla="*/ 1192318 h 1293616"/>
                <a:gd name="connsiteX37" fmla="*/ 789854 w 1147210"/>
                <a:gd name="connsiteY37" fmla="*/ 1196302 h 1293616"/>
                <a:gd name="connsiteX38" fmla="*/ 792523 w 1147210"/>
                <a:gd name="connsiteY38" fmla="*/ 1217714 h 1293616"/>
                <a:gd name="connsiteX39" fmla="*/ 783981 w 1147210"/>
                <a:gd name="connsiteY39" fmla="*/ 1270529 h 1293616"/>
                <a:gd name="connsiteX40" fmla="*/ 780066 w 1147210"/>
                <a:gd name="connsiteY40" fmla="*/ 1264105 h 1293616"/>
                <a:gd name="connsiteX41" fmla="*/ 776863 w 1147210"/>
                <a:gd name="connsiteY41" fmla="*/ 1270885 h 1293616"/>
                <a:gd name="connsiteX42" fmla="*/ 759067 w 1147210"/>
                <a:gd name="connsiteY42" fmla="*/ 1220212 h 1293616"/>
                <a:gd name="connsiteX43" fmla="*/ 758444 w 1147210"/>
                <a:gd name="connsiteY43" fmla="*/ 1198889 h 1293616"/>
                <a:gd name="connsiteX44" fmla="*/ 759534 w 1147210"/>
                <a:gd name="connsiteY44" fmla="*/ 1197589 h 1293616"/>
                <a:gd name="connsiteX45" fmla="*/ 755958 w 1147210"/>
                <a:gd name="connsiteY45" fmla="*/ 1200001 h 1293616"/>
                <a:gd name="connsiteX46" fmla="*/ 747201 w 1147210"/>
                <a:gd name="connsiteY46" fmla="*/ 1212043 h 1293616"/>
                <a:gd name="connsiteX47" fmla="*/ 760069 w 1147210"/>
                <a:gd name="connsiteY47" fmla="*/ 1192776 h 1293616"/>
                <a:gd name="connsiteX48" fmla="*/ 766034 w 1147210"/>
                <a:gd name="connsiteY48" fmla="*/ 1190507 h 1293616"/>
                <a:gd name="connsiteX49" fmla="*/ 769908 w 1147210"/>
                <a:gd name="connsiteY49" fmla="*/ 1188578 h 1293616"/>
                <a:gd name="connsiteX50" fmla="*/ 775773 w 1147210"/>
                <a:gd name="connsiteY50" fmla="*/ 1178697 h 1293616"/>
                <a:gd name="connsiteX51" fmla="*/ 820512 w 1147210"/>
                <a:gd name="connsiteY51" fmla="*/ 1162025 h 1293616"/>
                <a:gd name="connsiteX52" fmla="*/ 973401 w 1147210"/>
                <a:gd name="connsiteY52" fmla="*/ 1090751 h 1293616"/>
                <a:gd name="connsiteX53" fmla="*/ 980197 w 1147210"/>
                <a:gd name="connsiteY53" fmla="*/ 1109631 h 1293616"/>
                <a:gd name="connsiteX54" fmla="*/ 1002374 w 1147210"/>
                <a:gd name="connsiteY54" fmla="*/ 1140980 h 1293616"/>
                <a:gd name="connsiteX55" fmla="*/ 985205 w 1147210"/>
                <a:gd name="connsiteY55" fmla="*/ 1106781 h 1293616"/>
                <a:gd name="connsiteX56" fmla="*/ 973401 w 1147210"/>
                <a:gd name="connsiteY56" fmla="*/ 1090751 h 1293616"/>
                <a:gd name="connsiteX57" fmla="*/ 948088 w 1147210"/>
                <a:gd name="connsiteY57" fmla="*/ 1073537 h 1293616"/>
                <a:gd name="connsiteX58" fmla="*/ 944525 w 1147210"/>
                <a:gd name="connsiteY58" fmla="*/ 1081760 h 1293616"/>
                <a:gd name="connsiteX59" fmla="*/ 937401 w 1147210"/>
                <a:gd name="connsiteY59" fmla="*/ 1089983 h 1293616"/>
                <a:gd name="connsiteX60" fmla="*/ 942388 w 1147210"/>
                <a:gd name="connsiteY60" fmla="*/ 1081403 h 1293616"/>
                <a:gd name="connsiteX61" fmla="*/ 948088 w 1147210"/>
                <a:gd name="connsiteY61" fmla="*/ 1073537 h 1293616"/>
                <a:gd name="connsiteX62" fmla="*/ 635570 w 1147210"/>
                <a:gd name="connsiteY62" fmla="*/ 1072376 h 1293616"/>
                <a:gd name="connsiteX63" fmla="*/ 664818 w 1147210"/>
                <a:gd name="connsiteY63" fmla="*/ 1082141 h 1293616"/>
                <a:gd name="connsiteX64" fmla="*/ 670881 w 1147210"/>
                <a:gd name="connsiteY64" fmla="*/ 1126371 h 1293616"/>
                <a:gd name="connsiteX65" fmla="*/ 626296 w 1147210"/>
                <a:gd name="connsiteY65" fmla="*/ 1138143 h 1293616"/>
                <a:gd name="connsiteX66" fmla="*/ 632716 w 1147210"/>
                <a:gd name="connsiteY66" fmla="*/ 1107823 h 1293616"/>
                <a:gd name="connsiteX67" fmla="*/ 634500 w 1147210"/>
                <a:gd name="connsiteY67" fmla="*/ 1111747 h 1293616"/>
                <a:gd name="connsiteX68" fmla="*/ 663748 w 1147210"/>
                <a:gd name="connsiteY68" fmla="*/ 1129582 h 1293616"/>
                <a:gd name="connsiteX69" fmla="*/ 650194 w 1147210"/>
                <a:gd name="connsiteY69" fmla="*/ 1080001 h 1293616"/>
                <a:gd name="connsiteX70" fmla="*/ 540692 w 1147210"/>
                <a:gd name="connsiteY70" fmla="*/ 1149200 h 1293616"/>
                <a:gd name="connsiteX71" fmla="*/ 564947 w 1147210"/>
                <a:gd name="connsiteY71" fmla="*/ 1209482 h 1293616"/>
                <a:gd name="connsiteX72" fmla="*/ 580462 w 1147210"/>
                <a:gd name="connsiteY72" fmla="*/ 1216070 h 1293616"/>
                <a:gd name="connsiteX73" fmla="*/ 588006 w 1147210"/>
                <a:gd name="connsiteY73" fmla="*/ 1216798 h 1293616"/>
                <a:gd name="connsiteX74" fmla="*/ 588131 w 1147210"/>
                <a:gd name="connsiteY74" fmla="*/ 1217329 h 1293616"/>
                <a:gd name="connsiteX75" fmla="*/ 590162 w 1147210"/>
                <a:gd name="connsiteY75" fmla="*/ 1221566 h 1293616"/>
                <a:gd name="connsiteX76" fmla="*/ 585278 w 1147210"/>
                <a:gd name="connsiteY76" fmla="*/ 1221610 h 1293616"/>
                <a:gd name="connsiteX77" fmla="*/ 543189 w 1147210"/>
                <a:gd name="connsiteY77" fmla="*/ 1189150 h 1293616"/>
                <a:gd name="connsiteX78" fmla="*/ 604182 w 1147210"/>
                <a:gd name="connsiteY78" fmla="*/ 1075721 h 1293616"/>
                <a:gd name="connsiteX79" fmla="*/ 635570 w 1147210"/>
                <a:gd name="connsiteY79" fmla="*/ 1072376 h 1293616"/>
                <a:gd name="connsiteX80" fmla="*/ 628667 w 1147210"/>
                <a:gd name="connsiteY80" fmla="*/ 936860 h 1293616"/>
                <a:gd name="connsiteX81" fmla="*/ 636637 w 1147210"/>
                <a:gd name="connsiteY81" fmla="*/ 942730 h 1293616"/>
                <a:gd name="connsiteX82" fmla="*/ 630934 w 1147210"/>
                <a:gd name="connsiteY82" fmla="*/ 992318 h 1293616"/>
                <a:gd name="connsiteX83" fmla="*/ 632716 w 1147210"/>
                <a:gd name="connsiteY83" fmla="*/ 992675 h 1293616"/>
                <a:gd name="connsiteX84" fmla="*/ 632716 w 1147210"/>
                <a:gd name="connsiteY84" fmla="*/ 991961 h 1293616"/>
                <a:gd name="connsiteX85" fmla="*/ 633786 w 1147210"/>
                <a:gd name="connsiteY85" fmla="*/ 990534 h 1293616"/>
                <a:gd name="connsiteX86" fmla="*/ 635212 w 1147210"/>
                <a:gd name="connsiteY86" fmla="*/ 990534 h 1293616"/>
                <a:gd name="connsiteX87" fmla="*/ 637351 w 1147210"/>
                <a:gd name="connsiteY87" fmla="*/ 984826 h 1293616"/>
                <a:gd name="connsiteX88" fmla="*/ 643411 w 1147210"/>
                <a:gd name="connsiteY88" fmla="*/ 977334 h 1293616"/>
                <a:gd name="connsiteX89" fmla="*/ 649828 w 1147210"/>
                <a:gd name="connsiteY89" fmla="*/ 971626 h 1293616"/>
                <a:gd name="connsiteX90" fmla="*/ 650541 w 1147210"/>
                <a:gd name="connsiteY90" fmla="*/ 971270 h 1293616"/>
                <a:gd name="connsiteX91" fmla="*/ 650897 w 1147210"/>
                <a:gd name="connsiteY91" fmla="*/ 970556 h 1293616"/>
                <a:gd name="connsiteX92" fmla="*/ 651966 w 1147210"/>
                <a:gd name="connsiteY92" fmla="*/ 970556 h 1293616"/>
                <a:gd name="connsiteX93" fmla="*/ 652680 w 1147210"/>
                <a:gd name="connsiteY93" fmla="*/ 971270 h 1293616"/>
                <a:gd name="connsiteX94" fmla="*/ 652680 w 1147210"/>
                <a:gd name="connsiteY94" fmla="*/ 971626 h 1293616"/>
                <a:gd name="connsiteX95" fmla="*/ 651966 w 1147210"/>
                <a:gd name="connsiteY95" fmla="*/ 972697 h 1293616"/>
                <a:gd name="connsiteX96" fmla="*/ 650897 w 1147210"/>
                <a:gd name="connsiteY96" fmla="*/ 972697 h 1293616"/>
                <a:gd name="connsiteX97" fmla="*/ 650541 w 1147210"/>
                <a:gd name="connsiteY97" fmla="*/ 972697 h 1293616"/>
                <a:gd name="connsiteX98" fmla="*/ 643767 w 1147210"/>
                <a:gd name="connsiteY98" fmla="*/ 978048 h 1293616"/>
                <a:gd name="connsiteX99" fmla="*/ 638420 w 1147210"/>
                <a:gd name="connsiteY99" fmla="*/ 985183 h 1293616"/>
                <a:gd name="connsiteX100" fmla="*/ 635925 w 1147210"/>
                <a:gd name="connsiteY100" fmla="*/ 990891 h 1293616"/>
                <a:gd name="connsiteX101" fmla="*/ 636637 w 1147210"/>
                <a:gd name="connsiteY101" fmla="*/ 991248 h 1293616"/>
                <a:gd name="connsiteX102" fmla="*/ 636994 w 1147210"/>
                <a:gd name="connsiteY102" fmla="*/ 991961 h 1293616"/>
                <a:gd name="connsiteX103" fmla="*/ 643411 w 1147210"/>
                <a:gd name="connsiteY103" fmla="*/ 992318 h 1293616"/>
                <a:gd name="connsiteX104" fmla="*/ 652323 w 1147210"/>
                <a:gd name="connsiteY104" fmla="*/ 990891 h 1293616"/>
                <a:gd name="connsiteX105" fmla="*/ 659809 w 1147210"/>
                <a:gd name="connsiteY105" fmla="*/ 987324 h 1293616"/>
                <a:gd name="connsiteX106" fmla="*/ 659809 w 1147210"/>
                <a:gd name="connsiteY106" fmla="*/ 986610 h 1293616"/>
                <a:gd name="connsiteX107" fmla="*/ 660522 w 1147210"/>
                <a:gd name="connsiteY107" fmla="*/ 985540 h 1293616"/>
                <a:gd name="connsiteX108" fmla="*/ 661592 w 1147210"/>
                <a:gd name="connsiteY108" fmla="*/ 985540 h 1293616"/>
                <a:gd name="connsiteX109" fmla="*/ 661948 w 1147210"/>
                <a:gd name="connsiteY109" fmla="*/ 985897 h 1293616"/>
                <a:gd name="connsiteX110" fmla="*/ 662661 w 1147210"/>
                <a:gd name="connsiteY110" fmla="*/ 986967 h 1293616"/>
                <a:gd name="connsiteX111" fmla="*/ 661592 w 1147210"/>
                <a:gd name="connsiteY111" fmla="*/ 987680 h 1293616"/>
                <a:gd name="connsiteX112" fmla="*/ 660879 w 1147210"/>
                <a:gd name="connsiteY112" fmla="*/ 988394 h 1293616"/>
                <a:gd name="connsiteX113" fmla="*/ 660522 w 1147210"/>
                <a:gd name="connsiteY113" fmla="*/ 987680 h 1293616"/>
                <a:gd name="connsiteX114" fmla="*/ 652323 w 1147210"/>
                <a:gd name="connsiteY114" fmla="*/ 991961 h 1293616"/>
                <a:gd name="connsiteX115" fmla="*/ 643411 w 1147210"/>
                <a:gd name="connsiteY115" fmla="*/ 993388 h 1293616"/>
                <a:gd name="connsiteX116" fmla="*/ 636994 w 1147210"/>
                <a:gd name="connsiteY116" fmla="*/ 993032 h 1293616"/>
                <a:gd name="connsiteX117" fmla="*/ 636994 w 1147210"/>
                <a:gd name="connsiteY117" fmla="*/ 993745 h 1293616"/>
                <a:gd name="connsiteX118" fmla="*/ 635925 w 1147210"/>
                <a:gd name="connsiteY118" fmla="*/ 994815 h 1293616"/>
                <a:gd name="connsiteX119" fmla="*/ 633786 w 1147210"/>
                <a:gd name="connsiteY119" fmla="*/ 994815 h 1293616"/>
                <a:gd name="connsiteX120" fmla="*/ 633429 w 1147210"/>
                <a:gd name="connsiteY120" fmla="*/ 995886 h 1293616"/>
                <a:gd name="connsiteX121" fmla="*/ 680842 w 1147210"/>
                <a:gd name="connsiteY121" fmla="*/ 1011939 h 1293616"/>
                <a:gd name="connsiteX122" fmla="*/ 679773 w 1147210"/>
                <a:gd name="connsiteY122" fmla="*/ 1024069 h 1293616"/>
                <a:gd name="connsiteX123" fmla="*/ 651254 w 1147210"/>
                <a:gd name="connsiteY123" fmla="*/ 1034058 h 1293616"/>
                <a:gd name="connsiteX124" fmla="*/ 644480 w 1147210"/>
                <a:gd name="connsiteY124" fmla="*/ 1031561 h 1293616"/>
                <a:gd name="connsiteX125" fmla="*/ 638064 w 1147210"/>
                <a:gd name="connsiteY125" fmla="*/ 1041193 h 1293616"/>
                <a:gd name="connsiteX126" fmla="*/ 612396 w 1147210"/>
                <a:gd name="connsiteY126" fmla="*/ 1044404 h 1293616"/>
                <a:gd name="connsiteX127" fmla="*/ 597424 w 1147210"/>
                <a:gd name="connsiteY127" fmla="*/ 1031561 h 1293616"/>
                <a:gd name="connsiteX128" fmla="*/ 609188 w 1147210"/>
                <a:gd name="connsiteY128" fmla="*/ 1009442 h 1293616"/>
                <a:gd name="connsiteX129" fmla="*/ 598493 w 1147210"/>
                <a:gd name="connsiteY129" fmla="*/ 1014080 h 1293616"/>
                <a:gd name="connsiteX130" fmla="*/ 607405 w 1147210"/>
                <a:gd name="connsiteY130" fmla="*/ 1007302 h 1293616"/>
                <a:gd name="connsiteX131" fmla="*/ 582808 w 1147210"/>
                <a:gd name="connsiteY131" fmla="*/ 1008372 h 1293616"/>
                <a:gd name="connsiteX132" fmla="*/ 577104 w 1147210"/>
                <a:gd name="connsiteY132" fmla="*/ 988751 h 1293616"/>
                <a:gd name="connsiteX133" fmla="*/ 591363 w 1147210"/>
                <a:gd name="connsiteY133" fmla="*/ 968059 h 1293616"/>
                <a:gd name="connsiteX134" fmla="*/ 603127 w 1147210"/>
                <a:gd name="connsiteY134" fmla="*/ 966632 h 1293616"/>
                <a:gd name="connsiteX135" fmla="*/ 603484 w 1147210"/>
                <a:gd name="connsiteY135" fmla="*/ 959497 h 1293616"/>
                <a:gd name="connsiteX136" fmla="*/ 625230 w 1147210"/>
                <a:gd name="connsiteY136" fmla="*/ 938805 h 1293616"/>
                <a:gd name="connsiteX137" fmla="*/ 628667 w 1147210"/>
                <a:gd name="connsiteY137" fmla="*/ 936860 h 1293616"/>
                <a:gd name="connsiteX138" fmla="*/ 837100 w 1147210"/>
                <a:gd name="connsiteY138" fmla="*/ 917549 h 1293616"/>
                <a:gd name="connsiteX139" fmla="*/ 860749 w 1147210"/>
                <a:gd name="connsiteY139" fmla="*/ 936248 h 1293616"/>
                <a:gd name="connsiteX140" fmla="*/ 869371 w 1147210"/>
                <a:gd name="connsiteY140" fmla="*/ 939755 h 1293616"/>
                <a:gd name="connsiteX141" fmla="*/ 866413 w 1147210"/>
                <a:gd name="connsiteY141" fmla="*/ 940976 h 1293616"/>
                <a:gd name="connsiteX142" fmla="*/ 866019 w 1147210"/>
                <a:gd name="connsiteY142" fmla="*/ 941081 h 1293616"/>
                <a:gd name="connsiteX143" fmla="*/ 852899 w 1147210"/>
                <a:gd name="connsiteY143" fmla="*/ 934509 h 1293616"/>
                <a:gd name="connsiteX144" fmla="*/ 832813 w 1147210"/>
                <a:gd name="connsiteY144" fmla="*/ 912947 h 1293616"/>
                <a:gd name="connsiteX145" fmla="*/ 837100 w 1147210"/>
                <a:gd name="connsiteY145" fmla="*/ 917549 h 1293616"/>
                <a:gd name="connsiteX146" fmla="*/ 834274 w 1147210"/>
                <a:gd name="connsiteY146" fmla="*/ 915315 h 1293616"/>
                <a:gd name="connsiteX147" fmla="*/ 1143720 w 1147210"/>
                <a:gd name="connsiteY147" fmla="*/ 818348 h 1293616"/>
                <a:gd name="connsiteX148" fmla="*/ 1146530 w 1147210"/>
                <a:gd name="connsiteY148" fmla="*/ 822863 h 1293616"/>
                <a:gd name="connsiteX149" fmla="*/ 1024642 w 1147210"/>
                <a:gd name="connsiteY149" fmla="*/ 926627 h 1293616"/>
                <a:gd name="connsiteX150" fmla="*/ 1004907 w 1147210"/>
                <a:gd name="connsiteY150" fmla="*/ 937855 h 1293616"/>
                <a:gd name="connsiteX151" fmla="*/ 1004459 w 1147210"/>
                <a:gd name="connsiteY151" fmla="*/ 938723 h 1293616"/>
                <a:gd name="connsiteX152" fmla="*/ 946687 w 1147210"/>
                <a:gd name="connsiteY152" fmla="*/ 1016851 h 1293616"/>
                <a:gd name="connsiteX153" fmla="*/ 950966 w 1147210"/>
                <a:gd name="connsiteY153" fmla="*/ 1055022 h 1293616"/>
                <a:gd name="connsiteX154" fmla="*/ 958244 w 1147210"/>
                <a:gd name="connsiteY154" fmla="*/ 1070201 h 1293616"/>
                <a:gd name="connsiteX155" fmla="*/ 959457 w 1147210"/>
                <a:gd name="connsiteY155" fmla="*/ 1069752 h 1293616"/>
                <a:gd name="connsiteX156" fmla="*/ 968508 w 1147210"/>
                <a:gd name="connsiteY156" fmla="*/ 1068899 h 1293616"/>
                <a:gd name="connsiteX157" fmla="*/ 983062 w 1147210"/>
                <a:gd name="connsiteY157" fmla="*/ 1075721 h 1293616"/>
                <a:gd name="connsiteX158" fmla="*/ 971231 w 1147210"/>
                <a:gd name="connsiteY158" fmla="*/ 1073135 h 1293616"/>
                <a:gd name="connsiteX159" fmla="*/ 966353 w 1147210"/>
                <a:gd name="connsiteY159" fmla="*/ 1074057 h 1293616"/>
                <a:gd name="connsiteX160" fmla="*/ 969268 w 1147210"/>
                <a:gd name="connsiteY160" fmla="*/ 1074596 h 1293616"/>
                <a:gd name="connsiteX161" fmla="*/ 986657 w 1147210"/>
                <a:gd name="connsiteY161" fmla="*/ 1095766 h 1293616"/>
                <a:gd name="connsiteX162" fmla="*/ 1009535 w 1147210"/>
                <a:gd name="connsiteY162" fmla="*/ 1147872 h 1293616"/>
                <a:gd name="connsiteX163" fmla="*/ 1006664 w 1147210"/>
                <a:gd name="connsiteY163" fmla="*/ 1150241 h 1293616"/>
                <a:gd name="connsiteX164" fmla="*/ 1004525 w 1147210"/>
                <a:gd name="connsiteY164" fmla="*/ 1148919 h 1293616"/>
                <a:gd name="connsiteX165" fmla="*/ 1004889 w 1147210"/>
                <a:gd name="connsiteY165" fmla="*/ 1151705 h 1293616"/>
                <a:gd name="connsiteX166" fmla="*/ 1002144 w 1147210"/>
                <a:gd name="connsiteY166" fmla="*/ 1153970 h 1293616"/>
                <a:gd name="connsiteX167" fmla="*/ 959495 w 1147210"/>
                <a:gd name="connsiteY167" fmla="*/ 1115030 h 1293616"/>
                <a:gd name="connsiteX168" fmla="*/ 945781 w 1147210"/>
                <a:gd name="connsiteY168" fmla="*/ 1093581 h 1293616"/>
                <a:gd name="connsiteX169" fmla="*/ 945977 w 1147210"/>
                <a:gd name="connsiteY169" fmla="*/ 1091572 h 1293616"/>
                <a:gd name="connsiteX170" fmla="*/ 944222 w 1147210"/>
                <a:gd name="connsiteY170" fmla="*/ 1096055 h 1293616"/>
                <a:gd name="connsiteX171" fmla="*/ 943775 w 1147210"/>
                <a:gd name="connsiteY171" fmla="*/ 1112464 h 1293616"/>
                <a:gd name="connsiteX172" fmla="*/ 943418 w 1147210"/>
                <a:gd name="connsiteY172" fmla="*/ 1086423 h 1293616"/>
                <a:gd name="connsiteX173" fmla="*/ 949132 w 1147210"/>
                <a:gd name="connsiteY173" fmla="*/ 1073581 h 1293616"/>
                <a:gd name="connsiteX174" fmla="*/ 949651 w 1147210"/>
                <a:gd name="connsiteY174" fmla="*/ 1073389 h 1293616"/>
                <a:gd name="connsiteX175" fmla="*/ 949445 w 1147210"/>
                <a:gd name="connsiteY175" fmla="*/ 1073060 h 1293616"/>
                <a:gd name="connsiteX176" fmla="*/ 940267 w 1147210"/>
                <a:gd name="connsiteY176" fmla="*/ 1011856 h 1293616"/>
                <a:gd name="connsiteX177" fmla="*/ 962512 w 1147210"/>
                <a:gd name="connsiteY177" fmla="*/ 966906 h 1293616"/>
                <a:gd name="connsiteX178" fmla="*/ 974670 w 1147210"/>
                <a:gd name="connsiteY178" fmla="*/ 955060 h 1293616"/>
                <a:gd name="connsiteX179" fmla="*/ 955118 w 1147210"/>
                <a:gd name="connsiteY179" fmla="*/ 966184 h 1293616"/>
                <a:gd name="connsiteX180" fmla="*/ 883220 w 1147210"/>
                <a:gd name="connsiteY180" fmla="*/ 1003368 h 1293616"/>
                <a:gd name="connsiteX181" fmla="*/ 746995 w 1147210"/>
                <a:gd name="connsiteY181" fmla="*/ 1086851 h 1293616"/>
                <a:gd name="connsiteX182" fmla="*/ 726400 w 1147210"/>
                <a:gd name="connsiteY182" fmla="*/ 1107438 h 1293616"/>
                <a:gd name="connsiteX183" fmla="*/ 726954 w 1147210"/>
                <a:gd name="connsiteY183" fmla="*/ 1108221 h 1293616"/>
                <a:gd name="connsiteX184" fmla="*/ 829352 w 1147210"/>
                <a:gd name="connsiteY184" fmla="*/ 1136407 h 1293616"/>
                <a:gd name="connsiteX185" fmla="*/ 860035 w 1147210"/>
                <a:gd name="connsiteY185" fmla="*/ 1087884 h 1293616"/>
                <a:gd name="connsiteX186" fmla="*/ 816151 w 1147210"/>
                <a:gd name="connsiteY186" fmla="*/ 1104653 h 1293616"/>
                <a:gd name="connsiteX187" fmla="*/ 813653 w 1147210"/>
                <a:gd name="connsiteY187" fmla="*/ 1103583 h 1293616"/>
                <a:gd name="connsiteX188" fmla="*/ 840412 w 1147210"/>
                <a:gd name="connsiteY188" fmla="*/ 1073255 h 1293616"/>
                <a:gd name="connsiteX189" fmla="*/ 863603 w 1147210"/>
                <a:gd name="connsiteY189" fmla="*/ 1087884 h 1293616"/>
                <a:gd name="connsiteX190" fmla="*/ 810085 w 1147210"/>
                <a:gd name="connsiteY190" fmla="*/ 1143186 h 1293616"/>
                <a:gd name="connsiteX191" fmla="*/ 729498 w 1147210"/>
                <a:gd name="connsiteY191" fmla="*/ 1116580 h 1293616"/>
                <a:gd name="connsiteX192" fmla="*/ 724031 w 1147210"/>
                <a:gd name="connsiteY192" fmla="*/ 1109982 h 1293616"/>
                <a:gd name="connsiteX193" fmla="*/ 705969 w 1147210"/>
                <a:gd name="connsiteY193" fmla="*/ 1134524 h 1293616"/>
                <a:gd name="connsiteX194" fmla="*/ 692338 w 1147210"/>
                <a:gd name="connsiteY194" fmla="*/ 1162825 h 1293616"/>
                <a:gd name="connsiteX195" fmla="*/ 693676 w 1147210"/>
                <a:gd name="connsiteY195" fmla="*/ 1265474 h 1293616"/>
                <a:gd name="connsiteX196" fmla="*/ 710471 w 1147210"/>
                <a:gd name="connsiteY196" fmla="*/ 1292232 h 1293616"/>
                <a:gd name="connsiteX197" fmla="*/ 696743 w 1147210"/>
                <a:gd name="connsiteY197" fmla="*/ 1293616 h 1293616"/>
                <a:gd name="connsiteX198" fmla="*/ 680160 w 1147210"/>
                <a:gd name="connsiteY198" fmla="*/ 1259881 h 1293616"/>
                <a:gd name="connsiteX199" fmla="*/ 673444 w 1147210"/>
                <a:gd name="connsiteY199" fmla="*/ 1222577 h 1293616"/>
                <a:gd name="connsiteX200" fmla="*/ 673479 w 1147210"/>
                <a:gd name="connsiteY200" fmla="*/ 1221620 h 1293616"/>
                <a:gd name="connsiteX201" fmla="*/ 669990 w 1147210"/>
                <a:gd name="connsiteY201" fmla="*/ 1230572 h 1293616"/>
                <a:gd name="connsiteX202" fmla="*/ 646983 w 1147210"/>
                <a:gd name="connsiteY202" fmla="*/ 1249789 h 1293616"/>
                <a:gd name="connsiteX203" fmla="*/ 592152 w 1147210"/>
                <a:gd name="connsiteY203" fmla="*/ 1225717 h 1293616"/>
                <a:gd name="connsiteX204" fmla="*/ 590162 w 1147210"/>
                <a:gd name="connsiteY204" fmla="*/ 1221566 h 1293616"/>
                <a:gd name="connsiteX205" fmla="*/ 592516 w 1147210"/>
                <a:gd name="connsiteY205" fmla="*/ 1221544 h 1293616"/>
                <a:gd name="connsiteX206" fmla="*/ 594274 w 1147210"/>
                <a:gd name="connsiteY206" fmla="*/ 1221106 h 1293616"/>
                <a:gd name="connsiteX207" fmla="*/ 594462 w 1147210"/>
                <a:gd name="connsiteY207" fmla="*/ 1221588 h 1293616"/>
                <a:gd name="connsiteX208" fmla="*/ 602755 w 1147210"/>
                <a:gd name="connsiteY208" fmla="*/ 1232311 h 1293616"/>
                <a:gd name="connsiteX209" fmla="*/ 659111 w 1147210"/>
                <a:gd name="connsiteY209" fmla="*/ 1237661 h 1293616"/>
                <a:gd name="connsiteX210" fmla="*/ 673378 w 1147210"/>
                <a:gd name="connsiteY210" fmla="*/ 1201278 h 1293616"/>
                <a:gd name="connsiteX211" fmla="*/ 674250 w 1147210"/>
                <a:gd name="connsiteY211" fmla="*/ 1200471 h 1293616"/>
                <a:gd name="connsiteX212" fmla="*/ 674364 w 1147210"/>
                <a:gd name="connsiteY212" fmla="*/ 1197339 h 1293616"/>
                <a:gd name="connsiteX213" fmla="*/ 715886 w 1147210"/>
                <a:gd name="connsiteY213" fmla="*/ 1105749 h 1293616"/>
                <a:gd name="connsiteX214" fmla="*/ 718456 w 1147210"/>
                <a:gd name="connsiteY214" fmla="*/ 1103137 h 1293616"/>
                <a:gd name="connsiteX215" fmla="*/ 710492 w 1147210"/>
                <a:gd name="connsiteY215" fmla="*/ 1087909 h 1293616"/>
                <a:gd name="connsiteX216" fmla="*/ 705547 w 1147210"/>
                <a:gd name="connsiteY216" fmla="*/ 1070044 h 1293616"/>
                <a:gd name="connsiteX217" fmla="*/ 769411 w 1147210"/>
                <a:gd name="connsiteY217" fmla="*/ 962651 h 1293616"/>
                <a:gd name="connsiteX218" fmla="*/ 842269 w 1147210"/>
                <a:gd name="connsiteY218" fmla="*/ 947448 h 1293616"/>
                <a:gd name="connsiteX219" fmla="*/ 866019 w 1147210"/>
                <a:gd name="connsiteY219" fmla="*/ 941081 h 1293616"/>
                <a:gd name="connsiteX220" fmla="*/ 870545 w 1147210"/>
                <a:gd name="connsiteY220" fmla="*/ 943349 h 1293616"/>
                <a:gd name="connsiteX221" fmla="*/ 861995 w 1147210"/>
                <a:gd name="connsiteY221" fmla="*/ 946287 h 1293616"/>
                <a:gd name="connsiteX222" fmla="*/ 714823 w 1147210"/>
                <a:gd name="connsiteY222" fmla="*/ 1016169 h 1293616"/>
                <a:gd name="connsiteX223" fmla="*/ 719891 w 1147210"/>
                <a:gd name="connsiteY223" fmla="*/ 1098222 h 1293616"/>
                <a:gd name="connsiteX224" fmla="*/ 721313 w 1147210"/>
                <a:gd name="connsiteY224" fmla="*/ 1100234 h 1293616"/>
                <a:gd name="connsiteX225" fmla="*/ 737479 w 1147210"/>
                <a:gd name="connsiteY225" fmla="*/ 1083805 h 1293616"/>
                <a:gd name="connsiteX226" fmla="*/ 922466 w 1147210"/>
                <a:gd name="connsiteY226" fmla="*/ 972689 h 1293616"/>
                <a:gd name="connsiteX227" fmla="*/ 974237 w 1147210"/>
                <a:gd name="connsiteY227" fmla="*/ 945523 h 1293616"/>
                <a:gd name="connsiteX228" fmla="*/ 959575 w 1147210"/>
                <a:gd name="connsiteY228" fmla="*/ 949901 h 1293616"/>
                <a:gd name="connsiteX229" fmla="*/ 900352 w 1147210"/>
                <a:gd name="connsiteY229" fmla="*/ 952660 h 1293616"/>
                <a:gd name="connsiteX230" fmla="*/ 875790 w 1147210"/>
                <a:gd name="connsiteY230" fmla="*/ 945976 h 1293616"/>
                <a:gd name="connsiteX231" fmla="*/ 870545 w 1147210"/>
                <a:gd name="connsiteY231" fmla="*/ 943349 h 1293616"/>
                <a:gd name="connsiteX232" fmla="*/ 874699 w 1147210"/>
                <a:gd name="connsiteY232" fmla="*/ 941921 h 1293616"/>
                <a:gd name="connsiteX233" fmla="*/ 884307 w 1147210"/>
                <a:gd name="connsiteY233" fmla="*/ 945829 h 1293616"/>
                <a:gd name="connsiteX234" fmla="*/ 989925 w 1147210"/>
                <a:gd name="connsiteY234" fmla="*/ 936011 h 1293616"/>
                <a:gd name="connsiteX235" fmla="*/ 995102 w 1147210"/>
                <a:gd name="connsiteY235" fmla="*/ 933617 h 1293616"/>
                <a:gd name="connsiteX236" fmla="*/ 1039761 w 1147210"/>
                <a:gd name="connsiteY236" fmla="*/ 906873 h 1293616"/>
                <a:gd name="connsiteX237" fmla="*/ 1141535 w 1147210"/>
                <a:gd name="connsiteY237" fmla="*/ 819653 h 1293616"/>
                <a:gd name="connsiteX238" fmla="*/ 1143720 w 1147210"/>
                <a:gd name="connsiteY238" fmla="*/ 818348 h 1293616"/>
                <a:gd name="connsiteX239" fmla="*/ 873548 w 1147210"/>
                <a:gd name="connsiteY239" fmla="*/ 783765 h 1293616"/>
                <a:gd name="connsiteX240" fmla="*/ 923543 w 1147210"/>
                <a:gd name="connsiteY240" fmla="*/ 806734 h 1293616"/>
                <a:gd name="connsiteX241" fmla="*/ 883940 w 1147210"/>
                <a:gd name="connsiteY241" fmla="*/ 938746 h 1293616"/>
                <a:gd name="connsiteX242" fmla="*/ 874699 w 1147210"/>
                <a:gd name="connsiteY242" fmla="*/ 941921 h 1293616"/>
                <a:gd name="connsiteX243" fmla="*/ 869371 w 1147210"/>
                <a:gd name="connsiteY243" fmla="*/ 939755 h 1293616"/>
                <a:gd name="connsiteX244" fmla="*/ 888667 w 1147210"/>
                <a:gd name="connsiteY244" fmla="*/ 931794 h 1293616"/>
                <a:gd name="connsiteX245" fmla="*/ 933176 w 1147210"/>
                <a:gd name="connsiteY245" fmla="*/ 875951 h 1293616"/>
                <a:gd name="connsiteX246" fmla="*/ 898211 w 1147210"/>
                <a:gd name="connsiteY246" fmla="*/ 791392 h 1293616"/>
                <a:gd name="connsiteX247" fmla="*/ 820075 w 1147210"/>
                <a:gd name="connsiteY247" fmla="*/ 823146 h 1293616"/>
                <a:gd name="connsiteX248" fmla="*/ 816998 w 1147210"/>
                <a:gd name="connsiteY248" fmla="*/ 887323 h 1293616"/>
                <a:gd name="connsiteX249" fmla="*/ 832813 w 1147210"/>
                <a:gd name="connsiteY249" fmla="*/ 912947 h 1293616"/>
                <a:gd name="connsiteX250" fmla="*/ 818291 w 1147210"/>
                <a:gd name="connsiteY250" fmla="*/ 897358 h 1293616"/>
                <a:gd name="connsiteX251" fmla="*/ 824357 w 1147210"/>
                <a:gd name="connsiteY251" fmla="*/ 810301 h 1293616"/>
                <a:gd name="connsiteX252" fmla="*/ 873548 w 1147210"/>
                <a:gd name="connsiteY252" fmla="*/ 783765 h 1293616"/>
                <a:gd name="connsiteX253" fmla="*/ 525804 w 1147210"/>
                <a:gd name="connsiteY253" fmla="*/ 651996 h 1293616"/>
                <a:gd name="connsiteX254" fmla="*/ 529338 w 1147210"/>
                <a:gd name="connsiteY254" fmla="*/ 652755 h 1293616"/>
                <a:gd name="connsiteX255" fmla="*/ 531486 w 1147210"/>
                <a:gd name="connsiteY255" fmla="*/ 655610 h 1293616"/>
                <a:gd name="connsiteX256" fmla="*/ 531128 w 1147210"/>
                <a:gd name="connsiteY256" fmla="*/ 657752 h 1293616"/>
                <a:gd name="connsiteX257" fmla="*/ 526117 w 1147210"/>
                <a:gd name="connsiteY257" fmla="*/ 663106 h 1293616"/>
                <a:gd name="connsiteX258" fmla="*/ 516096 w 1147210"/>
                <a:gd name="connsiteY258" fmla="*/ 660965 h 1293616"/>
                <a:gd name="connsiteX259" fmla="*/ 519675 w 1147210"/>
                <a:gd name="connsiteY259" fmla="*/ 655967 h 1293616"/>
                <a:gd name="connsiteX260" fmla="*/ 519317 w 1147210"/>
                <a:gd name="connsiteY260" fmla="*/ 652041 h 1293616"/>
                <a:gd name="connsiteX261" fmla="*/ 525804 w 1147210"/>
                <a:gd name="connsiteY261" fmla="*/ 651996 h 1293616"/>
                <a:gd name="connsiteX262" fmla="*/ 536093 w 1147210"/>
                <a:gd name="connsiteY262" fmla="*/ 643385 h 1293616"/>
                <a:gd name="connsiteX263" fmla="*/ 537532 w 1147210"/>
                <a:gd name="connsiteY263" fmla="*/ 644102 h 1293616"/>
                <a:gd name="connsiteX264" fmla="*/ 538611 w 1147210"/>
                <a:gd name="connsiteY264" fmla="*/ 649119 h 1293616"/>
                <a:gd name="connsiteX265" fmla="*/ 534294 w 1147210"/>
                <a:gd name="connsiteY265" fmla="*/ 651985 h 1293616"/>
                <a:gd name="connsiteX266" fmla="*/ 532135 w 1147210"/>
                <a:gd name="connsiteY266" fmla="*/ 649477 h 1293616"/>
                <a:gd name="connsiteX267" fmla="*/ 536093 w 1147210"/>
                <a:gd name="connsiteY267" fmla="*/ 643385 h 1293616"/>
                <a:gd name="connsiteX268" fmla="*/ 543588 w 1147210"/>
                <a:gd name="connsiteY268" fmla="*/ 634936 h 1293616"/>
                <a:gd name="connsiteX269" fmla="*/ 544651 w 1147210"/>
                <a:gd name="connsiteY269" fmla="*/ 640921 h 1293616"/>
                <a:gd name="connsiteX270" fmla="*/ 540754 w 1147210"/>
                <a:gd name="connsiteY270" fmla="*/ 642681 h 1293616"/>
                <a:gd name="connsiteX271" fmla="*/ 538275 w 1147210"/>
                <a:gd name="connsiteY271" fmla="*/ 640569 h 1293616"/>
                <a:gd name="connsiteX272" fmla="*/ 543588 w 1147210"/>
                <a:gd name="connsiteY272" fmla="*/ 634936 h 1293616"/>
                <a:gd name="connsiteX273" fmla="*/ 511818 w 1147210"/>
                <a:gd name="connsiteY273" fmla="*/ 632070 h 1293616"/>
                <a:gd name="connsiteX274" fmla="*/ 513593 w 1147210"/>
                <a:gd name="connsiteY274" fmla="*/ 644902 h 1293616"/>
                <a:gd name="connsiteX275" fmla="*/ 517853 w 1147210"/>
                <a:gd name="connsiteY275" fmla="*/ 652387 h 1293616"/>
                <a:gd name="connsiteX276" fmla="*/ 514303 w 1147210"/>
                <a:gd name="connsiteY276" fmla="*/ 658447 h 1293616"/>
                <a:gd name="connsiteX277" fmla="*/ 507913 w 1147210"/>
                <a:gd name="connsiteY277" fmla="*/ 654882 h 1293616"/>
                <a:gd name="connsiteX278" fmla="*/ 507203 w 1147210"/>
                <a:gd name="connsiteY278" fmla="*/ 642407 h 1293616"/>
                <a:gd name="connsiteX279" fmla="*/ 511818 w 1147210"/>
                <a:gd name="connsiteY279" fmla="*/ 632070 h 1293616"/>
                <a:gd name="connsiteX280" fmla="*/ 534517 w 1147210"/>
                <a:gd name="connsiteY280" fmla="*/ 623702 h 1293616"/>
                <a:gd name="connsiteX281" fmla="*/ 538882 w 1147210"/>
                <a:gd name="connsiteY281" fmla="*/ 623880 h 1293616"/>
                <a:gd name="connsiteX282" fmla="*/ 542801 w 1147210"/>
                <a:gd name="connsiteY282" fmla="*/ 631710 h 1293616"/>
                <a:gd name="connsiteX283" fmla="*/ 534963 w 1147210"/>
                <a:gd name="connsiteY283" fmla="*/ 639896 h 1293616"/>
                <a:gd name="connsiteX284" fmla="*/ 534963 w 1147210"/>
                <a:gd name="connsiteY284" fmla="*/ 642387 h 1293616"/>
                <a:gd name="connsiteX285" fmla="*/ 528550 w 1147210"/>
                <a:gd name="connsiteY285" fmla="*/ 650218 h 1293616"/>
                <a:gd name="connsiteX286" fmla="*/ 521068 w 1147210"/>
                <a:gd name="connsiteY286" fmla="*/ 648794 h 1293616"/>
                <a:gd name="connsiteX287" fmla="*/ 515011 w 1147210"/>
                <a:gd name="connsiteY287" fmla="*/ 638828 h 1293616"/>
                <a:gd name="connsiteX288" fmla="*/ 513586 w 1147210"/>
                <a:gd name="connsiteY288" fmla="*/ 626727 h 1293616"/>
                <a:gd name="connsiteX289" fmla="*/ 521068 w 1147210"/>
                <a:gd name="connsiteY289" fmla="*/ 627083 h 1293616"/>
                <a:gd name="connsiteX290" fmla="*/ 529618 w 1147210"/>
                <a:gd name="connsiteY290" fmla="*/ 625659 h 1293616"/>
                <a:gd name="connsiteX291" fmla="*/ 534517 w 1147210"/>
                <a:gd name="connsiteY291" fmla="*/ 623702 h 1293616"/>
                <a:gd name="connsiteX292" fmla="*/ 419821 w 1147210"/>
                <a:gd name="connsiteY292" fmla="*/ 622326 h 1293616"/>
                <a:gd name="connsiteX293" fmla="*/ 420618 w 1147210"/>
                <a:gd name="connsiteY293" fmla="*/ 623250 h 1293616"/>
                <a:gd name="connsiteX294" fmla="*/ 420536 w 1147210"/>
                <a:gd name="connsiteY294" fmla="*/ 623393 h 1293616"/>
                <a:gd name="connsiteX295" fmla="*/ 550760 w 1147210"/>
                <a:gd name="connsiteY295" fmla="*/ 611358 h 1293616"/>
                <a:gd name="connsiteX296" fmla="*/ 552910 w 1147210"/>
                <a:gd name="connsiteY296" fmla="*/ 615632 h 1293616"/>
                <a:gd name="connsiteX297" fmla="*/ 550043 w 1147210"/>
                <a:gd name="connsiteY297" fmla="*/ 622042 h 1293616"/>
                <a:gd name="connsiteX298" fmla="*/ 550760 w 1147210"/>
                <a:gd name="connsiteY298" fmla="*/ 628097 h 1293616"/>
                <a:gd name="connsiteX299" fmla="*/ 543952 w 1147210"/>
                <a:gd name="connsiteY299" fmla="*/ 632371 h 1293616"/>
                <a:gd name="connsiteX300" fmla="*/ 541443 w 1147210"/>
                <a:gd name="connsiteY300" fmla="*/ 620974 h 1293616"/>
                <a:gd name="connsiteX301" fmla="*/ 546818 w 1147210"/>
                <a:gd name="connsiteY301" fmla="*/ 614207 h 1293616"/>
                <a:gd name="connsiteX302" fmla="*/ 550760 w 1147210"/>
                <a:gd name="connsiteY302" fmla="*/ 611358 h 1293616"/>
                <a:gd name="connsiteX303" fmla="*/ 366717 w 1147210"/>
                <a:gd name="connsiteY303" fmla="*/ 609228 h 1293616"/>
                <a:gd name="connsiteX304" fmla="*/ 358825 w 1147210"/>
                <a:gd name="connsiteY304" fmla="*/ 613305 h 1293616"/>
                <a:gd name="connsiteX305" fmla="*/ 346074 w 1147210"/>
                <a:gd name="connsiteY305" fmla="*/ 617076 h 1293616"/>
                <a:gd name="connsiteX306" fmla="*/ 346638 w 1147210"/>
                <a:gd name="connsiteY306" fmla="*/ 617059 h 1293616"/>
                <a:gd name="connsiteX307" fmla="*/ 372682 w 1147210"/>
                <a:gd name="connsiteY307" fmla="*/ 639155 h 1293616"/>
                <a:gd name="connsiteX308" fmla="*/ 348417 w 1147210"/>
                <a:gd name="connsiteY308" fmla="*/ 663740 h 1293616"/>
                <a:gd name="connsiteX309" fmla="*/ 348417 w 1147210"/>
                <a:gd name="connsiteY309" fmla="*/ 661246 h 1293616"/>
                <a:gd name="connsiteX310" fmla="*/ 369471 w 1147210"/>
                <a:gd name="connsiteY310" fmla="*/ 645569 h 1293616"/>
                <a:gd name="connsiteX311" fmla="*/ 360193 w 1147210"/>
                <a:gd name="connsiteY311" fmla="*/ 625972 h 1293616"/>
                <a:gd name="connsiteX312" fmla="*/ 316658 w 1147210"/>
                <a:gd name="connsiteY312" fmla="*/ 636305 h 1293616"/>
                <a:gd name="connsiteX313" fmla="*/ 373039 w 1147210"/>
                <a:gd name="connsiteY313" fmla="*/ 686187 h 1293616"/>
                <a:gd name="connsiteX314" fmla="*/ 373000 w 1147210"/>
                <a:gd name="connsiteY314" fmla="*/ 609252 h 1293616"/>
                <a:gd name="connsiteX315" fmla="*/ 372282 w 1147210"/>
                <a:gd name="connsiteY315" fmla="*/ 606353 h 1293616"/>
                <a:gd name="connsiteX316" fmla="*/ 371785 w 1147210"/>
                <a:gd name="connsiteY316" fmla="*/ 606610 h 1293616"/>
                <a:gd name="connsiteX317" fmla="*/ 372726 w 1147210"/>
                <a:gd name="connsiteY317" fmla="*/ 606590 h 1293616"/>
                <a:gd name="connsiteX318" fmla="*/ 541415 w 1147210"/>
                <a:gd name="connsiteY318" fmla="*/ 601327 h 1293616"/>
                <a:gd name="connsiteX319" fmla="*/ 545733 w 1147210"/>
                <a:gd name="connsiteY319" fmla="*/ 611619 h 1293616"/>
                <a:gd name="connsiteX320" fmla="*/ 516096 w 1147210"/>
                <a:gd name="connsiteY320" fmla="*/ 624113 h 1293616"/>
                <a:gd name="connsiteX321" fmla="*/ 535378 w 1147210"/>
                <a:gd name="connsiteY321" fmla="*/ 602336 h 1293616"/>
                <a:gd name="connsiteX322" fmla="*/ 541415 w 1147210"/>
                <a:gd name="connsiteY322" fmla="*/ 601327 h 1293616"/>
                <a:gd name="connsiteX323" fmla="*/ 464055 w 1147210"/>
                <a:gd name="connsiteY323" fmla="*/ 598188 h 1293616"/>
                <a:gd name="connsiteX324" fmla="*/ 476516 w 1147210"/>
                <a:gd name="connsiteY324" fmla="*/ 607795 h 1293616"/>
                <a:gd name="connsiteX325" fmla="*/ 503573 w 1147210"/>
                <a:gd name="connsiteY325" fmla="*/ 620603 h 1293616"/>
                <a:gd name="connsiteX326" fmla="*/ 478652 w 1147210"/>
                <a:gd name="connsiteY326" fmla="*/ 604593 h 1293616"/>
                <a:gd name="connsiteX327" fmla="*/ 464055 w 1147210"/>
                <a:gd name="connsiteY327" fmla="*/ 598188 h 1293616"/>
                <a:gd name="connsiteX328" fmla="*/ 147108 w 1147210"/>
                <a:gd name="connsiteY328" fmla="*/ 570625 h 1293616"/>
                <a:gd name="connsiteX329" fmla="*/ 160844 w 1147210"/>
                <a:gd name="connsiteY329" fmla="*/ 578522 h 1293616"/>
                <a:gd name="connsiteX330" fmla="*/ 163302 w 1147210"/>
                <a:gd name="connsiteY330" fmla="*/ 617064 h 1293616"/>
                <a:gd name="connsiteX331" fmla="*/ 159701 w 1147210"/>
                <a:gd name="connsiteY331" fmla="*/ 620815 h 1293616"/>
                <a:gd name="connsiteX332" fmla="*/ 155877 w 1147210"/>
                <a:gd name="connsiteY332" fmla="*/ 618568 h 1293616"/>
                <a:gd name="connsiteX333" fmla="*/ 159238 w 1147210"/>
                <a:gd name="connsiteY333" fmla="*/ 615190 h 1293616"/>
                <a:gd name="connsiteX334" fmla="*/ 159774 w 1147210"/>
                <a:gd name="connsiteY334" fmla="*/ 583517 h 1293616"/>
                <a:gd name="connsiteX335" fmla="*/ 134086 w 1147210"/>
                <a:gd name="connsiteY335" fmla="*/ 591369 h 1293616"/>
                <a:gd name="connsiteX336" fmla="*/ 148535 w 1147210"/>
                <a:gd name="connsiteY336" fmla="*/ 614253 h 1293616"/>
                <a:gd name="connsiteX337" fmla="*/ 155877 w 1147210"/>
                <a:gd name="connsiteY337" fmla="*/ 618568 h 1293616"/>
                <a:gd name="connsiteX338" fmla="*/ 153335 w 1147210"/>
                <a:gd name="connsiteY338" fmla="*/ 621122 h 1293616"/>
                <a:gd name="connsiteX339" fmla="*/ 152497 w 1147210"/>
                <a:gd name="connsiteY339" fmla="*/ 621663 h 1293616"/>
                <a:gd name="connsiteX340" fmla="*/ 142554 w 1147210"/>
                <a:gd name="connsiteY340" fmla="*/ 613735 h 1293616"/>
                <a:gd name="connsiteX341" fmla="*/ 133372 w 1147210"/>
                <a:gd name="connsiteY341" fmla="*/ 577451 h 1293616"/>
                <a:gd name="connsiteX342" fmla="*/ 147108 w 1147210"/>
                <a:gd name="connsiteY342" fmla="*/ 570625 h 1293616"/>
                <a:gd name="connsiteX343" fmla="*/ 336307 w 1147210"/>
                <a:gd name="connsiteY343" fmla="*/ 544561 h 1293616"/>
                <a:gd name="connsiteX344" fmla="*/ 338445 w 1147210"/>
                <a:gd name="connsiteY344" fmla="*/ 563898 h 1293616"/>
                <a:gd name="connsiteX345" fmla="*/ 334525 w 1147210"/>
                <a:gd name="connsiteY345" fmla="*/ 569627 h 1293616"/>
                <a:gd name="connsiteX346" fmla="*/ 331317 w 1147210"/>
                <a:gd name="connsiteY346" fmla="*/ 571417 h 1293616"/>
                <a:gd name="connsiteX347" fmla="*/ 321337 w 1147210"/>
                <a:gd name="connsiteY347" fmla="*/ 568911 h 1293616"/>
                <a:gd name="connsiteX348" fmla="*/ 322406 w 1147210"/>
                <a:gd name="connsiteY348" fmla="*/ 552081 h 1293616"/>
                <a:gd name="connsiteX349" fmla="*/ 330960 w 1147210"/>
                <a:gd name="connsiteY349" fmla="*/ 552439 h 1293616"/>
                <a:gd name="connsiteX350" fmla="*/ 336307 w 1147210"/>
                <a:gd name="connsiteY350" fmla="*/ 544561 h 1293616"/>
                <a:gd name="connsiteX351" fmla="*/ 357375 w 1147210"/>
                <a:gd name="connsiteY351" fmla="*/ 527923 h 1293616"/>
                <a:gd name="connsiteX352" fmla="*/ 360939 w 1147210"/>
                <a:gd name="connsiteY352" fmla="*/ 533273 h 1293616"/>
                <a:gd name="connsiteX353" fmla="*/ 355593 w 1147210"/>
                <a:gd name="connsiteY353" fmla="*/ 543971 h 1293616"/>
                <a:gd name="connsiteX354" fmla="*/ 356662 w 1147210"/>
                <a:gd name="connsiteY354" fmla="*/ 552887 h 1293616"/>
                <a:gd name="connsiteX355" fmla="*/ 344546 w 1147210"/>
                <a:gd name="connsiteY355" fmla="*/ 562515 h 1293616"/>
                <a:gd name="connsiteX356" fmla="*/ 340625 w 1147210"/>
                <a:gd name="connsiteY356" fmla="*/ 544684 h 1293616"/>
                <a:gd name="connsiteX357" fmla="*/ 350248 w 1147210"/>
                <a:gd name="connsiteY357" fmla="*/ 534699 h 1293616"/>
                <a:gd name="connsiteX358" fmla="*/ 357375 w 1147210"/>
                <a:gd name="connsiteY358" fmla="*/ 527923 h 1293616"/>
                <a:gd name="connsiteX359" fmla="*/ 514402 w 1147210"/>
                <a:gd name="connsiteY359" fmla="*/ 527290 h 1293616"/>
                <a:gd name="connsiteX360" fmla="*/ 515172 w 1147210"/>
                <a:gd name="connsiteY360" fmla="*/ 527522 h 1293616"/>
                <a:gd name="connsiteX361" fmla="*/ 514974 w 1147210"/>
                <a:gd name="connsiteY361" fmla="*/ 527596 h 1293616"/>
                <a:gd name="connsiteX362" fmla="*/ 525591 w 1147210"/>
                <a:gd name="connsiteY362" fmla="*/ 523598 h 1293616"/>
                <a:gd name="connsiteX363" fmla="*/ 519695 w 1147210"/>
                <a:gd name="connsiteY363" fmla="*/ 528883 h 1293616"/>
                <a:gd name="connsiteX364" fmla="*/ 515172 w 1147210"/>
                <a:gd name="connsiteY364" fmla="*/ 527522 h 1293616"/>
                <a:gd name="connsiteX365" fmla="*/ 525828 w 1147210"/>
                <a:gd name="connsiteY365" fmla="*/ 523385 h 1293616"/>
                <a:gd name="connsiteX366" fmla="*/ 525761 w 1147210"/>
                <a:gd name="connsiteY366" fmla="*/ 523534 h 1293616"/>
                <a:gd name="connsiteX367" fmla="*/ 525591 w 1147210"/>
                <a:gd name="connsiteY367" fmla="*/ 523598 h 1293616"/>
                <a:gd name="connsiteX368" fmla="*/ 302959 w 1147210"/>
                <a:gd name="connsiteY368" fmla="*/ 493572 h 1293616"/>
                <a:gd name="connsiteX369" fmla="*/ 301023 w 1147210"/>
                <a:gd name="connsiteY369" fmla="*/ 493634 h 1293616"/>
                <a:gd name="connsiteX370" fmla="*/ 308499 w 1147210"/>
                <a:gd name="connsiteY370" fmla="*/ 509336 h 1293616"/>
                <a:gd name="connsiteX371" fmla="*/ 330215 w 1147210"/>
                <a:gd name="connsiteY371" fmla="*/ 533245 h 1293616"/>
                <a:gd name="connsiteX372" fmla="*/ 312771 w 1147210"/>
                <a:gd name="connsiteY372" fmla="*/ 505767 h 1293616"/>
                <a:gd name="connsiteX373" fmla="*/ 302959 w 1147210"/>
                <a:gd name="connsiteY373" fmla="*/ 493572 h 1293616"/>
                <a:gd name="connsiteX374" fmla="*/ 657257 w 1147210"/>
                <a:gd name="connsiteY374" fmla="*/ 485098 h 1293616"/>
                <a:gd name="connsiteX375" fmla="*/ 658070 w 1147210"/>
                <a:gd name="connsiteY375" fmla="*/ 485798 h 1293616"/>
                <a:gd name="connsiteX376" fmla="*/ 658070 w 1147210"/>
                <a:gd name="connsiteY376" fmla="*/ 485433 h 1293616"/>
                <a:gd name="connsiteX377" fmla="*/ 276370 w 1147210"/>
                <a:gd name="connsiteY377" fmla="*/ 483606 h 1293616"/>
                <a:gd name="connsiteX378" fmla="*/ 273504 w 1147210"/>
                <a:gd name="connsiteY378" fmla="*/ 491802 h 1293616"/>
                <a:gd name="connsiteX379" fmla="*/ 267054 w 1147210"/>
                <a:gd name="connsiteY379" fmla="*/ 500354 h 1293616"/>
                <a:gd name="connsiteX380" fmla="*/ 271354 w 1147210"/>
                <a:gd name="connsiteY380" fmla="*/ 491445 h 1293616"/>
                <a:gd name="connsiteX381" fmla="*/ 276370 w 1147210"/>
                <a:gd name="connsiteY381" fmla="*/ 483606 h 1293616"/>
                <a:gd name="connsiteX382" fmla="*/ 129448 w 1147210"/>
                <a:gd name="connsiteY382" fmla="*/ 468246 h 1293616"/>
                <a:gd name="connsiteX383" fmla="*/ 161557 w 1147210"/>
                <a:gd name="connsiteY383" fmla="*/ 498937 h 1293616"/>
                <a:gd name="connsiteX384" fmla="*/ 134086 w 1147210"/>
                <a:gd name="connsiteY384" fmla="*/ 536053 h 1293616"/>
                <a:gd name="connsiteX385" fmla="*/ 120171 w 1147210"/>
                <a:gd name="connsiteY385" fmla="*/ 508573 h 1293616"/>
                <a:gd name="connsiteX386" fmla="*/ 123739 w 1147210"/>
                <a:gd name="connsiteY386" fmla="*/ 510357 h 1293616"/>
                <a:gd name="connsiteX387" fmla="*/ 157990 w 1147210"/>
                <a:gd name="connsiteY387" fmla="*/ 506432 h 1293616"/>
                <a:gd name="connsiteX388" fmla="*/ 116603 w 1147210"/>
                <a:gd name="connsiteY388" fmla="*/ 475740 h 1293616"/>
                <a:gd name="connsiteX389" fmla="*/ 73433 w 1147210"/>
                <a:gd name="connsiteY389" fmla="*/ 597792 h 1293616"/>
                <a:gd name="connsiteX390" fmla="*/ 129804 w 1147210"/>
                <a:gd name="connsiteY390" fmla="*/ 630268 h 1293616"/>
                <a:gd name="connsiteX391" fmla="*/ 146127 w 1147210"/>
                <a:gd name="connsiteY391" fmla="*/ 625774 h 1293616"/>
                <a:gd name="connsiteX392" fmla="*/ 152497 w 1147210"/>
                <a:gd name="connsiteY392" fmla="*/ 621663 h 1293616"/>
                <a:gd name="connsiteX393" fmla="*/ 152995 w 1147210"/>
                <a:gd name="connsiteY393" fmla="*/ 622060 h 1293616"/>
                <a:gd name="connsiteX394" fmla="*/ 157026 w 1147210"/>
                <a:gd name="connsiteY394" fmla="*/ 623600 h 1293616"/>
                <a:gd name="connsiteX395" fmla="*/ 153708 w 1147210"/>
                <a:gd name="connsiteY395" fmla="*/ 627056 h 1293616"/>
                <a:gd name="connsiteX396" fmla="*/ 100192 w 1147210"/>
                <a:gd name="connsiteY396" fmla="*/ 627413 h 1293616"/>
                <a:gd name="connsiteX397" fmla="*/ 77715 w 1147210"/>
                <a:gd name="connsiteY397" fmla="*/ 500722 h 1293616"/>
                <a:gd name="connsiteX398" fmla="*/ 129448 w 1147210"/>
                <a:gd name="connsiteY398" fmla="*/ 468246 h 1293616"/>
                <a:gd name="connsiteX399" fmla="*/ 527207 w 1147210"/>
                <a:gd name="connsiteY399" fmla="*/ 466662 h 1293616"/>
                <a:gd name="connsiteX400" fmla="*/ 528476 w 1147210"/>
                <a:gd name="connsiteY400" fmla="*/ 467929 h 1293616"/>
                <a:gd name="connsiteX401" fmla="*/ 538248 w 1147210"/>
                <a:gd name="connsiteY401" fmla="*/ 489298 h 1293616"/>
                <a:gd name="connsiteX402" fmla="*/ 536999 w 1147210"/>
                <a:gd name="connsiteY402" fmla="*/ 513370 h 1293616"/>
                <a:gd name="connsiteX403" fmla="*/ 525828 w 1147210"/>
                <a:gd name="connsiteY403" fmla="*/ 523385 h 1293616"/>
                <a:gd name="connsiteX404" fmla="*/ 536867 w 1147210"/>
                <a:gd name="connsiteY404" fmla="*/ 498929 h 1293616"/>
                <a:gd name="connsiteX405" fmla="*/ 527918 w 1147210"/>
                <a:gd name="connsiteY405" fmla="*/ 471729 h 1293616"/>
                <a:gd name="connsiteX406" fmla="*/ 524872 w 1147210"/>
                <a:gd name="connsiteY406" fmla="*/ 468299 h 1293616"/>
                <a:gd name="connsiteX407" fmla="*/ 522780 w 1147210"/>
                <a:gd name="connsiteY407" fmla="*/ 465942 h 1293616"/>
                <a:gd name="connsiteX408" fmla="*/ 524872 w 1147210"/>
                <a:gd name="connsiteY408" fmla="*/ 468299 h 1293616"/>
                <a:gd name="connsiteX409" fmla="*/ 519339 w 1147210"/>
                <a:gd name="connsiteY409" fmla="*/ 472181 h 1293616"/>
                <a:gd name="connsiteX410" fmla="*/ 504711 w 1147210"/>
                <a:gd name="connsiteY410" fmla="*/ 490725 h 1293616"/>
                <a:gd name="connsiteX411" fmla="*/ 500073 w 1147210"/>
                <a:gd name="connsiteY411" fmla="*/ 504277 h 1293616"/>
                <a:gd name="connsiteX412" fmla="*/ 506629 w 1147210"/>
                <a:gd name="connsiteY412" fmla="*/ 523133 h 1293616"/>
                <a:gd name="connsiteX413" fmla="*/ 514402 w 1147210"/>
                <a:gd name="connsiteY413" fmla="*/ 527290 h 1293616"/>
                <a:gd name="connsiteX414" fmla="*/ 503551 w 1147210"/>
                <a:gd name="connsiteY414" fmla="*/ 524024 h 1293616"/>
                <a:gd name="connsiteX415" fmla="*/ 496505 w 1147210"/>
                <a:gd name="connsiteY415" fmla="*/ 508199 h 1293616"/>
                <a:gd name="connsiteX416" fmla="*/ 515414 w 1147210"/>
                <a:gd name="connsiteY416" fmla="*/ 470576 h 1293616"/>
                <a:gd name="connsiteX417" fmla="*/ 630764 w 1147210"/>
                <a:gd name="connsiteY417" fmla="*/ 439190 h 1293616"/>
                <a:gd name="connsiteX418" fmla="*/ 638114 w 1147210"/>
                <a:gd name="connsiteY418" fmla="*/ 439770 h 1293616"/>
                <a:gd name="connsiteX419" fmla="*/ 644529 w 1147210"/>
                <a:gd name="connsiteY419" fmla="*/ 445121 h 1293616"/>
                <a:gd name="connsiteX420" fmla="*/ 648448 w 1147210"/>
                <a:gd name="connsiteY420" fmla="*/ 441911 h 1293616"/>
                <a:gd name="connsiteX421" fmla="*/ 669830 w 1147210"/>
                <a:gd name="connsiteY421" fmla="*/ 444051 h 1293616"/>
                <a:gd name="connsiteX422" fmla="*/ 672681 w 1147210"/>
                <a:gd name="connsiteY422" fmla="*/ 451900 h 1293616"/>
                <a:gd name="connsiteX423" fmla="*/ 642390 w 1147210"/>
                <a:gd name="connsiteY423" fmla="*/ 471877 h 1293616"/>
                <a:gd name="connsiteX424" fmla="*/ 642747 w 1147210"/>
                <a:gd name="connsiteY424" fmla="*/ 472947 h 1293616"/>
                <a:gd name="connsiteX425" fmla="*/ 643103 w 1147210"/>
                <a:gd name="connsiteY425" fmla="*/ 472591 h 1293616"/>
                <a:gd name="connsiteX426" fmla="*/ 644529 w 1147210"/>
                <a:gd name="connsiteY426" fmla="*/ 472591 h 1293616"/>
                <a:gd name="connsiteX427" fmla="*/ 645241 w 1147210"/>
                <a:gd name="connsiteY427" fmla="*/ 473304 h 1293616"/>
                <a:gd name="connsiteX428" fmla="*/ 649518 w 1147210"/>
                <a:gd name="connsiteY428" fmla="*/ 471877 h 1293616"/>
                <a:gd name="connsiteX429" fmla="*/ 656288 w 1147210"/>
                <a:gd name="connsiteY429" fmla="*/ 471521 h 1293616"/>
                <a:gd name="connsiteX430" fmla="*/ 662346 w 1147210"/>
                <a:gd name="connsiteY430" fmla="*/ 472591 h 1293616"/>
                <a:gd name="connsiteX431" fmla="*/ 662703 w 1147210"/>
                <a:gd name="connsiteY431" fmla="*/ 472591 h 1293616"/>
                <a:gd name="connsiteX432" fmla="*/ 663416 w 1147210"/>
                <a:gd name="connsiteY432" fmla="*/ 472591 h 1293616"/>
                <a:gd name="connsiteX433" fmla="*/ 664128 w 1147210"/>
                <a:gd name="connsiteY433" fmla="*/ 472947 h 1293616"/>
                <a:gd name="connsiteX434" fmla="*/ 663772 w 1147210"/>
                <a:gd name="connsiteY434" fmla="*/ 473661 h 1293616"/>
                <a:gd name="connsiteX435" fmla="*/ 663772 w 1147210"/>
                <a:gd name="connsiteY435" fmla="*/ 474018 h 1293616"/>
                <a:gd name="connsiteX436" fmla="*/ 662703 w 1147210"/>
                <a:gd name="connsiteY436" fmla="*/ 474018 h 1293616"/>
                <a:gd name="connsiteX437" fmla="*/ 662346 w 1147210"/>
                <a:gd name="connsiteY437" fmla="*/ 473661 h 1293616"/>
                <a:gd name="connsiteX438" fmla="*/ 661990 w 1147210"/>
                <a:gd name="connsiteY438" fmla="*/ 473304 h 1293616"/>
                <a:gd name="connsiteX439" fmla="*/ 656288 w 1147210"/>
                <a:gd name="connsiteY439" fmla="*/ 472234 h 1293616"/>
                <a:gd name="connsiteX440" fmla="*/ 649518 w 1147210"/>
                <a:gd name="connsiteY440" fmla="*/ 472591 h 1293616"/>
                <a:gd name="connsiteX441" fmla="*/ 645241 w 1147210"/>
                <a:gd name="connsiteY441" fmla="*/ 474018 h 1293616"/>
                <a:gd name="connsiteX442" fmla="*/ 645241 w 1147210"/>
                <a:gd name="connsiteY442" fmla="*/ 474375 h 1293616"/>
                <a:gd name="connsiteX443" fmla="*/ 645241 w 1147210"/>
                <a:gd name="connsiteY443" fmla="*/ 475040 h 1293616"/>
                <a:gd name="connsiteX444" fmla="*/ 646247 w 1147210"/>
                <a:gd name="connsiteY444" fmla="*/ 475635 h 1293616"/>
                <a:gd name="connsiteX445" fmla="*/ 656233 w 1147210"/>
                <a:gd name="connsiteY445" fmla="*/ 484219 h 1293616"/>
                <a:gd name="connsiteX446" fmla="*/ 658070 w 1147210"/>
                <a:gd name="connsiteY446" fmla="*/ 485077 h 1293616"/>
                <a:gd name="connsiteX447" fmla="*/ 658427 w 1147210"/>
                <a:gd name="connsiteY447" fmla="*/ 484720 h 1293616"/>
                <a:gd name="connsiteX448" fmla="*/ 659139 w 1147210"/>
                <a:gd name="connsiteY448" fmla="*/ 484363 h 1293616"/>
                <a:gd name="connsiteX449" fmla="*/ 659852 w 1147210"/>
                <a:gd name="connsiteY449" fmla="*/ 485077 h 1293616"/>
                <a:gd name="connsiteX450" fmla="*/ 659852 w 1147210"/>
                <a:gd name="connsiteY450" fmla="*/ 485790 h 1293616"/>
                <a:gd name="connsiteX451" fmla="*/ 659496 w 1147210"/>
                <a:gd name="connsiteY451" fmla="*/ 486504 h 1293616"/>
                <a:gd name="connsiteX452" fmla="*/ 658509 w 1147210"/>
                <a:gd name="connsiteY452" fmla="*/ 486175 h 1293616"/>
                <a:gd name="connsiteX453" fmla="*/ 660671 w 1147210"/>
                <a:gd name="connsiteY453" fmla="*/ 488034 h 1293616"/>
                <a:gd name="connsiteX454" fmla="*/ 680244 w 1147210"/>
                <a:gd name="connsiteY454" fmla="*/ 520325 h 1293616"/>
                <a:gd name="connsiteX455" fmla="*/ 602467 w 1147210"/>
                <a:gd name="connsiteY455" fmla="*/ 630876 h 1293616"/>
                <a:gd name="connsiteX456" fmla="*/ 562865 w 1147210"/>
                <a:gd name="connsiteY456" fmla="*/ 575957 h 1293616"/>
                <a:gd name="connsiteX457" fmla="*/ 609959 w 1147210"/>
                <a:gd name="connsiteY457" fmla="*/ 532806 h 1293616"/>
                <a:gd name="connsiteX458" fmla="*/ 605321 w 1147210"/>
                <a:gd name="connsiteY458" fmla="*/ 577741 h 1293616"/>
                <a:gd name="connsiteX459" fmla="*/ 606035 w 1147210"/>
                <a:gd name="connsiteY459" fmla="*/ 575244 h 1293616"/>
                <a:gd name="connsiteX460" fmla="*/ 604251 w 1147210"/>
                <a:gd name="connsiteY460" fmla="*/ 536016 h 1293616"/>
                <a:gd name="connsiteX461" fmla="*/ 596045 w 1147210"/>
                <a:gd name="connsiteY461" fmla="*/ 624814 h 1293616"/>
                <a:gd name="connsiteX462" fmla="*/ 679531 w 1147210"/>
                <a:gd name="connsiteY462" fmla="*/ 570608 h 1293616"/>
                <a:gd name="connsiteX463" fmla="*/ 647064 w 1147210"/>
                <a:gd name="connsiteY463" fmla="*/ 481453 h 1293616"/>
                <a:gd name="connsiteX464" fmla="*/ 644623 w 1147210"/>
                <a:gd name="connsiteY464" fmla="*/ 479977 h 1293616"/>
                <a:gd name="connsiteX465" fmla="*/ 647424 w 1147210"/>
                <a:gd name="connsiteY465" fmla="*/ 484425 h 1293616"/>
                <a:gd name="connsiteX466" fmla="*/ 653438 w 1147210"/>
                <a:gd name="connsiteY466" fmla="*/ 507552 h 1293616"/>
                <a:gd name="connsiteX467" fmla="*/ 646310 w 1147210"/>
                <a:gd name="connsiteY467" fmla="*/ 512547 h 1293616"/>
                <a:gd name="connsiteX468" fmla="*/ 628136 w 1147210"/>
                <a:gd name="connsiteY468" fmla="*/ 502201 h 1293616"/>
                <a:gd name="connsiteX469" fmla="*/ 626354 w 1147210"/>
                <a:gd name="connsiteY469" fmla="*/ 497206 h 1293616"/>
                <a:gd name="connsiteX470" fmla="*/ 618158 w 1147210"/>
                <a:gd name="connsiteY470" fmla="*/ 498277 h 1293616"/>
                <a:gd name="connsiteX471" fmla="*/ 604973 w 1147210"/>
                <a:gd name="connsiteY471" fmla="*/ 486147 h 1293616"/>
                <a:gd name="connsiteX472" fmla="*/ 605329 w 1147210"/>
                <a:gd name="connsiteY472" fmla="*/ 472234 h 1293616"/>
                <a:gd name="connsiteX473" fmla="*/ 622791 w 1147210"/>
                <a:gd name="connsiteY473" fmla="*/ 468310 h 1293616"/>
                <a:gd name="connsiteX474" fmla="*/ 617751 w 1147210"/>
                <a:gd name="connsiteY474" fmla="*/ 465787 h 1293616"/>
                <a:gd name="connsiteX475" fmla="*/ 604920 w 1147210"/>
                <a:gd name="connsiteY475" fmla="*/ 460858 h 1293616"/>
                <a:gd name="connsiteX476" fmla="*/ 558227 w 1147210"/>
                <a:gd name="connsiteY476" fmla="*/ 456846 h 1293616"/>
                <a:gd name="connsiteX477" fmla="*/ 527974 w 1147210"/>
                <a:gd name="connsiteY477" fmla="*/ 466124 h 1293616"/>
                <a:gd name="connsiteX478" fmla="*/ 527207 w 1147210"/>
                <a:gd name="connsiteY478" fmla="*/ 466662 h 1293616"/>
                <a:gd name="connsiteX479" fmla="*/ 525055 w 1147210"/>
                <a:gd name="connsiteY479" fmla="*/ 464512 h 1293616"/>
                <a:gd name="connsiteX480" fmla="*/ 533732 w 1147210"/>
                <a:gd name="connsiteY480" fmla="*/ 459053 h 1293616"/>
                <a:gd name="connsiteX481" fmla="*/ 554659 w 1147210"/>
                <a:gd name="connsiteY481" fmla="*/ 453280 h 1293616"/>
                <a:gd name="connsiteX482" fmla="*/ 611485 w 1147210"/>
                <a:gd name="connsiteY482" fmla="*/ 458602 h 1293616"/>
                <a:gd name="connsiteX483" fmla="*/ 617127 w 1147210"/>
                <a:gd name="connsiteY483" fmla="*/ 460842 h 1293616"/>
                <a:gd name="connsiteX484" fmla="*/ 616243 w 1147210"/>
                <a:gd name="connsiteY484" fmla="*/ 460060 h 1293616"/>
                <a:gd name="connsiteX485" fmla="*/ 611744 w 1147210"/>
                <a:gd name="connsiteY485" fmla="*/ 453683 h 1293616"/>
                <a:gd name="connsiteX486" fmla="*/ 619940 w 1147210"/>
                <a:gd name="connsiteY486" fmla="*/ 441554 h 1293616"/>
                <a:gd name="connsiteX487" fmla="*/ 630764 w 1147210"/>
                <a:gd name="connsiteY487" fmla="*/ 439190 h 1293616"/>
                <a:gd name="connsiteX488" fmla="*/ 13360 w 1147210"/>
                <a:gd name="connsiteY488" fmla="*/ 374937 h 1293616"/>
                <a:gd name="connsiteX489" fmla="*/ 20935 w 1147210"/>
                <a:gd name="connsiteY489" fmla="*/ 376318 h 1293616"/>
                <a:gd name="connsiteX490" fmla="*/ 46958 w 1147210"/>
                <a:gd name="connsiteY490" fmla="*/ 418745 h 1293616"/>
                <a:gd name="connsiteX491" fmla="*/ 48741 w 1147210"/>
                <a:gd name="connsiteY491" fmla="*/ 418032 h 1293616"/>
                <a:gd name="connsiteX492" fmla="*/ 48384 w 1147210"/>
                <a:gd name="connsiteY492" fmla="*/ 417675 h 1293616"/>
                <a:gd name="connsiteX493" fmla="*/ 48028 w 1147210"/>
                <a:gd name="connsiteY493" fmla="*/ 415536 h 1293616"/>
                <a:gd name="connsiteX494" fmla="*/ 49454 w 1147210"/>
                <a:gd name="connsiteY494" fmla="*/ 414466 h 1293616"/>
                <a:gd name="connsiteX495" fmla="*/ 47671 w 1147210"/>
                <a:gd name="connsiteY495" fmla="*/ 408762 h 1293616"/>
                <a:gd name="connsiteX496" fmla="*/ 47671 w 1147210"/>
                <a:gd name="connsiteY496" fmla="*/ 399492 h 1293616"/>
                <a:gd name="connsiteX497" fmla="*/ 49097 w 1147210"/>
                <a:gd name="connsiteY497" fmla="*/ 390936 h 1293616"/>
                <a:gd name="connsiteX498" fmla="*/ 49454 w 1147210"/>
                <a:gd name="connsiteY498" fmla="*/ 390223 h 1293616"/>
                <a:gd name="connsiteX499" fmla="*/ 49454 w 1147210"/>
                <a:gd name="connsiteY499" fmla="*/ 389510 h 1293616"/>
                <a:gd name="connsiteX500" fmla="*/ 50167 w 1147210"/>
                <a:gd name="connsiteY500" fmla="*/ 388796 h 1293616"/>
                <a:gd name="connsiteX501" fmla="*/ 50880 w 1147210"/>
                <a:gd name="connsiteY501" fmla="*/ 388796 h 1293616"/>
                <a:gd name="connsiteX502" fmla="*/ 51236 w 1147210"/>
                <a:gd name="connsiteY502" fmla="*/ 389153 h 1293616"/>
                <a:gd name="connsiteX503" fmla="*/ 51593 w 1147210"/>
                <a:gd name="connsiteY503" fmla="*/ 390223 h 1293616"/>
                <a:gd name="connsiteX504" fmla="*/ 50880 w 1147210"/>
                <a:gd name="connsiteY504" fmla="*/ 390936 h 1293616"/>
                <a:gd name="connsiteX505" fmla="*/ 50167 w 1147210"/>
                <a:gd name="connsiteY505" fmla="*/ 391292 h 1293616"/>
                <a:gd name="connsiteX506" fmla="*/ 48384 w 1147210"/>
                <a:gd name="connsiteY506" fmla="*/ 399492 h 1293616"/>
                <a:gd name="connsiteX507" fmla="*/ 48741 w 1147210"/>
                <a:gd name="connsiteY507" fmla="*/ 408405 h 1293616"/>
                <a:gd name="connsiteX508" fmla="*/ 50167 w 1147210"/>
                <a:gd name="connsiteY508" fmla="*/ 414466 h 1293616"/>
                <a:gd name="connsiteX509" fmla="*/ 50880 w 1147210"/>
                <a:gd name="connsiteY509" fmla="*/ 414466 h 1293616"/>
                <a:gd name="connsiteX510" fmla="*/ 51593 w 1147210"/>
                <a:gd name="connsiteY510" fmla="*/ 414823 h 1293616"/>
                <a:gd name="connsiteX511" fmla="*/ 56584 w 1147210"/>
                <a:gd name="connsiteY511" fmla="*/ 410901 h 1293616"/>
                <a:gd name="connsiteX512" fmla="*/ 62644 w 1147210"/>
                <a:gd name="connsiteY512" fmla="*/ 404484 h 1293616"/>
                <a:gd name="connsiteX513" fmla="*/ 66565 w 1147210"/>
                <a:gd name="connsiteY513" fmla="*/ 396640 h 1293616"/>
                <a:gd name="connsiteX514" fmla="*/ 66209 w 1147210"/>
                <a:gd name="connsiteY514" fmla="*/ 396284 h 1293616"/>
                <a:gd name="connsiteX515" fmla="*/ 65852 w 1147210"/>
                <a:gd name="connsiteY515" fmla="*/ 395214 h 1293616"/>
                <a:gd name="connsiteX516" fmla="*/ 66922 w 1147210"/>
                <a:gd name="connsiteY516" fmla="*/ 394501 h 1293616"/>
                <a:gd name="connsiteX517" fmla="*/ 67634 w 1147210"/>
                <a:gd name="connsiteY517" fmla="*/ 394501 h 1293616"/>
                <a:gd name="connsiteX518" fmla="*/ 68704 w 1147210"/>
                <a:gd name="connsiteY518" fmla="*/ 394857 h 1293616"/>
                <a:gd name="connsiteX519" fmla="*/ 68348 w 1147210"/>
                <a:gd name="connsiteY519" fmla="*/ 396284 h 1293616"/>
                <a:gd name="connsiteX520" fmla="*/ 68348 w 1147210"/>
                <a:gd name="connsiteY520" fmla="*/ 396997 h 1293616"/>
                <a:gd name="connsiteX521" fmla="*/ 67278 w 1147210"/>
                <a:gd name="connsiteY521" fmla="*/ 396997 h 1293616"/>
                <a:gd name="connsiteX522" fmla="*/ 63357 w 1147210"/>
                <a:gd name="connsiteY522" fmla="*/ 405197 h 1293616"/>
                <a:gd name="connsiteX523" fmla="*/ 57296 w 1147210"/>
                <a:gd name="connsiteY523" fmla="*/ 411971 h 1293616"/>
                <a:gd name="connsiteX524" fmla="*/ 52306 w 1147210"/>
                <a:gd name="connsiteY524" fmla="*/ 415536 h 1293616"/>
                <a:gd name="connsiteX525" fmla="*/ 52662 w 1147210"/>
                <a:gd name="connsiteY525" fmla="*/ 415892 h 1293616"/>
                <a:gd name="connsiteX526" fmla="*/ 52662 w 1147210"/>
                <a:gd name="connsiteY526" fmla="*/ 417319 h 1293616"/>
                <a:gd name="connsiteX527" fmla="*/ 50880 w 1147210"/>
                <a:gd name="connsiteY527" fmla="*/ 418745 h 1293616"/>
                <a:gd name="connsiteX528" fmla="*/ 51236 w 1147210"/>
                <a:gd name="connsiteY528" fmla="*/ 420171 h 1293616"/>
                <a:gd name="connsiteX529" fmla="*/ 98649 w 1147210"/>
                <a:gd name="connsiteY529" fmla="*/ 403414 h 1293616"/>
                <a:gd name="connsiteX530" fmla="*/ 105066 w 1147210"/>
                <a:gd name="connsiteY530" fmla="*/ 413397 h 1293616"/>
                <a:gd name="connsiteX531" fmla="*/ 89024 w 1147210"/>
                <a:gd name="connsiteY531" fmla="*/ 438710 h 1293616"/>
                <a:gd name="connsiteX532" fmla="*/ 81894 w 1147210"/>
                <a:gd name="connsiteY532" fmla="*/ 440849 h 1293616"/>
                <a:gd name="connsiteX533" fmla="*/ 82963 w 1147210"/>
                <a:gd name="connsiteY533" fmla="*/ 452615 h 1293616"/>
                <a:gd name="connsiteX534" fmla="*/ 64783 w 1147210"/>
                <a:gd name="connsiteY534" fmla="*/ 470797 h 1293616"/>
                <a:gd name="connsiteX535" fmla="*/ 45176 w 1147210"/>
                <a:gd name="connsiteY535" fmla="*/ 470441 h 1293616"/>
                <a:gd name="connsiteX536" fmla="*/ 40542 w 1147210"/>
                <a:gd name="connsiteY536" fmla="*/ 445841 h 1293616"/>
                <a:gd name="connsiteX537" fmla="*/ 35194 w 1147210"/>
                <a:gd name="connsiteY537" fmla="*/ 455823 h 1293616"/>
                <a:gd name="connsiteX538" fmla="*/ 37690 w 1147210"/>
                <a:gd name="connsiteY538" fmla="*/ 445127 h 1293616"/>
                <a:gd name="connsiteX539" fmla="*/ 19152 w 1147210"/>
                <a:gd name="connsiteY539" fmla="*/ 461171 h 1293616"/>
                <a:gd name="connsiteX540" fmla="*/ 2754 w 1147210"/>
                <a:gd name="connsiteY540" fmla="*/ 449406 h 1293616"/>
                <a:gd name="connsiteX541" fmla="*/ 972 w 1147210"/>
                <a:gd name="connsiteY541" fmla="*/ 424092 h 1293616"/>
                <a:gd name="connsiteX542" fmla="*/ 9171 w 1147210"/>
                <a:gd name="connsiteY542" fmla="*/ 415892 h 1293616"/>
                <a:gd name="connsiteX543" fmla="*/ 5250 w 1147210"/>
                <a:gd name="connsiteY543" fmla="*/ 409832 h 1293616"/>
                <a:gd name="connsiteX544" fmla="*/ 9527 w 1147210"/>
                <a:gd name="connsiteY544" fmla="*/ 380240 h 1293616"/>
                <a:gd name="connsiteX545" fmla="*/ 13360 w 1147210"/>
                <a:gd name="connsiteY545" fmla="*/ 374937 h 1293616"/>
                <a:gd name="connsiteX546" fmla="*/ 477590 w 1147210"/>
                <a:gd name="connsiteY546" fmla="*/ 335596 h 1293616"/>
                <a:gd name="connsiteX547" fmla="*/ 484368 w 1147210"/>
                <a:gd name="connsiteY547" fmla="*/ 353415 h 1293616"/>
                <a:gd name="connsiteX548" fmla="*/ 491503 w 1147210"/>
                <a:gd name="connsiteY548" fmla="*/ 370165 h 1293616"/>
                <a:gd name="connsiteX549" fmla="*/ 479730 w 1147210"/>
                <a:gd name="connsiteY549" fmla="*/ 375511 h 1293616"/>
                <a:gd name="connsiteX550" fmla="*/ 472239 w 1147210"/>
                <a:gd name="connsiteY550" fmla="*/ 369809 h 1293616"/>
                <a:gd name="connsiteX551" fmla="*/ 461537 w 1147210"/>
                <a:gd name="connsiteY551" fmla="*/ 376580 h 1293616"/>
                <a:gd name="connsiteX552" fmla="*/ 452262 w 1147210"/>
                <a:gd name="connsiteY552" fmla="*/ 373016 h 1293616"/>
                <a:gd name="connsiteX553" fmla="*/ 449408 w 1147210"/>
                <a:gd name="connsiteY553" fmla="*/ 362325 h 1293616"/>
                <a:gd name="connsiteX554" fmla="*/ 454046 w 1147210"/>
                <a:gd name="connsiteY554" fmla="*/ 350564 h 1293616"/>
                <a:gd name="connsiteX555" fmla="*/ 466175 w 1147210"/>
                <a:gd name="connsiteY555" fmla="*/ 344505 h 1293616"/>
                <a:gd name="connsiteX556" fmla="*/ 477590 w 1147210"/>
                <a:gd name="connsiteY556" fmla="*/ 335596 h 1293616"/>
                <a:gd name="connsiteX557" fmla="*/ 499403 w 1147210"/>
                <a:gd name="connsiteY557" fmla="*/ 326564 h 1293616"/>
                <a:gd name="connsiteX558" fmla="*/ 510389 w 1147210"/>
                <a:gd name="connsiteY558" fmla="*/ 328438 h 1293616"/>
                <a:gd name="connsiteX559" fmla="*/ 517176 w 1147210"/>
                <a:gd name="connsiteY559" fmla="*/ 334504 h 1293616"/>
                <a:gd name="connsiteX560" fmla="*/ 518248 w 1147210"/>
                <a:gd name="connsiteY560" fmla="*/ 343425 h 1293616"/>
                <a:gd name="connsiteX561" fmla="*/ 511460 w 1147210"/>
                <a:gd name="connsiteY561" fmla="*/ 351989 h 1293616"/>
                <a:gd name="connsiteX562" fmla="*/ 508959 w 1147210"/>
                <a:gd name="connsiteY562" fmla="*/ 365905 h 1293616"/>
                <a:gd name="connsiteX563" fmla="*/ 494670 w 1147210"/>
                <a:gd name="connsiteY563" fmla="*/ 366976 h 1293616"/>
                <a:gd name="connsiteX564" fmla="*/ 488596 w 1147210"/>
                <a:gd name="connsiteY564" fmla="*/ 353773 h 1293616"/>
                <a:gd name="connsiteX565" fmla="*/ 487882 w 1147210"/>
                <a:gd name="connsiteY565" fmla="*/ 339499 h 1293616"/>
                <a:gd name="connsiteX566" fmla="*/ 487882 w 1147210"/>
                <a:gd name="connsiteY566" fmla="*/ 328438 h 1293616"/>
                <a:gd name="connsiteX567" fmla="*/ 499403 w 1147210"/>
                <a:gd name="connsiteY567" fmla="*/ 326564 h 1293616"/>
                <a:gd name="connsiteX568" fmla="*/ 480107 w 1147210"/>
                <a:gd name="connsiteY568" fmla="*/ 326296 h 1293616"/>
                <a:gd name="connsiteX569" fmla="*/ 482592 w 1147210"/>
                <a:gd name="connsiteY569" fmla="*/ 326653 h 1293616"/>
                <a:gd name="connsiteX570" fmla="*/ 483657 w 1147210"/>
                <a:gd name="connsiteY570" fmla="*/ 328793 h 1293616"/>
                <a:gd name="connsiteX571" fmla="*/ 483302 w 1147210"/>
                <a:gd name="connsiteY571" fmla="*/ 332002 h 1293616"/>
                <a:gd name="connsiteX572" fmla="*/ 481172 w 1147210"/>
                <a:gd name="connsiteY572" fmla="*/ 333429 h 1293616"/>
                <a:gd name="connsiteX573" fmla="*/ 478687 w 1147210"/>
                <a:gd name="connsiteY573" fmla="*/ 333429 h 1293616"/>
                <a:gd name="connsiteX574" fmla="*/ 477622 w 1147210"/>
                <a:gd name="connsiteY574" fmla="*/ 331289 h 1293616"/>
                <a:gd name="connsiteX575" fmla="*/ 478332 w 1147210"/>
                <a:gd name="connsiteY575" fmla="*/ 328436 h 1293616"/>
                <a:gd name="connsiteX576" fmla="*/ 480107 w 1147210"/>
                <a:gd name="connsiteY576" fmla="*/ 326296 h 1293616"/>
                <a:gd name="connsiteX577" fmla="*/ 486088 w 1147210"/>
                <a:gd name="connsiteY577" fmla="*/ 318903 h 1293616"/>
                <a:gd name="connsiteX578" fmla="*/ 488251 w 1147210"/>
                <a:gd name="connsiteY578" fmla="*/ 318903 h 1293616"/>
                <a:gd name="connsiteX579" fmla="*/ 489692 w 1147210"/>
                <a:gd name="connsiteY579" fmla="*/ 321400 h 1293616"/>
                <a:gd name="connsiteX580" fmla="*/ 488971 w 1147210"/>
                <a:gd name="connsiteY580" fmla="*/ 324253 h 1293616"/>
                <a:gd name="connsiteX581" fmla="*/ 486809 w 1147210"/>
                <a:gd name="connsiteY581" fmla="*/ 326036 h 1293616"/>
                <a:gd name="connsiteX582" fmla="*/ 484646 w 1147210"/>
                <a:gd name="connsiteY582" fmla="*/ 325679 h 1293616"/>
                <a:gd name="connsiteX583" fmla="*/ 483205 w 1147210"/>
                <a:gd name="connsiteY583" fmla="*/ 323539 h 1293616"/>
                <a:gd name="connsiteX584" fmla="*/ 483925 w 1147210"/>
                <a:gd name="connsiteY584" fmla="*/ 320686 h 1293616"/>
                <a:gd name="connsiteX585" fmla="*/ 486088 w 1147210"/>
                <a:gd name="connsiteY585" fmla="*/ 318903 h 1293616"/>
                <a:gd name="connsiteX586" fmla="*/ 479692 w 1147210"/>
                <a:gd name="connsiteY586" fmla="*/ 314224 h 1293616"/>
                <a:gd name="connsiteX587" fmla="*/ 482216 w 1147210"/>
                <a:gd name="connsiteY587" fmla="*/ 314578 h 1293616"/>
                <a:gd name="connsiteX588" fmla="*/ 483657 w 1147210"/>
                <a:gd name="connsiteY588" fmla="*/ 317057 h 1293616"/>
                <a:gd name="connsiteX589" fmla="*/ 482936 w 1147210"/>
                <a:gd name="connsiteY589" fmla="*/ 319537 h 1293616"/>
                <a:gd name="connsiteX590" fmla="*/ 480774 w 1147210"/>
                <a:gd name="connsiteY590" fmla="*/ 321308 h 1293616"/>
                <a:gd name="connsiteX591" fmla="*/ 478611 w 1147210"/>
                <a:gd name="connsiteY591" fmla="*/ 321308 h 1293616"/>
                <a:gd name="connsiteX592" fmla="*/ 477169 w 1147210"/>
                <a:gd name="connsiteY592" fmla="*/ 319183 h 1293616"/>
                <a:gd name="connsiteX593" fmla="*/ 477890 w 1147210"/>
                <a:gd name="connsiteY593" fmla="*/ 315995 h 1293616"/>
                <a:gd name="connsiteX594" fmla="*/ 479692 w 1147210"/>
                <a:gd name="connsiteY594" fmla="*/ 314224 h 1293616"/>
                <a:gd name="connsiteX595" fmla="*/ 456330 w 1147210"/>
                <a:gd name="connsiteY595" fmla="*/ 289156 h 1293616"/>
                <a:gd name="connsiteX596" fmla="*/ 461152 w 1147210"/>
                <a:gd name="connsiteY596" fmla="*/ 291783 h 1293616"/>
                <a:gd name="connsiteX597" fmla="*/ 469724 w 1147210"/>
                <a:gd name="connsiteY597" fmla="*/ 303184 h 1293616"/>
                <a:gd name="connsiteX598" fmla="*/ 476868 w 1147210"/>
                <a:gd name="connsiteY598" fmla="*/ 323491 h 1293616"/>
                <a:gd name="connsiteX599" fmla="*/ 467938 w 1147210"/>
                <a:gd name="connsiteY599" fmla="*/ 337385 h 1293616"/>
                <a:gd name="connsiteX600" fmla="*/ 453294 w 1147210"/>
                <a:gd name="connsiteY600" fmla="*/ 343441 h 1293616"/>
                <a:gd name="connsiteX601" fmla="*/ 442579 w 1147210"/>
                <a:gd name="connsiteY601" fmla="*/ 334891 h 1293616"/>
                <a:gd name="connsiteX602" fmla="*/ 445793 w 1147210"/>
                <a:gd name="connsiteY602" fmla="*/ 318859 h 1293616"/>
                <a:gd name="connsiteX603" fmla="*/ 448293 w 1147210"/>
                <a:gd name="connsiteY603" fmla="*/ 303540 h 1293616"/>
                <a:gd name="connsiteX604" fmla="*/ 451508 w 1147210"/>
                <a:gd name="connsiteY604" fmla="*/ 291070 h 1293616"/>
                <a:gd name="connsiteX605" fmla="*/ 456330 w 1147210"/>
                <a:gd name="connsiteY605" fmla="*/ 289156 h 1293616"/>
                <a:gd name="connsiteX606" fmla="*/ 346271 w 1147210"/>
                <a:gd name="connsiteY606" fmla="*/ 286410 h 1293616"/>
                <a:gd name="connsiteX607" fmla="*/ 348823 w 1147210"/>
                <a:gd name="connsiteY607" fmla="*/ 294926 h 1293616"/>
                <a:gd name="connsiteX608" fmla="*/ 348094 w 1147210"/>
                <a:gd name="connsiteY608" fmla="*/ 305571 h 1293616"/>
                <a:gd name="connsiteX609" fmla="*/ 346635 w 1147210"/>
                <a:gd name="connsiteY609" fmla="*/ 295990 h 1293616"/>
                <a:gd name="connsiteX610" fmla="*/ 346271 w 1147210"/>
                <a:gd name="connsiteY610" fmla="*/ 286410 h 1293616"/>
                <a:gd name="connsiteX611" fmla="*/ 378617 w 1147210"/>
                <a:gd name="connsiteY611" fmla="*/ 282950 h 1293616"/>
                <a:gd name="connsiteX612" fmla="*/ 376604 w 1147210"/>
                <a:gd name="connsiteY612" fmla="*/ 283867 h 1293616"/>
                <a:gd name="connsiteX613" fmla="*/ 394091 w 1147210"/>
                <a:gd name="connsiteY613" fmla="*/ 294541 h 1293616"/>
                <a:gd name="connsiteX614" fmla="*/ 430850 w 1147210"/>
                <a:gd name="connsiteY614" fmla="*/ 305571 h 1293616"/>
                <a:gd name="connsiteX615" fmla="*/ 396232 w 1147210"/>
                <a:gd name="connsiteY615" fmla="*/ 289204 h 1293616"/>
                <a:gd name="connsiteX616" fmla="*/ 378617 w 1147210"/>
                <a:gd name="connsiteY616" fmla="*/ 282950 h 1293616"/>
                <a:gd name="connsiteX617" fmla="*/ 506095 w 1147210"/>
                <a:gd name="connsiteY617" fmla="*/ 277032 h 1293616"/>
                <a:gd name="connsiteX618" fmla="*/ 512212 w 1147210"/>
                <a:gd name="connsiteY618" fmla="*/ 280325 h 1293616"/>
                <a:gd name="connsiteX619" fmla="*/ 517927 w 1147210"/>
                <a:gd name="connsiteY619" fmla="*/ 288156 h 1293616"/>
                <a:gd name="connsiteX620" fmla="*/ 527929 w 1147210"/>
                <a:gd name="connsiteY620" fmla="*/ 289937 h 1293616"/>
                <a:gd name="connsiteX621" fmla="*/ 525428 w 1147210"/>
                <a:gd name="connsiteY621" fmla="*/ 307735 h 1293616"/>
                <a:gd name="connsiteX622" fmla="*/ 506139 w 1147210"/>
                <a:gd name="connsiteY622" fmla="*/ 320907 h 1293616"/>
                <a:gd name="connsiteX623" fmla="*/ 488636 w 1147210"/>
                <a:gd name="connsiteY623" fmla="*/ 314855 h 1293616"/>
                <a:gd name="connsiteX624" fmla="*/ 498638 w 1147210"/>
                <a:gd name="connsiteY624" fmla="*/ 300972 h 1293616"/>
                <a:gd name="connsiteX625" fmla="*/ 497566 w 1147210"/>
                <a:gd name="connsiteY625" fmla="*/ 280681 h 1293616"/>
                <a:gd name="connsiteX626" fmla="*/ 506095 w 1147210"/>
                <a:gd name="connsiteY626" fmla="*/ 277032 h 1293616"/>
                <a:gd name="connsiteX627" fmla="*/ 487389 w 1147210"/>
                <a:gd name="connsiteY627" fmla="*/ 266774 h 1293616"/>
                <a:gd name="connsiteX628" fmla="*/ 491905 w 1147210"/>
                <a:gd name="connsiteY628" fmla="*/ 272869 h 1293616"/>
                <a:gd name="connsiteX629" fmla="*/ 494051 w 1147210"/>
                <a:gd name="connsiteY629" fmla="*/ 289595 h 1293616"/>
                <a:gd name="connsiteX630" fmla="*/ 490116 w 1147210"/>
                <a:gd name="connsiteY630" fmla="*/ 302051 h 1293616"/>
                <a:gd name="connsiteX631" fmla="*/ 482605 w 1147210"/>
                <a:gd name="connsiteY631" fmla="*/ 311304 h 1293616"/>
                <a:gd name="connsiteX632" fmla="*/ 472231 w 1147210"/>
                <a:gd name="connsiteY632" fmla="*/ 298848 h 1293616"/>
                <a:gd name="connsiteX633" fmla="*/ 464720 w 1147210"/>
                <a:gd name="connsiteY633" fmla="*/ 284969 h 1293616"/>
                <a:gd name="connsiteX634" fmla="*/ 472231 w 1147210"/>
                <a:gd name="connsiteY634" fmla="*/ 272157 h 1293616"/>
                <a:gd name="connsiteX635" fmla="*/ 480458 w 1147210"/>
                <a:gd name="connsiteY635" fmla="*/ 266819 h 1293616"/>
                <a:gd name="connsiteX636" fmla="*/ 487389 w 1147210"/>
                <a:gd name="connsiteY636" fmla="*/ 266774 h 1293616"/>
                <a:gd name="connsiteX637" fmla="*/ 90440 w 1147210"/>
                <a:gd name="connsiteY637" fmla="*/ 168106 h 1293616"/>
                <a:gd name="connsiteX638" fmla="*/ 90446 w 1147210"/>
                <a:gd name="connsiteY638" fmla="*/ 168658 h 1293616"/>
                <a:gd name="connsiteX639" fmla="*/ 192854 w 1147210"/>
                <a:gd name="connsiteY639" fmla="*/ 232148 h 1293616"/>
                <a:gd name="connsiteX640" fmla="*/ 201829 w 1147210"/>
                <a:gd name="connsiteY640" fmla="*/ 229593 h 1293616"/>
                <a:gd name="connsiteX641" fmla="*/ 200125 w 1147210"/>
                <a:gd name="connsiteY641" fmla="*/ 232638 h 1293616"/>
                <a:gd name="connsiteX642" fmla="*/ 199891 w 1147210"/>
                <a:gd name="connsiteY642" fmla="*/ 232952 h 1293616"/>
                <a:gd name="connsiteX643" fmla="*/ 185450 w 1147210"/>
                <a:gd name="connsiteY643" fmla="*/ 235982 h 1293616"/>
                <a:gd name="connsiteX644" fmla="*/ 135406 w 1147210"/>
                <a:gd name="connsiteY644" fmla="*/ 228224 h 1293616"/>
                <a:gd name="connsiteX645" fmla="*/ 100214 w 1147210"/>
                <a:gd name="connsiteY645" fmla="*/ 199288 h 1293616"/>
                <a:gd name="connsiteX646" fmla="*/ 90162 w 1147210"/>
                <a:gd name="connsiteY646" fmla="*/ 168443 h 1293616"/>
                <a:gd name="connsiteX647" fmla="*/ 170605 w 1147210"/>
                <a:gd name="connsiteY647" fmla="*/ 96951 h 1293616"/>
                <a:gd name="connsiteX648" fmla="*/ 196172 w 1147210"/>
                <a:gd name="connsiteY648" fmla="*/ 111427 h 1293616"/>
                <a:gd name="connsiteX649" fmla="*/ 212480 w 1147210"/>
                <a:gd name="connsiteY649" fmla="*/ 220020 h 1293616"/>
                <a:gd name="connsiteX650" fmla="*/ 207315 w 1147210"/>
                <a:gd name="connsiteY650" fmla="*/ 228032 h 1293616"/>
                <a:gd name="connsiteX651" fmla="*/ 201829 w 1147210"/>
                <a:gd name="connsiteY651" fmla="*/ 229593 h 1293616"/>
                <a:gd name="connsiteX652" fmla="*/ 211891 w 1147210"/>
                <a:gd name="connsiteY652" fmla="*/ 211618 h 1293616"/>
                <a:gd name="connsiteX653" fmla="*/ 212123 w 1147210"/>
                <a:gd name="connsiteY653" fmla="*/ 140123 h 1293616"/>
                <a:gd name="connsiteX654" fmla="*/ 179830 w 1147210"/>
                <a:gd name="connsiteY654" fmla="*/ 103207 h 1293616"/>
                <a:gd name="connsiteX655" fmla="*/ 168489 w 1147210"/>
                <a:gd name="connsiteY655" fmla="*/ 98696 h 1293616"/>
                <a:gd name="connsiteX656" fmla="*/ 342770 w 1147210"/>
                <a:gd name="connsiteY656" fmla="*/ 0 h 1293616"/>
                <a:gd name="connsiteX657" fmla="*/ 337350 w 1147210"/>
                <a:gd name="connsiteY657" fmla="*/ 46905 h 1293616"/>
                <a:gd name="connsiteX658" fmla="*/ 315306 w 1147210"/>
                <a:gd name="connsiteY658" fmla="*/ 123299 h 1293616"/>
                <a:gd name="connsiteX659" fmla="*/ 306952 w 1147210"/>
                <a:gd name="connsiteY659" fmla="*/ 145052 h 1293616"/>
                <a:gd name="connsiteX660" fmla="*/ 307017 w 1147210"/>
                <a:gd name="connsiteY660" fmla="*/ 145490 h 1293616"/>
                <a:gd name="connsiteX661" fmla="*/ 310231 w 1147210"/>
                <a:gd name="connsiteY661" fmla="*/ 242500 h 1293616"/>
                <a:gd name="connsiteX662" fmla="*/ 337365 w 1147210"/>
                <a:gd name="connsiteY662" fmla="*/ 269606 h 1293616"/>
                <a:gd name="connsiteX663" fmla="*/ 352494 w 1147210"/>
                <a:gd name="connsiteY663" fmla="*/ 277184 h 1293616"/>
                <a:gd name="connsiteX664" fmla="*/ 353154 w 1147210"/>
                <a:gd name="connsiteY664" fmla="*/ 276125 h 1293616"/>
                <a:gd name="connsiteX665" fmla="*/ 375176 w 1147210"/>
                <a:gd name="connsiteY665" fmla="*/ 266463 h 1293616"/>
                <a:gd name="connsiteX666" fmla="*/ 364232 w 1147210"/>
                <a:gd name="connsiteY666" fmla="*/ 271536 h 1293616"/>
                <a:gd name="connsiteX667" fmla="*/ 359844 w 1147210"/>
                <a:gd name="connsiteY667" fmla="*/ 275822 h 1293616"/>
                <a:gd name="connsiteX668" fmla="*/ 365938 w 1147210"/>
                <a:gd name="connsiteY668" fmla="*/ 273182 h 1293616"/>
                <a:gd name="connsiteX669" fmla="*/ 390503 w 1147210"/>
                <a:gd name="connsiteY669" fmla="*/ 279564 h 1293616"/>
                <a:gd name="connsiteX670" fmla="*/ 445787 w 1147210"/>
                <a:gd name="connsiteY670" fmla="*/ 309198 h 1293616"/>
                <a:gd name="connsiteX671" fmla="*/ 437227 w 1147210"/>
                <a:gd name="connsiteY671" fmla="*/ 310269 h 1293616"/>
                <a:gd name="connsiteX672" fmla="*/ 443290 w 1147210"/>
                <a:gd name="connsiteY672" fmla="*/ 315982 h 1293616"/>
                <a:gd name="connsiteX673" fmla="*/ 380873 w 1147210"/>
                <a:gd name="connsiteY673" fmla="*/ 311340 h 1293616"/>
                <a:gd name="connsiteX674" fmla="*/ 356842 w 1147210"/>
                <a:gd name="connsiteY674" fmla="*/ 303128 h 1293616"/>
                <a:gd name="connsiteX675" fmla="*/ 356198 w 1147210"/>
                <a:gd name="connsiteY675" fmla="*/ 302150 h 1293616"/>
                <a:gd name="connsiteX676" fmla="*/ 357380 w 1147210"/>
                <a:gd name="connsiteY676" fmla="*/ 306023 h 1293616"/>
                <a:gd name="connsiteX677" fmla="*/ 367346 w 1147210"/>
                <a:gd name="connsiteY677" fmla="*/ 319150 h 1293616"/>
                <a:gd name="connsiteX678" fmla="*/ 350618 w 1147210"/>
                <a:gd name="connsiteY678" fmla="*/ 298859 h 1293616"/>
                <a:gd name="connsiteX679" fmla="*/ 347415 w 1147210"/>
                <a:gd name="connsiteY679" fmla="*/ 285331 h 1293616"/>
                <a:gd name="connsiteX680" fmla="*/ 347665 w 1147210"/>
                <a:gd name="connsiteY680" fmla="*/ 284930 h 1293616"/>
                <a:gd name="connsiteX681" fmla="*/ 347106 w 1147210"/>
                <a:gd name="connsiteY681" fmla="*/ 284730 h 1293616"/>
                <a:gd name="connsiteX682" fmla="*/ 302019 w 1147210"/>
                <a:gd name="connsiteY682" fmla="*/ 242500 h 1293616"/>
                <a:gd name="connsiteX683" fmla="*/ 291665 w 1147210"/>
                <a:gd name="connsiteY683" fmla="*/ 193549 h 1293616"/>
                <a:gd name="connsiteX684" fmla="*/ 293767 w 1147210"/>
                <a:gd name="connsiteY684" fmla="*/ 177569 h 1293616"/>
                <a:gd name="connsiteX685" fmla="*/ 285303 w 1147210"/>
                <a:gd name="connsiteY685" fmla="*/ 197485 h 1293616"/>
                <a:gd name="connsiteX686" fmla="*/ 252122 w 1147210"/>
                <a:gd name="connsiteY686" fmla="*/ 271371 h 1293616"/>
                <a:gd name="connsiteX687" fmla="*/ 196849 w 1147210"/>
                <a:gd name="connsiteY687" fmla="*/ 421056 h 1293616"/>
                <a:gd name="connsiteX688" fmla="*/ 193365 w 1147210"/>
                <a:gd name="connsiteY688" fmla="*/ 450169 h 1293616"/>
                <a:gd name="connsiteX689" fmla="*/ 194282 w 1147210"/>
                <a:gd name="connsiteY689" fmla="*/ 450438 h 1293616"/>
                <a:gd name="connsiteX690" fmla="*/ 292051 w 1147210"/>
                <a:gd name="connsiteY690" fmla="*/ 408706 h 1293616"/>
                <a:gd name="connsiteX691" fmla="*/ 286342 w 1147210"/>
                <a:gd name="connsiteY691" fmla="*/ 351993 h 1293616"/>
                <a:gd name="connsiteX692" fmla="*/ 262078 w 1147210"/>
                <a:gd name="connsiteY692" fmla="*/ 391941 h 1293616"/>
                <a:gd name="connsiteX693" fmla="*/ 259223 w 1147210"/>
                <a:gd name="connsiteY693" fmla="*/ 393012 h 1293616"/>
                <a:gd name="connsiteX694" fmla="*/ 261721 w 1147210"/>
                <a:gd name="connsiteY694" fmla="*/ 352706 h 1293616"/>
                <a:gd name="connsiteX695" fmla="*/ 289197 w 1147210"/>
                <a:gd name="connsiteY695" fmla="*/ 349496 h 1293616"/>
                <a:gd name="connsiteX696" fmla="*/ 280990 w 1147210"/>
                <a:gd name="connsiteY696" fmla="*/ 426183 h 1293616"/>
                <a:gd name="connsiteX697" fmla="*/ 201374 w 1147210"/>
                <a:gd name="connsiteY697" fmla="*/ 455198 h 1293616"/>
                <a:gd name="connsiteX698" fmla="*/ 193107 w 1147210"/>
                <a:gd name="connsiteY698" fmla="*/ 453402 h 1293616"/>
                <a:gd name="connsiteX699" fmla="*/ 194052 w 1147210"/>
                <a:gd name="connsiteY699" fmla="*/ 483739 h 1293616"/>
                <a:gd name="connsiteX700" fmla="*/ 200755 w 1147210"/>
                <a:gd name="connsiteY700" fmla="*/ 514278 h 1293616"/>
                <a:gd name="connsiteX701" fmla="*/ 364131 w 1147210"/>
                <a:gd name="connsiteY701" fmla="*/ 600597 h 1293616"/>
                <a:gd name="connsiteX702" fmla="*/ 405154 w 1147210"/>
                <a:gd name="connsiteY702" fmla="*/ 524266 h 1293616"/>
                <a:gd name="connsiteX703" fmla="*/ 372692 w 1147210"/>
                <a:gd name="connsiteY703" fmla="*/ 444366 h 1293616"/>
                <a:gd name="connsiteX704" fmla="*/ 284721 w 1147210"/>
                <a:gd name="connsiteY704" fmla="*/ 471007 h 1293616"/>
                <a:gd name="connsiteX705" fmla="*/ 284681 w 1147210"/>
                <a:gd name="connsiteY705" fmla="*/ 478970 h 1293616"/>
                <a:gd name="connsiteX706" fmla="*/ 286889 w 1147210"/>
                <a:gd name="connsiteY706" fmla="*/ 477668 h 1293616"/>
                <a:gd name="connsiteX707" fmla="*/ 295356 w 1147210"/>
                <a:gd name="connsiteY707" fmla="*/ 474957 h 1293616"/>
                <a:gd name="connsiteX708" fmla="*/ 309243 w 1147210"/>
                <a:gd name="connsiteY708" fmla="*/ 478221 h 1293616"/>
                <a:gd name="connsiteX709" fmla="*/ 298080 w 1147210"/>
                <a:gd name="connsiteY709" fmla="*/ 478221 h 1293616"/>
                <a:gd name="connsiteX710" fmla="*/ 292297 w 1147210"/>
                <a:gd name="connsiteY710" fmla="*/ 480103 h 1293616"/>
                <a:gd name="connsiteX711" fmla="*/ 296197 w 1147210"/>
                <a:gd name="connsiteY711" fmla="*/ 479966 h 1293616"/>
                <a:gd name="connsiteX712" fmla="*/ 313476 w 1147210"/>
                <a:gd name="connsiteY712" fmla="*/ 495798 h 1293616"/>
                <a:gd name="connsiteX713" fmla="*/ 339871 w 1147210"/>
                <a:gd name="connsiteY713" fmla="*/ 542542 h 1293616"/>
                <a:gd name="connsiteX714" fmla="*/ 332737 w 1147210"/>
                <a:gd name="connsiteY714" fmla="*/ 539688 h 1293616"/>
                <a:gd name="connsiteX715" fmla="*/ 334164 w 1147210"/>
                <a:gd name="connsiteY715" fmla="*/ 546824 h 1293616"/>
                <a:gd name="connsiteX716" fmla="*/ 289221 w 1147210"/>
                <a:gd name="connsiteY716" fmla="*/ 518278 h 1293616"/>
                <a:gd name="connsiteX717" fmla="*/ 275176 w 1147210"/>
                <a:gd name="connsiteY717" fmla="*/ 501909 h 1293616"/>
                <a:gd name="connsiteX718" fmla="*/ 275213 w 1147210"/>
                <a:gd name="connsiteY718" fmla="*/ 500676 h 1293616"/>
                <a:gd name="connsiteX719" fmla="*/ 274058 w 1147210"/>
                <a:gd name="connsiteY719" fmla="*/ 504294 h 1293616"/>
                <a:gd name="connsiteX720" fmla="*/ 274594 w 1147210"/>
                <a:gd name="connsiteY720" fmla="*/ 519364 h 1293616"/>
                <a:gd name="connsiteX721" fmla="*/ 272451 w 1147210"/>
                <a:gd name="connsiteY721" fmla="*/ 496110 h 1293616"/>
                <a:gd name="connsiteX722" fmla="*/ 275945 w 1147210"/>
                <a:gd name="connsiteY722" fmla="*/ 490475 h 1293616"/>
                <a:gd name="connsiteX723" fmla="*/ 277645 w 1147210"/>
                <a:gd name="connsiteY723" fmla="*/ 486971 h 1293616"/>
                <a:gd name="connsiteX724" fmla="*/ 276184 w 1147210"/>
                <a:gd name="connsiteY724" fmla="*/ 475340 h 1293616"/>
                <a:gd name="connsiteX725" fmla="*/ 351289 w 1147210"/>
                <a:gd name="connsiteY725" fmla="*/ 425462 h 1293616"/>
                <a:gd name="connsiteX726" fmla="*/ 416151 w 1147210"/>
                <a:gd name="connsiteY726" fmla="*/ 521668 h 1293616"/>
                <a:gd name="connsiteX727" fmla="*/ 416127 w 1147210"/>
                <a:gd name="connsiteY727" fmla="*/ 521917 h 1293616"/>
                <a:gd name="connsiteX728" fmla="*/ 417647 w 1147210"/>
                <a:gd name="connsiteY728" fmla="*/ 517026 h 1293616"/>
                <a:gd name="connsiteX729" fmla="*/ 468320 w 1147210"/>
                <a:gd name="connsiteY729" fmla="*/ 456846 h 1293616"/>
                <a:gd name="connsiteX730" fmla="*/ 520794 w 1147210"/>
                <a:gd name="connsiteY730" fmla="*/ 460256 h 1293616"/>
                <a:gd name="connsiteX731" fmla="*/ 525055 w 1147210"/>
                <a:gd name="connsiteY731" fmla="*/ 464512 h 1293616"/>
                <a:gd name="connsiteX732" fmla="*/ 522780 w 1147210"/>
                <a:gd name="connsiteY732" fmla="*/ 465942 h 1293616"/>
                <a:gd name="connsiteX733" fmla="*/ 521590 w 1147210"/>
                <a:gd name="connsiteY733" fmla="*/ 464602 h 1293616"/>
                <a:gd name="connsiteX734" fmla="*/ 513987 w 1147210"/>
                <a:gd name="connsiteY734" fmla="*/ 459342 h 1293616"/>
                <a:gd name="connsiteX735" fmla="*/ 464039 w 1147210"/>
                <a:gd name="connsiteY735" fmla="*/ 463622 h 1293616"/>
                <a:gd name="connsiteX736" fmla="*/ 416149 w 1147210"/>
                <a:gd name="connsiteY736" fmla="*/ 531301 h 1293616"/>
                <a:gd name="connsiteX737" fmla="*/ 414297 w 1147210"/>
                <a:gd name="connsiteY737" fmla="*/ 541639 h 1293616"/>
                <a:gd name="connsiteX738" fmla="*/ 414198 w 1147210"/>
                <a:gd name="connsiteY738" fmla="*/ 542706 h 1293616"/>
                <a:gd name="connsiteX739" fmla="*/ 408721 w 1147210"/>
                <a:gd name="connsiteY739" fmla="*/ 562431 h 1293616"/>
                <a:gd name="connsiteX740" fmla="*/ 399953 w 1147210"/>
                <a:gd name="connsiteY740" fmla="*/ 579754 h 1293616"/>
                <a:gd name="connsiteX741" fmla="*/ 391252 w 1147210"/>
                <a:gd name="connsiteY741" fmla="*/ 590491 h 1293616"/>
                <a:gd name="connsiteX742" fmla="*/ 403444 w 1147210"/>
                <a:gd name="connsiteY742" fmla="*/ 587364 h 1293616"/>
                <a:gd name="connsiteX743" fmla="*/ 436296 w 1147210"/>
                <a:gd name="connsiteY743" fmla="*/ 589198 h 1293616"/>
                <a:gd name="connsiteX744" fmla="*/ 444813 w 1147210"/>
                <a:gd name="connsiteY744" fmla="*/ 592316 h 1293616"/>
                <a:gd name="connsiteX745" fmla="*/ 449240 w 1147210"/>
                <a:gd name="connsiteY745" fmla="*/ 587770 h 1293616"/>
                <a:gd name="connsiteX746" fmla="*/ 457932 w 1147210"/>
                <a:gd name="connsiteY746" fmla="*/ 584884 h 1293616"/>
                <a:gd name="connsiteX747" fmla="*/ 464345 w 1147210"/>
                <a:gd name="connsiteY747" fmla="*/ 585680 h 1293616"/>
                <a:gd name="connsiteX748" fmla="*/ 455624 w 1147210"/>
                <a:gd name="connsiteY748" fmla="*/ 587861 h 1293616"/>
                <a:gd name="connsiteX749" fmla="*/ 452344 w 1147210"/>
                <a:gd name="connsiteY749" fmla="*/ 590472 h 1293616"/>
                <a:gd name="connsiteX750" fmla="*/ 456722 w 1147210"/>
                <a:gd name="connsiteY750" fmla="*/ 589473 h 1293616"/>
                <a:gd name="connsiteX751" fmla="*/ 475091 w 1147210"/>
                <a:gd name="connsiteY751" fmla="*/ 597098 h 1293616"/>
                <a:gd name="connsiteX752" fmla="*/ 515040 w 1147210"/>
                <a:gd name="connsiteY752" fmla="*/ 625279 h 1293616"/>
                <a:gd name="connsiteX753" fmla="*/ 508263 w 1147210"/>
                <a:gd name="connsiteY753" fmla="*/ 624566 h 1293616"/>
                <a:gd name="connsiteX754" fmla="*/ 512543 w 1147210"/>
                <a:gd name="connsiteY754" fmla="*/ 629203 h 1293616"/>
                <a:gd name="connsiteX755" fmla="*/ 465461 w 1147210"/>
                <a:gd name="connsiteY755" fmla="*/ 618145 h 1293616"/>
                <a:gd name="connsiteX756" fmla="*/ 447493 w 1147210"/>
                <a:gd name="connsiteY756" fmla="*/ 609360 h 1293616"/>
                <a:gd name="connsiteX757" fmla="*/ 447412 w 1147210"/>
                <a:gd name="connsiteY757" fmla="*/ 609208 h 1293616"/>
                <a:gd name="connsiteX758" fmla="*/ 447658 w 1147210"/>
                <a:gd name="connsiteY758" fmla="*/ 611328 h 1293616"/>
                <a:gd name="connsiteX759" fmla="*/ 454022 w 1147210"/>
                <a:gd name="connsiteY759" fmla="*/ 621659 h 1293616"/>
                <a:gd name="connsiteX760" fmla="*/ 442986 w 1147210"/>
                <a:gd name="connsiteY760" fmla="*/ 605629 h 1293616"/>
                <a:gd name="connsiteX761" fmla="*/ 443209 w 1147210"/>
                <a:gd name="connsiteY761" fmla="*/ 597836 h 1293616"/>
                <a:gd name="connsiteX762" fmla="*/ 442171 w 1147210"/>
                <a:gd name="connsiteY762" fmla="*/ 596461 h 1293616"/>
                <a:gd name="connsiteX763" fmla="*/ 440982 w 1147210"/>
                <a:gd name="connsiteY763" fmla="*/ 596131 h 1293616"/>
                <a:gd name="connsiteX764" fmla="*/ 442749 w 1147210"/>
                <a:gd name="connsiteY764" fmla="*/ 598146 h 1293616"/>
                <a:gd name="connsiteX765" fmla="*/ 441946 w 1147210"/>
                <a:gd name="connsiteY765" fmla="*/ 602417 h 1293616"/>
                <a:gd name="connsiteX766" fmla="*/ 440520 w 1147210"/>
                <a:gd name="connsiteY766" fmla="*/ 609891 h 1293616"/>
                <a:gd name="connsiteX767" fmla="*/ 440163 w 1147210"/>
                <a:gd name="connsiteY767" fmla="*/ 602773 h 1293616"/>
                <a:gd name="connsiteX768" fmla="*/ 441189 w 1147210"/>
                <a:gd name="connsiteY768" fmla="*/ 598591 h 1293616"/>
                <a:gd name="connsiteX769" fmla="*/ 440888 w 1147210"/>
                <a:gd name="connsiteY769" fmla="*/ 596104 h 1293616"/>
                <a:gd name="connsiteX770" fmla="*/ 431759 w 1147210"/>
                <a:gd name="connsiteY770" fmla="*/ 593569 h 1293616"/>
                <a:gd name="connsiteX771" fmla="*/ 397289 w 1147210"/>
                <a:gd name="connsiteY771" fmla="*/ 595615 h 1293616"/>
                <a:gd name="connsiteX772" fmla="*/ 384622 w 1147210"/>
                <a:gd name="connsiteY772" fmla="*/ 600473 h 1293616"/>
                <a:gd name="connsiteX773" fmla="*/ 389506 w 1147210"/>
                <a:gd name="connsiteY773" fmla="*/ 603070 h 1293616"/>
                <a:gd name="connsiteX774" fmla="*/ 413742 w 1147210"/>
                <a:gd name="connsiteY774" fmla="*/ 606673 h 1293616"/>
                <a:gd name="connsiteX775" fmla="*/ 426258 w 1147210"/>
                <a:gd name="connsiteY775" fmla="*/ 611297 h 1293616"/>
                <a:gd name="connsiteX776" fmla="*/ 421967 w 1147210"/>
                <a:gd name="connsiteY776" fmla="*/ 624816 h 1293616"/>
                <a:gd name="connsiteX777" fmla="*/ 420618 w 1147210"/>
                <a:gd name="connsiteY777" fmla="*/ 623250 h 1293616"/>
                <a:gd name="connsiteX778" fmla="*/ 423442 w 1147210"/>
                <a:gd name="connsiteY778" fmla="*/ 618279 h 1293616"/>
                <a:gd name="connsiteX779" fmla="*/ 422324 w 1147210"/>
                <a:gd name="connsiteY779" fmla="*/ 613432 h 1293616"/>
                <a:gd name="connsiteX780" fmla="*/ 415888 w 1147210"/>
                <a:gd name="connsiteY780" fmla="*/ 611653 h 1293616"/>
                <a:gd name="connsiteX781" fmla="*/ 399797 w 1147210"/>
                <a:gd name="connsiteY781" fmla="*/ 611653 h 1293616"/>
                <a:gd name="connsiteX782" fmla="*/ 388785 w 1147210"/>
                <a:gd name="connsiteY782" fmla="*/ 611603 h 1293616"/>
                <a:gd name="connsiteX783" fmla="*/ 383982 w 1147210"/>
                <a:gd name="connsiteY783" fmla="*/ 610638 h 1293616"/>
                <a:gd name="connsiteX784" fmla="*/ 388741 w 1147210"/>
                <a:gd name="connsiteY784" fmla="*/ 614498 h 1293616"/>
                <a:gd name="connsiteX785" fmla="*/ 402300 w 1147210"/>
                <a:gd name="connsiteY785" fmla="*/ 654832 h 1293616"/>
                <a:gd name="connsiteX786" fmla="*/ 342707 w 1147210"/>
                <a:gd name="connsiteY786" fmla="*/ 686187 h 1293616"/>
                <a:gd name="connsiteX787" fmla="*/ 310591 w 1147210"/>
                <a:gd name="connsiteY787" fmla="*/ 649488 h 1293616"/>
                <a:gd name="connsiteX788" fmla="*/ 324140 w 1147210"/>
                <a:gd name="connsiteY788" fmla="*/ 621429 h 1293616"/>
                <a:gd name="connsiteX789" fmla="*/ 328175 w 1147210"/>
                <a:gd name="connsiteY789" fmla="*/ 619868 h 1293616"/>
                <a:gd name="connsiteX790" fmla="*/ 323694 w 1147210"/>
                <a:gd name="connsiteY790" fmla="*/ 620366 h 1293616"/>
                <a:gd name="connsiteX791" fmla="*/ 286724 w 1147210"/>
                <a:gd name="connsiteY791" fmla="*/ 615222 h 1293616"/>
                <a:gd name="connsiteX792" fmla="*/ 223242 w 1147210"/>
                <a:gd name="connsiteY792" fmla="*/ 573200 h 1293616"/>
                <a:gd name="connsiteX793" fmla="*/ 222690 w 1147210"/>
                <a:gd name="connsiteY793" fmla="*/ 572445 h 1293616"/>
                <a:gd name="connsiteX794" fmla="*/ 225510 w 1147210"/>
                <a:gd name="connsiteY794" fmla="*/ 581644 h 1293616"/>
                <a:gd name="connsiteX795" fmla="*/ 219712 w 1147210"/>
                <a:gd name="connsiteY795" fmla="*/ 610997 h 1293616"/>
                <a:gd name="connsiteX796" fmla="*/ 170142 w 1147210"/>
                <a:gd name="connsiteY796" fmla="*/ 628612 h 1293616"/>
                <a:gd name="connsiteX797" fmla="*/ 157026 w 1147210"/>
                <a:gd name="connsiteY797" fmla="*/ 623600 h 1293616"/>
                <a:gd name="connsiteX798" fmla="*/ 159701 w 1147210"/>
                <a:gd name="connsiteY798" fmla="*/ 620815 h 1293616"/>
                <a:gd name="connsiteX799" fmla="*/ 160576 w 1147210"/>
                <a:gd name="connsiteY799" fmla="*/ 621329 h 1293616"/>
                <a:gd name="connsiteX800" fmla="*/ 173688 w 1147210"/>
                <a:gd name="connsiteY800" fmla="*/ 624558 h 1293616"/>
                <a:gd name="connsiteX801" fmla="*/ 221496 w 1147210"/>
                <a:gd name="connsiteY801" fmla="*/ 593867 h 1293616"/>
                <a:gd name="connsiteX802" fmla="*/ 210079 w 1147210"/>
                <a:gd name="connsiteY802" fmla="*/ 556395 h 1293616"/>
                <a:gd name="connsiteX803" fmla="*/ 210163 w 1147210"/>
                <a:gd name="connsiteY803" fmla="*/ 555302 h 1293616"/>
                <a:gd name="connsiteX804" fmla="*/ 208335 w 1147210"/>
                <a:gd name="connsiteY804" fmla="*/ 552801 h 1293616"/>
                <a:gd name="connsiteX805" fmla="*/ 183990 w 1147210"/>
                <a:gd name="connsiteY805" fmla="*/ 455067 h 1293616"/>
                <a:gd name="connsiteX806" fmla="*/ 184388 w 1147210"/>
                <a:gd name="connsiteY806" fmla="*/ 451447 h 1293616"/>
                <a:gd name="connsiteX807" fmla="*/ 168591 w 1147210"/>
                <a:gd name="connsiteY807" fmla="*/ 444334 h 1293616"/>
                <a:gd name="connsiteX808" fmla="*/ 153604 w 1147210"/>
                <a:gd name="connsiteY808" fmla="*/ 433317 h 1293616"/>
                <a:gd name="connsiteX809" fmla="*/ 137547 w 1147210"/>
                <a:gd name="connsiteY809" fmla="*/ 309905 h 1293616"/>
                <a:gd name="connsiteX810" fmla="*/ 185197 w 1147210"/>
                <a:gd name="connsiteY810" fmla="*/ 252705 h 1293616"/>
                <a:gd name="connsiteX811" fmla="*/ 199891 w 1147210"/>
                <a:gd name="connsiteY811" fmla="*/ 232952 h 1293616"/>
                <a:gd name="connsiteX812" fmla="*/ 204808 w 1147210"/>
                <a:gd name="connsiteY812" fmla="*/ 231920 h 1293616"/>
                <a:gd name="connsiteX813" fmla="*/ 199888 w 1147210"/>
                <a:gd name="connsiteY813" fmla="*/ 239552 h 1293616"/>
                <a:gd name="connsiteX814" fmla="*/ 127556 w 1147210"/>
                <a:gd name="connsiteY814" fmla="*/ 385521 h 1293616"/>
                <a:gd name="connsiteX815" fmla="*/ 182472 w 1147210"/>
                <a:gd name="connsiteY815" fmla="*/ 446975 h 1293616"/>
                <a:gd name="connsiteX816" fmla="*/ 184805 w 1147210"/>
                <a:gd name="connsiteY816" fmla="*/ 447659 h 1293616"/>
                <a:gd name="connsiteX817" fmla="*/ 187350 w 1147210"/>
                <a:gd name="connsiteY817" fmla="*/ 424535 h 1293616"/>
                <a:gd name="connsiteX818" fmla="*/ 263894 w 1147210"/>
                <a:gd name="connsiteY818" fmla="*/ 222861 h 1293616"/>
                <a:gd name="connsiteX819" fmla="*/ 288058 w 1147210"/>
                <a:gd name="connsiteY819" fmla="*/ 168616 h 1293616"/>
                <a:gd name="connsiteX820" fmla="*/ 278755 w 1147210"/>
                <a:gd name="connsiteY820" fmla="*/ 181848 h 1293616"/>
                <a:gd name="connsiteX821" fmla="*/ 233889 w 1147210"/>
                <a:gd name="connsiteY821" fmla="*/ 220734 h 1293616"/>
                <a:gd name="connsiteX822" fmla="*/ 210473 w 1147210"/>
                <a:gd name="connsiteY822" fmla="*/ 230732 h 1293616"/>
                <a:gd name="connsiteX823" fmla="*/ 204808 w 1147210"/>
                <a:gd name="connsiteY823" fmla="*/ 231920 h 1293616"/>
                <a:gd name="connsiteX824" fmla="*/ 207315 w 1147210"/>
                <a:gd name="connsiteY824" fmla="*/ 228032 h 1293616"/>
                <a:gd name="connsiteX825" fmla="*/ 217308 w 1147210"/>
                <a:gd name="connsiteY825" fmla="*/ 225188 h 1293616"/>
                <a:gd name="connsiteX826" fmla="*/ 289364 w 1147210"/>
                <a:gd name="connsiteY826" fmla="*/ 160400 h 1293616"/>
                <a:gd name="connsiteX827" fmla="*/ 298023 w 1147210"/>
                <a:gd name="connsiteY827" fmla="*/ 144591 h 1293616"/>
                <a:gd name="connsiteX828" fmla="*/ 303836 w 1147210"/>
                <a:gd name="connsiteY828" fmla="*/ 130103 h 1293616"/>
                <a:gd name="connsiteX829" fmla="*/ 328835 w 1147210"/>
                <a:gd name="connsiteY829" fmla="*/ 50323 h 1293616"/>
                <a:gd name="connsiteX830" fmla="*/ 335600 w 1147210"/>
                <a:gd name="connsiteY830" fmla="*/ 2225 h 129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</a:cxnLst>
              <a:rect l="l" t="t" r="r" b="b"/>
              <a:pathLst>
                <a:path w="1147210" h="1293616">
                  <a:moveTo>
                    <a:pt x="783990" y="1208024"/>
                  </a:moveTo>
                  <a:cubicBezTo>
                    <a:pt x="780756" y="1207668"/>
                    <a:pt x="779679" y="1213375"/>
                    <a:pt x="780039" y="1225147"/>
                  </a:cubicBezTo>
                  <a:cubicBezTo>
                    <a:pt x="780039" y="1235848"/>
                    <a:pt x="780756" y="1246907"/>
                    <a:pt x="782194" y="1257608"/>
                  </a:cubicBezTo>
                  <a:cubicBezTo>
                    <a:pt x="782912" y="1247263"/>
                    <a:pt x="784349" y="1236205"/>
                    <a:pt x="785427" y="1225147"/>
                  </a:cubicBezTo>
                  <a:cubicBezTo>
                    <a:pt x="787223" y="1214089"/>
                    <a:pt x="786505" y="1208381"/>
                    <a:pt x="783990" y="1208024"/>
                  </a:cubicBezTo>
                  <a:close/>
                  <a:moveTo>
                    <a:pt x="770871" y="1185187"/>
                  </a:moveTo>
                  <a:cubicBezTo>
                    <a:pt x="771230" y="1187702"/>
                    <a:pt x="768716" y="1189139"/>
                    <a:pt x="763330" y="1189857"/>
                  </a:cubicBezTo>
                  <a:cubicBezTo>
                    <a:pt x="758303" y="1190575"/>
                    <a:pt x="755071" y="1191294"/>
                    <a:pt x="753276" y="1192731"/>
                  </a:cubicBezTo>
                  <a:cubicBezTo>
                    <a:pt x="753994" y="1190575"/>
                    <a:pt x="757225" y="1189498"/>
                    <a:pt x="761894" y="1188420"/>
                  </a:cubicBezTo>
                  <a:cubicBezTo>
                    <a:pt x="766562" y="1187342"/>
                    <a:pt x="769434" y="1186265"/>
                    <a:pt x="770871" y="1185187"/>
                  </a:cubicBezTo>
                  <a:close/>
                  <a:moveTo>
                    <a:pt x="608562" y="1169671"/>
                  </a:moveTo>
                  <a:cubicBezTo>
                    <a:pt x="616220" y="1171494"/>
                    <a:pt x="621570" y="1179787"/>
                    <a:pt x="621302" y="1188080"/>
                  </a:cubicBezTo>
                  <a:cubicBezTo>
                    <a:pt x="620500" y="1201992"/>
                    <a:pt x="611873" y="1215100"/>
                    <a:pt x="599183" y="1219882"/>
                  </a:cubicBezTo>
                  <a:lnTo>
                    <a:pt x="594274" y="1221106"/>
                  </a:lnTo>
                  <a:lnTo>
                    <a:pt x="592465" y="1216480"/>
                  </a:lnTo>
                  <a:lnTo>
                    <a:pt x="597316" y="1215903"/>
                  </a:lnTo>
                  <a:cubicBezTo>
                    <a:pt x="608016" y="1213316"/>
                    <a:pt x="616666" y="1205558"/>
                    <a:pt x="617379" y="1191291"/>
                  </a:cubicBezTo>
                  <a:cubicBezTo>
                    <a:pt x="618092" y="1175953"/>
                    <a:pt x="600615" y="1164895"/>
                    <a:pt x="592055" y="1181660"/>
                  </a:cubicBezTo>
                  <a:cubicBezTo>
                    <a:pt x="587774" y="1189864"/>
                    <a:pt x="587239" y="1199495"/>
                    <a:pt x="589379" y="1208590"/>
                  </a:cubicBezTo>
                  <a:lnTo>
                    <a:pt x="592465" y="1216480"/>
                  </a:lnTo>
                  <a:lnTo>
                    <a:pt x="588998" y="1216893"/>
                  </a:lnTo>
                  <a:lnTo>
                    <a:pt x="588006" y="1216798"/>
                  </a:lnTo>
                  <a:lnTo>
                    <a:pt x="585110" y="1204455"/>
                  </a:lnTo>
                  <a:cubicBezTo>
                    <a:pt x="583338" y="1190644"/>
                    <a:pt x="586080" y="1175328"/>
                    <a:pt x="600258" y="1170245"/>
                  </a:cubicBezTo>
                  <a:cubicBezTo>
                    <a:pt x="603201" y="1169175"/>
                    <a:pt x="606010" y="1169064"/>
                    <a:pt x="608562" y="1169671"/>
                  </a:cubicBezTo>
                  <a:close/>
                  <a:moveTo>
                    <a:pt x="820512" y="1162025"/>
                  </a:moveTo>
                  <a:cubicBezTo>
                    <a:pt x="837308" y="1163841"/>
                    <a:pt x="854186" y="1172435"/>
                    <a:pt x="865737" y="1186013"/>
                  </a:cubicBezTo>
                  <a:cubicBezTo>
                    <a:pt x="875371" y="1197517"/>
                    <a:pt x="880566" y="1210493"/>
                    <a:pt x="882222" y="1223915"/>
                  </a:cubicBezTo>
                  <a:lnTo>
                    <a:pt x="881289" y="1231879"/>
                  </a:lnTo>
                  <a:lnTo>
                    <a:pt x="873518" y="1236097"/>
                  </a:lnTo>
                  <a:lnTo>
                    <a:pt x="870732" y="1214194"/>
                  </a:lnTo>
                  <a:cubicBezTo>
                    <a:pt x="859806" y="1180796"/>
                    <a:pt x="810635" y="1154498"/>
                    <a:pt x="785129" y="1180469"/>
                  </a:cubicBezTo>
                  <a:lnTo>
                    <a:pt x="780073" y="1186819"/>
                  </a:lnTo>
                  <a:lnTo>
                    <a:pt x="782655" y="1187189"/>
                  </a:lnTo>
                  <a:cubicBezTo>
                    <a:pt x="792172" y="1189498"/>
                    <a:pt x="797869" y="1194114"/>
                    <a:pt x="799746" y="1201339"/>
                  </a:cubicBezTo>
                  <a:cubicBezTo>
                    <a:pt x="798137" y="1198841"/>
                    <a:pt x="795188" y="1196522"/>
                    <a:pt x="790944" y="1194515"/>
                  </a:cubicBezTo>
                  <a:lnTo>
                    <a:pt x="785105" y="1192318"/>
                  </a:lnTo>
                  <a:lnTo>
                    <a:pt x="789854" y="1196302"/>
                  </a:lnTo>
                  <a:cubicBezTo>
                    <a:pt x="793057" y="1201120"/>
                    <a:pt x="793947" y="1208257"/>
                    <a:pt x="792523" y="1217714"/>
                  </a:cubicBezTo>
                  <a:cubicBezTo>
                    <a:pt x="789676" y="1235200"/>
                    <a:pt x="786828" y="1252686"/>
                    <a:pt x="783981" y="1270529"/>
                  </a:cubicBezTo>
                  <a:cubicBezTo>
                    <a:pt x="784337" y="1268031"/>
                    <a:pt x="783269" y="1265889"/>
                    <a:pt x="780066" y="1264105"/>
                  </a:cubicBezTo>
                  <a:lnTo>
                    <a:pt x="776863" y="1270885"/>
                  </a:lnTo>
                  <a:cubicBezTo>
                    <a:pt x="770812" y="1254113"/>
                    <a:pt x="764762" y="1237341"/>
                    <a:pt x="759067" y="1220212"/>
                  </a:cubicBezTo>
                  <a:cubicBezTo>
                    <a:pt x="756398" y="1211290"/>
                    <a:pt x="756131" y="1204153"/>
                    <a:pt x="758444" y="1198889"/>
                  </a:cubicBezTo>
                  <a:lnTo>
                    <a:pt x="759534" y="1197589"/>
                  </a:lnTo>
                  <a:lnTo>
                    <a:pt x="755958" y="1200001"/>
                  </a:lnTo>
                  <a:cubicBezTo>
                    <a:pt x="751401" y="1203747"/>
                    <a:pt x="748452" y="1207762"/>
                    <a:pt x="747201" y="1212043"/>
                  </a:cubicBezTo>
                  <a:cubicBezTo>
                    <a:pt x="746486" y="1202409"/>
                    <a:pt x="750775" y="1195630"/>
                    <a:pt x="760069" y="1192776"/>
                  </a:cubicBezTo>
                  <a:cubicBezTo>
                    <a:pt x="762392" y="1191973"/>
                    <a:pt x="764381" y="1191215"/>
                    <a:pt x="766034" y="1190507"/>
                  </a:cubicBezTo>
                  <a:lnTo>
                    <a:pt x="769908" y="1188578"/>
                  </a:lnTo>
                  <a:lnTo>
                    <a:pt x="775773" y="1178697"/>
                  </a:lnTo>
                  <a:cubicBezTo>
                    <a:pt x="786999" y="1165168"/>
                    <a:pt x="803715" y="1160208"/>
                    <a:pt x="820512" y="1162025"/>
                  </a:cubicBezTo>
                  <a:close/>
                  <a:moveTo>
                    <a:pt x="973401" y="1090751"/>
                  </a:moveTo>
                  <a:cubicBezTo>
                    <a:pt x="970539" y="1091463"/>
                    <a:pt x="973043" y="1097875"/>
                    <a:pt x="980197" y="1109631"/>
                  </a:cubicBezTo>
                  <a:cubicBezTo>
                    <a:pt x="986993" y="1120675"/>
                    <a:pt x="994505" y="1131006"/>
                    <a:pt x="1002374" y="1140980"/>
                  </a:cubicBezTo>
                  <a:cubicBezTo>
                    <a:pt x="996293" y="1130293"/>
                    <a:pt x="990928" y="1118893"/>
                    <a:pt x="985205" y="1106781"/>
                  </a:cubicBezTo>
                  <a:cubicBezTo>
                    <a:pt x="979840" y="1095025"/>
                    <a:pt x="975547" y="1089682"/>
                    <a:pt x="973401" y="1090751"/>
                  </a:cubicBezTo>
                  <a:close/>
                  <a:moveTo>
                    <a:pt x="948088" y="1073537"/>
                  </a:moveTo>
                  <a:cubicBezTo>
                    <a:pt x="949869" y="1076040"/>
                    <a:pt x="948800" y="1078900"/>
                    <a:pt x="944525" y="1081760"/>
                  </a:cubicBezTo>
                  <a:cubicBezTo>
                    <a:pt x="940607" y="1085335"/>
                    <a:pt x="938469" y="1087838"/>
                    <a:pt x="937401" y="1089983"/>
                  </a:cubicBezTo>
                  <a:cubicBezTo>
                    <a:pt x="937044" y="1087481"/>
                    <a:pt x="938825" y="1084620"/>
                    <a:pt x="942388" y="1081403"/>
                  </a:cubicBezTo>
                  <a:cubicBezTo>
                    <a:pt x="945950" y="1078185"/>
                    <a:pt x="947731" y="1075325"/>
                    <a:pt x="948088" y="1073537"/>
                  </a:cubicBezTo>
                  <a:close/>
                  <a:moveTo>
                    <a:pt x="635570" y="1072376"/>
                  </a:moveTo>
                  <a:cubicBezTo>
                    <a:pt x="646359" y="1072956"/>
                    <a:pt x="656792" y="1075721"/>
                    <a:pt x="664818" y="1082141"/>
                  </a:cubicBezTo>
                  <a:cubicBezTo>
                    <a:pt x="679085" y="1093555"/>
                    <a:pt x="679798" y="1111034"/>
                    <a:pt x="670881" y="1126371"/>
                  </a:cubicBezTo>
                  <a:cubicBezTo>
                    <a:pt x="662321" y="1141709"/>
                    <a:pt x="641990" y="1151340"/>
                    <a:pt x="626296" y="1138143"/>
                  </a:cubicBezTo>
                  <a:cubicBezTo>
                    <a:pt x="613812" y="1127085"/>
                    <a:pt x="617736" y="1113887"/>
                    <a:pt x="632716" y="1107823"/>
                  </a:cubicBezTo>
                  <a:cubicBezTo>
                    <a:pt x="635213" y="1107110"/>
                    <a:pt x="636996" y="1110677"/>
                    <a:pt x="634500" y="1111747"/>
                  </a:cubicBezTo>
                  <a:cubicBezTo>
                    <a:pt x="604538" y="1123875"/>
                    <a:pt x="645557" y="1155621"/>
                    <a:pt x="663748" y="1129582"/>
                  </a:cubicBezTo>
                  <a:cubicBezTo>
                    <a:pt x="676945" y="1110320"/>
                    <a:pt x="674448" y="1087135"/>
                    <a:pt x="650194" y="1080001"/>
                  </a:cubicBezTo>
                  <a:cubicBezTo>
                    <a:pt x="603825" y="1066446"/>
                    <a:pt x="545329" y="1099263"/>
                    <a:pt x="540692" y="1149200"/>
                  </a:cubicBezTo>
                  <a:cubicBezTo>
                    <a:pt x="538552" y="1171316"/>
                    <a:pt x="546043" y="1195928"/>
                    <a:pt x="564947" y="1209482"/>
                  </a:cubicBezTo>
                  <a:cubicBezTo>
                    <a:pt x="569405" y="1212692"/>
                    <a:pt x="574822" y="1214944"/>
                    <a:pt x="580462" y="1216070"/>
                  </a:cubicBezTo>
                  <a:lnTo>
                    <a:pt x="588006" y="1216798"/>
                  </a:lnTo>
                  <a:lnTo>
                    <a:pt x="588131" y="1217329"/>
                  </a:lnTo>
                  <a:lnTo>
                    <a:pt x="590162" y="1221566"/>
                  </a:lnTo>
                  <a:lnTo>
                    <a:pt x="585278" y="1221610"/>
                  </a:lnTo>
                  <a:cubicBezTo>
                    <a:pt x="566730" y="1219826"/>
                    <a:pt x="551036" y="1205558"/>
                    <a:pt x="543189" y="1189150"/>
                  </a:cubicBezTo>
                  <a:cubicBezTo>
                    <a:pt x="521075" y="1140639"/>
                    <a:pt x="554603" y="1087848"/>
                    <a:pt x="604182" y="1075721"/>
                  </a:cubicBezTo>
                  <a:cubicBezTo>
                    <a:pt x="613634" y="1073402"/>
                    <a:pt x="624780" y="1071797"/>
                    <a:pt x="635570" y="1072376"/>
                  </a:cubicBezTo>
                  <a:close/>
                  <a:moveTo>
                    <a:pt x="628667" y="936860"/>
                  </a:moveTo>
                  <a:cubicBezTo>
                    <a:pt x="631825" y="935907"/>
                    <a:pt x="634231" y="937913"/>
                    <a:pt x="636637" y="942730"/>
                  </a:cubicBezTo>
                  <a:cubicBezTo>
                    <a:pt x="640915" y="954146"/>
                    <a:pt x="639133" y="970556"/>
                    <a:pt x="630934" y="992318"/>
                  </a:cubicBezTo>
                  <a:cubicBezTo>
                    <a:pt x="631647" y="992318"/>
                    <a:pt x="632003" y="992675"/>
                    <a:pt x="632716" y="992675"/>
                  </a:cubicBezTo>
                  <a:cubicBezTo>
                    <a:pt x="632716" y="992675"/>
                    <a:pt x="632716" y="992675"/>
                    <a:pt x="632716" y="991961"/>
                  </a:cubicBezTo>
                  <a:cubicBezTo>
                    <a:pt x="633073" y="990891"/>
                    <a:pt x="633073" y="990891"/>
                    <a:pt x="633786" y="990534"/>
                  </a:cubicBezTo>
                  <a:cubicBezTo>
                    <a:pt x="634142" y="990534"/>
                    <a:pt x="634855" y="989821"/>
                    <a:pt x="635212" y="990534"/>
                  </a:cubicBezTo>
                  <a:cubicBezTo>
                    <a:pt x="635925" y="988037"/>
                    <a:pt x="636994" y="986610"/>
                    <a:pt x="637351" y="984826"/>
                  </a:cubicBezTo>
                  <a:cubicBezTo>
                    <a:pt x="639133" y="981972"/>
                    <a:pt x="641272" y="979118"/>
                    <a:pt x="643411" y="977334"/>
                  </a:cubicBezTo>
                  <a:cubicBezTo>
                    <a:pt x="645550" y="975194"/>
                    <a:pt x="647689" y="973410"/>
                    <a:pt x="649828" y="971626"/>
                  </a:cubicBezTo>
                  <a:cubicBezTo>
                    <a:pt x="650541" y="971626"/>
                    <a:pt x="650541" y="971626"/>
                    <a:pt x="650541" y="971270"/>
                  </a:cubicBezTo>
                  <a:cubicBezTo>
                    <a:pt x="650541" y="971270"/>
                    <a:pt x="650184" y="970556"/>
                    <a:pt x="650897" y="970556"/>
                  </a:cubicBezTo>
                  <a:cubicBezTo>
                    <a:pt x="650897" y="970556"/>
                    <a:pt x="651610" y="970556"/>
                    <a:pt x="651966" y="970556"/>
                  </a:cubicBezTo>
                  <a:cubicBezTo>
                    <a:pt x="651966" y="970556"/>
                    <a:pt x="652680" y="970556"/>
                    <a:pt x="652680" y="971270"/>
                  </a:cubicBezTo>
                  <a:cubicBezTo>
                    <a:pt x="652680" y="971270"/>
                    <a:pt x="652680" y="971270"/>
                    <a:pt x="652680" y="971626"/>
                  </a:cubicBezTo>
                  <a:cubicBezTo>
                    <a:pt x="652680" y="972340"/>
                    <a:pt x="651966" y="972340"/>
                    <a:pt x="651966" y="972697"/>
                  </a:cubicBezTo>
                  <a:cubicBezTo>
                    <a:pt x="651610" y="972697"/>
                    <a:pt x="651610" y="972697"/>
                    <a:pt x="650897" y="972697"/>
                  </a:cubicBezTo>
                  <a:cubicBezTo>
                    <a:pt x="650897" y="972697"/>
                    <a:pt x="650897" y="972697"/>
                    <a:pt x="650541" y="972697"/>
                  </a:cubicBezTo>
                  <a:cubicBezTo>
                    <a:pt x="648402" y="974124"/>
                    <a:pt x="645906" y="975908"/>
                    <a:pt x="643767" y="978048"/>
                  </a:cubicBezTo>
                  <a:cubicBezTo>
                    <a:pt x="641628" y="980188"/>
                    <a:pt x="639489" y="982686"/>
                    <a:pt x="638420" y="985183"/>
                  </a:cubicBezTo>
                  <a:cubicBezTo>
                    <a:pt x="637351" y="986967"/>
                    <a:pt x="636994" y="988751"/>
                    <a:pt x="635925" y="990891"/>
                  </a:cubicBezTo>
                  <a:cubicBezTo>
                    <a:pt x="635925" y="990891"/>
                    <a:pt x="635925" y="990891"/>
                    <a:pt x="636637" y="991248"/>
                  </a:cubicBezTo>
                  <a:cubicBezTo>
                    <a:pt x="636637" y="991248"/>
                    <a:pt x="636637" y="991248"/>
                    <a:pt x="636994" y="991961"/>
                  </a:cubicBezTo>
                  <a:cubicBezTo>
                    <a:pt x="638776" y="992318"/>
                    <a:pt x="640915" y="993032"/>
                    <a:pt x="643411" y="992318"/>
                  </a:cubicBezTo>
                  <a:cubicBezTo>
                    <a:pt x="645906" y="992675"/>
                    <a:pt x="648758" y="991961"/>
                    <a:pt x="652323" y="990891"/>
                  </a:cubicBezTo>
                  <a:cubicBezTo>
                    <a:pt x="654818" y="989464"/>
                    <a:pt x="656957" y="988394"/>
                    <a:pt x="659809" y="987324"/>
                  </a:cubicBezTo>
                  <a:cubicBezTo>
                    <a:pt x="659809" y="987324"/>
                    <a:pt x="659809" y="987324"/>
                    <a:pt x="659809" y="986610"/>
                  </a:cubicBezTo>
                  <a:cubicBezTo>
                    <a:pt x="659809" y="986253"/>
                    <a:pt x="660522" y="986253"/>
                    <a:pt x="660522" y="985540"/>
                  </a:cubicBezTo>
                  <a:cubicBezTo>
                    <a:pt x="660879" y="985540"/>
                    <a:pt x="660879" y="985540"/>
                    <a:pt x="661592" y="985540"/>
                  </a:cubicBezTo>
                  <a:cubicBezTo>
                    <a:pt x="661592" y="985897"/>
                    <a:pt x="661948" y="985897"/>
                    <a:pt x="661948" y="985897"/>
                  </a:cubicBezTo>
                  <a:cubicBezTo>
                    <a:pt x="662661" y="986610"/>
                    <a:pt x="662661" y="986967"/>
                    <a:pt x="662661" y="986967"/>
                  </a:cubicBezTo>
                  <a:cubicBezTo>
                    <a:pt x="662305" y="987680"/>
                    <a:pt x="662305" y="987680"/>
                    <a:pt x="661592" y="987680"/>
                  </a:cubicBezTo>
                  <a:cubicBezTo>
                    <a:pt x="661592" y="988394"/>
                    <a:pt x="660879" y="988394"/>
                    <a:pt x="660879" y="988394"/>
                  </a:cubicBezTo>
                  <a:cubicBezTo>
                    <a:pt x="660522" y="988394"/>
                    <a:pt x="660522" y="988394"/>
                    <a:pt x="660522" y="987680"/>
                  </a:cubicBezTo>
                  <a:cubicBezTo>
                    <a:pt x="657670" y="989464"/>
                    <a:pt x="655532" y="990534"/>
                    <a:pt x="652323" y="991961"/>
                  </a:cubicBezTo>
                  <a:cubicBezTo>
                    <a:pt x="649471" y="992675"/>
                    <a:pt x="646263" y="993388"/>
                    <a:pt x="643411" y="993388"/>
                  </a:cubicBezTo>
                  <a:cubicBezTo>
                    <a:pt x="640915" y="993388"/>
                    <a:pt x="638776" y="993388"/>
                    <a:pt x="636994" y="993032"/>
                  </a:cubicBezTo>
                  <a:cubicBezTo>
                    <a:pt x="636994" y="993032"/>
                    <a:pt x="636994" y="993032"/>
                    <a:pt x="636994" y="993745"/>
                  </a:cubicBezTo>
                  <a:cubicBezTo>
                    <a:pt x="636637" y="994102"/>
                    <a:pt x="636637" y="994815"/>
                    <a:pt x="635925" y="994815"/>
                  </a:cubicBezTo>
                  <a:cubicBezTo>
                    <a:pt x="635925" y="995172"/>
                    <a:pt x="634855" y="994815"/>
                    <a:pt x="633786" y="994815"/>
                  </a:cubicBezTo>
                  <a:cubicBezTo>
                    <a:pt x="633786" y="994815"/>
                    <a:pt x="633786" y="995529"/>
                    <a:pt x="633429" y="995886"/>
                  </a:cubicBezTo>
                  <a:cubicBezTo>
                    <a:pt x="656957" y="997669"/>
                    <a:pt x="672643" y="1003734"/>
                    <a:pt x="680842" y="1011939"/>
                  </a:cubicBezTo>
                  <a:cubicBezTo>
                    <a:pt x="685477" y="1018004"/>
                    <a:pt x="685833" y="1021572"/>
                    <a:pt x="679773" y="1024069"/>
                  </a:cubicBezTo>
                  <a:cubicBezTo>
                    <a:pt x="670148" y="1028350"/>
                    <a:pt x="660879" y="1031561"/>
                    <a:pt x="651254" y="1034058"/>
                  </a:cubicBezTo>
                  <a:cubicBezTo>
                    <a:pt x="648758" y="1034772"/>
                    <a:pt x="646263" y="1034058"/>
                    <a:pt x="644480" y="1031561"/>
                  </a:cubicBezTo>
                  <a:cubicBezTo>
                    <a:pt x="645906" y="1034772"/>
                    <a:pt x="643767" y="1037982"/>
                    <a:pt x="638064" y="1041193"/>
                  </a:cubicBezTo>
                  <a:cubicBezTo>
                    <a:pt x="633429" y="1044404"/>
                    <a:pt x="624873" y="1045474"/>
                    <a:pt x="612396" y="1044404"/>
                  </a:cubicBezTo>
                  <a:cubicBezTo>
                    <a:pt x="600632" y="1043691"/>
                    <a:pt x="595998" y="1039410"/>
                    <a:pt x="597424" y="1031561"/>
                  </a:cubicBezTo>
                  <a:cubicBezTo>
                    <a:pt x="599563" y="1024426"/>
                    <a:pt x="603127" y="1017291"/>
                    <a:pt x="609188" y="1009442"/>
                  </a:cubicBezTo>
                  <a:cubicBezTo>
                    <a:pt x="605979" y="1011226"/>
                    <a:pt x="602415" y="1013010"/>
                    <a:pt x="598493" y="1014080"/>
                  </a:cubicBezTo>
                  <a:cubicBezTo>
                    <a:pt x="602058" y="1011939"/>
                    <a:pt x="604553" y="1009442"/>
                    <a:pt x="607405" y="1007302"/>
                  </a:cubicBezTo>
                  <a:cubicBezTo>
                    <a:pt x="597780" y="1009442"/>
                    <a:pt x="589581" y="1009799"/>
                    <a:pt x="582808" y="1008372"/>
                  </a:cubicBezTo>
                  <a:cubicBezTo>
                    <a:pt x="574965" y="1006588"/>
                    <a:pt x="572826" y="999810"/>
                    <a:pt x="577104" y="988751"/>
                  </a:cubicBezTo>
                  <a:cubicBezTo>
                    <a:pt x="581738" y="978405"/>
                    <a:pt x="586372" y="970913"/>
                    <a:pt x="591363" y="968059"/>
                  </a:cubicBezTo>
                  <a:cubicBezTo>
                    <a:pt x="596354" y="964491"/>
                    <a:pt x="600276" y="964491"/>
                    <a:pt x="603127" y="966632"/>
                  </a:cubicBezTo>
                  <a:cubicBezTo>
                    <a:pt x="601345" y="963778"/>
                    <a:pt x="601701" y="961637"/>
                    <a:pt x="603484" y="959497"/>
                  </a:cubicBezTo>
                  <a:cubicBezTo>
                    <a:pt x="609901" y="952719"/>
                    <a:pt x="617031" y="945227"/>
                    <a:pt x="625230" y="938805"/>
                  </a:cubicBezTo>
                  <a:cubicBezTo>
                    <a:pt x="626478" y="937824"/>
                    <a:pt x="627614" y="937178"/>
                    <a:pt x="628667" y="936860"/>
                  </a:cubicBezTo>
                  <a:close/>
                  <a:moveTo>
                    <a:pt x="837100" y="917549"/>
                  </a:moveTo>
                  <a:lnTo>
                    <a:pt x="860749" y="936248"/>
                  </a:lnTo>
                  <a:lnTo>
                    <a:pt x="869371" y="939755"/>
                  </a:lnTo>
                  <a:lnTo>
                    <a:pt x="866413" y="940976"/>
                  </a:lnTo>
                  <a:lnTo>
                    <a:pt x="866019" y="941081"/>
                  </a:lnTo>
                  <a:lnTo>
                    <a:pt x="852899" y="934509"/>
                  </a:lnTo>
                  <a:close/>
                  <a:moveTo>
                    <a:pt x="832813" y="912947"/>
                  </a:moveTo>
                  <a:lnTo>
                    <a:pt x="837100" y="917549"/>
                  </a:lnTo>
                  <a:lnTo>
                    <a:pt x="834274" y="915315"/>
                  </a:lnTo>
                  <a:close/>
                  <a:moveTo>
                    <a:pt x="1143720" y="818348"/>
                  </a:moveTo>
                  <a:cubicBezTo>
                    <a:pt x="1146062" y="818047"/>
                    <a:pt x="1148403" y="820455"/>
                    <a:pt x="1146530" y="822863"/>
                  </a:cubicBezTo>
                  <a:cubicBezTo>
                    <a:pt x="1111386" y="865849"/>
                    <a:pt x="1069642" y="898490"/>
                    <a:pt x="1024642" y="926627"/>
                  </a:cubicBezTo>
                  <a:lnTo>
                    <a:pt x="1004907" y="937855"/>
                  </a:lnTo>
                  <a:lnTo>
                    <a:pt x="1004459" y="938723"/>
                  </a:lnTo>
                  <a:cubicBezTo>
                    <a:pt x="978426" y="958701"/>
                    <a:pt x="950253" y="981889"/>
                    <a:pt x="946687" y="1016851"/>
                  </a:cubicBezTo>
                  <a:cubicBezTo>
                    <a:pt x="945617" y="1029693"/>
                    <a:pt x="946687" y="1042536"/>
                    <a:pt x="950966" y="1055022"/>
                  </a:cubicBezTo>
                  <a:lnTo>
                    <a:pt x="958244" y="1070201"/>
                  </a:lnTo>
                  <a:lnTo>
                    <a:pt x="959457" y="1069752"/>
                  </a:lnTo>
                  <a:cubicBezTo>
                    <a:pt x="962682" y="1068977"/>
                    <a:pt x="965695" y="1068698"/>
                    <a:pt x="968508" y="1068899"/>
                  </a:cubicBezTo>
                  <a:cubicBezTo>
                    <a:pt x="974133" y="1069300"/>
                    <a:pt x="978955" y="1071619"/>
                    <a:pt x="983062" y="1075721"/>
                  </a:cubicBezTo>
                  <a:cubicBezTo>
                    <a:pt x="980026" y="1073938"/>
                    <a:pt x="976097" y="1073046"/>
                    <a:pt x="971231" y="1073135"/>
                  </a:cubicBezTo>
                  <a:lnTo>
                    <a:pt x="966353" y="1074057"/>
                  </a:lnTo>
                  <a:lnTo>
                    <a:pt x="969268" y="1074596"/>
                  </a:lnTo>
                  <a:cubicBezTo>
                    <a:pt x="975813" y="1077293"/>
                    <a:pt x="981631" y="1084329"/>
                    <a:pt x="986657" y="1095766"/>
                  </a:cubicBezTo>
                  <a:lnTo>
                    <a:pt x="1009535" y="1147872"/>
                  </a:lnTo>
                  <a:lnTo>
                    <a:pt x="1006664" y="1150241"/>
                  </a:lnTo>
                  <a:lnTo>
                    <a:pt x="1004525" y="1148919"/>
                  </a:lnTo>
                  <a:lnTo>
                    <a:pt x="1004889" y="1151705"/>
                  </a:lnTo>
                  <a:lnTo>
                    <a:pt x="1002144" y="1153970"/>
                  </a:lnTo>
                  <a:lnTo>
                    <a:pt x="959495" y="1115030"/>
                  </a:lnTo>
                  <a:cubicBezTo>
                    <a:pt x="951454" y="1107182"/>
                    <a:pt x="946898" y="1100047"/>
                    <a:pt x="945781" y="1093581"/>
                  </a:cubicBezTo>
                  <a:lnTo>
                    <a:pt x="945977" y="1091572"/>
                  </a:lnTo>
                  <a:lnTo>
                    <a:pt x="944222" y="1096055"/>
                  </a:lnTo>
                  <a:cubicBezTo>
                    <a:pt x="942525" y="1102030"/>
                    <a:pt x="942346" y="1107470"/>
                    <a:pt x="943775" y="1112464"/>
                  </a:cubicBezTo>
                  <a:cubicBezTo>
                    <a:pt x="937346" y="1102832"/>
                    <a:pt x="937346" y="1093914"/>
                    <a:pt x="943418" y="1086423"/>
                  </a:cubicBezTo>
                  <a:cubicBezTo>
                    <a:pt x="949489" y="1078575"/>
                    <a:pt x="951275" y="1074294"/>
                    <a:pt x="949132" y="1073581"/>
                  </a:cubicBezTo>
                  <a:lnTo>
                    <a:pt x="949651" y="1073389"/>
                  </a:lnTo>
                  <a:lnTo>
                    <a:pt x="949445" y="1073060"/>
                  </a:lnTo>
                  <a:cubicBezTo>
                    <a:pt x="939867" y="1054665"/>
                    <a:pt x="937058" y="1029247"/>
                    <a:pt x="940267" y="1011856"/>
                  </a:cubicBezTo>
                  <a:cubicBezTo>
                    <a:pt x="943477" y="994911"/>
                    <a:pt x="951590" y="979838"/>
                    <a:pt x="962512" y="966906"/>
                  </a:cubicBezTo>
                  <a:lnTo>
                    <a:pt x="974670" y="955060"/>
                  </a:lnTo>
                  <a:lnTo>
                    <a:pt x="955118" y="966184"/>
                  </a:lnTo>
                  <a:cubicBezTo>
                    <a:pt x="931409" y="978731"/>
                    <a:pt x="907303" y="990882"/>
                    <a:pt x="883220" y="1003368"/>
                  </a:cubicBezTo>
                  <a:cubicBezTo>
                    <a:pt x="839513" y="1026109"/>
                    <a:pt x="787166" y="1051498"/>
                    <a:pt x="746995" y="1086851"/>
                  </a:cubicBezTo>
                  <a:lnTo>
                    <a:pt x="726400" y="1107438"/>
                  </a:lnTo>
                  <a:lnTo>
                    <a:pt x="726954" y="1108221"/>
                  </a:lnTo>
                  <a:cubicBezTo>
                    <a:pt x="751572" y="1138191"/>
                    <a:pt x="792959" y="1146041"/>
                    <a:pt x="829352" y="1136407"/>
                  </a:cubicBezTo>
                  <a:cubicBezTo>
                    <a:pt x="850402" y="1130699"/>
                    <a:pt x="875377" y="1111789"/>
                    <a:pt x="860035" y="1087884"/>
                  </a:cubicBezTo>
                  <a:cubicBezTo>
                    <a:pt x="843980" y="1062552"/>
                    <a:pt x="822929" y="1085030"/>
                    <a:pt x="816151" y="1104653"/>
                  </a:cubicBezTo>
                  <a:cubicBezTo>
                    <a:pt x="815794" y="1106437"/>
                    <a:pt x="812939" y="1105366"/>
                    <a:pt x="813653" y="1103583"/>
                  </a:cubicBezTo>
                  <a:cubicBezTo>
                    <a:pt x="817934" y="1090738"/>
                    <a:pt x="825070" y="1075039"/>
                    <a:pt x="840412" y="1073255"/>
                  </a:cubicBezTo>
                  <a:cubicBezTo>
                    <a:pt x="850045" y="1072185"/>
                    <a:pt x="859679" y="1079678"/>
                    <a:pt x="863603" y="1087884"/>
                  </a:cubicBezTo>
                  <a:cubicBezTo>
                    <a:pt x="881442" y="1123563"/>
                    <a:pt x="837558" y="1140689"/>
                    <a:pt x="810085" y="1143186"/>
                  </a:cubicBezTo>
                  <a:cubicBezTo>
                    <a:pt x="779535" y="1145862"/>
                    <a:pt x="749682" y="1136413"/>
                    <a:pt x="729498" y="1116580"/>
                  </a:cubicBezTo>
                  <a:lnTo>
                    <a:pt x="724031" y="1109982"/>
                  </a:lnTo>
                  <a:lnTo>
                    <a:pt x="705969" y="1134524"/>
                  </a:lnTo>
                  <a:cubicBezTo>
                    <a:pt x="700549" y="1143423"/>
                    <a:pt x="695950" y="1152837"/>
                    <a:pt x="692338" y="1162825"/>
                  </a:cubicBezTo>
                  <a:cubicBezTo>
                    <a:pt x="681634" y="1192612"/>
                    <a:pt x="681634" y="1232120"/>
                    <a:pt x="693676" y="1265474"/>
                  </a:cubicBezTo>
                  <a:lnTo>
                    <a:pt x="710471" y="1292232"/>
                  </a:lnTo>
                  <a:lnTo>
                    <a:pt x="696743" y="1293616"/>
                  </a:lnTo>
                  <a:lnTo>
                    <a:pt x="680160" y="1259881"/>
                  </a:lnTo>
                  <a:cubicBezTo>
                    <a:pt x="676225" y="1247735"/>
                    <a:pt x="674032" y="1235194"/>
                    <a:pt x="673444" y="1222577"/>
                  </a:cubicBezTo>
                  <a:lnTo>
                    <a:pt x="673479" y="1221620"/>
                  </a:lnTo>
                  <a:lnTo>
                    <a:pt x="669990" y="1230572"/>
                  </a:lnTo>
                  <a:cubicBezTo>
                    <a:pt x="664728" y="1239890"/>
                    <a:pt x="656792" y="1247470"/>
                    <a:pt x="646983" y="1249789"/>
                  </a:cubicBezTo>
                  <a:cubicBezTo>
                    <a:pt x="626385" y="1254783"/>
                    <a:pt x="603329" y="1244210"/>
                    <a:pt x="592152" y="1225717"/>
                  </a:cubicBezTo>
                  <a:lnTo>
                    <a:pt x="590162" y="1221566"/>
                  </a:lnTo>
                  <a:lnTo>
                    <a:pt x="592516" y="1221544"/>
                  </a:lnTo>
                  <a:lnTo>
                    <a:pt x="594274" y="1221106"/>
                  </a:lnTo>
                  <a:lnTo>
                    <a:pt x="594462" y="1221588"/>
                  </a:lnTo>
                  <a:cubicBezTo>
                    <a:pt x="596736" y="1225623"/>
                    <a:pt x="599545" y="1229279"/>
                    <a:pt x="602755" y="1232311"/>
                  </a:cubicBezTo>
                  <a:cubicBezTo>
                    <a:pt x="617379" y="1246222"/>
                    <a:pt x="643060" y="1255496"/>
                    <a:pt x="659111" y="1237661"/>
                  </a:cubicBezTo>
                  <a:cubicBezTo>
                    <a:pt x="668028" y="1228030"/>
                    <a:pt x="674448" y="1214476"/>
                    <a:pt x="673378" y="1201278"/>
                  </a:cubicBezTo>
                  <a:lnTo>
                    <a:pt x="674250" y="1200471"/>
                  </a:lnTo>
                  <a:lnTo>
                    <a:pt x="674364" y="1197339"/>
                  </a:lnTo>
                  <a:cubicBezTo>
                    <a:pt x="678334" y="1163807"/>
                    <a:pt x="693051" y="1131255"/>
                    <a:pt x="715886" y="1105749"/>
                  </a:cubicBezTo>
                  <a:lnTo>
                    <a:pt x="718456" y="1103137"/>
                  </a:lnTo>
                  <a:lnTo>
                    <a:pt x="710492" y="1087909"/>
                  </a:lnTo>
                  <a:cubicBezTo>
                    <a:pt x="708289" y="1082337"/>
                    <a:pt x="706617" y="1076377"/>
                    <a:pt x="705547" y="1070044"/>
                  </a:cubicBezTo>
                  <a:cubicBezTo>
                    <a:pt x="698054" y="1023662"/>
                    <a:pt x="723029" y="976209"/>
                    <a:pt x="769411" y="962651"/>
                  </a:cubicBezTo>
                  <a:cubicBezTo>
                    <a:pt x="791622" y="956229"/>
                    <a:pt x="817544" y="952967"/>
                    <a:pt x="842269" y="947448"/>
                  </a:cubicBezTo>
                  <a:lnTo>
                    <a:pt x="866019" y="941081"/>
                  </a:lnTo>
                  <a:lnTo>
                    <a:pt x="870545" y="943349"/>
                  </a:lnTo>
                  <a:lnTo>
                    <a:pt x="861995" y="946287"/>
                  </a:lnTo>
                  <a:cubicBezTo>
                    <a:pt x="808089" y="960794"/>
                    <a:pt x="738237" y="957477"/>
                    <a:pt x="714823" y="1016169"/>
                  </a:cubicBezTo>
                  <a:cubicBezTo>
                    <a:pt x="704209" y="1042393"/>
                    <a:pt x="705341" y="1073807"/>
                    <a:pt x="719891" y="1098222"/>
                  </a:cubicBezTo>
                  <a:lnTo>
                    <a:pt x="721313" y="1100234"/>
                  </a:lnTo>
                  <a:lnTo>
                    <a:pt x="737479" y="1083805"/>
                  </a:lnTo>
                  <a:cubicBezTo>
                    <a:pt x="790332" y="1035273"/>
                    <a:pt x="859404" y="1004527"/>
                    <a:pt x="922466" y="972689"/>
                  </a:cubicBezTo>
                  <a:lnTo>
                    <a:pt x="974237" y="945523"/>
                  </a:lnTo>
                  <a:lnTo>
                    <a:pt x="959575" y="949901"/>
                  </a:lnTo>
                  <a:cubicBezTo>
                    <a:pt x="940223" y="954584"/>
                    <a:pt x="920288" y="956005"/>
                    <a:pt x="900352" y="952660"/>
                  </a:cubicBezTo>
                  <a:cubicBezTo>
                    <a:pt x="892057" y="951233"/>
                    <a:pt x="883784" y="949003"/>
                    <a:pt x="875790" y="945976"/>
                  </a:cubicBezTo>
                  <a:lnTo>
                    <a:pt x="870545" y="943349"/>
                  </a:lnTo>
                  <a:lnTo>
                    <a:pt x="874699" y="941921"/>
                  </a:lnTo>
                  <a:lnTo>
                    <a:pt x="884307" y="945829"/>
                  </a:lnTo>
                  <a:cubicBezTo>
                    <a:pt x="919181" y="955966"/>
                    <a:pt x="955963" y="949951"/>
                    <a:pt x="989925" y="936011"/>
                  </a:cubicBezTo>
                  <a:lnTo>
                    <a:pt x="995102" y="933617"/>
                  </a:lnTo>
                  <a:lnTo>
                    <a:pt x="1039761" y="906873"/>
                  </a:lnTo>
                  <a:cubicBezTo>
                    <a:pt x="1077045" y="882348"/>
                    <a:pt x="1111743" y="854255"/>
                    <a:pt x="1141535" y="819653"/>
                  </a:cubicBezTo>
                  <a:cubicBezTo>
                    <a:pt x="1142159" y="818850"/>
                    <a:pt x="1142940" y="818449"/>
                    <a:pt x="1143720" y="818348"/>
                  </a:cubicBezTo>
                  <a:close/>
                  <a:moveTo>
                    <a:pt x="873548" y="783765"/>
                  </a:moveTo>
                  <a:cubicBezTo>
                    <a:pt x="892146" y="782650"/>
                    <a:pt x="910877" y="789786"/>
                    <a:pt x="923543" y="806734"/>
                  </a:cubicBezTo>
                  <a:cubicBezTo>
                    <a:pt x="957081" y="851689"/>
                    <a:pt x="933533" y="916982"/>
                    <a:pt x="883940" y="938746"/>
                  </a:cubicBezTo>
                  <a:lnTo>
                    <a:pt x="874699" y="941921"/>
                  </a:lnTo>
                  <a:lnTo>
                    <a:pt x="869371" y="939755"/>
                  </a:lnTo>
                  <a:lnTo>
                    <a:pt x="888667" y="931794"/>
                  </a:lnTo>
                  <a:cubicBezTo>
                    <a:pt x="909612" y="920856"/>
                    <a:pt x="926085" y="904048"/>
                    <a:pt x="933176" y="875951"/>
                  </a:cubicBezTo>
                  <a:cubicBezTo>
                    <a:pt x="941026" y="844910"/>
                    <a:pt x="930322" y="804593"/>
                    <a:pt x="898211" y="791392"/>
                  </a:cubicBezTo>
                  <a:cubicBezTo>
                    <a:pt x="868241" y="778547"/>
                    <a:pt x="834703" y="794959"/>
                    <a:pt x="820075" y="823146"/>
                  </a:cubicBezTo>
                  <a:cubicBezTo>
                    <a:pt x="809015" y="844197"/>
                    <a:pt x="809104" y="867031"/>
                    <a:pt x="816998" y="887323"/>
                  </a:cubicBezTo>
                  <a:lnTo>
                    <a:pt x="832813" y="912947"/>
                  </a:lnTo>
                  <a:lnTo>
                    <a:pt x="818291" y="897358"/>
                  </a:lnTo>
                  <a:cubicBezTo>
                    <a:pt x="804376" y="869528"/>
                    <a:pt x="805090" y="835634"/>
                    <a:pt x="824357" y="810301"/>
                  </a:cubicBezTo>
                  <a:cubicBezTo>
                    <a:pt x="836487" y="794246"/>
                    <a:pt x="854951" y="784880"/>
                    <a:pt x="873548" y="783765"/>
                  </a:cubicBezTo>
                  <a:close/>
                  <a:moveTo>
                    <a:pt x="525804" y="651996"/>
                  </a:moveTo>
                  <a:cubicBezTo>
                    <a:pt x="527459" y="652130"/>
                    <a:pt x="528622" y="652398"/>
                    <a:pt x="529338" y="652755"/>
                  </a:cubicBezTo>
                  <a:cubicBezTo>
                    <a:pt x="530770" y="653825"/>
                    <a:pt x="531486" y="654896"/>
                    <a:pt x="531486" y="655610"/>
                  </a:cubicBezTo>
                  <a:cubicBezTo>
                    <a:pt x="531486" y="656324"/>
                    <a:pt x="531486" y="657038"/>
                    <a:pt x="531128" y="657752"/>
                  </a:cubicBezTo>
                  <a:cubicBezTo>
                    <a:pt x="527907" y="658466"/>
                    <a:pt x="526117" y="659894"/>
                    <a:pt x="526117" y="663106"/>
                  </a:cubicBezTo>
                  <a:cubicBezTo>
                    <a:pt x="521464" y="666319"/>
                    <a:pt x="517885" y="665605"/>
                    <a:pt x="516096" y="660965"/>
                  </a:cubicBezTo>
                  <a:cubicBezTo>
                    <a:pt x="518243" y="658823"/>
                    <a:pt x="519317" y="657395"/>
                    <a:pt x="519675" y="655967"/>
                  </a:cubicBezTo>
                  <a:cubicBezTo>
                    <a:pt x="520033" y="654896"/>
                    <a:pt x="520033" y="653469"/>
                    <a:pt x="519317" y="652041"/>
                  </a:cubicBezTo>
                  <a:cubicBezTo>
                    <a:pt x="522001" y="651862"/>
                    <a:pt x="524149" y="651862"/>
                    <a:pt x="525804" y="651996"/>
                  </a:cubicBezTo>
                  <a:close/>
                  <a:moveTo>
                    <a:pt x="536093" y="643385"/>
                  </a:moveTo>
                  <a:cubicBezTo>
                    <a:pt x="536093" y="643385"/>
                    <a:pt x="536093" y="643385"/>
                    <a:pt x="537532" y="644102"/>
                  </a:cubicBezTo>
                  <a:cubicBezTo>
                    <a:pt x="538971" y="645177"/>
                    <a:pt x="539331" y="646969"/>
                    <a:pt x="538611" y="649119"/>
                  </a:cubicBezTo>
                  <a:cubicBezTo>
                    <a:pt x="537892" y="650910"/>
                    <a:pt x="536453" y="651985"/>
                    <a:pt x="534294" y="651985"/>
                  </a:cubicBezTo>
                  <a:cubicBezTo>
                    <a:pt x="530696" y="651985"/>
                    <a:pt x="529977" y="651269"/>
                    <a:pt x="532135" y="649477"/>
                  </a:cubicBezTo>
                  <a:cubicBezTo>
                    <a:pt x="534654" y="647685"/>
                    <a:pt x="535733" y="645894"/>
                    <a:pt x="536093" y="643385"/>
                  </a:cubicBezTo>
                  <a:close/>
                  <a:moveTo>
                    <a:pt x="543588" y="634936"/>
                  </a:moveTo>
                  <a:cubicBezTo>
                    <a:pt x="546068" y="637049"/>
                    <a:pt x="546422" y="638809"/>
                    <a:pt x="544651" y="640921"/>
                  </a:cubicBezTo>
                  <a:cubicBezTo>
                    <a:pt x="543234" y="642681"/>
                    <a:pt x="541817" y="643385"/>
                    <a:pt x="540754" y="642681"/>
                  </a:cubicBezTo>
                  <a:cubicBezTo>
                    <a:pt x="540046" y="641977"/>
                    <a:pt x="538983" y="641273"/>
                    <a:pt x="538275" y="640569"/>
                  </a:cubicBezTo>
                  <a:cubicBezTo>
                    <a:pt x="541109" y="640217"/>
                    <a:pt x="542880" y="638457"/>
                    <a:pt x="543588" y="634936"/>
                  </a:cubicBezTo>
                  <a:close/>
                  <a:moveTo>
                    <a:pt x="511818" y="632070"/>
                  </a:moveTo>
                  <a:cubicBezTo>
                    <a:pt x="510753" y="637416"/>
                    <a:pt x="511108" y="641694"/>
                    <a:pt x="513593" y="644902"/>
                  </a:cubicBezTo>
                  <a:cubicBezTo>
                    <a:pt x="516078" y="647753"/>
                    <a:pt x="517498" y="650605"/>
                    <a:pt x="517853" y="652387"/>
                  </a:cubicBezTo>
                  <a:cubicBezTo>
                    <a:pt x="518208" y="654526"/>
                    <a:pt x="517143" y="656665"/>
                    <a:pt x="514303" y="658447"/>
                  </a:cubicBezTo>
                  <a:cubicBezTo>
                    <a:pt x="511463" y="660586"/>
                    <a:pt x="509333" y="659516"/>
                    <a:pt x="507913" y="654882"/>
                  </a:cubicBezTo>
                  <a:cubicBezTo>
                    <a:pt x="506493" y="650605"/>
                    <a:pt x="506138" y="646684"/>
                    <a:pt x="507203" y="642407"/>
                  </a:cubicBezTo>
                  <a:cubicBezTo>
                    <a:pt x="508268" y="638129"/>
                    <a:pt x="510043" y="634921"/>
                    <a:pt x="511818" y="632070"/>
                  </a:cubicBezTo>
                  <a:close/>
                  <a:moveTo>
                    <a:pt x="534517" y="623702"/>
                  </a:moveTo>
                  <a:cubicBezTo>
                    <a:pt x="536032" y="623435"/>
                    <a:pt x="537457" y="623524"/>
                    <a:pt x="538882" y="623880"/>
                  </a:cubicBezTo>
                  <a:cubicBezTo>
                    <a:pt x="541376" y="624948"/>
                    <a:pt x="542801" y="627439"/>
                    <a:pt x="542801" y="631710"/>
                  </a:cubicBezTo>
                  <a:cubicBezTo>
                    <a:pt x="542801" y="635981"/>
                    <a:pt x="540307" y="638472"/>
                    <a:pt x="534963" y="639896"/>
                  </a:cubicBezTo>
                  <a:cubicBezTo>
                    <a:pt x="534963" y="640608"/>
                    <a:pt x="534963" y="641320"/>
                    <a:pt x="534963" y="642387"/>
                  </a:cubicBezTo>
                  <a:cubicBezTo>
                    <a:pt x="534250" y="646303"/>
                    <a:pt x="532113" y="648794"/>
                    <a:pt x="528550" y="650218"/>
                  </a:cubicBezTo>
                  <a:cubicBezTo>
                    <a:pt x="526056" y="650929"/>
                    <a:pt x="523562" y="650218"/>
                    <a:pt x="521068" y="648794"/>
                  </a:cubicBezTo>
                  <a:cubicBezTo>
                    <a:pt x="517861" y="646303"/>
                    <a:pt x="515723" y="643099"/>
                    <a:pt x="515011" y="638828"/>
                  </a:cubicBezTo>
                  <a:cubicBezTo>
                    <a:pt x="513942" y="634557"/>
                    <a:pt x="513229" y="630642"/>
                    <a:pt x="513586" y="626727"/>
                  </a:cubicBezTo>
                  <a:cubicBezTo>
                    <a:pt x="516792" y="625659"/>
                    <a:pt x="518930" y="626015"/>
                    <a:pt x="521068" y="627083"/>
                  </a:cubicBezTo>
                  <a:cubicBezTo>
                    <a:pt x="523205" y="628507"/>
                    <a:pt x="526056" y="627795"/>
                    <a:pt x="529618" y="625659"/>
                  </a:cubicBezTo>
                  <a:cubicBezTo>
                    <a:pt x="531400" y="624592"/>
                    <a:pt x="533003" y="623969"/>
                    <a:pt x="534517" y="623702"/>
                  </a:cubicBezTo>
                  <a:close/>
                  <a:moveTo>
                    <a:pt x="419821" y="622326"/>
                  </a:moveTo>
                  <a:lnTo>
                    <a:pt x="420618" y="623250"/>
                  </a:lnTo>
                  <a:lnTo>
                    <a:pt x="420536" y="623393"/>
                  </a:lnTo>
                  <a:close/>
                  <a:moveTo>
                    <a:pt x="550760" y="611358"/>
                  </a:moveTo>
                  <a:cubicBezTo>
                    <a:pt x="552193" y="612426"/>
                    <a:pt x="552910" y="613851"/>
                    <a:pt x="552910" y="615632"/>
                  </a:cubicBezTo>
                  <a:cubicBezTo>
                    <a:pt x="552910" y="617412"/>
                    <a:pt x="552193" y="619549"/>
                    <a:pt x="550043" y="622042"/>
                  </a:cubicBezTo>
                  <a:cubicBezTo>
                    <a:pt x="551118" y="623823"/>
                    <a:pt x="551118" y="625604"/>
                    <a:pt x="550760" y="628097"/>
                  </a:cubicBezTo>
                  <a:cubicBezTo>
                    <a:pt x="549685" y="630947"/>
                    <a:pt x="547535" y="632371"/>
                    <a:pt x="543952" y="632371"/>
                  </a:cubicBezTo>
                  <a:cubicBezTo>
                    <a:pt x="544310" y="626673"/>
                    <a:pt x="543593" y="623111"/>
                    <a:pt x="541443" y="620974"/>
                  </a:cubicBezTo>
                  <a:cubicBezTo>
                    <a:pt x="543593" y="619193"/>
                    <a:pt x="545385" y="617412"/>
                    <a:pt x="546818" y="614207"/>
                  </a:cubicBezTo>
                  <a:cubicBezTo>
                    <a:pt x="548252" y="611358"/>
                    <a:pt x="549685" y="610646"/>
                    <a:pt x="550760" y="611358"/>
                  </a:cubicBezTo>
                  <a:close/>
                  <a:moveTo>
                    <a:pt x="366717" y="609228"/>
                  </a:moveTo>
                  <a:lnTo>
                    <a:pt x="358825" y="613305"/>
                  </a:lnTo>
                  <a:lnTo>
                    <a:pt x="346074" y="617076"/>
                  </a:lnTo>
                  <a:lnTo>
                    <a:pt x="346638" y="617059"/>
                  </a:lnTo>
                  <a:cubicBezTo>
                    <a:pt x="359033" y="618512"/>
                    <a:pt x="371076" y="625527"/>
                    <a:pt x="372682" y="639155"/>
                  </a:cubicBezTo>
                  <a:cubicBezTo>
                    <a:pt x="374823" y="654476"/>
                    <a:pt x="363047" y="664809"/>
                    <a:pt x="348417" y="663740"/>
                  </a:cubicBezTo>
                  <a:cubicBezTo>
                    <a:pt x="346633" y="663740"/>
                    <a:pt x="346989" y="661602"/>
                    <a:pt x="348417" y="661246"/>
                  </a:cubicBezTo>
                  <a:cubicBezTo>
                    <a:pt x="357695" y="659821"/>
                    <a:pt x="368757" y="656970"/>
                    <a:pt x="369471" y="645569"/>
                  </a:cubicBezTo>
                  <a:cubicBezTo>
                    <a:pt x="369827" y="637730"/>
                    <a:pt x="366616" y="630248"/>
                    <a:pt x="360193" y="625972"/>
                  </a:cubicBezTo>
                  <a:cubicBezTo>
                    <a:pt x="346633" y="616708"/>
                    <a:pt x="323081" y="619202"/>
                    <a:pt x="316658" y="636305"/>
                  </a:cubicBezTo>
                  <a:cubicBezTo>
                    <a:pt x="303811" y="669797"/>
                    <a:pt x="344492" y="691175"/>
                    <a:pt x="373039" y="686187"/>
                  </a:cubicBezTo>
                  <a:cubicBezTo>
                    <a:pt x="409839" y="679841"/>
                    <a:pt x="404925" y="613681"/>
                    <a:pt x="373000" y="609252"/>
                  </a:cubicBezTo>
                  <a:close/>
                  <a:moveTo>
                    <a:pt x="372282" y="606353"/>
                  </a:moveTo>
                  <a:lnTo>
                    <a:pt x="371785" y="606610"/>
                  </a:lnTo>
                  <a:lnTo>
                    <a:pt x="372726" y="606590"/>
                  </a:lnTo>
                  <a:close/>
                  <a:moveTo>
                    <a:pt x="541415" y="601327"/>
                  </a:moveTo>
                  <a:cubicBezTo>
                    <a:pt x="546269" y="601444"/>
                    <a:pt x="547608" y="604925"/>
                    <a:pt x="545733" y="611619"/>
                  </a:cubicBezTo>
                  <a:cubicBezTo>
                    <a:pt x="543234" y="620544"/>
                    <a:pt x="533236" y="624828"/>
                    <a:pt x="516096" y="624113"/>
                  </a:cubicBezTo>
                  <a:cubicBezTo>
                    <a:pt x="519310" y="611976"/>
                    <a:pt x="525737" y="604836"/>
                    <a:pt x="535378" y="602336"/>
                  </a:cubicBezTo>
                  <a:cubicBezTo>
                    <a:pt x="537788" y="601623"/>
                    <a:pt x="539797" y="601288"/>
                    <a:pt x="541415" y="601327"/>
                  </a:cubicBezTo>
                  <a:close/>
                  <a:moveTo>
                    <a:pt x="464055" y="598188"/>
                  </a:moveTo>
                  <a:cubicBezTo>
                    <a:pt x="462987" y="599967"/>
                    <a:pt x="466904" y="602814"/>
                    <a:pt x="476516" y="607795"/>
                  </a:cubicBezTo>
                  <a:cubicBezTo>
                    <a:pt x="485416" y="612420"/>
                    <a:pt x="494317" y="616690"/>
                    <a:pt x="503573" y="620603"/>
                  </a:cubicBezTo>
                  <a:cubicBezTo>
                    <a:pt x="495385" y="615622"/>
                    <a:pt x="487196" y="610285"/>
                    <a:pt x="478652" y="604593"/>
                  </a:cubicBezTo>
                  <a:cubicBezTo>
                    <a:pt x="470108" y="598900"/>
                    <a:pt x="465479" y="596765"/>
                    <a:pt x="464055" y="598188"/>
                  </a:cubicBezTo>
                  <a:close/>
                  <a:moveTo>
                    <a:pt x="147108" y="570625"/>
                  </a:moveTo>
                  <a:cubicBezTo>
                    <a:pt x="152370" y="571116"/>
                    <a:pt x="157633" y="574060"/>
                    <a:pt x="160844" y="578522"/>
                  </a:cubicBezTo>
                  <a:cubicBezTo>
                    <a:pt x="169139" y="589763"/>
                    <a:pt x="170209" y="605421"/>
                    <a:pt x="163302" y="617064"/>
                  </a:cubicBezTo>
                  <a:lnTo>
                    <a:pt x="159701" y="620815"/>
                  </a:lnTo>
                  <a:lnTo>
                    <a:pt x="155877" y="618568"/>
                  </a:lnTo>
                  <a:lnTo>
                    <a:pt x="159238" y="615190"/>
                  </a:lnTo>
                  <a:cubicBezTo>
                    <a:pt x="166017" y="606536"/>
                    <a:pt x="167979" y="595116"/>
                    <a:pt x="159774" y="583517"/>
                  </a:cubicBezTo>
                  <a:cubicBezTo>
                    <a:pt x="150854" y="571027"/>
                    <a:pt x="130518" y="572811"/>
                    <a:pt x="134086" y="591369"/>
                  </a:cubicBezTo>
                  <a:cubicBezTo>
                    <a:pt x="135691" y="600469"/>
                    <a:pt x="141221" y="608409"/>
                    <a:pt x="148535" y="614253"/>
                  </a:cubicBezTo>
                  <a:lnTo>
                    <a:pt x="155877" y="618568"/>
                  </a:lnTo>
                  <a:lnTo>
                    <a:pt x="153335" y="621122"/>
                  </a:lnTo>
                  <a:lnTo>
                    <a:pt x="152497" y="621663"/>
                  </a:lnTo>
                  <a:lnTo>
                    <a:pt x="142554" y="613735"/>
                  </a:lnTo>
                  <a:cubicBezTo>
                    <a:pt x="132569" y="603949"/>
                    <a:pt x="125344" y="590298"/>
                    <a:pt x="133372" y="577451"/>
                  </a:cubicBezTo>
                  <a:cubicBezTo>
                    <a:pt x="136583" y="572097"/>
                    <a:pt x="141845" y="570135"/>
                    <a:pt x="147108" y="570625"/>
                  </a:cubicBezTo>
                  <a:close/>
                  <a:moveTo>
                    <a:pt x="336307" y="544561"/>
                  </a:moveTo>
                  <a:cubicBezTo>
                    <a:pt x="339158" y="554587"/>
                    <a:pt x="339871" y="561033"/>
                    <a:pt x="338445" y="563898"/>
                  </a:cubicBezTo>
                  <a:cubicBezTo>
                    <a:pt x="337020" y="566762"/>
                    <a:pt x="335950" y="568553"/>
                    <a:pt x="334525" y="569627"/>
                  </a:cubicBezTo>
                  <a:cubicBezTo>
                    <a:pt x="333455" y="570701"/>
                    <a:pt x="332386" y="571059"/>
                    <a:pt x="331317" y="571417"/>
                  </a:cubicBezTo>
                  <a:cubicBezTo>
                    <a:pt x="329535" y="566762"/>
                    <a:pt x="326327" y="566046"/>
                    <a:pt x="321337" y="568911"/>
                  </a:cubicBezTo>
                  <a:cubicBezTo>
                    <a:pt x="315278" y="564972"/>
                    <a:pt x="315634" y="559242"/>
                    <a:pt x="322406" y="552081"/>
                  </a:cubicBezTo>
                  <a:cubicBezTo>
                    <a:pt x="325971" y="553513"/>
                    <a:pt x="328822" y="553155"/>
                    <a:pt x="330960" y="552439"/>
                  </a:cubicBezTo>
                  <a:cubicBezTo>
                    <a:pt x="333099" y="551723"/>
                    <a:pt x="334881" y="549216"/>
                    <a:pt x="336307" y="544561"/>
                  </a:cubicBezTo>
                  <a:close/>
                  <a:moveTo>
                    <a:pt x="357375" y="527923"/>
                  </a:moveTo>
                  <a:cubicBezTo>
                    <a:pt x="359870" y="528993"/>
                    <a:pt x="360939" y="530420"/>
                    <a:pt x="360939" y="533273"/>
                  </a:cubicBezTo>
                  <a:cubicBezTo>
                    <a:pt x="361295" y="535769"/>
                    <a:pt x="359157" y="539335"/>
                    <a:pt x="355593" y="543971"/>
                  </a:cubicBezTo>
                  <a:cubicBezTo>
                    <a:pt x="357019" y="546111"/>
                    <a:pt x="357375" y="549321"/>
                    <a:pt x="356662" y="552887"/>
                  </a:cubicBezTo>
                  <a:cubicBezTo>
                    <a:pt x="354881" y="557523"/>
                    <a:pt x="350960" y="561089"/>
                    <a:pt x="344546" y="562515"/>
                  </a:cubicBezTo>
                  <a:cubicBezTo>
                    <a:pt x="345615" y="553957"/>
                    <a:pt x="344189" y="547894"/>
                    <a:pt x="340625" y="544684"/>
                  </a:cubicBezTo>
                  <a:cubicBezTo>
                    <a:pt x="344189" y="542902"/>
                    <a:pt x="347397" y="539335"/>
                    <a:pt x="350248" y="534699"/>
                  </a:cubicBezTo>
                  <a:cubicBezTo>
                    <a:pt x="352742" y="529707"/>
                    <a:pt x="355237" y="527210"/>
                    <a:pt x="357375" y="527923"/>
                  </a:cubicBezTo>
                  <a:close/>
                  <a:moveTo>
                    <a:pt x="514402" y="527290"/>
                  </a:moveTo>
                  <a:lnTo>
                    <a:pt x="515172" y="527522"/>
                  </a:lnTo>
                  <a:lnTo>
                    <a:pt x="514974" y="527596"/>
                  </a:lnTo>
                  <a:close/>
                  <a:moveTo>
                    <a:pt x="525591" y="523598"/>
                  </a:moveTo>
                  <a:lnTo>
                    <a:pt x="519695" y="528883"/>
                  </a:lnTo>
                  <a:lnTo>
                    <a:pt x="515172" y="527522"/>
                  </a:lnTo>
                  <a:close/>
                  <a:moveTo>
                    <a:pt x="525828" y="523385"/>
                  </a:moveTo>
                  <a:lnTo>
                    <a:pt x="525761" y="523534"/>
                  </a:lnTo>
                  <a:lnTo>
                    <a:pt x="525591" y="523598"/>
                  </a:lnTo>
                  <a:close/>
                  <a:moveTo>
                    <a:pt x="302959" y="493572"/>
                  </a:moveTo>
                  <a:cubicBezTo>
                    <a:pt x="302202" y="493255"/>
                    <a:pt x="301557" y="493277"/>
                    <a:pt x="301023" y="493634"/>
                  </a:cubicBezTo>
                  <a:cubicBezTo>
                    <a:pt x="298531" y="495061"/>
                    <a:pt x="301023" y="500414"/>
                    <a:pt x="308499" y="509336"/>
                  </a:cubicBezTo>
                  <a:cubicBezTo>
                    <a:pt x="315263" y="517900"/>
                    <a:pt x="322383" y="525751"/>
                    <a:pt x="330215" y="533245"/>
                  </a:cubicBezTo>
                  <a:cubicBezTo>
                    <a:pt x="324519" y="524681"/>
                    <a:pt x="318823" y="515402"/>
                    <a:pt x="312771" y="505767"/>
                  </a:cubicBezTo>
                  <a:cubicBezTo>
                    <a:pt x="308499" y="498540"/>
                    <a:pt x="305228" y="494526"/>
                    <a:pt x="302959" y="493572"/>
                  </a:cubicBezTo>
                  <a:close/>
                  <a:moveTo>
                    <a:pt x="657257" y="485098"/>
                  </a:moveTo>
                  <a:lnTo>
                    <a:pt x="658070" y="485798"/>
                  </a:lnTo>
                  <a:lnTo>
                    <a:pt x="658070" y="485433"/>
                  </a:lnTo>
                  <a:close/>
                  <a:moveTo>
                    <a:pt x="276370" y="483606"/>
                  </a:moveTo>
                  <a:cubicBezTo>
                    <a:pt x="278162" y="485388"/>
                    <a:pt x="277445" y="487882"/>
                    <a:pt x="273504" y="491802"/>
                  </a:cubicBezTo>
                  <a:cubicBezTo>
                    <a:pt x="269920" y="495365"/>
                    <a:pt x="267770" y="498216"/>
                    <a:pt x="267054" y="500354"/>
                  </a:cubicBezTo>
                  <a:cubicBezTo>
                    <a:pt x="266695" y="498216"/>
                    <a:pt x="268129" y="495365"/>
                    <a:pt x="271354" y="491445"/>
                  </a:cubicBezTo>
                  <a:cubicBezTo>
                    <a:pt x="274579" y="487882"/>
                    <a:pt x="276012" y="485388"/>
                    <a:pt x="276370" y="483606"/>
                  </a:cubicBezTo>
                  <a:close/>
                  <a:moveTo>
                    <a:pt x="129448" y="468246"/>
                  </a:moveTo>
                  <a:cubicBezTo>
                    <a:pt x="148000" y="468246"/>
                    <a:pt x="159060" y="481451"/>
                    <a:pt x="161557" y="498937"/>
                  </a:cubicBezTo>
                  <a:cubicBezTo>
                    <a:pt x="164055" y="516425"/>
                    <a:pt x="154422" y="536766"/>
                    <a:pt x="134086" y="536053"/>
                  </a:cubicBezTo>
                  <a:cubicBezTo>
                    <a:pt x="117317" y="535339"/>
                    <a:pt x="112322" y="522491"/>
                    <a:pt x="120171" y="508573"/>
                  </a:cubicBezTo>
                  <a:cubicBezTo>
                    <a:pt x="121598" y="506075"/>
                    <a:pt x="125166" y="507859"/>
                    <a:pt x="123739" y="510357"/>
                  </a:cubicBezTo>
                  <a:cubicBezTo>
                    <a:pt x="108041" y="538551"/>
                    <a:pt x="159774" y="537837"/>
                    <a:pt x="157990" y="506432"/>
                  </a:cubicBezTo>
                  <a:cubicBezTo>
                    <a:pt x="156562" y="482878"/>
                    <a:pt x="140151" y="466105"/>
                    <a:pt x="116603" y="475740"/>
                  </a:cubicBezTo>
                  <a:cubicBezTo>
                    <a:pt x="71649" y="493584"/>
                    <a:pt x="45961" y="555681"/>
                    <a:pt x="73433" y="597792"/>
                  </a:cubicBezTo>
                  <a:cubicBezTo>
                    <a:pt x="85564" y="616350"/>
                    <a:pt x="106970" y="631339"/>
                    <a:pt x="129804" y="630268"/>
                  </a:cubicBezTo>
                  <a:cubicBezTo>
                    <a:pt x="135334" y="630000"/>
                    <a:pt x="140998" y="628394"/>
                    <a:pt x="146127" y="625774"/>
                  </a:cubicBezTo>
                  <a:lnTo>
                    <a:pt x="152497" y="621663"/>
                  </a:lnTo>
                  <a:lnTo>
                    <a:pt x="152995" y="622060"/>
                  </a:lnTo>
                  <a:lnTo>
                    <a:pt x="157026" y="623600"/>
                  </a:lnTo>
                  <a:lnTo>
                    <a:pt x="153708" y="627056"/>
                  </a:lnTo>
                  <a:cubicBezTo>
                    <a:pt x="137653" y="637049"/>
                    <a:pt x="116603" y="635621"/>
                    <a:pt x="100192" y="627413"/>
                  </a:cubicBezTo>
                  <a:cubicBezTo>
                    <a:pt x="52740" y="603146"/>
                    <a:pt x="46675" y="540692"/>
                    <a:pt x="77715" y="500722"/>
                  </a:cubicBezTo>
                  <a:cubicBezTo>
                    <a:pt x="89845" y="485376"/>
                    <a:pt x="108754" y="468246"/>
                    <a:pt x="129448" y="468246"/>
                  </a:cubicBezTo>
                  <a:close/>
                  <a:moveTo>
                    <a:pt x="527207" y="466662"/>
                  </a:moveTo>
                  <a:lnTo>
                    <a:pt x="528476" y="467929"/>
                  </a:lnTo>
                  <a:cubicBezTo>
                    <a:pt x="533052" y="473741"/>
                    <a:pt x="536464" y="480918"/>
                    <a:pt x="538248" y="489298"/>
                  </a:cubicBezTo>
                  <a:cubicBezTo>
                    <a:pt x="539853" y="497679"/>
                    <a:pt x="539764" y="506238"/>
                    <a:pt x="536999" y="513370"/>
                  </a:cubicBezTo>
                  <a:lnTo>
                    <a:pt x="525828" y="523385"/>
                  </a:lnTo>
                  <a:lnTo>
                    <a:pt x="536867" y="498929"/>
                  </a:lnTo>
                  <a:cubicBezTo>
                    <a:pt x="536870" y="489487"/>
                    <a:pt x="533529" y="479611"/>
                    <a:pt x="527918" y="471729"/>
                  </a:cubicBezTo>
                  <a:lnTo>
                    <a:pt x="524872" y="468299"/>
                  </a:lnTo>
                  <a:close/>
                  <a:moveTo>
                    <a:pt x="522780" y="465942"/>
                  </a:moveTo>
                  <a:lnTo>
                    <a:pt x="524872" y="468299"/>
                  </a:lnTo>
                  <a:lnTo>
                    <a:pt x="519339" y="472181"/>
                  </a:lnTo>
                  <a:cubicBezTo>
                    <a:pt x="513274" y="477530"/>
                    <a:pt x="507922" y="483593"/>
                    <a:pt x="504711" y="490725"/>
                  </a:cubicBezTo>
                  <a:cubicBezTo>
                    <a:pt x="502927" y="494648"/>
                    <a:pt x="500430" y="499997"/>
                    <a:pt x="500073" y="504277"/>
                  </a:cubicBezTo>
                  <a:cubicBezTo>
                    <a:pt x="499538" y="510161"/>
                    <a:pt x="502035" y="518185"/>
                    <a:pt x="506629" y="523133"/>
                  </a:cubicBezTo>
                  <a:lnTo>
                    <a:pt x="514402" y="527290"/>
                  </a:lnTo>
                  <a:lnTo>
                    <a:pt x="503551" y="524024"/>
                  </a:lnTo>
                  <a:cubicBezTo>
                    <a:pt x="499181" y="519790"/>
                    <a:pt x="496327" y="513727"/>
                    <a:pt x="496505" y="508199"/>
                  </a:cubicBezTo>
                  <a:cubicBezTo>
                    <a:pt x="497219" y="492865"/>
                    <a:pt x="504622" y="480026"/>
                    <a:pt x="515414" y="470576"/>
                  </a:cubicBezTo>
                  <a:close/>
                  <a:moveTo>
                    <a:pt x="630764" y="439190"/>
                  </a:moveTo>
                  <a:cubicBezTo>
                    <a:pt x="633838" y="438878"/>
                    <a:pt x="636332" y="439057"/>
                    <a:pt x="638114" y="439770"/>
                  </a:cubicBezTo>
                  <a:cubicBezTo>
                    <a:pt x="642390" y="440840"/>
                    <a:pt x="644172" y="442624"/>
                    <a:pt x="644529" y="445121"/>
                  </a:cubicBezTo>
                  <a:cubicBezTo>
                    <a:pt x="645241" y="442981"/>
                    <a:pt x="646667" y="442267"/>
                    <a:pt x="648448" y="441911"/>
                  </a:cubicBezTo>
                  <a:cubicBezTo>
                    <a:pt x="655219" y="442267"/>
                    <a:pt x="662703" y="442624"/>
                    <a:pt x="669830" y="444051"/>
                  </a:cubicBezTo>
                  <a:cubicBezTo>
                    <a:pt x="674106" y="444765"/>
                    <a:pt x="674819" y="447262"/>
                    <a:pt x="672681" y="451900"/>
                  </a:cubicBezTo>
                  <a:cubicBezTo>
                    <a:pt x="668048" y="459391"/>
                    <a:pt x="658070" y="466169"/>
                    <a:pt x="642390" y="471877"/>
                  </a:cubicBezTo>
                  <a:cubicBezTo>
                    <a:pt x="642747" y="472234"/>
                    <a:pt x="642747" y="472591"/>
                    <a:pt x="642747" y="472947"/>
                  </a:cubicBezTo>
                  <a:cubicBezTo>
                    <a:pt x="642747" y="472947"/>
                    <a:pt x="642747" y="472947"/>
                    <a:pt x="643103" y="472591"/>
                  </a:cubicBezTo>
                  <a:cubicBezTo>
                    <a:pt x="644172" y="472591"/>
                    <a:pt x="644172" y="472591"/>
                    <a:pt x="644529" y="472591"/>
                  </a:cubicBezTo>
                  <a:cubicBezTo>
                    <a:pt x="644885" y="472947"/>
                    <a:pt x="645241" y="472947"/>
                    <a:pt x="645241" y="473304"/>
                  </a:cubicBezTo>
                  <a:cubicBezTo>
                    <a:pt x="646667" y="472591"/>
                    <a:pt x="648092" y="472234"/>
                    <a:pt x="649518" y="471877"/>
                  </a:cubicBezTo>
                  <a:cubicBezTo>
                    <a:pt x="651656" y="471521"/>
                    <a:pt x="654150" y="471164"/>
                    <a:pt x="656288" y="471521"/>
                  </a:cubicBezTo>
                  <a:cubicBezTo>
                    <a:pt x="658427" y="471877"/>
                    <a:pt x="660208" y="472234"/>
                    <a:pt x="662346" y="472591"/>
                  </a:cubicBezTo>
                  <a:cubicBezTo>
                    <a:pt x="662703" y="472947"/>
                    <a:pt x="662703" y="472947"/>
                    <a:pt x="662703" y="472591"/>
                  </a:cubicBezTo>
                  <a:cubicBezTo>
                    <a:pt x="662703" y="472591"/>
                    <a:pt x="663059" y="472234"/>
                    <a:pt x="663416" y="472591"/>
                  </a:cubicBezTo>
                  <a:cubicBezTo>
                    <a:pt x="663416" y="472591"/>
                    <a:pt x="663772" y="472947"/>
                    <a:pt x="664128" y="472947"/>
                  </a:cubicBezTo>
                  <a:cubicBezTo>
                    <a:pt x="664128" y="472947"/>
                    <a:pt x="664128" y="473304"/>
                    <a:pt x="663772" y="473661"/>
                  </a:cubicBezTo>
                  <a:cubicBezTo>
                    <a:pt x="663772" y="473661"/>
                    <a:pt x="663772" y="473661"/>
                    <a:pt x="663772" y="474018"/>
                  </a:cubicBezTo>
                  <a:cubicBezTo>
                    <a:pt x="663416" y="474018"/>
                    <a:pt x="663059" y="474018"/>
                    <a:pt x="662703" y="474018"/>
                  </a:cubicBezTo>
                  <a:cubicBezTo>
                    <a:pt x="662346" y="474018"/>
                    <a:pt x="662346" y="474018"/>
                    <a:pt x="662346" y="473661"/>
                  </a:cubicBezTo>
                  <a:cubicBezTo>
                    <a:pt x="662346" y="473661"/>
                    <a:pt x="662346" y="473661"/>
                    <a:pt x="661990" y="473304"/>
                  </a:cubicBezTo>
                  <a:cubicBezTo>
                    <a:pt x="660208" y="472591"/>
                    <a:pt x="658427" y="472234"/>
                    <a:pt x="656288" y="472234"/>
                  </a:cubicBezTo>
                  <a:cubicBezTo>
                    <a:pt x="653794" y="472234"/>
                    <a:pt x="651656" y="471877"/>
                    <a:pt x="649518" y="472591"/>
                  </a:cubicBezTo>
                  <a:cubicBezTo>
                    <a:pt x="648092" y="472947"/>
                    <a:pt x="647023" y="473304"/>
                    <a:pt x="645241" y="474018"/>
                  </a:cubicBezTo>
                  <a:cubicBezTo>
                    <a:pt x="645241" y="474018"/>
                    <a:pt x="645241" y="474018"/>
                    <a:pt x="645241" y="474375"/>
                  </a:cubicBezTo>
                  <a:lnTo>
                    <a:pt x="645241" y="475040"/>
                  </a:lnTo>
                  <a:lnTo>
                    <a:pt x="646247" y="475635"/>
                  </a:lnTo>
                  <a:lnTo>
                    <a:pt x="656233" y="484219"/>
                  </a:lnTo>
                  <a:lnTo>
                    <a:pt x="658070" y="485077"/>
                  </a:lnTo>
                  <a:cubicBezTo>
                    <a:pt x="658070" y="485077"/>
                    <a:pt x="658070" y="485077"/>
                    <a:pt x="658427" y="484720"/>
                  </a:cubicBezTo>
                  <a:cubicBezTo>
                    <a:pt x="658783" y="484363"/>
                    <a:pt x="659139" y="484720"/>
                    <a:pt x="659139" y="484363"/>
                  </a:cubicBezTo>
                  <a:cubicBezTo>
                    <a:pt x="659496" y="484720"/>
                    <a:pt x="659496" y="484720"/>
                    <a:pt x="659852" y="485077"/>
                  </a:cubicBezTo>
                  <a:cubicBezTo>
                    <a:pt x="659496" y="485433"/>
                    <a:pt x="659852" y="485790"/>
                    <a:pt x="659852" y="485790"/>
                  </a:cubicBezTo>
                  <a:cubicBezTo>
                    <a:pt x="659852" y="486147"/>
                    <a:pt x="659496" y="486504"/>
                    <a:pt x="659496" y="486504"/>
                  </a:cubicBezTo>
                  <a:lnTo>
                    <a:pt x="658509" y="486175"/>
                  </a:lnTo>
                  <a:lnTo>
                    <a:pt x="660671" y="488034"/>
                  </a:lnTo>
                  <a:cubicBezTo>
                    <a:pt x="669407" y="497144"/>
                    <a:pt x="676230" y="507932"/>
                    <a:pt x="680244" y="520325"/>
                  </a:cubicBezTo>
                  <a:cubicBezTo>
                    <a:pt x="695942" y="569182"/>
                    <a:pt x="665616" y="649420"/>
                    <a:pt x="602467" y="630876"/>
                  </a:cubicBezTo>
                  <a:cubicBezTo>
                    <a:pt x="578920" y="623744"/>
                    <a:pt x="560724" y="600921"/>
                    <a:pt x="562865" y="575957"/>
                  </a:cubicBezTo>
                  <a:cubicBezTo>
                    <a:pt x="565363" y="550637"/>
                    <a:pt x="583915" y="531736"/>
                    <a:pt x="609959" y="532806"/>
                  </a:cubicBezTo>
                  <a:cubicBezTo>
                    <a:pt x="644567" y="534233"/>
                    <a:pt x="644567" y="590579"/>
                    <a:pt x="605321" y="577741"/>
                  </a:cubicBezTo>
                  <a:cubicBezTo>
                    <a:pt x="604251" y="577384"/>
                    <a:pt x="604965" y="574888"/>
                    <a:pt x="606035" y="575244"/>
                  </a:cubicBezTo>
                  <a:cubicBezTo>
                    <a:pt x="644210" y="586656"/>
                    <a:pt x="638501" y="531736"/>
                    <a:pt x="604251" y="536016"/>
                  </a:cubicBezTo>
                  <a:cubicBezTo>
                    <a:pt x="556086" y="542078"/>
                    <a:pt x="554659" y="607340"/>
                    <a:pt x="596045" y="624814"/>
                  </a:cubicBezTo>
                  <a:cubicBezTo>
                    <a:pt x="636004" y="641575"/>
                    <a:pt x="672038" y="609480"/>
                    <a:pt x="679531" y="570608"/>
                  </a:cubicBezTo>
                  <a:cubicBezTo>
                    <a:pt x="685952" y="537442"/>
                    <a:pt x="675249" y="502137"/>
                    <a:pt x="647064" y="481453"/>
                  </a:cubicBezTo>
                  <a:lnTo>
                    <a:pt x="644623" y="479977"/>
                  </a:lnTo>
                  <a:lnTo>
                    <a:pt x="647424" y="484425"/>
                  </a:lnTo>
                  <a:cubicBezTo>
                    <a:pt x="652435" y="493639"/>
                    <a:pt x="654239" y="501398"/>
                    <a:pt x="653438" y="507552"/>
                  </a:cubicBezTo>
                  <a:cubicBezTo>
                    <a:pt x="652368" y="512904"/>
                    <a:pt x="650230" y="514687"/>
                    <a:pt x="646310" y="512547"/>
                  </a:cubicBezTo>
                  <a:cubicBezTo>
                    <a:pt x="639539" y="509693"/>
                    <a:pt x="633838" y="506125"/>
                    <a:pt x="628136" y="502201"/>
                  </a:cubicBezTo>
                  <a:cubicBezTo>
                    <a:pt x="626354" y="500774"/>
                    <a:pt x="625642" y="499347"/>
                    <a:pt x="626354" y="497206"/>
                  </a:cubicBezTo>
                  <a:cubicBezTo>
                    <a:pt x="624929" y="499347"/>
                    <a:pt x="622078" y="500060"/>
                    <a:pt x="618158" y="498277"/>
                  </a:cubicBezTo>
                  <a:cubicBezTo>
                    <a:pt x="613882" y="497206"/>
                    <a:pt x="609605" y="493282"/>
                    <a:pt x="604973" y="486147"/>
                  </a:cubicBezTo>
                  <a:cubicBezTo>
                    <a:pt x="599984" y="479726"/>
                    <a:pt x="600340" y="475088"/>
                    <a:pt x="605329" y="472234"/>
                  </a:cubicBezTo>
                  <a:cubicBezTo>
                    <a:pt x="609962" y="470093"/>
                    <a:pt x="615664" y="468666"/>
                    <a:pt x="622791" y="468310"/>
                  </a:cubicBezTo>
                  <a:lnTo>
                    <a:pt x="617751" y="465787"/>
                  </a:lnTo>
                  <a:lnTo>
                    <a:pt x="604920" y="460858"/>
                  </a:lnTo>
                  <a:cubicBezTo>
                    <a:pt x="589623" y="456489"/>
                    <a:pt x="573569" y="454885"/>
                    <a:pt x="558227" y="456846"/>
                  </a:cubicBezTo>
                  <a:cubicBezTo>
                    <a:pt x="547792" y="458183"/>
                    <a:pt x="537155" y="460925"/>
                    <a:pt x="527974" y="466124"/>
                  </a:cubicBezTo>
                  <a:lnTo>
                    <a:pt x="527207" y="466662"/>
                  </a:lnTo>
                  <a:lnTo>
                    <a:pt x="525055" y="464512"/>
                  </a:lnTo>
                  <a:lnTo>
                    <a:pt x="533732" y="459053"/>
                  </a:lnTo>
                  <a:cubicBezTo>
                    <a:pt x="540411" y="456133"/>
                    <a:pt x="547524" y="454172"/>
                    <a:pt x="554659" y="453280"/>
                  </a:cubicBezTo>
                  <a:cubicBezTo>
                    <a:pt x="572855" y="450873"/>
                    <a:pt x="592806" y="452728"/>
                    <a:pt x="611485" y="458602"/>
                  </a:cubicBezTo>
                  <a:lnTo>
                    <a:pt x="617127" y="460842"/>
                  </a:lnTo>
                  <a:lnTo>
                    <a:pt x="616243" y="460060"/>
                  </a:lnTo>
                  <a:cubicBezTo>
                    <a:pt x="614327" y="457964"/>
                    <a:pt x="612813" y="455823"/>
                    <a:pt x="611744" y="453683"/>
                  </a:cubicBezTo>
                  <a:cubicBezTo>
                    <a:pt x="609249" y="448689"/>
                    <a:pt x="612100" y="444408"/>
                    <a:pt x="619940" y="441554"/>
                  </a:cubicBezTo>
                  <a:cubicBezTo>
                    <a:pt x="624038" y="440305"/>
                    <a:pt x="627691" y="439503"/>
                    <a:pt x="630764" y="439190"/>
                  </a:cubicBezTo>
                  <a:close/>
                  <a:moveTo>
                    <a:pt x="13360" y="374937"/>
                  </a:moveTo>
                  <a:cubicBezTo>
                    <a:pt x="15231" y="374357"/>
                    <a:pt x="17727" y="374892"/>
                    <a:pt x="20935" y="376318"/>
                  </a:cubicBezTo>
                  <a:cubicBezTo>
                    <a:pt x="31273" y="382736"/>
                    <a:pt x="40185" y="396640"/>
                    <a:pt x="46958" y="418745"/>
                  </a:cubicBezTo>
                  <a:cubicBezTo>
                    <a:pt x="47315" y="418388"/>
                    <a:pt x="48384" y="418388"/>
                    <a:pt x="48741" y="418032"/>
                  </a:cubicBezTo>
                  <a:cubicBezTo>
                    <a:pt x="48741" y="418032"/>
                    <a:pt x="48741" y="418032"/>
                    <a:pt x="48384" y="417675"/>
                  </a:cubicBezTo>
                  <a:cubicBezTo>
                    <a:pt x="48028" y="416249"/>
                    <a:pt x="48028" y="416249"/>
                    <a:pt x="48028" y="415536"/>
                  </a:cubicBezTo>
                  <a:cubicBezTo>
                    <a:pt x="48384" y="415179"/>
                    <a:pt x="48741" y="414466"/>
                    <a:pt x="49454" y="414466"/>
                  </a:cubicBezTo>
                  <a:cubicBezTo>
                    <a:pt x="48384" y="412327"/>
                    <a:pt x="48028" y="410545"/>
                    <a:pt x="47671" y="408762"/>
                  </a:cubicBezTo>
                  <a:cubicBezTo>
                    <a:pt x="46958" y="405553"/>
                    <a:pt x="46958" y="401988"/>
                    <a:pt x="47671" y="399492"/>
                  </a:cubicBezTo>
                  <a:cubicBezTo>
                    <a:pt x="48028" y="396284"/>
                    <a:pt x="48741" y="393788"/>
                    <a:pt x="49097" y="390936"/>
                  </a:cubicBezTo>
                  <a:cubicBezTo>
                    <a:pt x="49454" y="390579"/>
                    <a:pt x="49454" y="390579"/>
                    <a:pt x="49454" y="390223"/>
                  </a:cubicBezTo>
                  <a:cubicBezTo>
                    <a:pt x="49454" y="390223"/>
                    <a:pt x="49097" y="389866"/>
                    <a:pt x="49454" y="389510"/>
                  </a:cubicBezTo>
                  <a:cubicBezTo>
                    <a:pt x="49454" y="389510"/>
                    <a:pt x="49810" y="389153"/>
                    <a:pt x="50167" y="388796"/>
                  </a:cubicBezTo>
                  <a:cubicBezTo>
                    <a:pt x="50167" y="388796"/>
                    <a:pt x="50523" y="388440"/>
                    <a:pt x="50880" y="388796"/>
                  </a:cubicBezTo>
                  <a:cubicBezTo>
                    <a:pt x="50880" y="388796"/>
                    <a:pt x="50880" y="388796"/>
                    <a:pt x="51236" y="389153"/>
                  </a:cubicBezTo>
                  <a:cubicBezTo>
                    <a:pt x="51593" y="389510"/>
                    <a:pt x="51236" y="389866"/>
                    <a:pt x="51593" y="390223"/>
                  </a:cubicBezTo>
                  <a:cubicBezTo>
                    <a:pt x="51236" y="390579"/>
                    <a:pt x="51236" y="390579"/>
                    <a:pt x="50880" y="390936"/>
                  </a:cubicBezTo>
                  <a:cubicBezTo>
                    <a:pt x="50880" y="390936"/>
                    <a:pt x="50880" y="390936"/>
                    <a:pt x="50167" y="391292"/>
                  </a:cubicBezTo>
                  <a:cubicBezTo>
                    <a:pt x="49454" y="393788"/>
                    <a:pt x="48741" y="396284"/>
                    <a:pt x="48384" y="399492"/>
                  </a:cubicBezTo>
                  <a:cubicBezTo>
                    <a:pt x="48028" y="402701"/>
                    <a:pt x="47671" y="405910"/>
                    <a:pt x="48741" y="408405"/>
                  </a:cubicBezTo>
                  <a:cubicBezTo>
                    <a:pt x="49097" y="410545"/>
                    <a:pt x="49454" y="412327"/>
                    <a:pt x="50167" y="414466"/>
                  </a:cubicBezTo>
                  <a:cubicBezTo>
                    <a:pt x="50167" y="414466"/>
                    <a:pt x="50167" y="414466"/>
                    <a:pt x="50880" y="414466"/>
                  </a:cubicBezTo>
                  <a:cubicBezTo>
                    <a:pt x="50880" y="414466"/>
                    <a:pt x="50880" y="414466"/>
                    <a:pt x="51593" y="414823"/>
                  </a:cubicBezTo>
                  <a:cubicBezTo>
                    <a:pt x="53375" y="414110"/>
                    <a:pt x="55514" y="413040"/>
                    <a:pt x="56584" y="410901"/>
                  </a:cubicBezTo>
                  <a:cubicBezTo>
                    <a:pt x="59079" y="409832"/>
                    <a:pt x="60861" y="407336"/>
                    <a:pt x="62644" y="404484"/>
                  </a:cubicBezTo>
                  <a:cubicBezTo>
                    <a:pt x="64070" y="401631"/>
                    <a:pt x="65139" y="399492"/>
                    <a:pt x="66565" y="396640"/>
                  </a:cubicBezTo>
                  <a:cubicBezTo>
                    <a:pt x="66565" y="396640"/>
                    <a:pt x="66565" y="396640"/>
                    <a:pt x="66209" y="396284"/>
                  </a:cubicBezTo>
                  <a:cubicBezTo>
                    <a:pt x="65852" y="395927"/>
                    <a:pt x="66209" y="395570"/>
                    <a:pt x="65852" y="395214"/>
                  </a:cubicBezTo>
                  <a:cubicBezTo>
                    <a:pt x="66565" y="394857"/>
                    <a:pt x="66565" y="394857"/>
                    <a:pt x="66922" y="394501"/>
                  </a:cubicBezTo>
                  <a:cubicBezTo>
                    <a:pt x="67278" y="394857"/>
                    <a:pt x="67634" y="394501"/>
                    <a:pt x="67634" y="394501"/>
                  </a:cubicBezTo>
                  <a:cubicBezTo>
                    <a:pt x="68348" y="394501"/>
                    <a:pt x="68704" y="394857"/>
                    <a:pt x="68704" y="394857"/>
                  </a:cubicBezTo>
                  <a:cubicBezTo>
                    <a:pt x="68704" y="395927"/>
                    <a:pt x="68704" y="395927"/>
                    <a:pt x="68348" y="396284"/>
                  </a:cubicBezTo>
                  <a:cubicBezTo>
                    <a:pt x="68704" y="396640"/>
                    <a:pt x="68348" y="396997"/>
                    <a:pt x="68348" y="396997"/>
                  </a:cubicBezTo>
                  <a:cubicBezTo>
                    <a:pt x="67634" y="397353"/>
                    <a:pt x="67634" y="397353"/>
                    <a:pt x="67278" y="396997"/>
                  </a:cubicBezTo>
                  <a:cubicBezTo>
                    <a:pt x="66209" y="399849"/>
                    <a:pt x="65496" y="402344"/>
                    <a:pt x="63357" y="405197"/>
                  </a:cubicBezTo>
                  <a:cubicBezTo>
                    <a:pt x="61574" y="407336"/>
                    <a:pt x="59435" y="410188"/>
                    <a:pt x="57296" y="411971"/>
                  </a:cubicBezTo>
                  <a:cubicBezTo>
                    <a:pt x="55870" y="413397"/>
                    <a:pt x="54088" y="414823"/>
                    <a:pt x="52306" y="415536"/>
                  </a:cubicBezTo>
                  <a:cubicBezTo>
                    <a:pt x="52306" y="415536"/>
                    <a:pt x="52306" y="415536"/>
                    <a:pt x="52662" y="415892"/>
                  </a:cubicBezTo>
                  <a:cubicBezTo>
                    <a:pt x="52662" y="416606"/>
                    <a:pt x="53019" y="416962"/>
                    <a:pt x="52662" y="417319"/>
                  </a:cubicBezTo>
                  <a:cubicBezTo>
                    <a:pt x="53019" y="418032"/>
                    <a:pt x="51593" y="418032"/>
                    <a:pt x="50880" y="418745"/>
                  </a:cubicBezTo>
                  <a:cubicBezTo>
                    <a:pt x="50880" y="418745"/>
                    <a:pt x="51236" y="419458"/>
                    <a:pt x="51236" y="420171"/>
                  </a:cubicBezTo>
                  <a:cubicBezTo>
                    <a:pt x="70843" y="406979"/>
                    <a:pt x="86885" y="401631"/>
                    <a:pt x="98649" y="403414"/>
                  </a:cubicBezTo>
                  <a:cubicBezTo>
                    <a:pt x="105778" y="404840"/>
                    <a:pt x="108274" y="407692"/>
                    <a:pt x="105066" y="413397"/>
                  </a:cubicBezTo>
                  <a:cubicBezTo>
                    <a:pt x="100075" y="422666"/>
                    <a:pt x="94727" y="430867"/>
                    <a:pt x="89024" y="438710"/>
                  </a:cubicBezTo>
                  <a:cubicBezTo>
                    <a:pt x="87241" y="440849"/>
                    <a:pt x="85102" y="441919"/>
                    <a:pt x="81894" y="440849"/>
                  </a:cubicBezTo>
                  <a:cubicBezTo>
                    <a:pt x="85102" y="442632"/>
                    <a:pt x="85459" y="446910"/>
                    <a:pt x="82963" y="452615"/>
                  </a:cubicBezTo>
                  <a:cubicBezTo>
                    <a:pt x="81181" y="458319"/>
                    <a:pt x="75121" y="464023"/>
                    <a:pt x="64783" y="470797"/>
                  </a:cubicBezTo>
                  <a:cubicBezTo>
                    <a:pt x="55158" y="477571"/>
                    <a:pt x="49097" y="477215"/>
                    <a:pt x="45176" y="470441"/>
                  </a:cubicBezTo>
                  <a:cubicBezTo>
                    <a:pt x="42324" y="463667"/>
                    <a:pt x="40898" y="455467"/>
                    <a:pt x="40542" y="445841"/>
                  </a:cubicBezTo>
                  <a:cubicBezTo>
                    <a:pt x="39116" y="449049"/>
                    <a:pt x="37690" y="452615"/>
                    <a:pt x="35194" y="455823"/>
                  </a:cubicBezTo>
                  <a:cubicBezTo>
                    <a:pt x="36264" y="452258"/>
                    <a:pt x="36977" y="448693"/>
                    <a:pt x="37690" y="445127"/>
                  </a:cubicBezTo>
                  <a:cubicBezTo>
                    <a:pt x="31629" y="452615"/>
                    <a:pt x="25213" y="457962"/>
                    <a:pt x="19152" y="461171"/>
                  </a:cubicBezTo>
                  <a:cubicBezTo>
                    <a:pt x="11666" y="464736"/>
                    <a:pt x="6319" y="460814"/>
                    <a:pt x="2754" y="449406"/>
                  </a:cubicBezTo>
                  <a:cubicBezTo>
                    <a:pt x="-98" y="438354"/>
                    <a:pt x="-811" y="429440"/>
                    <a:pt x="972" y="424092"/>
                  </a:cubicBezTo>
                  <a:cubicBezTo>
                    <a:pt x="2754" y="418388"/>
                    <a:pt x="5963" y="415892"/>
                    <a:pt x="9171" y="415892"/>
                  </a:cubicBezTo>
                  <a:cubicBezTo>
                    <a:pt x="6319" y="414823"/>
                    <a:pt x="5250" y="412684"/>
                    <a:pt x="5250" y="409832"/>
                  </a:cubicBezTo>
                  <a:cubicBezTo>
                    <a:pt x="5963" y="400562"/>
                    <a:pt x="7032" y="390579"/>
                    <a:pt x="9527" y="380240"/>
                  </a:cubicBezTo>
                  <a:cubicBezTo>
                    <a:pt x="10241" y="377209"/>
                    <a:pt x="11488" y="375516"/>
                    <a:pt x="13360" y="374937"/>
                  </a:cubicBezTo>
                  <a:close/>
                  <a:moveTo>
                    <a:pt x="477590" y="335596"/>
                  </a:moveTo>
                  <a:cubicBezTo>
                    <a:pt x="483298" y="339160"/>
                    <a:pt x="485795" y="345218"/>
                    <a:pt x="484368" y="353415"/>
                  </a:cubicBezTo>
                  <a:cubicBezTo>
                    <a:pt x="483298" y="362325"/>
                    <a:pt x="485795" y="367670"/>
                    <a:pt x="491503" y="370165"/>
                  </a:cubicBezTo>
                  <a:cubicBezTo>
                    <a:pt x="486865" y="374085"/>
                    <a:pt x="482941" y="375867"/>
                    <a:pt x="479730" y="375511"/>
                  </a:cubicBezTo>
                  <a:cubicBezTo>
                    <a:pt x="476520" y="375511"/>
                    <a:pt x="474023" y="373372"/>
                    <a:pt x="472239" y="369809"/>
                  </a:cubicBezTo>
                  <a:cubicBezTo>
                    <a:pt x="469385" y="374085"/>
                    <a:pt x="465818" y="376224"/>
                    <a:pt x="461537" y="376580"/>
                  </a:cubicBezTo>
                  <a:cubicBezTo>
                    <a:pt x="457613" y="376936"/>
                    <a:pt x="454402" y="375867"/>
                    <a:pt x="452262" y="373016"/>
                  </a:cubicBezTo>
                  <a:cubicBezTo>
                    <a:pt x="450478" y="370521"/>
                    <a:pt x="449408" y="366958"/>
                    <a:pt x="449408" y="362325"/>
                  </a:cubicBezTo>
                  <a:cubicBezTo>
                    <a:pt x="449765" y="357692"/>
                    <a:pt x="451192" y="354128"/>
                    <a:pt x="454046" y="350564"/>
                  </a:cubicBezTo>
                  <a:cubicBezTo>
                    <a:pt x="456899" y="347357"/>
                    <a:pt x="460824" y="344862"/>
                    <a:pt x="466175" y="344505"/>
                  </a:cubicBezTo>
                  <a:cubicBezTo>
                    <a:pt x="471526" y="343436"/>
                    <a:pt x="475450" y="340585"/>
                    <a:pt x="477590" y="335596"/>
                  </a:cubicBezTo>
                  <a:close/>
                  <a:moveTo>
                    <a:pt x="499403" y="326564"/>
                  </a:moveTo>
                  <a:cubicBezTo>
                    <a:pt x="503154" y="326564"/>
                    <a:pt x="506816" y="327189"/>
                    <a:pt x="510389" y="328438"/>
                  </a:cubicBezTo>
                  <a:cubicBezTo>
                    <a:pt x="513604" y="329865"/>
                    <a:pt x="515747" y="331649"/>
                    <a:pt x="517176" y="334504"/>
                  </a:cubicBezTo>
                  <a:cubicBezTo>
                    <a:pt x="518605" y="337002"/>
                    <a:pt x="518963" y="340213"/>
                    <a:pt x="518248" y="343425"/>
                  </a:cubicBezTo>
                  <a:cubicBezTo>
                    <a:pt x="517891" y="346636"/>
                    <a:pt x="515390" y="349491"/>
                    <a:pt x="511460" y="351989"/>
                  </a:cubicBezTo>
                  <a:cubicBezTo>
                    <a:pt x="507531" y="354130"/>
                    <a:pt x="506816" y="358769"/>
                    <a:pt x="508959" y="365905"/>
                  </a:cubicBezTo>
                  <a:cubicBezTo>
                    <a:pt x="503601" y="370901"/>
                    <a:pt x="498957" y="370901"/>
                    <a:pt x="494670" y="366976"/>
                  </a:cubicBezTo>
                  <a:cubicBezTo>
                    <a:pt x="490740" y="363051"/>
                    <a:pt x="488596" y="358412"/>
                    <a:pt x="488596" y="353773"/>
                  </a:cubicBezTo>
                  <a:cubicBezTo>
                    <a:pt x="488239" y="348777"/>
                    <a:pt x="487882" y="344138"/>
                    <a:pt x="487882" y="339499"/>
                  </a:cubicBezTo>
                  <a:cubicBezTo>
                    <a:pt x="487882" y="334504"/>
                    <a:pt x="487882" y="330935"/>
                    <a:pt x="487882" y="328438"/>
                  </a:cubicBezTo>
                  <a:cubicBezTo>
                    <a:pt x="491812" y="327189"/>
                    <a:pt x="495652" y="326564"/>
                    <a:pt x="499403" y="326564"/>
                  </a:cubicBezTo>
                  <a:close/>
                  <a:moveTo>
                    <a:pt x="480107" y="326296"/>
                  </a:moveTo>
                  <a:cubicBezTo>
                    <a:pt x="480817" y="325939"/>
                    <a:pt x="481882" y="325939"/>
                    <a:pt x="482592" y="326653"/>
                  </a:cubicBezTo>
                  <a:cubicBezTo>
                    <a:pt x="483302" y="327009"/>
                    <a:pt x="483657" y="328079"/>
                    <a:pt x="483657" y="328793"/>
                  </a:cubicBezTo>
                  <a:cubicBezTo>
                    <a:pt x="483657" y="329862"/>
                    <a:pt x="483657" y="330932"/>
                    <a:pt x="483302" y="332002"/>
                  </a:cubicBezTo>
                  <a:cubicBezTo>
                    <a:pt x="482592" y="332715"/>
                    <a:pt x="481882" y="333429"/>
                    <a:pt x="481172" y="333429"/>
                  </a:cubicBezTo>
                  <a:cubicBezTo>
                    <a:pt x="480107" y="333785"/>
                    <a:pt x="479397" y="333785"/>
                    <a:pt x="478687" y="333429"/>
                  </a:cubicBezTo>
                  <a:cubicBezTo>
                    <a:pt x="477977" y="332715"/>
                    <a:pt x="477622" y="332359"/>
                    <a:pt x="477622" y="331289"/>
                  </a:cubicBezTo>
                  <a:cubicBezTo>
                    <a:pt x="477622" y="330219"/>
                    <a:pt x="477622" y="329149"/>
                    <a:pt x="478332" y="328436"/>
                  </a:cubicBezTo>
                  <a:cubicBezTo>
                    <a:pt x="478687" y="327366"/>
                    <a:pt x="479397" y="326653"/>
                    <a:pt x="480107" y="326296"/>
                  </a:cubicBezTo>
                  <a:close/>
                  <a:moveTo>
                    <a:pt x="486088" y="318903"/>
                  </a:moveTo>
                  <a:cubicBezTo>
                    <a:pt x="486809" y="318547"/>
                    <a:pt x="487530" y="318547"/>
                    <a:pt x="488251" y="318903"/>
                  </a:cubicBezTo>
                  <a:cubicBezTo>
                    <a:pt x="488971" y="319616"/>
                    <a:pt x="489332" y="320330"/>
                    <a:pt x="489692" y="321400"/>
                  </a:cubicBezTo>
                  <a:cubicBezTo>
                    <a:pt x="489692" y="322113"/>
                    <a:pt x="489332" y="323183"/>
                    <a:pt x="488971" y="324253"/>
                  </a:cubicBezTo>
                  <a:cubicBezTo>
                    <a:pt x="488611" y="324966"/>
                    <a:pt x="487890" y="325679"/>
                    <a:pt x="486809" y="326036"/>
                  </a:cubicBezTo>
                  <a:cubicBezTo>
                    <a:pt x="486088" y="326392"/>
                    <a:pt x="485367" y="326036"/>
                    <a:pt x="484646" y="325679"/>
                  </a:cubicBezTo>
                  <a:cubicBezTo>
                    <a:pt x="483925" y="325322"/>
                    <a:pt x="483565" y="324609"/>
                    <a:pt x="483205" y="323539"/>
                  </a:cubicBezTo>
                  <a:cubicBezTo>
                    <a:pt x="483205" y="322469"/>
                    <a:pt x="483565" y="321400"/>
                    <a:pt x="483925" y="320686"/>
                  </a:cubicBezTo>
                  <a:cubicBezTo>
                    <a:pt x="484286" y="319616"/>
                    <a:pt x="485007" y="319260"/>
                    <a:pt x="486088" y="318903"/>
                  </a:cubicBezTo>
                  <a:close/>
                  <a:moveTo>
                    <a:pt x="479692" y="314224"/>
                  </a:moveTo>
                  <a:cubicBezTo>
                    <a:pt x="480774" y="313869"/>
                    <a:pt x="481495" y="314224"/>
                    <a:pt x="482216" y="314578"/>
                  </a:cubicBezTo>
                  <a:cubicBezTo>
                    <a:pt x="482936" y="315286"/>
                    <a:pt x="483297" y="315640"/>
                    <a:pt x="483657" y="317057"/>
                  </a:cubicBezTo>
                  <a:cubicBezTo>
                    <a:pt x="483657" y="318120"/>
                    <a:pt x="483297" y="318829"/>
                    <a:pt x="482936" y="319537"/>
                  </a:cubicBezTo>
                  <a:cubicBezTo>
                    <a:pt x="482216" y="320600"/>
                    <a:pt x="481495" y="321308"/>
                    <a:pt x="480774" y="321308"/>
                  </a:cubicBezTo>
                  <a:cubicBezTo>
                    <a:pt x="480053" y="322017"/>
                    <a:pt x="479332" y="322017"/>
                    <a:pt x="478611" y="321308"/>
                  </a:cubicBezTo>
                  <a:cubicBezTo>
                    <a:pt x="477890" y="320954"/>
                    <a:pt x="477530" y="319891"/>
                    <a:pt x="477169" y="319183"/>
                  </a:cubicBezTo>
                  <a:cubicBezTo>
                    <a:pt x="477169" y="318120"/>
                    <a:pt x="477169" y="317057"/>
                    <a:pt x="477890" y="315995"/>
                  </a:cubicBezTo>
                  <a:cubicBezTo>
                    <a:pt x="478251" y="315286"/>
                    <a:pt x="478972" y="314578"/>
                    <a:pt x="479692" y="314224"/>
                  </a:cubicBezTo>
                  <a:close/>
                  <a:moveTo>
                    <a:pt x="456330" y="289156"/>
                  </a:moveTo>
                  <a:cubicBezTo>
                    <a:pt x="457937" y="289289"/>
                    <a:pt x="459545" y="290180"/>
                    <a:pt x="461152" y="291783"/>
                  </a:cubicBezTo>
                  <a:cubicBezTo>
                    <a:pt x="464366" y="294989"/>
                    <a:pt x="466867" y="298908"/>
                    <a:pt x="469724" y="303184"/>
                  </a:cubicBezTo>
                  <a:cubicBezTo>
                    <a:pt x="472224" y="307102"/>
                    <a:pt x="474367" y="314228"/>
                    <a:pt x="476868" y="323491"/>
                  </a:cubicBezTo>
                  <a:cubicBezTo>
                    <a:pt x="474367" y="328478"/>
                    <a:pt x="471510" y="333110"/>
                    <a:pt x="467938" y="337385"/>
                  </a:cubicBezTo>
                  <a:cubicBezTo>
                    <a:pt x="464366" y="341660"/>
                    <a:pt x="459366" y="343441"/>
                    <a:pt x="453294" y="343441"/>
                  </a:cubicBezTo>
                  <a:cubicBezTo>
                    <a:pt x="446865" y="343085"/>
                    <a:pt x="443293" y="340235"/>
                    <a:pt x="442579" y="334891"/>
                  </a:cubicBezTo>
                  <a:cubicBezTo>
                    <a:pt x="441864" y="329191"/>
                    <a:pt x="442579" y="324203"/>
                    <a:pt x="445793" y="318859"/>
                  </a:cubicBezTo>
                  <a:cubicBezTo>
                    <a:pt x="448651" y="313871"/>
                    <a:pt x="449722" y="308884"/>
                    <a:pt x="448293" y="303540"/>
                  </a:cubicBezTo>
                  <a:cubicBezTo>
                    <a:pt x="446865" y="298196"/>
                    <a:pt x="447936" y="293921"/>
                    <a:pt x="451508" y="291070"/>
                  </a:cubicBezTo>
                  <a:cubicBezTo>
                    <a:pt x="453115" y="289646"/>
                    <a:pt x="454723" y="289022"/>
                    <a:pt x="456330" y="289156"/>
                  </a:cubicBezTo>
                  <a:close/>
                  <a:moveTo>
                    <a:pt x="346271" y="286410"/>
                  </a:moveTo>
                  <a:cubicBezTo>
                    <a:pt x="349188" y="286765"/>
                    <a:pt x="350282" y="289958"/>
                    <a:pt x="348823" y="294926"/>
                  </a:cubicBezTo>
                  <a:cubicBezTo>
                    <a:pt x="347729" y="299894"/>
                    <a:pt x="347729" y="303087"/>
                    <a:pt x="348094" y="305571"/>
                  </a:cubicBezTo>
                  <a:cubicBezTo>
                    <a:pt x="346271" y="303797"/>
                    <a:pt x="345906" y="300603"/>
                    <a:pt x="346635" y="295990"/>
                  </a:cubicBezTo>
                  <a:cubicBezTo>
                    <a:pt x="347365" y="291023"/>
                    <a:pt x="347365" y="287829"/>
                    <a:pt x="346271" y="286410"/>
                  </a:cubicBezTo>
                  <a:close/>
                  <a:moveTo>
                    <a:pt x="378617" y="282950"/>
                  </a:moveTo>
                  <a:cubicBezTo>
                    <a:pt x="377630" y="283022"/>
                    <a:pt x="376961" y="283334"/>
                    <a:pt x="376604" y="283867"/>
                  </a:cubicBezTo>
                  <a:cubicBezTo>
                    <a:pt x="375176" y="286358"/>
                    <a:pt x="381243" y="289560"/>
                    <a:pt x="394091" y="294541"/>
                  </a:cubicBezTo>
                  <a:cubicBezTo>
                    <a:pt x="406225" y="298811"/>
                    <a:pt x="418359" y="302369"/>
                    <a:pt x="430850" y="305571"/>
                  </a:cubicBezTo>
                  <a:cubicBezTo>
                    <a:pt x="419430" y="300590"/>
                    <a:pt x="408010" y="295253"/>
                    <a:pt x="396232" y="289204"/>
                  </a:cubicBezTo>
                  <a:cubicBezTo>
                    <a:pt x="387400" y="284668"/>
                    <a:pt x="381578" y="282733"/>
                    <a:pt x="378617" y="282950"/>
                  </a:cubicBezTo>
                  <a:close/>
                  <a:moveTo>
                    <a:pt x="506095" y="277032"/>
                  </a:moveTo>
                  <a:cubicBezTo>
                    <a:pt x="508551" y="276943"/>
                    <a:pt x="510604" y="278011"/>
                    <a:pt x="512212" y="280325"/>
                  </a:cubicBezTo>
                  <a:cubicBezTo>
                    <a:pt x="515784" y="284953"/>
                    <a:pt x="517570" y="287445"/>
                    <a:pt x="517927" y="288156"/>
                  </a:cubicBezTo>
                  <a:cubicBezTo>
                    <a:pt x="521856" y="286021"/>
                    <a:pt x="525428" y="286377"/>
                    <a:pt x="527929" y="289937"/>
                  </a:cubicBezTo>
                  <a:cubicBezTo>
                    <a:pt x="530429" y="293140"/>
                    <a:pt x="529715" y="299192"/>
                    <a:pt x="525428" y="307735"/>
                  </a:cubicBezTo>
                  <a:cubicBezTo>
                    <a:pt x="520785" y="315923"/>
                    <a:pt x="514355" y="320551"/>
                    <a:pt x="506139" y="320907"/>
                  </a:cubicBezTo>
                  <a:cubicBezTo>
                    <a:pt x="497924" y="321262"/>
                    <a:pt x="491851" y="319483"/>
                    <a:pt x="488636" y="314855"/>
                  </a:cubicBezTo>
                  <a:cubicBezTo>
                    <a:pt x="492923" y="312007"/>
                    <a:pt x="496495" y="307379"/>
                    <a:pt x="498638" y="300972"/>
                  </a:cubicBezTo>
                  <a:cubicBezTo>
                    <a:pt x="501138" y="294564"/>
                    <a:pt x="500781" y="287445"/>
                    <a:pt x="497566" y="280681"/>
                  </a:cubicBezTo>
                  <a:cubicBezTo>
                    <a:pt x="500781" y="278367"/>
                    <a:pt x="503639" y="277121"/>
                    <a:pt x="506095" y="277032"/>
                  </a:cubicBezTo>
                  <a:close/>
                  <a:moveTo>
                    <a:pt x="487389" y="266774"/>
                  </a:moveTo>
                  <a:cubicBezTo>
                    <a:pt x="489311" y="267797"/>
                    <a:pt x="490832" y="269844"/>
                    <a:pt x="491905" y="272869"/>
                  </a:cubicBezTo>
                  <a:cubicBezTo>
                    <a:pt x="494409" y="278563"/>
                    <a:pt x="495124" y="284257"/>
                    <a:pt x="494051" y="289595"/>
                  </a:cubicBezTo>
                  <a:cubicBezTo>
                    <a:pt x="492978" y="294934"/>
                    <a:pt x="491905" y="298848"/>
                    <a:pt x="490116" y="302051"/>
                  </a:cubicBezTo>
                  <a:cubicBezTo>
                    <a:pt x="488685" y="305610"/>
                    <a:pt x="486539" y="308457"/>
                    <a:pt x="482605" y="311304"/>
                  </a:cubicBezTo>
                  <a:cubicBezTo>
                    <a:pt x="482247" y="305610"/>
                    <a:pt x="478670" y="301696"/>
                    <a:pt x="472231" y="298848"/>
                  </a:cubicBezTo>
                  <a:cubicBezTo>
                    <a:pt x="465435" y="296001"/>
                    <a:pt x="463289" y="291375"/>
                    <a:pt x="464720" y="284969"/>
                  </a:cubicBezTo>
                  <a:cubicBezTo>
                    <a:pt x="466508" y="278919"/>
                    <a:pt x="469012" y="274648"/>
                    <a:pt x="472231" y="272157"/>
                  </a:cubicBezTo>
                  <a:cubicBezTo>
                    <a:pt x="476524" y="275360"/>
                    <a:pt x="479028" y="273581"/>
                    <a:pt x="480458" y="266819"/>
                  </a:cubicBezTo>
                  <a:cubicBezTo>
                    <a:pt x="483141" y="265751"/>
                    <a:pt x="485466" y="265751"/>
                    <a:pt x="487389" y="266774"/>
                  </a:cubicBezTo>
                  <a:close/>
                  <a:moveTo>
                    <a:pt x="90440" y="168106"/>
                  </a:moveTo>
                  <a:lnTo>
                    <a:pt x="90446" y="168658"/>
                  </a:lnTo>
                  <a:cubicBezTo>
                    <a:pt x="99367" y="215740"/>
                    <a:pt x="147895" y="240351"/>
                    <a:pt x="192854" y="232148"/>
                  </a:cubicBezTo>
                  <a:lnTo>
                    <a:pt x="201829" y="229593"/>
                  </a:lnTo>
                  <a:lnTo>
                    <a:pt x="200125" y="232638"/>
                  </a:lnTo>
                  <a:lnTo>
                    <a:pt x="199891" y="232952"/>
                  </a:lnTo>
                  <a:lnTo>
                    <a:pt x="185450" y="235982"/>
                  </a:lnTo>
                  <a:cubicBezTo>
                    <a:pt x="168501" y="237676"/>
                    <a:pt x="151284" y="235536"/>
                    <a:pt x="135406" y="228224"/>
                  </a:cubicBezTo>
                  <a:cubicBezTo>
                    <a:pt x="121133" y="221625"/>
                    <a:pt x="108912" y="211638"/>
                    <a:pt x="100214" y="199288"/>
                  </a:cubicBezTo>
                  <a:lnTo>
                    <a:pt x="90162" y="168443"/>
                  </a:lnTo>
                  <a:close/>
                  <a:moveTo>
                    <a:pt x="170605" y="96951"/>
                  </a:moveTo>
                  <a:lnTo>
                    <a:pt x="196172" y="111427"/>
                  </a:lnTo>
                  <a:cubicBezTo>
                    <a:pt x="223987" y="138295"/>
                    <a:pt x="231481" y="184174"/>
                    <a:pt x="212480" y="220020"/>
                  </a:cubicBezTo>
                  <a:lnTo>
                    <a:pt x="207315" y="228032"/>
                  </a:lnTo>
                  <a:lnTo>
                    <a:pt x="201829" y="229593"/>
                  </a:lnTo>
                  <a:lnTo>
                    <a:pt x="211891" y="211618"/>
                  </a:lnTo>
                  <a:cubicBezTo>
                    <a:pt x="221540" y="190031"/>
                    <a:pt x="224032" y="166607"/>
                    <a:pt x="212123" y="140123"/>
                  </a:cubicBezTo>
                  <a:cubicBezTo>
                    <a:pt x="205522" y="125499"/>
                    <a:pt x="193925" y="111945"/>
                    <a:pt x="179830" y="103207"/>
                  </a:cubicBezTo>
                  <a:lnTo>
                    <a:pt x="168489" y="98696"/>
                  </a:lnTo>
                  <a:close/>
                  <a:moveTo>
                    <a:pt x="342770" y="0"/>
                  </a:moveTo>
                  <a:lnTo>
                    <a:pt x="337350" y="46905"/>
                  </a:lnTo>
                  <a:cubicBezTo>
                    <a:pt x="331860" y="72950"/>
                    <a:pt x="324246" y="98308"/>
                    <a:pt x="315306" y="123299"/>
                  </a:cubicBezTo>
                  <a:lnTo>
                    <a:pt x="306952" y="145052"/>
                  </a:lnTo>
                  <a:lnTo>
                    <a:pt x="307017" y="145490"/>
                  </a:lnTo>
                  <a:cubicBezTo>
                    <a:pt x="299163" y="176876"/>
                    <a:pt x="291308" y="212898"/>
                    <a:pt x="310231" y="242500"/>
                  </a:cubicBezTo>
                  <a:cubicBezTo>
                    <a:pt x="317371" y="253199"/>
                    <a:pt x="326297" y="262829"/>
                    <a:pt x="337365" y="269606"/>
                  </a:cubicBezTo>
                  <a:lnTo>
                    <a:pt x="352494" y="277184"/>
                  </a:lnTo>
                  <a:lnTo>
                    <a:pt x="353154" y="276125"/>
                  </a:lnTo>
                  <a:cubicBezTo>
                    <a:pt x="359294" y="268399"/>
                    <a:pt x="366634" y="265128"/>
                    <a:pt x="375176" y="266463"/>
                  </a:cubicBezTo>
                  <a:cubicBezTo>
                    <a:pt x="371617" y="266819"/>
                    <a:pt x="367969" y="268510"/>
                    <a:pt x="364232" y="271536"/>
                  </a:cubicBezTo>
                  <a:lnTo>
                    <a:pt x="359844" y="275822"/>
                  </a:lnTo>
                  <a:lnTo>
                    <a:pt x="365938" y="273182"/>
                  </a:lnTo>
                  <a:cubicBezTo>
                    <a:pt x="372491" y="272245"/>
                    <a:pt x="380695" y="274387"/>
                    <a:pt x="390503" y="279564"/>
                  </a:cubicBezTo>
                  <a:cubicBezTo>
                    <a:pt x="408693" y="289561"/>
                    <a:pt x="427240" y="299558"/>
                    <a:pt x="445787" y="309198"/>
                  </a:cubicBezTo>
                  <a:cubicBezTo>
                    <a:pt x="442934" y="308127"/>
                    <a:pt x="440080" y="308127"/>
                    <a:pt x="437227" y="310269"/>
                  </a:cubicBezTo>
                  <a:lnTo>
                    <a:pt x="443290" y="315982"/>
                  </a:lnTo>
                  <a:cubicBezTo>
                    <a:pt x="422603" y="314911"/>
                    <a:pt x="401917" y="313125"/>
                    <a:pt x="380873" y="311340"/>
                  </a:cubicBezTo>
                  <a:cubicBezTo>
                    <a:pt x="369816" y="310269"/>
                    <a:pt x="361791" y="307502"/>
                    <a:pt x="356842" y="303128"/>
                  </a:cubicBezTo>
                  <a:lnTo>
                    <a:pt x="356198" y="302150"/>
                  </a:lnTo>
                  <a:lnTo>
                    <a:pt x="357380" y="306023"/>
                  </a:lnTo>
                  <a:cubicBezTo>
                    <a:pt x="359783" y="311763"/>
                    <a:pt x="363075" y="316124"/>
                    <a:pt x="367346" y="319150"/>
                  </a:cubicBezTo>
                  <a:cubicBezTo>
                    <a:pt x="356313" y="315590"/>
                    <a:pt x="350618" y="308827"/>
                    <a:pt x="350618" y="298859"/>
                  </a:cubicBezTo>
                  <a:cubicBezTo>
                    <a:pt x="350618" y="288891"/>
                    <a:pt x="349550" y="284619"/>
                    <a:pt x="347415" y="285331"/>
                  </a:cubicBezTo>
                  <a:lnTo>
                    <a:pt x="347665" y="284930"/>
                  </a:lnTo>
                  <a:lnTo>
                    <a:pt x="347106" y="284730"/>
                  </a:lnTo>
                  <a:cubicBezTo>
                    <a:pt x="328261" y="276271"/>
                    <a:pt x="310320" y="258282"/>
                    <a:pt x="302019" y="242500"/>
                  </a:cubicBezTo>
                  <a:cubicBezTo>
                    <a:pt x="294164" y="227342"/>
                    <a:pt x="291129" y="210490"/>
                    <a:pt x="291665" y="193549"/>
                  </a:cubicBezTo>
                  <a:lnTo>
                    <a:pt x="293767" y="177569"/>
                  </a:lnTo>
                  <a:lnTo>
                    <a:pt x="285303" y="197485"/>
                  </a:lnTo>
                  <a:cubicBezTo>
                    <a:pt x="274506" y="222058"/>
                    <a:pt x="263181" y="246581"/>
                    <a:pt x="252122" y="271371"/>
                  </a:cubicBezTo>
                  <a:cubicBezTo>
                    <a:pt x="231834" y="316180"/>
                    <a:pt x="206530" y="368514"/>
                    <a:pt x="196849" y="421056"/>
                  </a:cubicBezTo>
                  <a:lnTo>
                    <a:pt x="193365" y="450169"/>
                  </a:lnTo>
                  <a:lnTo>
                    <a:pt x="194282" y="450438"/>
                  </a:lnTo>
                  <a:cubicBezTo>
                    <a:pt x="232105" y="458284"/>
                    <a:pt x="269571" y="439024"/>
                    <a:pt x="292051" y="408706"/>
                  </a:cubicBezTo>
                  <a:cubicBezTo>
                    <a:pt x="304897" y="391585"/>
                    <a:pt x="313104" y="361267"/>
                    <a:pt x="286342" y="351993"/>
                  </a:cubicBezTo>
                  <a:cubicBezTo>
                    <a:pt x="257796" y="342006"/>
                    <a:pt x="255298" y="372681"/>
                    <a:pt x="262078" y="391941"/>
                  </a:cubicBezTo>
                  <a:cubicBezTo>
                    <a:pt x="262792" y="393725"/>
                    <a:pt x="259937" y="394795"/>
                    <a:pt x="259223" y="393012"/>
                  </a:cubicBezTo>
                  <a:cubicBezTo>
                    <a:pt x="254585" y="380171"/>
                    <a:pt x="251017" y="363407"/>
                    <a:pt x="261721" y="352706"/>
                  </a:cubicBezTo>
                  <a:cubicBezTo>
                    <a:pt x="268501" y="345573"/>
                    <a:pt x="280633" y="345573"/>
                    <a:pt x="289197" y="349496"/>
                  </a:cubicBezTo>
                  <a:cubicBezTo>
                    <a:pt x="325236" y="366617"/>
                    <a:pt x="300972" y="407279"/>
                    <a:pt x="280990" y="426183"/>
                  </a:cubicBezTo>
                  <a:cubicBezTo>
                    <a:pt x="258911" y="447361"/>
                    <a:pt x="229585" y="458368"/>
                    <a:pt x="201374" y="455198"/>
                  </a:cubicBezTo>
                  <a:lnTo>
                    <a:pt x="193107" y="453402"/>
                  </a:lnTo>
                  <a:lnTo>
                    <a:pt x="194052" y="483739"/>
                  </a:lnTo>
                  <a:cubicBezTo>
                    <a:pt x="195276" y="494047"/>
                    <a:pt x="197456" y="504246"/>
                    <a:pt x="200755" y="514278"/>
                  </a:cubicBezTo>
                  <a:cubicBezTo>
                    <a:pt x="221088" y="574559"/>
                    <a:pt x="298852" y="638407"/>
                    <a:pt x="364131" y="600597"/>
                  </a:cubicBezTo>
                  <a:cubicBezTo>
                    <a:pt x="391242" y="584547"/>
                    <a:pt x="405154" y="555654"/>
                    <a:pt x="405154" y="524266"/>
                  </a:cubicBezTo>
                  <a:cubicBezTo>
                    <a:pt x="405154" y="495373"/>
                    <a:pt x="398733" y="461488"/>
                    <a:pt x="372692" y="444366"/>
                  </a:cubicBezTo>
                  <a:cubicBezTo>
                    <a:pt x="343665" y="425016"/>
                    <a:pt x="288691" y="434613"/>
                    <a:pt x="284721" y="471007"/>
                  </a:cubicBezTo>
                  <a:lnTo>
                    <a:pt x="284681" y="478970"/>
                  </a:lnTo>
                  <a:lnTo>
                    <a:pt x="286889" y="477668"/>
                  </a:lnTo>
                  <a:cubicBezTo>
                    <a:pt x="289876" y="476287"/>
                    <a:pt x="292700" y="475382"/>
                    <a:pt x="295356" y="474957"/>
                  </a:cubicBezTo>
                  <a:cubicBezTo>
                    <a:pt x="300670" y="474107"/>
                    <a:pt x="305314" y="475181"/>
                    <a:pt x="309243" y="478221"/>
                  </a:cubicBezTo>
                  <a:cubicBezTo>
                    <a:pt x="306385" y="477148"/>
                    <a:pt x="302634" y="477148"/>
                    <a:pt x="298080" y="478221"/>
                  </a:cubicBezTo>
                  <a:lnTo>
                    <a:pt x="292297" y="480103"/>
                  </a:lnTo>
                  <a:lnTo>
                    <a:pt x="296197" y="479966"/>
                  </a:lnTo>
                  <a:cubicBezTo>
                    <a:pt x="302479" y="481108"/>
                    <a:pt x="308259" y="486365"/>
                    <a:pt x="313476" y="495798"/>
                  </a:cubicBezTo>
                  <a:cubicBezTo>
                    <a:pt x="322037" y="511142"/>
                    <a:pt x="330954" y="526842"/>
                    <a:pt x="339871" y="542542"/>
                  </a:cubicBezTo>
                  <a:cubicBezTo>
                    <a:pt x="338444" y="540045"/>
                    <a:pt x="335947" y="538974"/>
                    <a:pt x="332737" y="539688"/>
                  </a:cubicBezTo>
                  <a:lnTo>
                    <a:pt x="334164" y="546824"/>
                  </a:lnTo>
                  <a:cubicBezTo>
                    <a:pt x="319183" y="537904"/>
                    <a:pt x="303845" y="528269"/>
                    <a:pt x="289221" y="518278"/>
                  </a:cubicBezTo>
                  <a:cubicBezTo>
                    <a:pt x="281374" y="512926"/>
                    <a:pt x="276648" y="507484"/>
                    <a:pt x="275176" y="501909"/>
                  </a:cubicBezTo>
                  <a:lnTo>
                    <a:pt x="275213" y="500676"/>
                  </a:lnTo>
                  <a:lnTo>
                    <a:pt x="274058" y="504294"/>
                  </a:lnTo>
                  <a:cubicBezTo>
                    <a:pt x="272808" y="510063"/>
                    <a:pt x="272986" y="515071"/>
                    <a:pt x="274594" y="519364"/>
                  </a:cubicBezTo>
                  <a:cubicBezTo>
                    <a:pt x="267807" y="511851"/>
                    <a:pt x="267450" y="503981"/>
                    <a:pt x="272451" y="496110"/>
                  </a:cubicBezTo>
                  <a:cubicBezTo>
                    <a:pt x="273879" y="493963"/>
                    <a:pt x="275040" y="492085"/>
                    <a:pt x="275945" y="490475"/>
                  </a:cubicBezTo>
                  <a:lnTo>
                    <a:pt x="277645" y="486971"/>
                  </a:lnTo>
                  <a:lnTo>
                    <a:pt x="276184" y="475340"/>
                  </a:lnTo>
                  <a:cubicBezTo>
                    <a:pt x="277276" y="440326"/>
                    <a:pt x="316331" y="418283"/>
                    <a:pt x="351289" y="425462"/>
                  </a:cubicBezTo>
                  <a:cubicBezTo>
                    <a:pt x="395433" y="434558"/>
                    <a:pt x="416502" y="478966"/>
                    <a:pt x="416151" y="521668"/>
                  </a:cubicBezTo>
                  <a:lnTo>
                    <a:pt x="416127" y="521917"/>
                  </a:lnTo>
                  <a:lnTo>
                    <a:pt x="417647" y="517026"/>
                  </a:lnTo>
                  <a:cubicBezTo>
                    <a:pt x="427112" y="491951"/>
                    <a:pt x="446111" y="468080"/>
                    <a:pt x="468320" y="456846"/>
                  </a:cubicBezTo>
                  <a:cubicBezTo>
                    <a:pt x="486828" y="447262"/>
                    <a:pt x="506729" y="449240"/>
                    <a:pt x="520794" y="460256"/>
                  </a:cubicBezTo>
                  <a:lnTo>
                    <a:pt x="525055" y="464512"/>
                  </a:lnTo>
                  <a:lnTo>
                    <a:pt x="522780" y="465942"/>
                  </a:lnTo>
                  <a:lnTo>
                    <a:pt x="521590" y="464602"/>
                  </a:lnTo>
                  <a:cubicBezTo>
                    <a:pt x="519255" y="462507"/>
                    <a:pt x="516707" y="460724"/>
                    <a:pt x="513987" y="459342"/>
                  </a:cubicBezTo>
                  <a:cubicBezTo>
                    <a:pt x="497576" y="450427"/>
                    <a:pt x="479380" y="452923"/>
                    <a:pt x="464039" y="463622"/>
                  </a:cubicBezTo>
                  <a:cubicBezTo>
                    <a:pt x="442498" y="478912"/>
                    <a:pt x="422870" y="504578"/>
                    <a:pt x="416149" y="531301"/>
                  </a:cubicBezTo>
                  <a:lnTo>
                    <a:pt x="414297" y="541639"/>
                  </a:lnTo>
                  <a:lnTo>
                    <a:pt x="414198" y="542706"/>
                  </a:lnTo>
                  <a:cubicBezTo>
                    <a:pt x="412957" y="549557"/>
                    <a:pt x="411129" y="556189"/>
                    <a:pt x="408721" y="562431"/>
                  </a:cubicBezTo>
                  <a:cubicBezTo>
                    <a:pt x="406313" y="568718"/>
                    <a:pt x="403365" y="574492"/>
                    <a:pt x="399953" y="579754"/>
                  </a:cubicBezTo>
                  <a:lnTo>
                    <a:pt x="391252" y="590491"/>
                  </a:lnTo>
                  <a:lnTo>
                    <a:pt x="403444" y="587364"/>
                  </a:lnTo>
                  <a:cubicBezTo>
                    <a:pt x="414884" y="585967"/>
                    <a:pt x="426675" y="586616"/>
                    <a:pt x="436296" y="589198"/>
                  </a:cubicBezTo>
                  <a:lnTo>
                    <a:pt x="444813" y="592316"/>
                  </a:lnTo>
                  <a:lnTo>
                    <a:pt x="449240" y="587770"/>
                  </a:lnTo>
                  <a:cubicBezTo>
                    <a:pt x="451962" y="585981"/>
                    <a:pt x="454853" y="585025"/>
                    <a:pt x="457932" y="584884"/>
                  </a:cubicBezTo>
                  <a:cubicBezTo>
                    <a:pt x="459984" y="584789"/>
                    <a:pt x="462120" y="585056"/>
                    <a:pt x="464345" y="585680"/>
                  </a:cubicBezTo>
                  <a:cubicBezTo>
                    <a:pt x="461675" y="585501"/>
                    <a:pt x="458738" y="586214"/>
                    <a:pt x="455624" y="587861"/>
                  </a:cubicBezTo>
                  <a:lnTo>
                    <a:pt x="452344" y="590472"/>
                  </a:lnTo>
                  <a:lnTo>
                    <a:pt x="456722" y="589473"/>
                  </a:lnTo>
                  <a:cubicBezTo>
                    <a:pt x="461805" y="589606"/>
                    <a:pt x="467958" y="592103"/>
                    <a:pt x="475091" y="597098"/>
                  </a:cubicBezTo>
                  <a:cubicBezTo>
                    <a:pt x="488289" y="606373"/>
                    <a:pt x="501486" y="615648"/>
                    <a:pt x="515040" y="625279"/>
                  </a:cubicBezTo>
                  <a:cubicBezTo>
                    <a:pt x="512900" y="623495"/>
                    <a:pt x="510760" y="623495"/>
                    <a:pt x="508263" y="624566"/>
                  </a:cubicBezTo>
                  <a:lnTo>
                    <a:pt x="512543" y="629203"/>
                  </a:lnTo>
                  <a:cubicBezTo>
                    <a:pt x="496849" y="625993"/>
                    <a:pt x="480798" y="622069"/>
                    <a:pt x="465461" y="618145"/>
                  </a:cubicBezTo>
                  <a:cubicBezTo>
                    <a:pt x="456900" y="616005"/>
                    <a:pt x="450926" y="613061"/>
                    <a:pt x="447493" y="609360"/>
                  </a:cubicBezTo>
                  <a:lnTo>
                    <a:pt x="447412" y="609208"/>
                  </a:lnTo>
                  <a:lnTo>
                    <a:pt x="447658" y="611328"/>
                  </a:lnTo>
                  <a:cubicBezTo>
                    <a:pt x="449038" y="615692"/>
                    <a:pt x="451174" y="619165"/>
                    <a:pt x="454022" y="621659"/>
                  </a:cubicBezTo>
                  <a:cubicBezTo>
                    <a:pt x="446190" y="617740"/>
                    <a:pt x="442274" y="612397"/>
                    <a:pt x="442986" y="605629"/>
                  </a:cubicBezTo>
                  <a:cubicBezTo>
                    <a:pt x="443342" y="602066"/>
                    <a:pt x="443431" y="599484"/>
                    <a:pt x="443209" y="597836"/>
                  </a:cubicBezTo>
                  <a:lnTo>
                    <a:pt x="442171" y="596461"/>
                  </a:lnTo>
                  <a:lnTo>
                    <a:pt x="440982" y="596131"/>
                  </a:lnTo>
                  <a:lnTo>
                    <a:pt x="442749" y="598146"/>
                  </a:lnTo>
                  <a:cubicBezTo>
                    <a:pt x="442927" y="599214"/>
                    <a:pt x="442660" y="600637"/>
                    <a:pt x="441946" y="602417"/>
                  </a:cubicBezTo>
                  <a:cubicBezTo>
                    <a:pt x="440877" y="605620"/>
                    <a:pt x="440520" y="608111"/>
                    <a:pt x="440520" y="609891"/>
                  </a:cubicBezTo>
                  <a:cubicBezTo>
                    <a:pt x="439450" y="608467"/>
                    <a:pt x="439450" y="605976"/>
                    <a:pt x="440163" y="602773"/>
                  </a:cubicBezTo>
                  <a:cubicBezTo>
                    <a:pt x="440698" y="601171"/>
                    <a:pt x="441055" y="599747"/>
                    <a:pt x="441189" y="598591"/>
                  </a:cubicBezTo>
                  <a:lnTo>
                    <a:pt x="440888" y="596104"/>
                  </a:lnTo>
                  <a:lnTo>
                    <a:pt x="431759" y="593569"/>
                  </a:lnTo>
                  <a:cubicBezTo>
                    <a:pt x="420369" y="591556"/>
                    <a:pt x="408528" y="592688"/>
                    <a:pt x="397289" y="595615"/>
                  </a:cubicBezTo>
                  <a:lnTo>
                    <a:pt x="384622" y="600473"/>
                  </a:lnTo>
                  <a:lnTo>
                    <a:pt x="389506" y="603070"/>
                  </a:lnTo>
                  <a:cubicBezTo>
                    <a:pt x="397183" y="606072"/>
                    <a:pt x="404356" y="605872"/>
                    <a:pt x="413742" y="606673"/>
                  </a:cubicBezTo>
                  <a:cubicBezTo>
                    <a:pt x="418033" y="607028"/>
                    <a:pt x="423039" y="608095"/>
                    <a:pt x="426258" y="611297"/>
                  </a:cubicBezTo>
                  <a:cubicBezTo>
                    <a:pt x="430548" y="615211"/>
                    <a:pt x="425543" y="621259"/>
                    <a:pt x="421967" y="624816"/>
                  </a:cubicBezTo>
                  <a:lnTo>
                    <a:pt x="420618" y="623250"/>
                  </a:lnTo>
                  <a:lnTo>
                    <a:pt x="423442" y="618279"/>
                  </a:lnTo>
                  <a:cubicBezTo>
                    <a:pt x="424202" y="616278"/>
                    <a:pt x="424291" y="614321"/>
                    <a:pt x="422324" y="613432"/>
                  </a:cubicBezTo>
                  <a:cubicBezTo>
                    <a:pt x="420179" y="612365"/>
                    <a:pt x="418033" y="612009"/>
                    <a:pt x="415888" y="611653"/>
                  </a:cubicBezTo>
                  <a:cubicBezTo>
                    <a:pt x="410524" y="610941"/>
                    <a:pt x="405161" y="611297"/>
                    <a:pt x="399797" y="611653"/>
                  </a:cubicBezTo>
                  <a:cubicBezTo>
                    <a:pt x="396177" y="611787"/>
                    <a:pt x="392456" y="611870"/>
                    <a:pt x="388785" y="611603"/>
                  </a:cubicBezTo>
                  <a:lnTo>
                    <a:pt x="383982" y="610638"/>
                  </a:lnTo>
                  <a:lnTo>
                    <a:pt x="388741" y="614498"/>
                  </a:lnTo>
                  <a:cubicBezTo>
                    <a:pt x="398314" y="624742"/>
                    <a:pt x="402746" y="642362"/>
                    <a:pt x="402300" y="654832"/>
                  </a:cubicBezTo>
                  <a:cubicBezTo>
                    <a:pt x="401587" y="688325"/>
                    <a:pt x="369827" y="694382"/>
                    <a:pt x="342707" y="686187"/>
                  </a:cubicBezTo>
                  <a:cubicBezTo>
                    <a:pt x="325579" y="680843"/>
                    <a:pt x="310234" y="669085"/>
                    <a:pt x="310591" y="649488"/>
                  </a:cubicBezTo>
                  <a:cubicBezTo>
                    <a:pt x="310591" y="638532"/>
                    <a:pt x="315208" y="627375"/>
                    <a:pt x="324140" y="621429"/>
                  </a:cubicBezTo>
                  <a:lnTo>
                    <a:pt x="328175" y="619868"/>
                  </a:lnTo>
                  <a:lnTo>
                    <a:pt x="323694" y="620366"/>
                  </a:lnTo>
                  <a:cubicBezTo>
                    <a:pt x="311471" y="620683"/>
                    <a:pt x="298941" y="618967"/>
                    <a:pt x="286724" y="615222"/>
                  </a:cubicBezTo>
                  <a:cubicBezTo>
                    <a:pt x="261174" y="607196"/>
                    <a:pt x="239788" y="592299"/>
                    <a:pt x="223242" y="573200"/>
                  </a:cubicBezTo>
                  <a:lnTo>
                    <a:pt x="222690" y="572445"/>
                  </a:lnTo>
                  <a:lnTo>
                    <a:pt x="225510" y="581644"/>
                  </a:lnTo>
                  <a:cubicBezTo>
                    <a:pt x="227205" y="592261"/>
                    <a:pt x="225778" y="603146"/>
                    <a:pt x="219712" y="610997"/>
                  </a:cubicBezTo>
                  <a:cubicBezTo>
                    <a:pt x="208206" y="625450"/>
                    <a:pt x="188271" y="631874"/>
                    <a:pt x="170142" y="628612"/>
                  </a:cubicBezTo>
                  <a:lnTo>
                    <a:pt x="157026" y="623600"/>
                  </a:lnTo>
                  <a:lnTo>
                    <a:pt x="159701" y="620815"/>
                  </a:lnTo>
                  <a:lnTo>
                    <a:pt x="160576" y="621329"/>
                  </a:lnTo>
                  <a:cubicBezTo>
                    <a:pt x="164858" y="623086"/>
                    <a:pt x="169317" y="624201"/>
                    <a:pt x="173688" y="624558"/>
                  </a:cubicBezTo>
                  <a:cubicBezTo>
                    <a:pt x="193667" y="626342"/>
                    <a:pt x="219712" y="617777"/>
                    <a:pt x="221496" y="593867"/>
                  </a:cubicBezTo>
                  <a:cubicBezTo>
                    <a:pt x="222210" y="581019"/>
                    <a:pt x="218999" y="566387"/>
                    <a:pt x="210079" y="556395"/>
                  </a:cubicBezTo>
                  <a:lnTo>
                    <a:pt x="210163" y="555302"/>
                  </a:lnTo>
                  <a:lnTo>
                    <a:pt x="208335" y="552801"/>
                  </a:lnTo>
                  <a:cubicBezTo>
                    <a:pt x="190678" y="523998"/>
                    <a:pt x="182028" y="489309"/>
                    <a:pt x="183990" y="455067"/>
                  </a:cubicBezTo>
                  <a:lnTo>
                    <a:pt x="184388" y="451447"/>
                  </a:lnTo>
                  <a:lnTo>
                    <a:pt x="168591" y="444334"/>
                  </a:lnTo>
                  <a:cubicBezTo>
                    <a:pt x="163394" y="441303"/>
                    <a:pt x="158376" y="437642"/>
                    <a:pt x="153604" y="433317"/>
                  </a:cubicBezTo>
                  <a:cubicBezTo>
                    <a:pt x="118992" y="401929"/>
                    <a:pt x="109358" y="349140"/>
                    <a:pt x="137547" y="309905"/>
                  </a:cubicBezTo>
                  <a:cubicBezTo>
                    <a:pt x="150928" y="291045"/>
                    <a:pt x="169226" y="272386"/>
                    <a:pt x="185197" y="252705"/>
                  </a:cubicBezTo>
                  <a:lnTo>
                    <a:pt x="199891" y="232952"/>
                  </a:lnTo>
                  <a:lnTo>
                    <a:pt x="204808" y="231920"/>
                  </a:lnTo>
                  <a:lnTo>
                    <a:pt x="199888" y="239552"/>
                  </a:lnTo>
                  <a:cubicBezTo>
                    <a:pt x="166466" y="284363"/>
                    <a:pt x="109447" y="324974"/>
                    <a:pt x="127556" y="385521"/>
                  </a:cubicBezTo>
                  <a:cubicBezTo>
                    <a:pt x="135674" y="412674"/>
                    <a:pt x="155812" y="436822"/>
                    <a:pt x="182472" y="446975"/>
                  </a:cubicBezTo>
                  <a:lnTo>
                    <a:pt x="184805" y="447659"/>
                  </a:lnTo>
                  <a:lnTo>
                    <a:pt x="187350" y="424535"/>
                  </a:lnTo>
                  <a:cubicBezTo>
                    <a:pt x="198777" y="353828"/>
                    <a:pt x="233930" y="286843"/>
                    <a:pt x="263894" y="222861"/>
                  </a:cubicBezTo>
                  <a:lnTo>
                    <a:pt x="288058" y="168616"/>
                  </a:lnTo>
                  <a:lnTo>
                    <a:pt x="278755" y="181848"/>
                  </a:lnTo>
                  <a:cubicBezTo>
                    <a:pt x="266471" y="197494"/>
                    <a:pt x="251686" y="210970"/>
                    <a:pt x="233889" y="220734"/>
                  </a:cubicBezTo>
                  <a:cubicBezTo>
                    <a:pt x="226485" y="224746"/>
                    <a:pt x="218613" y="228135"/>
                    <a:pt x="210473" y="230732"/>
                  </a:cubicBezTo>
                  <a:lnTo>
                    <a:pt x="204808" y="231920"/>
                  </a:lnTo>
                  <a:lnTo>
                    <a:pt x="207315" y="228032"/>
                  </a:lnTo>
                  <a:lnTo>
                    <a:pt x="217308" y="225188"/>
                  </a:lnTo>
                  <a:cubicBezTo>
                    <a:pt x="248106" y="212844"/>
                    <a:pt x="271768" y="188840"/>
                    <a:pt x="289364" y="160400"/>
                  </a:cubicBezTo>
                  <a:lnTo>
                    <a:pt x="298023" y="144591"/>
                  </a:lnTo>
                  <a:lnTo>
                    <a:pt x="303836" y="130103"/>
                  </a:lnTo>
                  <a:cubicBezTo>
                    <a:pt x="313782" y="103981"/>
                    <a:pt x="322413" y="77468"/>
                    <a:pt x="328835" y="50323"/>
                  </a:cubicBezTo>
                  <a:lnTo>
                    <a:pt x="335600" y="2225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69" name="文本框 768"/>
          <p:cNvSpPr txBox="1"/>
          <p:nvPr/>
        </p:nvSpPr>
        <p:spPr>
          <a:xfrm>
            <a:off x="7598177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80" name="文本框 879"/>
          <p:cNvSpPr txBox="1"/>
          <p:nvPr/>
        </p:nvSpPr>
        <p:spPr>
          <a:xfrm>
            <a:off x="7599267" y="2732378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702" name="组合 701"/>
          <p:cNvGrpSpPr/>
          <p:nvPr/>
        </p:nvGrpSpPr>
        <p:grpSpPr>
          <a:xfrm>
            <a:off x="8701640" y="1569919"/>
            <a:ext cx="944966" cy="944966"/>
            <a:chOff x="8856215" y="2462770"/>
            <a:chExt cx="1350694" cy="1350694"/>
          </a:xfrm>
        </p:grpSpPr>
        <p:sp>
          <p:nvSpPr>
            <p:cNvPr id="768" name="椭圆 767"/>
            <p:cNvSpPr/>
            <p:nvPr/>
          </p:nvSpPr>
          <p:spPr>
            <a:xfrm>
              <a:off x="8856215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6" name="任意多边形 765"/>
            <p:cNvSpPr/>
            <p:nvPr/>
          </p:nvSpPr>
          <p:spPr bwMode="auto">
            <a:xfrm>
              <a:off x="8975727" y="2509923"/>
              <a:ext cx="1117686" cy="1235662"/>
            </a:xfrm>
            <a:custGeom>
              <a:avLst/>
              <a:gdLst>
                <a:gd name="connsiteX0" fmla="*/ 844303 w 1143418"/>
                <a:gd name="connsiteY0" fmla="*/ 1251427 h 1264110"/>
                <a:gd name="connsiteX1" fmla="*/ 853322 w 1143418"/>
                <a:gd name="connsiteY1" fmla="*/ 1252890 h 1264110"/>
                <a:gd name="connsiteX2" fmla="*/ 832651 w 1143418"/>
                <a:gd name="connsiteY2" fmla="*/ 1264110 h 1264110"/>
                <a:gd name="connsiteX3" fmla="*/ 833595 w 1143418"/>
                <a:gd name="connsiteY3" fmla="*/ 1258691 h 1264110"/>
                <a:gd name="connsiteX4" fmla="*/ 844303 w 1143418"/>
                <a:gd name="connsiteY4" fmla="*/ 1251427 h 1264110"/>
                <a:gd name="connsiteX5" fmla="*/ 803678 w 1143418"/>
                <a:gd name="connsiteY5" fmla="*/ 1189093 h 1264110"/>
                <a:gd name="connsiteX6" fmla="*/ 816240 w 1143418"/>
                <a:gd name="connsiteY6" fmla="*/ 1191295 h 1264110"/>
                <a:gd name="connsiteX7" fmla="*/ 821479 w 1143418"/>
                <a:gd name="connsiteY7" fmla="*/ 1214634 h 1264110"/>
                <a:gd name="connsiteX8" fmla="*/ 798141 w 1143418"/>
                <a:gd name="connsiteY8" fmla="*/ 1219873 h 1264110"/>
                <a:gd name="connsiteX9" fmla="*/ 792902 w 1143418"/>
                <a:gd name="connsiteY9" fmla="*/ 1196535 h 1264110"/>
                <a:gd name="connsiteX10" fmla="*/ 803678 w 1143418"/>
                <a:gd name="connsiteY10" fmla="*/ 1189093 h 1264110"/>
                <a:gd name="connsiteX11" fmla="*/ 880488 w 1143418"/>
                <a:gd name="connsiteY11" fmla="*/ 1158803 h 1264110"/>
                <a:gd name="connsiteX12" fmla="*/ 889589 w 1143418"/>
                <a:gd name="connsiteY12" fmla="*/ 1162242 h 1264110"/>
                <a:gd name="connsiteX13" fmla="*/ 896734 w 1143418"/>
                <a:gd name="connsiteY13" fmla="*/ 1196059 h 1264110"/>
                <a:gd name="connsiteX14" fmla="*/ 862917 w 1143418"/>
                <a:gd name="connsiteY14" fmla="*/ 1203203 h 1264110"/>
                <a:gd name="connsiteX15" fmla="*/ 855772 w 1143418"/>
                <a:gd name="connsiteY15" fmla="*/ 1169386 h 1264110"/>
                <a:gd name="connsiteX16" fmla="*/ 871073 w 1143418"/>
                <a:gd name="connsiteY16" fmla="*/ 1159027 h 1264110"/>
                <a:gd name="connsiteX17" fmla="*/ 880488 w 1143418"/>
                <a:gd name="connsiteY17" fmla="*/ 1158803 h 1264110"/>
                <a:gd name="connsiteX18" fmla="*/ 964000 w 1143418"/>
                <a:gd name="connsiteY18" fmla="*/ 1121511 h 1264110"/>
                <a:gd name="connsiteX19" fmla="*/ 976795 w 1143418"/>
                <a:gd name="connsiteY19" fmla="*/ 1123997 h 1264110"/>
                <a:gd name="connsiteX20" fmla="*/ 982132 w 1143418"/>
                <a:gd name="connsiteY20" fmla="*/ 1147768 h 1264110"/>
                <a:gd name="connsiteX21" fmla="*/ 958361 w 1143418"/>
                <a:gd name="connsiteY21" fmla="*/ 1153104 h 1264110"/>
                <a:gd name="connsiteX22" fmla="*/ 953024 w 1143418"/>
                <a:gd name="connsiteY22" fmla="*/ 1128849 h 1264110"/>
                <a:gd name="connsiteX23" fmla="*/ 964000 w 1143418"/>
                <a:gd name="connsiteY23" fmla="*/ 1121511 h 1264110"/>
                <a:gd name="connsiteX24" fmla="*/ 715147 w 1143418"/>
                <a:gd name="connsiteY24" fmla="*/ 1082217 h 1264110"/>
                <a:gd name="connsiteX25" fmla="*/ 728126 w 1143418"/>
                <a:gd name="connsiteY25" fmla="*/ 1084703 h 1264110"/>
                <a:gd name="connsiteX26" fmla="*/ 732889 w 1143418"/>
                <a:gd name="connsiteY26" fmla="*/ 1108473 h 1264110"/>
                <a:gd name="connsiteX27" fmla="*/ 709551 w 1143418"/>
                <a:gd name="connsiteY27" fmla="*/ 1113325 h 1264110"/>
                <a:gd name="connsiteX28" fmla="*/ 704311 w 1143418"/>
                <a:gd name="connsiteY28" fmla="*/ 1089554 h 1264110"/>
                <a:gd name="connsiteX29" fmla="*/ 715147 w 1143418"/>
                <a:gd name="connsiteY29" fmla="*/ 1082217 h 1264110"/>
                <a:gd name="connsiteX30" fmla="*/ 1082756 w 1143418"/>
                <a:gd name="connsiteY30" fmla="*/ 1075707 h 1264110"/>
                <a:gd name="connsiteX31" fmla="*/ 1065012 w 1143418"/>
                <a:gd name="connsiteY31" fmla="*/ 1097213 h 1264110"/>
                <a:gd name="connsiteX32" fmla="*/ 1067246 w 1143418"/>
                <a:gd name="connsiteY32" fmla="*/ 1085748 h 1264110"/>
                <a:gd name="connsiteX33" fmla="*/ 1078047 w 1143418"/>
                <a:gd name="connsiteY33" fmla="*/ 1076310 h 1264110"/>
                <a:gd name="connsiteX34" fmla="*/ 832705 w 1143418"/>
                <a:gd name="connsiteY34" fmla="*/ 1025189 h 1264110"/>
                <a:gd name="connsiteX35" fmla="*/ 844631 w 1143418"/>
                <a:gd name="connsiteY35" fmla="*/ 1030071 h 1264110"/>
                <a:gd name="connsiteX36" fmla="*/ 854250 w 1143418"/>
                <a:gd name="connsiteY36" fmla="*/ 1073890 h 1264110"/>
                <a:gd name="connsiteX37" fmla="*/ 809520 w 1143418"/>
                <a:gd name="connsiteY37" fmla="*/ 1083415 h 1264110"/>
                <a:gd name="connsiteX38" fmla="*/ 799901 w 1143418"/>
                <a:gd name="connsiteY38" fmla="*/ 1039120 h 1264110"/>
                <a:gd name="connsiteX39" fmla="*/ 832705 w 1143418"/>
                <a:gd name="connsiteY39" fmla="*/ 1025189 h 1264110"/>
                <a:gd name="connsiteX40" fmla="*/ 1002095 w 1143418"/>
                <a:gd name="connsiteY40" fmla="*/ 1013541 h 1264110"/>
                <a:gd name="connsiteX41" fmla="*/ 1013953 w 1143418"/>
                <a:gd name="connsiteY41" fmla="*/ 1018132 h 1264110"/>
                <a:gd name="connsiteX42" fmla="*/ 1023573 w 1143418"/>
                <a:gd name="connsiteY42" fmla="*/ 1061807 h 1264110"/>
                <a:gd name="connsiteX43" fmla="*/ 978843 w 1143418"/>
                <a:gd name="connsiteY43" fmla="*/ 1071301 h 1264110"/>
                <a:gd name="connsiteX44" fmla="*/ 969223 w 1143418"/>
                <a:gd name="connsiteY44" fmla="*/ 1027626 h 1264110"/>
                <a:gd name="connsiteX45" fmla="*/ 1002095 w 1143418"/>
                <a:gd name="connsiteY45" fmla="*/ 1013541 h 1264110"/>
                <a:gd name="connsiteX46" fmla="*/ 768350 w 1143418"/>
                <a:gd name="connsiteY46" fmla="*/ 987714 h 1264110"/>
                <a:gd name="connsiteX47" fmla="*/ 773787 w 1143418"/>
                <a:gd name="connsiteY47" fmla="*/ 988939 h 1264110"/>
                <a:gd name="connsiteX48" fmla="*/ 776203 w 1143418"/>
                <a:gd name="connsiteY48" fmla="*/ 999227 h 1264110"/>
                <a:gd name="connsiteX49" fmla="*/ 766054 w 1143418"/>
                <a:gd name="connsiteY49" fmla="*/ 1001187 h 1264110"/>
                <a:gd name="connsiteX50" fmla="*/ 763638 w 1143418"/>
                <a:gd name="connsiteY50" fmla="*/ 990899 h 1264110"/>
                <a:gd name="connsiteX51" fmla="*/ 768350 w 1143418"/>
                <a:gd name="connsiteY51" fmla="*/ 987714 h 1264110"/>
                <a:gd name="connsiteX52" fmla="*/ 940292 w 1143418"/>
                <a:gd name="connsiteY52" fmla="*/ 966322 h 1264110"/>
                <a:gd name="connsiteX53" fmla="*/ 946387 w 1143418"/>
                <a:gd name="connsiteY53" fmla="*/ 967468 h 1264110"/>
                <a:gd name="connsiteX54" fmla="*/ 948709 w 1143418"/>
                <a:gd name="connsiteY54" fmla="*/ 979042 h 1264110"/>
                <a:gd name="connsiteX55" fmla="*/ 937564 w 1143418"/>
                <a:gd name="connsiteY55" fmla="*/ 981453 h 1264110"/>
                <a:gd name="connsiteX56" fmla="*/ 935242 w 1143418"/>
                <a:gd name="connsiteY56" fmla="*/ 969879 h 1264110"/>
                <a:gd name="connsiteX57" fmla="*/ 940292 w 1143418"/>
                <a:gd name="connsiteY57" fmla="*/ 966322 h 1264110"/>
                <a:gd name="connsiteX58" fmla="*/ 1123397 w 1143418"/>
                <a:gd name="connsiteY58" fmla="*/ 942537 h 1264110"/>
                <a:gd name="connsiteX59" fmla="*/ 1132499 w 1143418"/>
                <a:gd name="connsiteY59" fmla="*/ 946243 h 1264110"/>
                <a:gd name="connsiteX60" fmla="*/ 1139643 w 1143418"/>
                <a:gd name="connsiteY60" fmla="*/ 980060 h 1264110"/>
                <a:gd name="connsiteX61" fmla="*/ 1105826 w 1143418"/>
                <a:gd name="connsiteY61" fmla="*/ 987204 h 1264110"/>
                <a:gd name="connsiteX62" fmla="*/ 1098682 w 1143418"/>
                <a:gd name="connsiteY62" fmla="*/ 953387 h 1264110"/>
                <a:gd name="connsiteX63" fmla="*/ 1123397 w 1143418"/>
                <a:gd name="connsiteY63" fmla="*/ 942537 h 1264110"/>
                <a:gd name="connsiteX64" fmla="*/ 894173 w 1143418"/>
                <a:gd name="connsiteY64" fmla="*/ 910037 h 1264110"/>
                <a:gd name="connsiteX65" fmla="*/ 906736 w 1143418"/>
                <a:gd name="connsiteY65" fmla="*/ 912523 h 1264110"/>
                <a:gd name="connsiteX66" fmla="*/ 911975 w 1143418"/>
                <a:gd name="connsiteY66" fmla="*/ 936294 h 1264110"/>
                <a:gd name="connsiteX67" fmla="*/ 888160 w 1143418"/>
                <a:gd name="connsiteY67" fmla="*/ 941145 h 1264110"/>
                <a:gd name="connsiteX68" fmla="*/ 883398 w 1143418"/>
                <a:gd name="connsiteY68" fmla="*/ 917375 h 1264110"/>
                <a:gd name="connsiteX69" fmla="*/ 894173 w 1143418"/>
                <a:gd name="connsiteY69" fmla="*/ 910037 h 1264110"/>
                <a:gd name="connsiteX70" fmla="*/ 1022334 w 1143418"/>
                <a:gd name="connsiteY70" fmla="*/ 882319 h 1264110"/>
                <a:gd name="connsiteX71" fmla="*/ 1029321 w 1143418"/>
                <a:gd name="connsiteY71" fmla="*/ 883644 h 1264110"/>
                <a:gd name="connsiteX72" fmla="*/ 1032212 w 1143418"/>
                <a:gd name="connsiteY72" fmla="*/ 896171 h 1264110"/>
                <a:gd name="connsiteX73" fmla="*/ 1019202 w 1143418"/>
                <a:gd name="connsiteY73" fmla="*/ 898580 h 1264110"/>
                <a:gd name="connsiteX74" fmla="*/ 1016793 w 1143418"/>
                <a:gd name="connsiteY74" fmla="*/ 886053 h 1264110"/>
                <a:gd name="connsiteX75" fmla="*/ 1022334 w 1143418"/>
                <a:gd name="connsiteY75" fmla="*/ 882319 h 1264110"/>
                <a:gd name="connsiteX76" fmla="*/ 1024342 w 1143418"/>
                <a:gd name="connsiteY76" fmla="*/ 792162 h 1264110"/>
                <a:gd name="connsiteX77" fmla="*/ 1036826 w 1143418"/>
                <a:gd name="connsiteY77" fmla="*/ 794544 h 1264110"/>
                <a:gd name="connsiteX78" fmla="*/ 1042033 w 1143418"/>
                <a:gd name="connsiteY78" fmla="*/ 817882 h 1264110"/>
                <a:gd name="connsiteX79" fmla="*/ 1018840 w 1143418"/>
                <a:gd name="connsiteY79" fmla="*/ 823121 h 1264110"/>
                <a:gd name="connsiteX80" fmla="*/ 1013633 w 1143418"/>
                <a:gd name="connsiteY80" fmla="*/ 799783 h 1264110"/>
                <a:gd name="connsiteX81" fmla="*/ 1024342 w 1143418"/>
                <a:gd name="connsiteY81" fmla="*/ 792162 h 1264110"/>
                <a:gd name="connsiteX82" fmla="*/ 263740 w 1143418"/>
                <a:gd name="connsiteY82" fmla="*/ 752868 h 1264110"/>
                <a:gd name="connsiteX83" fmla="*/ 273743 w 1143418"/>
                <a:gd name="connsiteY83" fmla="*/ 757631 h 1264110"/>
                <a:gd name="connsiteX84" fmla="*/ 269456 w 1143418"/>
                <a:gd name="connsiteY84" fmla="*/ 767157 h 1264110"/>
                <a:gd name="connsiteX85" fmla="*/ 259454 w 1143418"/>
                <a:gd name="connsiteY85" fmla="*/ 762870 h 1264110"/>
                <a:gd name="connsiteX86" fmla="*/ 263740 w 1143418"/>
                <a:gd name="connsiteY86" fmla="*/ 752868 h 1264110"/>
                <a:gd name="connsiteX87" fmla="*/ 246273 w 1143418"/>
                <a:gd name="connsiteY87" fmla="*/ 739343 h 1264110"/>
                <a:gd name="connsiteX88" fmla="*/ 253763 w 1143418"/>
                <a:gd name="connsiteY88" fmla="*/ 742792 h 1264110"/>
                <a:gd name="connsiteX89" fmla="*/ 250486 w 1143418"/>
                <a:gd name="connsiteY89" fmla="*/ 751168 h 1264110"/>
                <a:gd name="connsiteX90" fmla="*/ 242529 w 1143418"/>
                <a:gd name="connsiteY90" fmla="*/ 747226 h 1264110"/>
                <a:gd name="connsiteX91" fmla="*/ 246273 w 1143418"/>
                <a:gd name="connsiteY91" fmla="*/ 739343 h 1264110"/>
                <a:gd name="connsiteX92" fmla="*/ 272075 w 1143418"/>
                <a:gd name="connsiteY92" fmla="*/ 726910 h 1264110"/>
                <a:gd name="connsiteX93" fmla="*/ 283983 w 1143418"/>
                <a:gd name="connsiteY93" fmla="*/ 732625 h 1264110"/>
                <a:gd name="connsiteX94" fmla="*/ 278743 w 1143418"/>
                <a:gd name="connsiteY94" fmla="*/ 744533 h 1264110"/>
                <a:gd name="connsiteX95" fmla="*/ 266360 w 1143418"/>
                <a:gd name="connsiteY95" fmla="*/ 739294 h 1264110"/>
                <a:gd name="connsiteX96" fmla="*/ 272075 w 1143418"/>
                <a:gd name="connsiteY96" fmla="*/ 726910 h 1264110"/>
                <a:gd name="connsiteX97" fmla="*/ 236511 w 1143418"/>
                <a:gd name="connsiteY97" fmla="*/ 715522 h 1264110"/>
                <a:gd name="connsiteX98" fmla="*/ 248283 w 1143418"/>
                <a:gd name="connsiteY98" fmla="*/ 720881 h 1264110"/>
                <a:gd name="connsiteX99" fmla="*/ 243103 w 1143418"/>
                <a:gd name="connsiteY99" fmla="*/ 733058 h 1264110"/>
                <a:gd name="connsiteX100" fmla="*/ 231331 w 1143418"/>
                <a:gd name="connsiteY100" fmla="*/ 727700 h 1264110"/>
                <a:gd name="connsiteX101" fmla="*/ 236511 w 1143418"/>
                <a:gd name="connsiteY101" fmla="*/ 715522 h 1264110"/>
                <a:gd name="connsiteX102" fmla="*/ 269217 w 1143418"/>
                <a:gd name="connsiteY102" fmla="*/ 700714 h 1264110"/>
                <a:gd name="connsiteX103" fmla="*/ 278743 w 1143418"/>
                <a:gd name="connsiteY103" fmla="*/ 705001 h 1264110"/>
                <a:gd name="connsiteX104" fmla="*/ 274457 w 1143418"/>
                <a:gd name="connsiteY104" fmla="*/ 715003 h 1264110"/>
                <a:gd name="connsiteX105" fmla="*/ 264455 w 1143418"/>
                <a:gd name="connsiteY105" fmla="*/ 710240 h 1264110"/>
                <a:gd name="connsiteX106" fmla="*/ 269217 w 1143418"/>
                <a:gd name="connsiteY106" fmla="*/ 700714 h 1264110"/>
                <a:gd name="connsiteX107" fmla="*/ 234448 w 1143418"/>
                <a:gd name="connsiteY107" fmla="*/ 685710 h 1264110"/>
                <a:gd name="connsiteX108" fmla="*/ 244450 w 1143418"/>
                <a:gd name="connsiteY108" fmla="*/ 689997 h 1264110"/>
                <a:gd name="connsiteX109" fmla="*/ 240164 w 1143418"/>
                <a:gd name="connsiteY109" fmla="*/ 699999 h 1264110"/>
                <a:gd name="connsiteX110" fmla="*/ 230162 w 1143418"/>
                <a:gd name="connsiteY110" fmla="*/ 695713 h 1264110"/>
                <a:gd name="connsiteX111" fmla="*/ 234448 w 1143418"/>
                <a:gd name="connsiteY111" fmla="*/ 685710 h 1264110"/>
                <a:gd name="connsiteX112" fmla="*/ 288363 w 1143418"/>
                <a:gd name="connsiteY112" fmla="*/ 611496 h 1264110"/>
                <a:gd name="connsiteX113" fmla="*/ 296947 w 1143418"/>
                <a:gd name="connsiteY113" fmla="*/ 614291 h 1264110"/>
                <a:gd name="connsiteX114" fmla="*/ 380557 w 1143418"/>
                <a:gd name="connsiteY114" fmla="*/ 636772 h 1264110"/>
                <a:gd name="connsiteX115" fmla="*/ 407789 w 1143418"/>
                <a:gd name="connsiteY115" fmla="*/ 707083 h 1264110"/>
                <a:gd name="connsiteX116" fmla="*/ 362879 w 1143418"/>
                <a:gd name="connsiteY116" fmla="*/ 718563 h 1264110"/>
                <a:gd name="connsiteX117" fmla="*/ 304591 w 1143418"/>
                <a:gd name="connsiteY117" fmla="*/ 693691 h 1264110"/>
                <a:gd name="connsiteX118" fmla="*/ 264937 w 1143418"/>
                <a:gd name="connsiteY118" fmla="*/ 629597 h 1264110"/>
                <a:gd name="connsiteX119" fmla="*/ 278315 w 1143418"/>
                <a:gd name="connsiteY119" fmla="*/ 627206 h 1264110"/>
                <a:gd name="connsiteX120" fmla="*/ 358579 w 1143418"/>
                <a:gd name="connsiteY120" fmla="*/ 682211 h 1264110"/>
                <a:gd name="connsiteX121" fmla="*/ 360013 w 1143418"/>
                <a:gd name="connsiteY121" fmla="*/ 658774 h 1264110"/>
                <a:gd name="connsiteX122" fmla="*/ 280703 w 1143418"/>
                <a:gd name="connsiteY122" fmla="*/ 620509 h 1264110"/>
                <a:gd name="connsiteX123" fmla="*/ 280942 w 1143418"/>
                <a:gd name="connsiteY123" fmla="*/ 611660 h 1264110"/>
                <a:gd name="connsiteX124" fmla="*/ 288363 w 1143418"/>
                <a:gd name="connsiteY124" fmla="*/ 611496 h 1264110"/>
                <a:gd name="connsiteX125" fmla="*/ 259204 w 1143418"/>
                <a:gd name="connsiteY125" fmla="*/ 604097 h 1264110"/>
                <a:gd name="connsiteX126" fmla="*/ 264643 w 1143418"/>
                <a:gd name="connsiteY126" fmla="*/ 613115 h 1264110"/>
                <a:gd name="connsiteX127" fmla="*/ 264643 w 1143418"/>
                <a:gd name="connsiteY127" fmla="*/ 744509 h 1264110"/>
                <a:gd name="connsiteX128" fmla="*/ 258777 w 1143418"/>
                <a:gd name="connsiteY128" fmla="*/ 744987 h 1264110"/>
                <a:gd name="connsiteX129" fmla="*/ 251933 w 1143418"/>
                <a:gd name="connsiteY129" fmla="*/ 611204 h 1264110"/>
                <a:gd name="connsiteX130" fmla="*/ 259204 w 1143418"/>
                <a:gd name="connsiteY130" fmla="*/ 604097 h 1264110"/>
                <a:gd name="connsiteX131" fmla="*/ 602088 w 1143418"/>
                <a:gd name="connsiteY131" fmla="*/ 593540 h 1264110"/>
                <a:gd name="connsiteX132" fmla="*/ 650967 w 1143418"/>
                <a:gd name="connsiteY132" fmla="*/ 630699 h 1264110"/>
                <a:gd name="connsiteX133" fmla="*/ 618299 w 1143418"/>
                <a:gd name="connsiteY133" fmla="*/ 622036 h 1264110"/>
                <a:gd name="connsiteX134" fmla="*/ 595240 w 1143418"/>
                <a:gd name="connsiteY134" fmla="*/ 595564 h 1264110"/>
                <a:gd name="connsiteX135" fmla="*/ 602088 w 1143418"/>
                <a:gd name="connsiteY135" fmla="*/ 593540 h 1264110"/>
                <a:gd name="connsiteX136" fmla="*/ 233202 w 1143418"/>
                <a:gd name="connsiteY136" fmla="*/ 588040 h 1264110"/>
                <a:gd name="connsiteX137" fmla="*/ 236770 w 1143418"/>
                <a:gd name="connsiteY137" fmla="*/ 602866 h 1264110"/>
                <a:gd name="connsiteX138" fmla="*/ 160182 w 1143418"/>
                <a:gd name="connsiteY138" fmla="*/ 645323 h 1264110"/>
                <a:gd name="connsiteX139" fmla="*/ 161618 w 1143418"/>
                <a:gd name="connsiteY139" fmla="*/ 667744 h 1264110"/>
                <a:gd name="connsiteX140" fmla="*/ 215708 w 1143418"/>
                <a:gd name="connsiteY140" fmla="*/ 654387 h 1264110"/>
                <a:gd name="connsiteX141" fmla="*/ 232462 w 1143418"/>
                <a:gd name="connsiteY141" fmla="*/ 613838 h 1264110"/>
                <a:gd name="connsiteX142" fmla="*/ 243471 w 1143418"/>
                <a:gd name="connsiteY142" fmla="*/ 620994 h 1264110"/>
                <a:gd name="connsiteX143" fmla="*/ 199434 w 1143418"/>
                <a:gd name="connsiteY143" fmla="*/ 711634 h 1264110"/>
                <a:gd name="connsiteX144" fmla="*/ 141993 w 1143418"/>
                <a:gd name="connsiteY144" fmla="*/ 695891 h 1264110"/>
                <a:gd name="connsiteX145" fmla="*/ 130026 w 1143418"/>
                <a:gd name="connsiteY145" fmla="*/ 677763 h 1264110"/>
                <a:gd name="connsiteX146" fmla="*/ 86945 w 1143418"/>
                <a:gd name="connsiteY146" fmla="*/ 673469 h 1264110"/>
                <a:gd name="connsiteX147" fmla="*/ 92689 w 1143418"/>
                <a:gd name="connsiteY147" fmla="*/ 613838 h 1264110"/>
                <a:gd name="connsiteX148" fmla="*/ 223367 w 1143418"/>
                <a:gd name="connsiteY148" fmla="*/ 588554 h 1264110"/>
                <a:gd name="connsiteX149" fmla="*/ 233202 w 1143418"/>
                <a:gd name="connsiteY149" fmla="*/ 588040 h 1264110"/>
                <a:gd name="connsiteX150" fmla="*/ 663705 w 1143418"/>
                <a:gd name="connsiteY150" fmla="*/ 584236 h 1264110"/>
                <a:gd name="connsiteX151" fmla="*/ 692404 w 1143418"/>
                <a:gd name="connsiteY151" fmla="*/ 589385 h 1264110"/>
                <a:gd name="connsiteX152" fmla="*/ 635963 w 1143418"/>
                <a:gd name="connsiteY152" fmla="*/ 595470 h 1264110"/>
                <a:gd name="connsiteX153" fmla="*/ 663705 w 1143418"/>
                <a:gd name="connsiteY153" fmla="*/ 584236 h 1264110"/>
                <a:gd name="connsiteX154" fmla="*/ 562376 w 1143418"/>
                <a:gd name="connsiteY154" fmla="*/ 580906 h 1264110"/>
                <a:gd name="connsiteX155" fmla="*/ 610958 w 1143418"/>
                <a:gd name="connsiteY155" fmla="*/ 634986 h 1264110"/>
                <a:gd name="connsiteX156" fmla="*/ 578731 w 1143418"/>
                <a:gd name="connsiteY156" fmla="*/ 616010 h 1264110"/>
                <a:gd name="connsiteX157" fmla="*/ 562376 w 1143418"/>
                <a:gd name="connsiteY157" fmla="*/ 580906 h 1264110"/>
                <a:gd name="connsiteX158" fmla="*/ 648821 w 1143418"/>
                <a:gd name="connsiteY158" fmla="*/ 567243 h 1264110"/>
                <a:gd name="connsiteX159" fmla="*/ 665255 w 1143418"/>
                <a:gd name="connsiteY159" fmla="*/ 570959 h 1264110"/>
                <a:gd name="connsiteX160" fmla="*/ 600956 w 1143418"/>
                <a:gd name="connsiteY160" fmla="*/ 586301 h 1264110"/>
                <a:gd name="connsiteX161" fmla="*/ 631666 w 1143418"/>
                <a:gd name="connsiteY161" fmla="*/ 568561 h 1264110"/>
                <a:gd name="connsiteX162" fmla="*/ 648821 w 1143418"/>
                <a:gd name="connsiteY162" fmla="*/ 567243 h 1264110"/>
                <a:gd name="connsiteX163" fmla="*/ 527617 w 1143418"/>
                <a:gd name="connsiteY163" fmla="*/ 567114 h 1264110"/>
                <a:gd name="connsiteX164" fmla="*/ 570949 w 1143418"/>
                <a:gd name="connsiteY164" fmla="*/ 650703 h 1264110"/>
                <a:gd name="connsiteX165" fmla="*/ 536765 w 1143418"/>
                <a:gd name="connsiteY165" fmla="*/ 616033 h 1264110"/>
                <a:gd name="connsiteX166" fmla="*/ 527617 w 1143418"/>
                <a:gd name="connsiteY166" fmla="*/ 567114 h 1264110"/>
                <a:gd name="connsiteX167" fmla="*/ 61924 w 1143418"/>
                <a:gd name="connsiteY167" fmla="*/ 557001 h 1264110"/>
                <a:gd name="connsiteX168" fmla="*/ 67876 w 1143418"/>
                <a:gd name="connsiteY168" fmla="*/ 571051 h 1264110"/>
                <a:gd name="connsiteX169" fmla="*/ 169832 w 1143418"/>
                <a:gd name="connsiteY169" fmla="*/ 585257 h 1264110"/>
                <a:gd name="connsiteX170" fmla="*/ 167908 w 1143418"/>
                <a:gd name="connsiteY170" fmla="*/ 581942 h 1264110"/>
                <a:gd name="connsiteX171" fmla="*/ 71723 w 1143418"/>
                <a:gd name="connsiteY171" fmla="*/ 558266 h 1264110"/>
                <a:gd name="connsiteX172" fmla="*/ 61924 w 1143418"/>
                <a:gd name="connsiteY172" fmla="*/ 557001 h 1264110"/>
                <a:gd name="connsiteX173" fmla="*/ 404510 w 1143418"/>
                <a:gd name="connsiteY173" fmla="*/ 553744 h 1264110"/>
                <a:gd name="connsiteX174" fmla="*/ 383715 w 1143418"/>
                <a:gd name="connsiteY174" fmla="*/ 556466 h 1264110"/>
                <a:gd name="connsiteX175" fmla="*/ 328901 w 1143418"/>
                <a:gd name="connsiteY175" fmla="*/ 578729 h 1264110"/>
                <a:gd name="connsiteX176" fmla="*/ 298610 w 1143418"/>
                <a:gd name="connsiteY176" fmla="*/ 589377 h 1264110"/>
                <a:gd name="connsiteX177" fmla="*/ 293801 w 1143418"/>
                <a:gd name="connsiteY177" fmla="*/ 594216 h 1264110"/>
                <a:gd name="connsiteX178" fmla="*/ 377945 w 1143418"/>
                <a:gd name="connsiteY178" fmla="*/ 582601 h 1264110"/>
                <a:gd name="connsiteX179" fmla="*/ 414487 w 1143418"/>
                <a:gd name="connsiteY179" fmla="*/ 559370 h 1264110"/>
                <a:gd name="connsiteX180" fmla="*/ 404510 w 1143418"/>
                <a:gd name="connsiteY180" fmla="*/ 553744 h 1264110"/>
                <a:gd name="connsiteX181" fmla="*/ 629236 w 1143418"/>
                <a:gd name="connsiteY181" fmla="*/ 553228 h 1264110"/>
                <a:gd name="connsiteX182" fmla="*/ 650252 w 1143418"/>
                <a:gd name="connsiteY182" fmla="*/ 559683 h 1264110"/>
                <a:gd name="connsiteX183" fmla="*/ 565948 w 1143418"/>
                <a:gd name="connsiteY183" fmla="*/ 572473 h 1264110"/>
                <a:gd name="connsiteX184" fmla="*/ 607142 w 1143418"/>
                <a:gd name="connsiteY184" fmla="*/ 553524 h 1264110"/>
                <a:gd name="connsiteX185" fmla="*/ 629236 w 1143418"/>
                <a:gd name="connsiteY185" fmla="*/ 553228 h 1264110"/>
                <a:gd name="connsiteX186" fmla="*/ 501999 w 1143418"/>
                <a:gd name="connsiteY186" fmla="*/ 542109 h 1264110"/>
                <a:gd name="connsiteX187" fmla="*/ 526056 w 1143418"/>
                <a:gd name="connsiteY187" fmla="*/ 654990 h 1264110"/>
                <a:gd name="connsiteX188" fmla="*/ 496706 w 1143418"/>
                <a:gd name="connsiteY188" fmla="*/ 603074 h 1264110"/>
                <a:gd name="connsiteX189" fmla="*/ 501999 w 1143418"/>
                <a:gd name="connsiteY189" fmla="*/ 542109 h 1264110"/>
                <a:gd name="connsiteX190" fmla="*/ 577379 w 1143418"/>
                <a:gd name="connsiteY190" fmla="*/ 525689 h 1264110"/>
                <a:gd name="connsiteX191" fmla="*/ 635249 w 1143418"/>
                <a:gd name="connsiteY191" fmla="*/ 540104 h 1264110"/>
                <a:gd name="connsiteX192" fmla="*/ 519510 w 1143418"/>
                <a:gd name="connsiteY192" fmla="*/ 546351 h 1264110"/>
                <a:gd name="connsiteX193" fmla="*/ 577379 w 1143418"/>
                <a:gd name="connsiteY193" fmla="*/ 525689 h 1264110"/>
                <a:gd name="connsiteX194" fmla="*/ 59450 w 1143418"/>
                <a:gd name="connsiteY194" fmla="*/ 515331 h 1264110"/>
                <a:gd name="connsiteX195" fmla="*/ 107275 w 1143418"/>
                <a:gd name="connsiteY195" fmla="*/ 531917 h 1264110"/>
                <a:gd name="connsiteX196" fmla="*/ 191460 w 1143418"/>
                <a:gd name="connsiteY196" fmla="*/ 575370 h 1264110"/>
                <a:gd name="connsiteX197" fmla="*/ 199592 w 1143418"/>
                <a:gd name="connsiteY197" fmla="*/ 588263 h 1264110"/>
                <a:gd name="connsiteX198" fmla="*/ 135496 w 1143418"/>
                <a:gd name="connsiteY198" fmla="*/ 601633 h 1264110"/>
                <a:gd name="connsiteX199" fmla="*/ 56572 w 1143418"/>
                <a:gd name="connsiteY199" fmla="*/ 586830 h 1264110"/>
                <a:gd name="connsiteX200" fmla="*/ 11132 w 1143418"/>
                <a:gd name="connsiteY200" fmla="*/ 546242 h 1264110"/>
                <a:gd name="connsiteX201" fmla="*/ 12567 w 1143418"/>
                <a:gd name="connsiteY201" fmla="*/ 524277 h 1264110"/>
                <a:gd name="connsiteX202" fmla="*/ 43658 w 1143418"/>
                <a:gd name="connsiteY202" fmla="*/ 517114 h 1264110"/>
                <a:gd name="connsiteX203" fmla="*/ 59450 w 1143418"/>
                <a:gd name="connsiteY203" fmla="*/ 515331 h 1264110"/>
                <a:gd name="connsiteX204" fmla="*/ 411272 w 1143418"/>
                <a:gd name="connsiteY204" fmla="*/ 504861 h 1264110"/>
                <a:gd name="connsiteX205" fmla="*/ 449686 w 1143418"/>
                <a:gd name="connsiteY205" fmla="*/ 533501 h 1264110"/>
                <a:gd name="connsiteX206" fmla="*/ 408951 w 1143418"/>
                <a:gd name="connsiteY206" fmla="*/ 599630 h 1264110"/>
                <a:gd name="connsiteX207" fmla="*/ 276201 w 1143418"/>
                <a:gd name="connsiteY207" fmla="*/ 600109 h 1264110"/>
                <a:gd name="connsiteX208" fmla="*/ 279076 w 1143418"/>
                <a:gd name="connsiteY208" fmla="*/ 584296 h 1264110"/>
                <a:gd name="connsiteX209" fmla="*/ 320770 w 1143418"/>
                <a:gd name="connsiteY209" fmla="*/ 560336 h 1264110"/>
                <a:gd name="connsiteX210" fmla="*/ 394094 w 1143418"/>
                <a:gd name="connsiteY210" fmla="*/ 507624 h 1264110"/>
                <a:gd name="connsiteX211" fmla="*/ 411272 w 1143418"/>
                <a:gd name="connsiteY211" fmla="*/ 504861 h 1264110"/>
                <a:gd name="connsiteX212" fmla="*/ 356111 w 1143418"/>
                <a:gd name="connsiteY212" fmla="*/ 461852 h 1264110"/>
                <a:gd name="connsiteX213" fmla="*/ 308772 w 1143418"/>
                <a:gd name="connsiteY213" fmla="*/ 527105 h 1264110"/>
                <a:gd name="connsiteX214" fmla="*/ 315467 w 1143418"/>
                <a:gd name="connsiteY214" fmla="*/ 532820 h 1264110"/>
                <a:gd name="connsiteX215" fmla="*/ 358024 w 1143418"/>
                <a:gd name="connsiteY215" fmla="*/ 489954 h 1264110"/>
                <a:gd name="connsiteX216" fmla="*/ 361371 w 1143418"/>
                <a:gd name="connsiteY216" fmla="*/ 470426 h 1264110"/>
                <a:gd name="connsiteX217" fmla="*/ 356111 w 1143418"/>
                <a:gd name="connsiteY217" fmla="*/ 461852 h 1264110"/>
                <a:gd name="connsiteX218" fmla="*/ 710118 w 1143418"/>
                <a:gd name="connsiteY218" fmla="*/ 432064 h 1264110"/>
                <a:gd name="connsiteX219" fmla="*/ 716433 w 1143418"/>
                <a:gd name="connsiteY219" fmla="*/ 437015 h 1264110"/>
                <a:gd name="connsiteX220" fmla="*/ 711621 w 1143418"/>
                <a:gd name="connsiteY220" fmla="*/ 450689 h 1264110"/>
                <a:gd name="connsiteX221" fmla="*/ 697668 w 1143418"/>
                <a:gd name="connsiteY221" fmla="*/ 446445 h 1264110"/>
                <a:gd name="connsiteX222" fmla="*/ 701998 w 1143418"/>
                <a:gd name="connsiteY222" fmla="*/ 432771 h 1264110"/>
                <a:gd name="connsiteX223" fmla="*/ 710118 w 1143418"/>
                <a:gd name="connsiteY223" fmla="*/ 432064 h 1264110"/>
                <a:gd name="connsiteX224" fmla="*/ 185321 w 1143418"/>
                <a:gd name="connsiteY224" fmla="*/ 428940 h 1264110"/>
                <a:gd name="connsiteX225" fmla="*/ 178000 w 1143418"/>
                <a:gd name="connsiteY225" fmla="*/ 434256 h 1264110"/>
                <a:gd name="connsiteX226" fmla="*/ 151116 w 1143418"/>
                <a:gd name="connsiteY226" fmla="*/ 469143 h 1264110"/>
                <a:gd name="connsiteX227" fmla="*/ 180401 w 1143418"/>
                <a:gd name="connsiteY227" fmla="*/ 528881 h 1264110"/>
                <a:gd name="connsiteX228" fmla="*/ 224087 w 1143418"/>
                <a:gd name="connsiteY228" fmla="*/ 558033 h 1264110"/>
                <a:gd name="connsiteX229" fmla="*/ 227928 w 1143418"/>
                <a:gd name="connsiteY229" fmla="*/ 544174 h 1264110"/>
                <a:gd name="connsiteX230" fmla="*/ 190482 w 1143418"/>
                <a:gd name="connsiteY230" fmla="*/ 441903 h 1264110"/>
                <a:gd name="connsiteX231" fmla="*/ 185321 w 1143418"/>
                <a:gd name="connsiteY231" fmla="*/ 428940 h 1264110"/>
                <a:gd name="connsiteX232" fmla="*/ 395006 w 1143418"/>
                <a:gd name="connsiteY232" fmla="*/ 418888 h 1264110"/>
                <a:gd name="connsiteX233" fmla="*/ 399596 w 1143418"/>
                <a:gd name="connsiteY233" fmla="*/ 438395 h 1264110"/>
                <a:gd name="connsiteX234" fmla="*/ 387595 w 1143418"/>
                <a:gd name="connsiteY234" fmla="*/ 464224 h 1264110"/>
                <a:gd name="connsiteX235" fmla="*/ 342474 w 1143418"/>
                <a:gd name="connsiteY235" fmla="*/ 529277 h 1264110"/>
                <a:gd name="connsiteX236" fmla="*/ 283912 w 1143418"/>
                <a:gd name="connsiteY236" fmla="*/ 566108 h 1264110"/>
                <a:gd name="connsiteX237" fmla="*/ 272392 w 1143418"/>
                <a:gd name="connsiteY237" fmla="*/ 554629 h 1264110"/>
                <a:gd name="connsiteX238" fmla="*/ 273832 w 1143418"/>
                <a:gd name="connsiteY238" fmla="*/ 510144 h 1264110"/>
                <a:gd name="connsiteX239" fmla="*/ 315113 w 1143418"/>
                <a:gd name="connsiteY239" fmla="*/ 447005 h 1264110"/>
                <a:gd name="connsiteX240" fmla="*/ 377515 w 1143418"/>
                <a:gd name="connsiteY240" fmla="*/ 423566 h 1264110"/>
                <a:gd name="connsiteX241" fmla="*/ 395006 w 1143418"/>
                <a:gd name="connsiteY241" fmla="*/ 418888 h 1264110"/>
                <a:gd name="connsiteX242" fmla="*/ 678328 w 1143418"/>
                <a:gd name="connsiteY242" fmla="*/ 415910 h 1264110"/>
                <a:gd name="connsiteX243" fmla="*/ 685471 w 1143418"/>
                <a:gd name="connsiteY243" fmla="*/ 422153 h 1264110"/>
                <a:gd name="connsiteX244" fmla="*/ 680189 w 1143418"/>
                <a:gd name="connsiteY244" fmla="*/ 439440 h 1264110"/>
                <a:gd name="connsiteX245" fmla="*/ 662901 w 1143418"/>
                <a:gd name="connsiteY245" fmla="*/ 434158 h 1264110"/>
                <a:gd name="connsiteX246" fmla="*/ 668663 w 1143418"/>
                <a:gd name="connsiteY246" fmla="*/ 416871 h 1264110"/>
                <a:gd name="connsiteX247" fmla="*/ 678328 w 1143418"/>
                <a:gd name="connsiteY247" fmla="*/ 415910 h 1264110"/>
                <a:gd name="connsiteX248" fmla="*/ 711071 w 1143418"/>
                <a:gd name="connsiteY248" fmla="*/ 401481 h 1264110"/>
                <a:gd name="connsiteX249" fmla="*/ 715713 w 1143418"/>
                <a:gd name="connsiteY249" fmla="*/ 405870 h 1264110"/>
                <a:gd name="connsiteX250" fmla="*/ 712337 w 1143418"/>
                <a:gd name="connsiteY250" fmla="*/ 417247 h 1264110"/>
                <a:gd name="connsiteX251" fmla="*/ 701245 w 1143418"/>
                <a:gd name="connsiteY251" fmla="*/ 413784 h 1264110"/>
                <a:gd name="connsiteX252" fmla="*/ 704621 w 1143418"/>
                <a:gd name="connsiteY252" fmla="*/ 401914 h 1264110"/>
                <a:gd name="connsiteX253" fmla="*/ 711071 w 1143418"/>
                <a:gd name="connsiteY253" fmla="*/ 401481 h 1264110"/>
                <a:gd name="connsiteX254" fmla="*/ 652877 w 1143418"/>
                <a:gd name="connsiteY254" fmla="*/ 389714 h 1264110"/>
                <a:gd name="connsiteX255" fmla="*/ 659254 w 1143418"/>
                <a:gd name="connsiteY255" fmla="*/ 395007 h 1264110"/>
                <a:gd name="connsiteX256" fmla="*/ 654395 w 1143418"/>
                <a:gd name="connsiteY256" fmla="*/ 408960 h 1264110"/>
                <a:gd name="connsiteX257" fmla="*/ 640307 w 1143418"/>
                <a:gd name="connsiteY257" fmla="*/ 404149 h 1264110"/>
                <a:gd name="connsiteX258" fmla="*/ 644679 w 1143418"/>
                <a:gd name="connsiteY258" fmla="*/ 390195 h 1264110"/>
                <a:gd name="connsiteX259" fmla="*/ 652877 w 1143418"/>
                <a:gd name="connsiteY259" fmla="*/ 389714 h 1264110"/>
                <a:gd name="connsiteX260" fmla="*/ 172990 w 1143418"/>
                <a:gd name="connsiteY260" fmla="*/ 376012 h 1264110"/>
                <a:gd name="connsiteX261" fmla="*/ 182516 w 1143418"/>
                <a:gd name="connsiteY261" fmla="*/ 385211 h 1264110"/>
                <a:gd name="connsiteX262" fmla="*/ 248177 w 1143418"/>
                <a:gd name="connsiteY262" fmla="*/ 496555 h 1264110"/>
                <a:gd name="connsiteX263" fmla="*/ 250574 w 1143418"/>
                <a:gd name="connsiteY263" fmla="*/ 577793 h 1264110"/>
                <a:gd name="connsiteX264" fmla="*/ 231882 w 1143418"/>
                <a:gd name="connsiteY264" fmla="*/ 579704 h 1264110"/>
                <a:gd name="connsiteX265" fmla="*/ 141298 w 1143418"/>
                <a:gd name="connsiteY265" fmla="*/ 539563 h 1264110"/>
                <a:gd name="connsiteX266" fmla="*/ 122606 w 1143418"/>
                <a:gd name="connsiteY266" fmla="*/ 450680 h 1264110"/>
                <a:gd name="connsiteX267" fmla="*/ 165262 w 1143418"/>
                <a:gd name="connsiteY267" fmla="*/ 384733 h 1264110"/>
                <a:gd name="connsiteX268" fmla="*/ 172990 w 1143418"/>
                <a:gd name="connsiteY268" fmla="*/ 376012 h 1264110"/>
                <a:gd name="connsiteX269" fmla="*/ 698626 w 1143418"/>
                <a:gd name="connsiteY269" fmla="*/ 370426 h 1264110"/>
                <a:gd name="connsiteX270" fmla="*/ 706189 w 1143418"/>
                <a:gd name="connsiteY270" fmla="*/ 376909 h 1264110"/>
                <a:gd name="connsiteX271" fmla="*/ 700907 w 1143418"/>
                <a:gd name="connsiteY271" fmla="*/ 393716 h 1264110"/>
                <a:gd name="connsiteX272" fmla="*/ 683620 w 1143418"/>
                <a:gd name="connsiteY272" fmla="*/ 388434 h 1264110"/>
                <a:gd name="connsiteX273" fmla="*/ 688902 w 1143418"/>
                <a:gd name="connsiteY273" fmla="*/ 371147 h 1264110"/>
                <a:gd name="connsiteX274" fmla="*/ 698626 w 1143418"/>
                <a:gd name="connsiteY274" fmla="*/ 370426 h 1264110"/>
                <a:gd name="connsiteX275" fmla="*/ 669394 w 1143418"/>
                <a:gd name="connsiteY275" fmla="*/ 341212 h 1264110"/>
                <a:gd name="connsiteX276" fmla="*/ 675709 w 1143418"/>
                <a:gd name="connsiteY276" fmla="*/ 346495 h 1264110"/>
                <a:gd name="connsiteX277" fmla="*/ 670898 w 1143418"/>
                <a:gd name="connsiteY277" fmla="*/ 360584 h 1264110"/>
                <a:gd name="connsiteX278" fmla="*/ 656944 w 1143418"/>
                <a:gd name="connsiteY278" fmla="*/ 356211 h 1264110"/>
                <a:gd name="connsiteX279" fmla="*/ 661275 w 1143418"/>
                <a:gd name="connsiteY279" fmla="*/ 342123 h 1264110"/>
                <a:gd name="connsiteX280" fmla="*/ 669394 w 1143418"/>
                <a:gd name="connsiteY280" fmla="*/ 341212 h 1264110"/>
                <a:gd name="connsiteX281" fmla="*/ 571059 w 1143418"/>
                <a:gd name="connsiteY281" fmla="*/ 316463 h 1264110"/>
                <a:gd name="connsiteX282" fmla="*/ 576774 w 1143418"/>
                <a:gd name="connsiteY282" fmla="*/ 319734 h 1264110"/>
                <a:gd name="connsiteX283" fmla="*/ 601670 w 1143418"/>
                <a:gd name="connsiteY283" fmla="*/ 405028 h 1264110"/>
                <a:gd name="connsiteX284" fmla="*/ 577253 w 1143418"/>
                <a:gd name="connsiteY284" fmla="*/ 474988 h 1264110"/>
                <a:gd name="connsiteX285" fmla="*/ 532727 w 1143418"/>
                <a:gd name="connsiteY285" fmla="*/ 505175 h 1264110"/>
                <a:gd name="connsiteX286" fmla="*/ 492510 w 1143418"/>
                <a:gd name="connsiteY286" fmla="*/ 426591 h 1264110"/>
                <a:gd name="connsiteX287" fmla="*/ 537993 w 1143418"/>
                <a:gd name="connsiteY287" fmla="*/ 336026 h 1264110"/>
                <a:gd name="connsiteX288" fmla="*/ 556665 w 1143418"/>
                <a:gd name="connsiteY288" fmla="*/ 326922 h 1264110"/>
                <a:gd name="connsiteX289" fmla="*/ 527939 w 1143418"/>
                <a:gd name="connsiteY289" fmla="*/ 426111 h 1264110"/>
                <a:gd name="connsiteX290" fmla="*/ 549005 w 1143418"/>
                <a:gd name="connsiteY290" fmla="*/ 442883 h 1264110"/>
                <a:gd name="connsiteX291" fmla="*/ 564326 w 1143418"/>
                <a:gd name="connsiteY291" fmla="*/ 330276 h 1264110"/>
                <a:gd name="connsiteX292" fmla="*/ 571059 w 1143418"/>
                <a:gd name="connsiteY292" fmla="*/ 316463 h 1264110"/>
                <a:gd name="connsiteX293" fmla="*/ 516638 w 1143418"/>
                <a:gd name="connsiteY293" fmla="*/ 314873 h 1264110"/>
                <a:gd name="connsiteX294" fmla="*/ 506333 w 1143418"/>
                <a:gd name="connsiteY294" fmla="*/ 319957 h 1264110"/>
                <a:gd name="connsiteX295" fmla="*/ 467989 w 1143418"/>
                <a:gd name="connsiteY295" fmla="*/ 340533 h 1264110"/>
                <a:gd name="connsiteX296" fmla="*/ 396572 w 1143418"/>
                <a:gd name="connsiteY296" fmla="*/ 375464 h 1264110"/>
                <a:gd name="connsiteX297" fmla="*/ 372127 w 1143418"/>
                <a:gd name="connsiteY297" fmla="*/ 406567 h 1264110"/>
                <a:gd name="connsiteX298" fmla="*/ 428685 w 1143418"/>
                <a:gd name="connsiteY298" fmla="*/ 391255 h 1264110"/>
                <a:gd name="connsiteX299" fmla="*/ 515440 w 1143418"/>
                <a:gd name="connsiteY299" fmla="*/ 319478 h 1264110"/>
                <a:gd name="connsiteX300" fmla="*/ 516638 w 1143418"/>
                <a:gd name="connsiteY300" fmla="*/ 314873 h 1264110"/>
                <a:gd name="connsiteX301" fmla="*/ 186830 w 1143418"/>
                <a:gd name="connsiteY301" fmla="*/ 310786 h 1264110"/>
                <a:gd name="connsiteX302" fmla="*/ 220874 w 1143418"/>
                <a:gd name="connsiteY302" fmla="*/ 321201 h 1264110"/>
                <a:gd name="connsiteX303" fmla="*/ 146023 w 1143418"/>
                <a:gd name="connsiteY303" fmla="*/ 371333 h 1264110"/>
                <a:gd name="connsiteX304" fmla="*/ 58696 w 1143418"/>
                <a:gd name="connsiteY304" fmla="*/ 372288 h 1264110"/>
                <a:gd name="connsiteX305" fmla="*/ 186830 w 1143418"/>
                <a:gd name="connsiteY305" fmla="*/ 310786 h 1264110"/>
                <a:gd name="connsiteX306" fmla="*/ 146558 w 1143418"/>
                <a:gd name="connsiteY306" fmla="*/ 291742 h 1264110"/>
                <a:gd name="connsiteX307" fmla="*/ 170863 w 1143418"/>
                <a:gd name="connsiteY307" fmla="*/ 307107 h 1264110"/>
                <a:gd name="connsiteX308" fmla="*/ 101441 w 1143418"/>
                <a:gd name="connsiteY308" fmla="*/ 331103 h 1264110"/>
                <a:gd name="connsiteX309" fmla="*/ 32976 w 1143418"/>
                <a:gd name="connsiteY309" fmla="*/ 312866 h 1264110"/>
                <a:gd name="connsiteX310" fmla="*/ 146558 w 1143418"/>
                <a:gd name="connsiteY310" fmla="*/ 291742 h 1264110"/>
                <a:gd name="connsiteX311" fmla="*/ 529283 w 1143418"/>
                <a:gd name="connsiteY311" fmla="*/ 291328 h 1264110"/>
                <a:gd name="connsiteX312" fmla="*/ 536881 w 1143418"/>
                <a:gd name="connsiteY312" fmla="*/ 307091 h 1264110"/>
                <a:gd name="connsiteX313" fmla="*/ 416861 w 1143418"/>
                <a:gd name="connsiteY313" fmla="*/ 439694 h 1264110"/>
                <a:gd name="connsiteX314" fmla="*/ 401559 w 1143418"/>
                <a:gd name="connsiteY314" fmla="*/ 447803 h 1264110"/>
                <a:gd name="connsiteX315" fmla="*/ 407297 w 1143418"/>
                <a:gd name="connsiteY315" fmla="*/ 439217 h 1264110"/>
                <a:gd name="connsiteX316" fmla="*/ 374304 w 1143418"/>
                <a:gd name="connsiteY316" fmla="*/ 417752 h 1264110"/>
                <a:gd name="connsiteX317" fmla="*/ 329356 w 1143418"/>
                <a:gd name="connsiteY317" fmla="*/ 434447 h 1264110"/>
                <a:gd name="connsiteX318" fmla="*/ 314055 w 1143418"/>
                <a:gd name="connsiteY318" fmla="*/ 421092 h 1264110"/>
                <a:gd name="connsiteX319" fmla="*/ 337963 w 1143418"/>
                <a:gd name="connsiteY319" fmla="*/ 341912 h 1264110"/>
                <a:gd name="connsiteX320" fmla="*/ 456549 w 1143418"/>
                <a:gd name="connsiteY320" fmla="*/ 316154 h 1264110"/>
                <a:gd name="connsiteX321" fmla="*/ 518232 w 1143418"/>
                <a:gd name="connsiteY321" fmla="*/ 296121 h 1264110"/>
                <a:gd name="connsiteX322" fmla="*/ 529283 w 1143418"/>
                <a:gd name="connsiteY322" fmla="*/ 291328 h 1264110"/>
                <a:gd name="connsiteX323" fmla="*/ 562620 w 1143418"/>
                <a:gd name="connsiteY323" fmla="*/ 290025 h 1264110"/>
                <a:gd name="connsiteX324" fmla="*/ 570104 w 1143418"/>
                <a:gd name="connsiteY324" fmla="*/ 292078 h 1264110"/>
                <a:gd name="connsiteX325" fmla="*/ 698814 w 1143418"/>
                <a:gd name="connsiteY325" fmla="*/ 420134 h 1264110"/>
                <a:gd name="connsiteX326" fmla="*/ 693551 w 1143418"/>
                <a:gd name="connsiteY326" fmla="*/ 425868 h 1264110"/>
                <a:gd name="connsiteX327" fmla="*/ 560534 w 1143418"/>
                <a:gd name="connsiteY327" fmla="*/ 306890 h 1264110"/>
                <a:gd name="connsiteX328" fmla="*/ 562620 w 1143418"/>
                <a:gd name="connsiteY328" fmla="*/ 290025 h 1264110"/>
                <a:gd name="connsiteX329" fmla="*/ 354322 w 1143418"/>
                <a:gd name="connsiteY329" fmla="*/ 256547 h 1264110"/>
                <a:gd name="connsiteX330" fmla="*/ 325684 w 1143418"/>
                <a:gd name="connsiteY330" fmla="*/ 262349 h 1264110"/>
                <a:gd name="connsiteX331" fmla="*/ 329508 w 1143418"/>
                <a:gd name="connsiteY331" fmla="*/ 275747 h 1264110"/>
                <a:gd name="connsiteX332" fmla="*/ 351970 w 1143418"/>
                <a:gd name="connsiteY332" fmla="*/ 289623 h 1264110"/>
                <a:gd name="connsiteX333" fmla="*/ 433694 w 1143418"/>
                <a:gd name="connsiteY333" fmla="*/ 286273 h 1264110"/>
                <a:gd name="connsiteX334" fmla="*/ 433694 w 1143418"/>
                <a:gd name="connsiteY334" fmla="*/ 274311 h 1264110"/>
                <a:gd name="connsiteX335" fmla="*/ 354322 w 1143418"/>
                <a:gd name="connsiteY335" fmla="*/ 256547 h 1264110"/>
                <a:gd name="connsiteX336" fmla="*/ 23689 w 1143418"/>
                <a:gd name="connsiteY336" fmla="*/ 249782 h 1264110"/>
                <a:gd name="connsiteX337" fmla="*/ 127997 w 1143418"/>
                <a:gd name="connsiteY337" fmla="*/ 272420 h 1264110"/>
                <a:gd name="connsiteX338" fmla="*/ 71537 w 1143418"/>
                <a:gd name="connsiteY338" fmla="*/ 276754 h 1264110"/>
                <a:gd name="connsiteX339" fmla="*/ 23689 w 1143418"/>
                <a:gd name="connsiteY339" fmla="*/ 249782 h 1264110"/>
                <a:gd name="connsiteX340" fmla="*/ 51475 w 1143418"/>
                <a:gd name="connsiteY340" fmla="*/ 212973 h 1264110"/>
                <a:gd name="connsiteX341" fmla="*/ 54504 w 1143418"/>
                <a:gd name="connsiteY341" fmla="*/ 213823 h 1264110"/>
                <a:gd name="connsiteX342" fmla="*/ 85845 w 1143418"/>
                <a:gd name="connsiteY342" fmla="*/ 242044 h 1264110"/>
                <a:gd name="connsiteX343" fmla="*/ 63210 w 1143418"/>
                <a:gd name="connsiteY343" fmla="*/ 238948 h 1264110"/>
                <a:gd name="connsiteX344" fmla="*/ 36090 w 1143418"/>
                <a:gd name="connsiteY344" fmla="*/ 231619 h 1264110"/>
                <a:gd name="connsiteX345" fmla="*/ 400921 w 1143418"/>
                <a:gd name="connsiteY345" fmla="*/ 189645 h 1264110"/>
                <a:gd name="connsiteX346" fmla="*/ 449002 w 1143418"/>
                <a:gd name="connsiteY346" fmla="*/ 223696 h 1264110"/>
                <a:gd name="connsiteX347" fmla="*/ 501084 w 1143418"/>
                <a:gd name="connsiteY347" fmla="*/ 266784 h 1264110"/>
                <a:gd name="connsiteX348" fmla="*/ 502517 w 1143418"/>
                <a:gd name="connsiteY348" fmla="*/ 289286 h 1264110"/>
                <a:gd name="connsiteX349" fmla="*/ 405998 w 1143418"/>
                <a:gd name="connsiteY349" fmla="*/ 309872 h 1264110"/>
                <a:gd name="connsiteX350" fmla="*/ 300401 w 1143418"/>
                <a:gd name="connsiteY350" fmla="*/ 295988 h 1264110"/>
                <a:gd name="connsiteX351" fmla="*/ 263609 w 1143418"/>
                <a:gd name="connsiteY351" fmla="*/ 284977 h 1264110"/>
                <a:gd name="connsiteX352" fmla="*/ 268865 w 1143418"/>
                <a:gd name="connsiteY352" fmla="*/ 249549 h 1264110"/>
                <a:gd name="connsiteX353" fmla="*/ 348182 w 1143418"/>
                <a:gd name="connsiteY353" fmla="*/ 208376 h 1264110"/>
                <a:gd name="connsiteX354" fmla="*/ 400921 w 1143418"/>
                <a:gd name="connsiteY354" fmla="*/ 189645 h 1264110"/>
                <a:gd name="connsiteX355" fmla="*/ 89300 w 1143418"/>
                <a:gd name="connsiteY355" fmla="*/ 167129 h 1264110"/>
                <a:gd name="connsiteX356" fmla="*/ 93861 w 1143418"/>
                <a:gd name="connsiteY356" fmla="*/ 176660 h 1264110"/>
                <a:gd name="connsiteX357" fmla="*/ 93379 w 1143418"/>
                <a:gd name="connsiteY357" fmla="*/ 227755 h 1264110"/>
                <a:gd name="connsiteX358" fmla="*/ 71909 w 1143418"/>
                <a:gd name="connsiteY358" fmla="*/ 191165 h 1264110"/>
                <a:gd name="connsiteX359" fmla="*/ 71742 w 1143418"/>
                <a:gd name="connsiteY359" fmla="*/ 188409 h 1264110"/>
                <a:gd name="connsiteX360" fmla="*/ 102162 w 1143418"/>
                <a:gd name="connsiteY360" fmla="*/ 155797 h 1264110"/>
                <a:gd name="connsiteX361" fmla="*/ 115308 w 1143418"/>
                <a:gd name="connsiteY361" fmla="*/ 168413 h 1264110"/>
                <a:gd name="connsiteX362" fmla="*/ 131521 w 1143418"/>
                <a:gd name="connsiteY362" fmla="*/ 196628 h 1264110"/>
                <a:gd name="connsiteX363" fmla="*/ 135828 w 1143418"/>
                <a:gd name="connsiteY363" fmla="*/ 262763 h 1264110"/>
                <a:gd name="connsiteX364" fmla="*/ 100022 w 1143418"/>
                <a:gd name="connsiteY364" fmla="*/ 180746 h 1264110"/>
                <a:gd name="connsiteX365" fmla="*/ 95623 w 1143418"/>
                <a:gd name="connsiteY365" fmla="*/ 161192 h 1264110"/>
                <a:gd name="connsiteX366" fmla="*/ 127282 w 1143418"/>
                <a:gd name="connsiteY366" fmla="*/ 150596 h 1264110"/>
                <a:gd name="connsiteX367" fmla="*/ 187370 w 1143418"/>
                <a:gd name="connsiteY367" fmla="*/ 213763 h 1264110"/>
                <a:gd name="connsiteX368" fmla="*/ 202753 w 1143418"/>
                <a:gd name="connsiteY368" fmla="*/ 302772 h 1264110"/>
                <a:gd name="connsiteX369" fmla="*/ 127282 w 1143418"/>
                <a:gd name="connsiteY369" fmla="*/ 150596 h 1264110"/>
                <a:gd name="connsiteX370" fmla="*/ 747130 w 1143418"/>
                <a:gd name="connsiteY370" fmla="*/ 128810 h 1264110"/>
                <a:gd name="connsiteX371" fmla="*/ 781665 w 1143418"/>
                <a:gd name="connsiteY371" fmla="*/ 182875 h 1264110"/>
                <a:gd name="connsiteX372" fmla="*/ 746719 w 1143418"/>
                <a:gd name="connsiteY372" fmla="*/ 230274 h 1264110"/>
                <a:gd name="connsiteX373" fmla="*/ 754379 w 1143418"/>
                <a:gd name="connsiteY373" fmla="*/ 258522 h 1264110"/>
                <a:gd name="connsiteX374" fmla="*/ 718475 w 1143418"/>
                <a:gd name="connsiteY374" fmla="*/ 330818 h 1264110"/>
                <a:gd name="connsiteX375" fmla="*/ 587306 w 1143418"/>
                <a:gd name="connsiteY375" fmla="*/ 292994 h 1264110"/>
                <a:gd name="connsiteX376" fmla="*/ 590178 w 1143418"/>
                <a:gd name="connsiteY376" fmla="*/ 275758 h 1264110"/>
                <a:gd name="connsiteX377" fmla="*/ 646188 w 1143418"/>
                <a:gd name="connsiteY377" fmla="*/ 295388 h 1264110"/>
                <a:gd name="connsiteX378" fmla="*/ 707943 w 1143418"/>
                <a:gd name="connsiteY378" fmla="*/ 252777 h 1264110"/>
                <a:gd name="connsiteX379" fmla="*/ 686879 w 1143418"/>
                <a:gd name="connsiteY379" fmla="*/ 230753 h 1264110"/>
                <a:gd name="connsiteX380" fmla="*/ 574859 w 1143418"/>
                <a:gd name="connsiteY380" fmla="*/ 269534 h 1264110"/>
                <a:gd name="connsiteX381" fmla="*/ 572944 w 1143418"/>
                <a:gd name="connsiteY381" fmla="*/ 243201 h 1264110"/>
                <a:gd name="connsiteX382" fmla="*/ 716081 w 1143418"/>
                <a:gd name="connsiteY382" fmla="*/ 134997 h 1264110"/>
                <a:gd name="connsiteX383" fmla="*/ 747130 w 1143418"/>
                <a:gd name="connsiteY383" fmla="*/ 128810 h 1264110"/>
                <a:gd name="connsiteX384" fmla="*/ 450018 w 1143418"/>
                <a:gd name="connsiteY384" fmla="*/ 88675 h 1264110"/>
                <a:gd name="connsiteX385" fmla="*/ 453863 w 1143418"/>
                <a:gd name="connsiteY385" fmla="*/ 105378 h 1264110"/>
                <a:gd name="connsiteX386" fmla="*/ 513825 w 1143418"/>
                <a:gd name="connsiteY386" fmla="*/ 216520 h 1264110"/>
                <a:gd name="connsiteX387" fmla="*/ 528216 w 1143418"/>
                <a:gd name="connsiteY387" fmla="*/ 223676 h 1264110"/>
                <a:gd name="connsiteX388" fmla="*/ 536850 w 1143418"/>
                <a:gd name="connsiteY388" fmla="*/ 164050 h 1264110"/>
                <a:gd name="connsiteX389" fmla="*/ 508069 w 1143418"/>
                <a:gd name="connsiteY389" fmla="*/ 92976 h 1264110"/>
                <a:gd name="connsiteX390" fmla="*/ 456741 w 1143418"/>
                <a:gd name="connsiteY390" fmla="*/ 88682 h 1264110"/>
                <a:gd name="connsiteX391" fmla="*/ 450018 w 1143418"/>
                <a:gd name="connsiteY391" fmla="*/ 88675 h 1264110"/>
                <a:gd name="connsiteX392" fmla="*/ 651059 w 1143418"/>
                <a:gd name="connsiteY392" fmla="*/ 77757 h 1264110"/>
                <a:gd name="connsiteX393" fmla="*/ 639472 w 1143418"/>
                <a:gd name="connsiteY393" fmla="*/ 89705 h 1264110"/>
                <a:gd name="connsiteX394" fmla="*/ 592646 w 1143418"/>
                <a:gd name="connsiteY394" fmla="*/ 197240 h 1264110"/>
                <a:gd name="connsiteX395" fmla="*/ 595035 w 1143418"/>
                <a:gd name="connsiteY395" fmla="*/ 201542 h 1264110"/>
                <a:gd name="connsiteX396" fmla="*/ 654762 w 1143418"/>
                <a:gd name="connsiteY396" fmla="*/ 94484 h 1264110"/>
                <a:gd name="connsiteX397" fmla="*/ 651059 w 1143418"/>
                <a:gd name="connsiteY397" fmla="*/ 77757 h 1264110"/>
                <a:gd name="connsiteX398" fmla="*/ 416415 w 1143418"/>
                <a:gd name="connsiteY398" fmla="*/ 36649 h 1264110"/>
                <a:gd name="connsiteX399" fmla="*/ 424361 w 1143418"/>
                <a:gd name="connsiteY399" fmla="*/ 39164 h 1264110"/>
                <a:gd name="connsiteX400" fmla="*/ 513905 w 1143418"/>
                <a:gd name="connsiteY400" fmla="*/ 53495 h 1264110"/>
                <a:gd name="connsiteX401" fmla="*/ 576155 w 1143418"/>
                <a:gd name="connsiteY401" fmla="*/ 138526 h 1264110"/>
                <a:gd name="connsiteX402" fmla="*/ 543115 w 1143418"/>
                <a:gd name="connsiteY402" fmla="*/ 252219 h 1264110"/>
                <a:gd name="connsiteX403" fmla="*/ 527313 w 1143418"/>
                <a:gd name="connsiteY403" fmla="*/ 266551 h 1264110"/>
                <a:gd name="connsiteX404" fmla="*/ 456923 w 1143418"/>
                <a:gd name="connsiteY404" fmla="*/ 196328 h 1264110"/>
                <a:gd name="connsiteX405" fmla="*/ 411432 w 1143418"/>
                <a:gd name="connsiteY405" fmla="*/ 54451 h 1264110"/>
                <a:gd name="connsiteX406" fmla="*/ 416415 w 1143418"/>
                <a:gd name="connsiteY406" fmla="*/ 36649 h 1264110"/>
                <a:gd name="connsiteX407" fmla="*/ 664218 w 1143418"/>
                <a:gd name="connsiteY407" fmla="*/ 208 h 1264110"/>
                <a:gd name="connsiteX408" fmla="*/ 670717 w 1143418"/>
                <a:gd name="connsiteY408" fmla="*/ 20619 h 1264110"/>
                <a:gd name="connsiteX409" fmla="*/ 678830 w 1143418"/>
                <a:gd name="connsiteY409" fmla="*/ 94591 h 1264110"/>
                <a:gd name="connsiteX410" fmla="*/ 637311 w 1143418"/>
                <a:gd name="connsiteY410" fmla="*/ 183357 h 1264110"/>
                <a:gd name="connsiteX411" fmla="*/ 583860 w 1143418"/>
                <a:gd name="connsiteY411" fmla="*/ 222491 h 1264110"/>
                <a:gd name="connsiteX412" fmla="*/ 576702 w 1143418"/>
                <a:gd name="connsiteY412" fmla="*/ 205310 h 1264110"/>
                <a:gd name="connsiteX413" fmla="*/ 588155 w 1143418"/>
                <a:gd name="connsiteY413" fmla="*/ 106044 h 1264110"/>
                <a:gd name="connsiteX414" fmla="*/ 619176 w 1143418"/>
                <a:gd name="connsiteY414" fmla="*/ 32550 h 1264110"/>
                <a:gd name="connsiteX415" fmla="*/ 647809 w 1143418"/>
                <a:gd name="connsiteY415" fmla="*/ 6779 h 1264110"/>
                <a:gd name="connsiteX416" fmla="*/ 658502 w 1143418"/>
                <a:gd name="connsiteY416" fmla="*/ 753 h 1264110"/>
                <a:gd name="connsiteX417" fmla="*/ 664218 w 1143418"/>
                <a:gd name="connsiteY417" fmla="*/ 208 h 12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1143418" h="1264110">
                  <a:moveTo>
                    <a:pt x="844303" y="1251427"/>
                  </a:moveTo>
                  <a:lnTo>
                    <a:pt x="853322" y="1252890"/>
                  </a:lnTo>
                  <a:lnTo>
                    <a:pt x="832651" y="1264110"/>
                  </a:lnTo>
                  <a:lnTo>
                    <a:pt x="833595" y="1258691"/>
                  </a:lnTo>
                  <a:cubicBezTo>
                    <a:pt x="836198" y="1254881"/>
                    <a:pt x="840103" y="1252380"/>
                    <a:pt x="844303" y="1251427"/>
                  </a:cubicBezTo>
                  <a:close/>
                  <a:moveTo>
                    <a:pt x="803678" y="1189093"/>
                  </a:moveTo>
                  <a:cubicBezTo>
                    <a:pt x="807905" y="1188199"/>
                    <a:pt x="812430" y="1188914"/>
                    <a:pt x="816240" y="1191295"/>
                  </a:cubicBezTo>
                  <a:cubicBezTo>
                    <a:pt x="824337" y="1196535"/>
                    <a:pt x="826719" y="1207013"/>
                    <a:pt x="821479" y="1214634"/>
                  </a:cubicBezTo>
                  <a:cubicBezTo>
                    <a:pt x="816240" y="1222731"/>
                    <a:pt x="805762" y="1225112"/>
                    <a:pt x="798141" y="1219873"/>
                  </a:cubicBezTo>
                  <a:cubicBezTo>
                    <a:pt x="790044" y="1214634"/>
                    <a:pt x="788139" y="1204155"/>
                    <a:pt x="792902" y="1196535"/>
                  </a:cubicBezTo>
                  <a:cubicBezTo>
                    <a:pt x="795521" y="1192486"/>
                    <a:pt x="799451" y="1189986"/>
                    <a:pt x="803678" y="1189093"/>
                  </a:cubicBezTo>
                  <a:close/>
                  <a:moveTo>
                    <a:pt x="880488" y="1158803"/>
                  </a:moveTo>
                  <a:cubicBezTo>
                    <a:pt x="883636" y="1159324"/>
                    <a:pt x="886731" y="1160455"/>
                    <a:pt x="889589" y="1162242"/>
                  </a:cubicBezTo>
                  <a:cubicBezTo>
                    <a:pt x="900544" y="1169386"/>
                    <a:pt x="903878" y="1184627"/>
                    <a:pt x="896734" y="1196059"/>
                  </a:cubicBezTo>
                  <a:cubicBezTo>
                    <a:pt x="889589" y="1207490"/>
                    <a:pt x="874348" y="1210823"/>
                    <a:pt x="862917" y="1203203"/>
                  </a:cubicBezTo>
                  <a:cubicBezTo>
                    <a:pt x="851486" y="1196059"/>
                    <a:pt x="848152" y="1180817"/>
                    <a:pt x="855772" y="1169386"/>
                  </a:cubicBezTo>
                  <a:cubicBezTo>
                    <a:pt x="859345" y="1163909"/>
                    <a:pt x="864941" y="1160337"/>
                    <a:pt x="871073" y="1159027"/>
                  </a:cubicBezTo>
                  <a:cubicBezTo>
                    <a:pt x="874139" y="1158372"/>
                    <a:pt x="877340" y="1158283"/>
                    <a:pt x="880488" y="1158803"/>
                  </a:cubicBezTo>
                  <a:close/>
                  <a:moveTo>
                    <a:pt x="964000" y="1121511"/>
                  </a:moveTo>
                  <a:cubicBezTo>
                    <a:pt x="968305" y="1120602"/>
                    <a:pt x="972914" y="1121329"/>
                    <a:pt x="976795" y="1123997"/>
                  </a:cubicBezTo>
                  <a:cubicBezTo>
                    <a:pt x="985042" y="1129334"/>
                    <a:pt x="987468" y="1140006"/>
                    <a:pt x="982132" y="1147768"/>
                  </a:cubicBezTo>
                  <a:cubicBezTo>
                    <a:pt x="976795" y="1155530"/>
                    <a:pt x="966123" y="1157955"/>
                    <a:pt x="958361" y="1153104"/>
                  </a:cubicBezTo>
                  <a:cubicBezTo>
                    <a:pt x="950114" y="1147768"/>
                    <a:pt x="948173" y="1137096"/>
                    <a:pt x="953024" y="1128849"/>
                  </a:cubicBezTo>
                  <a:cubicBezTo>
                    <a:pt x="955693" y="1124967"/>
                    <a:pt x="959695" y="1122421"/>
                    <a:pt x="964000" y="1121511"/>
                  </a:cubicBezTo>
                  <a:close/>
                  <a:moveTo>
                    <a:pt x="715147" y="1082217"/>
                  </a:moveTo>
                  <a:cubicBezTo>
                    <a:pt x="719433" y="1081307"/>
                    <a:pt x="724077" y="1082035"/>
                    <a:pt x="728126" y="1084703"/>
                  </a:cubicBezTo>
                  <a:cubicBezTo>
                    <a:pt x="735747" y="1089554"/>
                    <a:pt x="738128" y="1100226"/>
                    <a:pt x="732889" y="1108473"/>
                  </a:cubicBezTo>
                  <a:cubicBezTo>
                    <a:pt x="727650" y="1116235"/>
                    <a:pt x="717171" y="1118661"/>
                    <a:pt x="709551" y="1113325"/>
                  </a:cubicBezTo>
                  <a:cubicBezTo>
                    <a:pt x="701453" y="1108473"/>
                    <a:pt x="699548" y="1097316"/>
                    <a:pt x="704311" y="1089554"/>
                  </a:cubicBezTo>
                  <a:cubicBezTo>
                    <a:pt x="706931" y="1085673"/>
                    <a:pt x="710860" y="1083126"/>
                    <a:pt x="715147" y="1082217"/>
                  </a:cubicBezTo>
                  <a:close/>
                  <a:moveTo>
                    <a:pt x="1082756" y="1075707"/>
                  </a:moveTo>
                  <a:lnTo>
                    <a:pt x="1065012" y="1097213"/>
                  </a:lnTo>
                  <a:lnTo>
                    <a:pt x="1067246" y="1085748"/>
                  </a:lnTo>
                  <a:cubicBezTo>
                    <a:pt x="1069925" y="1081406"/>
                    <a:pt x="1073744" y="1078218"/>
                    <a:pt x="1078047" y="1076310"/>
                  </a:cubicBezTo>
                  <a:close/>
                  <a:moveTo>
                    <a:pt x="832705" y="1025189"/>
                  </a:moveTo>
                  <a:cubicBezTo>
                    <a:pt x="836845" y="1025963"/>
                    <a:pt x="840903" y="1027570"/>
                    <a:pt x="844631" y="1030071"/>
                  </a:cubicBezTo>
                  <a:cubicBezTo>
                    <a:pt x="859541" y="1039597"/>
                    <a:pt x="863869" y="1059124"/>
                    <a:pt x="854250" y="1073890"/>
                  </a:cubicBezTo>
                  <a:cubicBezTo>
                    <a:pt x="844631" y="1088655"/>
                    <a:pt x="824431" y="1092941"/>
                    <a:pt x="809520" y="1083415"/>
                  </a:cubicBezTo>
                  <a:cubicBezTo>
                    <a:pt x="794611" y="1073890"/>
                    <a:pt x="790282" y="1053885"/>
                    <a:pt x="799901" y="1039120"/>
                  </a:cubicBezTo>
                  <a:cubicBezTo>
                    <a:pt x="807116" y="1028046"/>
                    <a:pt x="820282" y="1022867"/>
                    <a:pt x="832705" y="1025189"/>
                  </a:cubicBezTo>
                  <a:close/>
                  <a:moveTo>
                    <a:pt x="1002095" y="1013541"/>
                  </a:moveTo>
                  <a:cubicBezTo>
                    <a:pt x="1006198" y="1014245"/>
                    <a:pt x="1010226" y="1015758"/>
                    <a:pt x="1013953" y="1018132"/>
                  </a:cubicBezTo>
                  <a:cubicBezTo>
                    <a:pt x="1028863" y="1027626"/>
                    <a:pt x="1033192" y="1047090"/>
                    <a:pt x="1023573" y="1061807"/>
                  </a:cubicBezTo>
                  <a:cubicBezTo>
                    <a:pt x="1013953" y="1076998"/>
                    <a:pt x="993753" y="1080796"/>
                    <a:pt x="978843" y="1071301"/>
                  </a:cubicBezTo>
                  <a:cubicBezTo>
                    <a:pt x="963933" y="1061807"/>
                    <a:pt x="959604" y="1042343"/>
                    <a:pt x="969223" y="1027626"/>
                  </a:cubicBezTo>
                  <a:cubicBezTo>
                    <a:pt x="976799" y="1016589"/>
                    <a:pt x="989785" y="1011426"/>
                    <a:pt x="1002095" y="1013541"/>
                  </a:cubicBezTo>
                  <a:close/>
                  <a:moveTo>
                    <a:pt x="768350" y="987714"/>
                  </a:moveTo>
                  <a:cubicBezTo>
                    <a:pt x="770162" y="987347"/>
                    <a:pt x="772095" y="987715"/>
                    <a:pt x="773787" y="988939"/>
                  </a:cubicBezTo>
                  <a:cubicBezTo>
                    <a:pt x="777170" y="990899"/>
                    <a:pt x="778137" y="995798"/>
                    <a:pt x="776203" y="999227"/>
                  </a:cubicBezTo>
                  <a:cubicBezTo>
                    <a:pt x="773787" y="1002656"/>
                    <a:pt x="769437" y="1003636"/>
                    <a:pt x="766054" y="1001187"/>
                  </a:cubicBezTo>
                  <a:cubicBezTo>
                    <a:pt x="762671" y="999227"/>
                    <a:pt x="761704" y="994328"/>
                    <a:pt x="763638" y="990899"/>
                  </a:cubicBezTo>
                  <a:cubicBezTo>
                    <a:pt x="764846" y="989184"/>
                    <a:pt x="766537" y="988082"/>
                    <a:pt x="768350" y="987714"/>
                  </a:cubicBezTo>
                  <a:close/>
                  <a:moveTo>
                    <a:pt x="940292" y="966322"/>
                  </a:moveTo>
                  <a:cubicBezTo>
                    <a:pt x="942324" y="965900"/>
                    <a:pt x="944529" y="966262"/>
                    <a:pt x="946387" y="967468"/>
                  </a:cubicBezTo>
                  <a:cubicBezTo>
                    <a:pt x="950102" y="969879"/>
                    <a:pt x="951031" y="975184"/>
                    <a:pt x="948709" y="979042"/>
                  </a:cubicBezTo>
                  <a:cubicBezTo>
                    <a:pt x="946387" y="982900"/>
                    <a:pt x="941279" y="984346"/>
                    <a:pt x="937564" y="981453"/>
                  </a:cubicBezTo>
                  <a:cubicBezTo>
                    <a:pt x="933849" y="979042"/>
                    <a:pt x="932456" y="973737"/>
                    <a:pt x="935242" y="969879"/>
                  </a:cubicBezTo>
                  <a:cubicBezTo>
                    <a:pt x="936403" y="967950"/>
                    <a:pt x="938261" y="966744"/>
                    <a:pt x="940292" y="966322"/>
                  </a:cubicBezTo>
                  <a:close/>
                  <a:moveTo>
                    <a:pt x="1123397" y="942537"/>
                  </a:moveTo>
                  <a:cubicBezTo>
                    <a:pt x="1126545" y="943117"/>
                    <a:pt x="1129641" y="944338"/>
                    <a:pt x="1132499" y="946243"/>
                  </a:cubicBezTo>
                  <a:cubicBezTo>
                    <a:pt x="1143453" y="953387"/>
                    <a:pt x="1146787" y="968629"/>
                    <a:pt x="1139643" y="980060"/>
                  </a:cubicBezTo>
                  <a:cubicBezTo>
                    <a:pt x="1132023" y="991015"/>
                    <a:pt x="1117257" y="994349"/>
                    <a:pt x="1105826" y="987204"/>
                  </a:cubicBezTo>
                  <a:cubicBezTo>
                    <a:pt x="1094395" y="980060"/>
                    <a:pt x="1091061" y="964818"/>
                    <a:pt x="1098682" y="953387"/>
                  </a:cubicBezTo>
                  <a:cubicBezTo>
                    <a:pt x="1104040" y="944814"/>
                    <a:pt x="1113953" y="940796"/>
                    <a:pt x="1123397" y="942537"/>
                  </a:cubicBezTo>
                  <a:close/>
                  <a:moveTo>
                    <a:pt x="894173" y="910037"/>
                  </a:moveTo>
                  <a:cubicBezTo>
                    <a:pt x="898401" y="909128"/>
                    <a:pt x="902926" y="909855"/>
                    <a:pt x="906736" y="912523"/>
                  </a:cubicBezTo>
                  <a:cubicBezTo>
                    <a:pt x="914356" y="917375"/>
                    <a:pt x="916738" y="928047"/>
                    <a:pt x="911975" y="936294"/>
                  </a:cubicBezTo>
                  <a:cubicBezTo>
                    <a:pt x="906736" y="944056"/>
                    <a:pt x="896258" y="946481"/>
                    <a:pt x="888160" y="941145"/>
                  </a:cubicBezTo>
                  <a:cubicBezTo>
                    <a:pt x="880540" y="936294"/>
                    <a:pt x="878158" y="925622"/>
                    <a:pt x="883398" y="917375"/>
                  </a:cubicBezTo>
                  <a:cubicBezTo>
                    <a:pt x="886017" y="913493"/>
                    <a:pt x="889947" y="910947"/>
                    <a:pt x="894173" y="910037"/>
                  </a:cubicBezTo>
                  <a:close/>
                  <a:moveTo>
                    <a:pt x="1022334" y="882319"/>
                  </a:moveTo>
                  <a:cubicBezTo>
                    <a:pt x="1024623" y="881837"/>
                    <a:pt x="1027152" y="882198"/>
                    <a:pt x="1029321" y="883644"/>
                  </a:cubicBezTo>
                  <a:cubicBezTo>
                    <a:pt x="1033657" y="886053"/>
                    <a:pt x="1034621" y="891835"/>
                    <a:pt x="1032212" y="896171"/>
                  </a:cubicBezTo>
                  <a:cubicBezTo>
                    <a:pt x="1029321" y="900508"/>
                    <a:pt x="1023538" y="901472"/>
                    <a:pt x="1019202" y="898580"/>
                  </a:cubicBezTo>
                  <a:cubicBezTo>
                    <a:pt x="1015347" y="896171"/>
                    <a:pt x="1013902" y="890389"/>
                    <a:pt x="1016793" y="886053"/>
                  </a:cubicBezTo>
                  <a:cubicBezTo>
                    <a:pt x="1017998" y="884126"/>
                    <a:pt x="1020045" y="882800"/>
                    <a:pt x="1022334" y="882319"/>
                  </a:cubicBezTo>
                  <a:close/>
                  <a:moveTo>
                    <a:pt x="1024342" y="792162"/>
                  </a:moveTo>
                  <a:cubicBezTo>
                    <a:pt x="1028543" y="791209"/>
                    <a:pt x="1033040" y="791924"/>
                    <a:pt x="1036826" y="794544"/>
                  </a:cubicBezTo>
                  <a:cubicBezTo>
                    <a:pt x="1044873" y="799783"/>
                    <a:pt x="1046766" y="810261"/>
                    <a:pt x="1042033" y="817882"/>
                  </a:cubicBezTo>
                  <a:cubicBezTo>
                    <a:pt x="1036826" y="825502"/>
                    <a:pt x="1026413" y="827884"/>
                    <a:pt x="1018840" y="823121"/>
                  </a:cubicBezTo>
                  <a:cubicBezTo>
                    <a:pt x="1010794" y="817882"/>
                    <a:pt x="1008900" y="807404"/>
                    <a:pt x="1013633" y="799783"/>
                  </a:cubicBezTo>
                  <a:cubicBezTo>
                    <a:pt x="1016237" y="795735"/>
                    <a:pt x="1020142" y="793115"/>
                    <a:pt x="1024342" y="792162"/>
                  </a:cubicBezTo>
                  <a:close/>
                  <a:moveTo>
                    <a:pt x="263740" y="752868"/>
                  </a:moveTo>
                  <a:cubicBezTo>
                    <a:pt x="268027" y="751439"/>
                    <a:pt x="272314" y="753344"/>
                    <a:pt x="273743" y="757631"/>
                  </a:cubicBezTo>
                  <a:cubicBezTo>
                    <a:pt x="275171" y="761441"/>
                    <a:pt x="273266" y="765728"/>
                    <a:pt x="269456" y="767157"/>
                  </a:cubicBezTo>
                  <a:cubicBezTo>
                    <a:pt x="265645" y="768585"/>
                    <a:pt x="260883" y="766680"/>
                    <a:pt x="259454" y="762870"/>
                  </a:cubicBezTo>
                  <a:cubicBezTo>
                    <a:pt x="258025" y="759059"/>
                    <a:pt x="259930" y="754297"/>
                    <a:pt x="263740" y="752868"/>
                  </a:cubicBezTo>
                  <a:close/>
                  <a:moveTo>
                    <a:pt x="246273" y="739343"/>
                  </a:moveTo>
                  <a:cubicBezTo>
                    <a:pt x="249082" y="737865"/>
                    <a:pt x="252826" y="739835"/>
                    <a:pt x="253763" y="742792"/>
                  </a:cubicBezTo>
                  <a:cubicBezTo>
                    <a:pt x="255167" y="746241"/>
                    <a:pt x="253295" y="749690"/>
                    <a:pt x="250486" y="751168"/>
                  </a:cubicBezTo>
                  <a:cubicBezTo>
                    <a:pt x="247210" y="752154"/>
                    <a:pt x="243933" y="750675"/>
                    <a:pt x="242529" y="747226"/>
                  </a:cubicBezTo>
                  <a:cubicBezTo>
                    <a:pt x="241593" y="744270"/>
                    <a:pt x="242997" y="740328"/>
                    <a:pt x="246273" y="739343"/>
                  </a:cubicBezTo>
                  <a:close/>
                  <a:moveTo>
                    <a:pt x="272075" y="726910"/>
                  </a:moveTo>
                  <a:cubicBezTo>
                    <a:pt x="276838" y="725005"/>
                    <a:pt x="282077" y="727863"/>
                    <a:pt x="283983" y="732625"/>
                  </a:cubicBezTo>
                  <a:cubicBezTo>
                    <a:pt x="285888" y="737389"/>
                    <a:pt x="283506" y="742628"/>
                    <a:pt x="278743" y="744533"/>
                  </a:cubicBezTo>
                  <a:cubicBezTo>
                    <a:pt x="273504" y="746438"/>
                    <a:pt x="268265" y="744056"/>
                    <a:pt x="266360" y="739294"/>
                  </a:cubicBezTo>
                  <a:cubicBezTo>
                    <a:pt x="264455" y="734054"/>
                    <a:pt x="266836" y="728815"/>
                    <a:pt x="272075" y="726910"/>
                  </a:cubicBezTo>
                  <a:close/>
                  <a:moveTo>
                    <a:pt x="236511" y="715522"/>
                  </a:moveTo>
                  <a:cubicBezTo>
                    <a:pt x="241219" y="713574"/>
                    <a:pt x="246870" y="716009"/>
                    <a:pt x="248283" y="720881"/>
                  </a:cubicBezTo>
                  <a:cubicBezTo>
                    <a:pt x="250166" y="725752"/>
                    <a:pt x="247812" y="731597"/>
                    <a:pt x="243103" y="733058"/>
                  </a:cubicBezTo>
                  <a:cubicBezTo>
                    <a:pt x="238394" y="735007"/>
                    <a:pt x="232743" y="732571"/>
                    <a:pt x="231331" y="727700"/>
                  </a:cubicBezTo>
                  <a:cubicBezTo>
                    <a:pt x="229447" y="722829"/>
                    <a:pt x="231802" y="716984"/>
                    <a:pt x="236511" y="715522"/>
                  </a:cubicBezTo>
                  <a:close/>
                  <a:moveTo>
                    <a:pt x="269217" y="700714"/>
                  </a:moveTo>
                  <a:cubicBezTo>
                    <a:pt x="273028" y="699285"/>
                    <a:pt x="277315" y="701190"/>
                    <a:pt x="278743" y="705001"/>
                  </a:cubicBezTo>
                  <a:cubicBezTo>
                    <a:pt x="280172" y="708811"/>
                    <a:pt x="278267" y="713574"/>
                    <a:pt x="274457" y="715003"/>
                  </a:cubicBezTo>
                  <a:cubicBezTo>
                    <a:pt x="270646" y="716432"/>
                    <a:pt x="265883" y="714527"/>
                    <a:pt x="264455" y="710240"/>
                  </a:cubicBezTo>
                  <a:cubicBezTo>
                    <a:pt x="263026" y="706429"/>
                    <a:pt x="264931" y="702143"/>
                    <a:pt x="269217" y="700714"/>
                  </a:cubicBezTo>
                  <a:close/>
                  <a:moveTo>
                    <a:pt x="234448" y="685710"/>
                  </a:moveTo>
                  <a:cubicBezTo>
                    <a:pt x="238735" y="684282"/>
                    <a:pt x="243021" y="686187"/>
                    <a:pt x="244450" y="689997"/>
                  </a:cubicBezTo>
                  <a:cubicBezTo>
                    <a:pt x="245879" y="694284"/>
                    <a:pt x="243974" y="698570"/>
                    <a:pt x="240164" y="699999"/>
                  </a:cubicBezTo>
                  <a:cubicBezTo>
                    <a:pt x="235877" y="701428"/>
                    <a:pt x="231590" y="699523"/>
                    <a:pt x="230162" y="695713"/>
                  </a:cubicBezTo>
                  <a:cubicBezTo>
                    <a:pt x="228733" y="691426"/>
                    <a:pt x="230638" y="687139"/>
                    <a:pt x="234448" y="685710"/>
                  </a:cubicBezTo>
                  <a:close/>
                  <a:moveTo>
                    <a:pt x="288363" y="611496"/>
                  </a:moveTo>
                  <a:cubicBezTo>
                    <a:pt x="291184" y="611929"/>
                    <a:pt x="294200" y="612856"/>
                    <a:pt x="296947" y="614291"/>
                  </a:cubicBezTo>
                  <a:cubicBezTo>
                    <a:pt x="326569" y="623857"/>
                    <a:pt x="354280" y="637729"/>
                    <a:pt x="380557" y="636772"/>
                  </a:cubicBezTo>
                  <a:cubicBezTo>
                    <a:pt x="417345" y="636772"/>
                    <a:pt x="414478" y="690342"/>
                    <a:pt x="407789" y="707083"/>
                  </a:cubicBezTo>
                  <a:cubicBezTo>
                    <a:pt x="398234" y="721432"/>
                    <a:pt x="378168" y="719998"/>
                    <a:pt x="362879" y="718563"/>
                  </a:cubicBezTo>
                  <a:cubicBezTo>
                    <a:pt x="343290" y="716649"/>
                    <a:pt x="324180" y="710431"/>
                    <a:pt x="304591" y="693691"/>
                  </a:cubicBezTo>
                  <a:cubicBezTo>
                    <a:pt x="284525" y="675514"/>
                    <a:pt x="272103" y="650642"/>
                    <a:pt x="264937" y="629597"/>
                  </a:cubicBezTo>
                  <a:cubicBezTo>
                    <a:pt x="263026" y="619074"/>
                    <a:pt x="275925" y="620509"/>
                    <a:pt x="278315" y="627206"/>
                  </a:cubicBezTo>
                  <a:cubicBezTo>
                    <a:pt x="295514" y="677428"/>
                    <a:pt x="325135" y="689385"/>
                    <a:pt x="358579" y="682211"/>
                  </a:cubicBezTo>
                  <a:cubicBezTo>
                    <a:pt x="374346" y="679341"/>
                    <a:pt x="377690" y="672166"/>
                    <a:pt x="360013" y="658774"/>
                  </a:cubicBezTo>
                  <a:cubicBezTo>
                    <a:pt x="331824" y="648251"/>
                    <a:pt x="301725" y="635815"/>
                    <a:pt x="280703" y="620509"/>
                  </a:cubicBezTo>
                  <a:cubicBezTo>
                    <a:pt x="275687" y="615726"/>
                    <a:pt x="277000" y="612736"/>
                    <a:pt x="280942" y="611660"/>
                  </a:cubicBezTo>
                  <a:cubicBezTo>
                    <a:pt x="282913" y="611122"/>
                    <a:pt x="285541" y="611062"/>
                    <a:pt x="288363" y="611496"/>
                  </a:cubicBezTo>
                  <a:close/>
                  <a:moveTo>
                    <a:pt x="259204" y="604097"/>
                  </a:moveTo>
                  <a:cubicBezTo>
                    <a:pt x="262565" y="604157"/>
                    <a:pt x="265621" y="606904"/>
                    <a:pt x="264643" y="613115"/>
                  </a:cubicBezTo>
                  <a:cubicBezTo>
                    <a:pt x="250956" y="663284"/>
                    <a:pt x="255844" y="704374"/>
                    <a:pt x="264643" y="744509"/>
                  </a:cubicBezTo>
                  <a:cubicBezTo>
                    <a:pt x="266109" y="752154"/>
                    <a:pt x="260243" y="750720"/>
                    <a:pt x="258777" y="744987"/>
                  </a:cubicBezTo>
                  <a:cubicBezTo>
                    <a:pt x="249000" y="703896"/>
                    <a:pt x="238735" y="661850"/>
                    <a:pt x="251933" y="611204"/>
                  </a:cubicBezTo>
                  <a:cubicBezTo>
                    <a:pt x="252178" y="606665"/>
                    <a:pt x="255844" y="604037"/>
                    <a:pt x="259204" y="604097"/>
                  </a:cubicBezTo>
                  <a:close/>
                  <a:moveTo>
                    <a:pt x="602088" y="593540"/>
                  </a:moveTo>
                  <a:cubicBezTo>
                    <a:pt x="618074" y="593059"/>
                    <a:pt x="634153" y="620171"/>
                    <a:pt x="650967" y="630699"/>
                  </a:cubicBezTo>
                  <a:cubicBezTo>
                    <a:pt x="638957" y="630699"/>
                    <a:pt x="629348" y="628774"/>
                    <a:pt x="618299" y="622036"/>
                  </a:cubicBezTo>
                  <a:cubicBezTo>
                    <a:pt x="605329" y="614335"/>
                    <a:pt x="601966" y="601821"/>
                    <a:pt x="595240" y="595564"/>
                  </a:cubicBezTo>
                  <a:cubicBezTo>
                    <a:pt x="597522" y="594240"/>
                    <a:pt x="599804" y="593608"/>
                    <a:pt x="602088" y="593540"/>
                  </a:cubicBezTo>
                  <a:close/>
                  <a:moveTo>
                    <a:pt x="233202" y="588040"/>
                  </a:moveTo>
                  <a:cubicBezTo>
                    <a:pt x="241796" y="589896"/>
                    <a:pt x="245745" y="597856"/>
                    <a:pt x="236770" y="602866"/>
                  </a:cubicBezTo>
                  <a:cubicBezTo>
                    <a:pt x="211879" y="620040"/>
                    <a:pt x="186031" y="633874"/>
                    <a:pt x="160182" y="645323"/>
                  </a:cubicBezTo>
                  <a:cubicBezTo>
                    <a:pt x="141993" y="652956"/>
                    <a:pt x="151566" y="661543"/>
                    <a:pt x="161618" y="667744"/>
                  </a:cubicBezTo>
                  <a:cubicBezTo>
                    <a:pt x="184594" y="679671"/>
                    <a:pt x="206614" y="676332"/>
                    <a:pt x="215708" y="654387"/>
                  </a:cubicBezTo>
                  <a:cubicBezTo>
                    <a:pt x="224325" y="643415"/>
                    <a:pt x="227675" y="630058"/>
                    <a:pt x="232462" y="613838"/>
                  </a:cubicBezTo>
                  <a:cubicBezTo>
                    <a:pt x="238206" y="606682"/>
                    <a:pt x="243471" y="610975"/>
                    <a:pt x="243471" y="620994"/>
                  </a:cubicBezTo>
                  <a:cubicBezTo>
                    <a:pt x="242514" y="664882"/>
                    <a:pt x="223367" y="696845"/>
                    <a:pt x="199434" y="711634"/>
                  </a:cubicBezTo>
                  <a:cubicBezTo>
                    <a:pt x="161140" y="733578"/>
                    <a:pt x="143428" y="716404"/>
                    <a:pt x="141993" y="695891"/>
                  </a:cubicBezTo>
                  <a:cubicBezTo>
                    <a:pt x="142950" y="685872"/>
                    <a:pt x="138642" y="680148"/>
                    <a:pt x="130026" y="677763"/>
                  </a:cubicBezTo>
                  <a:cubicBezTo>
                    <a:pt x="113272" y="678240"/>
                    <a:pt x="98912" y="677286"/>
                    <a:pt x="86945" y="673469"/>
                  </a:cubicBezTo>
                  <a:cubicBezTo>
                    <a:pt x="67319" y="664405"/>
                    <a:pt x="57267" y="628149"/>
                    <a:pt x="92689" y="613838"/>
                  </a:cubicBezTo>
                  <a:cubicBezTo>
                    <a:pt x="131941" y="599526"/>
                    <a:pt x="141514" y="615746"/>
                    <a:pt x="223367" y="588554"/>
                  </a:cubicBezTo>
                  <a:cubicBezTo>
                    <a:pt x="226957" y="587481"/>
                    <a:pt x="230338" y="587421"/>
                    <a:pt x="233202" y="588040"/>
                  </a:cubicBezTo>
                  <a:close/>
                  <a:moveTo>
                    <a:pt x="663705" y="584236"/>
                  </a:moveTo>
                  <a:cubicBezTo>
                    <a:pt x="674707" y="582832"/>
                    <a:pt x="683316" y="585172"/>
                    <a:pt x="692404" y="589385"/>
                  </a:cubicBezTo>
                  <a:cubicBezTo>
                    <a:pt x="672793" y="591257"/>
                    <a:pt x="646486" y="609980"/>
                    <a:pt x="635963" y="595470"/>
                  </a:cubicBezTo>
                  <a:cubicBezTo>
                    <a:pt x="644094" y="593598"/>
                    <a:pt x="651269" y="585172"/>
                    <a:pt x="663705" y="584236"/>
                  </a:cubicBezTo>
                  <a:close/>
                  <a:moveTo>
                    <a:pt x="562376" y="580906"/>
                  </a:moveTo>
                  <a:cubicBezTo>
                    <a:pt x="585465" y="575687"/>
                    <a:pt x="594123" y="616485"/>
                    <a:pt x="610958" y="634986"/>
                  </a:cubicBezTo>
                  <a:cubicBezTo>
                    <a:pt x="598452" y="631191"/>
                    <a:pt x="588351" y="626447"/>
                    <a:pt x="578731" y="616010"/>
                  </a:cubicBezTo>
                  <a:cubicBezTo>
                    <a:pt x="567667" y="603676"/>
                    <a:pt x="568148" y="589445"/>
                    <a:pt x="562376" y="580906"/>
                  </a:cubicBezTo>
                  <a:close/>
                  <a:moveTo>
                    <a:pt x="648821" y="567243"/>
                  </a:moveTo>
                  <a:cubicBezTo>
                    <a:pt x="654339" y="567722"/>
                    <a:pt x="659737" y="569041"/>
                    <a:pt x="665255" y="570959"/>
                  </a:cubicBezTo>
                  <a:cubicBezTo>
                    <a:pt x="643182" y="576232"/>
                    <a:pt x="615351" y="602122"/>
                    <a:pt x="600956" y="586301"/>
                  </a:cubicBezTo>
                  <a:cubicBezTo>
                    <a:pt x="609593" y="582945"/>
                    <a:pt x="616791" y="571918"/>
                    <a:pt x="631666" y="568561"/>
                  </a:cubicBezTo>
                  <a:cubicBezTo>
                    <a:pt x="637664" y="567123"/>
                    <a:pt x="643302" y="566764"/>
                    <a:pt x="648821" y="567243"/>
                  </a:cubicBezTo>
                  <a:close/>
                  <a:moveTo>
                    <a:pt x="527617" y="567114"/>
                  </a:moveTo>
                  <a:cubicBezTo>
                    <a:pt x="557949" y="567589"/>
                    <a:pt x="556024" y="621732"/>
                    <a:pt x="570949" y="650703"/>
                  </a:cubicBezTo>
                  <a:cubicBezTo>
                    <a:pt x="556024" y="641679"/>
                    <a:pt x="544950" y="632181"/>
                    <a:pt x="536765" y="616033"/>
                  </a:cubicBezTo>
                  <a:cubicBezTo>
                    <a:pt x="526654" y="597510"/>
                    <a:pt x="531950" y="579937"/>
                    <a:pt x="527617" y="567114"/>
                  </a:cubicBezTo>
                  <a:close/>
                  <a:moveTo>
                    <a:pt x="61924" y="557001"/>
                  </a:moveTo>
                  <a:cubicBezTo>
                    <a:pt x="55251" y="558621"/>
                    <a:pt x="57776" y="567500"/>
                    <a:pt x="67876" y="571051"/>
                  </a:cubicBezTo>
                  <a:cubicBezTo>
                    <a:pt x="104907" y="582416"/>
                    <a:pt x="140014" y="592833"/>
                    <a:pt x="169832" y="585257"/>
                  </a:cubicBezTo>
                  <a:cubicBezTo>
                    <a:pt x="176084" y="583363"/>
                    <a:pt x="178008" y="580522"/>
                    <a:pt x="167908" y="581942"/>
                  </a:cubicBezTo>
                  <a:cubicBezTo>
                    <a:pt x="127510" y="585257"/>
                    <a:pt x="95769" y="568210"/>
                    <a:pt x="71723" y="558266"/>
                  </a:cubicBezTo>
                  <a:cubicBezTo>
                    <a:pt x="67394" y="556727"/>
                    <a:pt x="64148" y="556461"/>
                    <a:pt x="61924" y="557001"/>
                  </a:cubicBezTo>
                  <a:close/>
                  <a:moveTo>
                    <a:pt x="404510" y="553744"/>
                  </a:moveTo>
                  <a:cubicBezTo>
                    <a:pt x="399101" y="553320"/>
                    <a:pt x="391889" y="554288"/>
                    <a:pt x="383715" y="556466"/>
                  </a:cubicBezTo>
                  <a:cubicBezTo>
                    <a:pt x="363040" y="561790"/>
                    <a:pt x="346691" y="571469"/>
                    <a:pt x="328901" y="578729"/>
                  </a:cubicBezTo>
                  <a:cubicBezTo>
                    <a:pt x="315919" y="584053"/>
                    <a:pt x="307264" y="586956"/>
                    <a:pt x="298610" y="589377"/>
                  </a:cubicBezTo>
                  <a:cubicBezTo>
                    <a:pt x="288031" y="591796"/>
                    <a:pt x="289474" y="594216"/>
                    <a:pt x="293801" y="594216"/>
                  </a:cubicBezTo>
                  <a:cubicBezTo>
                    <a:pt x="312073" y="597120"/>
                    <a:pt x="354866" y="590344"/>
                    <a:pt x="377945" y="582601"/>
                  </a:cubicBezTo>
                  <a:cubicBezTo>
                    <a:pt x="398620" y="575825"/>
                    <a:pt x="414487" y="568082"/>
                    <a:pt x="414487" y="559370"/>
                  </a:cubicBezTo>
                  <a:cubicBezTo>
                    <a:pt x="413526" y="555982"/>
                    <a:pt x="409919" y="554167"/>
                    <a:pt x="404510" y="553744"/>
                  </a:cubicBezTo>
                  <a:close/>
                  <a:moveTo>
                    <a:pt x="629236" y="553228"/>
                  </a:moveTo>
                  <a:cubicBezTo>
                    <a:pt x="636241" y="554353"/>
                    <a:pt x="643067" y="556603"/>
                    <a:pt x="650252" y="559683"/>
                  </a:cubicBezTo>
                  <a:cubicBezTo>
                    <a:pt x="621033" y="563946"/>
                    <a:pt x="582713" y="594263"/>
                    <a:pt x="565948" y="572473"/>
                  </a:cubicBezTo>
                  <a:cubicBezTo>
                    <a:pt x="577444" y="569157"/>
                    <a:pt x="587982" y="555893"/>
                    <a:pt x="607142" y="553524"/>
                  </a:cubicBezTo>
                  <a:cubicBezTo>
                    <a:pt x="615045" y="552103"/>
                    <a:pt x="622231" y="552103"/>
                    <a:pt x="629236" y="553228"/>
                  </a:cubicBezTo>
                  <a:close/>
                  <a:moveTo>
                    <a:pt x="501999" y="542109"/>
                  </a:moveTo>
                  <a:cubicBezTo>
                    <a:pt x="538085" y="552587"/>
                    <a:pt x="517877" y="615934"/>
                    <a:pt x="526056" y="654990"/>
                  </a:cubicBezTo>
                  <a:cubicBezTo>
                    <a:pt x="511622" y="639749"/>
                    <a:pt x="501518" y="624984"/>
                    <a:pt x="496706" y="603074"/>
                  </a:cubicBezTo>
                  <a:cubicBezTo>
                    <a:pt x="490932" y="577831"/>
                    <a:pt x="502961" y="558303"/>
                    <a:pt x="501999" y="542109"/>
                  </a:cubicBezTo>
                  <a:close/>
                  <a:moveTo>
                    <a:pt x="577379" y="525689"/>
                  </a:moveTo>
                  <a:cubicBezTo>
                    <a:pt x="599858" y="524248"/>
                    <a:pt x="616597" y="530014"/>
                    <a:pt x="635249" y="540104"/>
                  </a:cubicBezTo>
                  <a:cubicBezTo>
                    <a:pt x="595075" y="542026"/>
                    <a:pt x="539118" y="578545"/>
                    <a:pt x="519510" y="546351"/>
                  </a:cubicBezTo>
                  <a:cubicBezTo>
                    <a:pt x="535292" y="542987"/>
                    <a:pt x="551553" y="526650"/>
                    <a:pt x="577379" y="525689"/>
                  </a:cubicBezTo>
                  <a:close/>
                  <a:moveTo>
                    <a:pt x="59450" y="515331"/>
                  </a:moveTo>
                  <a:cubicBezTo>
                    <a:pt x="75257" y="514547"/>
                    <a:pt x="91131" y="517592"/>
                    <a:pt x="107275" y="531917"/>
                  </a:cubicBezTo>
                  <a:cubicBezTo>
                    <a:pt x="126886" y="552450"/>
                    <a:pt x="162760" y="573460"/>
                    <a:pt x="191460" y="575370"/>
                  </a:cubicBezTo>
                  <a:cubicBezTo>
                    <a:pt x="220159" y="577758"/>
                    <a:pt x="210114" y="584920"/>
                    <a:pt x="199592" y="588263"/>
                  </a:cubicBezTo>
                  <a:cubicBezTo>
                    <a:pt x="182372" y="597336"/>
                    <a:pt x="154151" y="597336"/>
                    <a:pt x="135496" y="601633"/>
                  </a:cubicBezTo>
                  <a:cubicBezTo>
                    <a:pt x="104405" y="606408"/>
                    <a:pt x="82402" y="604975"/>
                    <a:pt x="56572" y="586830"/>
                  </a:cubicBezTo>
                  <a:cubicBezTo>
                    <a:pt x="37918" y="572505"/>
                    <a:pt x="27395" y="562477"/>
                    <a:pt x="11132" y="546242"/>
                  </a:cubicBezTo>
                  <a:cubicBezTo>
                    <a:pt x="-4175" y="535737"/>
                    <a:pt x="-3696" y="530007"/>
                    <a:pt x="12567" y="524277"/>
                  </a:cubicBezTo>
                  <a:cubicBezTo>
                    <a:pt x="23090" y="521889"/>
                    <a:pt x="33135" y="519502"/>
                    <a:pt x="43658" y="517114"/>
                  </a:cubicBezTo>
                  <a:cubicBezTo>
                    <a:pt x="48919" y="516278"/>
                    <a:pt x="54181" y="515592"/>
                    <a:pt x="59450" y="515331"/>
                  </a:cubicBezTo>
                  <a:close/>
                  <a:moveTo>
                    <a:pt x="411272" y="504861"/>
                  </a:moveTo>
                  <a:cubicBezTo>
                    <a:pt x="427850" y="505108"/>
                    <a:pt x="442138" y="514453"/>
                    <a:pt x="449686" y="533501"/>
                  </a:cubicBezTo>
                  <a:cubicBezTo>
                    <a:pt x="457354" y="564648"/>
                    <a:pt x="437226" y="584775"/>
                    <a:pt x="408951" y="599630"/>
                  </a:cubicBezTo>
                  <a:cubicBezTo>
                    <a:pt x="376362" y="615922"/>
                    <a:pt x="308789" y="617839"/>
                    <a:pt x="276201" y="600109"/>
                  </a:cubicBezTo>
                  <a:cubicBezTo>
                    <a:pt x="268533" y="596755"/>
                    <a:pt x="263740" y="588129"/>
                    <a:pt x="279076" y="584296"/>
                  </a:cubicBezTo>
                  <a:cubicBezTo>
                    <a:pt x="292016" y="579504"/>
                    <a:pt x="303997" y="573753"/>
                    <a:pt x="320770" y="560336"/>
                  </a:cubicBezTo>
                  <a:cubicBezTo>
                    <a:pt x="344732" y="543564"/>
                    <a:pt x="363902" y="517687"/>
                    <a:pt x="394094" y="507624"/>
                  </a:cubicBezTo>
                  <a:cubicBezTo>
                    <a:pt x="399965" y="505707"/>
                    <a:pt x="405745" y="504778"/>
                    <a:pt x="411272" y="504861"/>
                  </a:cubicBezTo>
                  <a:close/>
                  <a:moveTo>
                    <a:pt x="356111" y="461852"/>
                  </a:moveTo>
                  <a:cubicBezTo>
                    <a:pt x="327899" y="477094"/>
                    <a:pt x="320727" y="499480"/>
                    <a:pt x="308772" y="527105"/>
                  </a:cubicBezTo>
                  <a:cubicBezTo>
                    <a:pt x="303034" y="545680"/>
                    <a:pt x="309729" y="535202"/>
                    <a:pt x="315467" y="532820"/>
                  </a:cubicBezTo>
                  <a:cubicBezTo>
                    <a:pt x="332681" y="521389"/>
                    <a:pt x="350373" y="509958"/>
                    <a:pt x="358024" y="489954"/>
                  </a:cubicBezTo>
                  <a:cubicBezTo>
                    <a:pt x="358980" y="482809"/>
                    <a:pt x="358980" y="478047"/>
                    <a:pt x="361371" y="470426"/>
                  </a:cubicBezTo>
                  <a:cubicBezTo>
                    <a:pt x="363762" y="464234"/>
                    <a:pt x="362327" y="459947"/>
                    <a:pt x="356111" y="461852"/>
                  </a:cubicBezTo>
                  <a:close/>
                  <a:moveTo>
                    <a:pt x="710118" y="432064"/>
                  </a:moveTo>
                  <a:cubicBezTo>
                    <a:pt x="712704" y="432889"/>
                    <a:pt x="714989" y="434657"/>
                    <a:pt x="716433" y="437015"/>
                  </a:cubicBezTo>
                  <a:cubicBezTo>
                    <a:pt x="718839" y="442201"/>
                    <a:pt x="716914" y="448331"/>
                    <a:pt x="711621" y="450689"/>
                  </a:cubicBezTo>
                  <a:cubicBezTo>
                    <a:pt x="706809" y="453518"/>
                    <a:pt x="700555" y="451632"/>
                    <a:pt x="697668" y="446445"/>
                  </a:cubicBezTo>
                  <a:cubicBezTo>
                    <a:pt x="695262" y="441258"/>
                    <a:pt x="697187" y="435128"/>
                    <a:pt x="701998" y="432771"/>
                  </a:cubicBezTo>
                  <a:cubicBezTo>
                    <a:pt x="704645" y="431356"/>
                    <a:pt x="707531" y="431238"/>
                    <a:pt x="710118" y="432064"/>
                  </a:cubicBezTo>
                  <a:close/>
                  <a:moveTo>
                    <a:pt x="185321" y="428940"/>
                  </a:moveTo>
                  <a:cubicBezTo>
                    <a:pt x="183161" y="428044"/>
                    <a:pt x="180640" y="430194"/>
                    <a:pt x="178000" y="434256"/>
                  </a:cubicBezTo>
                  <a:cubicBezTo>
                    <a:pt x="169359" y="449549"/>
                    <a:pt x="154957" y="454806"/>
                    <a:pt x="151116" y="469143"/>
                  </a:cubicBezTo>
                  <a:cubicBezTo>
                    <a:pt x="148715" y="482046"/>
                    <a:pt x="153996" y="512155"/>
                    <a:pt x="180401" y="528881"/>
                  </a:cubicBezTo>
                  <a:cubicBezTo>
                    <a:pt x="195282" y="538439"/>
                    <a:pt x="209685" y="547997"/>
                    <a:pt x="224087" y="558033"/>
                  </a:cubicBezTo>
                  <a:cubicBezTo>
                    <a:pt x="239449" y="567113"/>
                    <a:pt x="237049" y="554210"/>
                    <a:pt x="227928" y="544174"/>
                  </a:cubicBezTo>
                  <a:cubicBezTo>
                    <a:pt x="211125" y="522191"/>
                    <a:pt x="200084" y="488259"/>
                    <a:pt x="190482" y="441903"/>
                  </a:cubicBezTo>
                  <a:cubicBezTo>
                    <a:pt x="189282" y="433778"/>
                    <a:pt x="187481" y="429836"/>
                    <a:pt x="185321" y="428940"/>
                  </a:cubicBezTo>
                  <a:close/>
                  <a:moveTo>
                    <a:pt x="395006" y="418888"/>
                  </a:moveTo>
                  <a:cubicBezTo>
                    <a:pt x="408956" y="418664"/>
                    <a:pt x="411836" y="430144"/>
                    <a:pt x="399596" y="438395"/>
                  </a:cubicBezTo>
                  <a:cubicBezTo>
                    <a:pt x="392875" y="446048"/>
                    <a:pt x="389035" y="458006"/>
                    <a:pt x="387595" y="464224"/>
                  </a:cubicBezTo>
                  <a:cubicBezTo>
                    <a:pt x="382795" y="494838"/>
                    <a:pt x="357354" y="520667"/>
                    <a:pt x="342474" y="529277"/>
                  </a:cubicBezTo>
                  <a:cubicBezTo>
                    <a:pt x="321833" y="545062"/>
                    <a:pt x="304553" y="554150"/>
                    <a:pt x="283912" y="566108"/>
                  </a:cubicBezTo>
                  <a:cubicBezTo>
                    <a:pt x="268552" y="578545"/>
                    <a:pt x="267112" y="565152"/>
                    <a:pt x="272392" y="554629"/>
                  </a:cubicBezTo>
                  <a:cubicBezTo>
                    <a:pt x="275752" y="543148"/>
                    <a:pt x="277192" y="532147"/>
                    <a:pt x="273832" y="510144"/>
                  </a:cubicBezTo>
                  <a:cubicBezTo>
                    <a:pt x="262312" y="473791"/>
                    <a:pt x="284872" y="452266"/>
                    <a:pt x="315113" y="447005"/>
                  </a:cubicBezTo>
                  <a:cubicBezTo>
                    <a:pt x="335274" y="437438"/>
                    <a:pt x="357354" y="433133"/>
                    <a:pt x="377515" y="423566"/>
                  </a:cubicBezTo>
                  <a:cubicBezTo>
                    <a:pt x="384475" y="420338"/>
                    <a:pt x="390356" y="418963"/>
                    <a:pt x="395006" y="418888"/>
                  </a:cubicBezTo>
                  <a:close/>
                  <a:moveTo>
                    <a:pt x="678328" y="415910"/>
                  </a:moveTo>
                  <a:cubicBezTo>
                    <a:pt x="681389" y="416871"/>
                    <a:pt x="684030" y="419031"/>
                    <a:pt x="685471" y="422153"/>
                  </a:cubicBezTo>
                  <a:cubicBezTo>
                    <a:pt x="688832" y="428395"/>
                    <a:pt x="686431" y="436078"/>
                    <a:pt x="680189" y="439440"/>
                  </a:cubicBezTo>
                  <a:cubicBezTo>
                    <a:pt x="673946" y="442802"/>
                    <a:pt x="666263" y="439920"/>
                    <a:pt x="662901" y="434158"/>
                  </a:cubicBezTo>
                  <a:cubicBezTo>
                    <a:pt x="659540" y="427915"/>
                    <a:pt x="661941" y="419752"/>
                    <a:pt x="668663" y="416871"/>
                  </a:cubicBezTo>
                  <a:cubicBezTo>
                    <a:pt x="671785" y="415190"/>
                    <a:pt x="675267" y="414950"/>
                    <a:pt x="678328" y="415910"/>
                  </a:cubicBezTo>
                  <a:close/>
                  <a:moveTo>
                    <a:pt x="711071" y="401481"/>
                  </a:moveTo>
                  <a:cubicBezTo>
                    <a:pt x="713060" y="402161"/>
                    <a:pt x="714748" y="403645"/>
                    <a:pt x="715713" y="405870"/>
                  </a:cubicBezTo>
                  <a:cubicBezTo>
                    <a:pt x="718124" y="409828"/>
                    <a:pt x="716195" y="415268"/>
                    <a:pt x="712337" y="417247"/>
                  </a:cubicBezTo>
                  <a:cubicBezTo>
                    <a:pt x="708479" y="419225"/>
                    <a:pt x="703174" y="417741"/>
                    <a:pt x="701245" y="413784"/>
                  </a:cubicBezTo>
                  <a:cubicBezTo>
                    <a:pt x="698834" y="409333"/>
                    <a:pt x="700763" y="404387"/>
                    <a:pt x="704621" y="401914"/>
                  </a:cubicBezTo>
                  <a:cubicBezTo>
                    <a:pt x="706791" y="400924"/>
                    <a:pt x="709082" y="400801"/>
                    <a:pt x="711071" y="401481"/>
                  </a:cubicBezTo>
                  <a:close/>
                  <a:moveTo>
                    <a:pt x="652877" y="389714"/>
                  </a:moveTo>
                  <a:cubicBezTo>
                    <a:pt x="655489" y="390556"/>
                    <a:pt x="657796" y="392361"/>
                    <a:pt x="659254" y="395007"/>
                  </a:cubicBezTo>
                  <a:cubicBezTo>
                    <a:pt x="661683" y="399818"/>
                    <a:pt x="659740" y="406073"/>
                    <a:pt x="654395" y="408960"/>
                  </a:cubicBezTo>
                  <a:cubicBezTo>
                    <a:pt x="649538" y="411366"/>
                    <a:pt x="642736" y="409441"/>
                    <a:pt x="640307" y="404149"/>
                  </a:cubicBezTo>
                  <a:cubicBezTo>
                    <a:pt x="637392" y="399337"/>
                    <a:pt x="639821" y="393082"/>
                    <a:pt x="644679" y="390195"/>
                  </a:cubicBezTo>
                  <a:cubicBezTo>
                    <a:pt x="647351" y="388993"/>
                    <a:pt x="650266" y="388872"/>
                    <a:pt x="652877" y="389714"/>
                  </a:cubicBezTo>
                  <a:close/>
                  <a:moveTo>
                    <a:pt x="172990" y="376012"/>
                  </a:moveTo>
                  <a:cubicBezTo>
                    <a:pt x="176525" y="376012"/>
                    <a:pt x="180359" y="378999"/>
                    <a:pt x="182516" y="385211"/>
                  </a:cubicBezTo>
                  <a:cubicBezTo>
                    <a:pt x="205521" y="440644"/>
                    <a:pt x="234757" y="462626"/>
                    <a:pt x="248177" y="496555"/>
                  </a:cubicBezTo>
                  <a:cubicBezTo>
                    <a:pt x="258721" y="523316"/>
                    <a:pt x="261597" y="554855"/>
                    <a:pt x="250574" y="577793"/>
                  </a:cubicBezTo>
                  <a:cubicBezTo>
                    <a:pt x="249136" y="589262"/>
                    <a:pt x="240029" y="586395"/>
                    <a:pt x="231882" y="579704"/>
                  </a:cubicBezTo>
                  <a:cubicBezTo>
                    <a:pt x="214627" y="565368"/>
                    <a:pt x="169096" y="571103"/>
                    <a:pt x="141298" y="539563"/>
                  </a:cubicBezTo>
                  <a:cubicBezTo>
                    <a:pt x="125002" y="518537"/>
                    <a:pt x="108707" y="478874"/>
                    <a:pt x="122606" y="450680"/>
                  </a:cubicBezTo>
                  <a:cubicBezTo>
                    <a:pt x="133629" y="425830"/>
                    <a:pt x="153280" y="414839"/>
                    <a:pt x="165262" y="384733"/>
                  </a:cubicBezTo>
                  <a:cubicBezTo>
                    <a:pt x="166220" y="378999"/>
                    <a:pt x="169456" y="376012"/>
                    <a:pt x="172990" y="376012"/>
                  </a:cubicBezTo>
                  <a:close/>
                  <a:moveTo>
                    <a:pt x="698626" y="370426"/>
                  </a:moveTo>
                  <a:cubicBezTo>
                    <a:pt x="701747" y="371507"/>
                    <a:pt x="704509" y="373787"/>
                    <a:pt x="706189" y="376909"/>
                  </a:cubicBezTo>
                  <a:cubicBezTo>
                    <a:pt x="709551" y="383151"/>
                    <a:pt x="707150" y="390835"/>
                    <a:pt x="700907" y="393716"/>
                  </a:cubicBezTo>
                  <a:cubicBezTo>
                    <a:pt x="694664" y="397078"/>
                    <a:pt x="686501" y="394677"/>
                    <a:pt x="683620" y="388434"/>
                  </a:cubicBezTo>
                  <a:cubicBezTo>
                    <a:pt x="680258" y="382191"/>
                    <a:pt x="682659" y="374508"/>
                    <a:pt x="688902" y="371147"/>
                  </a:cubicBezTo>
                  <a:cubicBezTo>
                    <a:pt x="692023" y="369466"/>
                    <a:pt x="695505" y="369346"/>
                    <a:pt x="698626" y="370426"/>
                  </a:cubicBezTo>
                  <a:close/>
                  <a:moveTo>
                    <a:pt x="669394" y="341212"/>
                  </a:moveTo>
                  <a:cubicBezTo>
                    <a:pt x="671980" y="342001"/>
                    <a:pt x="674266" y="343823"/>
                    <a:pt x="675709" y="346495"/>
                  </a:cubicBezTo>
                  <a:cubicBezTo>
                    <a:pt x="678115" y="351839"/>
                    <a:pt x="676190" y="358154"/>
                    <a:pt x="670898" y="360584"/>
                  </a:cubicBezTo>
                  <a:cubicBezTo>
                    <a:pt x="666086" y="363499"/>
                    <a:pt x="659831" y="361555"/>
                    <a:pt x="656944" y="356211"/>
                  </a:cubicBezTo>
                  <a:cubicBezTo>
                    <a:pt x="654539" y="350867"/>
                    <a:pt x="656463" y="344551"/>
                    <a:pt x="661275" y="342123"/>
                  </a:cubicBezTo>
                  <a:cubicBezTo>
                    <a:pt x="663921" y="340665"/>
                    <a:pt x="666808" y="340422"/>
                    <a:pt x="669394" y="341212"/>
                  </a:cubicBezTo>
                  <a:close/>
                  <a:moveTo>
                    <a:pt x="571059" y="316463"/>
                  </a:moveTo>
                  <a:cubicBezTo>
                    <a:pt x="572884" y="316500"/>
                    <a:pt x="574859" y="317458"/>
                    <a:pt x="576774" y="319734"/>
                  </a:cubicBezTo>
                  <a:cubicBezTo>
                    <a:pt x="589701" y="343214"/>
                    <a:pt x="601192" y="373402"/>
                    <a:pt x="601670" y="405028"/>
                  </a:cubicBezTo>
                  <a:cubicBezTo>
                    <a:pt x="600713" y="434737"/>
                    <a:pt x="591137" y="456300"/>
                    <a:pt x="577253" y="474988"/>
                  </a:cubicBezTo>
                  <a:cubicBezTo>
                    <a:pt x="566720" y="489363"/>
                    <a:pt x="552357" y="508530"/>
                    <a:pt x="532727" y="505175"/>
                  </a:cubicBezTo>
                  <a:cubicBezTo>
                    <a:pt x="513097" y="497988"/>
                    <a:pt x="463783" y="458696"/>
                    <a:pt x="492510" y="426591"/>
                  </a:cubicBezTo>
                  <a:cubicBezTo>
                    <a:pt x="514055" y="404549"/>
                    <a:pt x="523630" y="369569"/>
                    <a:pt x="537993" y="336026"/>
                  </a:cubicBezTo>
                  <a:cubicBezTo>
                    <a:pt x="542302" y="322130"/>
                    <a:pt x="556187" y="310630"/>
                    <a:pt x="556665" y="326922"/>
                  </a:cubicBezTo>
                  <a:cubicBezTo>
                    <a:pt x="553314" y="357110"/>
                    <a:pt x="540387" y="393048"/>
                    <a:pt x="527939" y="426111"/>
                  </a:cubicBezTo>
                  <a:cubicBezTo>
                    <a:pt x="525545" y="451508"/>
                    <a:pt x="534642" y="454383"/>
                    <a:pt x="549005" y="442883"/>
                  </a:cubicBezTo>
                  <a:cubicBezTo>
                    <a:pt x="581562" y="419403"/>
                    <a:pt x="594489" y="383944"/>
                    <a:pt x="564326" y="330276"/>
                  </a:cubicBezTo>
                  <a:cubicBezTo>
                    <a:pt x="561453" y="324526"/>
                    <a:pt x="565583" y="316350"/>
                    <a:pt x="571059" y="316463"/>
                  </a:cubicBezTo>
                  <a:close/>
                  <a:moveTo>
                    <a:pt x="516638" y="314873"/>
                  </a:moveTo>
                  <a:cubicBezTo>
                    <a:pt x="515440" y="314454"/>
                    <a:pt x="512324" y="315650"/>
                    <a:pt x="506333" y="319957"/>
                  </a:cubicBezTo>
                  <a:cubicBezTo>
                    <a:pt x="495788" y="326656"/>
                    <a:pt x="485244" y="332398"/>
                    <a:pt x="467989" y="340533"/>
                  </a:cubicBezTo>
                  <a:cubicBezTo>
                    <a:pt x="444982" y="352017"/>
                    <a:pt x="421017" y="360152"/>
                    <a:pt x="396572" y="375464"/>
                  </a:cubicBezTo>
                  <a:cubicBezTo>
                    <a:pt x="377879" y="387905"/>
                    <a:pt x="367334" y="398433"/>
                    <a:pt x="372127" y="406567"/>
                  </a:cubicBezTo>
                  <a:cubicBezTo>
                    <a:pt x="381234" y="414223"/>
                    <a:pt x="403282" y="405131"/>
                    <a:pt x="428685" y="391255"/>
                  </a:cubicBezTo>
                  <a:cubicBezTo>
                    <a:pt x="457444" y="374507"/>
                    <a:pt x="502019" y="340054"/>
                    <a:pt x="515440" y="319478"/>
                  </a:cubicBezTo>
                  <a:cubicBezTo>
                    <a:pt x="517118" y="317325"/>
                    <a:pt x="517836" y="315292"/>
                    <a:pt x="516638" y="314873"/>
                  </a:cubicBezTo>
                  <a:close/>
                  <a:moveTo>
                    <a:pt x="186830" y="310786"/>
                  </a:moveTo>
                  <a:cubicBezTo>
                    <a:pt x="199492" y="309145"/>
                    <a:pt x="211038" y="311771"/>
                    <a:pt x="220874" y="321201"/>
                  </a:cubicBezTo>
                  <a:cubicBezTo>
                    <a:pt x="199282" y="331705"/>
                    <a:pt x="182489" y="360829"/>
                    <a:pt x="146023" y="371333"/>
                  </a:cubicBezTo>
                  <a:cubicBezTo>
                    <a:pt x="114835" y="381360"/>
                    <a:pt x="88445" y="379450"/>
                    <a:pt x="58696" y="372288"/>
                  </a:cubicBezTo>
                  <a:cubicBezTo>
                    <a:pt x="100800" y="359039"/>
                    <a:pt x="148842" y="315710"/>
                    <a:pt x="186830" y="310786"/>
                  </a:cubicBezTo>
                  <a:close/>
                  <a:moveTo>
                    <a:pt x="146558" y="291742"/>
                  </a:moveTo>
                  <a:cubicBezTo>
                    <a:pt x="156799" y="293129"/>
                    <a:pt x="165238" y="297628"/>
                    <a:pt x="170863" y="307107"/>
                  </a:cubicBezTo>
                  <a:cubicBezTo>
                    <a:pt x="151712" y="310947"/>
                    <a:pt x="132561" y="330143"/>
                    <a:pt x="101441" y="331103"/>
                  </a:cubicBezTo>
                  <a:cubicBezTo>
                    <a:pt x="75109" y="332063"/>
                    <a:pt x="55000" y="324864"/>
                    <a:pt x="32976" y="312866"/>
                  </a:cubicBezTo>
                  <a:cubicBezTo>
                    <a:pt x="68885" y="311426"/>
                    <a:pt x="115834" y="287580"/>
                    <a:pt x="146558" y="291742"/>
                  </a:cubicBezTo>
                  <a:close/>
                  <a:moveTo>
                    <a:pt x="529283" y="291328"/>
                  </a:moveTo>
                  <a:cubicBezTo>
                    <a:pt x="537867" y="290278"/>
                    <a:pt x="539392" y="299221"/>
                    <a:pt x="536881" y="307091"/>
                  </a:cubicBezTo>
                  <a:cubicBezTo>
                    <a:pt x="525405" y="356221"/>
                    <a:pt x="462765" y="421568"/>
                    <a:pt x="416861" y="439694"/>
                  </a:cubicBezTo>
                  <a:cubicBezTo>
                    <a:pt x="408732" y="443033"/>
                    <a:pt x="409210" y="446372"/>
                    <a:pt x="401559" y="447803"/>
                  </a:cubicBezTo>
                  <a:cubicBezTo>
                    <a:pt x="402994" y="444941"/>
                    <a:pt x="404906" y="441602"/>
                    <a:pt x="407297" y="439217"/>
                  </a:cubicBezTo>
                  <a:cubicBezTo>
                    <a:pt x="427859" y="424431"/>
                    <a:pt x="406341" y="401535"/>
                    <a:pt x="374304" y="417752"/>
                  </a:cubicBezTo>
                  <a:cubicBezTo>
                    <a:pt x="359959" y="424908"/>
                    <a:pt x="344658" y="429200"/>
                    <a:pt x="329356" y="434447"/>
                  </a:cubicBezTo>
                  <a:cubicBezTo>
                    <a:pt x="322661" y="429677"/>
                    <a:pt x="319315" y="429200"/>
                    <a:pt x="314055" y="421092"/>
                  </a:cubicBezTo>
                  <a:cubicBezTo>
                    <a:pt x="297319" y="388179"/>
                    <a:pt x="308795" y="359083"/>
                    <a:pt x="337963" y="341912"/>
                  </a:cubicBezTo>
                  <a:cubicBezTo>
                    <a:pt x="375260" y="321401"/>
                    <a:pt x="418295" y="325217"/>
                    <a:pt x="456549" y="316154"/>
                  </a:cubicBezTo>
                  <a:cubicBezTo>
                    <a:pt x="485717" y="311384"/>
                    <a:pt x="501975" y="304706"/>
                    <a:pt x="518232" y="296121"/>
                  </a:cubicBezTo>
                  <a:cubicBezTo>
                    <a:pt x="522775" y="293140"/>
                    <a:pt x="526421" y="291679"/>
                    <a:pt x="529283" y="291328"/>
                  </a:cubicBezTo>
                  <a:close/>
                  <a:moveTo>
                    <a:pt x="562620" y="290025"/>
                  </a:moveTo>
                  <a:cubicBezTo>
                    <a:pt x="565050" y="289718"/>
                    <a:pt x="567711" y="290286"/>
                    <a:pt x="570104" y="292078"/>
                  </a:cubicBezTo>
                  <a:cubicBezTo>
                    <a:pt x="632784" y="325048"/>
                    <a:pt x="666278" y="373308"/>
                    <a:pt x="698814" y="420134"/>
                  </a:cubicBezTo>
                  <a:cubicBezTo>
                    <a:pt x="703121" y="426824"/>
                    <a:pt x="699772" y="433514"/>
                    <a:pt x="693551" y="425868"/>
                  </a:cubicBezTo>
                  <a:cubicBezTo>
                    <a:pt x="660536" y="380475"/>
                    <a:pt x="623694" y="338426"/>
                    <a:pt x="560534" y="306890"/>
                  </a:cubicBezTo>
                  <a:cubicBezTo>
                    <a:pt x="550127" y="299723"/>
                    <a:pt x="555331" y="290943"/>
                    <a:pt x="562620" y="290025"/>
                  </a:cubicBezTo>
                  <a:close/>
                  <a:moveTo>
                    <a:pt x="354322" y="256547"/>
                  </a:moveTo>
                  <a:cubicBezTo>
                    <a:pt x="345279" y="257086"/>
                    <a:pt x="335840" y="258880"/>
                    <a:pt x="325684" y="262349"/>
                  </a:cubicBezTo>
                  <a:cubicBezTo>
                    <a:pt x="318038" y="267134"/>
                    <a:pt x="320427" y="272397"/>
                    <a:pt x="329508" y="275747"/>
                  </a:cubicBezTo>
                  <a:cubicBezTo>
                    <a:pt x="339066" y="280531"/>
                    <a:pt x="343845" y="284359"/>
                    <a:pt x="351970" y="289623"/>
                  </a:cubicBezTo>
                  <a:cubicBezTo>
                    <a:pt x="379211" y="300628"/>
                    <a:pt x="406931" y="292972"/>
                    <a:pt x="433694" y="286273"/>
                  </a:cubicBezTo>
                  <a:cubicBezTo>
                    <a:pt x="441341" y="282445"/>
                    <a:pt x="458068" y="285316"/>
                    <a:pt x="433694" y="274311"/>
                  </a:cubicBezTo>
                  <a:cubicBezTo>
                    <a:pt x="405019" y="264622"/>
                    <a:pt x="381452" y="254933"/>
                    <a:pt x="354322" y="256547"/>
                  </a:cubicBezTo>
                  <a:close/>
                  <a:moveTo>
                    <a:pt x="23689" y="249782"/>
                  </a:moveTo>
                  <a:cubicBezTo>
                    <a:pt x="60053" y="257488"/>
                    <a:pt x="118427" y="239186"/>
                    <a:pt x="127997" y="272420"/>
                  </a:cubicBezTo>
                  <a:cubicBezTo>
                    <a:pt x="113164" y="271456"/>
                    <a:pt x="94982" y="282053"/>
                    <a:pt x="71537" y="276754"/>
                  </a:cubicBezTo>
                  <a:cubicBezTo>
                    <a:pt x="51441" y="272420"/>
                    <a:pt x="38043" y="263268"/>
                    <a:pt x="23689" y="249782"/>
                  </a:cubicBezTo>
                  <a:close/>
                  <a:moveTo>
                    <a:pt x="51475" y="212973"/>
                  </a:moveTo>
                  <a:lnTo>
                    <a:pt x="54504" y="213823"/>
                  </a:lnTo>
                  <a:cubicBezTo>
                    <a:pt x="72036" y="219420"/>
                    <a:pt x="85845" y="226803"/>
                    <a:pt x="85845" y="242044"/>
                  </a:cubicBezTo>
                  <a:cubicBezTo>
                    <a:pt x="79601" y="239662"/>
                    <a:pt x="71796" y="239662"/>
                    <a:pt x="63210" y="238948"/>
                  </a:cubicBezTo>
                  <a:lnTo>
                    <a:pt x="36090" y="231619"/>
                  </a:lnTo>
                  <a:close/>
                  <a:moveTo>
                    <a:pt x="400921" y="189645"/>
                  </a:moveTo>
                  <a:cubicBezTo>
                    <a:pt x="418900" y="191142"/>
                    <a:pt x="436101" y="201435"/>
                    <a:pt x="449002" y="223696"/>
                  </a:cubicBezTo>
                  <a:cubicBezTo>
                    <a:pt x="468115" y="247156"/>
                    <a:pt x="486749" y="260082"/>
                    <a:pt x="501084" y="266784"/>
                  </a:cubicBezTo>
                  <a:cubicBezTo>
                    <a:pt x="516374" y="271093"/>
                    <a:pt x="528797" y="284498"/>
                    <a:pt x="502517" y="289286"/>
                  </a:cubicBezTo>
                  <a:cubicBezTo>
                    <a:pt x="471937" y="298860"/>
                    <a:pt x="440879" y="303648"/>
                    <a:pt x="405998" y="309872"/>
                  </a:cubicBezTo>
                  <a:cubicBezTo>
                    <a:pt x="384019" y="316574"/>
                    <a:pt x="335759" y="318489"/>
                    <a:pt x="300401" y="295988"/>
                  </a:cubicBezTo>
                  <a:cubicBezTo>
                    <a:pt x="293233" y="291679"/>
                    <a:pt x="277465" y="285455"/>
                    <a:pt x="263609" y="284977"/>
                  </a:cubicBezTo>
                  <a:cubicBezTo>
                    <a:pt x="238284" y="291201"/>
                    <a:pt x="230162" y="265348"/>
                    <a:pt x="268865" y="249549"/>
                  </a:cubicBezTo>
                  <a:cubicBezTo>
                    <a:pt x="296100" y="238059"/>
                    <a:pt x="320469" y="219867"/>
                    <a:pt x="348182" y="208376"/>
                  </a:cubicBezTo>
                  <a:cubicBezTo>
                    <a:pt x="364189" y="195450"/>
                    <a:pt x="382944" y="188149"/>
                    <a:pt x="400921" y="189645"/>
                  </a:cubicBezTo>
                  <a:close/>
                  <a:moveTo>
                    <a:pt x="89300" y="167129"/>
                  </a:moveTo>
                  <a:lnTo>
                    <a:pt x="93861" y="176660"/>
                  </a:lnTo>
                  <a:cubicBezTo>
                    <a:pt x="100134" y="197671"/>
                    <a:pt x="91449" y="214385"/>
                    <a:pt x="93379" y="227755"/>
                  </a:cubicBezTo>
                  <a:cubicBezTo>
                    <a:pt x="78181" y="224413"/>
                    <a:pt x="73718" y="209370"/>
                    <a:pt x="71909" y="191165"/>
                  </a:cubicBezTo>
                  <a:lnTo>
                    <a:pt x="71742" y="188409"/>
                  </a:lnTo>
                  <a:close/>
                  <a:moveTo>
                    <a:pt x="102162" y="155797"/>
                  </a:moveTo>
                  <a:lnTo>
                    <a:pt x="115308" y="168413"/>
                  </a:lnTo>
                  <a:cubicBezTo>
                    <a:pt x="121829" y="176500"/>
                    <a:pt x="127214" y="185606"/>
                    <a:pt x="131521" y="196628"/>
                  </a:cubicBezTo>
                  <a:cubicBezTo>
                    <a:pt x="141571" y="222507"/>
                    <a:pt x="132478" y="245510"/>
                    <a:pt x="135828" y="262763"/>
                  </a:cubicBezTo>
                  <a:cubicBezTo>
                    <a:pt x="106394" y="258809"/>
                    <a:pt x="105227" y="217925"/>
                    <a:pt x="100022" y="180746"/>
                  </a:cubicBezTo>
                  <a:lnTo>
                    <a:pt x="95623" y="161192"/>
                  </a:lnTo>
                  <a:close/>
                  <a:moveTo>
                    <a:pt x="127282" y="150596"/>
                  </a:moveTo>
                  <a:cubicBezTo>
                    <a:pt x="153721" y="167344"/>
                    <a:pt x="172949" y="184572"/>
                    <a:pt x="187370" y="213763"/>
                  </a:cubicBezTo>
                  <a:cubicBezTo>
                    <a:pt x="205156" y="247739"/>
                    <a:pt x="195542" y="280280"/>
                    <a:pt x="202753" y="302772"/>
                  </a:cubicBezTo>
                  <a:cubicBezTo>
                    <a:pt x="147953" y="300858"/>
                    <a:pt x="153721" y="203235"/>
                    <a:pt x="127282" y="150596"/>
                  </a:cubicBezTo>
                  <a:close/>
                  <a:moveTo>
                    <a:pt x="747130" y="128810"/>
                  </a:moveTo>
                  <a:cubicBezTo>
                    <a:pt x="774126" y="132424"/>
                    <a:pt x="788128" y="161689"/>
                    <a:pt x="781665" y="182875"/>
                  </a:cubicBezTo>
                  <a:cubicBezTo>
                    <a:pt x="774485" y="198675"/>
                    <a:pt x="762517" y="213996"/>
                    <a:pt x="746719" y="230274"/>
                  </a:cubicBezTo>
                  <a:cubicBezTo>
                    <a:pt x="740975" y="241286"/>
                    <a:pt x="743847" y="250383"/>
                    <a:pt x="754379" y="258522"/>
                  </a:cubicBezTo>
                  <a:cubicBezTo>
                    <a:pt x="773527" y="279110"/>
                    <a:pt x="775442" y="312145"/>
                    <a:pt x="718475" y="330818"/>
                  </a:cubicBezTo>
                  <a:cubicBezTo>
                    <a:pt x="682092" y="341351"/>
                    <a:pt x="632305" y="331297"/>
                    <a:pt x="587306" y="292994"/>
                  </a:cubicBezTo>
                  <a:cubicBezTo>
                    <a:pt x="577253" y="283898"/>
                    <a:pt x="576295" y="270971"/>
                    <a:pt x="590178" y="275758"/>
                  </a:cubicBezTo>
                  <a:cubicBezTo>
                    <a:pt x="610284" y="285334"/>
                    <a:pt x="627039" y="293952"/>
                    <a:pt x="646188" y="295388"/>
                  </a:cubicBezTo>
                  <a:cubicBezTo>
                    <a:pt x="676826" y="305921"/>
                    <a:pt x="699326" y="287249"/>
                    <a:pt x="707943" y="252777"/>
                  </a:cubicBezTo>
                  <a:cubicBezTo>
                    <a:pt x="711294" y="236977"/>
                    <a:pt x="711294" y="219741"/>
                    <a:pt x="686879" y="230753"/>
                  </a:cubicBezTo>
                  <a:cubicBezTo>
                    <a:pt x="651933" y="246553"/>
                    <a:pt x="615071" y="259959"/>
                    <a:pt x="574859" y="269534"/>
                  </a:cubicBezTo>
                  <a:cubicBezTo>
                    <a:pt x="557625" y="275758"/>
                    <a:pt x="555232" y="253735"/>
                    <a:pt x="572944" y="243201"/>
                  </a:cubicBezTo>
                  <a:cubicBezTo>
                    <a:pt x="673954" y="185269"/>
                    <a:pt x="666295" y="161330"/>
                    <a:pt x="716081" y="134997"/>
                  </a:cubicBezTo>
                  <a:cubicBezTo>
                    <a:pt x="727690" y="129252"/>
                    <a:pt x="738132" y="127606"/>
                    <a:pt x="747130" y="128810"/>
                  </a:cubicBezTo>
                  <a:close/>
                  <a:moveTo>
                    <a:pt x="450018" y="88675"/>
                  </a:moveTo>
                  <a:cubicBezTo>
                    <a:pt x="444959" y="89816"/>
                    <a:pt x="445228" y="94645"/>
                    <a:pt x="453863" y="105378"/>
                  </a:cubicBezTo>
                  <a:cubicBezTo>
                    <a:pt x="486962" y="149262"/>
                    <a:pt x="507589" y="185038"/>
                    <a:pt x="513825" y="216520"/>
                  </a:cubicBezTo>
                  <a:cubicBezTo>
                    <a:pt x="515264" y="232261"/>
                    <a:pt x="524378" y="244187"/>
                    <a:pt x="528216" y="223676"/>
                  </a:cubicBezTo>
                  <a:cubicBezTo>
                    <a:pt x="531094" y="203641"/>
                    <a:pt x="533972" y="184084"/>
                    <a:pt x="536850" y="164050"/>
                  </a:cubicBezTo>
                  <a:cubicBezTo>
                    <a:pt x="543086" y="128274"/>
                    <a:pt x="521020" y="100608"/>
                    <a:pt x="508069" y="92976"/>
                  </a:cubicBezTo>
                  <a:cubicBezTo>
                    <a:pt x="492239" y="84866"/>
                    <a:pt x="476888" y="93453"/>
                    <a:pt x="456741" y="88682"/>
                  </a:cubicBezTo>
                  <a:cubicBezTo>
                    <a:pt x="453983" y="88325"/>
                    <a:pt x="451704" y="88295"/>
                    <a:pt x="450018" y="88675"/>
                  </a:cubicBezTo>
                  <a:close/>
                  <a:moveTo>
                    <a:pt x="651059" y="77757"/>
                  </a:moveTo>
                  <a:cubicBezTo>
                    <a:pt x="647356" y="75845"/>
                    <a:pt x="642339" y="78713"/>
                    <a:pt x="639472" y="89705"/>
                  </a:cubicBezTo>
                  <a:cubicBezTo>
                    <a:pt x="632305" y="120293"/>
                    <a:pt x="624659" y="159962"/>
                    <a:pt x="592646" y="197240"/>
                  </a:cubicBezTo>
                  <a:cubicBezTo>
                    <a:pt x="584523" y="205843"/>
                    <a:pt x="588346" y="206321"/>
                    <a:pt x="595035" y="201542"/>
                  </a:cubicBezTo>
                  <a:cubicBezTo>
                    <a:pt x="623704" y="177645"/>
                    <a:pt x="639950" y="138932"/>
                    <a:pt x="654762" y="94484"/>
                  </a:cubicBezTo>
                  <a:cubicBezTo>
                    <a:pt x="657151" y="86359"/>
                    <a:pt x="654762" y="79669"/>
                    <a:pt x="651059" y="77757"/>
                  </a:cubicBezTo>
                  <a:close/>
                  <a:moveTo>
                    <a:pt x="416415" y="36649"/>
                  </a:moveTo>
                  <a:cubicBezTo>
                    <a:pt x="418765" y="36597"/>
                    <a:pt x="421488" y="37373"/>
                    <a:pt x="424361" y="39164"/>
                  </a:cubicBezTo>
                  <a:cubicBezTo>
                    <a:pt x="459796" y="52062"/>
                    <a:pt x="484217" y="43463"/>
                    <a:pt x="513905" y="53495"/>
                  </a:cubicBezTo>
                  <a:cubicBezTo>
                    <a:pt x="549819" y="63527"/>
                    <a:pt x="570888" y="107954"/>
                    <a:pt x="576155" y="138526"/>
                  </a:cubicBezTo>
                  <a:cubicBezTo>
                    <a:pt x="582380" y="186296"/>
                    <a:pt x="544551" y="225946"/>
                    <a:pt x="543115" y="252219"/>
                  </a:cubicBezTo>
                  <a:cubicBezTo>
                    <a:pt x="542636" y="264162"/>
                    <a:pt x="538326" y="274194"/>
                    <a:pt x="527313" y="266551"/>
                  </a:cubicBezTo>
                  <a:cubicBezTo>
                    <a:pt x="499061" y="258430"/>
                    <a:pt x="471767" y="226424"/>
                    <a:pt x="456923" y="196328"/>
                  </a:cubicBezTo>
                  <a:cubicBezTo>
                    <a:pt x="437769" y="159067"/>
                    <a:pt x="441600" y="117030"/>
                    <a:pt x="411432" y="54451"/>
                  </a:cubicBezTo>
                  <a:cubicBezTo>
                    <a:pt x="405686" y="44419"/>
                    <a:pt x="409367" y="36805"/>
                    <a:pt x="416415" y="36649"/>
                  </a:cubicBezTo>
                  <a:close/>
                  <a:moveTo>
                    <a:pt x="664218" y="208"/>
                  </a:moveTo>
                  <a:cubicBezTo>
                    <a:pt x="668989" y="1425"/>
                    <a:pt x="670985" y="8001"/>
                    <a:pt x="670717" y="20619"/>
                  </a:cubicBezTo>
                  <a:cubicBezTo>
                    <a:pt x="675012" y="48298"/>
                    <a:pt x="678353" y="65957"/>
                    <a:pt x="678830" y="94591"/>
                  </a:cubicBezTo>
                  <a:cubicBezTo>
                    <a:pt x="678353" y="133247"/>
                    <a:pt x="664513" y="156155"/>
                    <a:pt x="637311" y="183357"/>
                  </a:cubicBezTo>
                  <a:cubicBezTo>
                    <a:pt x="619653" y="198629"/>
                    <a:pt x="604381" y="211992"/>
                    <a:pt x="583860" y="222491"/>
                  </a:cubicBezTo>
                  <a:cubicBezTo>
                    <a:pt x="572884" y="230127"/>
                    <a:pt x="558089" y="234899"/>
                    <a:pt x="576702" y="205310"/>
                  </a:cubicBezTo>
                  <a:cubicBezTo>
                    <a:pt x="594837" y="175245"/>
                    <a:pt x="594837" y="139451"/>
                    <a:pt x="588155" y="106044"/>
                  </a:cubicBezTo>
                  <a:cubicBezTo>
                    <a:pt x="584337" y="71206"/>
                    <a:pt x="600563" y="51162"/>
                    <a:pt x="619176" y="32550"/>
                  </a:cubicBezTo>
                  <a:cubicBezTo>
                    <a:pt x="628720" y="23959"/>
                    <a:pt x="638265" y="15369"/>
                    <a:pt x="647809" y="6779"/>
                  </a:cubicBezTo>
                  <a:cubicBezTo>
                    <a:pt x="651985" y="3796"/>
                    <a:pt x="655535" y="1767"/>
                    <a:pt x="658502" y="753"/>
                  </a:cubicBezTo>
                  <a:cubicBezTo>
                    <a:pt x="660728" y="-7"/>
                    <a:pt x="662627" y="-198"/>
                    <a:pt x="664218" y="208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70" name="文本框 769"/>
          <p:cNvSpPr txBox="1"/>
          <p:nvPr/>
        </p:nvSpPr>
        <p:spPr>
          <a:xfrm>
            <a:off x="8866347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肆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81" name="文本框 880"/>
          <p:cNvSpPr txBox="1"/>
          <p:nvPr/>
        </p:nvSpPr>
        <p:spPr>
          <a:xfrm>
            <a:off x="8866347" y="2732378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10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" grpId="0"/>
      <p:bldP spid="877" grpId="0"/>
      <p:bldP spid="435" grpId="0"/>
      <p:bldP spid="879" grpId="0"/>
      <p:bldP spid="769" grpId="0"/>
      <p:bldP spid="880" grpId="0"/>
      <p:bldP spid="770" grpId="0"/>
      <p:bldP spid="88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sp>
        <p:nvSpPr>
          <p:cNvPr id="881" name="任意多边形 880"/>
          <p:cNvSpPr/>
          <p:nvPr/>
        </p:nvSpPr>
        <p:spPr>
          <a:xfrm>
            <a:off x="7756281" y="2122226"/>
            <a:ext cx="3296032" cy="3296032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6" name="图表 5"/>
          <p:cNvGraphicFramePr/>
          <p:nvPr/>
        </p:nvGraphicFramePr>
        <p:xfrm>
          <a:off x="7915617" y="2281563"/>
          <a:ext cx="2977357" cy="297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854" name="矩形 853"/>
          <p:cNvSpPr/>
          <p:nvPr/>
        </p:nvSpPr>
        <p:spPr>
          <a:xfrm>
            <a:off x="2282816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55" name="任意多边形 854"/>
          <p:cNvSpPr/>
          <p:nvPr/>
        </p:nvSpPr>
        <p:spPr bwMode="auto">
          <a:xfrm rot="10800000">
            <a:off x="2328982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56" name="任意多边形 855"/>
          <p:cNvSpPr/>
          <p:nvPr/>
        </p:nvSpPr>
        <p:spPr bwMode="auto">
          <a:xfrm flipH="1">
            <a:off x="2336435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57" name="矩形 856"/>
          <p:cNvSpPr/>
          <p:nvPr/>
        </p:nvSpPr>
        <p:spPr>
          <a:xfrm>
            <a:off x="1509019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64" name="矩形 863"/>
          <p:cNvSpPr/>
          <p:nvPr/>
        </p:nvSpPr>
        <p:spPr>
          <a:xfrm>
            <a:off x="4373218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65" name="任意多边形 864"/>
          <p:cNvSpPr/>
          <p:nvPr/>
        </p:nvSpPr>
        <p:spPr bwMode="auto">
          <a:xfrm rot="10800000">
            <a:off x="4419384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66" name="任意多边形 865"/>
          <p:cNvSpPr/>
          <p:nvPr/>
        </p:nvSpPr>
        <p:spPr bwMode="auto">
          <a:xfrm flipH="1">
            <a:off x="4426837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63" name="矩形 862"/>
          <p:cNvSpPr/>
          <p:nvPr/>
        </p:nvSpPr>
        <p:spPr>
          <a:xfrm>
            <a:off x="3599421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70" name="矩形 869"/>
          <p:cNvSpPr/>
          <p:nvPr/>
        </p:nvSpPr>
        <p:spPr>
          <a:xfrm>
            <a:off x="6463619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71" name="任意多边形 870"/>
          <p:cNvSpPr/>
          <p:nvPr/>
        </p:nvSpPr>
        <p:spPr bwMode="auto">
          <a:xfrm rot="10800000">
            <a:off x="6509785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72" name="任意多边形 871"/>
          <p:cNvSpPr/>
          <p:nvPr/>
        </p:nvSpPr>
        <p:spPr bwMode="auto">
          <a:xfrm flipH="1">
            <a:off x="6517238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69" name="矩形 868"/>
          <p:cNvSpPr/>
          <p:nvPr/>
        </p:nvSpPr>
        <p:spPr>
          <a:xfrm>
            <a:off x="5689822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" grpId="0" animBg="1"/>
      <p:bldGraphic spid="6" grpId="0">
        <p:bldAsOne/>
      </p:bldGraphic>
      <p:bldP spid="854" grpId="0"/>
      <p:bldP spid="855" grpId="0" animBg="1"/>
      <p:bldP spid="856" grpId="0" animBg="1"/>
      <p:bldP spid="857" grpId="0"/>
      <p:bldP spid="864" grpId="0"/>
      <p:bldP spid="865" grpId="0" animBg="1"/>
      <p:bldP spid="866" grpId="0" animBg="1"/>
      <p:bldP spid="863" grpId="0"/>
      <p:bldP spid="870" grpId="0"/>
      <p:bldP spid="871" grpId="0" animBg="1"/>
      <p:bldP spid="872" grpId="0" animBg="1"/>
      <p:bldP spid="86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sp>
        <p:nvSpPr>
          <p:cNvPr id="25" name="矩形 24"/>
          <p:cNvSpPr/>
          <p:nvPr/>
        </p:nvSpPr>
        <p:spPr>
          <a:xfrm>
            <a:off x="2098639" y="3996357"/>
            <a:ext cx="1292662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3238901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5248870" y="3996357"/>
            <a:ext cx="1292662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6389132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8399101" y="3996357"/>
            <a:ext cx="1292662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9539363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6" name="任意多边形 15"/>
          <p:cNvSpPr/>
          <p:nvPr/>
        </p:nvSpPr>
        <p:spPr bwMode="auto">
          <a:xfrm rot="10800000">
            <a:off x="2714937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 13"/>
          <p:cNvSpPr/>
          <p:nvPr/>
        </p:nvSpPr>
        <p:spPr>
          <a:xfrm>
            <a:off x="2036106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21" name="图表 20"/>
          <p:cNvGraphicFramePr/>
          <p:nvPr/>
        </p:nvGraphicFramePr>
        <p:xfrm>
          <a:off x="2043019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31" name="矩形 30"/>
          <p:cNvSpPr/>
          <p:nvPr/>
        </p:nvSpPr>
        <p:spPr>
          <a:xfrm>
            <a:off x="2494567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40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2" name="任意多边形 41"/>
          <p:cNvSpPr/>
          <p:nvPr/>
        </p:nvSpPr>
        <p:spPr bwMode="auto">
          <a:xfrm rot="10800000">
            <a:off x="5865168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41" name="任意多边形 40"/>
          <p:cNvSpPr/>
          <p:nvPr/>
        </p:nvSpPr>
        <p:spPr>
          <a:xfrm>
            <a:off x="5186337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43" name="图表 42"/>
          <p:cNvGraphicFramePr/>
          <p:nvPr/>
        </p:nvGraphicFramePr>
        <p:xfrm>
          <a:off x="5193250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4" name="矩形 43"/>
          <p:cNvSpPr/>
          <p:nvPr/>
        </p:nvSpPr>
        <p:spPr>
          <a:xfrm>
            <a:off x="5644798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60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7" name="任意多边形 46"/>
          <p:cNvSpPr/>
          <p:nvPr/>
        </p:nvSpPr>
        <p:spPr bwMode="auto">
          <a:xfrm rot="10800000">
            <a:off x="9015399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46" name="任意多边形 45"/>
          <p:cNvSpPr/>
          <p:nvPr/>
        </p:nvSpPr>
        <p:spPr>
          <a:xfrm>
            <a:off x="8336568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48" name="图表 47"/>
          <p:cNvGraphicFramePr/>
          <p:nvPr/>
        </p:nvGraphicFramePr>
        <p:xfrm>
          <a:off x="8343481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" name="矩形 48"/>
          <p:cNvSpPr/>
          <p:nvPr/>
        </p:nvSpPr>
        <p:spPr>
          <a:xfrm>
            <a:off x="8795029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70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"/>
                            </p:stCondLst>
                            <p:childTnLst>
                              <p:par>
                                <p:cTn id="5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6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98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  <p:bldP spid="30" grpId="0"/>
      <p:bldP spid="16" grpId="0" animBg="1"/>
      <p:bldP spid="14" grpId="0" animBg="1"/>
      <p:bldGraphic spid="21" grpId="0">
        <p:bldAsOne/>
      </p:bldGraphic>
      <p:bldP spid="31" grpId="0"/>
      <p:bldP spid="42" grpId="0" animBg="1"/>
      <p:bldP spid="41" grpId="0" animBg="1"/>
      <p:bldGraphic spid="43" grpId="0">
        <p:bldAsOne/>
      </p:bldGraphic>
      <p:bldP spid="44" grpId="0"/>
      <p:bldP spid="47" grpId="0" animBg="1"/>
      <p:bldP spid="46" grpId="0" animBg="1"/>
      <p:bldGraphic spid="48" grpId="0">
        <p:bldAsOne/>
      </p:bldGraphic>
      <p:bldP spid="4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560421" y="4069102"/>
            <a:ext cx="355600" cy="484188"/>
            <a:chOff x="4755469" y="4479245"/>
            <a:chExt cx="355600" cy="484188"/>
          </a:xfrm>
        </p:grpSpPr>
        <p:sp>
          <p:nvSpPr>
            <p:cNvPr id="4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" name="Freeform 682"/>
          <p:cNvSpPr>
            <a:spLocks noEditPoints="1"/>
          </p:cNvSpPr>
          <p:nvPr/>
        </p:nvSpPr>
        <p:spPr bwMode="auto">
          <a:xfrm rot="806556">
            <a:off x="6796618" y="4200632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文本框 7"/>
          <p:cNvSpPr txBox="1"/>
          <p:nvPr/>
        </p:nvSpPr>
        <p:spPr>
          <a:xfrm>
            <a:off x="5784667" y="2995846"/>
            <a:ext cx="1415773" cy="1569660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96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谢</a:t>
            </a:r>
            <a:endParaRPr lang="en-US" altLang="zh-CN" sz="9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5143593" y="1854676"/>
            <a:ext cx="1659430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zh-CN" altLang="en-US" sz="115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谢</a:t>
            </a:r>
            <a:endParaRPr lang="en-US" altLang="zh-CN" sz="115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fad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sp>
        <p:nvSpPr>
          <p:cNvPr id="222" name="矩形 221"/>
          <p:cNvSpPr/>
          <p:nvPr/>
        </p:nvSpPr>
        <p:spPr>
          <a:xfrm>
            <a:off x="1414615" y="2186837"/>
            <a:ext cx="6093976" cy="31903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素胚勾勒出青花笔锋浓转淡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瓶身描绘的牡丹一如你初妆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冉冉檀香透过窗心事我了然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宣纸上走笔至此搁一半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釉色渲染仕女图韵味被私藏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而你嫣然的一笑如含苞待放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你的美一缕飘散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去到我去不了的地方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天青色等烟雨 而我在等你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炊烟袅袅升起 隔江千万里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在瓶底书刻隶仿前朝的飘逸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就当我为遇见你伏笔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天青色等烟雨 而我在等你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月色被打捞起 晕开了结局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如传世的青花瓷自顾自美丽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你眼带笑意</a:t>
            </a:r>
            <a:endParaRPr lang="zh-CN" altLang="en-US" sz="16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23" name="Freeform 5"/>
          <p:cNvSpPr>
            <a:spLocks noEditPoints="1"/>
          </p:cNvSpPr>
          <p:nvPr/>
        </p:nvSpPr>
        <p:spPr bwMode="auto">
          <a:xfrm>
            <a:off x="7732953" y="2200485"/>
            <a:ext cx="2947170" cy="2947170"/>
          </a:xfrm>
          <a:custGeom>
            <a:avLst/>
            <a:gdLst>
              <a:gd name="T0" fmla="*/ 380 w 542"/>
              <a:gd name="T1" fmla="*/ 498 h 542"/>
              <a:gd name="T2" fmla="*/ 438 w 542"/>
              <a:gd name="T3" fmla="*/ 448 h 542"/>
              <a:gd name="T4" fmla="*/ 510 w 542"/>
              <a:gd name="T5" fmla="*/ 393 h 542"/>
              <a:gd name="T6" fmla="*/ 521 w 542"/>
              <a:gd name="T7" fmla="*/ 248 h 542"/>
              <a:gd name="T8" fmla="*/ 498 w 542"/>
              <a:gd name="T9" fmla="*/ 180 h 542"/>
              <a:gd name="T10" fmla="*/ 467 w 542"/>
              <a:gd name="T11" fmla="*/ 94 h 542"/>
              <a:gd name="T12" fmla="*/ 346 w 542"/>
              <a:gd name="T13" fmla="*/ 14 h 542"/>
              <a:gd name="T14" fmla="*/ 283 w 542"/>
              <a:gd name="T15" fmla="*/ 25 h 542"/>
              <a:gd name="T16" fmla="*/ 189 w 542"/>
              <a:gd name="T17" fmla="*/ 50 h 542"/>
              <a:gd name="T18" fmla="*/ 60 w 542"/>
              <a:gd name="T19" fmla="*/ 105 h 542"/>
              <a:gd name="T20" fmla="*/ 40 w 542"/>
              <a:gd name="T21" fmla="*/ 167 h 542"/>
              <a:gd name="T22" fmla="*/ 36 w 542"/>
              <a:gd name="T23" fmla="*/ 257 h 542"/>
              <a:gd name="T24" fmla="*/ 13 w 542"/>
              <a:gd name="T25" fmla="*/ 348 h 542"/>
              <a:gd name="T26" fmla="*/ 101 w 542"/>
              <a:gd name="T27" fmla="*/ 457 h 542"/>
              <a:gd name="T28" fmla="*/ 169 w 542"/>
              <a:gd name="T29" fmla="*/ 494 h 542"/>
              <a:gd name="T30" fmla="*/ 244 w 542"/>
              <a:gd name="T31" fmla="*/ 537 h 542"/>
              <a:gd name="T32" fmla="*/ 406 w 542"/>
              <a:gd name="T33" fmla="*/ 488 h 542"/>
              <a:gd name="T34" fmla="*/ 207 w 542"/>
              <a:gd name="T35" fmla="*/ 495 h 542"/>
              <a:gd name="T36" fmla="*/ 141 w 542"/>
              <a:gd name="T37" fmla="*/ 474 h 542"/>
              <a:gd name="T38" fmla="*/ 69 w 542"/>
              <a:gd name="T39" fmla="*/ 357 h 542"/>
              <a:gd name="T40" fmla="*/ 39 w 542"/>
              <a:gd name="T41" fmla="*/ 308 h 542"/>
              <a:gd name="T42" fmla="*/ 33 w 542"/>
              <a:gd name="T43" fmla="*/ 224 h 542"/>
              <a:gd name="T44" fmla="*/ 116 w 542"/>
              <a:gd name="T45" fmla="*/ 116 h 542"/>
              <a:gd name="T46" fmla="*/ 147 w 542"/>
              <a:gd name="T47" fmla="*/ 62 h 542"/>
              <a:gd name="T48" fmla="*/ 242 w 542"/>
              <a:gd name="T49" fmla="*/ 53 h 542"/>
              <a:gd name="T50" fmla="*/ 364 w 542"/>
              <a:gd name="T51" fmla="*/ 57 h 542"/>
              <a:gd name="T52" fmla="*/ 437 w 542"/>
              <a:gd name="T53" fmla="*/ 81 h 542"/>
              <a:gd name="T54" fmla="*/ 482 w 542"/>
              <a:gd name="T55" fmla="*/ 218 h 542"/>
              <a:gd name="T56" fmla="*/ 505 w 542"/>
              <a:gd name="T57" fmla="*/ 269 h 542"/>
              <a:gd name="T58" fmla="*/ 498 w 542"/>
              <a:gd name="T59" fmla="*/ 353 h 542"/>
              <a:gd name="T60" fmla="*/ 398 w 542"/>
              <a:gd name="T61" fmla="*/ 448 h 542"/>
              <a:gd name="T62" fmla="*/ 359 w 542"/>
              <a:gd name="T63" fmla="*/ 495 h 542"/>
              <a:gd name="T64" fmla="*/ 265 w 542"/>
              <a:gd name="T65" fmla="*/ 524 h 542"/>
              <a:gd name="T66" fmla="*/ 462 w 542"/>
              <a:gd name="T67" fmla="*/ 452 h 542"/>
              <a:gd name="T68" fmla="*/ 503 w 542"/>
              <a:gd name="T69" fmla="*/ 351 h 542"/>
              <a:gd name="T70" fmla="*/ 17 w 542"/>
              <a:gd name="T71" fmla="*/ 349 h 542"/>
              <a:gd name="T72" fmla="*/ 35 w 542"/>
              <a:gd name="T73" fmla="*/ 376 h 542"/>
              <a:gd name="T74" fmla="*/ 516 w 542"/>
              <a:gd name="T75" fmla="*/ 278 h 542"/>
              <a:gd name="T76" fmla="*/ 492 w 542"/>
              <a:gd name="T77" fmla="*/ 335 h 542"/>
              <a:gd name="T78" fmla="*/ 14 w 542"/>
              <a:gd name="T79" fmla="*/ 281 h 542"/>
              <a:gd name="T80" fmla="*/ 493 w 542"/>
              <a:gd name="T81" fmla="*/ 269 h 542"/>
              <a:gd name="T82" fmla="*/ 499 w 542"/>
              <a:gd name="T83" fmla="*/ 256 h 542"/>
              <a:gd name="T84" fmla="*/ 508 w 542"/>
              <a:gd name="T85" fmla="*/ 157 h 542"/>
              <a:gd name="T86" fmla="*/ 438 w 542"/>
              <a:gd name="T87" fmla="*/ 76 h 542"/>
              <a:gd name="T88" fmla="*/ 457 w 542"/>
              <a:gd name="T89" fmla="*/ 138 h 542"/>
              <a:gd name="T90" fmla="*/ 386 w 542"/>
              <a:gd name="T91" fmla="*/ 70 h 542"/>
              <a:gd name="T92" fmla="*/ 298 w 542"/>
              <a:gd name="T93" fmla="*/ 14 h 542"/>
              <a:gd name="T94" fmla="*/ 360 w 542"/>
              <a:gd name="T95" fmla="*/ 60 h 542"/>
              <a:gd name="T96" fmla="*/ 254 w 542"/>
              <a:gd name="T97" fmla="*/ 40 h 542"/>
              <a:gd name="T98" fmla="*/ 145 w 542"/>
              <a:gd name="T99" fmla="*/ 59 h 542"/>
              <a:gd name="T100" fmla="*/ 180 w 542"/>
              <a:gd name="T101" fmla="*/ 65 h 542"/>
              <a:gd name="T102" fmla="*/ 124 w 542"/>
              <a:gd name="T103" fmla="*/ 102 h 542"/>
              <a:gd name="T104" fmla="*/ 92 w 542"/>
              <a:gd name="T105" fmla="*/ 126 h 542"/>
              <a:gd name="T106" fmla="*/ 14 w 542"/>
              <a:gd name="T107" fmla="*/ 251 h 542"/>
              <a:gd name="T108" fmla="*/ 17 w 542"/>
              <a:gd name="T109" fmla="*/ 223 h 542"/>
              <a:gd name="T110" fmla="*/ 60 w 542"/>
              <a:gd name="T111" fmla="*/ 364 h 542"/>
              <a:gd name="T112" fmla="*/ 127 w 542"/>
              <a:gd name="T113" fmla="*/ 451 h 542"/>
              <a:gd name="T114" fmla="*/ 145 w 542"/>
              <a:gd name="T115" fmla="*/ 495 h 542"/>
              <a:gd name="T116" fmla="*/ 327 w 542"/>
              <a:gd name="T117" fmla="*/ 487 h 542"/>
              <a:gd name="T118" fmla="*/ 185 w 542"/>
              <a:gd name="T119" fmla="*/ 485 h 542"/>
              <a:gd name="T120" fmla="*/ 217 w 542"/>
              <a:gd name="T121" fmla="*/ 521 h 542"/>
              <a:gd name="T122" fmla="*/ 260 w 542"/>
              <a:gd name="T123" fmla="*/ 527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42" h="542">
                <a:moveTo>
                  <a:pt x="310" y="536"/>
                </a:moveTo>
                <a:cubicBezTo>
                  <a:pt x="312" y="535"/>
                  <a:pt x="312" y="535"/>
                  <a:pt x="312" y="535"/>
                </a:cubicBezTo>
                <a:cubicBezTo>
                  <a:pt x="310" y="520"/>
                  <a:pt x="310" y="520"/>
                  <a:pt x="310" y="520"/>
                </a:cubicBezTo>
                <a:cubicBezTo>
                  <a:pt x="308" y="520"/>
                  <a:pt x="308" y="520"/>
                  <a:pt x="308" y="520"/>
                </a:cubicBezTo>
                <a:cubicBezTo>
                  <a:pt x="308" y="521"/>
                  <a:pt x="300" y="521"/>
                  <a:pt x="294" y="522"/>
                </a:cubicBezTo>
                <a:cubicBezTo>
                  <a:pt x="294" y="521"/>
                  <a:pt x="294" y="519"/>
                  <a:pt x="294" y="515"/>
                </a:cubicBezTo>
                <a:cubicBezTo>
                  <a:pt x="301" y="515"/>
                  <a:pt x="307" y="513"/>
                  <a:pt x="307" y="513"/>
                </a:cubicBezTo>
                <a:cubicBezTo>
                  <a:pt x="310" y="513"/>
                  <a:pt x="310" y="513"/>
                  <a:pt x="310" y="513"/>
                </a:cubicBezTo>
                <a:cubicBezTo>
                  <a:pt x="310" y="513"/>
                  <a:pt x="308" y="505"/>
                  <a:pt x="307" y="502"/>
                </a:cubicBezTo>
                <a:cubicBezTo>
                  <a:pt x="310" y="502"/>
                  <a:pt x="314" y="501"/>
                  <a:pt x="317" y="501"/>
                </a:cubicBezTo>
                <a:cubicBezTo>
                  <a:pt x="319" y="511"/>
                  <a:pt x="323" y="528"/>
                  <a:pt x="323" y="531"/>
                </a:cubicBezTo>
                <a:cubicBezTo>
                  <a:pt x="324" y="533"/>
                  <a:pt x="324" y="533"/>
                  <a:pt x="324" y="533"/>
                </a:cubicBezTo>
                <a:cubicBezTo>
                  <a:pt x="326" y="533"/>
                  <a:pt x="326" y="533"/>
                  <a:pt x="326" y="533"/>
                </a:cubicBezTo>
                <a:cubicBezTo>
                  <a:pt x="326" y="533"/>
                  <a:pt x="358" y="527"/>
                  <a:pt x="386" y="512"/>
                </a:cubicBezTo>
                <a:cubicBezTo>
                  <a:pt x="388" y="511"/>
                  <a:pt x="388" y="511"/>
                  <a:pt x="388" y="511"/>
                </a:cubicBezTo>
                <a:cubicBezTo>
                  <a:pt x="382" y="497"/>
                  <a:pt x="382" y="497"/>
                  <a:pt x="382" y="497"/>
                </a:cubicBezTo>
                <a:cubicBezTo>
                  <a:pt x="380" y="498"/>
                  <a:pt x="380" y="498"/>
                  <a:pt x="380" y="498"/>
                </a:cubicBezTo>
                <a:cubicBezTo>
                  <a:pt x="380" y="498"/>
                  <a:pt x="372" y="501"/>
                  <a:pt x="367" y="503"/>
                </a:cubicBezTo>
                <a:cubicBezTo>
                  <a:pt x="367" y="502"/>
                  <a:pt x="366" y="500"/>
                  <a:pt x="365" y="497"/>
                </a:cubicBezTo>
                <a:cubicBezTo>
                  <a:pt x="371" y="494"/>
                  <a:pt x="377" y="492"/>
                  <a:pt x="377" y="491"/>
                </a:cubicBezTo>
                <a:cubicBezTo>
                  <a:pt x="379" y="490"/>
                  <a:pt x="379" y="490"/>
                  <a:pt x="379" y="490"/>
                </a:cubicBezTo>
                <a:cubicBezTo>
                  <a:pt x="379" y="490"/>
                  <a:pt x="375" y="483"/>
                  <a:pt x="374" y="481"/>
                </a:cubicBezTo>
                <a:cubicBezTo>
                  <a:pt x="376" y="480"/>
                  <a:pt x="380" y="478"/>
                  <a:pt x="382" y="477"/>
                </a:cubicBezTo>
                <a:cubicBezTo>
                  <a:pt x="388" y="486"/>
                  <a:pt x="396" y="501"/>
                  <a:pt x="397" y="504"/>
                </a:cubicBezTo>
                <a:cubicBezTo>
                  <a:pt x="398" y="506"/>
                  <a:pt x="398" y="506"/>
                  <a:pt x="398" y="506"/>
                </a:cubicBezTo>
                <a:cubicBezTo>
                  <a:pt x="400" y="505"/>
                  <a:pt x="400" y="505"/>
                  <a:pt x="400" y="505"/>
                </a:cubicBezTo>
                <a:cubicBezTo>
                  <a:pt x="401" y="505"/>
                  <a:pt x="430" y="490"/>
                  <a:pt x="452" y="467"/>
                </a:cubicBezTo>
                <a:cubicBezTo>
                  <a:pt x="453" y="465"/>
                  <a:pt x="453" y="465"/>
                  <a:pt x="453" y="465"/>
                </a:cubicBezTo>
                <a:cubicBezTo>
                  <a:pt x="443" y="454"/>
                  <a:pt x="443" y="454"/>
                  <a:pt x="443" y="454"/>
                </a:cubicBezTo>
                <a:cubicBezTo>
                  <a:pt x="441" y="455"/>
                  <a:pt x="441" y="455"/>
                  <a:pt x="441" y="455"/>
                </a:cubicBezTo>
                <a:cubicBezTo>
                  <a:pt x="441" y="456"/>
                  <a:pt x="435" y="461"/>
                  <a:pt x="431" y="465"/>
                </a:cubicBezTo>
                <a:cubicBezTo>
                  <a:pt x="430" y="464"/>
                  <a:pt x="429" y="462"/>
                  <a:pt x="427" y="459"/>
                </a:cubicBezTo>
                <a:cubicBezTo>
                  <a:pt x="432" y="455"/>
                  <a:pt x="436" y="450"/>
                  <a:pt x="437" y="450"/>
                </a:cubicBezTo>
                <a:cubicBezTo>
                  <a:pt x="438" y="448"/>
                  <a:pt x="438" y="448"/>
                  <a:pt x="438" y="448"/>
                </a:cubicBezTo>
                <a:cubicBezTo>
                  <a:pt x="438" y="448"/>
                  <a:pt x="432" y="443"/>
                  <a:pt x="430" y="441"/>
                </a:cubicBezTo>
                <a:cubicBezTo>
                  <a:pt x="432" y="439"/>
                  <a:pt x="435" y="437"/>
                  <a:pt x="437" y="434"/>
                </a:cubicBezTo>
                <a:cubicBezTo>
                  <a:pt x="445" y="442"/>
                  <a:pt x="458" y="454"/>
                  <a:pt x="460" y="456"/>
                </a:cubicBezTo>
                <a:cubicBezTo>
                  <a:pt x="462" y="458"/>
                  <a:pt x="462" y="458"/>
                  <a:pt x="462" y="458"/>
                </a:cubicBezTo>
                <a:cubicBezTo>
                  <a:pt x="463" y="456"/>
                  <a:pt x="463" y="456"/>
                  <a:pt x="463" y="456"/>
                </a:cubicBezTo>
                <a:cubicBezTo>
                  <a:pt x="464" y="456"/>
                  <a:pt x="488" y="434"/>
                  <a:pt x="502" y="405"/>
                </a:cubicBezTo>
                <a:cubicBezTo>
                  <a:pt x="503" y="404"/>
                  <a:pt x="503" y="404"/>
                  <a:pt x="503" y="404"/>
                </a:cubicBezTo>
                <a:cubicBezTo>
                  <a:pt x="490" y="396"/>
                  <a:pt x="490" y="396"/>
                  <a:pt x="490" y="396"/>
                </a:cubicBezTo>
                <a:cubicBezTo>
                  <a:pt x="489" y="397"/>
                  <a:pt x="489" y="397"/>
                  <a:pt x="489" y="397"/>
                </a:cubicBezTo>
                <a:cubicBezTo>
                  <a:pt x="489" y="398"/>
                  <a:pt x="485" y="404"/>
                  <a:pt x="482" y="409"/>
                </a:cubicBezTo>
                <a:cubicBezTo>
                  <a:pt x="481" y="408"/>
                  <a:pt x="479" y="407"/>
                  <a:pt x="476" y="405"/>
                </a:cubicBezTo>
                <a:cubicBezTo>
                  <a:pt x="480" y="399"/>
                  <a:pt x="483" y="394"/>
                  <a:pt x="483" y="394"/>
                </a:cubicBezTo>
                <a:cubicBezTo>
                  <a:pt x="484" y="392"/>
                  <a:pt x="484" y="392"/>
                  <a:pt x="484" y="392"/>
                </a:cubicBezTo>
                <a:cubicBezTo>
                  <a:pt x="484" y="392"/>
                  <a:pt x="477" y="388"/>
                  <a:pt x="474" y="387"/>
                </a:cubicBezTo>
                <a:cubicBezTo>
                  <a:pt x="476" y="385"/>
                  <a:pt x="478" y="381"/>
                  <a:pt x="479" y="378"/>
                </a:cubicBezTo>
                <a:cubicBezTo>
                  <a:pt x="488" y="382"/>
                  <a:pt x="505" y="390"/>
                  <a:pt x="508" y="392"/>
                </a:cubicBezTo>
                <a:cubicBezTo>
                  <a:pt x="510" y="393"/>
                  <a:pt x="510" y="393"/>
                  <a:pt x="510" y="393"/>
                </a:cubicBezTo>
                <a:cubicBezTo>
                  <a:pt x="511" y="391"/>
                  <a:pt x="511" y="391"/>
                  <a:pt x="511" y="391"/>
                </a:cubicBezTo>
                <a:cubicBezTo>
                  <a:pt x="511" y="391"/>
                  <a:pt x="527" y="361"/>
                  <a:pt x="531" y="329"/>
                </a:cubicBezTo>
                <a:cubicBezTo>
                  <a:pt x="532" y="327"/>
                  <a:pt x="532" y="327"/>
                  <a:pt x="532" y="327"/>
                </a:cubicBezTo>
                <a:cubicBezTo>
                  <a:pt x="517" y="324"/>
                  <a:pt x="517" y="324"/>
                  <a:pt x="517" y="324"/>
                </a:cubicBezTo>
                <a:cubicBezTo>
                  <a:pt x="517" y="326"/>
                  <a:pt x="517" y="326"/>
                  <a:pt x="517" y="326"/>
                </a:cubicBezTo>
                <a:cubicBezTo>
                  <a:pt x="516" y="326"/>
                  <a:pt x="514" y="334"/>
                  <a:pt x="513" y="339"/>
                </a:cubicBezTo>
                <a:cubicBezTo>
                  <a:pt x="512" y="339"/>
                  <a:pt x="510" y="338"/>
                  <a:pt x="507" y="337"/>
                </a:cubicBezTo>
                <a:cubicBezTo>
                  <a:pt x="508" y="331"/>
                  <a:pt x="510" y="324"/>
                  <a:pt x="510" y="324"/>
                </a:cubicBezTo>
                <a:cubicBezTo>
                  <a:pt x="510" y="322"/>
                  <a:pt x="510" y="322"/>
                  <a:pt x="510" y="322"/>
                </a:cubicBezTo>
                <a:cubicBezTo>
                  <a:pt x="510" y="322"/>
                  <a:pt x="502" y="321"/>
                  <a:pt x="499" y="320"/>
                </a:cubicBezTo>
                <a:cubicBezTo>
                  <a:pt x="500" y="318"/>
                  <a:pt x="501" y="314"/>
                  <a:pt x="501" y="311"/>
                </a:cubicBezTo>
                <a:cubicBezTo>
                  <a:pt x="511" y="312"/>
                  <a:pt x="530" y="314"/>
                  <a:pt x="533" y="315"/>
                </a:cubicBezTo>
                <a:cubicBezTo>
                  <a:pt x="535" y="316"/>
                  <a:pt x="535" y="316"/>
                  <a:pt x="535" y="316"/>
                </a:cubicBezTo>
                <a:cubicBezTo>
                  <a:pt x="535" y="313"/>
                  <a:pt x="535" y="313"/>
                  <a:pt x="535" y="313"/>
                </a:cubicBezTo>
                <a:cubicBezTo>
                  <a:pt x="535" y="313"/>
                  <a:pt x="542" y="280"/>
                  <a:pt x="537" y="249"/>
                </a:cubicBezTo>
                <a:cubicBezTo>
                  <a:pt x="536" y="247"/>
                  <a:pt x="536" y="247"/>
                  <a:pt x="536" y="247"/>
                </a:cubicBezTo>
                <a:cubicBezTo>
                  <a:pt x="521" y="248"/>
                  <a:pt x="521" y="248"/>
                  <a:pt x="521" y="248"/>
                </a:cubicBezTo>
                <a:cubicBezTo>
                  <a:pt x="521" y="250"/>
                  <a:pt x="521" y="250"/>
                  <a:pt x="521" y="250"/>
                </a:cubicBezTo>
                <a:cubicBezTo>
                  <a:pt x="521" y="251"/>
                  <a:pt x="522" y="259"/>
                  <a:pt x="522" y="264"/>
                </a:cubicBezTo>
                <a:cubicBezTo>
                  <a:pt x="521" y="264"/>
                  <a:pt x="519" y="264"/>
                  <a:pt x="516" y="264"/>
                </a:cubicBezTo>
                <a:cubicBezTo>
                  <a:pt x="515" y="258"/>
                  <a:pt x="514" y="251"/>
                  <a:pt x="514" y="251"/>
                </a:cubicBezTo>
                <a:cubicBezTo>
                  <a:pt x="514" y="249"/>
                  <a:pt x="514" y="249"/>
                  <a:pt x="514" y="249"/>
                </a:cubicBezTo>
                <a:cubicBezTo>
                  <a:pt x="514" y="249"/>
                  <a:pt x="506" y="250"/>
                  <a:pt x="503" y="250"/>
                </a:cubicBezTo>
                <a:cubicBezTo>
                  <a:pt x="503" y="248"/>
                  <a:pt x="503" y="244"/>
                  <a:pt x="502" y="241"/>
                </a:cubicBezTo>
                <a:cubicBezTo>
                  <a:pt x="513" y="239"/>
                  <a:pt x="531" y="236"/>
                  <a:pt x="534" y="236"/>
                </a:cubicBezTo>
                <a:cubicBezTo>
                  <a:pt x="536" y="236"/>
                  <a:pt x="536" y="236"/>
                  <a:pt x="536" y="236"/>
                </a:cubicBezTo>
                <a:cubicBezTo>
                  <a:pt x="536" y="233"/>
                  <a:pt x="536" y="233"/>
                  <a:pt x="536" y="233"/>
                </a:cubicBezTo>
                <a:cubicBezTo>
                  <a:pt x="536" y="233"/>
                  <a:pt x="533" y="201"/>
                  <a:pt x="518" y="172"/>
                </a:cubicBezTo>
                <a:cubicBezTo>
                  <a:pt x="518" y="170"/>
                  <a:pt x="518" y="170"/>
                  <a:pt x="518" y="170"/>
                </a:cubicBezTo>
                <a:cubicBezTo>
                  <a:pt x="504" y="176"/>
                  <a:pt x="504" y="176"/>
                  <a:pt x="504" y="176"/>
                </a:cubicBezTo>
                <a:cubicBezTo>
                  <a:pt x="504" y="178"/>
                  <a:pt x="504" y="178"/>
                  <a:pt x="504" y="178"/>
                </a:cubicBezTo>
                <a:cubicBezTo>
                  <a:pt x="504" y="178"/>
                  <a:pt x="507" y="186"/>
                  <a:pt x="509" y="191"/>
                </a:cubicBezTo>
                <a:cubicBezTo>
                  <a:pt x="508" y="191"/>
                  <a:pt x="506" y="192"/>
                  <a:pt x="503" y="193"/>
                </a:cubicBezTo>
                <a:cubicBezTo>
                  <a:pt x="500" y="186"/>
                  <a:pt x="498" y="181"/>
                  <a:pt x="498" y="180"/>
                </a:cubicBezTo>
                <a:cubicBezTo>
                  <a:pt x="497" y="178"/>
                  <a:pt x="497" y="178"/>
                  <a:pt x="497" y="178"/>
                </a:cubicBezTo>
                <a:cubicBezTo>
                  <a:pt x="497" y="178"/>
                  <a:pt x="489" y="182"/>
                  <a:pt x="487" y="183"/>
                </a:cubicBezTo>
                <a:cubicBezTo>
                  <a:pt x="486" y="181"/>
                  <a:pt x="484" y="177"/>
                  <a:pt x="483" y="174"/>
                </a:cubicBezTo>
                <a:cubicBezTo>
                  <a:pt x="492" y="170"/>
                  <a:pt x="509" y="161"/>
                  <a:pt x="511" y="160"/>
                </a:cubicBezTo>
                <a:cubicBezTo>
                  <a:pt x="513" y="159"/>
                  <a:pt x="513" y="159"/>
                  <a:pt x="513" y="159"/>
                </a:cubicBezTo>
                <a:cubicBezTo>
                  <a:pt x="513" y="157"/>
                  <a:pt x="513" y="157"/>
                  <a:pt x="513" y="157"/>
                </a:cubicBezTo>
                <a:cubicBezTo>
                  <a:pt x="512" y="156"/>
                  <a:pt x="499" y="126"/>
                  <a:pt x="477" y="103"/>
                </a:cubicBezTo>
                <a:cubicBezTo>
                  <a:pt x="475" y="101"/>
                  <a:pt x="475" y="101"/>
                  <a:pt x="475" y="101"/>
                </a:cubicBezTo>
                <a:cubicBezTo>
                  <a:pt x="464" y="111"/>
                  <a:pt x="464" y="111"/>
                  <a:pt x="464" y="111"/>
                </a:cubicBezTo>
                <a:cubicBezTo>
                  <a:pt x="465" y="113"/>
                  <a:pt x="465" y="113"/>
                  <a:pt x="465" y="113"/>
                </a:cubicBezTo>
                <a:cubicBezTo>
                  <a:pt x="465" y="113"/>
                  <a:pt x="470" y="119"/>
                  <a:pt x="474" y="124"/>
                </a:cubicBezTo>
                <a:cubicBezTo>
                  <a:pt x="473" y="124"/>
                  <a:pt x="471" y="126"/>
                  <a:pt x="468" y="127"/>
                </a:cubicBezTo>
                <a:cubicBezTo>
                  <a:pt x="464" y="122"/>
                  <a:pt x="460" y="117"/>
                  <a:pt x="459" y="117"/>
                </a:cubicBezTo>
                <a:cubicBezTo>
                  <a:pt x="458" y="115"/>
                  <a:pt x="458" y="115"/>
                  <a:pt x="458" y="115"/>
                </a:cubicBezTo>
                <a:cubicBezTo>
                  <a:pt x="458" y="115"/>
                  <a:pt x="452" y="121"/>
                  <a:pt x="450" y="123"/>
                </a:cubicBezTo>
                <a:cubicBezTo>
                  <a:pt x="449" y="121"/>
                  <a:pt x="446" y="118"/>
                  <a:pt x="444" y="116"/>
                </a:cubicBezTo>
                <a:cubicBezTo>
                  <a:pt x="452" y="108"/>
                  <a:pt x="465" y="96"/>
                  <a:pt x="467" y="94"/>
                </a:cubicBezTo>
                <a:cubicBezTo>
                  <a:pt x="469" y="93"/>
                  <a:pt x="469" y="93"/>
                  <a:pt x="469" y="93"/>
                </a:cubicBezTo>
                <a:cubicBezTo>
                  <a:pt x="467" y="91"/>
                  <a:pt x="467" y="91"/>
                  <a:pt x="467" y="91"/>
                </a:cubicBezTo>
                <a:cubicBezTo>
                  <a:pt x="467" y="91"/>
                  <a:pt x="447" y="65"/>
                  <a:pt x="419" y="49"/>
                </a:cubicBezTo>
                <a:cubicBezTo>
                  <a:pt x="418" y="48"/>
                  <a:pt x="418" y="48"/>
                  <a:pt x="418" y="48"/>
                </a:cubicBezTo>
                <a:cubicBezTo>
                  <a:pt x="409" y="60"/>
                  <a:pt x="409" y="60"/>
                  <a:pt x="409" y="60"/>
                </a:cubicBezTo>
                <a:cubicBezTo>
                  <a:pt x="411" y="61"/>
                  <a:pt x="411" y="61"/>
                  <a:pt x="411" y="61"/>
                </a:cubicBezTo>
                <a:cubicBezTo>
                  <a:pt x="411" y="62"/>
                  <a:pt x="417" y="67"/>
                  <a:pt x="422" y="70"/>
                </a:cubicBezTo>
                <a:cubicBezTo>
                  <a:pt x="421" y="71"/>
                  <a:pt x="420" y="72"/>
                  <a:pt x="418" y="75"/>
                </a:cubicBezTo>
                <a:cubicBezTo>
                  <a:pt x="412" y="71"/>
                  <a:pt x="407" y="67"/>
                  <a:pt x="406" y="67"/>
                </a:cubicBezTo>
                <a:cubicBezTo>
                  <a:pt x="404" y="66"/>
                  <a:pt x="404" y="66"/>
                  <a:pt x="404" y="66"/>
                </a:cubicBezTo>
                <a:cubicBezTo>
                  <a:pt x="404" y="66"/>
                  <a:pt x="400" y="73"/>
                  <a:pt x="399" y="75"/>
                </a:cubicBezTo>
                <a:cubicBezTo>
                  <a:pt x="397" y="74"/>
                  <a:pt x="394" y="72"/>
                  <a:pt x="391" y="70"/>
                </a:cubicBezTo>
                <a:cubicBezTo>
                  <a:pt x="396" y="61"/>
                  <a:pt x="405" y="45"/>
                  <a:pt x="407" y="43"/>
                </a:cubicBezTo>
                <a:cubicBezTo>
                  <a:pt x="408" y="41"/>
                  <a:pt x="408" y="41"/>
                  <a:pt x="408" y="41"/>
                </a:cubicBezTo>
                <a:cubicBezTo>
                  <a:pt x="406" y="40"/>
                  <a:pt x="406" y="40"/>
                  <a:pt x="406" y="40"/>
                </a:cubicBezTo>
                <a:cubicBezTo>
                  <a:pt x="406" y="40"/>
                  <a:pt x="379" y="22"/>
                  <a:pt x="348" y="14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43" y="29"/>
                  <a:pt x="343" y="29"/>
                  <a:pt x="343" y="29"/>
                </a:cubicBezTo>
                <a:cubicBezTo>
                  <a:pt x="343" y="29"/>
                  <a:pt x="351" y="32"/>
                  <a:pt x="356" y="33"/>
                </a:cubicBezTo>
                <a:cubicBezTo>
                  <a:pt x="356" y="35"/>
                  <a:pt x="355" y="37"/>
                  <a:pt x="354" y="40"/>
                </a:cubicBezTo>
                <a:cubicBezTo>
                  <a:pt x="347" y="37"/>
                  <a:pt x="341" y="36"/>
                  <a:pt x="341" y="36"/>
                </a:cubicBezTo>
                <a:cubicBezTo>
                  <a:pt x="339" y="35"/>
                  <a:pt x="339" y="35"/>
                  <a:pt x="339" y="35"/>
                </a:cubicBezTo>
                <a:cubicBezTo>
                  <a:pt x="339" y="35"/>
                  <a:pt x="337" y="43"/>
                  <a:pt x="336" y="46"/>
                </a:cubicBezTo>
                <a:cubicBezTo>
                  <a:pt x="334" y="45"/>
                  <a:pt x="330" y="44"/>
                  <a:pt x="327" y="43"/>
                </a:cubicBezTo>
                <a:cubicBezTo>
                  <a:pt x="329" y="32"/>
                  <a:pt x="334" y="15"/>
                  <a:pt x="335" y="12"/>
                </a:cubicBezTo>
                <a:cubicBezTo>
                  <a:pt x="335" y="10"/>
                  <a:pt x="335" y="10"/>
                  <a:pt x="335" y="10"/>
                </a:cubicBezTo>
                <a:cubicBezTo>
                  <a:pt x="333" y="10"/>
                  <a:pt x="333" y="10"/>
                  <a:pt x="333" y="10"/>
                </a:cubicBezTo>
                <a:cubicBezTo>
                  <a:pt x="333" y="9"/>
                  <a:pt x="301" y="0"/>
                  <a:pt x="270" y="2"/>
                </a:cubicBezTo>
                <a:cubicBezTo>
                  <a:pt x="268" y="2"/>
                  <a:pt x="268" y="2"/>
                  <a:pt x="268" y="2"/>
                </a:cubicBezTo>
                <a:cubicBezTo>
                  <a:pt x="267" y="17"/>
                  <a:pt x="267" y="17"/>
                  <a:pt x="267" y="17"/>
                </a:cubicBezTo>
                <a:cubicBezTo>
                  <a:pt x="269" y="17"/>
                  <a:pt x="269" y="17"/>
                  <a:pt x="269" y="17"/>
                </a:cubicBezTo>
                <a:cubicBezTo>
                  <a:pt x="270" y="18"/>
                  <a:pt x="278" y="18"/>
                  <a:pt x="283" y="18"/>
                </a:cubicBezTo>
                <a:cubicBezTo>
                  <a:pt x="283" y="19"/>
                  <a:pt x="283" y="21"/>
                  <a:pt x="283" y="25"/>
                </a:cubicBezTo>
                <a:cubicBezTo>
                  <a:pt x="276" y="24"/>
                  <a:pt x="270" y="25"/>
                  <a:pt x="269" y="25"/>
                </a:cubicBezTo>
                <a:cubicBezTo>
                  <a:pt x="267" y="25"/>
                  <a:pt x="267" y="25"/>
                  <a:pt x="267" y="25"/>
                </a:cubicBezTo>
                <a:cubicBezTo>
                  <a:pt x="267" y="25"/>
                  <a:pt x="267" y="33"/>
                  <a:pt x="268" y="36"/>
                </a:cubicBezTo>
                <a:cubicBezTo>
                  <a:pt x="265" y="36"/>
                  <a:pt x="261" y="35"/>
                  <a:pt x="258" y="36"/>
                </a:cubicBezTo>
                <a:cubicBezTo>
                  <a:pt x="257" y="26"/>
                  <a:pt x="256" y="8"/>
                  <a:pt x="256" y="4"/>
                </a:cubicBezTo>
                <a:cubicBezTo>
                  <a:pt x="256" y="4"/>
                  <a:pt x="256" y="2"/>
                  <a:pt x="256" y="2"/>
                </a:cubicBezTo>
                <a:cubicBezTo>
                  <a:pt x="253" y="2"/>
                  <a:pt x="253" y="2"/>
                  <a:pt x="253" y="2"/>
                </a:cubicBezTo>
                <a:cubicBezTo>
                  <a:pt x="253" y="2"/>
                  <a:pt x="220" y="3"/>
                  <a:pt x="190" y="14"/>
                </a:cubicBezTo>
                <a:cubicBezTo>
                  <a:pt x="188" y="15"/>
                  <a:pt x="188" y="15"/>
                  <a:pt x="188" y="15"/>
                </a:cubicBezTo>
                <a:cubicBezTo>
                  <a:pt x="192" y="29"/>
                  <a:pt x="192" y="29"/>
                  <a:pt x="192" y="29"/>
                </a:cubicBezTo>
                <a:cubicBezTo>
                  <a:pt x="194" y="29"/>
                  <a:pt x="194" y="29"/>
                  <a:pt x="194" y="29"/>
                </a:cubicBezTo>
                <a:cubicBezTo>
                  <a:pt x="195" y="29"/>
                  <a:pt x="202" y="27"/>
                  <a:pt x="208" y="25"/>
                </a:cubicBezTo>
                <a:cubicBezTo>
                  <a:pt x="208" y="26"/>
                  <a:pt x="209" y="29"/>
                  <a:pt x="209" y="32"/>
                </a:cubicBezTo>
                <a:cubicBezTo>
                  <a:pt x="203" y="34"/>
                  <a:pt x="197" y="36"/>
                  <a:pt x="196" y="36"/>
                </a:cubicBezTo>
                <a:cubicBezTo>
                  <a:pt x="194" y="37"/>
                  <a:pt x="194" y="37"/>
                  <a:pt x="194" y="37"/>
                </a:cubicBezTo>
                <a:cubicBezTo>
                  <a:pt x="194" y="37"/>
                  <a:pt x="197" y="44"/>
                  <a:pt x="198" y="47"/>
                </a:cubicBezTo>
                <a:cubicBezTo>
                  <a:pt x="196" y="47"/>
                  <a:pt x="192" y="49"/>
                  <a:pt x="189" y="50"/>
                </a:cubicBezTo>
                <a:cubicBezTo>
                  <a:pt x="185" y="41"/>
                  <a:pt x="178" y="23"/>
                  <a:pt x="177" y="21"/>
                </a:cubicBezTo>
                <a:cubicBezTo>
                  <a:pt x="176" y="19"/>
                  <a:pt x="176" y="19"/>
                  <a:pt x="176" y="19"/>
                </a:cubicBezTo>
                <a:cubicBezTo>
                  <a:pt x="174" y="19"/>
                  <a:pt x="174" y="19"/>
                  <a:pt x="174" y="19"/>
                </a:cubicBezTo>
                <a:cubicBezTo>
                  <a:pt x="174" y="19"/>
                  <a:pt x="142" y="30"/>
                  <a:pt x="118" y="50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27" y="63"/>
                  <a:pt x="133" y="59"/>
                  <a:pt x="138" y="55"/>
                </a:cubicBezTo>
                <a:cubicBezTo>
                  <a:pt x="139" y="56"/>
                  <a:pt x="140" y="58"/>
                  <a:pt x="141" y="61"/>
                </a:cubicBezTo>
                <a:cubicBezTo>
                  <a:pt x="136" y="65"/>
                  <a:pt x="131" y="69"/>
                  <a:pt x="130" y="69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28" y="70"/>
                  <a:pt x="133" y="77"/>
                  <a:pt x="135" y="79"/>
                </a:cubicBezTo>
                <a:cubicBezTo>
                  <a:pt x="133" y="80"/>
                  <a:pt x="130" y="82"/>
                  <a:pt x="127" y="84"/>
                </a:cubicBezTo>
                <a:cubicBezTo>
                  <a:pt x="121" y="76"/>
                  <a:pt x="109" y="62"/>
                  <a:pt x="108" y="6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60"/>
                  <a:pt x="78" y="79"/>
                  <a:pt x="60" y="105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2" y="114"/>
                  <a:pt x="78" y="108"/>
                  <a:pt x="81" y="104"/>
                </a:cubicBezTo>
                <a:cubicBezTo>
                  <a:pt x="82" y="105"/>
                  <a:pt x="84" y="106"/>
                  <a:pt x="86" y="108"/>
                </a:cubicBezTo>
                <a:cubicBezTo>
                  <a:pt x="82" y="114"/>
                  <a:pt x="78" y="119"/>
                  <a:pt x="78" y="119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76" y="121"/>
                  <a:pt x="83" y="126"/>
                  <a:pt x="85" y="127"/>
                </a:cubicBezTo>
                <a:cubicBezTo>
                  <a:pt x="84" y="129"/>
                  <a:pt x="81" y="132"/>
                  <a:pt x="79" y="135"/>
                </a:cubicBezTo>
                <a:cubicBezTo>
                  <a:pt x="70" y="129"/>
                  <a:pt x="56" y="119"/>
                  <a:pt x="54" y="117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50" y="118"/>
                  <a:pt x="30" y="143"/>
                  <a:pt x="20" y="174"/>
                </a:cubicBezTo>
                <a:cubicBezTo>
                  <a:pt x="19" y="176"/>
                  <a:pt x="19" y="176"/>
                  <a:pt x="19" y="176"/>
                </a:cubicBezTo>
                <a:cubicBezTo>
                  <a:pt x="33" y="181"/>
                  <a:pt x="33" y="181"/>
                  <a:pt x="33" y="181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8" y="172"/>
                  <a:pt x="40" y="167"/>
                </a:cubicBezTo>
                <a:cubicBezTo>
                  <a:pt x="41" y="167"/>
                  <a:pt x="43" y="168"/>
                  <a:pt x="46" y="170"/>
                </a:cubicBezTo>
                <a:cubicBezTo>
                  <a:pt x="43" y="176"/>
                  <a:pt x="41" y="182"/>
                  <a:pt x="41" y="182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8" y="187"/>
                  <a:pt x="50" y="188"/>
                </a:cubicBezTo>
                <a:cubicBezTo>
                  <a:pt x="49" y="190"/>
                  <a:pt x="48" y="194"/>
                  <a:pt x="47" y="197"/>
                </a:cubicBezTo>
                <a:cubicBezTo>
                  <a:pt x="38" y="194"/>
                  <a:pt x="20" y="189"/>
                  <a:pt x="17" y="188"/>
                </a:cubicBezTo>
                <a:cubicBezTo>
                  <a:pt x="15" y="187"/>
                  <a:pt x="15" y="187"/>
                  <a:pt x="15" y="187"/>
                </a:cubicBezTo>
                <a:cubicBezTo>
                  <a:pt x="14" y="189"/>
                  <a:pt x="14" y="189"/>
                  <a:pt x="14" y="189"/>
                </a:cubicBezTo>
                <a:cubicBezTo>
                  <a:pt x="14" y="189"/>
                  <a:pt x="3" y="221"/>
                  <a:pt x="3" y="253"/>
                </a:cubicBezTo>
                <a:cubicBezTo>
                  <a:pt x="3" y="255"/>
                  <a:pt x="3" y="255"/>
                  <a:pt x="3" y="255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4"/>
                  <a:pt x="18" y="254"/>
                  <a:pt x="18" y="254"/>
                </a:cubicBezTo>
                <a:cubicBezTo>
                  <a:pt x="18" y="254"/>
                  <a:pt x="19" y="246"/>
                  <a:pt x="20" y="240"/>
                </a:cubicBezTo>
                <a:cubicBezTo>
                  <a:pt x="21" y="240"/>
                  <a:pt x="23" y="241"/>
                  <a:pt x="26" y="241"/>
                </a:cubicBezTo>
                <a:cubicBezTo>
                  <a:pt x="26" y="248"/>
                  <a:pt x="25" y="254"/>
                  <a:pt x="25" y="255"/>
                </a:cubicBezTo>
                <a:cubicBezTo>
                  <a:pt x="25" y="257"/>
                  <a:pt x="25" y="257"/>
                  <a:pt x="25" y="257"/>
                </a:cubicBezTo>
                <a:cubicBezTo>
                  <a:pt x="25" y="257"/>
                  <a:pt x="33" y="257"/>
                  <a:pt x="36" y="257"/>
                </a:cubicBezTo>
                <a:cubicBezTo>
                  <a:pt x="36" y="259"/>
                  <a:pt x="36" y="263"/>
                  <a:pt x="36" y="266"/>
                </a:cubicBezTo>
                <a:cubicBezTo>
                  <a:pt x="25" y="266"/>
                  <a:pt x="7" y="266"/>
                  <a:pt x="4" y="266"/>
                </a:cubicBezTo>
                <a:cubicBezTo>
                  <a:pt x="2" y="266"/>
                  <a:pt x="2" y="266"/>
                  <a:pt x="2" y="266"/>
                </a:cubicBezTo>
                <a:cubicBezTo>
                  <a:pt x="2" y="268"/>
                  <a:pt x="2" y="268"/>
                  <a:pt x="2" y="268"/>
                </a:cubicBezTo>
                <a:cubicBezTo>
                  <a:pt x="2" y="269"/>
                  <a:pt x="0" y="301"/>
                  <a:pt x="9" y="332"/>
                </a:cubicBezTo>
                <a:cubicBezTo>
                  <a:pt x="10" y="334"/>
                  <a:pt x="10" y="334"/>
                  <a:pt x="10" y="334"/>
                </a:cubicBezTo>
                <a:cubicBezTo>
                  <a:pt x="25" y="331"/>
                  <a:pt x="25" y="331"/>
                  <a:pt x="25" y="331"/>
                </a:cubicBezTo>
                <a:cubicBezTo>
                  <a:pt x="24" y="329"/>
                  <a:pt x="24" y="329"/>
                  <a:pt x="24" y="329"/>
                </a:cubicBezTo>
                <a:cubicBezTo>
                  <a:pt x="24" y="328"/>
                  <a:pt x="23" y="320"/>
                  <a:pt x="22" y="315"/>
                </a:cubicBezTo>
                <a:cubicBezTo>
                  <a:pt x="23" y="315"/>
                  <a:pt x="25" y="314"/>
                  <a:pt x="28" y="314"/>
                </a:cubicBezTo>
                <a:cubicBezTo>
                  <a:pt x="30" y="321"/>
                  <a:pt x="31" y="327"/>
                  <a:pt x="31" y="327"/>
                </a:cubicBezTo>
                <a:cubicBezTo>
                  <a:pt x="32" y="329"/>
                  <a:pt x="32" y="329"/>
                  <a:pt x="32" y="329"/>
                </a:cubicBezTo>
                <a:cubicBezTo>
                  <a:pt x="32" y="329"/>
                  <a:pt x="40" y="327"/>
                  <a:pt x="42" y="326"/>
                </a:cubicBezTo>
                <a:cubicBezTo>
                  <a:pt x="43" y="329"/>
                  <a:pt x="44" y="333"/>
                  <a:pt x="44" y="336"/>
                </a:cubicBezTo>
                <a:cubicBezTo>
                  <a:pt x="36" y="338"/>
                  <a:pt x="17" y="344"/>
                  <a:pt x="14" y="345"/>
                </a:cubicBezTo>
                <a:cubicBezTo>
                  <a:pt x="12" y="345"/>
                  <a:pt x="12" y="345"/>
                  <a:pt x="12" y="345"/>
                </a:cubicBezTo>
                <a:cubicBezTo>
                  <a:pt x="13" y="348"/>
                  <a:pt x="13" y="348"/>
                  <a:pt x="13" y="348"/>
                </a:cubicBezTo>
                <a:cubicBezTo>
                  <a:pt x="13" y="348"/>
                  <a:pt x="21" y="380"/>
                  <a:pt x="40" y="406"/>
                </a:cubicBezTo>
                <a:cubicBezTo>
                  <a:pt x="41" y="408"/>
                  <a:pt x="41" y="408"/>
                  <a:pt x="41" y="408"/>
                </a:cubicBezTo>
                <a:cubicBezTo>
                  <a:pt x="54" y="400"/>
                  <a:pt x="54" y="400"/>
                  <a:pt x="54" y="400"/>
                </a:cubicBezTo>
                <a:cubicBezTo>
                  <a:pt x="53" y="399"/>
                  <a:pt x="53" y="399"/>
                  <a:pt x="53" y="399"/>
                </a:cubicBezTo>
                <a:cubicBezTo>
                  <a:pt x="52" y="398"/>
                  <a:pt x="49" y="391"/>
                  <a:pt x="46" y="386"/>
                </a:cubicBezTo>
                <a:cubicBezTo>
                  <a:pt x="47" y="386"/>
                  <a:pt x="49" y="385"/>
                  <a:pt x="52" y="383"/>
                </a:cubicBezTo>
                <a:cubicBezTo>
                  <a:pt x="55" y="389"/>
                  <a:pt x="59" y="395"/>
                  <a:pt x="59" y="395"/>
                </a:cubicBezTo>
                <a:cubicBezTo>
                  <a:pt x="60" y="397"/>
                  <a:pt x="60" y="397"/>
                  <a:pt x="60" y="397"/>
                </a:cubicBezTo>
                <a:cubicBezTo>
                  <a:pt x="60" y="397"/>
                  <a:pt x="67" y="392"/>
                  <a:pt x="69" y="391"/>
                </a:cubicBezTo>
                <a:cubicBezTo>
                  <a:pt x="70" y="393"/>
                  <a:pt x="72" y="396"/>
                  <a:pt x="74" y="399"/>
                </a:cubicBezTo>
                <a:cubicBezTo>
                  <a:pt x="66" y="404"/>
                  <a:pt x="51" y="416"/>
                  <a:pt x="48" y="417"/>
                </a:cubicBezTo>
                <a:cubicBezTo>
                  <a:pt x="46" y="418"/>
                  <a:pt x="46" y="418"/>
                  <a:pt x="46" y="418"/>
                </a:cubicBezTo>
                <a:cubicBezTo>
                  <a:pt x="48" y="420"/>
                  <a:pt x="48" y="420"/>
                  <a:pt x="48" y="420"/>
                </a:cubicBezTo>
                <a:cubicBezTo>
                  <a:pt x="48" y="420"/>
                  <a:pt x="65" y="449"/>
                  <a:pt x="90" y="468"/>
                </a:cubicBezTo>
                <a:cubicBezTo>
                  <a:pt x="92" y="470"/>
                  <a:pt x="92" y="470"/>
                  <a:pt x="92" y="470"/>
                </a:cubicBezTo>
                <a:cubicBezTo>
                  <a:pt x="102" y="459"/>
                  <a:pt x="102" y="459"/>
                  <a:pt x="102" y="459"/>
                </a:cubicBezTo>
                <a:cubicBezTo>
                  <a:pt x="101" y="457"/>
                  <a:pt x="101" y="457"/>
                  <a:pt x="101" y="457"/>
                </a:cubicBezTo>
                <a:cubicBezTo>
                  <a:pt x="100" y="457"/>
                  <a:pt x="95" y="451"/>
                  <a:pt x="91" y="447"/>
                </a:cubicBezTo>
                <a:cubicBezTo>
                  <a:pt x="91" y="447"/>
                  <a:pt x="93" y="445"/>
                  <a:pt x="95" y="443"/>
                </a:cubicBezTo>
                <a:cubicBezTo>
                  <a:pt x="100" y="448"/>
                  <a:pt x="105" y="452"/>
                  <a:pt x="106" y="452"/>
                </a:cubicBezTo>
                <a:cubicBezTo>
                  <a:pt x="107" y="454"/>
                  <a:pt x="107" y="454"/>
                  <a:pt x="107" y="454"/>
                </a:cubicBezTo>
                <a:cubicBezTo>
                  <a:pt x="107" y="454"/>
                  <a:pt x="112" y="447"/>
                  <a:pt x="114" y="445"/>
                </a:cubicBezTo>
                <a:cubicBezTo>
                  <a:pt x="116" y="447"/>
                  <a:pt x="119" y="449"/>
                  <a:pt x="121" y="451"/>
                </a:cubicBezTo>
                <a:cubicBezTo>
                  <a:pt x="115" y="460"/>
                  <a:pt x="104" y="474"/>
                  <a:pt x="102" y="476"/>
                </a:cubicBezTo>
                <a:cubicBezTo>
                  <a:pt x="100" y="477"/>
                  <a:pt x="100" y="477"/>
                  <a:pt x="100" y="477"/>
                </a:cubicBezTo>
                <a:cubicBezTo>
                  <a:pt x="102" y="479"/>
                  <a:pt x="102" y="479"/>
                  <a:pt x="102" y="479"/>
                </a:cubicBezTo>
                <a:cubicBezTo>
                  <a:pt x="102" y="479"/>
                  <a:pt x="127" y="501"/>
                  <a:pt x="156" y="513"/>
                </a:cubicBezTo>
                <a:cubicBezTo>
                  <a:pt x="158" y="514"/>
                  <a:pt x="158" y="514"/>
                  <a:pt x="158" y="514"/>
                </a:cubicBezTo>
                <a:cubicBezTo>
                  <a:pt x="165" y="500"/>
                  <a:pt x="165" y="500"/>
                  <a:pt x="165" y="500"/>
                </a:cubicBezTo>
                <a:cubicBezTo>
                  <a:pt x="163" y="499"/>
                  <a:pt x="163" y="499"/>
                  <a:pt x="163" y="499"/>
                </a:cubicBezTo>
                <a:cubicBezTo>
                  <a:pt x="163" y="499"/>
                  <a:pt x="156" y="495"/>
                  <a:pt x="151" y="493"/>
                </a:cubicBezTo>
                <a:cubicBezTo>
                  <a:pt x="152" y="492"/>
                  <a:pt x="153" y="490"/>
                  <a:pt x="154" y="487"/>
                </a:cubicBezTo>
                <a:cubicBezTo>
                  <a:pt x="160" y="490"/>
                  <a:pt x="166" y="493"/>
                  <a:pt x="167" y="493"/>
                </a:cubicBezTo>
                <a:cubicBezTo>
                  <a:pt x="169" y="494"/>
                  <a:pt x="169" y="494"/>
                  <a:pt x="169" y="494"/>
                </a:cubicBezTo>
                <a:cubicBezTo>
                  <a:pt x="169" y="494"/>
                  <a:pt x="172" y="487"/>
                  <a:pt x="173" y="484"/>
                </a:cubicBezTo>
                <a:cubicBezTo>
                  <a:pt x="175" y="485"/>
                  <a:pt x="179" y="487"/>
                  <a:pt x="181" y="488"/>
                </a:cubicBezTo>
                <a:cubicBezTo>
                  <a:pt x="179" y="494"/>
                  <a:pt x="170" y="514"/>
                  <a:pt x="169" y="516"/>
                </a:cubicBezTo>
                <a:cubicBezTo>
                  <a:pt x="168" y="518"/>
                  <a:pt x="168" y="518"/>
                  <a:pt x="168" y="518"/>
                </a:cubicBezTo>
                <a:cubicBezTo>
                  <a:pt x="170" y="519"/>
                  <a:pt x="170" y="519"/>
                  <a:pt x="170" y="519"/>
                </a:cubicBezTo>
                <a:cubicBezTo>
                  <a:pt x="170" y="519"/>
                  <a:pt x="200" y="532"/>
                  <a:pt x="231" y="535"/>
                </a:cubicBezTo>
                <a:cubicBezTo>
                  <a:pt x="233" y="535"/>
                  <a:pt x="233" y="535"/>
                  <a:pt x="233" y="535"/>
                </a:cubicBezTo>
                <a:cubicBezTo>
                  <a:pt x="236" y="520"/>
                  <a:pt x="236" y="520"/>
                  <a:pt x="236" y="520"/>
                </a:cubicBezTo>
                <a:cubicBezTo>
                  <a:pt x="234" y="520"/>
                  <a:pt x="234" y="520"/>
                  <a:pt x="234" y="520"/>
                </a:cubicBezTo>
                <a:cubicBezTo>
                  <a:pt x="233" y="520"/>
                  <a:pt x="226" y="518"/>
                  <a:pt x="220" y="517"/>
                </a:cubicBezTo>
                <a:cubicBezTo>
                  <a:pt x="220" y="516"/>
                  <a:pt x="221" y="514"/>
                  <a:pt x="222" y="511"/>
                </a:cubicBezTo>
                <a:cubicBezTo>
                  <a:pt x="228" y="512"/>
                  <a:pt x="235" y="512"/>
                  <a:pt x="235" y="513"/>
                </a:cubicBezTo>
                <a:cubicBezTo>
                  <a:pt x="237" y="513"/>
                  <a:pt x="237" y="513"/>
                  <a:pt x="237" y="513"/>
                </a:cubicBezTo>
                <a:cubicBezTo>
                  <a:pt x="237" y="513"/>
                  <a:pt x="238" y="505"/>
                  <a:pt x="238" y="502"/>
                </a:cubicBezTo>
                <a:cubicBezTo>
                  <a:pt x="241" y="502"/>
                  <a:pt x="245" y="503"/>
                  <a:pt x="248" y="503"/>
                </a:cubicBezTo>
                <a:cubicBezTo>
                  <a:pt x="247" y="514"/>
                  <a:pt x="245" y="532"/>
                  <a:pt x="245" y="535"/>
                </a:cubicBezTo>
                <a:cubicBezTo>
                  <a:pt x="244" y="537"/>
                  <a:pt x="244" y="537"/>
                  <a:pt x="244" y="537"/>
                </a:cubicBezTo>
                <a:cubicBezTo>
                  <a:pt x="247" y="537"/>
                  <a:pt x="247" y="537"/>
                  <a:pt x="247" y="537"/>
                </a:cubicBezTo>
                <a:cubicBezTo>
                  <a:pt x="247" y="537"/>
                  <a:pt x="279" y="542"/>
                  <a:pt x="310" y="536"/>
                </a:cubicBezTo>
                <a:cubicBezTo>
                  <a:pt x="310" y="536"/>
                  <a:pt x="310" y="536"/>
                  <a:pt x="310" y="536"/>
                </a:cubicBezTo>
                <a:close/>
                <a:moveTo>
                  <a:pt x="400" y="500"/>
                </a:moveTo>
                <a:cubicBezTo>
                  <a:pt x="397" y="493"/>
                  <a:pt x="386" y="474"/>
                  <a:pt x="385" y="473"/>
                </a:cubicBezTo>
                <a:cubicBezTo>
                  <a:pt x="384" y="471"/>
                  <a:pt x="384" y="471"/>
                  <a:pt x="384" y="471"/>
                </a:cubicBezTo>
                <a:cubicBezTo>
                  <a:pt x="382" y="472"/>
                  <a:pt x="382" y="472"/>
                  <a:pt x="382" y="472"/>
                </a:cubicBezTo>
                <a:cubicBezTo>
                  <a:pt x="378" y="474"/>
                  <a:pt x="370" y="478"/>
                  <a:pt x="370" y="478"/>
                </a:cubicBezTo>
                <a:cubicBezTo>
                  <a:pt x="367" y="479"/>
                  <a:pt x="367" y="479"/>
                  <a:pt x="367" y="479"/>
                </a:cubicBezTo>
                <a:cubicBezTo>
                  <a:pt x="367" y="479"/>
                  <a:pt x="372" y="486"/>
                  <a:pt x="373" y="488"/>
                </a:cubicBezTo>
                <a:cubicBezTo>
                  <a:pt x="371" y="490"/>
                  <a:pt x="367" y="491"/>
                  <a:pt x="363" y="493"/>
                </a:cubicBezTo>
                <a:cubicBezTo>
                  <a:pt x="362" y="489"/>
                  <a:pt x="359" y="484"/>
                  <a:pt x="359" y="484"/>
                </a:cubicBezTo>
                <a:cubicBezTo>
                  <a:pt x="358" y="484"/>
                  <a:pt x="358" y="484"/>
                  <a:pt x="358" y="484"/>
                </a:cubicBezTo>
                <a:cubicBezTo>
                  <a:pt x="357" y="484"/>
                  <a:pt x="351" y="485"/>
                  <a:pt x="346" y="487"/>
                </a:cubicBezTo>
                <a:cubicBezTo>
                  <a:pt x="345" y="485"/>
                  <a:pt x="345" y="483"/>
                  <a:pt x="344" y="481"/>
                </a:cubicBezTo>
                <a:cubicBezTo>
                  <a:pt x="350" y="478"/>
                  <a:pt x="371" y="471"/>
                  <a:pt x="388" y="460"/>
                </a:cubicBezTo>
                <a:cubicBezTo>
                  <a:pt x="390" y="463"/>
                  <a:pt x="406" y="488"/>
                  <a:pt x="406" y="488"/>
                </a:cubicBezTo>
                <a:cubicBezTo>
                  <a:pt x="407" y="487"/>
                  <a:pt x="407" y="487"/>
                  <a:pt x="407" y="487"/>
                </a:cubicBezTo>
                <a:cubicBezTo>
                  <a:pt x="415" y="484"/>
                  <a:pt x="421" y="479"/>
                  <a:pt x="421" y="479"/>
                </a:cubicBezTo>
                <a:cubicBezTo>
                  <a:pt x="422" y="477"/>
                  <a:pt x="422" y="477"/>
                  <a:pt x="422" y="477"/>
                </a:cubicBezTo>
                <a:cubicBezTo>
                  <a:pt x="422" y="477"/>
                  <a:pt x="418" y="470"/>
                  <a:pt x="416" y="468"/>
                </a:cubicBezTo>
                <a:cubicBezTo>
                  <a:pt x="418" y="467"/>
                  <a:pt x="421" y="465"/>
                  <a:pt x="423" y="462"/>
                </a:cubicBezTo>
                <a:cubicBezTo>
                  <a:pt x="426" y="465"/>
                  <a:pt x="430" y="471"/>
                  <a:pt x="430" y="471"/>
                </a:cubicBezTo>
                <a:cubicBezTo>
                  <a:pt x="432" y="469"/>
                  <a:pt x="432" y="469"/>
                  <a:pt x="432" y="469"/>
                </a:cubicBezTo>
                <a:cubicBezTo>
                  <a:pt x="435" y="467"/>
                  <a:pt x="440" y="462"/>
                  <a:pt x="442" y="460"/>
                </a:cubicBezTo>
                <a:cubicBezTo>
                  <a:pt x="444" y="461"/>
                  <a:pt x="446" y="464"/>
                  <a:pt x="447" y="465"/>
                </a:cubicBezTo>
                <a:cubicBezTo>
                  <a:pt x="429" y="484"/>
                  <a:pt x="407" y="497"/>
                  <a:pt x="400" y="500"/>
                </a:cubicBezTo>
                <a:cubicBezTo>
                  <a:pt x="400" y="500"/>
                  <a:pt x="400" y="500"/>
                  <a:pt x="400" y="500"/>
                </a:cubicBezTo>
                <a:close/>
                <a:moveTo>
                  <a:pt x="265" y="524"/>
                </a:moveTo>
                <a:cubicBezTo>
                  <a:pt x="265" y="520"/>
                  <a:pt x="266" y="489"/>
                  <a:pt x="266" y="489"/>
                </a:cubicBezTo>
                <a:cubicBezTo>
                  <a:pt x="264" y="489"/>
                  <a:pt x="264" y="489"/>
                  <a:pt x="264" y="489"/>
                </a:cubicBezTo>
                <a:cubicBezTo>
                  <a:pt x="239" y="489"/>
                  <a:pt x="213" y="481"/>
                  <a:pt x="213" y="481"/>
                </a:cubicBezTo>
                <a:cubicBezTo>
                  <a:pt x="211" y="480"/>
                  <a:pt x="211" y="480"/>
                  <a:pt x="211" y="480"/>
                </a:cubicBezTo>
                <a:cubicBezTo>
                  <a:pt x="207" y="495"/>
                  <a:pt x="207" y="495"/>
                  <a:pt x="207" y="495"/>
                </a:cubicBezTo>
                <a:cubicBezTo>
                  <a:pt x="209" y="495"/>
                  <a:pt x="209" y="495"/>
                  <a:pt x="209" y="495"/>
                </a:cubicBezTo>
                <a:cubicBezTo>
                  <a:pt x="212" y="496"/>
                  <a:pt x="217" y="498"/>
                  <a:pt x="220" y="499"/>
                </a:cubicBezTo>
                <a:cubicBezTo>
                  <a:pt x="220" y="500"/>
                  <a:pt x="219" y="502"/>
                  <a:pt x="218" y="506"/>
                </a:cubicBezTo>
                <a:cubicBezTo>
                  <a:pt x="214" y="505"/>
                  <a:pt x="210" y="504"/>
                  <a:pt x="207" y="503"/>
                </a:cubicBezTo>
                <a:cubicBezTo>
                  <a:pt x="205" y="502"/>
                  <a:pt x="205" y="502"/>
                  <a:pt x="205" y="502"/>
                </a:cubicBezTo>
                <a:cubicBezTo>
                  <a:pt x="205" y="502"/>
                  <a:pt x="203" y="511"/>
                  <a:pt x="202" y="514"/>
                </a:cubicBezTo>
                <a:cubicBezTo>
                  <a:pt x="200" y="513"/>
                  <a:pt x="195" y="512"/>
                  <a:pt x="191" y="510"/>
                </a:cubicBezTo>
                <a:cubicBezTo>
                  <a:pt x="193" y="507"/>
                  <a:pt x="203" y="479"/>
                  <a:pt x="203" y="479"/>
                </a:cubicBezTo>
                <a:cubicBezTo>
                  <a:pt x="201" y="478"/>
                  <a:pt x="201" y="478"/>
                  <a:pt x="201" y="478"/>
                </a:cubicBezTo>
                <a:cubicBezTo>
                  <a:pt x="177" y="471"/>
                  <a:pt x="155" y="456"/>
                  <a:pt x="155" y="456"/>
                </a:cubicBezTo>
                <a:cubicBezTo>
                  <a:pt x="153" y="455"/>
                  <a:pt x="153" y="455"/>
                  <a:pt x="153" y="455"/>
                </a:cubicBezTo>
                <a:cubicBezTo>
                  <a:pt x="145" y="468"/>
                  <a:pt x="145" y="468"/>
                  <a:pt x="145" y="468"/>
                </a:cubicBezTo>
                <a:cubicBezTo>
                  <a:pt x="147" y="469"/>
                  <a:pt x="147" y="469"/>
                  <a:pt x="147" y="469"/>
                </a:cubicBezTo>
                <a:cubicBezTo>
                  <a:pt x="150" y="470"/>
                  <a:pt x="154" y="474"/>
                  <a:pt x="156" y="475"/>
                </a:cubicBezTo>
                <a:cubicBezTo>
                  <a:pt x="156" y="476"/>
                  <a:pt x="154" y="479"/>
                  <a:pt x="153" y="481"/>
                </a:cubicBezTo>
                <a:cubicBezTo>
                  <a:pt x="149" y="479"/>
                  <a:pt x="145" y="477"/>
                  <a:pt x="143" y="476"/>
                </a:cubicBezTo>
                <a:cubicBezTo>
                  <a:pt x="141" y="474"/>
                  <a:pt x="141" y="474"/>
                  <a:pt x="141" y="474"/>
                </a:cubicBezTo>
                <a:cubicBezTo>
                  <a:pt x="141" y="474"/>
                  <a:pt x="136" y="482"/>
                  <a:pt x="135" y="484"/>
                </a:cubicBezTo>
                <a:cubicBezTo>
                  <a:pt x="133" y="483"/>
                  <a:pt x="129" y="480"/>
                  <a:pt x="126" y="477"/>
                </a:cubicBezTo>
                <a:cubicBezTo>
                  <a:pt x="128" y="474"/>
                  <a:pt x="145" y="450"/>
                  <a:pt x="145" y="450"/>
                </a:cubicBezTo>
                <a:cubicBezTo>
                  <a:pt x="143" y="448"/>
                  <a:pt x="143" y="448"/>
                  <a:pt x="143" y="448"/>
                </a:cubicBezTo>
                <a:cubicBezTo>
                  <a:pt x="123" y="435"/>
                  <a:pt x="105" y="413"/>
                  <a:pt x="105" y="413"/>
                </a:cubicBezTo>
                <a:cubicBezTo>
                  <a:pt x="103" y="411"/>
                  <a:pt x="103" y="411"/>
                  <a:pt x="103" y="411"/>
                </a:cubicBezTo>
                <a:cubicBezTo>
                  <a:pt x="92" y="422"/>
                  <a:pt x="92" y="422"/>
                  <a:pt x="92" y="422"/>
                </a:cubicBezTo>
                <a:cubicBezTo>
                  <a:pt x="93" y="423"/>
                  <a:pt x="93" y="423"/>
                  <a:pt x="93" y="423"/>
                </a:cubicBezTo>
                <a:cubicBezTo>
                  <a:pt x="96" y="425"/>
                  <a:pt x="99" y="430"/>
                  <a:pt x="100" y="432"/>
                </a:cubicBezTo>
                <a:cubicBezTo>
                  <a:pt x="100" y="433"/>
                  <a:pt x="98" y="435"/>
                  <a:pt x="95" y="437"/>
                </a:cubicBezTo>
                <a:cubicBezTo>
                  <a:pt x="92" y="434"/>
                  <a:pt x="89" y="431"/>
                  <a:pt x="88" y="429"/>
                </a:cubicBezTo>
                <a:cubicBezTo>
                  <a:pt x="86" y="427"/>
                  <a:pt x="86" y="427"/>
                  <a:pt x="86" y="427"/>
                </a:cubicBezTo>
                <a:cubicBezTo>
                  <a:pt x="86" y="427"/>
                  <a:pt x="79" y="433"/>
                  <a:pt x="77" y="435"/>
                </a:cubicBezTo>
                <a:cubicBezTo>
                  <a:pt x="76" y="433"/>
                  <a:pt x="73" y="429"/>
                  <a:pt x="70" y="426"/>
                </a:cubicBezTo>
                <a:cubicBezTo>
                  <a:pt x="73" y="424"/>
                  <a:pt x="97" y="404"/>
                  <a:pt x="97" y="404"/>
                </a:cubicBezTo>
                <a:cubicBezTo>
                  <a:pt x="96" y="403"/>
                  <a:pt x="96" y="403"/>
                  <a:pt x="96" y="403"/>
                </a:cubicBezTo>
                <a:cubicBezTo>
                  <a:pt x="80" y="384"/>
                  <a:pt x="69" y="358"/>
                  <a:pt x="69" y="357"/>
                </a:cubicBezTo>
                <a:cubicBezTo>
                  <a:pt x="68" y="355"/>
                  <a:pt x="68" y="355"/>
                  <a:pt x="68" y="355"/>
                </a:cubicBezTo>
                <a:cubicBezTo>
                  <a:pt x="54" y="362"/>
                  <a:pt x="54" y="362"/>
                  <a:pt x="54" y="362"/>
                </a:cubicBezTo>
                <a:cubicBezTo>
                  <a:pt x="55" y="364"/>
                  <a:pt x="55" y="364"/>
                  <a:pt x="55" y="364"/>
                </a:cubicBezTo>
                <a:cubicBezTo>
                  <a:pt x="57" y="366"/>
                  <a:pt x="59" y="372"/>
                  <a:pt x="60" y="375"/>
                </a:cubicBezTo>
                <a:cubicBezTo>
                  <a:pt x="59" y="375"/>
                  <a:pt x="56" y="376"/>
                  <a:pt x="53" y="378"/>
                </a:cubicBezTo>
                <a:cubicBezTo>
                  <a:pt x="51" y="374"/>
                  <a:pt x="49" y="370"/>
                  <a:pt x="48" y="368"/>
                </a:cubicBezTo>
                <a:cubicBezTo>
                  <a:pt x="48" y="366"/>
                  <a:pt x="48" y="366"/>
                  <a:pt x="48" y="366"/>
                </a:cubicBezTo>
                <a:cubicBezTo>
                  <a:pt x="48" y="366"/>
                  <a:pt x="39" y="369"/>
                  <a:pt x="37" y="370"/>
                </a:cubicBezTo>
                <a:cubicBezTo>
                  <a:pt x="36" y="368"/>
                  <a:pt x="34" y="364"/>
                  <a:pt x="33" y="360"/>
                </a:cubicBezTo>
                <a:cubicBezTo>
                  <a:pt x="36" y="358"/>
                  <a:pt x="65" y="347"/>
                  <a:pt x="65" y="347"/>
                </a:cubicBezTo>
                <a:cubicBezTo>
                  <a:pt x="64" y="345"/>
                  <a:pt x="64" y="345"/>
                  <a:pt x="64" y="345"/>
                </a:cubicBezTo>
                <a:cubicBezTo>
                  <a:pt x="55" y="322"/>
                  <a:pt x="53" y="295"/>
                  <a:pt x="53" y="295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8" y="297"/>
                  <a:pt x="38" y="297"/>
                  <a:pt x="38" y="297"/>
                </a:cubicBezTo>
                <a:cubicBezTo>
                  <a:pt x="38" y="299"/>
                  <a:pt x="39" y="304"/>
                  <a:pt x="39" y="307"/>
                </a:cubicBezTo>
                <a:cubicBezTo>
                  <a:pt x="39" y="308"/>
                  <a:pt x="39" y="308"/>
                  <a:pt x="39" y="308"/>
                </a:cubicBezTo>
                <a:cubicBezTo>
                  <a:pt x="37" y="308"/>
                  <a:pt x="35" y="309"/>
                  <a:pt x="32" y="309"/>
                </a:cubicBezTo>
                <a:cubicBezTo>
                  <a:pt x="31" y="305"/>
                  <a:pt x="30" y="301"/>
                  <a:pt x="30" y="298"/>
                </a:cubicBezTo>
                <a:cubicBezTo>
                  <a:pt x="30" y="296"/>
                  <a:pt x="30" y="296"/>
                  <a:pt x="30" y="296"/>
                </a:cubicBezTo>
                <a:cubicBezTo>
                  <a:pt x="30" y="296"/>
                  <a:pt x="21" y="296"/>
                  <a:pt x="18" y="297"/>
                </a:cubicBezTo>
                <a:cubicBezTo>
                  <a:pt x="18" y="295"/>
                  <a:pt x="18" y="292"/>
                  <a:pt x="18" y="288"/>
                </a:cubicBezTo>
                <a:cubicBezTo>
                  <a:pt x="18" y="287"/>
                  <a:pt x="18" y="286"/>
                  <a:pt x="18" y="285"/>
                </a:cubicBezTo>
                <a:cubicBezTo>
                  <a:pt x="21" y="285"/>
                  <a:pt x="52" y="284"/>
                  <a:pt x="52" y="284"/>
                </a:cubicBezTo>
                <a:cubicBezTo>
                  <a:pt x="52" y="281"/>
                  <a:pt x="52" y="281"/>
                  <a:pt x="52" y="281"/>
                </a:cubicBezTo>
                <a:cubicBezTo>
                  <a:pt x="51" y="278"/>
                  <a:pt x="51" y="274"/>
                  <a:pt x="51" y="271"/>
                </a:cubicBezTo>
                <a:cubicBezTo>
                  <a:pt x="51" y="250"/>
                  <a:pt x="55" y="230"/>
                  <a:pt x="55" y="230"/>
                </a:cubicBezTo>
                <a:cubicBezTo>
                  <a:pt x="56" y="227"/>
                  <a:pt x="56" y="227"/>
                  <a:pt x="56" y="227"/>
                </a:cubicBezTo>
                <a:cubicBezTo>
                  <a:pt x="41" y="225"/>
                  <a:pt x="41" y="225"/>
                  <a:pt x="41" y="225"/>
                </a:cubicBezTo>
                <a:cubicBezTo>
                  <a:pt x="40" y="227"/>
                  <a:pt x="40" y="227"/>
                  <a:pt x="40" y="227"/>
                </a:cubicBezTo>
                <a:cubicBezTo>
                  <a:pt x="40" y="230"/>
                  <a:pt x="39" y="236"/>
                  <a:pt x="38" y="238"/>
                </a:cubicBezTo>
                <a:cubicBezTo>
                  <a:pt x="37" y="238"/>
                  <a:pt x="34" y="238"/>
                  <a:pt x="31" y="237"/>
                </a:cubicBezTo>
                <a:cubicBezTo>
                  <a:pt x="31" y="233"/>
                  <a:pt x="32" y="229"/>
                  <a:pt x="32" y="226"/>
                </a:cubicBezTo>
                <a:cubicBezTo>
                  <a:pt x="33" y="224"/>
                  <a:pt x="33" y="224"/>
                  <a:pt x="33" y="224"/>
                </a:cubicBezTo>
                <a:cubicBezTo>
                  <a:pt x="33" y="224"/>
                  <a:pt x="24" y="222"/>
                  <a:pt x="22" y="222"/>
                </a:cubicBezTo>
                <a:cubicBezTo>
                  <a:pt x="22" y="219"/>
                  <a:pt x="23" y="215"/>
                  <a:pt x="24" y="211"/>
                </a:cubicBezTo>
                <a:cubicBezTo>
                  <a:pt x="28" y="212"/>
                  <a:pt x="57" y="218"/>
                  <a:pt x="57" y="218"/>
                </a:cubicBezTo>
                <a:cubicBezTo>
                  <a:pt x="57" y="216"/>
                  <a:pt x="57" y="216"/>
                  <a:pt x="57" y="216"/>
                </a:cubicBezTo>
                <a:cubicBezTo>
                  <a:pt x="63" y="192"/>
                  <a:pt x="77" y="168"/>
                  <a:pt x="77" y="168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65" y="159"/>
                  <a:pt x="65" y="159"/>
                  <a:pt x="65" y="159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2" y="164"/>
                  <a:pt x="59" y="168"/>
                  <a:pt x="58" y="171"/>
                </a:cubicBezTo>
                <a:cubicBezTo>
                  <a:pt x="57" y="170"/>
                  <a:pt x="54" y="169"/>
                  <a:pt x="51" y="168"/>
                </a:cubicBezTo>
                <a:cubicBezTo>
                  <a:pt x="53" y="164"/>
                  <a:pt x="55" y="160"/>
                  <a:pt x="56" y="158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6"/>
                  <a:pt x="50" y="151"/>
                  <a:pt x="47" y="150"/>
                </a:cubicBezTo>
                <a:cubicBezTo>
                  <a:pt x="49" y="148"/>
                  <a:pt x="51" y="144"/>
                  <a:pt x="53" y="140"/>
                </a:cubicBezTo>
                <a:cubicBezTo>
                  <a:pt x="56" y="142"/>
                  <a:pt x="83" y="158"/>
                  <a:pt x="83" y="158"/>
                </a:cubicBezTo>
                <a:cubicBezTo>
                  <a:pt x="84" y="156"/>
                  <a:pt x="84" y="156"/>
                  <a:pt x="84" y="156"/>
                </a:cubicBezTo>
                <a:cubicBezTo>
                  <a:pt x="96" y="135"/>
                  <a:pt x="116" y="116"/>
                  <a:pt x="116" y="116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4" y="107"/>
                  <a:pt x="99" y="111"/>
                  <a:pt x="97" y="113"/>
                </a:cubicBezTo>
                <a:cubicBezTo>
                  <a:pt x="96" y="112"/>
                  <a:pt x="94" y="110"/>
                  <a:pt x="92" y="108"/>
                </a:cubicBezTo>
                <a:cubicBezTo>
                  <a:pt x="95" y="105"/>
                  <a:pt x="97" y="102"/>
                  <a:pt x="99" y="100"/>
                </a:cubicBezTo>
                <a:cubicBezTo>
                  <a:pt x="101" y="98"/>
                  <a:pt x="101" y="98"/>
                  <a:pt x="101" y="98"/>
                </a:cubicBezTo>
                <a:cubicBezTo>
                  <a:pt x="101" y="98"/>
                  <a:pt x="95" y="92"/>
                  <a:pt x="93" y="90"/>
                </a:cubicBezTo>
                <a:cubicBezTo>
                  <a:pt x="95" y="88"/>
                  <a:pt x="98" y="85"/>
                  <a:pt x="101" y="82"/>
                </a:cubicBezTo>
                <a:cubicBezTo>
                  <a:pt x="104" y="85"/>
                  <a:pt x="124" y="108"/>
                  <a:pt x="124" y="108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44" y="89"/>
                  <a:pt x="168" y="77"/>
                  <a:pt x="168" y="77"/>
                </a:cubicBezTo>
                <a:cubicBezTo>
                  <a:pt x="170" y="76"/>
                  <a:pt x="170" y="76"/>
                  <a:pt x="170" y="76"/>
                </a:cubicBezTo>
                <a:cubicBezTo>
                  <a:pt x="163" y="62"/>
                  <a:pt x="163" y="62"/>
                  <a:pt x="163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59" y="65"/>
                  <a:pt x="153" y="67"/>
                  <a:pt x="151" y="68"/>
                </a:cubicBezTo>
                <a:cubicBezTo>
                  <a:pt x="150" y="67"/>
                  <a:pt x="149" y="65"/>
                  <a:pt x="147" y="62"/>
                </a:cubicBezTo>
                <a:cubicBezTo>
                  <a:pt x="151" y="60"/>
                  <a:pt x="154" y="58"/>
                  <a:pt x="157" y="57"/>
                </a:cubicBezTo>
                <a:cubicBezTo>
                  <a:pt x="159" y="56"/>
                  <a:pt x="159" y="56"/>
                  <a:pt x="159" y="56"/>
                </a:cubicBezTo>
                <a:cubicBezTo>
                  <a:pt x="159" y="56"/>
                  <a:pt x="155" y="48"/>
                  <a:pt x="153" y="45"/>
                </a:cubicBezTo>
                <a:cubicBezTo>
                  <a:pt x="156" y="44"/>
                  <a:pt x="159" y="42"/>
                  <a:pt x="164" y="41"/>
                </a:cubicBezTo>
                <a:cubicBezTo>
                  <a:pt x="165" y="44"/>
                  <a:pt x="178" y="71"/>
                  <a:pt x="178" y="71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203" y="60"/>
                  <a:pt x="230" y="55"/>
                  <a:pt x="231" y="55"/>
                </a:cubicBezTo>
                <a:cubicBezTo>
                  <a:pt x="233" y="54"/>
                  <a:pt x="233" y="54"/>
                  <a:pt x="233" y="54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27" y="40"/>
                  <a:pt x="227" y="40"/>
                  <a:pt x="227" y="40"/>
                </a:cubicBezTo>
                <a:cubicBezTo>
                  <a:pt x="225" y="41"/>
                  <a:pt x="219" y="41"/>
                  <a:pt x="216" y="41"/>
                </a:cubicBezTo>
                <a:cubicBezTo>
                  <a:pt x="216" y="40"/>
                  <a:pt x="215" y="38"/>
                  <a:pt x="214" y="35"/>
                </a:cubicBezTo>
                <a:cubicBezTo>
                  <a:pt x="219" y="33"/>
                  <a:pt x="223" y="32"/>
                  <a:pt x="225" y="32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2"/>
                  <a:pt x="226" y="23"/>
                  <a:pt x="226" y="20"/>
                </a:cubicBezTo>
                <a:cubicBezTo>
                  <a:pt x="228" y="20"/>
                  <a:pt x="232" y="19"/>
                  <a:pt x="237" y="19"/>
                </a:cubicBezTo>
                <a:cubicBezTo>
                  <a:pt x="237" y="22"/>
                  <a:pt x="242" y="53"/>
                  <a:pt x="242" y="53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68" y="49"/>
                  <a:pt x="296" y="53"/>
                  <a:pt x="296" y="53"/>
                </a:cubicBezTo>
                <a:cubicBezTo>
                  <a:pt x="298" y="53"/>
                  <a:pt x="298" y="53"/>
                  <a:pt x="298" y="53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297" y="38"/>
                  <a:pt x="297" y="38"/>
                  <a:pt x="297" y="38"/>
                </a:cubicBezTo>
                <a:cubicBezTo>
                  <a:pt x="294" y="38"/>
                  <a:pt x="289" y="37"/>
                  <a:pt x="286" y="36"/>
                </a:cubicBezTo>
                <a:cubicBezTo>
                  <a:pt x="286" y="35"/>
                  <a:pt x="286" y="32"/>
                  <a:pt x="287" y="29"/>
                </a:cubicBezTo>
                <a:cubicBezTo>
                  <a:pt x="291" y="29"/>
                  <a:pt x="295" y="29"/>
                  <a:pt x="298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0"/>
                  <a:pt x="301" y="22"/>
                  <a:pt x="302" y="19"/>
                </a:cubicBezTo>
                <a:cubicBezTo>
                  <a:pt x="304" y="19"/>
                  <a:pt x="309" y="20"/>
                  <a:pt x="313" y="21"/>
                </a:cubicBezTo>
                <a:cubicBezTo>
                  <a:pt x="312" y="24"/>
                  <a:pt x="307" y="54"/>
                  <a:pt x="307" y="54"/>
                </a:cubicBezTo>
                <a:cubicBezTo>
                  <a:pt x="309" y="55"/>
                  <a:pt x="309" y="55"/>
                  <a:pt x="309" y="55"/>
                </a:cubicBezTo>
                <a:cubicBezTo>
                  <a:pt x="333" y="59"/>
                  <a:pt x="358" y="71"/>
                  <a:pt x="358" y="71"/>
                </a:cubicBezTo>
                <a:cubicBezTo>
                  <a:pt x="360" y="72"/>
                  <a:pt x="360" y="72"/>
                  <a:pt x="360" y="72"/>
                </a:cubicBezTo>
                <a:cubicBezTo>
                  <a:pt x="366" y="57"/>
                  <a:pt x="366" y="57"/>
                  <a:pt x="366" y="57"/>
                </a:cubicBezTo>
                <a:cubicBezTo>
                  <a:pt x="364" y="57"/>
                  <a:pt x="364" y="57"/>
                  <a:pt x="364" y="57"/>
                </a:cubicBezTo>
                <a:cubicBezTo>
                  <a:pt x="361" y="56"/>
                  <a:pt x="356" y="53"/>
                  <a:pt x="354" y="51"/>
                </a:cubicBezTo>
                <a:cubicBezTo>
                  <a:pt x="354" y="50"/>
                  <a:pt x="355" y="48"/>
                  <a:pt x="356" y="45"/>
                </a:cubicBezTo>
                <a:cubicBezTo>
                  <a:pt x="360" y="46"/>
                  <a:pt x="364" y="48"/>
                  <a:pt x="367" y="49"/>
                </a:cubicBezTo>
                <a:cubicBezTo>
                  <a:pt x="369" y="50"/>
                  <a:pt x="369" y="50"/>
                  <a:pt x="369" y="50"/>
                </a:cubicBezTo>
                <a:cubicBezTo>
                  <a:pt x="369" y="50"/>
                  <a:pt x="373" y="42"/>
                  <a:pt x="374" y="40"/>
                </a:cubicBezTo>
                <a:cubicBezTo>
                  <a:pt x="376" y="41"/>
                  <a:pt x="380" y="42"/>
                  <a:pt x="384" y="45"/>
                </a:cubicBezTo>
                <a:cubicBezTo>
                  <a:pt x="382" y="48"/>
                  <a:pt x="368" y="75"/>
                  <a:pt x="368" y="75"/>
                </a:cubicBezTo>
                <a:cubicBezTo>
                  <a:pt x="370" y="76"/>
                  <a:pt x="370" y="76"/>
                  <a:pt x="370" y="76"/>
                </a:cubicBezTo>
                <a:cubicBezTo>
                  <a:pt x="392" y="87"/>
                  <a:pt x="412" y="106"/>
                  <a:pt x="412" y="106"/>
                </a:cubicBezTo>
                <a:cubicBezTo>
                  <a:pt x="414" y="107"/>
                  <a:pt x="414" y="107"/>
                  <a:pt x="414" y="107"/>
                </a:cubicBezTo>
                <a:cubicBezTo>
                  <a:pt x="424" y="96"/>
                  <a:pt x="424" y="96"/>
                  <a:pt x="424" y="96"/>
                </a:cubicBezTo>
                <a:cubicBezTo>
                  <a:pt x="422" y="94"/>
                  <a:pt x="422" y="94"/>
                  <a:pt x="422" y="94"/>
                </a:cubicBezTo>
                <a:cubicBezTo>
                  <a:pt x="420" y="92"/>
                  <a:pt x="416" y="88"/>
                  <a:pt x="414" y="86"/>
                </a:cubicBezTo>
                <a:cubicBezTo>
                  <a:pt x="415" y="85"/>
                  <a:pt x="416" y="83"/>
                  <a:pt x="418" y="81"/>
                </a:cubicBezTo>
                <a:cubicBezTo>
                  <a:pt x="422" y="83"/>
                  <a:pt x="425" y="86"/>
                  <a:pt x="427" y="88"/>
                </a:cubicBezTo>
                <a:cubicBezTo>
                  <a:pt x="429" y="89"/>
                  <a:pt x="429" y="89"/>
                  <a:pt x="429" y="89"/>
                </a:cubicBezTo>
                <a:cubicBezTo>
                  <a:pt x="429" y="89"/>
                  <a:pt x="435" y="83"/>
                  <a:pt x="437" y="81"/>
                </a:cubicBezTo>
                <a:cubicBezTo>
                  <a:pt x="438" y="82"/>
                  <a:pt x="442" y="85"/>
                  <a:pt x="445" y="89"/>
                </a:cubicBezTo>
                <a:cubicBezTo>
                  <a:pt x="442" y="91"/>
                  <a:pt x="421" y="114"/>
                  <a:pt x="421" y="114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41" y="132"/>
                  <a:pt x="455" y="156"/>
                  <a:pt x="455" y="156"/>
                </a:cubicBezTo>
                <a:cubicBezTo>
                  <a:pt x="456" y="158"/>
                  <a:pt x="456" y="158"/>
                  <a:pt x="456" y="158"/>
                </a:cubicBezTo>
                <a:cubicBezTo>
                  <a:pt x="469" y="149"/>
                  <a:pt x="469" y="149"/>
                  <a:pt x="469" y="149"/>
                </a:cubicBezTo>
                <a:cubicBezTo>
                  <a:pt x="468" y="147"/>
                  <a:pt x="468" y="147"/>
                  <a:pt x="468" y="147"/>
                </a:cubicBezTo>
                <a:cubicBezTo>
                  <a:pt x="466" y="145"/>
                  <a:pt x="463" y="140"/>
                  <a:pt x="462" y="137"/>
                </a:cubicBezTo>
                <a:cubicBezTo>
                  <a:pt x="463" y="137"/>
                  <a:pt x="465" y="135"/>
                  <a:pt x="468" y="133"/>
                </a:cubicBezTo>
                <a:cubicBezTo>
                  <a:pt x="470" y="137"/>
                  <a:pt x="473" y="140"/>
                  <a:pt x="474" y="142"/>
                </a:cubicBezTo>
                <a:cubicBezTo>
                  <a:pt x="475" y="144"/>
                  <a:pt x="475" y="144"/>
                  <a:pt x="475" y="144"/>
                </a:cubicBezTo>
                <a:cubicBezTo>
                  <a:pt x="475" y="144"/>
                  <a:pt x="483" y="140"/>
                  <a:pt x="485" y="138"/>
                </a:cubicBezTo>
                <a:cubicBezTo>
                  <a:pt x="486" y="140"/>
                  <a:pt x="489" y="144"/>
                  <a:pt x="491" y="148"/>
                </a:cubicBezTo>
                <a:cubicBezTo>
                  <a:pt x="488" y="150"/>
                  <a:pt x="461" y="166"/>
                  <a:pt x="461" y="166"/>
                </a:cubicBezTo>
                <a:cubicBezTo>
                  <a:pt x="462" y="167"/>
                  <a:pt x="462" y="167"/>
                  <a:pt x="462" y="167"/>
                </a:cubicBezTo>
                <a:cubicBezTo>
                  <a:pt x="475" y="188"/>
                  <a:pt x="482" y="216"/>
                  <a:pt x="482" y="216"/>
                </a:cubicBezTo>
                <a:cubicBezTo>
                  <a:pt x="482" y="218"/>
                  <a:pt x="482" y="218"/>
                  <a:pt x="482" y="218"/>
                </a:cubicBezTo>
                <a:cubicBezTo>
                  <a:pt x="497" y="214"/>
                  <a:pt x="497" y="214"/>
                  <a:pt x="497" y="214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5" y="209"/>
                  <a:pt x="494" y="203"/>
                  <a:pt x="494" y="200"/>
                </a:cubicBezTo>
                <a:cubicBezTo>
                  <a:pt x="495" y="200"/>
                  <a:pt x="497" y="199"/>
                  <a:pt x="500" y="198"/>
                </a:cubicBezTo>
                <a:cubicBezTo>
                  <a:pt x="502" y="202"/>
                  <a:pt x="503" y="206"/>
                  <a:pt x="504" y="209"/>
                </a:cubicBezTo>
                <a:cubicBezTo>
                  <a:pt x="504" y="211"/>
                  <a:pt x="504" y="211"/>
                  <a:pt x="504" y="211"/>
                </a:cubicBezTo>
                <a:cubicBezTo>
                  <a:pt x="504" y="211"/>
                  <a:pt x="513" y="209"/>
                  <a:pt x="516" y="208"/>
                </a:cubicBezTo>
                <a:cubicBezTo>
                  <a:pt x="516" y="210"/>
                  <a:pt x="518" y="215"/>
                  <a:pt x="518" y="219"/>
                </a:cubicBezTo>
                <a:cubicBezTo>
                  <a:pt x="515" y="220"/>
                  <a:pt x="484" y="227"/>
                  <a:pt x="484" y="227"/>
                </a:cubicBezTo>
                <a:cubicBezTo>
                  <a:pt x="485" y="229"/>
                  <a:pt x="485" y="229"/>
                  <a:pt x="485" y="229"/>
                </a:cubicBezTo>
                <a:cubicBezTo>
                  <a:pt x="488" y="243"/>
                  <a:pt x="489" y="259"/>
                  <a:pt x="489" y="269"/>
                </a:cubicBezTo>
                <a:cubicBezTo>
                  <a:pt x="489" y="276"/>
                  <a:pt x="489" y="280"/>
                  <a:pt x="489" y="280"/>
                </a:cubicBezTo>
                <a:cubicBezTo>
                  <a:pt x="489" y="283"/>
                  <a:pt x="489" y="283"/>
                  <a:pt x="489" y="283"/>
                </a:cubicBezTo>
                <a:cubicBezTo>
                  <a:pt x="504" y="283"/>
                  <a:pt x="504" y="283"/>
                  <a:pt x="504" y="283"/>
                </a:cubicBezTo>
                <a:cubicBezTo>
                  <a:pt x="504" y="280"/>
                  <a:pt x="504" y="280"/>
                  <a:pt x="504" y="280"/>
                </a:cubicBezTo>
                <a:cubicBezTo>
                  <a:pt x="504" y="280"/>
                  <a:pt x="504" y="280"/>
                  <a:pt x="504" y="279"/>
                </a:cubicBezTo>
                <a:cubicBezTo>
                  <a:pt x="504" y="276"/>
                  <a:pt x="504" y="271"/>
                  <a:pt x="505" y="269"/>
                </a:cubicBezTo>
                <a:cubicBezTo>
                  <a:pt x="506" y="269"/>
                  <a:pt x="508" y="269"/>
                  <a:pt x="512" y="269"/>
                </a:cubicBezTo>
                <a:cubicBezTo>
                  <a:pt x="512" y="272"/>
                  <a:pt x="512" y="275"/>
                  <a:pt x="512" y="277"/>
                </a:cubicBezTo>
                <a:cubicBezTo>
                  <a:pt x="512" y="278"/>
                  <a:pt x="512" y="279"/>
                  <a:pt x="512" y="280"/>
                </a:cubicBezTo>
                <a:cubicBezTo>
                  <a:pt x="512" y="282"/>
                  <a:pt x="512" y="282"/>
                  <a:pt x="512" y="282"/>
                </a:cubicBezTo>
                <a:cubicBezTo>
                  <a:pt x="512" y="282"/>
                  <a:pt x="521" y="283"/>
                  <a:pt x="523" y="283"/>
                </a:cubicBezTo>
                <a:cubicBezTo>
                  <a:pt x="523" y="283"/>
                  <a:pt x="523" y="283"/>
                  <a:pt x="523" y="284"/>
                </a:cubicBezTo>
                <a:cubicBezTo>
                  <a:pt x="523" y="287"/>
                  <a:pt x="523" y="290"/>
                  <a:pt x="523" y="294"/>
                </a:cubicBezTo>
                <a:cubicBezTo>
                  <a:pt x="519" y="294"/>
                  <a:pt x="488" y="291"/>
                  <a:pt x="488" y="291"/>
                </a:cubicBezTo>
                <a:cubicBezTo>
                  <a:pt x="488" y="294"/>
                  <a:pt x="488" y="294"/>
                  <a:pt x="488" y="294"/>
                </a:cubicBezTo>
                <a:cubicBezTo>
                  <a:pt x="486" y="318"/>
                  <a:pt x="476" y="344"/>
                  <a:pt x="476" y="344"/>
                </a:cubicBezTo>
                <a:cubicBezTo>
                  <a:pt x="475" y="346"/>
                  <a:pt x="475" y="346"/>
                  <a:pt x="475" y="346"/>
                </a:cubicBezTo>
                <a:cubicBezTo>
                  <a:pt x="490" y="351"/>
                  <a:pt x="490" y="351"/>
                  <a:pt x="490" y="351"/>
                </a:cubicBezTo>
                <a:cubicBezTo>
                  <a:pt x="491" y="349"/>
                  <a:pt x="491" y="349"/>
                  <a:pt x="491" y="349"/>
                </a:cubicBezTo>
                <a:cubicBezTo>
                  <a:pt x="491" y="346"/>
                  <a:pt x="494" y="341"/>
                  <a:pt x="495" y="338"/>
                </a:cubicBezTo>
                <a:cubicBezTo>
                  <a:pt x="496" y="339"/>
                  <a:pt x="499" y="339"/>
                  <a:pt x="502" y="340"/>
                </a:cubicBezTo>
                <a:cubicBezTo>
                  <a:pt x="501" y="344"/>
                  <a:pt x="500" y="349"/>
                  <a:pt x="499" y="351"/>
                </a:cubicBezTo>
                <a:cubicBezTo>
                  <a:pt x="498" y="353"/>
                  <a:pt x="498" y="353"/>
                  <a:pt x="498" y="353"/>
                </a:cubicBezTo>
                <a:cubicBezTo>
                  <a:pt x="498" y="353"/>
                  <a:pt x="506" y="356"/>
                  <a:pt x="509" y="357"/>
                </a:cubicBezTo>
                <a:cubicBezTo>
                  <a:pt x="508" y="359"/>
                  <a:pt x="506" y="364"/>
                  <a:pt x="504" y="368"/>
                </a:cubicBezTo>
                <a:cubicBezTo>
                  <a:pt x="501" y="366"/>
                  <a:pt x="472" y="354"/>
                  <a:pt x="472" y="354"/>
                </a:cubicBezTo>
                <a:cubicBezTo>
                  <a:pt x="472" y="354"/>
                  <a:pt x="472" y="358"/>
                  <a:pt x="472" y="358"/>
                </a:cubicBezTo>
                <a:cubicBezTo>
                  <a:pt x="462" y="381"/>
                  <a:pt x="445" y="402"/>
                  <a:pt x="445" y="402"/>
                </a:cubicBezTo>
                <a:cubicBezTo>
                  <a:pt x="444" y="404"/>
                  <a:pt x="444" y="404"/>
                  <a:pt x="444" y="404"/>
                </a:cubicBezTo>
                <a:cubicBezTo>
                  <a:pt x="456" y="413"/>
                  <a:pt x="456" y="413"/>
                  <a:pt x="456" y="413"/>
                </a:cubicBezTo>
                <a:cubicBezTo>
                  <a:pt x="457" y="411"/>
                  <a:pt x="457" y="411"/>
                  <a:pt x="457" y="411"/>
                </a:cubicBezTo>
                <a:cubicBezTo>
                  <a:pt x="459" y="409"/>
                  <a:pt x="463" y="405"/>
                  <a:pt x="465" y="402"/>
                </a:cubicBezTo>
                <a:cubicBezTo>
                  <a:pt x="466" y="403"/>
                  <a:pt x="468" y="405"/>
                  <a:pt x="470" y="407"/>
                </a:cubicBezTo>
                <a:cubicBezTo>
                  <a:pt x="468" y="410"/>
                  <a:pt x="466" y="414"/>
                  <a:pt x="464" y="416"/>
                </a:cubicBezTo>
                <a:cubicBezTo>
                  <a:pt x="463" y="417"/>
                  <a:pt x="463" y="417"/>
                  <a:pt x="463" y="417"/>
                </a:cubicBezTo>
                <a:cubicBezTo>
                  <a:pt x="463" y="417"/>
                  <a:pt x="469" y="423"/>
                  <a:pt x="472" y="425"/>
                </a:cubicBezTo>
                <a:cubicBezTo>
                  <a:pt x="470" y="427"/>
                  <a:pt x="468" y="430"/>
                  <a:pt x="464" y="433"/>
                </a:cubicBezTo>
                <a:cubicBezTo>
                  <a:pt x="462" y="431"/>
                  <a:pt x="438" y="411"/>
                  <a:pt x="438" y="411"/>
                </a:cubicBezTo>
                <a:cubicBezTo>
                  <a:pt x="436" y="413"/>
                  <a:pt x="436" y="413"/>
                  <a:pt x="436" y="413"/>
                </a:cubicBezTo>
                <a:cubicBezTo>
                  <a:pt x="421" y="432"/>
                  <a:pt x="398" y="447"/>
                  <a:pt x="398" y="448"/>
                </a:cubicBezTo>
                <a:cubicBezTo>
                  <a:pt x="396" y="449"/>
                  <a:pt x="396" y="449"/>
                  <a:pt x="396" y="449"/>
                </a:cubicBezTo>
                <a:cubicBezTo>
                  <a:pt x="405" y="461"/>
                  <a:pt x="405" y="461"/>
                  <a:pt x="405" y="461"/>
                </a:cubicBezTo>
                <a:cubicBezTo>
                  <a:pt x="407" y="460"/>
                  <a:pt x="407" y="460"/>
                  <a:pt x="407" y="460"/>
                </a:cubicBezTo>
                <a:cubicBezTo>
                  <a:pt x="409" y="458"/>
                  <a:pt x="414" y="455"/>
                  <a:pt x="416" y="453"/>
                </a:cubicBezTo>
                <a:cubicBezTo>
                  <a:pt x="417" y="454"/>
                  <a:pt x="419" y="456"/>
                  <a:pt x="421" y="459"/>
                </a:cubicBezTo>
                <a:cubicBezTo>
                  <a:pt x="417" y="462"/>
                  <a:pt x="414" y="464"/>
                  <a:pt x="412" y="466"/>
                </a:cubicBezTo>
                <a:cubicBezTo>
                  <a:pt x="410" y="467"/>
                  <a:pt x="410" y="467"/>
                  <a:pt x="410" y="467"/>
                </a:cubicBezTo>
                <a:cubicBezTo>
                  <a:pt x="410" y="467"/>
                  <a:pt x="415" y="474"/>
                  <a:pt x="417" y="477"/>
                </a:cubicBezTo>
                <a:cubicBezTo>
                  <a:pt x="415" y="478"/>
                  <a:pt x="411" y="481"/>
                  <a:pt x="407" y="483"/>
                </a:cubicBezTo>
                <a:cubicBezTo>
                  <a:pt x="405" y="480"/>
                  <a:pt x="389" y="454"/>
                  <a:pt x="389" y="454"/>
                </a:cubicBezTo>
                <a:cubicBezTo>
                  <a:pt x="387" y="455"/>
                  <a:pt x="387" y="455"/>
                  <a:pt x="387" y="455"/>
                </a:cubicBezTo>
                <a:cubicBezTo>
                  <a:pt x="367" y="469"/>
                  <a:pt x="341" y="477"/>
                  <a:pt x="341" y="477"/>
                </a:cubicBezTo>
                <a:cubicBezTo>
                  <a:pt x="338" y="478"/>
                  <a:pt x="338" y="478"/>
                  <a:pt x="338" y="478"/>
                </a:cubicBezTo>
                <a:cubicBezTo>
                  <a:pt x="344" y="492"/>
                  <a:pt x="344" y="492"/>
                  <a:pt x="344" y="492"/>
                </a:cubicBezTo>
                <a:cubicBezTo>
                  <a:pt x="346" y="492"/>
                  <a:pt x="346" y="492"/>
                  <a:pt x="346" y="492"/>
                </a:cubicBezTo>
                <a:cubicBezTo>
                  <a:pt x="348" y="490"/>
                  <a:pt x="354" y="489"/>
                  <a:pt x="357" y="488"/>
                </a:cubicBezTo>
                <a:cubicBezTo>
                  <a:pt x="357" y="489"/>
                  <a:pt x="358" y="492"/>
                  <a:pt x="359" y="495"/>
                </a:cubicBezTo>
                <a:cubicBezTo>
                  <a:pt x="355" y="497"/>
                  <a:pt x="351" y="498"/>
                  <a:pt x="349" y="499"/>
                </a:cubicBezTo>
                <a:cubicBezTo>
                  <a:pt x="347" y="500"/>
                  <a:pt x="347" y="500"/>
                  <a:pt x="347" y="500"/>
                </a:cubicBezTo>
                <a:cubicBezTo>
                  <a:pt x="347" y="500"/>
                  <a:pt x="349" y="508"/>
                  <a:pt x="350" y="511"/>
                </a:cubicBezTo>
                <a:cubicBezTo>
                  <a:pt x="348" y="512"/>
                  <a:pt x="344" y="513"/>
                  <a:pt x="339" y="514"/>
                </a:cubicBezTo>
                <a:cubicBezTo>
                  <a:pt x="338" y="510"/>
                  <a:pt x="330" y="481"/>
                  <a:pt x="330" y="481"/>
                </a:cubicBezTo>
                <a:cubicBezTo>
                  <a:pt x="328" y="482"/>
                  <a:pt x="328" y="482"/>
                  <a:pt x="328" y="482"/>
                </a:cubicBezTo>
                <a:cubicBezTo>
                  <a:pt x="305" y="489"/>
                  <a:pt x="277" y="489"/>
                  <a:pt x="277" y="489"/>
                </a:cubicBezTo>
                <a:cubicBezTo>
                  <a:pt x="275" y="489"/>
                  <a:pt x="275" y="489"/>
                  <a:pt x="275" y="489"/>
                </a:cubicBezTo>
                <a:cubicBezTo>
                  <a:pt x="275" y="505"/>
                  <a:pt x="275" y="505"/>
                  <a:pt x="275" y="505"/>
                </a:cubicBezTo>
                <a:cubicBezTo>
                  <a:pt x="277" y="504"/>
                  <a:pt x="277" y="504"/>
                  <a:pt x="277" y="504"/>
                </a:cubicBezTo>
                <a:cubicBezTo>
                  <a:pt x="280" y="504"/>
                  <a:pt x="286" y="504"/>
                  <a:pt x="289" y="505"/>
                </a:cubicBezTo>
                <a:cubicBezTo>
                  <a:pt x="289" y="506"/>
                  <a:pt x="289" y="508"/>
                  <a:pt x="289" y="512"/>
                </a:cubicBezTo>
                <a:cubicBezTo>
                  <a:pt x="285" y="512"/>
                  <a:pt x="281" y="513"/>
                  <a:pt x="278" y="512"/>
                </a:cubicBezTo>
                <a:cubicBezTo>
                  <a:pt x="276" y="512"/>
                  <a:pt x="276" y="512"/>
                  <a:pt x="276" y="512"/>
                </a:cubicBezTo>
                <a:cubicBezTo>
                  <a:pt x="276" y="512"/>
                  <a:pt x="276" y="521"/>
                  <a:pt x="276" y="524"/>
                </a:cubicBezTo>
                <a:cubicBezTo>
                  <a:pt x="274" y="524"/>
                  <a:pt x="269" y="524"/>
                  <a:pt x="265" y="524"/>
                </a:cubicBezTo>
                <a:cubicBezTo>
                  <a:pt x="265" y="524"/>
                  <a:pt x="265" y="524"/>
                  <a:pt x="265" y="524"/>
                </a:cubicBezTo>
                <a:close/>
                <a:moveTo>
                  <a:pt x="424" y="456"/>
                </a:moveTo>
                <a:cubicBezTo>
                  <a:pt x="421" y="453"/>
                  <a:pt x="417" y="448"/>
                  <a:pt x="417" y="448"/>
                </a:cubicBezTo>
                <a:cubicBezTo>
                  <a:pt x="416" y="449"/>
                  <a:pt x="416" y="449"/>
                  <a:pt x="416" y="449"/>
                </a:cubicBezTo>
                <a:cubicBezTo>
                  <a:pt x="416" y="449"/>
                  <a:pt x="410" y="452"/>
                  <a:pt x="406" y="455"/>
                </a:cubicBezTo>
                <a:cubicBezTo>
                  <a:pt x="404" y="453"/>
                  <a:pt x="403" y="452"/>
                  <a:pt x="402" y="450"/>
                </a:cubicBezTo>
                <a:cubicBezTo>
                  <a:pt x="408" y="446"/>
                  <a:pt x="425" y="433"/>
                  <a:pt x="438" y="417"/>
                </a:cubicBezTo>
                <a:cubicBezTo>
                  <a:pt x="441" y="419"/>
                  <a:pt x="464" y="439"/>
                  <a:pt x="464" y="439"/>
                </a:cubicBezTo>
                <a:cubicBezTo>
                  <a:pt x="466" y="438"/>
                  <a:pt x="466" y="438"/>
                  <a:pt x="466" y="438"/>
                </a:cubicBezTo>
                <a:cubicBezTo>
                  <a:pt x="472" y="433"/>
                  <a:pt x="476" y="426"/>
                  <a:pt x="476" y="425"/>
                </a:cubicBezTo>
                <a:cubicBezTo>
                  <a:pt x="477" y="424"/>
                  <a:pt x="477" y="424"/>
                  <a:pt x="477" y="424"/>
                </a:cubicBezTo>
                <a:cubicBezTo>
                  <a:pt x="477" y="424"/>
                  <a:pt x="471" y="418"/>
                  <a:pt x="469" y="417"/>
                </a:cubicBezTo>
                <a:cubicBezTo>
                  <a:pt x="470" y="415"/>
                  <a:pt x="472" y="412"/>
                  <a:pt x="474" y="409"/>
                </a:cubicBezTo>
                <a:cubicBezTo>
                  <a:pt x="477" y="411"/>
                  <a:pt x="483" y="415"/>
                  <a:pt x="483" y="415"/>
                </a:cubicBezTo>
                <a:cubicBezTo>
                  <a:pt x="484" y="413"/>
                  <a:pt x="484" y="413"/>
                  <a:pt x="484" y="413"/>
                </a:cubicBezTo>
                <a:cubicBezTo>
                  <a:pt x="486" y="410"/>
                  <a:pt x="490" y="404"/>
                  <a:pt x="492" y="402"/>
                </a:cubicBezTo>
                <a:cubicBezTo>
                  <a:pt x="493" y="403"/>
                  <a:pt x="496" y="404"/>
                  <a:pt x="498" y="405"/>
                </a:cubicBezTo>
                <a:cubicBezTo>
                  <a:pt x="485" y="428"/>
                  <a:pt x="467" y="447"/>
                  <a:pt x="462" y="452"/>
                </a:cubicBezTo>
                <a:cubicBezTo>
                  <a:pt x="456" y="446"/>
                  <a:pt x="439" y="431"/>
                  <a:pt x="439" y="430"/>
                </a:cubicBezTo>
                <a:cubicBezTo>
                  <a:pt x="437" y="428"/>
                  <a:pt x="437" y="428"/>
                  <a:pt x="437" y="428"/>
                </a:cubicBezTo>
                <a:cubicBezTo>
                  <a:pt x="435" y="430"/>
                  <a:pt x="435" y="430"/>
                  <a:pt x="435" y="430"/>
                </a:cubicBezTo>
                <a:cubicBezTo>
                  <a:pt x="433" y="433"/>
                  <a:pt x="426" y="439"/>
                  <a:pt x="425" y="439"/>
                </a:cubicBezTo>
                <a:cubicBezTo>
                  <a:pt x="424" y="441"/>
                  <a:pt x="424" y="441"/>
                  <a:pt x="424" y="441"/>
                </a:cubicBezTo>
                <a:cubicBezTo>
                  <a:pt x="424" y="441"/>
                  <a:pt x="430" y="447"/>
                  <a:pt x="432" y="448"/>
                </a:cubicBezTo>
                <a:cubicBezTo>
                  <a:pt x="430" y="450"/>
                  <a:pt x="427" y="453"/>
                  <a:pt x="424" y="456"/>
                </a:cubicBezTo>
                <a:cubicBezTo>
                  <a:pt x="424" y="456"/>
                  <a:pt x="424" y="456"/>
                  <a:pt x="424" y="456"/>
                </a:cubicBezTo>
                <a:close/>
                <a:moveTo>
                  <a:pt x="463" y="398"/>
                </a:moveTo>
                <a:cubicBezTo>
                  <a:pt x="463" y="398"/>
                  <a:pt x="458" y="403"/>
                  <a:pt x="455" y="407"/>
                </a:cubicBezTo>
                <a:cubicBezTo>
                  <a:pt x="453" y="406"/>
                  <a:pt x="451" y="404"/>
                  <a:pt x="450" y="403"/>
                </a:cubicBezTo>
                <a:cubicBezTo>
                  <a:pt x="454" y="398"/>
                  <a:pt x="467" y="380"/>
                  <a:pt x="476" y="361"/>
                </a:cubicBezTo>
                <a:cubicBezTo>
                  <a:pt x="479" y="362"/>
                  <a:pt x="506" y="373"/>
                  <a:pt x="506" y="373"/>
                </a:cubicBezTo>
                <a:cubicBezTo>
                  <a:pt x="507" y="371"/>
                  <a:pt x="507" y="371"/>
                  <a:pt x="507" y="371"/>
                </a:cubicBezTo>
                <a:cubicBezTo>
                  <a:pt x="511" y="365"/>
                  <a:pt x="513" y="357"/>
                  <a:pt x="513" y="356"/>
                </a:cubicBezTo>
                <a:cubicBezTo>
                  <a:pt x="514" y="354"/>
                  <a:pt x="514" y="354"/>
                  <a:pt x="514" y="354"/>
                </a:cubicBezTo>
                <a:cubicBezTo>
                  <a:pt x="514" y="354"/>
                  <a:pt x="506" y="351"/>
                  <a:pt x="503" y="351"/>
                </a:cubicBezTo>
                <a:cubicBezTo>
                  <a:pt x="504" y="348"/>
                  <a:pt x="505" y="345"/>
                  <a:pt x="506" y="341"/>
                </a:cubicBezTo>
                <a:cubicBezTo>
                  <a:pt x="510" y="343"/>
                  <a:pt x="516" y="345"/>
                  <a:pt x="516" y="345"/>
                </a:cubicBezTo>
                <a:cubicBezTo>
                  <a:pt x="517" y="342"/>
                  <a:pt x="517" y="342"/>
                  <a:pt x="517" y="342"/>
                </a:cubicBezTo>
                <a:cubicBezTo>
                  <a:pt x="518" y="339"/>
                  <a:pt x="519" y="332"/>
                  <a:pt x="520" y="329"/>
                </a:cubicBezTo>
                <a:cubicBezTo>
                  <a:pt x="522" y="329"/>
                  <a:pt x="525" y="330"/>
                  <a:pt x="527" y="330"/>
                </a:cubicBezTo>
                <a:cubicBezTo>
                  <a:pt x="523" y="356"/>
                  <a:pt x="511" y="380"/>
                  <a:pt x="508" y="387"/>
                </a:cubicBezTo>
                <a:cubicBezTo>
                  <a:pt x="501" y="383"/>
                  <a:pt x="482" y="375"/>
                  <a:pt x="479" y="374"/>
                </a:cubicBezTo>
                <a:cubicBezTo>
                  <a:pt x="478" y="373"/>
                  <a:pt x="478" y="373"/>
                  <a:pt x="478" y="373"/>
                </a:cubicBezTo>
                <a:cubicBezTo>
                  <a:pt x="477" y="375"/>
                  <a:pt x="477" y="375"/>
                  <a:pt x="477" y="375"/>
                </a:cubicBezTo>
                <a:cubicBezTo>
                  <a:pt x="475" y="378"/>
                  <a:pt x="470" y="386"/>
                  <a:pt x="470" y="386"/>
                </a:cubicBezTo>
                <a:cubicBezTo>
                  <a:pt x="468" y="388"/>
                  <a:pt x="468" y="388"/>
                  <a:pt x="468" y="388"/>
                </a:cubicBezTo>
                <a:cubicBezTo>
                  <a:pt x="468" y="388"/>
                  <a:pt x="476" y="392"/>
                  <a:pt x="478" y="393"/>
                </a:cubicBezTo>
                <a:cubicBezTo>
                  <a:pt x="477" y="396"/>
                  <a:pt x="475" y="399"/>
                  <a:pt x="473" y="403"/>
                </a:cubicBezTo>
                <a:cubicBezTo>
                  <a:pt x="469" y="400"/>
                  <a:pt x="464" y="397"/>
                  <a:pt x="464" y="397"/>
                </a:cubicBezTo>
                <a:cubicBezTo>
                  <a:pt x="463" y="398"/>
                  <a:pt x="463" y="398"/>
                  <a:pt x="463" y="398"/>
                </a:cubicBezTo>
                <a:close/>
                <a:moveTo>
                  <a:pt x="42" y="402"/>
                </a:moveTo>
                <a:cubicBezTo>
                  <a:pt x="27" y="381"/>
                  <a:pt x="19" y="356"/>
                  <a:pt x="17" y="349"/>
                </a:cubicBezTo>
                <a:cubicBezTo>
                  <a:pt x="25" y="346"/>
                  <a:pt x="47" y="339"/>
                  <a:pt x="48" y="339"/>
                </a:cubicBezTo>
                <a:cubicBezTo>
                  <a:pt x="50" y="338"/>
                  <a:pt x="50" y="338"/>
                  <a:pt x="50" y="338"/>
                </a:cubicBezTo>
                <a:cubicBezTo>
                  <a:pt x="49" y="336"/>
                  <a:pt x="49" y="336"/>
                  <a:pt x="49" y="336"/>
                </a:cubicBezTo>
                <a:cubicBezTo>
                  <a:pt x="48" y="332"/>
                  <a:pt x="46" y="323"/>
                  <a:pt x="46" y="323"/>
                </a:cubicBezTo>
                <a:cubicBezTo>
                  <a:pt x="46" y="321"/>
                  <a:pt x="46" y="321"/>
                  <a:pt x="46" y="321"/>
                </a:cubicBezTo>
                <a:cubicBezTo>
                  <a:pt x="46" y="321"/>
                  <a:pt x="38" y="323"/>
                  <a:pt x="35" y="324"/>
                </a:cubicBezTo>
                <a:cubicBezTo>
                  <a:pt x="34" y="322"/>
                  <a:pt x="33" y="318"/>
                  <a:pt x="32" y="313"/>
                </a:cubicBezTo>
                <a:cubicBezTo>
                  <a:pt x="37" y="313"/>
                  <a:pt x="43" y="312"/>
                  <a:pt x="43" y="312"/>
                </a:cubicBezTo>
                <a:cubicBezTo>
                  <a:pt x="43" y="310"/>
                  <a:pt x="43" y="310"/>
                  <a:pt x="43" y="310"/>
                </a:cubicBezTo>
                <a:cubicBezTo>
                  <a:pt x="43" y="310"/>
                  <a:pt x="43" y="309"/>
                  <a:pt x="43" y="307"/>
                </a:cubicBezTo>
                <a:cubicBezTo>
                  <a:pt x="43" y="305"/>
                  <a:pt x="43" y="301"/>
                  <a:pt x="43" y="298"/>
                </a:cubicBezTo>
                <a:cubicBezTo>
                  <a:pt x="45" y="298"/>
                  <a:pt x="47" y="297"/>
                  <a:pt x="49" y="297"/>
                </a:cubicBezTo>
                <a:cubicBezTo>
                  <a:pt x="50" y="304"/>
                  <a:pt x="52" y="325"/>
                  <a:pt x="59" y="345"/>
                </a:cubicBezTo>
                <a:cubicBezTo>
                  <a:pt x="56" y="346"/>
                  <a:pt x="28" y="357"/>
                  <a:pt x="28" y="357"/>
                </a:cubicBezTo>
                <a:cubicBezTo>
                  <a:pt x="28" y="359"/>
                  <a:pt x="28" y="359"/>
                  <a:pt x="28" y="359"/>
                </a:cubicBezTo>
                <a:cubicBezTo>
                  <a:pt x="30" y="367"/>
                  <a:pt x="34" y="374"/>
                  <a:pt x="34" y="374"/>
                </a:cubicBezTo>
                <a:cubicBezTo>
                  <a:pt x="35" y="376"/>
                  <a:pt x="35" y="376"/>
                  <a:pt x="35" y="376"/>
                </a:cubicBezTo>
                <a:cubicBezTo>
                  <a:pt x="35" y="376"/>
                  <a:pt x="43" y="372"/>
                  <a:pt x="45" y="371"/>
                </a:cubicBezTo>
                <a:cubicBezTo>
                  <a:pt x="46" y="374"/>
                  <a:pt x="48" y="377"/>
                  <a:pt x="50" y="380"/>
                </a:cubicBezTo>
                <a:cubicBezTo>
                  <a:pt x="46" y="382"/>
                  <a:pt x="40" y="385"/>
                  <a:pt x="40" y="385"/>
                </a:cubicBezTo>
                <a:cubicBezTo>
                  <a:pt x="41" y="387"/>
                  <a:pt x="41" y="387"/>
                  <a:pt x="41" y="387"/>
                </a:cubicBezTo>
                <a:cubicBezTo>
                  <a:pt x="43" y="390"/>
                  <a:pt x="46" y="396"/>
                  <a:pt x="48" y="399"/>
                </a:cubicBezTo>
                <a:cubicBezTo>
                  <a:pt x="46" y="400"/>
                  <a:pt x="44" y="401"/>
                  <a:pt x="42" y="402"/>
                </a:cubicBezTo>
                <a:cubicBezTo>
                  <a:pt x="42" y="402"/>
                  <a:pt x="42" y="402"/>
                  <a:pt x="42" y="402"/>
                </a:cubicBezTo>
                <a:close/>
                <a:moveTo>
                  <a:pt x="492" y="335"/>
                </a:moveTo>
                <a:cubicBezTo>
                  <a:pt x="492" y="335"/>
                  <a:pt x="489" y="341"/>
                  <a:pt x="487" y="346"/>
                </a:cubicBezTo>
                <a:cubicBezTo>
                  <a:pt x="485" y="345"/>
                  <a:pt x="483" y="344"/>
                  <a:pt x="481" y="344"/>
                </a:cubicBezTo>
                <a:cubicBezTo>
                  <a:pt x="483" y="337"/>
                  <a:pt x="490" y="317"/>
                  <a:pt x="492" y="296"/>
                </a:cubicBezTo>
                <a:cubicBezTo>
                  <a:pt x="496" y="296"/>
                  <a:pt x="526" y="299"/>
                  <a:pt x="526" y="299"/>
                </a:cubicBezTo>
                <a:cubicBezTo>
                  <a:pt x="526" y="297"/>
                  <a:pt x="526" y="297"/>
                  <a:pt x="526" y="297"/>
                </a:cubicBezTo>
                <a:cubicBezTo>
                  <a:pt x="527" y="292"/>
                  <a:pt x="528" y="287"/>
                  <a:pt x="528" y="284"/>
                </a:cubicBezTo>
                <a:cubicBezTo>
                  <a:pt x="528" y="282"/>
                  <a:pt x="528" y="281"/>
                  <a:pt x="528" y="280"/>
                </a:cubicBezTo>
                <a:cubicBezTo>
                  <a:pt x="527" y="279"/>
                  <a:pt x="527" y="279"/>
                  <a:pt x="527" y="279"/>
                </a:cubicBezTo>
                <a:cubicBezTo>
                  <a:pt x="527" y="279"/>
                  <a:pt x="519" y="278"/>
                  <a:pt x="516" y="278"/>
                </a:cubicBezTo>
                <a:cubicBezTo>
                  <a:pt x="516" y="278"/>
                  <a:pt x="516" y="277"/>
                  <a:pt x="516" y="277"/>
                </a:cubicBezTo>
                <a:cubicBezTo>
                  <a:pt x="516" y="275"/>
                  <a:pt x="516" y="272"/>
                  <a:pt x="516" y="269"/>
                </a:cubicBezTo>
                <a:cubicBezTo>
                  <a:pt x="520" y="269"/>
                  <a:pt x="527" y="268"/>
                  <a:pt x="527" y="268"/>
                </a:cubicBezTo>
                <a:cubicBezTo>
                  <a:pt x="527" y="266"/>
                  <a:pt x="527" y="266"/>
                  <a:pt x="527" y="266"/>
                </a:cubicBezTo>
                <a:cubicBezTo>
                  <a:pt x="526" y="262"/>
                  <a:pt x="526" y="256"/>
                  <a:pt x="526" y="252"/>
                </a:cubicBezTo>
                <a:cubicBezTo>
                  <a:pt x="528" y="252"/>
                  <a:pt x="530" y="252"/>
                  <a:pt x="533" y="252"/>
                </a:cubicBezTo>
                <a:cubicBezTo>
                  <a:pt x="534" y="260"/>
                  <a:pt x="534" y="268"/>
                  <a:pt x="534" y="276"/>
                </a:cubicBezTo>
                <a:cubicBezTo>
                  <a:pt x="534" y="292"/>
                  <a:pt x="532" y="306"/>
                  <a:pt x="532" y="310"/>
                </a:cubicBezTo>
                <a:cubicBezTo>
                  <a:pt x="524" y="309"/>
                  <a:pt x="501" y="306"/>
                  <a:pt x="500" y="306"/>
                </a:cubicBezTo>
                <a:cubicBezTo>
                  <a:pt x="498" y="306"/>
                  <a:pt x="498" y="306"/>
                  <a:pt x="498" y="306"/>
                </a:cubicBezTo>
                <a:cubicBezTo>
                  <a:pt x="497" y="308"/>
                  <a:pt x="497" y="308"/>
                  <a:pt x="497" y="308"/>
                </a:cubicBezTo>
                <a:cubicBezTo>
                  <a:pt x="497" y="312"/>
                  <a:pt x="494" y="321"/>
                  <a:pt x="494" y="321"/>
                </a:cubicBezTo>
                <a:cubicBezTo>
                  <a:pt x="494" y="324"/>
                  <a:pt x="494" y="324"/>
                  <a:pt x="494" y="324"/>
                </a:cubicBezTo>
                <a:cubicBezTo>
                  <a:pt x="494" y="324"/>
                  <a:pt x="502" y="325"/>
                  <a:pt x="505" y="325"/>
                </a:cubicBezTo>
                <a:cubicBezTo>
                  <a:pt x="504" y="328"/>
                  <a:pt x="504" y="332"/>
                  <a:pt x="503" y="336"/>
                </a:cubicBezTo>
                <a:cubicBezTo>
                  <a:pt x="499" y="335"/>
                  <a:pt x="493" y="333"/>
                  <a:pt x="493" y="333"/>
                </a:cubicBezTo>
                <a:cubicBezTo>
                  <a:pt x="492" y="335"/>
                  <a:pt x="492" y="335"/>
                  <a:pt x="492" y="335"/>
                </a:cubicBezTo>
                <a:close/>
                <a:moveTo>
                  <a:pt x="13" y="329"/>
                </a:moveTo>
                <a:cubicBezTo>
                  <a:pt x="7" y="308"/>
                  <a:pt x="6" y="286"/>
                  <a:pt x="6" y="275"/>
                </a:cubicBezTo>
                <a:cubicBezTo>
                  <a:pt x="6" y="273"/>
                  <a:pt x="6" y="272"/>
                  <a:pt x="6" y="271"/>
                </a:cubicBezTo>
                <a:cubicBezTo>
                  <a:pt x="14" y="271"/>
                  <a:pt x="37" y="271"/>
                  <a:pt x="38" y="271"/>
                </a:cubicBezTo>
                <a:cubicBezTo>
                  <a:pt x="40" y="271"/>
                  <a:pt x="40" y="271"/>
                  <a:pt x="40" y="271"/>
                </a:cubicBezTo>
                <a:cubicBezTo>
                  <a:pt x="40" y="268"/>
                  <a:pt x="40" y="268"/>
                  <a:pt x="40" y="268"/>
                </a:cubicBezTo>
                <a:cubicBezTo>
                  <a:pt x="40" y="264"/>
                  <a:pt x="41" y="255"/>
                  <a:pt x="41" y="255"/>
                </a:cubicBezTo>
                <a:cubicBezTo>
                  <a:pt x="41" y="252"/>
                  <a:pt x="41" y="252"/>
                  <a:pt x="41" y="252"/>
                </a:cubicBezTo>
                <a:cubicBezTo>
                  <a:pt x="41" y="252"/>
                  <a:pt x="33" y="253"/>
                  <a:pt x="30" y="253"/>
                </a:cubicBezTo>
                <a:cubicBezTo>
                  <a:pt x="30" y="250"/>
                  <a:pt x="30" y="246"/>
                  <a:pt x="30" y="242"/>
                </a:cubicBezTo>
                <a:cubicBezTo>
                  <a:pt x="35" y="242"/>
                  <a:pt x="41" y="243"/>
                  <a:pt x="41" y="243"/>
                </a:cubicBezTo>
                <a:cubicBezTo>
                  <a:pt x="41" y="241"/>
                  <a:pt x="41" y="241"/>
                  <a:pt x="41" y="241"/>
                </a:cubicBezTo>
                <a:cubicBezTo>
                  <a:pt x="41" y="241"/>
                  <a:pt x="43" y="235"/>
                  <a:pt x="44" y="230"/>
                </a:cubicBezTo>
                <a:cubicBezTo>
                  <a:pt x="46" y="230"/>
                  <a:pt x="49" y="231"/>
                  <a:pt x="51" y="231"/>
                </a:cubicBezTo>
                <a:cubicBezTo>
                  <a:pt x="50" y="237"/>
                  <a:pt x="47" y="253"/>
                  <a:pt x="47" y="270"/>
                </a:cubicBezTo>
                <a:cubicBezTo>
                  <a:pt x="47" y="273"/>
                  <a:pt x="47" y="277"/>
                  <a:pt x="47" y="280"/>
                </a:cubicBezTo>
                <a:cubicBezTo>
                  <a:pt x="44" y="280"/>
                  <a:pt x="14" y="281"/>
                  <a:pt x="14" y="281"/>
                </a:cubicBezTo>
                <a:cubicBezTo>
                  <a:pt x="14" y="283"/>
                  <a:pt x="14" y="283"/>
                  <a:pt x="14" y="283"/>
                </a:cubicBezTo>
                <a:cubicBezTo>
                  <a:pt x="13" y="285"/>
                  <a:pt x="13" y="286"/>
                  <a:pt x="13" y="288"/>
                </a:cubicBezTo>
                <a:cubicBezTo>
                  <a:pt x="13" y="294"/>
                  <a:pt x="14" y="299"/>
                  <a:pt x="14" y="299"/>
                </a:cubicBezTo>
                <a:cubicBezTo>
                  <a:pt x="15" y="301"/>
                  <a:pt x="15" y="301"/>
                  <a:pt x="15" y="301"/>
                </a:cubicBezTo>
                <a:cubicBezTo>
                  <a:pt x="15" y="301"/>
                  <a:pt x="23" y="301"/>
                  <a:pt x="26" y="300"/>
                </a:cubicBezTo>
                <a:cubicBezTo>
                  <a:pt x="26" y="303"/>
                  <a:pt x="27" y="306"/>
                  <a:pt x="27" y="310"/>
                </a:cubicBezTo>
                <a:cubicBezTo>
                  <a:pt x="23" y="310"/>
                  <a:pt x="16" y="311"/>
                  <a:pt x="16" y="311"/>
                </a:cubicBezTo>
                <a:cubicBezTo>
                  <a:pt x="17" y="314"/>
                  <a:pt x="17" y="314"/>
                  <a:pt x="17" y="314"/>
                </a:cubicBezTo>
                <a:cubicBezTo>
                  <a:pt x="18" y="317"/>
                  <a:pt x="19" y="324"/>
                  <a:pt x="20" y="327"/>
                </a:cubicBezTo>
                <a:cubicBezTo>
                  <a:pt x="18" y="328"/>
                  <a:pt x="15" y="328"/>
                  <a:pt x="13" y="329"/>
                </a:cubicBezTo>
                <a:cubicBezTo>
                  <a:pt x="13" y="329"/>
                  <a:pt x="13" y="329"/>
                  <a:pt x="13" y="329"/>
                </a:cubicBezTo>
                <a:close/>
                <a:moveTo>
                  <a:pt x="503" y="265"/>
                </a:moveTo>
                <a:cubicBezTo>
                  <a:pt x="501" y="265"/>
                  <a:pt x="501" y="265"/>
                  <a:pt x="501" y="265"/>
                </a:cubicBezTo>
                <a:cubicBezTo>
                  <a:pt x="501" y="267"/>
                  <a:pt x="501" y="267"/>
                  <a:pt x="501" y="267"/>
                </a:cubicBezTo>
                <a:cubicBezTo>
                  <a:pt x="501" y="267"/>
                  <a:pt x="500" y="274"/>
                  <a:pt x="500" y="278"/>
                </a:cubicBezTo>
                <a:cubicBezTo>
                  <a:pt x="497" y="278"/>
                  <a:pt x="495" y="278"/>
                  <a:pt x="493" y="278"/>
                </a:cubicBezTo>
                <a:cubicBezTo>
                  <a:pt x="493" y="276"/>
                  <a:pt x="493" y="273"/>
                  <a:pt x="493" y="269"/>
                </a:cubicBezTo>
                <a:cubicBezTo>
                  <a:pt x="493" y="259"/>
                  <a:pt x="493" y="244"/>
                  <a:pt x="489" y="230"/>
                </a:cubicBezTo>
                <a:cubicBezTo>
                  <a:pt x="493" y="229"/>
                  <a:pt x="523" y="222"/>
                  <a:pt x="523" y="222"/>
                </a:cubicBezTo>
                <a:cubicBezTo>
                  <a:pt x="523" y="221"/>
                  <a:pt x="523" y="221"/>
                  <a:pt x="523" y="221"/>
                </a:cubicBezTo>
                <a:cubicBezTo>
                  <a:pt x="522" y="213"/>
                  <a:pt x="519" y="205"/>
                  <a:pt x="519" y="205"/>
                </a:cubicBezTo>
                <a:cubicBezTo>
                  <a:pt x="518" y="203"/>
                  <a:pt x="518" y="203"/>
                  <a:pt x="518" y="203"/>
                </a:cubicBezTo>
                <a:cubicBezTo>
                  <a:pt x="518" y="203"/>
                  <a:pt x="510" y="205"/>
                  <a:pt x="508" y="206"/>
                </a:cubicBezTo>
                <a:cubicBezTo>
                  <a:pt x="507" y="203"/>
                  <a:pt x="506" y="200"/>
                  <a:pt x="504" y="197"/>
                </a:cubicBezTo>
                <a:cubicBezTo>
                  <a:pt x="508" y="196"/>
                  <a:pt x="515" y="193"/>
                  <a:pt x="515" y="193"/>
                </a:cubicBezTo>
                <a:cubicBezTo>
                  <a:pt x="514" y="191"/>
                  <a:pt x="514" y="191"/>
                  <a:pt x="514" y="191"/>
                </a:cubicBezTo>
                <a:cubicBezTo>
                  <a:pt x="512" y="188"/>
                  <a:pt x="510" y="181"/>
                  <a:pt x="509" y="178"/>
                </a:cubicBezTo>
                <a:cubicBezTo>
                  <a:pt x="511" y="177"/>
                  <a:pt x="513" y="176"/>
                  <a:pt x="515" y="176"/>
                </a:cubicBezTo>
                <a:cubicBezTo>
                  <a:pt x="527" y="199"/>
                  <a:pt x="530" y="225"/>
                  <a:pt x="531" y="232"/>
                </a:cubicBezTo>
                <a:cubicBezTo>
                  <a:pt x="523" y="233"/>
                  <a:pt x="500" y="237"/>
                  <a:pt x="499" y="237"/>
                </a:cubicBezTo>
                <a:cubicBezTo>
                  <a:pt x="497" y="237"/>
                  <a:pt x="497" y="237"/>
                  <a:pt x="497" y="237"/>
                </a:cubicBezTo>
                <a:cubicBezTo>
                  <a:pt x="498" y="240"/>
                  <a:pt x="498" y="240"/>
                  <a:pt x="498" y="240"/>
                </a:cubicBezTo>
                <a:cubicBezTo>
                  <a:pt x="498" y="244"/>
                  <a:pt x="499" y="253"/>
                  <a:pt x="499" y="253"/>
                </a:cubicBezTo>
                <a:cubicBezTo>
                  <a:pt x="499" y="256"/>
                  <a:pt x="499" y="256"/>
                  <a:pt x="499" y="256"/>
                </a:cubicBezTo>
                <a:cubicBezTo>
                  <a:pt x="499" y="256"/>
                  <a:pt x="507" y="254"/>
                  <a:pt x="510" y="254"/>
                </a:cubicBezTo>
                <a:cubicBezTo>
                  <a:pt x="510" y="256"/>
                  <a:pt x="511" y="260"/>
                  <a:pt x="511" y="264"/>
                </a:cubicBezTo>
                <a:cubicBezTo>
                  <a:pt x="507" y="265"/>
                  <a:pt x="503" y="265"/>
                  <a:pt x="503" y="265"/>
                </a:cubicBezTo>
                <a:cubicBezTo>
                  <a:pt x="503" y="265"/>
                  <a:pt x="503" y="265"/>
                  <a:pt x="503" y="265"/>
                </a:cubicBezTo>
                <a:close/>
                <a:moveTo>
                  <a:pt x="485" y="213"/>
                </a:moveTo>
                <a:cubicBezTo>
                  <a:pt x="484" y="206"/>
                  <a:pt x="477" y="185"/>
                  <a:pt x="467" y="167"/>
                </a:cubicBezTo>
                <a:cubicBezTo>
                  <a:pt x="470" y="165"/>
                  <a:pt x="496" y="150"/>
                  <a:pt x="496" y="150"/>
                </a:cubicBezTo>
                <a:cubicBezTo>
                  <a:pt x="496" y="148"/>
                  <a:pt x="496" y="148"/>
                  <a:pt x="496" y="148"/>
                </a:cubicBezTo>
                <a:cubicBezTo>
                  <a:pt x="493" y="141"/>
                  <a:pt x="488" y="134"/>
                  <a:pt x="487" y="134"/>
                </a:cubicBezTo>
                <a:cubicBezTo>
                  <a:pt x="486" y="132"/>
                  <a:pt x="486" y="132"/>
                  <a:pt x="486" y="132"/>
                </a:cubicBezTo>
                <a:cubicBezTo>
                  <a:pt x="486" y="132"/>
                  <a:pt x="479" y="137"/>
                  <a:pt x="477" y="138"/>
                </a:cubicBezTo>
                <a:cubicBezTo>
                  <a:pt x="475" y="136"/>
                  <a:pt x="473" y="134"/>
                  <a:pt x="471" y="131"/>
                </a:cubicBezTo>
                <a:cubicBezTo>
                  <a:pt x="474" y="128"/>
                  <a:pt x="480" y="124"/>
                  <a:pt x="480" y="124"/>
                </a:cubicBezTo>
                <a:cubicBezTo>
                  <a:pt x="478" y="123"/>
                  <a:pt x="478" y="123"/>
                  <a:pt x="478" y="123"/>
                </a:cubicBezTo>
                <a:cubicBezTo>
                  <a:pt x="476" y="120"/>
                  <a:pt x="472" y="114"/>
                  <a:pt x="470" y="112"/>
                </a:cubicBezTo>
                <a:cubicBezTo>
                  <a:pt x="471" y="110"/>
                  <a:pt x="473" y="109"/>
                  <a:pt x="475" y="107"/>
                </a:cubicBezTo>
                <a:cubicBezTo>
                  <a:pt x="493" y="126"/>
                  <a:pt x="505" y="150"/>
                  <a:pt x="508" y="157"/>
                </a:cubicBezTo>
                <a:cubicBezTo>
                  <a:pt x="501" y="160"/>
                  <a:pt x="480" y="171"/>
                  <a:pt x="479" y="171"/>
                </a:cubicBezTo>
                <a:cubicBezTo>
                  <a:pt x="478" y="172"/>
                  <a:pt x="478" y="172"/>
                  <a:pt x="478" y="172"/>
                </a:cubicBezTo>
                <a:cubicBezTo>
                  <a:pt x="478" y="174"/>
                  <a:pt x="478" y="174"/>
                  <a:pt x="478" y="174"/>
                </a:cubicBezTo>
                <a:cubicBezTo>
                  <a:pt x="480" y="178"/>
                  <a:pt x="484" y="187"/>
                  <a:pt x="484" y="187"/>
                </a:cubicBezTo>
                <a:cubicBezTo>
                  <a:pt x="484" y="189"/>
                  <a:pt x="484" y="189"/>
                  <a:pt x="484" y="189"/>
                </a:cubicBezTo>
                <a:cubicBezTo>
                  <a:pt x="484" y="189"/>
                  <a:pt x="492" y="185"/>
                  <a:pt x="495" y="184"/>
                </a:cubicBezTo>
                <a:cubicBezTo>
                  <a:pt x="496" y="186"/>
                  <a:pt x="497" y="190"/>
                  <a:pt x="499" y="194"/>
                </a:cubicBezTo>
                <a:cubicBezTo>
                  <a:pt x="495" y="195"/>
                  <a:pt x="489" y="197"/>
                  <a:pt x="489" y="197"/>
                </a:cubicBezTo>
                <a:cubicBezTo>
                  <a:pt x="489" y="199"/>
                  <a:pt x="489" y="199"/>
                  <a:pt x="489" y="199"/>
                </a:cubicBezTo>
                <a:cubicBezTo>
                  <a:pt x="489" y="199"/>
                  <a:pt x="490" y="206"/>
                  <a:pt x="492" y="211"/>
                </a:cubicBezTo>
                <a:cubicBezTo>
                  <a:pt x="490" y="211"/>
                  <a:pt x="487" y="212"/>
                  <a:pt x="485" y="213"/>
                </a:cubicBezTo>
                <a:cubicBezTo>
                  <a:pt x="485" y="213"/>
                  <a:pt x="485" y="213"/>
                  <a:pt x="485" y="213"/>
                </a:cubicBezTo>
                <a:close/>
                <a:moveTo>
                  <a:pt x="458" y="152"/>
                </a:moveTo>
                <a:cubicBezTo>
                  <a:pt x="454" y="146"/>
                  <a:pt x="442" y="128"/>
                  <a:pt x="427" y="114"/>
                </a:cubicBezTo>
                <a:cubicBezTo>
                  <a:pt x="429" y="111"/>
                  <a:pt x="450" y="89"/>
                  <a:pt x="450" y="89"/>
                </a:cubicBezTo>
                <a:cubicBezTo>
                  <a:pt x="449" y="88"/>
                  <a:pt x="449" y="88"/>
                  <a:pt x="449" y="88"/>
                </a:cubicBezTo>
                <a:cubicBezTo>
                  <a:pt x="444" y="81"/>
                  <a:pt x="438" y="76"/>
                  <a:pt x="438" y="76"/>
                </a:cubicBezTo>
                <a:cubicBezTo>
                  <a:pt x="436" y="75"/>
                  <a:pt x="436" y="75"/>
                  <a:pt x="436" y="75"/>
                </a:cubicBezTo>
                <a:cubicBezTo>
                  <a:pt x="436" y="75"/>
                  <a:pt x="430" y="81"/>
                  <a:pt x="428" y="83"/>
                </a:cubicBezTo>
                <a:cubicBezTo>
                  <a:pt x="426" y="81"/>
                  <a:pt x="424" y="79"/>
                  <a:pt x="421" y="77"/>
                </a:cubicBezTo>
                <a:cubicBezTo>
                  <a:pt x="424" y="74"/>
                  <a:pt x="428" y="69"/>
                  <a:pt x="428" y="69"/>
                </a:cubicBezTo>
                <a:cubicBezTo>
                  <a:pt x="426" y="67"/>
                  <a:pt x="426" y="67"/>
                  <a:pt x="426" y="67"/>
                </a:cubicBezTo>
                <a:cubicBezTo>
                  <a:pt x="423" y="65"/>
                  <a:pt x="417" y="61"/>
                  <a:pt x="415" y="59"/>
                </a:cubicBezTo>
                <a:cubicBezTo>
                  <a:pt x="416" y="58"/>
                  <a:pt x="418" y="55"/>
                  <a:pt x="419" y="54"/>
                </a:cubicBezTo>
                <a:cubicBezTo>
                  <a:pt x="441" y="67"/>
                  <a:pt x="458" y="86"/>
                  <a:pt x="463" y="92"/>
                </a:cubicBezTo>
                <a:cubicBezTo>
                  <a:pt x="457" y="97"/>
                  <a:pt x="440" y="113"/>
                  <a:pt x="439" y="114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9" y="117"/>
                  <a:pt x="439" y="117"/>
                  <a:pt x="439" y="117"/>
                </a:cubicBezTo>
                <a:cubicBezTo>
                  <a:pt x="442" y="120"/>
                  <a:pt x="448" y="128"/>
                  <a:pt x="448" y="128"/>
                </a:cubicBezTo>
                <a:cubicBezTo>
                  <a:pt x="450" y="130"/>
                  <a:pt x="450" y="130"/>
                  <a:pt x="450" y="130"/>
                </a:cubicBezTo>
                <a:cubicBezTo>
                  <a:pt x="450" y="130"/>
                  <a:pt x="456" y="124"/>
                  <a:pt x="458" y="122"/>
                </a:cubicBezTo>
                <a:cubicBezTo>
                  <a:pt x="459" y="124"/>
                  <a:pt x="462" y="127"/>
                  <a:pt x="465" y="130"/>
                </a:cubicBezTo>
                <a:cubicBezTo>
                  <a:pt x="462" y="132"/>
                  <a:pt x="456" y="136"/>
                  <a:pt x="456" y="136"/>
                </a:cubicBezTo>
                <a:cubicBezTo>
                  <a:pt x="457" y="138"/>
                  <a:pt x="457" y="138"/>
                  <a:pt x="457" y="138"/>
                </a:cubicBezTo>
                <a:cubicBezTo>
                  <a:pt x="457" y="138"/>
                  <a:pt x="460" y="144"/>
                  <a:pt x="463" y="148"/>
                </a:cubicBezTo>
                <a:cubicBezTo>
                  <a:pt x="461" y="149"/>
                  <a:pt x="459" y="151"/>
                  <a:pt x="458" y="152"/>
                </a:cubicBezTo>
                <a:cubicBezTo>
                  <a:pt x="458" y="152"/>
                  <a:pt x="458" y="152"/>
                  <a:pt x="458" y="152"/>
                </a:cubicBezTo>
                <a:close/>
                <a:moveTo>
                  <a:pt x="414" y="101"/>
                </a:moveTo>
                <a:cubicBezTo>
                  <a:pt x="409" y="97"/>
                  <a:pt x="392" y="83"/>
                  <a:pt x="374" y="73"/>
                </a:cubicBezTo>
                <a:cubicBezTo>
                  <a:pt x="376" y="70"/>
                  <a:pt x="389" y="44"/>
                  <a:pt x="389" y="44"/>
                </a:cubicBezTo>
                <a:cubicBezTo>
                  <a:pt x="388" y="42"/>
                  <a:pt x="388" y="42"/>
                  <a:pt x="388" y="42"/>
                </a:cubicBezTo>
                <a:cubicBezTo>
                  <a:pt x="381" y="38"/>
                  <a:pt x="374" y="35"/>
                  <a:pt x="373" y="35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1" y="34"/>
                  <a:pt x="368" y="42"/>
                  <a:pt x="367" y="44"/>
                </a:cubicBezTo>
                <a:cubicBezTo>
                  <a:pt x="364" y="43"/>
                  <a:pt x="361" y="42"/>
                  <a:pt x="358" y="41"/>
                </a:cubicBezTo>
                <a:cubicBezTo>
                  <a:pt x="359" y="37"/>
                  <a:pt x="362" y="31"/>
                  <a:pt x="362" y="31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56" y="29"/>
                  <a:pt x="350" y="27"/>
                  <a:pt x="347" y="26"/>
                </a:cubicBezTo>
                <a:cubicBezTo>
                  <a:pt x="347" y="24"/>
                  <a:pt x="348" y="21"/>
                  <a:pt x="349" y="19"/>
                </a:cubicBezTo>
                <a:cubicBezTo>
                  <a:pt x="374" y="25"/>
                  <a:pt x="396" y="39"/>
                  <a:pt x="402" y="42"/>
                </a:cubicBezTo>
                <a:cubicBezTo>
                  <a:pt x="398" y="49"/>
                  <a:pt x="387" y="69"/>
                  <a:pt x="386" y="70"/>
                </a:cubicBezTo>
                <a:cubicBezTo>
                  <a:pt x="385" y="71"/>
                  <a:pt x="385" y="71"/>
                  <a:pt x="385" y="71"/>
                </a:cubicBezTo>
                <a:cubicBezTo>
                  <a:pt x="387" y="73"/>
                  <a:pt x="387" y="73"/>
                  <a:pt x="387" y="73"/>
                </a:cubicBezTo>
                <a:cubicBezTo>
                  <a:pt x="391" y="75"/>
                  <a:pt x="398" y="80"/>
                  <a:pt x="398" y="80"/>
                </a:cubicBezTo>
                <a:cubicBezTo>
                  <a:pt x="400" y="82"/>
                  <a:pt x="400" y="82"/>
                  <a:pt x="400" y="82"/>
                </a:cubicBezTo>
                <a:cubicBezTo>
                  <a:pt x="400" y="82"/>
                  <a:pt x="404" y="74"/>
                  <a:pt x="406" y="72"/>
                </a:cubicBezTo>
                <a:cubicBezTo>
                  <a:pt x="408" y="73"/>
                  <a:pt x="411" y="76"/>
                  <a:pt x="415" y="78"/>
                </a:cubicBezTo>
                <a:cubicBezTo>
                  <a:pt x="412" y="81"/>
                  <a:pt x="408" y="86"/>
                  <a:pt x="408" y="86"/>
                </a:cubicBezTo>
                <a:cubicBezTo>
                  <a:pt x="410" y="88"/>
                  <a:pt x="410" y="88"/>
                  <a:pt x="410" y="88"/>
                </a:cubicBezTo>
                <a:cubicBezTo>
                  <a:pt x="410" y="88"/>
                  <a:pt x="414" y="93"/>
                  <a:pt x="418" y="96"/>
                </a:cubicBezTo>
                <a:cubicBezTo>
                  <a:pt x="417" y="98"/>
                  <a:pt x="415" y="99"/>
                  <a:pt x="414" y="101"/>
                </a:cubicBezTo>
                <a:cubicBezTo>
                  <a:pt x="414" y="101"/>
                  <a:pt x="414" y="101"/>
                  <a:pt x="414" y="101"/>
                </a:cubicBezTo>
                <a:close/>
                <a:moveTo>
                  <a:pt x="358" y="66"/>
                </a:moveTo>
                <a:cubicBezTo>
                  <a:pt x="352" y="63"/>
                  <a:pt x="332" y="54"/>
                  <a:pt x="312" y="51"/>
                </a:cubicBezTo>
                <a:cubicBezTo>
                  <a:pt x="312" y="47"/>
                  <a:pt x="318" y="18"/>
                  <a:pt x="318" y="18"/>
                </a:cubicBezTo>
                <a:cubicBezTo>
                  <a:pt x="316" y="17"/>
                  <a:pt x="316" y="17"/>
                  <a:pt x="316" y="17"/>
                </a:cubicBezTo>
                <a:cubicBezTo>
                  <a:pt x="309" y="15"/>
                  <a:pt x="300" y="14"/>
                  <a:pt x="300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8" y="14"/>
                  <a:pt x="297" y="23"/>
                  <a:pt x="296" y="25"/>
                </a:cubicBezTo>
                <a:cubicBezTo>
                  <a:pt x="294" y="25"/>
                  <a:pt x="291" y="25"/>
                  <a:pt x="287" y="25"/>
                </a:cubicBezTo>
                <a:cubicBezTo>
                  <a:pt x="287" y="21"/>
                  <a:pt x="288" y="14"/>
                  <a:pt x="288" y="14"/>
                </a:cubicBezTo>
                <a:cubicBezTo>
                  <a:pt x="286" y="14"/>
                  <a:pt x="286" y="14"/>
                  <a:pt x="286" y="14"/>
                </a:cubicBezTo>
                <a:cubicBezTo>
                  <a:pt x="282" y="14"/>
                  <a:pt x="275" y="14"/>
                  <a:pt x="272" y="13"/>
                </a:cubicBezTo>
                <a:cubicBezTo>
                  <a:pt x="272" y="11"/>
                  <a:pt x="272" y="9"/>
                  <a:pt x="272" y="6"/>
                </a:cubicBezTo>
                <a:cubicBezTo>
                  <a:pt x="298" y="5"/>
                  <a:pt x="323" y="11"/>
                  <a:pt x="330" y="13"/>
                </a:cubicBezTo>
                <a:cubicBezTo>
                  <a:pt x="328" y="21"/>
                  <a:pt x="323" y="43"/>
                  <a:pt x="322" y="44"/>
                </a:cubicBezTo>
                <a:cubicBezTo>
                  <a:pt x="322" y="46"/>
                  <a:pt x="322" y="46"/>
                  <a:pt x="322" y="46"/>
                </a:cubicBezTo>
                <a:cubicBezTo>
                  <a:pt x="324" y="46"/>
                  <a:pt x="324" y="46"/>
                  <a:pt x="324" y="46"/>
                </a:cubicBezTo>
                <a:cubicBezTo>
                  <a:pt x="328" y="47"/>
                  <a:pt x="337" y="51"/>
                  <a:pt x="337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39" y="51"/>
                  <a:pt x="341" y="43"/>
                  <a:pt x="342" y="40"/>
                </a:cubicBezTo>
                <a:cubicBezTo>
                  <a:pt x="344" y="41"/>
                  <a:pt x="348" y="42"/>
                  <a:pt x="352" y="44"/>
                </a:cubicBezTo>
                <a:cubicBezTo>
                  <a:pt x="351" y="47"/>
                  <a:pt x="348" y="53"/>
                  <a:pt x="348" y="53"/>
                </a:cubicBezTo>
                <a:cubicBezTo>
                  <a:pt x="350" y="54"/>
                  <a:pt x="350" y="54"/>
                  <a:pt x="350" y="54"/>
                </a:cubicBezTo>
                <a:cubicBezTo>
                  <a:pt x="350" y="54"/>
                  <a:pt x="356" y="58"/>
                  <a:pt x="360" y="60"/>
                </a:cubicBezTo>
                <a:cubicBezTo>
                  <a:pt x="360" y="62"/>
                  <a:pt x="359" y="64"/>
                  <a:pt x="358" y="66"/>
                </a:cubicBezTo>
                <a:cubicBezTo>
                  <a:pt x="358" y="66"/>
                  <a:pt x="358" y="66"/>
                  <a:pt x="358" y="66"/>
                </a:cubicBezTo>
                <a:close/>
                <a:moveTo>
                  <a:pt x="294" y="49"/>
                </a:moveTo>
                <a:cubicBezTo>
                  <a:pt x="288" y="48"/>
                  <a:pt x="266" y="45"/>
                  <a:pt x="245" y="48"/>
                </a:cubicBezTo>
                <a:cubicBezTo>
                  <a:pt x="245" y="44"/>
                  <a:pt x="241" y="15"/>
                  <a:pt x="241" y="15"/>
                </a:cubicBezTo>
                <a:cubicBezTo>
                  <a:pt x="239" y="15"/>
                  <a:pt x="239" y="15"/>
                  <a:pt x="239" y="15"/>
                </a:cubicBezTo>
                <a:cubicBezTo>
                  <a:pt x="231" y="14"/>
                  <a:pt x="223" y="17"/>
                  <a:pt x="223" y="17"/>
                </a:cubicBezTo>
                <a:cubicBezTo>
                  <a:pt x="221" y="17"/>
                  <a:pt x="221" y="17"/>
                  <a:pt x="221" y="17"/>
                </a:cubicBezTo>
                <a:cubicBezTo>
                  <a:pt x="221" y="17"/>
                  <a:pt x="222" y="25"/>
                  <a:pt x="223" y="28"/>
                </a:cubicBezTo>
                <a:cubicBezTo>
                  <a:pt x="220" y="29"/>
                  <a:pt x="217" y="29"/>
                  <a:pt x="213" y="30"/>
                </a:cubicBezTo>
                <a:cubicBezTo>
                  <a:pt x="213" y="26"/>
                  <a:pt x="211" y="20"/>
                  <a:pt x="211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5" y="22"/>
                  <a:pt x="199" y="23"/>
                  <a:pt x="195" y="24"/>
                </a:cubicBezTo>
                <a:cubicBezTo>
                  <a:pt x="195" y="22"/>
                  <a:pt x="194" y="20"/>
                  <a:pt x="193" y="18"/>
                </a:cubicBezTo>
                <a:cubicBezTo>
                  <a:pt x="218" y="9"/>
                  <a:pt x="244" y="7"/>
                  <a:pt x="251" y="6"/>
                </a:cubicBezTo>
                <a:cubicBezTo>
                  <a:pt x="252" y="14"/>
                  <a:pt x="254" y="37"/>
                  <a:pt x="254" y="38"/>
                </a:cubicBezTo>
                <a:cubicBezTo>
                  <a:pt x="254" y="40"/>
                  <a:pt x="254" y="40"/>
                  <a:pt x="254" y="40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60" y="40"/>
                  <a:pt x="270" y="40"/>
                  <a:pt x="270" y="40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2" y="40"/>
                  <a:pt x="272" y="32"/>
                  <a:pt x="271" y="29"/>
                </a:cubicBezTo>
                <a:cubicBezTo>
                  <a:pt x="274" y="29"/>
                  <a:pt x="278" y="29"/>
                  <a:pt x="282" y="29"/>
                </a:cubicBezTo>
                <a:cubicBezTo>
                  <a:pt x="282" y="33"/>
                  <a:pt x="282" y="39"/>
                  <a:pt x="282" y="39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4" y="40"/>
                  <a:pt x="290" y="41"/>
                  <a:pt x="295" y="42"/>
                </a:cubicBezTo>
                <a:cubicBezTo>
                  <a:pt x="295" y="44"/>
                  <a:pt x="295" y="46"/>
                  <a:pt x="294" y="49"/>
                </a:cubicBezTo>
                <a:cubicBezTo>
                  <a:pt x="294" y="49"/>
                  <a:pt x="294" y="49"/>
                  <a:pt x="294" y="49"/>
                </a:cubicBezTo>
                <a:close/>
                <a:moveTo>
                  <a:pt x="180" y="65"/>
                </a:moveTo>
                <a:cubicBezTo>
                  <a:pt x="179" y="62"/>
                  <a:pt x="166" y="35"/>
                  <a:pt x="166" y="35"/>
                </a:cubicBezTo>
                <a:cubicBezTo>
                  <a:pt x="164" y="36"/>
                  <a:pt x="164" y="36"/>
                  <a:pt x="164" y="36"/>
                </a:cubicBezTo>
                <a:cubicBezTo>
                  <a:pt x="157" y="38"/>
                  <a:pt x="150" y="43"/>
                  <a:pt x="149" y="43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44"/>
                  <a:pt x="152" y="51"/>
                  <a:pt x="153" y="54"/>
                </a:cubicBezTo>
                <a:cubicBezTo>
                  <a:pt x="151" y="55"/>
                  <a:pt x="148" y="57"/>
                  <a:pt x="145" y="59"/>
                </a:cubicBezTo>
                <a:cubicBezTo>
                  <a:pt x="143" y="55"/>
                  <a:pt x="139" y="49"/>
                  <a:pt x="139" y="49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4" y="53"/>
                  <a:pt x="129" y="56"/>
                  <a:pt x="126" y="58"/>
                </a:cubicBezTo>
                <a:cubicBezTo>
                  <a:pt x="124" y="57"/>
                  <a:pt x="123" y="54"/>
                  <a:pt x="122" y="53"/>
                </a:cubicBezTo>
                <a:cubicBezTo>
                  <a:pt x="142" y="37"/>
                  <a:pt x="167" y="27"/>
                  <a:pt x="174" y="24"/>
                </a:cubicBezTo>
                <a:cubicBezTo>
                  <a:pt x="177" y="31"/>
                  <a:pt x="185" y="52"/>
                  <a:pt x="186" y="53"/>
                </a:cubicBezTo>
                <a:cubicBezTo>
                  <a:pt x="187" y="55"/>
                  <a:pt x="187" y="55"/>
                  <a:pt x="187" y="55"/>
                </a:cubicBezTo>
                <a:cubicBezTo>
                  <a:pt x="189" y="54"/>
                  <a:pt x="189" y="54"/>
                  <a:pt x="189" y="54"/>
                </a:cubicBezTo>
                <a:cubicBezTo>
                  <a:pt x="193" y="53"/>
                  <a:pt x="202" y="50"/>
                  <a:pt x="202" y="50"/>
                </a:cubicBezTo>
                <a:cubicBezTo>
                  <a:pt x="204" y="50"/>
                  <a:pt x="204" y="50"/>
                  <a:pt x="204" y="50"/>
                </a:cubicBezTo>
                <a:cubicBezTo>
                  <a:pt x="204" y="50"/>
                  <a:pt x="201" y="42"/>
                  <a:pt x="200" y="39"/>
                </a:cubicBezTo>
                <a:cubicBezTo>
                  <a:pt x="202" y="38"/>
                  <a:pt x="206" y="37"/>
                  <a:pt x="210" y="36"/>
                </a:cubicBezTo>
                <a:cubicBezTo>
                  <a:pt x="211" y="40"/>
                  <a:pt x="213" y="46"/>
                  <a:pt x="213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5" y="46"/>
                  <a:pt x="222" y="45"/>
                  <a:pt x="226" y="45"/>
                </a:cubicBezTo>
                <a:cubicBezTo>
                  <a:pt x="227" y="47"/>
                  <a:pt x="227" y="49"/>
                  <a:pt x="228" y="51"/>
                </a:cubicBezTo>
                <a:cubicBezTo>
                  <a:pt x="221" y="52"/>
                  <a:pt x="199" y="57"/>
                  <a:pt x="180" y="65"/>
                </a:cubicBezTo>
                <a:cubicBezTo>
                  <a:pt x="180" y="65"/>
                  <a:pt x="180" y="65"/>
                  <a:pt x="180" y="65"/>
                </a:cubicBezTo>
                <a:close/>
                <a:moveTo>
                  <a:pt x="79" y="100"/>
                </a:moveTo>
                <a:cubicBezTo>
                  <a:pt x="77" y="103"/>
                  <a:pt x="72" y="108"/>
                  <a:pt x="70" y="110"/>
                </a:cubicBezTo>
                <a:cubicBezTo>
                  <a:pt x="69" y="109"/>
                  <a:pt x="66" y="107"/>
                  <a:pt x="65" y="106"/>
                </a:cubicBezTo>
                <a:cubicBezTo>
                  <a:pt x="80" y="85"/>
                  <a:pt x="100" y="69"/>
                  <a:pt x="106" y="64"/>
                </a:cubicBezTo>
                <a:cubicBezTo>
                  <a:pt x="110" y="70"/>
                  <a:pt x="125" y="88"/>
                  <a:pt x="125" y="89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32" y="86"/>
                  <a:pt x="140" y="81"/>
                  <a:pt x="140" y="81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2" y="80"/>
                  <a:pt x="136" y="73"/>
                  <a:pt x="135" y="71"/>
                </a:cubicBezTo>
                <a:cubicBezTo>
                  <a:pt x="136" y="70"/>
                  <a:pt x="140" y="67"/>
                  <a:pt x="143" y="65"/>
                </a:cubicBezTo>
                <a:cubicBezTo>
                  <a:pt x="146" y="68"/>
                  <a:pt x="149" y="74"/>
                  <a:pt x="149" y="74"/>
                </a:cubicBezTo>
                <a:cubicBezTo>
                  <a:pt x="150" y="73"/>
                  <a:pt x="150" y="73"/>
                  <a:pt x="150" y="73"/>
                </a:cubicBezTo>
                <a:cubicBezTo>
                  <a:pt x="151" y="73"/>
                  <a:pt x="157" y="70"/>
                  <a:pt x="161" y="68"/>
                </a:cubicBezTo>
                <a:cubicBezTo>
                  <a:pt x="162" y="70"/>
                  <a:pt x="163" y="72"/>
                  <a:pt x="164" y="74"/>
                </a:cubicBezTo>
                <a:cubicBezTo>
                  <a:pt x="158" y="77"/>
                  <a:pt x="140" y="88"/>
                  <a:pt x="124" y="102"/>
                </a:cubicBezTo>
                <a:cubicBezTo>
                  <a:pt x="122" y="99"/>
                  <a:pt x="102" y="77"/>
                  <a:pt x="102" y="77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94" y="82"/>
                  <a:pt x="89" y="88"/>
                  <a:pt x="88" y="89"/>
                </a:cubicBezTo>
                <a:cubicBezTo>
                  <a:pt x="87" y="90"/>
                  <a:pt x="87" y="90"/>
                  <a:pt x="87" y="90"/>
                </a:cubicBezTo>
                <a:cubicBezTo>
                  <a:pt x="87" y="90"/>
                  <a:pt x="93" y="96"/>
                  <a:pt x="95" y="98"/>
                </a:cubicBezTo>
                <a:cubicBezTo>
                  <a:pt x="93" y="100"/>
                  <a:pt x="91" y="103"/>
                  <a:pt x="89" y="105"/>
                </a:cubicBezTo>
                <a:cubicBezTo>
                  <a:pt x="86" y="102"/>
                  <a:pt x="80" y="98"/>
                  <a:pt x="80" y="98"/>
                </a:cubicBezTo>
                <a:cubicBezTo>
                  <a:pt x="79" y="100"/>
                  <a:pt x="79" y="100"/>
                  <a:pt x="79" y="100"/>
                </a:cubicBezTo>
                <a:close/>
                <a:moveTo>
                  <a:pt x="37" y="163"/>
                </a:moveTo>
                <a:cubicBezTo>
                  <a:pt x="35" y="167"/>
                  <a:pt x="33" y="173"/>
                  <a:pt x="31" y="176"/>
                </a:cubicBezTo>
                <a:cubicBezTo>
                  <a:pt x="29" y="175"/>
                  <a:pt x="27" y="174"/>
                  <a:pt x="25" y="173"/>
                </a:cubicBezTo>
                <a:cubicBezTo>
                  <a:pt x="33" y="149"/>
                  <a:pt x="48" y="127"/>
                  <a:pt x="53" y="122"/>
                </a:cubicBezTo>
                <a:cubicBezTo>
                  <a:pt x="59" y="126"/>
                  <a:pt x="78" y="139"/>
                  <a:pt x="79" y="139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4" y="135"/>
                  <a:pt x="90" y="128"/>
                  <a:pt x="90" y="128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85" y="122"/>
                  <a:pt x="82" y="120"/>
                </a:cubicBezTo>
                <a:cubicBezTo>
                  <a:pt x="84" y="118"/>
                  <a:pt x="86" y="115"/>
                  <a:pt x="89" y="111"/>
                </a:cubicBezTo>
                <a:cubicBezTo>
                  <a:pt x="92" y="114"/>
                  <a:pt x="97" y="118"/>
                  <a:pt x="97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104" y="113"/>
                  <a:pt x="107" y="110"/>
                </a:cubicBezTo>
                <a:cubicBezTo>
                  <a:pt x="109" y="111"/>
                  <a:pt x="110" y="113"/>
                  <a:pt x="112" y="114"/>
                </a:cubicBezTo>
                <a:cubicBezTo>
                  <a:pt x="107" y="119"/>
                  <a:pt x="92" y="135"/>
                  <a:pt x="81" y="152"/>
                </a:cubicBezTo>
                <a:cubicBezTo>
                  <a:pt x="78" y="150"/>
                  <a:pt x="53" y="135"/>
                  <a:pt x="53" y="135"/>
                </a:cubicBezTo>
                <a:cubicBezTo>
                  <a:pt x="51" y="136"/>
                  <a:pt x="51" y="136"/>
                  <a:pt x="51" y="136"/>
                </a:cubicBezTo>
                <a:cubicBezTo>
                  <a:pt x="46" y="142"/>
                  <a:pt x="43" y="150"/>
                  <a:pt x="43" y="150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9" y="156"/>
                  <a:pt x="52" y="157"/>
                </a:cubicBezTo>
                <a:cubicBezTo>
                  <a:pt x="50" y="160"/>
                  <a:pt x="49" y="163"/>
                  <a:pt x="47" y="166"/>
                </a:cubicBezTo>
                <a:cubicBezTo>
                  <a:pt x="44" y="164"/>
                  <a:pt x="38" y="161"/>
                  <a:pt x="38" y="161"/>
                </a:cubicBezTo>
                <a:cubicBezTo>
                  <a:pt x="37" y="163"/>
                  <a:pt x="37" y="163"/>
                  <a:pt x="37" y="163"/>
                </a:cubicBezTo>
                <a:close/>
                <a:moveTo>
                  <a:pt x="16" y="238"/>
                </a:moveTo>
                <a:cubicBezTo>
                  <a:pt x="15" y="241"/>
                  <a:pt x="15" y="248"/>
                  <a:pt x="14" y="251"/>
                </a:cubicBezTo>
                <a:cubicBezTo>
                  <a:pt x="12" y="251"/>
                  <a:pt x="10" y="251"/>
                  <a:pt x="7" y="251"/>
                </a:cubicBezTo>
                <a:cubicBezTo>
                  <a:pt x="8" y="225"/>
                  <a:pt x="15" y="200"/>
                  <a:pt x="17" y="192"/>
                </a:cubicBezTo>
                <a:cubicBezTo>
                  <a:pt x="25" y="195"/>
                  <a:pt x="46" y="201"/>
                  <a:pt x="47" y="201"/>
                </a:cubicBezTo>
                <a:cubicBezTo>
                  <a:pt x="49" y="202"/>
                  <a:pt x="49" y="202"/>
                  <a:pt x="49" y="202"/>
                </a:cubicBezTo>
                <a:cubicBezTo>
                  <a:pt x="50" y="200"/>
                  <a:pt x="50" y="200"/>
                  <a:pt x="50" y="200"/>
                </a:cubicBezTo>
                <a:cubicBezTo>
                  <a:pt x="51" y="196"/>
                  <a:pt x="55" y="188"/>
                  <a:pt x="55" y="187"/>
                </a:cubicBezTo>
                <a:cubicBezTo>
                  <a:pt x="56" y="185"/>
                  <a:pt x="56" y="185"/>
                  <a:pt x="56" y="185"/>
                </a:cubicBezTo>
                <a:cubicBezTo>
                  <a:pt x="56" y="185"/>
                  <a:pt x="48" y="183"/>
                  <a:pt x="46" y="182"/>
                </a:cubicBezTo>
                <a:cubicBezTo>
                  <a:pt x="46" y="180"/>
                  <a:pt x="48" y="176"/>
                  <a:pt x="50" y="172"/>
                </a:cubicBezTo>
                <a:cubicBezTo>
                  <a:pt x="53" y="173"/>
                  <a:pt x="59" y="176"/>
                  <a:pt x="59" y="176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4" y="169"/>
                  <a:pt x="66" y="165"/>
                </a:cubicBezTo>
                <a:cubicBezTo>
                  <a:pt x="68" y="166"/>
                  <a:pt x="70" y="167"/>
                  <a:pt x="72" y="168"/>
                </a:cubicBezTo>
                <a:cubicBezTo>
                  <a:pt x="69" y="174"/>
                  <a:pt x="59" y="193"/>
                  <a:pt x="54" y="213"/>
                </a:cubicBezTo>
                <a:cubicBezTo>
                  <a:pt x="50" y="212"/>
                  <a:pt x="22" y="206"/>
                  <a:pt x="22" y="206"/>
                </a:cubicBezTo>
                <a:cubicBezTo>
                  <a:pt x="21" y="207"/>
                  <a:pt x="21" y="207"/>
                  <a:pt x="21" y="207"/>
                </a:cubicBezTo>
                <a:cubicBezTo>
                  <a:pt x="18" y="215"/>
                  <a:pt x="17" y="223"/>
                  <a:pt x="17" y="223"/>
                </a:cubicBezTo>
                <a:cubicBezTo>
                  <a:pt x="17" y="225"/>
                  <a:pt x="17" y="225"/>
                  <a:pt x="17" y="225"/>
                </a:cubicBezTo>
                <a:cubicBezTo>
                  <a:pt x="17" y="225"/>
                  <a:pt x="25" y="227"/>
                  <a:pt x="28" y="227"/>
                </a:cubicBezTo>
                <a:cubicBezTo>
                  <a:pt x="27" y="230"/>
                  <a:pt x="27" y="233"/>
                  <a:pt x="27" y="237"/>
                </a:cubicBezTo>
                <a:cubicBezTo>
                  <a:pt x="22" y="236"/>
                  <a:pt x="16" y="235"/>
                  <a:pt x="16" y="235"/>
                </a:cubicBezTo>
                <a:cubicBezTo>
                  <a:pt x="16" y="238"/>
                  <a:pt x="16" y="238"/>
                  <a:pt x="16" y="238"/>
                </a:cubicBezTo>
                <a:close/>
                <a:moveTo>
                  <a:pt x="91" y="464"/>
                </a:moveTo>
                <a:cubicBezTo>
                  <a:pt x="71" y="447"/>
                  <a:pt x="56" y="426"/>
                  <a:pt x="52" y="420"/>
                </a:cubicBezTo>
                <a:cubicBezTo>
                  <a:pt x="59" y="415"/>
                  <a:pt x="77" y="402"/>
                  <a:pt x="78" y="401"/>
                </a:cubicBezTo>
                <a:cubicBezTo>
                  <a:pt x="80" y="400"/>
                  <a:pt x="80" y="400"/>
                  <a:pt x="80" y="400"/>
                </a:cubicBezTo>
                <a:cubicBezTo>
                  <a:pt x="79" y="398"/>
                  <a:pt x="79" y="398"/>
                  <a:pt x="79" y="398"/>
                </a:cubicBezTo>
                <a:cubicBezTo>
                  <a:pt x="76" y="395"/>
                  <a:pt x="72" y="386"/>
                  <a:pt x="72" y="386"/>
                </a:cubicBezTo>
                <a:cubicBezTo>
                  <a:pt x="71" y="384"/>
                  <a:pt x="71" y="384"/>
                  <a:pt x="71" y="384"/>
                </a:cubicBezTo>
                <a:cubicBezTo>
                  <a:pt x="71" y="384"/>
                  <a:pt x="64" y="389"/>
                  <a:pt x="61" y="391"/>
                </a:cubicBezTo>
                <a:cubicBezTo>
                  <a:pt x="60" y="389"/>
                  <a:pt x="58" y="385"/>
                  <a:pt x="56" y="381"/>
                </a:cubicBezTo>
                <a:cubicBezTo>
                  <a:pt x="59" y="380"/>
                  <a:pt x="65" y="377"/>
                  <a:pt x="65" y="377"/>
                </a:cubicBezTo>
                <a:cubicBezTo>
                  <a:pt x="64" y="375"/>
                  <a:pt x="64" y="375"/>
                  <a:pt x="64" y="375"/>
                </a:cubicBezTo>
                <a:cubicBezTo>
                  <a:pt x="64" y="375"/>
                  <a:pt x="62" y="368"/>
                  <a:pt x="60" y="364"/>
                </a:cubicBezTo>
                <a:cubicBezTo>
                  <a:pt x="62" y="363"/>
                  <a:pt x="64" y="362"/>
                  <a:pt x="66" y="361"/>
                </a:cubicBezTo>
                <a:cubicBezTo>
                  <a:pt x="69" y="367"/>
                  <a:pt x="78" y="387"/>
                  <a:pt x="91" y="404"/>
                </a:cubicBezTo>
                <a:cubicBezTo>
                  <a:pt x="88" y="406"/>
                  <a:pt x="65" y="425"/>
                  <a:pt x="65" y="425"/>
                </a:cubicBezTo>
                <a:cubicBezTo>
                  <a:pt x="66" y="426"/>
                  <a:pt x="66" y="426"/>
                  <a:pt x="66" y="426"/>
                </a:cubicBezTo>
                <a:cubicBezTo>
                  <a:pt x="70" y="433"/>
                  <a:pt x="75" y="439"/>
                  <a:pt x="76" y="439"/>
                </a:cubicBezTo>
                <a:cubicBezTo>
                  <a:pt x="77" y="440"/>
                  <a:pt x="77" y="440"/>
                  <a:pt x="77" y="440"/>
                </a:cubicBezTo>
                <a:cubicBezTo>
                  <a:pt x="77" y="440"/>
                  <a:pt x="84" y="435"/>
                  <a:pt x="86" y="433"/>
                </a:cubicBezTo>
                <a:cubicBezTo>
                  <a:pt x="87" y="435"/>
                  <a:pt x="90" y="438"/>
                  <a:pt x="92" y="440"/>
                </a:cubicBezTo>
                <a:cubicBezTo>
                  <a:pt x="89" y="443"/>
                  <a:pt x="84" y="448"/>
                  <a:pt x="84" y="448"/>
                </a:cubicBezTo>
                <a:cubicBezTo>
                  <a:pt x="86" y="449"/>
                  <a:pt x="86" y="449"/>
                  <a:pt x="86" y="449"/>
                </a:cubicBezTo>
                <a:cubicBezTo>
                  <a:pt x="89" y="452"/>
                  <a:pt x="94" y="456"/>
                  <a:pt x="96" y="459"/>
                </a:cubicBezTo>
                <a:cubicBezTo>
                  <a:pt x="95" y="460"/>
                  <a:pt x="93" y="462"/>
                  <a:pt x="91" y="464"/>
                </a:cubicBezTo>
                <a:cubicBezTo>
                  <a:pt x="91" y="464"/>
                  <a:pt x="91" y="464"/>
                  <a:pt x="91" y="464"/>
                </a:cubicBezTo>
                <a:close/>
                <a:moveTo>
                  <a:pt x="156" y="508"/>
                </a:moveTo>
                <a:cubicBezTo>
                  <a:pt x="132" y="498"/>
                  <a:pt x="112" y="482"/>
                  <a:pt x="106" y="477"/>
                </a:cubicBezTo>
                <a:cubicBezTo>
                  <a:pt x="111" y="471"/>
                  <a:pt x="125" y="453"/>
                  <a:pt x="126" y="452"/>
                </a:cubicBezTo>
                <a:cubicBezTo>
                  <a:pt x="127" y="451"/>
                  <a:pt x="127" y="451"/>
                  <a:pt x="127" y="451"/>
                </a:cubicBezTo>
                <a:cubicBezTo>
                  <a:pt x="125" y="449"/>
                  <a:pt x="125" y="449"/>
                  <a:pt x="125" y="449"/>
                </a:cubicBezTo>
                <a:cubicBezTo>
                  <a:pt x="122" y="447"/>
                  <a:pt x="115" y="440"/>
                  <a:pt x="115" y="440"/>
                </a:cubicBezTo>
                <a:cubicBezTo>
                  <a:pt x="114" y="438"/>
                  <a:pt x="114" y="438"/>
                  <a:pt x="114" y="438"/>
                </a:cubicBezTo>
                <a:cubicBezTo>
                  <a:pt x="114" y="438"/>
                  <a:pt x="108" y="445"/>
                  <a:pt x="107" y="447"/>
                </a:cubicBezTo>
                <a:cubicBezTo>
                  <a:pt x="105" y="446"/>
                  <a:pt x="102" y="443"/>
                  <a:pt x="98" y="440"/>
                </a:cubicBezTo>
                <a:cubicBezTo>
                  <a:pt x="101" y="437"/>
                  <a:pt x="106" y="433"/>
                  <a:pt x="106" y="433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5" y="431"/>
                  <a:pt x="101" y="425"/>
                  <a:pt x="98" y="422"/>
                </a:cubicBezTo>
                <a:cubicBezTo>
                  <a:pt x="100" y="420"/>
                  <a:pt x="101" y="419"/>
                  <a:pt x="103" y="417"/>
                </a:cubicBezTo>
                <a:cubicBezTo>
                  <a:pt x="107" y="423"/>
                  <a:pt x="122" y="439"/>
                  <a:pt x="139" y="451"/>
                </a:cubicBezTo>
                <a:cubicBezTo>
                  <a:pt x="137" y="454"/>
                  <a:pt x="120" y="478"/>
                  <a:pt x="120" y="478"/>
                </a:cubicBezTo>
                <a:cubicBezTo>
                  <a:pt x="121" y="479"/>
                  <a:pt x="121" y="479"/>
                  <a:pt x="121" y="479"/>
                </a:cubicBezTo>
                <a:cubicBezTo>
                  <a:pt x="127" y="485"/>
                  <a:pt x="134" y="488"/>
                  <a:pt x="134" y="489"/>
                </a:cubicBezTo>
                <a:cubicBezTo>
                  <a:pt x="136" y="490"/>
                  <a:pt x="136" y="490"/>
                  <a:pt x="136" y="490"/>
                </a:cubicBezTo>
                <a:cubicBezTo>
                  <a:pt x="136" y="490"/>
                  <a:pt x="141" y="483"/>
                  <a:pt x="142" y="480"/>
                </a:cubicBezTo>
                <a:cubicBezTo>
                  <a:pt x="145" y="482"/>
                  <a:pt x="147" y="483"/>
                  <a:pt x="151" y="485"/>
                </a:cubicBezTo>
                <a:cubicBezTo>
                  <a:pt x="148" y="489"/>
                  <a:pt x="145" y="495"/>
                  <a:pt x="145" y="495"/>
                </a:cubicBezTo>
                <a:cubicBezTo>
                  <a:pt x="147" y="496"/>
                  <a:pt x="147" y="496"/>
                  <a:pt x="147" y="496"/>
                </a:cubicBezTo>
                <a:cubicBezTo>
                  <a:pt x="150" y="497"/>
                  <a:pt x="156" y="500"/>
                  <a:pt x="159" y="502"/>
                </a:cubicBezTo>
                <a:cubicBezTo>
                  <a:pt x="158" y="504"/>
                  <a:pt x="157" y="506"/>
                  <a:pt x="156" y="508"/>
                </a:cubicBezTo>
                <a:cubicBezTo>
                  <a:pt x="156" y="508"/>
                  <a:pt x="156" y="508"/>
                  <a:pt x="156" y="508"/>
                </a:cubicBezTo>
                <a:close/>
                <a:moveTo>
                  <a:pt x="327" y="528"/>
                </a:moveTo>
                <a:cubicBezTo>
                  <a:pt x="326" y="521"/>
                  <a:pt x="321" y="499"/>
                  <a:pt x="321" y="498"/>
                </a:cubicBezTo>
                <a:cubicBezTo>
                  <a:pt x="320" y="496"/>
                  <a:pt x="320" y="496"/>
                  <a:pt x="320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14" y="497"/>
                  <a:pt x="305" y="498"/>
                  <a:pt x="305" y="498"/>
                </a:cubicBezTo>
                <a:cubicBezTo>
                  <a:pt x="302" y="498"/>
                  <a:pt x="302" y="498"/>
                  <a:pt x="302" y="498"/>
                </a:cubicBezTo>
                <a:cubicBezTo>
                  <a:pt x="302" y="498"/>
                  <a:pt x="304" y="507"/>
                  <a:pt x="305" y="509"/>
                </a:cubicBezTo>
                <a:cubicBezTo>
                  <a:pt x="302" y="510"/>
                  <a:pt x="298" y="511"/>
                  <a:pt x="294" y="511"/>
                </a:cubicBezTo>
                <a:cubicBezTo>
                  <a:pt x="293" y="507"/>
                  <a:pt x="293" y="501"/>
                  <a:pt x="293" y="501"/>
                </a:cubicBezTo>
                <a:cubicBezTo>
                  <a:pt x="291" y="501"/>
                  <a:pt x="291" y="501"/>
                  <a:pt x="291" y="501"/>
                </a:cubicBezTo>
                <a:cubicBezTo>
                  <a:pt x="291" y="501"/>
                  <a:pt x="284" y="500"/>
                  <a:pt x="279" y="500"/>
                </a:cubicBezTo>
                <a:cubicBezTo>
                  <a:pt x="279" y="498"/>
                  <a:pt x="279" y="496"/>
                  <a:pt x="279" y="493"/>
                </a:cubicBezTo>
                <a:cubicBezTo>
                  <a:pt x="286" y="493"/>
                  <a:pt x="308" y="492"/>
                  <a:pt x="327" y="487"/>
                </a:cubicBezTo>
                <a:cubicBezTo>
                  <a:pt x="328" y="490"/>
                  <a:pt x="336" y="518"/>
                  <a:pt x="336" y="518"/>
                </a:cubicBezTo>
                <a:cubicBezTo>
                  <a:pt x="338" y="518"/>
                  <a:pt x="338" y="518"/>
                  <a:pt x="338" y="518"/>
                </a:cubicBezTo>
                <a:cubicBezTo>
                  <a:pt x="346" y="517"/>
                  <a:pt x="353" y="514"/>
                  <a:pt x="354" y="514"/>
                </a:cubicBezTo>
                <a:cubicBezTo>
                  <a:pt x="355" y="513"/>
                  <a:pt x="355" y="513"/>
                  <a:pt x="355" y="513"/>
                </a:cubicBezTo>
                <a:cubicBezTo>
                  <a:pt x="355" y="513"/>
                  <a:pt x="353" y="505"/>
                  <a:pt x="352" y="502"/>
                </a:cubicBezTo>
                <a:cubicBezTo>
                  <a:pt x="355" y="502"/>
                  <a:pt x="358" y="500"/>
                  <a:pt x="361" y="499"/>
                </a:cubicBezTo>
                <a:cubicBezTo>
                  <a:pt x="362" y="503"/>
                  <a:pt x="365" y="509"/>
                  <a:pt x="365" y="509"/>
                </a:cubicBezTo>
                <a:cubicBezTo>
                  <a:pt x="367" y="508"/>
                  <a:pt x="367" y="508"/>
                  <a:pt x="367" y="508"/>
                </a:cubicBezTo>
                <a:cubicBezTo>
                  <a:pt x="370" y="507"/>
                  <a:pt x="377" y="504"/>
                  <a:pt x="380" y="503"/>
                </a:cubicBezTo>
                <a:cubicBezTo>
                  <a:pt x="381" y="505"/>
                  <a:pt x="382" y="507"/>
                  <a:pt x="383" y="509"/>
                </a:cubicBezTo>
                <a:cubicBezTo>
                  <a:pt x="360" y="521"/>
                  <a:pt x="334" y="527"/>
                  <a:pt x="327" y="528"/>
                </a:cubicBezTo>
                <a:cubicBezTo>
                  <a:pt x="327" y="528"/>
                  <a:pt x="327" y="528"/>
                  <a:pt x="327" y="528"/>
                </a:cubicBezTo>
                <a:close/>
                <a:moveTo>
                  <a:pt x="230" y="530"/>
                </a:moveTo>
                <a:cubicBezTo>
                  <a:pt x="204" y="528"/>
                  <a:pt x="181" y="519"/>
                  <a:pt x="174" y="516"/>
                </a:cubicBezTo>
                <a:cubicBezTo>
                  <a:pt x="177" y="509"/>
                  <a:pt x="186" y="489"/>
                  <a:pt x="186" y="488"/>
                </a:cubicBezTo>
                <a:cubicBezTo>
                  <a:pt x="187" y="486"/>
                  <a:pt x="187" y="486"/>
                  <a:pt x="187" y="486"/>
                </a:cubicBezTo>
                <a:cubicBezTo>
                  <a:pt x="185" y="485"/>
                  <a:pt x="185" y="485"/>
                  <a:pt x="185" y="485"/>
                </a:cubicBezTo>
                <a:cubicBezTo>
                  <a:pt x="181" y="484"/>
                  <a:pt x="173" y="479"/>
                  <a:pt x="173" y="479"/>
                </a:cubicBezTo>
                <a:cubicBezTo>
                  <a:pt x="171" y="478"/>
                  <a:pt x="171" y="478"/>
                  <a:pt x="171" y="478"/>
                </a:cubicBezTo>
                <a:cubicBezTo>
                  <a:pt x="171" y="478"/>
                  <a:pt x="167" y="486"/>
                  <a:pt x="166" y="488"/>
                </a:cubicBezTo>
                <a:cubicBezTo>
                  <a:pt x="164" y="487"/>
                  <a:pt x="160" y="485"/>
                  <a:pt x="157" y="483"/>
                </a:cubicBezTo>
                <a:cubicBezTo>
                  <a:pt x="159" y="480"/>
                  <a:pt x="162" y="475"/>
                  <a:pt x="162" y="475"/>
                </a:cubicBezTo>
                <a:cubicBezTo>
                  <a:pt x="161" y="473"/>
                  <a:pt x="161" y="473"/>
                  <a:pt x="161" y="473"/>
                </a:cubicBezTo>
                <a:cubicBezTo>
                  <a:pt x="160" y="473"/>
                  <a:pt x="155" y="469"/>
                  <a:pt x="151" y="466"/>
                </a:cubicBezTo>
                <a:cubicBezTo>
                  <a:pt x="152" y="464"/>
                  <a:pt x="153" y="462"/>
                  <a:pt x="155" y="461"/>
                </a:cubicBezTo>
                <a:cubicBezTo>
                  <a:pt x="160" y="464"/>
                  <a:pt x="178" y="475"/>
                  <a:pt x="197" y="482"/>
                </a:cubicBezTo>
                <a:cubicBezTo>
                  <a:pt x="196" y="485"/>
                  <a:pt x="186" y="512"/>
                  <a:pt x="186" y="512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95" y="517"/>
                  <a:pt x="203" y="518"/>
                  <a:pt x="203" y="518"/>
                </a:cubicBezTo>
                <a:cubicBezTo>
                  <a:pt x="205" y="519"/>
                  <a:pt x="205" y="519"/>
                  <a:pt x="205" y="519"/>
                </a:cubicBezTo>
                <a:cubicBezTo>
                  <a:pt x="205" y="519"/>
                  <a:pt x="207" y="511"/>
                  <a:pt x="208" y="508"/>
                </a:cubicBezTo>
                <a:cubicBezTo>
                  <a:pt x="211" y="509"/>
                  <a:pt x="214" y="509"/>
                  <a:pt x="217" y="510"/>
                </a:cubicBezTo>
                <a:cubicBezTo>
                  <a:pt x="216" y="514"/>
                  <a:pt x="215" y="521"/>
                  <a:pt x="215" y="521"/>
                </a:cubicBezTo>
                <a:cubicBezTo>
                  <a:pt x="217" y="521"/>
                  <a:pt x="217" y="521"/>
                  <a:pt x="217" y="521"/>
                </a:cubicBezTo>
                <a:cubicBezTo>
                  <a:pt x="221" y="521"/>
                  <a:pt x="228" y="523"/>
                  <a:pt x="231" y="523"/>
                </a:cubicBezTo>
                <a:cubicBezTo>
                  <a:pt x="231" y="525"/>
                  <a:pt x="230" y="528"/>
                  <a:pt x="230" y="530"/>
                </a:cubicBezTo>
                <a:cubicBezTo>
                  <a:pt x="230" y="530"/>
                  <a:pt x="230" y="530"/>
                  <a:pt x="230" y="530"/>
                </a:cubicBezTo>
                <a:close/>
                <a:moveTo>
                  <a:pt x="249" y="533"/>
                </a:moveTo>
                <a:cubicBezTo>
                  <a:pt x="250" y="526"/>
                  <a:pt x="252" y="503"/>
                  <a:pt x="252" y="502"/>
                </a:cubicBezTo>
                <a:cubicBezTo>
                  <a:pt x="252" y="499"/>
                  <a:pt x="252" y="499"/>
                  <a:pt x="252" y="499"/>
                </a:cubicBezTo>
                <a:cubicBezTo>
                  <a:pt x="250" y="499"/>
                  <a:pt x="250" y="499"/>
                  <a:pt x="250" y="499"/>
                </a:cubicBezTo>
                <a:cubicBezTo>
                  <a:pt x="246" y="499"/>
                  <a:pt x="237" y="497"/>
                  <a:pt x="237" y="497"/>
                </a:cubicBezTo>
                <a:cubicBezTo>
                  <a:pt x="234" y="497"/>
                  <a:pt x="234" y="497"/>
                  <a:pt x="234" y="497"/>
                </a:cubicBezTo>
                <a:cubicBezTo>
                  <a:pt x="234" y="497"/>
                  <a:pt x="234" y="505"/>
                  <a:pt x="233" y="508"/>
                </a:cubicBezTo>
                <a:cubicBezTo>
                  <a:pt x="231" y="508"/>
                  <a:pt x="227" y="507"/>
                  <a:pt x="223" y="506"/>
                </a:cubicBezTo>
                <a:cubicBezTo>
                  <a:pt x="223" y="502"/>
                  <a:pt x="225" y="496"/>
                  <a:pt x="225" y="496"/>
                </a:cubicBezTo>
                <a:cubicBezTo>
                  <a:pt x="223" y="496"/>
                  <a:pt x="223" y="496"/>
                  <a:pt x="223" y="496"/>
                </a:cubicBezTo>
                <a:cubicBezTo>
                  <a:pt x="223" y="495"/>
                  <a:pt x="217" y="493"/>
                  <a:pt x="212" y="492"/>
                </a:cubicBezTo>
                <a:cubicBezTo>
                  <a:pt x="213" y="490"/>
                  <a:pt x="213" y="487"/>
                  <a:pt x="214" y="485"/>
                </a:cubicBezTo>
                <a:cubicBezTo>
                  <a:pt x="220" y="487"/>
                  <a:pt x="241" y="493"/>
                  <a:pt x="262" y="493"/>
                </a:cubicBezTo>
                <a:cubicBezTo>
                  <a:pt x="261" y="497"/>
                  <a:pt x="260" y="527"/>
                  <a:pt x="260" y="527"/>
                </a:cubicBezTo>
                <a:cubicBezTo>
                  <a:pt x="262" y="528"/>
                  <a:pt x="262" y="528"/>
                  <a:pt x="262" y="528"/>
                </a:cubicBezTo>
                <a:cubicBezTo>
                  <a:pt x="270" y="529"/>
                  <a:pt x="278" y="528"/>
                  <a:pt x="278" y="528"/>
                </a:cubicBezTo>
                <a:cubicBezTo>
                  <a:pt x="280" y="528"/>
                  <a:pt x="280" y="528"/>
                  <a:pt x="280" y="528"/>
                </a:cubicBezTo>
                <a:cubicBezTo>
                  <a:pt x="280" y="528"/>
                  <a:pt x="280" y="519"/>
                  <a:pt x="280" y="517"/>
                </a:cubicBezTo>
                <a:cubicBezTo>
                  <a:pt x="283" y="517"/>
                  <a:pt x="286" y="516"/>
                  <a:pt x="290" y="516"/>
                </a:cubicBezTo>
                <a:cubicBezTo>
                  <a:pt x="290" y="520"/>
                  <a:pt x="290" y="527"/>
                  <a:pt x="290" y="527"/>
                </a:cubicBezTo>
                <a:cubicBezTo>
                  <a:pt x="293" y="527"/>
                  <a:pt x="293" y="527"/>
                  <a:pt x="293" y="527"/>
                </a:cubicBezTo>
                <a:cubicBezTo>
                  <a:pt x="297" y="526"/>
                  <a:pt x="303" y="525"/>
                  <a:pt x="307" y="525"/>
                </a:cubicBezTo>
                <a:cubicBezTo>
                  <a:pt x="307" y="527"/>
                  <a:pt x="307" y="530"/>
                  <a:pt x="308" y="532"/>
                </a:cubicBezTo>
                <a:cubicBezTo>
                  <a:pt x="282" y="537"/>
                  <a:pt x="257" y="534"/>
                  <a:pt x="249" y="533"/>
                </a:cubicBezTo>
                <a:cubicBezTo>
                  <a:pt x="249" y="533"/>
                  <a:pt x="249" y="533"/>
                  <a:pt x="249" y="533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2" name="Freeform 143"/>
          <p:cNvSpPr>
            <a:spLocks noEditPoints="1"/>
          </p:cNvSpPr>
          <p:nvPr/>
        </p:nvSpPr>
        <p:spPr bwMode="auto">
          <a:xfrm>
            <a:off x="1529971" y="3601127"/>
            <a:ext cx="296714" cy="300646"/>
          </a:xfrm>
          <a:custGeom>
            <a:avLst/>
            <a:gdLst>
              <a:gd name="T0" fmla="*/ 1674 w 3583"/>
              <a:gd name="T1" fmla="*/ 39 h 3661"/>
              <a:gd name="T2" fmla="*/ 2300 w 3583"/>
              <a:gd name="T3" fmla="*/ 166 h 3661"/>
              <a:gd name="T4" fmla="*/ 3545 w 3583"/>
              <a:gd name="T5" fmla="*/ 496 h 3661"/>
              <a:gd name="T6" fmla="*/ 3426 w 3583"/>
              <a:gd name="T7" fmla="*/ 2241 h 3661"/>
              <a:gd name="T8" fmla="*/ 3308 w 3583"/>
              <a:gd name="T9" fmla="*/ 2520 h 3661"/>
              <a:gd name="T10" fmla="*/ 3545 w 3583"/>
              <a:gd name="T11" fmla="*/ 2757 h 3661"/>
              <a:gd name="T12" fmla="*/ 3155 w 3583"/>
              <a:gd name="T13" fmla="*/ 3544 h 3661"/>
              <a:gd name="T14" fmla="*/ 1665 w 3583"/>
              <a:gd name="T15" fmla="*/ 3595 h 3661"/>
              <a:gd name="T16" fmla="*/ 1199 w 3583"/>
              <a:gd name="T17" fmla="*/ 3561 h 3661"/>
              <a:gd name="T18" fmla="*/ 336 w 3583"/>
              <a:gd name="T19" fmla="*/ 3570 h 3661"/>
              <a:gd name="T20" fmla="*/ 48 w 3583"/>
              <a:gd name="T21" fmla="*/ 1800 h 3661"/>
              <a:gd name="T22" fmla="*/ 82 w 3583"/>
              <a:gd name="T23" fmla="*/ 793 h 3661"/>
              <a:gd name="T24" fmla="*/ 793 w 3583"/>
              <a:gd name="T25" fmla="*/ 39 h 3661"/>
              <a:gd name="T26" fmla="*/ 1309 w 3583"/>
              <a:gd name="T27" fmla="*/ 285 h 3661"/>
              <a:gd name="T28" fmla="*/ 1284 w 3583"/>
              <a:gd name="T29" fmla="*/ 242 h 3661"/>
              <a:gd name="T30" fmla="*/ 1225 w 3583"/>
              <a:gd name="T31" fmla="*/ 446 h 3661"/>
              <a:gd name="T32" fmla="*/ 1597 w 3583"/>
              <a:gd name="T33" fmla="*/ 734 h 3661"/>
              <a:gd name="T34" fmla="*/ 1538 w 3583"/>
              <a:gd name="T35" fmla="*/ 513 h 3661"/>
              <a:gd name="T36" fmla="*/ 1386 w 3583"/>
              <a:gd name="T37" fmla="*/ 488 h 3661"/>
              <a:gd name="T38" fmla="*/ 2097 w 3583"/>
              <a:gd name="T39" fmla="*/ 539 h 3661"/>
              <a:gd name="T40" fmla="*/ 2173 w 3583"/>
              <a:gd name="T41" fmla="*/ 463 h 3661"/>
              <a:gd name="T42" fmla="*/ 1420 w 3583"/>
              <a:gd name="T43" fmla="*/ 471 h 3661"/>
              <a:gd name="T44" fmla="*/ 2131 w 3583"/>
              <a:gd name="T45" fmla="*/ 835 h 3661"/>
              <a:gd name="T46" fmla="*/ 1944 w 3583"/>
              <a:gd name="T47" fmla="*/ 894 h 3661"/>
              <a:gd name="T48" fmla="*/ 1758 w 3583"/>
              <a:gd name="T49" fmla="*/ 2376 h 3661"/>
              <a:gd name="T50" fmla="*/ 2918 w 3583"/>
              <a:gd name="T51" fmla="*/ 2444 h 3661"/>
              <a:gd name="T52" fmla="*/ 2749 w 3583"/>
              <a:gd name="T53" fmla="*/ 1766 h 3661"/>
              <a:gd name="T54" fmla="*/ 2198 w 3583"/>
              <a:gd name="T55" fmla="*/ 1292 h 3661"/>
              <a:gd name="T56" fmla="*/ 2605 w 3583"/>
              <a:gd name="T57" fmla="*/ 1021 h 3661"/>
              <a:gd name="T58" fmla="*/ 2673 w 3583"/>
              <a:gd name="T59" fmla="*/ 954 h 3661"/>
              <a:gd name="T60" fmla="*/ 2088 w 3583"/>
              <a:gd name="T61" fmla="*/ 793 h 3661"/>
              <a:gd name="T62" fmla="*/ 1640 w 3583"/>
              <a:gd name="T63" fmla="*/ 1072 h 3661"/>
              <a:gd name="T64" fmla="*/ 1580 w 3583"/>
              <a:gd name="T65" fmla="*/ 903 h 3661"/>
              <a:gd name="T66" fmla="*/ 818 w 3583"/>
              <a:gd name="T67" fmla="*/ 1047 h 3661"/>
              <a:gd name="T68" fmla="*/ 641 w 3583"/>
              <a:gd name="T69" fmla="*/ 1216 h 3661"/>
              <a:gd name="T70" fmla="*/ 895 w 3583"/>
              <a:gd name="T71" fmla="*/ 2698 h 3661"/>
              <a:gd name="T72" fmla="*/ 962 w 3583"/>
              <a:gd name="T73" fmla="*/ 2401 h 3661"/>
              <a:gd name="T74" fmla="*/ 1030 w 3583"/>
              <a:gd name="T75" fmla="*/ 1487 h 3661"/>
              <a:gd name="T76" fmla="*/ 2241 w 3583"/>
              <a:gd name="T77" fmla="*/ 1326 h 3661"/>
              <a:gd name="T78" fmla="*/ 2241 w 3583"/>
              <a:gd name="T79" fmla="*/ 1326 h 3661"/>
              <a:gd name="T80" fmla="*/ 988 w 3583"/>
              <a:gd name="T81" fmla="*/ 1699 h 3661"/>
              <a:gd name="T82" fmla="*/ 2402 w 3583"/>
              <a:gd name="T83" fmla="*/ 2249 h 3661"/>
              <a:gd name="T84" fmla="*/ 2156 w 3583"/>
              <a:gd name="T85" fmla="*/ 1792 h 3661"/>
              <a:gd name="T86" fmla="*/ 674 w 3583"/>
              <a:gd name="T87" fmla="*/ 2147 h 3661"/>
              <a:gd name="T88" fmla="*/ 1343 w 3583"/>
              <a:gd name="T89" fmla="*/ 1843 h 3661"/>
              <a:gd name="T90" fmla="*/ 1343 w 3583"/>
              <a:gd name="T91" fmla="*/ 2393 h 3661"/>
              <a:gd name="T92" fmla="*/ 1978 w 3583"/>
              <a:gd name="T93" fmla="*/ 2004 h 3661"/>
              <a:gd name="T94" fmla="*/ 1885 w 3583"/>
              <a:gd name="T95" fmla="*/ 1987 h 3661"/>
              <a:gd name="T96" fmla="*/ 2766 w 3583"/>
              <a:gd name="T97" fmla="*/ 2046 h 3661"/>
              <a:gd name="T98" fmla="*/ 2664 w 3583"/>
              <a:gd name="T99" fmla="*/ 2757 h 3661"/>
              <a:gd name="T100" fmla="*/ 649 w 3583"/>
              <a:gd name="T101" fmla="*/ 2063 h 3661"/>
              <a:gd name="T102" fmla="*/ 3274 w 3583"/>
              <a:gd name="T103" fmla="*/ 2410 h 3661"/>
              <a:gd name="T104" fmla="*/ 2622 w 3583"/>
              <a:gd name="T105" fmla="*/ 2842 h 3661"/>
              <a:gd name="T106" fmla="*/ 1987 w 3583"/>
              <a:gd name="T107" fmla="*/ 2749 h 3661"/>
              <a:gd name="T108" fmla="*/ 2351 w 3583"/>
              <a:gd name="T109" fmla="*/ 2444 h 3661"/>
              <a:gd name="T110" fmla="*/ 3257 w 3583"/>
              <a:gd name="T111" fmla="*/ 2723 h 3661"/>
              <a:gd name="T112" fmla="*/ 3282 w 3583"/>
              <a:gd name="T113" fmla="*/ 2622 h 3661"/>
              <a:gd name="T114" fmla="*/ 3316 w 3583"/>
              <a:gd name="T115" fmla="*/ 2833 h 3661"/>
              <a:gd name="T116" fmla="*/ 2393 w 3583"/>
              <a:gd name="T117" fmla="*/ 3426 h 3661"/>
              <a:gd name="T118" fmla="*/ 2368 w 3583"/>
              <a:gd name="T119" fmla="*/ 3307 h 3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83" h="3661">
                <a:moveTo>
                  <a:pt x="793" y="39"/>
                </a:moveTo>
                <a:cubicBezTo>
                  <a:pt x="882" y="64"/>
                  <a:pt x="1040" y="44"/>
                  <a:pt x="1132" y="65"/>
                </a:cubicBezTo>
                <a:cubicBezTo>
                  <a:pt x="1185" y="87"/>
                  <a:pt x="1239" y="110"/>
                  <a:pt x="1293" y="132"/>
                </a:cubicBezTo>
                <a:cubicBezTo>
                  <a:pt x="1420" y="101"/>
                  <a:pt x="1547" y="70"/>
                  <a:pt x="1674" y="39"/>
                </a:cubicBezTo>
                <a:cubicBezTo>
                  <a:pt x="1831" y="27"/>
                  <a:pt x="2096" y="118"/>
                  <a:pt x="2224" y="65"/>
                </a:cubicBezTo>
                <a:cubicBezTo>
                  <a:pt x="2288" y="101"/>
                  <a:pt x="2277" y="142"/>
                  <a:pt x="2317" y="183"/>
                </a:cubicBezTo>
                <a:cubicBezTo>
                  <a:pt x="2320" y="183"/>
                  <a:pt x="2323" y="183"/>
                  <a:pt x="2325" y="183"/>
                </a:cubicBezTo>
                <a:cubicBezTo>
                  <a:pt x="2310" y="166"/>
                  <a:pt x="2325" y="177"/>
                  <a:pt x="2300" y="166"/>
                </a:cubicBezTo>
                <a:cubicBezTo>
                  <a:pt x="2300" y="163"/>
                  <a:pt x="2300" y="161"/>
                  <a:pt x="2300" y="158"/>
                </a:cubicBezTo>
                <a:cubicBezTo>
                  <a:pt x="2576" y="123"/>
                  <a:pt x="2804" y="0"/>
                  <a:pt x="3096" y="107"/>
                </a:cubicBezTo>
                <a:cubicBezTo>
                  <a:pt x="3162" y="131"/>
                  <a:pt x="3256" y="103"/>
                  <a:pt x="3325" y="141"/>
                </a:cubicBezTo>
                <a:cubicBezTo>
                  <a:pt x="3441" y="205"/>
                  <a:pt x="3495" y="364"/>
                  <a:pt x="3545" y="496"/>
                </a:cubicBezTo>
                <a:cubicBezTo>
                  <a:pt x="3559" y="533"/>
                  <a:pt x="3501" y="710"/>
                  <a:pt x="3511" y="793"/>
                </a:cubicBezTo>
                <a:cubicBezTo>
                  <a:pt x="3545" y="1097"/>
                  <a:pt x="3565" y="1490"/>
                  <a:pt x="3519" y="1809"/>
                </a:cubicBezTo>
                <a:cubicBezTo>
                  <a:pt x="3502" y="1930"/>
                  <a:pt x="3555" y="2094"/>
                  <a:pt x="3494" y="2190"/>
                </a:cubicBezTo>
                <a:cubicBezTo>
                  <a:pt x="3471" y="2207"/>
                  <a:pt x="3449" y="2224"/>
                  <a:pt x="3426" y="2241"/>
                </a:cubicBezTo>
                <a:cubicBezTo>
                  <a:pt x="3448" y="2274"/>
                  <a:pt x="3462" y="2286"/>
                  <a:pt x="3443" y="2317"/>
                </a:cubicBezTo>
                <a:cubicBezTo>
                  <a:pt x="3407" y="2448"/>
                  <a:pt x="3272" y="2468"/>
                  <a:pt x="3172" y="2512"/>
                </a:cubicBezTo>
                <a:cubicBezTo>
                  <a:pt x="3169" y="2528"/>
                  <a:pt x="3166" y="2545"/>
                  <a:pt x="3164" y="2562"/>
                </a:cubicBezTo>
                <a:cubicBezTo>
                  <a:pt x="3226" y="2563"/>
                  <a:pt x="3273" y="2562"/>
                  <a:pt x="3308" y="2520"/>
                </a:cubicBezTo>
                <a:cubicBezTo>
                  <a:pt x="3311" y="2487"/>
                  <a:pt x="3321" y="2480"/>
                  <a:pt x="3350" y="2452"/>
                </a:cubicBezTo>
                <a:cubicBezTo>
                  <a:pt x="3364" y="2452"/>
                  <a:pt x="3378" y="2452"/>
                  <a:pt x="3392" y="2452"/>
                </a:cubicBezTo>
                <a:cubicBezTo>
                  <a:pt x="3420" y="2505"/>
                  <a:pt x="3460" y="2533"/>
                  <a:pt x="3502" y="2571"/>
                </a:cubicBezTo>
                <a:cubicBezTo>
                  <a:pt x="3476" y="2642"/>
                  <a:pt x="3526" y="2681"/>
                  <a:pt x="3545" y="2757"/>
                </a:cubicBezTo>
                <a:cubicBezTo>
                  <a:pt x="3583" y="2917"/>
                  <a:pt x="3457" y="3410"/>
                  <a:pt x="3367" y="3528"/>
                </a:cubicBezTo>
                <a:cubicBezTo>
                  <a:pt x="3313" y="3531"/>
                  <a:pt x="3303" y="3553"/>
                  <a:pt x="3274" y="3561"/>
                </a:cubicBezTo>
                <a:cubicBezTo>
                  <a:pt x="3237" y="3556"/>
                  <a:pt x="3200" y="3550"/>
                  <a:pt x="3164" y="3544"/>
                </a:cubicBezTo>
                <a:cubicBezTo>
                  <a:pt x="3161" y="3544"/>
                  <a:pt x="3158" y="3544"/>
                  <a:pt x="3155" y="3544"/>
                </a:cubicBezTo>
                <a:cubicBezTo>
                  <a:pt x="3110" y="3565"/>
                  <a:pt x="3108" y="3609"/>
                  <a:pt x="3028" y="3621"/>
                </a:cubicBezTo>
                <a:cubicBezTo>
                  <a:pt x="2760" y="3661"/>
                  <a:pt x="2140" y="3661"/>
                  <a:pt x="1885" y="3587"/>
                </a:cubicBezTo>
                <a:cubicBezTo>
                  <a:pt x="1882" y="3587"/>
                  <a:pt x="1880" y="3587"/>
                  <a:pt x="1877" y="3587"/>
                </a:cubicBezTo>
                <a:cubicBezTo>
                  <a:pt x="1791" y="3612"/>
                  <a:pt x="1766" y="3611"/>
                  <a:pt x="1665" y="3595"/>
                </a:cubicBezTo>
                <a:cubicBezTo>
                  <a:pt x="1642" y="3556"/>
                  <a:pt x="1620" y="3516"/>
                  <a:pt x="1597" y="3477"/>
                </a:cubicBezTo>
                <a:cubicBezTo>
                  <a:pt x="1537" y="3495"/>
                  <a:pt x="1529" y="3528"/>
                  <a:pt x="1487" y="3561"/>
                </a:cubicBezTo>
                <a:cubicBezTo>
                  <a:pt x="1432" y="3559"/>
                  <a:pt x="1413" y="3547"/>
                  <a:pt x="1377" y="3528"/>
                </a:cubicBezTo>
                <a:cubicBezTo>
                  <a:pt x="1346" y="3539"/>
                  <a:pt x="1268" y="3592"/>
                  <a:pt x="1199" y="3561"/>
                </a:cubicBezTo>
                <a:cubicBezTo>
                  <a:pt x="1125" y="3528"/>
                  <a:pt x="1124" y="3415"/>
                  <a:pt x="1030" y="3392"/>
                </a:cubicBezTo>
                <a:cubicBezTo>
                  <a:pt x="987" y="3444"/>
                  <a:pt x="991" y="3563"/>
                  <a:pt x="920" y="3561"/>
                </a:cubicBezTo>
                <a:cubicBezTo>
                  <a:pt x="805" y="3594"/>
                  <a:pt x="790" y="3534"/>
                  <a:pt x="717" y="3519"/>
                </a:cubicBezTo>
                <a:cubicBezTo>
                  <a:pt x="603" y="3495"/>
                  <a:pt x="513" y="3614"/>
                  <a:pt x="336" y="3570"/>
                </a:cubicBezTo>
                <a:cubicBezTo>
                  <a:pt x="0" y="3485"/>
                  <a:pt x="92" y="2855"/>
                  <a:pt x="56" y="2562"/>
                </a:cubicBezTo>
                <a:cubicBezTo>
                  <a:pt x="50" y="2509"/>
                  <a:pt x="88" y="2458"/>
                  <a:pt x="65" y="2393"/>
                </a:cubicBezTo>
                <a:cubicBezTo>
                  <a:pt x="205" y="2358"/>
                  <a:pt x="31" y="2134"/>
                  <a:pt x="65" y="1987"/>
                </a:cubicBezTo>
                <a:cubicBezTo>
                  <a:pt x="79" y="1925"/>
                  <a:pt x="25" y="1886"/>
                  <a:pt x="48" y="1800"/>
                </a:cubicBezTo>
                <a:cubicBezTo>
                  <a:pt x="82" y="1673"/>
                  <a:pt x="147" y="1487"/>
                  <a:pt x="116" y="1377"/>
                </a:cubicBezTo>
                <a:cubicBezTo>
                  <a:pt x="93" y="1343"/>
                  <a:pt x="71" y="1309"/>
                  <a:pt x="48" y="1275"/>
                </a:cubicBezTo>
                <a:cubicBezTo>
                  <a:pt x="19" y="1211"/>
                  <a:pt x="104" y="1033"/>
                  <a:pt x="116" y="988"/>
                </a:cubicBezTo>
                <a:cubicBezTo>
                  <a:pt x="136" y="909"/>
                  <a:pt x="57" y="867"/>
                  <a:pt x="82" y="793"/>
                </a:cubicBezTo>
                <a:cubicBezTo>
                  <a:pt x="129" y="649"/>
                  <a:pt x="52" y="396"/>
                  <a:pt x="192" y="310"/>
                </a:cubicBezTo>
                <a:cubicBezTo>
                  <a:pt x="186" y="282"/>
                  <a:pt x="181" y="254"/>
                  <a:pt x="175" y="226"/>
                </a:cubicBezTo>
                <a:cubicBezTo>
                  <a:pt x="265" y="179"/>
                  <a:pt x="328" y="104"/>
                  <a:pt x="429" y="73"/>
                </a:cubicBezTo>
                <a:cubicBezTo>
                  <a:pt x="552" y="35"/>
                  <a:pt x="705" y="88"/>
                  <a:pt x="793" y="39"/>
                </a:cubicBezTo>
                <a:close/>
                <a:moveTo>
                  <a:pt x="1284" y="242"/>
                </a:moveTo>
                <a:cubicBezTo>
                  <a:pt x="1278" y="251"/>
                  <a:pt x="1273" y="259"/>
                  <a:pt x="1267" y="268"/>
                </a:cubicBezTo>
                <a:cubicBezTo>
                  <a:pt x="1267" y="271"/>
                  <a:pt x="1267" y="274"/>
                  <a:pt x="1267" y="276"/>
                </a:cubicBezTo>
                <a:cubicBezTo>
                  <a:pt x="1281" y="279"/>
                  <a:pt x="1295" y="282"/>
                  <a:pt x="1309" y="285"/>
                </a:cubicBezTo>
                <a:cubicBezTo>
                  <a:pt x="1283" y="301"/>
                  <a:pt x="1290" y="280"/>
                  <a:pt x="1293" y="310"/>
                </a:cubicBezTo>
                <a:cubicBezTo>
                  <a:pt x="1304" y="299"/>
                  <a:pt x="1315" y="288"/>
                  <a:pt x="1326" y="276"/>
                </a:cubicBezTo>
                <a:cubicBezTo>
                  <a:pt x="1321" y="276"/>
                  <a:pt x="1315" y="276"/>
                  <a:pt x="1309" y="276"/>
                </a:cubicBezTo>
                <a:cubicBezTo>
                  <a:pt x="1298" y="244"/>
                  <a:pt x="1309" y="259"/>
                  <a:pt x="1284" y="242"/>
                </a:cubicBezTo>
                <a:close/>
                <a:moveTo>
                  <a:pt x="1132" y="395"/>
                </a:moveTo>
                <a:cubicBezTo>
                  <a:pt x="1143" y="411"/>
                  <a:pt x="1133" y="400"/>
                  <a:pt x="1149" y="412"/>
                </a:cubicBezTo>
                <a:cubicBezTo>
                  <a:pt x="1143" y="406"/>
                  <a:pt x="1137" y="401"/>
                  <a:pt x="1132" y="395"/>
                </a:cubicBezTo>
                <a:close/>
                <a:moveTo>
                  <a:pt x="1225" y="446"/>
                </a:moveTo>
                <a:cubicBezTo>
                  <a:pt x="1212" y="462"/>
                  <a:pt x="1210" y="461"/>
                  <a:pt x="1191" y="471"/>
                </a:cubicBezTo>
                <a:cubicBezTo>
                  <a:pt x="1194" y="480"/>
                  <a:pt x="1197" y="488"/>
                  <a:pt x="1199" y="496"/>
                </a:cubicBezTo>
                <a:cubicBezTo>
                  <a:pt x="1283" y="558"/>
                  <a:pt x="1369" y="644"/>
                  <a:pt x="1445" y="717"/>
                </a:cubicBezTo>
                <a:cubicBezTo>
                  <a:pt x="1510" y="677"/>
                  <a:pt x="1528" y="714"/>
                  <a:pt x="1597" y="734"/>
                </a:cubicBezTo>
                <a:cubicBezTo>
                  <a:pt x="1589" y="694"/>
                  <a:pt x="1593" y="730"/>
                  <a:pt x="1606" y="683"/>
                </a:cubicBezTo>
                <a:cubicBezTo>
                  <a:pt x="1585" y="675"/>
                  <a:pt x="1594" y="686"/>
                  <a:pt x="1589" y="640"/>
                </a:cubicBezTo>
                <a:cubicBezTo>
                  <a:pt x="1631" y="620"/>
                  <a:pt x="1653" y="571"/>
                  <a:pt x="1640" y="522"/>
                </a:cubicBezTo>
                <a:cubicBezTo>
                  <a:pt x="1584" y="507"/>
                  <a:pt x="1594" y="505"/>
                  <a:pt x="1538" y="513"/>
                </a:cubicBezTo>
                <a:cubicBezTo>
                  <a:pt x="1538" y="570"/>
                  <a:pt x="1532" y="581"/>
                  <a:pt x="1504" y="607"/>
                </a:cubicBezTo>
                <a:cubicBezTo>
                  <a:pt x="1467" y="595"/>
                  <a:pt x="1460" y="618"/>
                  <a:pt x="1411" y="607"/>
                </a:cubicBezTo>
                <a:cubicBezTo>
                  <a:pt x="1408" y="601"/>
                  <a:pt x="1405" y="595"/>
                  <a:pt x="1403" y="590"/>
                </a:cubicBezTo>
                <a:cubicBezTo>
                  <a:pt x="1418" y="543"/>
                  <a:pt x="1415" y="503"/>
                  <a:pt x="1386" y="488"/>
                </a:cubicBezTo>
                <a:cubicBezTo>
                  <a:pt x="1348" y="534"/>
                  <a:pt x="1306" y="456"/>
                  <a:pt x="1225" y="446"/>
                </a:cubicBezTo>
                <a:close/>
                <a:moveTo>
                  <a:pt x="2173" y="463"/>
                </a:moveTo>
                <a:cubicBezTo>
                  <a:pt x="2151" y="483"/>
                  <a:pt x="2123" y="487"/>
                  <a:pt x="2105" y="513"/>
                </a:cubicBezTo>
                <a:cubicBezTo>
                  <a:pt x="2103" y="522"/>
                  <a:pt x="2100" y="530"/>
                  <a:pt x="2097" y="539"/>
                </a:cubicBezTo>
                <a:cubicBezTo>
                  <a:pt x="2100" y="542"/>
                  <a:pt x="2103" y="544"/>
                  <a:pt x="2105" y="547"/>
                </a:cubicBezTo>
                <a:cubicBezTo>
                  <a:pt x="2245" y="553"/>
                  <a:pt x="2517" y="638"/>
                  <a:pt x="2639" y="547"/>
                </a:cubicBezTo>
                <a:cubicBezTo>
                  <a:pt x="2636" y="530"/>
                  <a:pt x="2633" y="513"/>
                  <a:pt x="2630" y="496"/>
                </a:cubicBezTo>
                <a:cubicBezTo>
                  <a:pt x="2468" y="506"/>
                  <a:pt x="2314" y="491"/>
                  <a:pt x="2173" y="463"/>
                </a:cubicBezTo>
                <a:close/>
                <a:moveTo>
                  <a:pt x="1420" y="471"/>
                </a:moveTo>
                <a:cubicBezTo>
                  <a:pt x="1420" y="480"/>
                  <a:pt x="1420" y="488"/>
                  <a:pt x="1420" y="496"/>
                </a:cubicBezTo>
                <a:cubicBezTo>
                  <a:pt x="1425" y="491"/>
                  <a:pt x="1431" y="485"/>
                  <a:pt x="1436" y="480"/>
                </a:cubicBezTo>
                <a:cubicBezTo>
                  <a:pt x="1431" y="477"/>
                  <a:pt x="1425" y="474"/>
                  <a:pt x="1420" y="471"/>
                </a:cubicBezTo>
                <a:close/>
                <a:moveTo>
                  <a:pt x="2088" y="793"/>
                </a:moveTo>
                <a:cubicBezTo>
                  <a:pt x="2083" y="796"/>
                  <a:pt x="2077" y="798"/>
                  <a:pt x="2071" y="801"/>
                </a:cubicBezTo>
                <a:cubicBezTo>
                  <a:pt x="2071" y="804"/>
                  <a:pt x="2071" y="807"/>
                  <a:pt x="2071" y="810"/>
                </a:cubicBezTo>
                <a:cubicBezTo>
                  <a:pt x="2088" y="818"/>
                  <a:pt x="2117" y="827"/>
                  <a:pt x="2131" y="835"/>
                </a:cubicBezTo>
                <a:cubicBezTo>
                  <a:pt x="2125" y="844"/>
                  <a:pt x="2119" y="852"/>
                  <a:pt x="2114" y="861"/>
                </a:cubicBezTo>
                <a:cubicBezTo>
                  <a:pt x="2111" y="861"/>
                  <a:pt x="2108" y="861"/>
                  <a:pt x="2105" y="861"/>
                </a:cubicBezTo>
                <a:cubicBezTo>
                  <a:pt x="2058" y="839"/>
                  <a:pt x="1985" y="834"/>
                  <a:pt x="1944" y="886"/>
                </a:cubicBezTo>
                <a:cubicBezTo>
                  <a:pt x="1944" y="889"/>
                  <a:pt x="1944" y="892"/>
                  <a:pt x="1944" y="894"/>
                </a:cubicBezTo>
                <a:cubicBezTo>
                  <a:pt x="1989" y="893"/>
                  <a:pt x="2017" y="890"/>
                  <a:pt x="2029" y="903"/>
                </a:cubicBezTo>
                <a:cubicBezTo>
                  <a:pt x="2086" y="975"/>
                  <a:pt x="2116" y="1656"/>
                  <a:pt x="2021" y="1716"/>
                </a:cubicBezTo>
                <a:cubicBezTo>
                  <a:pt x="1959" y="1724"/>
                  <a:pt x="1896" y="1733"/>
                  <a:pt x="1834" y="1741"/>
                </a:cubicBezTo>
                <a:cubicBezTo>
                  <a:pt x="1755" y="1806"/>
                  <a:pt x="1734" y="2229"/>
                  <a:pt x="1758" y="2376"/>
                </a:cubicBezTo>
                <a:cubicBezTo>
                  <a:pt x="1774" y="2475"/>
                  <a:pt x="1677" y="2711"/>
                  <a:pt x="1758" y="2782"/>
                </a:cubicBezTo>
                <a:cubicBezTo>
                  <a:pt x="1819" y="2860"/>
                  <a:pt x="2210" y="3183"/>
                  <a:pt x="2317" y="3189"/>
                </a:cubicBezTo>
                <a:cubicBezTo>
                  <a:pt x="2459" y="3122"/>
                  <a:pt x="2910" y="2789"/>
                  <a:pt x="2952" y="2630"/>
                </a:cubicBezTo>
                <a:cubicBezTo>
                  <a:pt x="2941" y="2568"/>
                  <a:pt x="2929" y="2506"/>
                  <a:pt x="2918" y="2444"/>
                </a:cubicBezTo>
                <a:cubicBezTo>
                  <a:pt x="2902" y="2378"/>
                  <a:pt x="2974" y="2241"/>
                  <a:pt x="2901" y="2164"/>
                </a:cubicBezTo>
                <a:cubicBezTo>
                  <a:pt x="3000" y="2081"/>
                  <a:pt x="2933" y="1851"/>
                  <a:pt x="2867" y="1750"/>
                </a:cubicBezTo>
                <a:cubicBezTo>
                  <a:pt x="2842" y="1744"/>
                  <a:pt x="2817" y="1738"/>
                  <a:pt x="2791" y="1733"/>
                </a:cubicBezTo>
                <a:cubicBezTo>
                  <a:pt x="2777" y="1744"/>
                  <a:pt x="2763" y="1755"/>
                  <a:pt x="2749" y="1766"/>
                </a:cubicBezTo>
                <a:cubicBezTo>
                  <a:pt x="2711" y="1720"/>
                  <a:pt x="2670" y="1734"/>
                  <a:pt x="2639" y="1690"/>
                </a:cubicBezTo>
                <a:cubicBezTo>
                  <a:pt x="2591" y="1590"/>
                  <a:pt x="2628" y="1340"/>
                  <a:pt x="2588" y="1225"/>
                </a:cubicBezTo>
                <a:cubicBezTo>
                  <a:pt x="2582" y="1227"/>
                  <a:pt x="2577" y="1230"/>
                  <a:pt x="2571" y="1233"/>
                </a:cubicBezTo>
                <a:cubicBezTo>
                  <a:pt x="2534" y="1304"/>
                  <a:pt x="2259" y="1333"/>
                  <a:pt x="2198" y="1292"/>
                </a:cubicBezTo>
                <a:cubicBezTo>
                  <a:pt x="2156" y="1264"/>
                  <a:pt x="2117" y="1189"/>
                  <a:pt x="2105" y="1131"/>
                </a:cubicBezTo>
                <a:cubicBezTo>
                  <a:pt x="2127" y="1104"/>
                  <a:pt x="2127" y="999"/>
                  <a:pt x="2148" y="954"/>
                </a:cubicBezTo>
                <a:cubicBezTo>
                  <a:pt x="2261" y="920"/>
                  <a:pt x="2399" y="892"/>
                  <a:pt x="2554" y="928"/>
                </a:cubicBezTo>
                <a:cubicBezTo>
                  <a:pt x="2564" y="968"/>
                  <a:pt x="2581" y="996"/>
                  <a:pt x="2605" y="1021"/>
                </a:cubicBezTo>
                <a:cubicBezTo>
                  <a:pt x="2594" y="1044"/>
                  <a:pt x="2582" y="1067"/>
                  <a:pt x="2571" y="1089"/>
                </a:cubicBezTo>
                <a:cubicBezTo>
                  <a:pt x="2600" y="1110"/>
                  <a:pt x="2612" y="1140"/>
                  <a:pt x="2613" y="1140"/>
                </a:cubicBezTo>
                <a:cubicBezTo>
                  <a:pt x="2616" y="1146"/>
                  <a:pt x="2619" y="1151"/>
                  <a:pt x="2622" y="1157"/>
                </a:cubicBezTo>
                <a:cubicBezTo>
                  <a:pt x="2643" y="1113"/>
                  <a:pt x="2639" y="991"/>
                  <a:pt x="2673" y="954"/>
                </a:cubicBezTo>
                <a:cubicBezTo>
                  <a:pt x="2713" y="908"/>
                  <a:pt x="2774" y="926"/>
                  <a:pt x="2833" y="911"/>
                </a:cubicBezTo>
                <a:cubicBezTo>
                  <a:pt x="2826" y="880"/>
                  <a:pt x="2834" y="894"/>
                  <a:pt x="2817" y="877"/>
                </a:cubicBezTo>
                <a:cubicBezTo>
                  <a:pt x="2699" y="761"/>
                  <a:pt x="2388" y="917"/>
                  <a:pt x="2165" y="844"/>
                </a:cubicBezTo>
                <a:cubicBezTo>
                  <a:pt x="2139" y="827"/>
                  <a:pt x="2114" y="810"/>
                  <a:pt x="2088" y="793"/>
                </a:cubicBezTo>
                <a:close/>
                <a:moveTo>
                  <a:pt x="1530" y="877"/>
                </a:moveTo>
                <a:cubicBezTo>
                  <a:pt x="1518" y="889"/>
                  <a:pt x="1507" y="900"/>
                  <a:pt x="1496" y="911"/>
                </a:cubicBezTo>
                <a:cubicBezTo>
                  <a:pt x="1524" y="956"/>
                  <a:pt x="1535" y="1021"/>
                  <a:pt x="1572" y="1072"/>
                </a:cubicBezTo>
                <a:cubicBezTo>
                  <a:pt x="1595" y="1072"/>
                  <a:pt x="1617" y="1072"/>
                  <a:pt x="1640" y="1072"/>
                </a:cubicBezTo>
                <a:cubicBezTo>
                  <a:pt x="1640" y="1069"/>
                  <a:pt x="1640" y="1067"/>
                  <a:pt x="1640" y="1064"/>
                </a:cubicBezTo>
                <a:cubicBezTo>
                  <a:pt x="1628" y="1052"/>
                  <a:pt x="1617" y="1041"/>
                  <a:pt x="1606" y="1030"/>
                </a:cubicBezTo>
                <a:cubicBezTo>
                  <a:pt x="1600" y="973"/>
                  <a:pt x="1585" y="974"/>
                  <a:pt x="1555" y="945"/>
                </a:cubicBezTo>
                <a:cubicBezTo>
                  <a:pt x="1582" y="928"/>
                  <a:pt x="1573" y="941"/>
                  <a:pt x="1580" y="903"/>
                </a:cubicBezTo>
                <a:cubicBezTo>
                  <a:pt x="1563" y="894"/>
                  <a:pt x="1547" y="886"/>
                  <a:pt x="1530" y="877"/>
                </a:cubicBezTo>
                <a:close/>
                <a:moveTo>
                  <a:pt x="674" y="903"/>
                </a:moveTo>
                <a:cubicBezTo>
                  <a:pt x="669" y="917"/>
                  <a:pt x="663" y="931"/>
                  <a:pt x="658" y="945"/>
                </a:cubicBezTo>
                <a:cubicBezTo>
                  <a:pt x="716" y="973"/>
                  <a:pt x="746" y="1030"/>
                  <a:pt x="818" y="1047"/>
                </a:cubicBezTo>
                <a:cubicBezTo>
                  <a:pt x="867" y="1058"/>
                  <a:pt x="1266" y="999"/>
                  <a:pt x="1284" y="979"/>
                </a:cubicBezTo>
                <a:cubicBezTo>
                  <a:pt x="1266" y="967"/>
                  <a:pt x="1277" y="957"/>
                  <a:pt x="1250" y="937"/>
                </a:cubicBezTo>
                <a:cubicBezTo>
                  <a:pt x="1234" y="924"/>
                  <a:pt x="753" y="905"/>
                  <a:pt x="674" y="903"/>
                </a:cubicBezTo>
                <a:close/>
                <a:moveTo>
                  <a:pt x="641" y="1216"/>
                </a:moveTo>
                <a:cubicBezTo>
                  <a:pt x="607" y="1282"/>
                  <a:pt x="566" y="1289"/>
                  <a:pt x="539" y="1360"/>
                </a:cubicBezTo>
                <a:cubicBezTo>
                  <a:pt x="644" y="1344"/>
                  <a:pt x="801" y="1339"/>
                  <a:pt x="861" y="1411"/>
                </a:cubicBezTo>
                <a:cubicBezTo>
                  <a:pt x="962" y="1533"/>
                  <a:pt x="865" y="1674"/>
                  <a:pt x="886" y="1843"/>
                </a:cubicBezTo>
                <a:cubicBezTo>
                  <a:pt x="927" y="2172"/>
                  <a:pt x="882" y="2397"/>
                  <a:pt x="895" y="2698"/>
                </a:cubicBezTo>
                <a:cubicBezTo>
                  <a:pt x="912" y="2715"/>
                  <a:pt x="928" y="2732"/>
                  <a:pt x="945" y="2749"/>
                </a:cubicBezTo>
                <a:cubicBezTo>
                  <a:pt x="951" y="2746"/>
                  <a:pt x="957" y="2743"/>
                  <a:pt x="962" y="2740"/>
                </a:cubicBezTo>
                <a:cubicBezTo>
                  <a:pt x="960" y="2627"/>
                  <a:pt x="957" y="2514"/>
                  <a:pt x="954" y="2401"/>
                </a:cubicBezTo>
                <a:cubicBezTo>
                  <a:pt x="957" y="2401"/>
                  <a:pt x="960" y="2401"/>
                  <a:pt x="962" y="2401"/>
                </a:cubicBezTo>
                <a:cubicBezTo>
                  <a:pt x="987" y="2407"/>
                  <a:pt x="967" y="2416"/>
                  <a:pt x="988" y="2401"/>
                </a:cubicBezTo>
                <a:cubicBezTo>
                  <a:pt x="1068" y="2320"/>
                  <a:pt x="978" y="2190"/>
                  <a:pt x="988" y="2097"/>
                </a:cubicBezTo>
                <a:cubicBezTo>
                  <a:pt x="1007" y="2071"/>
                  <a:pt x="1027" y="2046"/>
                  <a:pt x="1047" y="2020"/>
                </a:cubicBezTo>
                <a:cubicBezTo>
                  <a:pt x="1052" y="1994"/>
                  <a:pt x="1041" y="1531"/>
                  <a:pt x="1030" y="1487"/>
                </a:cubicBezTo>
                <a:cubicBezTo>
                  <a:pt x="1111" y="1318"/>
                  <a:pt x="1306" y="1388"/>
                  <a:pt x="1436" y="1309"/>
                </a:cubicBezTo>
                <a:cubicBezTo>
                  <a:pt x="1436" y="1306"/>
                  <a:pt x="1436" y="1304"/>
                  <a:pt x="1436" y="1301"/>
                </a:cubicBezTo>
                <a:cubicBezTo>
                  <a:pt x="1121" y="1296"/>
                  <a:pt x="864" y="1288"/>
                  <a:pt x="641" y="1216"/>
                </a:cubicBezTo>
                <a:close/>
                <a:moveTo>
                  <a:pt x="2241" y="1326"/>
                </a:moveTo>
                <a:cubicBezTo>
                  <a:pt x="2404" y="1341"/>
                  <a:pt x="2458" y="1386"/>
                  <a:pt x="2571" y="1445"/>
                </a:cubicBezTo>
                <a:cubicBezTo>
                  <a:pt x="2578" y="1558"/>
                  <a:pt x="2558" y="1643"/>
                  <a:pt x="2486" y="1716"/>
                </a:cubicBezTo>
                <a:cubicBezTo>
                  <a:pt x="2380" y="1714"/>
                  <a:pt x="2223" y="1725"/>
                  <a:pt x="2148" y="1673"/>
                </a:cubicBezTo>
                <a:cubicBezTo>
                  <a:pt x="2092" y="1530"/>
                  <a:pt x="2137" y="1402"/>
                  <a:pt x="2241" y="1326"/>
                </a:cubicBezTo>
                <a:close/>
                <a:moveTo>
                  <a:pt x="988" y="1699"/>
                </a:moveTo>
                <a:cubicBezTo>
                  <a:pt x="993" y="1699"/>
                  <a:pt x="999" y="1699"/>
                  <a:pt x="1005" y="1699"/>
                </a:cubicBezTo>
                <a:cubicBezTo>
                  <a:pt x="993" y="1715"/>
                  <a:pt x="1004" y="1704"/>
                  <a:pt x="988" y="1716"/>
                </a:cubicBezTo>
                <a:cubicBezTo>
                  <a:pt x="988" y="1710"/>
                  <a:pt x="988" y="1704"/>
                  <a:pt x="988" y="1699"/>
                </a:cubicBezTo>
                <a:close/>
                <a:moveTo>
                  <a:pt x="2156" y="1792"/>
                </a:moveTo>
                <a:cubicBezTo>
                  <a:pt x="2329" y="1821"/>
                  <a:pt x="2587" y="1758"/>
                  <a:pt x="2732" y="1843"/>
                </a:cubicBezTo>
                <a:cubicBezTo>
                  <a:pt x="2735" y="1868"/>
                  <a:pt x="2738" y="1893"/>
                  <a:pt x="2740" y="1919"/>
                </a:cubicBezTo>
                <a:cubicBezTo>
                  <a:pt x="2697" y="2058"/>
                  <a:pt x="2501" y="2157"/>
                  <a:pt x="2402" y="2249"/>
                </a:cubicBezTo>
                <a:cubicBezTo>
                  <a:pt x="2354" y="2241"/>
                  <a:pt x="2306" y="2232"/>
                  <a:pt x="2258" y="2224"/>
                </a:cubicBezTo>
                <a:cubicBezTo>
                  <a:pt x="2219" y="2199"/>
                  <a:pt x="2018" y="1923"/>
                  <a:pt x="2012" y="1868"/>
                </a:cubicBezTo>
                <a:cubicBezTo>
                  <a:pt x="2029" y="1845"/>
                  <a:pt x="2046" y="1823"/>
                  <a:pt x="2063" y="1800"/>
                </a:cubicBezTo>
                <a:cubicBezTo>
                  <a:pt x="2094" y="1798"/>
                  <a:pt x="2125" y="1795"/>
                  <a:pt x="2156" y="1792"/>
                </a:cubicBezTo>
                <a:close/>
                <a:moveTo>
                  <a:pt x="607" y="1809"/>
                </a:moveTo>
                <a:cubicBezTo>
                  <a:pt x="586" y="1905"/>
                  <a:pt x="588" y="2056"/>
                  <a:pt x="598" y="2173"/>
                </a:cubicBezTo>
                <a:cubicBezTo>
                  <a:pt x="650" y="2174"/>
                  <a:pt x="643" y="2179"/>
                  <a:pt x="674" y="2156"/>
                </a:cubicBezTo>
                <a:cubicBezTo>
                  <a:pt x="674" y="2153"/>
                  <a:pt x="674" y="2150"/>
                  <a:pt x="674" y="2147"/>
                </a:cubicBezTo>
                <a:cubicBezTo>
                  <a:pt x="663" y="2128"/>
                  <a:pt x="652" y="2108"/>
                  <a:pt x="641" y="2088"/>
                </a:cubicBezTo>
                <a:cubicBezTo>
                  <a:pt x="694" y="2073"/>
                  <a:pt x="702" y="1959"/>
                  <a:pt x="691" y="1927"/>
                </a:cubicBezTo>
                <a:cubicBezTo>
                  <a:pt x="680" y="1876"/>
                  <a:pt x="642" y="1837"/>
                  <a:pt x="607" y="1809"/>
                </a:cubicBezTo>
                <a:close/>
                <a:moveTo>
                  <a:pt x="1343" y="1843"/>
                </a:moveTo>
                <a:cubicBezTo>
                  <a:pt x="1323" y="1910"/>
                  <a:pt x="1251" y="2026"/>
                  <a:pt x="1267" y="2139"/>
                </a:cubicBezTo>
                <a:cubicBezTo>
                  <a:pt x="1281" y="2179"/>
                  <a:pt x="1295" y="2218"/>
                  <a:pt x="1309" y="2258"/>
                </a:cubicBezTo>
                <a:cubicBezTo>
                  <a:pt x="1310" y="2299"/>
                  <a:pt x="1273" y="2324"/>
                  <a:pt x="1284" y="2385"/>
                </a:cubicBezTo>
                <a:cubicBezTo>
                  <a:pt x="1304" y="2387"/>
                  <a:pt x="1324" y="2390"/>
                  <a:pt x="1343" y="2393"/>
                </a:cubicBezTo>
                <a:cubicBezTo>
                  <a:pt x="1346" y="2387"/>
                  <a:pt x="1349" y="2382"/>
                  <a:pt x="1352" y="2376"/>
                </a:cubicBezTo>
                <a:cubicBezTo>
                  <a:pt x="1341" y="2252"/>
                  <a:pt x="1438" y="1963"/>
                  <a:pt x="1343" y="1843"/>
                </a:cubicBezTo>
                <a:close/>
                <a:moveTo>
                  <a:pt x="1885" y="1987"/>
                </a:moveTo>
                <a:cubicBezTo>
                  <a:pt x="1927" y="1984"/>
                  <a:pt x="1959" y="1984"/>
                  <a:pt x="1978" y="2004"/>
                </a:cubicBezTo>
                <a:cubicBezTo>
                  <a:pt x="2072" y="2067"/>
                  <a:pt x="2170" y="2251"/>
                  <a:pt x="2224" y="2351"/>
                </a:cubicBezTo>
                <a:cubicBezTo>
                  <a:pt x="2196" y="2504"/>
                  <a:pt x="1969" y="2530"/>
                  <a:pt x="1978" y="2664"/>
                </a:cubicBezTo>
                <a:cubicBezTo>
                  <a:pt x="1920" y="2670"/>
                  <a:pt x="1902" y="2657"/>
                  <a:pt x="1860" y="2630"/>
                </a:cubicBezTo>
                <a:cubicBezTo>
                  <a:pt x="1807" y="2461"/>
                  <a:pt x="1808" y="2085"/>
                  <a:pt x="1885" y="1987"/>
                </a:cubicBezTo>
                <a:close/>
                <a:moveTo>
                  <a:pt x="1826" y="1995"/>
                </a:moveTo>
                <a:cubicBezTo>
                  <a:pt x="1829" y="2001"/>
                  <a:pt x="1832" y="2006"/>
                  <a:pt x="1834" y="2012"/>
                </a:cubicBezTo>
                <a:cubicBezTo>
                  <a:pt x="1832" y="2006"/>
                  <a:pt x="1829" y="2001"/>
                  <a:pt x="1826" y="1995"/>
                </a:cubicBezTo>
                <a:close/>
                <a:moveTo>
                  <a:pt x="2766" y="2046"/>
                </a:moveTo>
                <a:cubicBezTo>
                  <a:pt x="2800" y="2063"/>
                  <a:pt x="2833" y="2080"/>
                  <a:pt x="2867" y="2097"/>
                </a:cubicBezTo>
                <a:cubicBezTo>
                  <a:pt x="2887" y="2259"/>
                  <a:pt x="2838" y="2485"/>
                  <a:pt x="2884" y="2605"/>
                </a:cubicBezTo>
                <a:cubicBezTo>
                  <a:pt x="2825" y="2655"/>
                  <a:pt x="2766" y="2706"/>
                  <a:pt x="2706" y="2757"/>
                </a:cubicBezTo>
                <a:cubicBezTo>
                  <a:pt x="2692" y="2757"/>
                  <a:pt x="2678" y="2757"/>
                  <a:pt x="2664" y="2757"/>
                </a:cubicBezTo>
                <a:cubicBezTo>
                  <a:pt x="2581" y="2622"/>
                  <a:pt x="2446" y="2510"/>
                  <a:pt x="2410" y="2359"/>
                </a:cubicBezTo>
                <a:cubicBezTo>
                  <a:pt x="2460" y="2238"/>
                  <a:pt x="2648" y="2114"/>
                  <a:pt x="2766" y="2046"/>
                </a:cubicBezTo>
                <a:close/>
                <a:moveTo>
                  <a:pt x="632" y="2063"/>
                </a:moveTo>
                <a:cubicBezTo>
                  <a:pt x="638" y="2063"/>
                  <a:pt x="643" y="2063"/>
                  <a:pt x="649" y="2063"/>
                </a:cubicBezTo>
                <a:cubicBezTo>
                  <a:pt x="643" y="2063"/>
                  <a:pt x="638" y="2063"/>
                  <a:pt x="632" y="2063"/>
                </a:cubicBezTo>
                <a:close/>
                <a:moveTo>
                  <a:pt x="3231" y="2393"/>
                </a:moveTo>
                <a:cubicBezTo>
                  <a:pt x="3237" y="2401"/>
                  <a:pt x="3243" y="2410"/>
                  <a:pt x="3248" y="2418"/>
                </a:cubicBezTo>
                <a:cubicBezTo>
                  <a:pt x="3257" y="2416"/>
                  <a:pt x="3265" y="2413"/>
                  <a:pt x="3274" y="2410"/>
                </a:cubicBezTo>
                <a:cubicBezTo>
                  <a:pt x="3274" y="2404"/>
                  <a:pt x="3274" y="2399"/>
                  <a:pt x="3274" y="2393"/>
                </a:cubicBezTo>
                <a:cubicBezTo>
                  <a:pt x="3260" y="2393"/>
                  <a:pt x="3246" y="2393"/>
                  <a:pt x="3231" y="2393"/>
                </a:cubicBezTo>
                <a:close/>
                <a:moveTo>
                  <a:pt x="2309" y="2435"/>
                </a:moveTo>
                <a:cubicBezTo>
                  <a:pt x="2402" y="2470"/>
                  <a:pt x="2614" y="2735"/>
                  <a:pt x="2622" y="2842"/>
                </a:cubicBezTo>
                <a:cubicBezTo>
                  <a:pt x="2598" y="2889"/>
                  <a:pt x="2568" y="2919"/>
                  <a:pt x="2546" y="2960"/>
                </a:cubicBezTo>
                <a:cubicBezTo>
                  <a:pt x="2578" y="2971"/>
                  <a:pt x="2563" y="2960"/>
                  <a:pt x="2579" y="2986"/>
                </a:cubicBezTo>
                <a:cubicBezTo>
                  <a:pt x="2469" y="2987"/>
                  <a:pt x="2376" y="3044"/>
                  <a:pt x="2275" y="3079"/>
                </a:cubicBezTo>
                <a:cubicBezTo>
                  <a:pt x="2144" y="3023"/>
                  <a:pt x="2013" y="2905"/>
                  <a:pt x="1987" y="2749"/>
                </a:cubicBezTo>
                <a:cubicBezTo>
                  <a:pt x="2085" y="2662"/>
                  <a:pt x="2235" y="2542"/>
                  <a:pt x="2309" y="2435"/>
                </a:cubicBezTo>
                <a:close/>
                <a:moveTo>
                  <a:pt x="2351" y="2444"/>
                </a:moveTo>
                <a:cubicBezTo>
                  <a:pt x="2359" y="2444"/>
                  <a:pt x="2368" y="2444"/>
                  <a:pt x="2376" y="2444"/>
                </a:cubicBezTo>
                <a:cubicBezTo>
                  <a:pt x="2368" y="2444"/>
                  <a:pt x="2359" y="2444"/>
                  <a:pt x="2351" y="2444"/>
                </a:cubicBezTo>
                <a:close/>
                <a:moveTo>
                  <a:pt x="3282" y="2622"/>
                </a:moveTo>
                <a:cubicBezTo>
                  <a:pt x="3258" y="2658"/>
                  <a:pt x="3249" y="2662"/>
                  <a:pt x="3248" y="2706"/>
                </a:cubicBezTo>
                <a:cubicBezTo>
                  <a:pt x="3254" y="2706"/>
                  <a:pt x="3260" y="2706"/>
                  <a:pt x="3265" y="2706"/>
                </a:cubicBezTo>
                <a:cubicBezTo>
                  <a:pt x="3262" y="2712"/>
                  <a:pt x="3260" y="2718"/>
                  <a:pt x="3257" y="2723"/>
                </a:cubicBezTo>
                <a:cubicBezTo>
                  <a:pt x="3282" y="2714"/>
                  <a:pt x="3313" y="2716"/>
                  <a:pt x="3341" y="2715"/>
                </a:cubicBezTo>
                <a:cubicBezTo>
                  <a:pt x="3344" y="2692"/>
                  <a:pt x="3347" y="2670"/>
                  <a:pt x="3350" y="2647"/>
                </a:cubicBezTo>
                <a:cubicBezTo>
                  <a:pt x="3347" y="2641"/>
                  <a:pt x="3344" y="2636"/>
                  <a:pt x="3341" y="2630"/>
                </a:cubicBezTo>
                <a:cubicBezTo>
                  <a:pt x="3322" y="2627"/>
                  <a:pt x="3302" y="2624"/>
                  <a:pt x="3282" y="2622"/>
                </a:cubicBezTo>
                <a:close/>
                <a:moveTo>
                  <a:pt x="3291" y="2833"/>
                </a:moveTo>
                <a:cubicBezTo>
                  <a:pt x="3291" y="2845"/>
                  <a:pt x="3291" y="2856"/>
                  <a:pt x="3291" y="2867"/>
                </a:cubicBezTo>
                <a:cubicBezTo>
                  <a:pt x="3299" y="2859"/>
                  <a:pt x="3308" y="2850"/>
                  <a:pt x="3316" y="2842"/>
                </a:cubicBezTo>
                <a:cubicBezTo>
                  <a:pt x="3316" y="2839"/>
                  <a:pt x="3316" y="2836"/>
                  <a:pt x="3316" y="2833"/>
                </a:cubicBezTo>
                <a:cubicBezTo>
                  <a:pt x="3308" y="2833"/>
                  <a:pt x="3299" y="2833"/>
                  <a:pt x="3291" y="2833"/>
                </a:cubicBezTo>
                <a:close/>
                <a:moveTo>
                  <a:pt x="2351" y="3307"/>
                </a:moveTo>
                <a:cubicBezTo>
                  <a:pt x="2345" y="3368"/>
                  <a:pt x="2333" y="3383"/>
                  <a:pt x="2351" y="3426"/>
                </a:cubicBezTo>
                <a:cubicBezTo>
                  <a:pt x="2365" y="3426"/>
                  <a:pt x="2379" y="3426"/>
                  <a:pt x="2393" y="3426"/>
                </a:cubicBezTo>
                <a:cubicBezTo>
                  <a:pt x="2396" y="3415"/>
                  <a:pt x="2399" y="3403"/>
                  <a:pt x="2402" y="3392"/>
                </a:cubicBezTo>
                <a:cubicBezTo>
                  <a:pt x="2383" y="3384"/>
                  <a:pt x="2403" y="3350"/>
                  <a:pt x="2410" y="3316"/>
                </a:cubicBezTo>
                <a:cubicBezTo>
                  <a:pt x="2402" y="3313"/>
                  <a:pt x="2393" y="3310"/>
                  <a:pt x="2385" y="3307"/>
                </a:cubicBezTo>
                <a:cubicBezTo>
                  <a:pt x="2368" y="3310"/>
                  <a:pt x="2381" y="3318"/>
                  <a:pt x="2368" y="3307"/>
                </a:cubicBezTo>
                <a:cubicBezTo>
                  <a:pt x="2362" y="3307"/>
                  <a:pt x="2357" y="3307"/>
                  <a:pt x="2351" y="3307"/>
                </a:cubicBezTo>
                <a:close/>
              </a:path>
            </a:pathLst>
          </a:custGeom>
          <a:solidFill>
            <a:srgbClr val="C700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25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" grpId="0"/>
      <p:bldP spid="223" grpId="0" animBg="1"/>
      <p:bldP spid="23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grpSp>
        <p:nvGrpSpPr>
          <p:cNvPr id="35" name="组合 34"/>
          <p:cNvGrpSpPr/>
          <p:nvPr/>
        </p:nvGrpSpPr>
        <p:grpSpPr>
          <a:xfrm>
            <a:off x="6549081" y="1953286"/>
            <a:ext cx="1620000" cy="3937531"/>
            <a:chOff x="6549081" y="1953286"/>
            <a:chExt cx="1620000" cy="3937531"/>
          </a:xfrm>
        </p:grpSpPr>
        <p:sp>
          <p:nvSpPr>
            <p:cNvPr id="138" name="任意多边形 137"/>
            <p:cNvSpPr>
              <a:spLocks noChangeAspect="1"/>
            </p:cNvSpPr>
            <p:nvPr/>
          </p:nvSpPr>
          <p:spPr>
            <a:xfrm rot="5400000">
              <a:off x="5790552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6549081" y="1953286"/>
              <a:ext cx="1620000" cy="1620000"/>
              <a:chOff x="6549081" y="1953286"/>
              <a:chExt cx="1620000" cy="1620000"/>
            </a:xfrm>
          </p:grpSpPr>
          <p:sp>
            <p:nvSpPr>
              <p:cNvPr id="71" name="任意多边形 70"/>
              <p:cNvSpPr/>
              <p:nvPr/>
            </p:nvSpPr>
            <p:spPr bwMode="auto">
              <a:xfrm rot="5400000">
                <a:off x="6549081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 bwMode="auto">
              <a:xfrm rot="5400000">
                <a:off x="6709269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2" name="组合 31"/>
          <p:cNvGrpSpPr/>
          <p:nvPr/>
        </p:nvGrpSpPr>
        <p:grpSpPr>
          <a:xfrm>
            <a:off x="9075243" y="1953286"/>
            <a:ext cx="1620000" cy="3937531"/>
            <a:chOff x="9075243" y="1953286"/>
            <a:chExt cx="1620000" cy="3937531"/>
          </a:xfrm>
        </p:grpSpPr>
        <p:sp>
          <p:nvSpPr>
            <p:cNvPr id="11" name="任意多边形 10"/>
            <p:cNvSpPr>
              <a:spLocks noChangeAspect="1"/>
            </p:cNvSpPr>
            <p:nvPr/>
          </p:nvSpPr>
          <p:spPr>
            <a:xfrm rot="5400000">
              <a:off x="8316714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9075243" y="1953286"/>
              <a:ext cx="1620000" cy="1620000"/>
              <a:chOff x="9075243" y="1953286"/>
              <a:chExt cx="1620000" cy="1620000"/>
            </a:xfrm>
          </p:grpSpPr>
          <p:sp>
            <p:nvSpPr>
              <p:cNvPr id="13" name="任意多边形 12"/>
              <p:cNvSpPr/>
              <p:nvPr/>
            </p:nvSpPr>
            <p:spPr bwMode="auto">
              <a:xfrm rot="5400000">
                <a:off x="9075243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4" name="任意多边形 13"/>
              <p:cNvSpPr/>
              <p:nvPr/>
            </p:nvSpPr>
            <p:spPr bwMode="auto">
              <a:xfrm rot="5400000">
                <a:off x="9235431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 w="9525">
                <a:solidFill>
                  <a:srgbClr val="004DA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8" name="组合 57"/>
          <p:cNvGrpSpPr/>
          <p:nvPr/>
        </p:nvGrpSpPr>
        <p:grpSpPr>
          <a:xfrm>
            <a:off x="1496757" y="1953287"/>
            <a:ext cx="1620000" cy="3937531"/>
            <a:chOff x="1496757" y="1953287"/>
            <a:chExt cx="1620000" cy="3937531"/>
          </a:xfrm>
        </p:grpSpPr>
        <p:sp>
          <p:nvSpPr>
            <p:cNvPr id="16" name="任意多边形 15"/>
            <p:cNvSpPr>
              <a:spLocks noChangeAspect="1"/>
            </p:cNvSpPr>
            <p:nvPr/>
          </p:nvSpPr>
          <p:spPr>
            <a:xfrm rot="5400000">
              <a:off x="738228" y="3512290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1496757" y="1953287"/>
              <a:ext cx="1620000" cy="1620000"/>
              <a:chOff x="1496757" y="1953287"/>
              <a:chExt cx="1620000" cy="1620000"/>
            </a:xfrm>
          </p:grpSpPr>
          <p:sp>
            <p:nvSpPr>
              <p:cNvPr id="18" name="任意多边形 17"/>
              <p:cNvSpPr/>
              <p:nvPr/>
            </p:nvSpPr>
            <p:spPr bwMode="auto">
              <a:xfrm rot="5400000">
                <a:off x="1496757" y="1953287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9" name="任意多边形 18"/>
              <p:cNvSpPr/>
              <p:nvPr/>
            </p:nvSpPr>
            <p:spPr bwMode="auto">
              <a:xfrm rot="5400000">
                <a:off x="1656945" y="2120599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>
            <a:off x="4022919" y="1953286"/>
            <a:ext cx="1620000" cy="3937531"/>
            <a:chOff x="4022919" y="1953286"/>
            <a:chExt cx="1620000" cy="3937531"/>
          </a:xfrm>
        </p:grpSpPr>
        <p:sp>
          <p:nvSpPr>
            <p:cNvPr id="21" name="任意多边形 20"/>
            <p:cNvSpPr>
              <a:spLocks noChangeAspect="1"/>
            </p:cNvSpPr>
            <p:nvPr/>
          </p:nvSpPr>
          <p:spPr>
            <a:xfrm rot="5400000">
              <a:off x="3264390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2919" y="1953286"/>
              <a:ext cx="1620000" cy="1620000"/>
              <a:chOff x="4022919" y="1953286"/>
              <a:chExt cx="1620000" cy="1620000"/>
            </a:xfrm>
          </p:grpSpPr>
          <p:sp>
            <p:nvSpPr>
              <p:cNvPr id="23" name="任意多边形 22"/>
              <p:cNvSpPr/>
              <p:nvPr/>
            </p:nvSpPr>
            <p:spPr bwMode="auto">
              <a:xfrm rot="5400000">
                <a:off x="4022919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24" name="任意多边形 23"/>
              <p:cNvSpPr/>
              <p:nvPr/>
            </p:nvSpPr>
            <p:spPr bwMode="auto">
              <a:xfrm rot="5400000">
                <a:off x="4183107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582439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2562759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</a:rPr>
              <a:t>业务壹</a:t>
            </a:r>
            <a:endParaRPr lang="zh-CN" altLang="en-US" sz="2400" dirty="0">
              <a:solidFill>
                <a:srgbClr val="004DA1"/>
              </a:solidFill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4108601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5088921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</a:rPr>
              <a:t>业务贰</a:t>
            </a:r>
            <a:endParaRPr lang="zh-CN" altLang="en-US" sz="2400" dirty="0">
              <a:solidFill>
                <a:srgbClr val="004DA1"/>
              </a:solidFill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6630212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7610532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</a:rPr>
              <a:t>业务叁</a:t>
            </a:r>
            <a:endParaRPr lang="zh-CN" altLang="en-US" sz="2400" dirty="0">
              <a:solidFill>
                <a:srgbClr val="004DA1"/>
              </a:solidFill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9160925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10141245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</a:rPr>
              <a:t>业务肆</a:t>
            </a:r>
            <a:endParaRPr lang="zh-CN" altLang="en-US" sz="2400" dirty="0">
              <a:solidFill>
                <a:srgbClr val="004DA1"/>
              </a:solidFill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2" grpId="0"/>
      <p:bldP spid="44" grpId="0"/>
      <p:bldP spid="45" grpId="0"/>
      <p:bldP spid="47" grpId="0"/>
      <p:bldP spid="48" grpId="0"/>
      <p:bldP spid="50" grpId="0"/>
      <p:bldP spid="5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grpSp>
        <p:nvGrpSpPr>
          <p:cNvPr id="3" name="组合 2"/>
          <p:cNvGrpSpPr/>
          <p:nvPr/>
        </p:nvGrpSpPr>
        <p:grpSpPr>
          <a:xfrm>
            <a:off x="2407891" y="1930654"/>
            <a:ext cx="275362" cy="639260"/>
            <a:chOff x="2059513" y="2071843"/>
            <a:chExt cx="275362" cy="639260"/>
          </a:xfrm>
        </p:grpSpPr>
        <p:sp>
          <p:nvSpPr>
            <p:cNvPr id="4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任意多边形 30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3" name="任意多边形 32"/>
          <p:cNvSpPr/>
          <p:nvPr/>
        </p:nvSpPr>
        <p:spPr>
          <a:xfrm>
            <a:off x="972127" y="1254987"/>
            <a:ext cx="10214264" cy="807684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-1" fmla="*/ 0 w 10214264"/>
              <a:gd name="connsiteY0-2" fmla="*/ 197427 h 1538708"/>
              <a:gd name="connsiteX1-3" fmla="*/ 4842164 w 10214264"/>
              <a:gd name="connsiteY1-4" fmla="*/ 1537855 h 1538708"/>
              <a:gd name="connsiteX2-5" fmla="*/ 10214264 w 10214264"/>
              <a:gd name="connsiteY2-6" fmla="*/ 0 h 1538708"/>
              <a:gd name="connsiteX0-7" fmla="*/ 0 w 10214264"/>
              <a:gd name="connsiteY0-8" fmla="*/ 197427 h 1538708"/>
              <a:gd name="connsiteX1-9" fmla="*/ 4842164 w 10214264"/>
              <a:gd name="connsiteY1-10" fmla="*/ 1537855 h 1538708"/>
              <a:gd name="connsiteX2-11" fmla="*/ 10214264 w 10214264"/>
              <a:gd name="connsiteY2-12" fmla="*/ 0 h 1538708"/>
              <a:gd name="connsiteX0-13" fmla="*/ 0 w 10214264"/>
              <a:gd name="connsiteY0-14" fmla="*/ 197427 h 1538861"/>
              <a:gd name="connsiteX1-15" fmla="*/ 4842164 w 10214264"/>
              <a:gd name="connsiteY1-16" fmla="*/ 1537855 h 1538861"/>
              <a:gd name="connsiteX2-17" fmla="*/ 10214264 w 10214264"/>
              <a:gd name="connsiteY2-18" fmla="*/ 0 h 1538861"/>
              <a:gd name="connsiteX0-19" fmla="*/ 0 w 10214264"/>
              <a:gd name="connsiteY0-20" fmla="*/ 197427 h 1538861"/>
              <a:gd name="connsiteX1-21" fmla="*/ 4842164 w 10214264"/>
              <a:gd name="connsiteY1-22" fmla="*/ 1537855 h 1538861"/>
              <a:gd name="connsiteX2-23" fmla="*/ 10214264 w 10214264"/>
              <a:gd name="connsiteY2-24" fmla="*/ 0 h 1538861"/>
              <a:gd name="connsiteX0-25" fmla="*/ 0 w 10239664"/>
              <a:gd name="connsiteY0-26" fmla="*/ 922378 h 1590441"/>
              <a:gd name="connsiteX1-27" fmla="*/ 4867564 w 10239664"/>
              <a:gd name="connsiteY1-28" fmla="*/ 1537855 h 1590441"/>
              <a:gd name="connsiteX2-29" fmla="*/ 10239664 w 10239664"/>
              <a:gd name="connsiteY2-30" fmla="*/ 0 h 1590441"/>
              <a:gd name="connsiteX0-31" fmla="*/ 0 w 10214264"/>
              <a:gd name="connsiteY0-32" fmla="*/ 895528 h 1561775"/>
              <a:gd name="connsiteX1-33" fmla="*/ 4867564 w 10214264"/>
              <a:gd name="connsiteY1-34" fmla="*/ 1511005 h 1561775"/>
              <a:gd name="connsiteX2-35" fmla="*/ 10214264 w 10214264"/>
              <a:gd name="connsiteY2-36" fmla="*/ 0 h 1561775"/>
              <a:gd name="connsiteX0-37" fmla="*/ 0 w 10214264"/>
              <a:gd name="connsiteY0-38" fmla="*/ 895528 h 1707585"/>
              <a:gd name="connsiteX1-39" fmla="*/ 4867564 w 10214264"/>
              <a:gd name="connsiteY1-40" fmla="*/ 1672105 h 1707585"/>
              <a:gd name="connsiteX2-41" fmla="*/ 10214264 w 10214264"/>
              <a:gd name="connsiteY2-42" fmla="*/ 0 h 17075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0214264" h="1707585">
                <a:moveTo>
                  <a:pt x="0" y="895528"/>
                </a:moveTo>
                <a:cubicBezTo>
                  <a:pt x="1458191" y="1487809"/>
                  <a:pt x="3165187" y="1821360"/>
                  <a:pt x="4867564" y="1672105"/>
                </a:cubicBezTo>
                <a:cubicBezTo>
                  <a:pt x="6569941" y="1522850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9FBBD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4" name="组合 33"/>
          <p:cNvGrpSpPr/>
          <p:nvPr/>
        </p:nvGrpSpPr>
        <p:grpSpPr>
          <a:xfrm>
            <a:off x="1552538" y="1809879"/>
            <a:ext cx="177871" cy="412932"/>
            <a:chOff x="2059513" y="2071843"/>
            <a:chExt cx="275362" cy="639260"/>
          </a:xfrm>
        </p:grpSpPr>
        <p:sp>
          <p:nvSpPr>
            <p:cNvPr id="3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任意多边形 6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4424220" y="2075047"/>
            <a:ext cx="226200" cy="525129"/>
            <a:chOff x="2059513" y="2071843"/>
            <a:chExt cx="275362" cy="639260"/>
          </a:xfrm>
        </p:grpSpPr>
        <p:sp>
          <p:nvSpPr>
            <p:cNvPr id="6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任意多边形 9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93" name="任意多边形 9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6211177" y="2026170"/>
            <a:ext cx="327414" cy="760100"/>
            <a:chOff x="2059513" y="2071843"/>
            <a:chExt cx="275362" cy="639260"/>
          </a:xfrm>
        </p:grpSpPr>
        <p:sp>
          <p:nvSpPr>
            <p:cNvPr id="9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任意多边形 12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9293379" y="1606838"/>
            <a:ext cx="285798" cy="663487"/>
            <a:chOff x="2059513" y="2071843"/>
            <a:chExt cx="275362" cy="639260"/>
          </a:xfrm>
        </p:grpSpPr>
        <p:sp>
          <p:nvSpPr>
            <p:cNvPr id="12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任意多边形 15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5465725" y="2054595"/>
            <a:ext cx="187684" cy="435713"/>
            <a:chOff x="2059513" y="2071843"/>
            <a:chExt cx="275362" cy="639260"/>
          </a:xfrm>
        </p:grpSpPr>
        <p:sp>
          <p:nvSpPr>
            <p:cNvPr id="15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任意多边形 18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183" name="任意多边形 18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1734872" y="1683507"/>
            <a:ext cx="686768" cy="1594350"/>
            <a:chOff x="1381024" y="1803580"/>
            <a:chExt cx="686768" cy="1594350"/>
          </a:xfrm>
        </p:grpSpPr>
        <p:sp>
          <p:nvSpPr>
            <p:cNvPr id="185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任意多边形 211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14" name="任意多边形 213"/>
          <p:cNvSpPr/>
          <p:nvPr/>
        </p:nvSpPr>
        <p:spPr>
          <a:xfrm>
            <a:off x="997527" y="1395847"/>
            <a:ext cx="10214264" cy="727878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-1" fmla="*/ 0 w 10214264"/>
              <a:gd name="connsiteY0-2" fmla="*/ 197427 h 1538708"/>
              <a:gd name="connsiteX1-3" fmla="*/ 4842164 w 10214264"/>
              <a:gd name="connsiteY1-4" fmla="*/ 1537855 h 1538708"/>
              <a:gd name="connsiteX2-5" fmla="*/ 10214264 w 10214264"/>
              <a:gd name="connsiteY2-6" fmla="*/ 0 h 1538708"/>
              <a:gd name="connsiteX0-7" fmla="*/ 0 w 10214264"/>
              <a:gd name="connsiteY0-8" fmla="*/ 197427 h 1538708"/>
              <a:gd name="connsiteX1-9" fmla="*/ 4842164 w 10214264"/>
              <a:gd name="connsiteY1-10" fmla="*/ 1537855 h 1538708"/>
              <a:gd name="connsiteX2-11" fmla="*/ 10214264 w 10214264"/>
              <a:gd name="connsiteY2-12" fmla="*/ 0 h 1538708"/>
              <a:gd name="connsiteX0-13" fmla="*/ 0 w 10214264"/>
              <a:gd name="connsiteY0-14" fmla="*/ 197427 h 1538861"/>
              <a:gd name="connsiteX1-15" fmla="*/ 4842164 w 10214264"/>
              <a:gd name="connsiteY1-16" fmla="*/ 1537855 h 1538861"/>
              <a:gd name="connsiteX2-17" fmla="*/ 10214264 w 10214264"/>
              <a:gd name="connsiteY2-18" fmla="*/ 0 h 1538861"/>
              <a:gd name="connsiteX0-19" fmla="*/ 0 w 10214264"/>
              <a:gd name="connsiteY0-20" fmla="*/ 197427 h 1538861"/>
              <a:gd name="connsiteX1-21" fmla="*/ 4842164 w 10214264"/>
              <a:gd name="connsiteY1-22" fmla="*/ 1537855 h 1538861"/>
              <a:gd name="connsiteX2-23" fmla="*/ 10214264 w 10214264"/>
              <a:gd name="connsiteY2-24" fmla="*/ 0 h 153886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0214264" h="1538861">
                <a:moveTo>
                  <a:pt x="0" y="197427"/>
                </a:moveTo>
                <a:cubicBezTo>
                  <a:pt x="1458191" y="789708"/>
                  <a:pt x="3139787" y="1570759"/>
                  <a:pt x="4842164" y="1537855"/>
                </a:cubicBezTo>
                <a:cubicBezTo>
                  <a:pt x="6544541" y="1504951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5" name="组合 214"/>
          <p:cNvGrpSpPr/>
          <p:nvPr/>
        </p:nvGrpSpPr>
        <p:grpSpPr>
          <a:xfrm>
            <a:off x="3669431" y="1988925"/>
            <a:ext cx="551685" cy="1280751"/>
            <a:chOff x="1381024" y="1803580"/>
            <a:chExt cx="686768" cy="1594350"/>
          </a:xfrm>
        </p:grpSpPr>
        <p:sp>
          <p:nvSpPr>
            <p:cNvPr id="21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任意多边形 24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44" name="任意多边形 24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45" name="组合 244"/>
          <p:cNvGrpSpPr/>
          <p:nvPr/>
        </p:nvGrpSpPr>
        <p:grpSpPr>
          <a:xfrm>
            <a:off x="5570190" y="2122838"/>
            <a:ext cx="707548" cy="1642591"/>
            <a:chOff x="1381024" y="1803580"/>
            <a:chExt cx="686768" cy="1594350"/>
          </a:xfrm>
        </p:grpSpPr>
        <p:sp>
          <p:nvSpPr>
            <p:cNvPr id="24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任意多边形 27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74" name="任意多边形 27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7680918" y="1972103"/>
            <a:ext cx="399525" cy="927508"/>
            <a:chOff x="1381024" y="1803580"/>
            <a:chExt cx="686768" cy="1594350"/>
          </a:xfrm>
        </p:grpSpPr>
        <p:sp>
          <p:nvSpPr>
            <p:cNvPr id="27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任意多边形 30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" name="任意多边形 30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05" name="组合 304"/>
          <p:cNvGrpSpPr/>
          <p:nvPr/>
        </p:nvGrpSpPr>
        <p:grpSpPr>
          <a:xfrm>
            <a:off x="9612882" y="1663670"/>
            <a:ext cx="572977" cy="1330181"/>
            <a:chOff x="1381024" y="1803580"/>
            <a:chExt cx="686768" cy="1594350"/>
          </a:xfrm>
        </p:grpSpPr>
        <p:sp>
          <p:nvSpPr>
            <p:cNvPr id="30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任意多边形 33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35" name="文本框 334"/>
          <p:cNvSpPr txBox="1"/>
          <p:nvPr/>
        </p:nvSpPr>
        <p:spPr>
          <a:xfrm>
            <a:off x="1698985" y="3095323"/>
            <a:ext cx="758542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2011</a:t>
            </a:r>
            <a:endParaRPr lang="zh-CN" altLang="en-US" sz="3600" dirty="0"/>
          </a:p>
        </p:txBody>
      </p:sp>
      <p:sp>
        <p:nvSpPr>
          <p:cNvPr id="336" name="文本框 335"/>
          <p:cNvSpPr txBox="1"/>
          <p:nvPr/>
        </p:nvSpPr>
        <p:spPr>
          <a:xfrm>
            <a:off x="3599535" y="3175301"/>
            <a:ext cx="678391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2800" dirty="0"/>
              <a:t>2012</a:t>
            </a:r>
            <a:endParaRPr lang="zh-CN" altLang="en-US" sz="2800" dirty="0"/>
          </a:p>
        </p:txBody>
      </p:sp>
      <p:sp>
        <p:nvSpPr>
          <p:cNvPr id="337" name="文本框 336"/>
          <p:cNvSpPr txBox="1"/>
          <p:nvPr/>
        </p:nvSpPr>
        <p:spPr>
          <a:xfrm>
            <a:off x="5522809" y="3575910"/>
            <a:ext cx="801823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2013</a:t>
            </a:r>
            <a:endParaRPr lang="zh-CN" altLang="en-US" sz="3600" dirty="0"/>
          </a:p>
        </p:txBody>
      </p:sp>
      <p:sp>
        <p:nvSpPr>
          <p:cNvPr id="338" name="文本框 337"/>
          <p:cNvSpPr txBox="1"/>
          <p:nvPr/>
        </p:nvSpPr>
        <p:spPr>
          <a:xfrm>
            <a:off x="7510156" y="2746456"/>
            <a:ext cx="700834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2800" dirty="0"/>
              <a:t>2014</a:t>
            </a:r>
            <a:endParaRPr lang="zh-CN" altLang="en-US" sz="2800" dirty="0"/>
          </a:p>
        </p:txBody>
      </p:sp>
      <p:sp>
        <p:nvSpPr>
          <p:cNvPr id="339" name="文本框 338"/>
          <p:cNvSpPr txBox="1"/>
          <p:nvPr/>
        </p:nvSpPr>
        <p:spPr>
          <a:xfrm>
            <a:off x="9490361" y="2792396"/>
            <a:ext cx="814647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2015</a:t>
            </a:r>
            <a:endParaRPr lang="zh-CN" altLang="en-US" sz="3600" dirty="0"/>
          </a:p>
        </p:txBody>
      </p:sp>
      <p:sp>
        <p:nvSpPr>
          <p:cNvPr id="340" name="矩形 339"/>
          <p:cNvSpPr/>
          <p:nvPr/>
        </p:nvSpPr>
        <p:spPr>
          <a:xfrm>
            <a:off x="1453920" y="3683790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只要是与演示相关的，我们竭诚为您服务。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41" name="矩形 340"/>
          <p:cNvSpPr/>
          <p:nvPr/>
        </p:nvSpPr>
        <p:spPr>
          <a:xfrm>
            <a:off x="3305202" y="3694567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2" name="矩形 341"/>
          <p:cNvSpPr/>
          <p:nvPr/>
        </p:nvSpPr>
        <p:spPr>
          <a:xfrm>
            <a:off x="5300293" y="412683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3" name="矩形 342"/>
          <p:cNvSpPr/>
          <p:nvPr/>
        </p:nvSpPr>
        <p:spPr>
          <a:xfrm>
            <a:off x="7247145" y="319362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5" name="矩形 344"/>
          <p:cNvSpPr/>
          <p:nvPr/>
        </p:nvSpPr>
        <p:spPr>
          <a:xfrm>
            <a:off x="9252664" y="3355778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7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7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7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75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14" grpId="0" animBg="1"/>
      <p:bldP spid="335" grpId="0"/>
      <p:bldP spid="336" grpId="0"/>
      <p:bldP spid="337" grpId="0"/>
      <p:bldP spid="338" grpId="0"/>
      <p:bldP spid="339" grpId="0"/>
      <p:bldP spid="340" grpId="0"/>
      <p:bldP spid="341" grpId="0"/>
      <p:bldP spid="342" grpId="0"/>
      <p:bldP spid="343" grpId="0"/>
      <p:bldP spid="34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/>
          <p:cNvSpPr/>
          <p:nvPr/>
        </p:nvSpPr>
        <p:spPr>
          <a:xfrm>
            <a:off x="3018975" y="5176588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www.1ppt.com/hangye/ </a:t>
            </a:r>
            <a:endParaRPr lang="en-US" altLang="zh-CN" sz="100" dirty="0">
              <a:solidFill>
                <a:prstClr val="white"/>
              </a:solidFill>
              <a:ea typeface="宋体" panose="02010600030101010101" pitchFamily="2" charset="-122"/>
            </a:endParaRPr>
          </a:p>
          <a:p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www.1ppt.com/sucai/</a:t>
            </a:r>
            <a:endParaRPr lang="en-US" altLang="zh-CN" sz="100" dirty="0">
              <a:solidFill>
                <a:prstClr val="white"/>
              </a:solidFill>
              <a:ea typeface="宋体" panose="02010600030101010101" pitchFamily="2" charset="-122"/>
            </a:endParaRPr>
          </a:p>
          <a:p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www.1ppt.com/tubiao/      </a:t>
            </a:r>
            <a:endParaRPr lang="en-US" altLang="zh-CN" sz="100" dirty="0">
              <a:solidFill>
                <a:prstClr val="white"/>
              </a:solidFill>
              <a:ea typeface="宋体" panose="02010600030101010101" pitchFamily="2" charset="-122"/>
            </a:endParaRPr>
          </a:p>
          <a:p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www.1ppt.com/powerpoint/      </a:t>
            </a:r>
            <a:endParaRPr lang="en-US" altLang="zh-CN" sz="100" dirty="0">
              <a:solidFill>
                <a:prstClr val="white"/>
              </a:solidFill>
              <a:ea typeface="宋体" panose="02010600030101010101" pitchFamily="2" charset="-122"/>
            </a:endParaRPr>
          </a:p>
          <a:p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www.1ppt.com/excel/  </a:t>
            </a:r>
            <a:endParaRPr lang="en-US" altLang="zh-CN" sz="100" dirty="0">
              <a:solidFill>
                <a:prstClr val="white"/>
              </a:solidFill>
              <a:ea typeface="宋体" panose="02010600030101010101" pitchFamily="2" charset="-122"/>
            </a:endParaRPr>
          </a:p>
          <a:p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www.1ppt.com/kejian/ </a:t>
            </a:r>
            <a:endParaRPr lang="en-US" altLang="zh-CN" sz="100" dirty="0">
              <a:solidFill>
                <a:prstClr val="white"/>
              </a:solidFill>
              <a:ea typeface="宋体" panose="02010600030101010101" pitchFamily="2" charset="-122"/>
            </a:endParaRPr>
          </a:p>
          <a:p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www.1ppt.com/shiti/  </a:t>
            </a:r>
            <a:endParaRPr lang="en-US" altLang="zh-CN" sz="100" dirty="0">
              <a:solidFill>
                <a:prstClr val="white"/>
              </a:solidFill>
              <a:ea typeface="宋体" panose="02010600030101010101" pitchFamily="2" charset="-122"/>
            </a:endParaRPr>
          </a:p>
          <a:p>
            <a:r>
              <a:rPr lang="zh-CN" altLang="en-US" sz="100" dirty="0">
                <a:solidFill>
                  <a:prstClr val="white"/>
                </a:solidFill>
                <a:ea typeface="宋体" panose="02010600030101010101" pitchFamily="2" charset="-122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www.1ppt.com/jiaoan/  </a:t>
            </a:r>
            <a:r>
              <a:rPr lang="en-US" altLang="zh-CN" sz="100" dirty="0" smtClean="0">
                <a:solidFill>
                  <a:prstClr val="white"/>
                </a:solidFill>
                <a:ea typeface="宋体" panose="02010600030101010101" pitchFamily="2" charset="-122"/>
              </a:rPr>
              <a:t>      </a:t>
            </a:r>
            <a:endParaRPr lang="en-US" altLang="zh-CN" sz="100" dirty="0">
              <a:solidFill>
                <a:prstClr val="white"/>
              </a:solidFill>
              <a:ea typeface="宋体" panose="02010600030101010101" pitchFamily="2" charset="-122"/>
            </a:endParaRPr>
          </a:p>
          <a:p>
            <a:r>
              <a:rPr lang="zh-CN" altLang="en-US" sz="100" dirty="0" smtClean="0">
                <a:solidFill>
                  <a:prstClr val="white"/>
                </a:solidFill>
                <a:ea typeface="宋体" panose="02010600030101010101" pitchFamily="2" charset="-122"/>
              </a:rPr>
              <a:t>字体下载：</a:t>
            </a:r>
            <a:r>
              <a:rPr lang="en-US" altLang="zh-CN" sz="100" dirty="0" smtClean="0">
                <a:solidFill>
                  <a:prstClr val="white"/>
                </a:solidFill>
                <a:ea typeface="宋体" panose="02010600030101010101" pitchFamily="2" charset="-122"/>
              </a:rPr>
              <a:t>www.1ppt.com/ziti/</a:t>
            </a:r>
            <a:endParaRPr lang="en-US" altLang="zh-CN" sz="100" dirty="0">
              <a:solidFill>
                <a:prstClr val="white"/>
              </a:solidFill>
              <a:ea typeface="宋体" panose="02010600030101010101" pitchFamily="2" charset="-122"/>
            </a:endParaRPr>
          </a:p>
          <a:p>
            <a:r>
              <a:rPr lang="en-US" altLang="zh-CN" sz="100" dirty="0">
                <a:solidFill>
                  <a:prstClr val="white"/>
                </a:solidFill>
                <a:ea typeface="宋体" panose="02010600030101010101" pitchFamily="2" charset="-122"/>
              </a:rPr>
              <a:t> </a:t>
            </a:r>
            <a:endParaRPr lang="zh-CN" altLang="en-US" sz="100" dirty="0">
              <a:solidFill>
                <a:prstClr val="white"/>
              </a:solidFill>
              <a:ea typeface="宋体" panose="02010600030101010101" pitchFamily="2" charset="-122"/>
            </a:endParaRPr>
          </a:p>
        </p:txBody>
      </p:sp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sp>
        <p:nvSpPr>
          <p:cNvPr id="18" name="任意多边形 17"/>
          <p:cNvSpPr/>
          <p:nvPr/>
        </p:nvSpPr>
        <p:spPr>
          <a:xfrm>
            <a:off x="2005670" y="2031259"/>
            <a:ext cx="2385355" cy="3769466"/>
          </a:xfrm>
          <a:custGeom>
            <a:avLst/>
            <a:gdLst>
              <a:gd name="connsiteX0" fmla="*/ 2161782 w 2385355"/>
              <a:gd name="connsiteY0" fmla="*/ 3632839 h 3769466"/>
              <a:gd name="connsiteX1" fmla="*/ 2196060 w 2385355"/>
              <a:gd name="connsiteY1" fmla="*/ 3659544 h 3769466"/>
              <a:gd name="connsiteX2" fmla="*/ 2196060 w 2385355"/>
              <a:gd name="connsiteY2" fmla="*/ 3696020 h 3769466"/>
              <a:gd name="connsiteX3" fmla="*/ 2144319 w 2385355"/>
              <a:gd name="connsiteY3" fmla="*/ 3690809 h 3769466"/>
              <a:gd name="connsiteX4" fmla="*/ 2165015 w 2385355"/>
              <a:gd name="connsiteY4" fmla="*/ 3685598 h 3769466"/>
              <a:gd name="connsiteX5" fmla="*/ 2165015 w 2385355"/>
              <a:gd name="connsiteY5" fmla="*/ 3654334 h 3769466"/>
              <a:gd name="connsiteX6" fmla="*/ 2113274 w 2385355"/>
              <a:gd name="connsiteY6" fmla="*/ 3669966 h 3769466"/>
              <a:gd name="connsiteX7" fmla="*/ 2113274 w 2385355"/>
              <a:gd name="connsiteY7" fmla="*/ 3696020 h 3769466"/>
              <a:gd name="connsiteX8" fmla="*/ 2082229 w 2385355"/>
              <a:gd name="connsiteY8" fmla="*/ 3716863 h 3769466"/>
              <a:gd name="connsiteX9" fmla="*/ 2004616 w 2385355"/>
              <a:gd name="connsiteY9" fmla="*/ 3716863 h 3769466"/>
              <a:gd name="connsiteX10" fmla="*/ 1989094 w 2385355"/>
              <a:gd name="connsiteY10" fmla="*/ 3711652 h 3769466"/>
              <a:gd name="connsiteX11" fmla="*/ 1994268 w 2385355"/>
              <a:gd name="connsiteY11" fmla="*/ 3685598 h 3769466"/>
              <a:gd name="connsiteX12" fmla="*/ 2108100 w 2385355"/>
              <a:gd name="connsiteY12" fmla="*/ 3633491 h 3769466"/>
              <a:gd name="connsiteX13" fmla="*/ 2161782 w 2385355"/>
              <a:gd name="connsiteY13" fmla="*/ 3632839 h 3769466"/>
              <a:gd name="connsiteX14" fmla="*/ 283765 w 2385355"/>
              <a:gd name="connsiteY14" fmla="*/ 3628526 h 3769466"/>
              <a:gd name="connsiteX15" fmla="*/ 408204 w 2385355"/>
              <a:gd name="connsiteY15" fmla="*/ 3686193 h 3769466"/>
              <a:gd name="connsiteX16" fmla="*/ 408204 w 2385355"/>
              <a:gd name="connsiteY16" fmla="*/ 3711822 h 3769466"/>
              <a:gd name="connsiteX17" fmla="*/ 392588 w 2385355"/>
              <a:gd name="connsiteY17" fmla="*/ 3711822 h 3769466"/>
              <a:gd name="connsiteX18" fmla="*/ 309303 w 2385355"/>
              <a:gd name="connsiteY18" fmla="*/ 3716948 h 3769466"/>
              <a:gd name="connsiteX19" fmla="*/ 278071 w 2385355"/>
              <a:gd name="connsiteY19" fmla="*/ 3701570 h 3769466"/>
              <a:gd name="connsiteX20" fmla="*/ 272866 w 2385355"/>
              <a:gd name="connsiteY20" fmla="*/ 3655437 h 3769466"/>
              <a:gd name="connsiteX21" fmla="*/ 231224 w 2385355"/>
              <a:gd name="connsiteY21" fmla="*/ 3675941 h 3769466"/>
              <a:gd name="connsiteX22" fmla="*/ 252045 w 2385355"/>
              <a:gd name="connsiteY22" fmla="*/ 3691319 h 3769466"/>
              <a:gd name="connsiteX23" fmla="*/ 205197 w 2385355"/>
              <a:gd name="connsiteY23" fmla="*/ 3696444 h 3769466"/>
              <a:gd name="connsiteX24" fmla="*/ 236429 w 2385355"/>
              <a:gd name="connsiteY24" fmla="*/ 3629807 h 3769466"/>
              <a:gd name="connsiteX25" fmla="*/ 283765 w 2385355"/>
              <a:gd name="connsiteY25" fmla="*/ 3628526 h 3769466"/>
              <a:gd name="connsiteX26" fmla="*/ 1439293 w 2385355"/>
              <a:gd name="connsiteY26" fmla="*/ 3618246 h 3769466"/>
              <a:gd name="connsiteX27" fmla="*/ 1475456 w 2385355"/>
              <a:gd name="connsiteY27" fmla="*/ 3696772 h 3769466"/>
              <a:gd name="connsiteX28" fmla="*/ 1449625 w 2385355"/>
              <a:gd name="connsiteY28" fmla="*/ 3717712 h 3769466"/>
              <a:gd name="connsiteX29" fmla="*/ 1408296 w 2385355"/>
              <a:gd name="connsiteY29" fmla="*/ 3686301 h 3769466"/>
              <a:gd name="connsiteX30" fmla="*/ 1418628 w 2385355"/>
              <a:gd name="connsiteY30" fmla="*/ 3675831 h 3769466"/>
              <a:gd name="connsiteX31" fmla="*/ 1434127 w 2385355"/>
              <a:gd name="connsiteY31" fmla="*/ 3686301 h 3769466"/>
              <a:gd name="connsiteX32" fmla="*/ 1454792 w 2385355"/>
              <a:gd name="connsiteY32" fmla="*/ 3686301 h 3769466"/>
              <a:gd name="connsiteX33" fmla="*/ 1454792 w 2385355"/>
              <a:gd name="connsiteY33" fmla="*/ 3654891 h 3769466"/>
              <a:gd name="connsiteX34" fmla="*/ 1423795 w 2385355"/>
              <a:gd name="connsiteY34" fmla="*/ 3639186 h 3769466"/>
              <a:gd name="connsiteX35" fmla="*/ 1382465 w 2385355"/>
              <a:gd name="connsiteY35" fmla="*/ 3702007 h 3769466"/>
              <a:gd name="connsiteX36" fmla="*/ 1361801 w 2385355"/>
              <a:gd name="connsiteY36" fmla="*/ 3717712 h 3769466"/>
              <a:gd name="connsiteX37" fmla="*/ 1310139 w 2385355"/>
              <a:gd name="connsiteY37" fmla="*/ 3717712 h 3769466"/>
              <a:gd name="connsiteX38" fmla="*/ 1299807 w 2385355"/>
              <a:gd name="connsiteY38" fmla="*/ 3712477 h 3769466"/>
              <a:gd name="connsiteX39" fmla="*/ 1299807 w 2385355"/>
              <a:gd name="connsiteY39" fmla="*/ 3691536 h 3769466"/>
              <a:gd name="connsiteX40" fmla="*/ 1346302 w 2385355"/>
              <a:gd name="connsiteY40" fmla="*/ 3644421 h 3769466"/>
              <a:gd name="connsiteX41" fmla="*/ 1439293 w 2385355"/>
              <a:gd name="connsiteY41" fmla="*/ 3618246 h 3769466"/>
              <a:gd name="connsiteX42" fmla="*/ 1615975 w 2385355"/>
              <a:gd name="connsiteY42" fmla="*/ 3618204 h 3769466"/>
              <a:gd name="connsiteX43" fmla="*/ 1708966 w 2385355"/>
              <a:gd name="connsiteY43" fmla="*/ 3644172 h 3769466"/>
              <a:gd name="connsiteX44" fmla="*/ 1760627 w 2385355"/>
              <a:gd name="connsiteY44" fmla="*/ 3690913 h 3769466"/>
              <a:gd name="connsiteX45" fmla="*/ 1755461 w 2385355"/>
              <a:gd name="connsiteY45" fmla="*/ 3711687 h 3769466"/>
              <a:gd name="connsiteX46" fmla="*/ 1745129 w 2385355"/>
              <a:gd name="connsiteY46" fmla="*/ 3716880 h 3769466"/>
              <a:gd name="connsiteX47" fmla="*/ 1698634 w 2385355"/>
              <a:gd name="connsiteY47" fmla="*/ 3716880 h 3769466"/>
              <a:gd name="connsiteX48" fmla="*/ 1672803 w 2385355"/>
              <a:gd name="connsiteY48" fmla="*/ 3701300 h 3769466"/>
              <a:gd name="connsiteX49" fmla="*/ 1631474 w 2385355"/>
              <a:gd name="connsiteY49" fmla="*/ 3638978 h 3769466"/>
              <a:gd name="connsiteX50" fmla="*/ 1600477 w 2385355"/>
              <a:gd name="connsiteY50" fmla="*/ 3654559 h 3769466"/>
              <a:gd name="connsiteX51" fmla="*/ 1605643 w 2385355"/>
              <a:gd name="connsiteY51" fmla="*/ 3685719 h 3769466"/>
              <a:gd name="connsiteX52" fmla="*/ 1626307 w 2385355"/>
              <a:gd name="connsiteY52" fmla="*/ 3685719 h 3769466"/>
              <a:gd name="connsiteX53" fmla="*/ 1636640 w 2385355"/>
              <a:gd name="connsiteY53" fmla="*/ 3675332 h 3769466"/>
              <a:gd name="connsiteX54" fmla="*/ 1646972 w 2385355"/>
              <a:gd name="connsiteY54" fmla="*/ 3685719 h 3769466"/>
              <a:gd name="connsiteX55" fmla="*/ 1636640 w 2385355"/>
              <a:gd name="connsiteY55" fmla="*/ 3706493 h 3769466"/>
              <a:gd name="connsiteX56" fmla="*/ 1584978 w 2385355"/>
              <a:gd name="connsiteY56" fmla="*/ 3690913 h 3769466"/>
              <a:gd name="connsiteX57" fmla="*/ 1615975 w 2385355"/>
              <a:gd name="connsiteY57" fmla="*/ 3618204 h 3769466"/>
              <a:gd name="connsiteX58" fmla="*/ 942160 w 2385355"/>
              <a:gd name="connsiteY58" fmla="*/ 3614597 h 3769466"/>
              <a:gd name="connsiteX59" fmla="*/ 1035542 w 2385355"/>
              <a:gd name="connsiteY59" fmla="*/ 3640376 h 3769466"/>
              <a:gd name="connsiteX60" fmla="*/ 1082233 w 2385355"/>
              <a:gd name="connsiteY60" fmla="*/ 3686777 h 3769466"/>
              <a:gd name="connsiteX61" fmla="*/ 1082233 w 2385355"/>
              <a:gd name="connsiteY61" fmla="*/ 3707400 h 3769466"/>
              <a:gd name="connsiteX62" fmla="*/ 1071857 w 2385355"/>
              <a:gd name="connsiteY62" fmla="*/ 3707400 h 3769466"/>
              <a:gd name="connsiteX63" fmla="*/ 1019978 w 2385355"/>
              <a:gd name="connsiteY63" fmla="*/ 3707400 h 3769466"/>
              <a:gd name="connsiteX64" fmla="*/ 999227 w 2385355"/>
              <a:gd name="connsiteY64" fmla="*/ 3697089 h 3769466"/>
              <a:gd name="connsiteX65" fmla="*/ 957724 w 2385355"/>
              <a:gd name="connsiteY65" fmla="*/ 3635220 h 3769466"/>
              <a:gd name="connsiteX66" fmla="*/ 926597 w 2385355"/>
              <a:gd name="connsiteY66" fmla="*/ 3650687 h 3769466"/>
              <a:gd name="connsiteX67" fmla="*/ 926597 w 2385355"/>
              <a:gd name="connsiteY67" fmla="*/ 3681622 h 3769466"/>
              <a:gd name="connsiteX68" fmla="*/ 952536 w 2385355"/>
              <a:gd name="connsiteY68" fmla="*/ 3676466 h 3769466"/>
              <a:gd name="connsiteX69" fmla="*/ 962912 w 2385355"/>
              <a:gd name="connsiteY69" fmla="*/ 3671310 h 3769466"/>
              <a:gd name="connsiteX70" fmla="*/ 973288 w 2385355"/>
              <a:gd name="connsiteY70" fmla="*/ 3681622 h 3769466"/>
              <a:gd name="connsiteX71" fmla="*/ 962912 w 2385355"/>
              <a:gd name="connsiteY71" fmla="*/ 3702245 h 3769466"/>
              <a:gd name="connsiteX72" fmla="*/ 911033 w 2385355"/>
              <a:gd name="connsiteY72" fmla="*/ 3686777 h 3769466"/>
              <a:gd name="connsiteX73" fmla="*/ 942160 w 2385355"/>
              <a:gd name="connsiteY73" fmla="*/ 3614597 h 3769466"/>
              <a:gd name="connsiteX74" fmla="*/ 760115 w 2385355"/>
              <a:gd name="connsiteY74" fmla="*/ 3609376 h 3769466"/>
              <a:gd name="connsiteX75" fmla="*/ 801445 w 2385355"/>
              <a:gd name="connsiteY75" fmla="*/ 3685720 h 3769466"/>
              <a:gd name="connsiteX76" fmla="*/ 775614 w 2385355"/>
              <a:gd name="connsiteY76" fmla="*/ 3706079 h 3769466"/>
              <a:gd name="connsiteX77" fmla="*/ 734285 w 2385355"/>
              <a:gd name="connsiteY77" fmla="*/ 3680631 h 3769466"/>
              <a:gd name="connsiteX78" fmla="*/ 744617 w 2385355"/>
              <a:gd name="connsiteY78" fmla="*/ 3670451 h 3769466"/>
              <a:gd name="connsiteX79" fmla="*/ 754949 w 2385355"/>
              <a:gd name="connsiteY79" fmla="*/ 3675541 h 3769466"/>
              <a:gd name="connsiteX80" fmla="*/ 775614 w 2385355"/>
              <a:gd name="connsiteY80" fmla="*/ 3680631 h 3769466"/>
              <a:gd name="connsiteX81" fmla="*/ 780780 w 2385355"/>
              <a:gd name="connsiteY81" fmla="*/ 3650093 h 3769466"/>
              <a:gd name="connsiteX82" fmla="*/ 749783 w 2385355"/>
              <a:gd name="connsiteY82" fmla="*/ 3634824 h 3769466"/>
              <a:gd name="connsiteX83" fmla="*/ 708454 w 2385355"/>
              <a:gd name="connsiteY83" fmla="*/ 3695899 h 3769466"/>
              <a:gd name="connsiteX84" fmla="*/ 687789 w 2385355"/>
              <a:gd name="connsiteY84" fmla="*/ 3706079 h 3769466"/>
              <a:gd name="connsiteX85" fmla="*/ 641294 w 2385355"/>
              <a:gd name="connsiteY85" fmla="*/ 3706079 h 3769466"/>
              <a:gd name="connsiteX86" fmla="*/ 630961 w 2385355"/>
              <a:gd name="connsiteY86" fmla="*/ 3706079 h 3769466"/>
              <a:gd name="connsiteX87" fmla="*/ 625795 w 2385355"/>
              <a:gd name="connsiteY87" fmla="*/ 3685720 h 3769466"/>
              <a:gd name="connsiteX88" fmla="*/ 677457 w 2385355"/>
              <a:gd name="connsiteY88" fmla="*/ 3639914 h 3769466"/>
              <a:gd name="connsiteX89" fmla="*/ 760115 w 2385355"/>
              <a:gd name="connsiteY89" fmla="*/ 3609376 h 3769466"/>
              <a:gd name="connsiteX90" fmla="*/ 1716371 w 2385355"/>
              <a:gd name="connsiteY90" fmla="*/ 3530305 h 3769466"/>
              <a:gd name="connsiteX91" fmla="*/ 1729286 w 2385355"/>
              <a:gd name="connsiteY91" fmla="*/ 3541341 h 3769466"/>
              <a:gd name="connsiteX92" fmla="*/ 1770616 w 2385355"/>
              <a:gd name="connsiteY92" fmla="*/ 3603663 h 3769466"/>
              <a:gd name="connsiteX93" fmla="*/ 1801613 w 2385355"/>
              <a:gd name="connsiteY93" fmla="*/ 3588082 h 3769466"/>
              <a:gd name="connsiteX94" fmla="*/ 1801613 w 2385355"/>
              <a:gd name="connsiteY94" fmla="*/ 3556922 h 3769466"/>
              <a:gd name="connsiteX95" fmla="*/ 1780948 w 2385355"/>
              <a:gd name="connsiteY95" fmla="*/ 3562115 h 3769466"/>
              <a:gd name="connsiteX96" fmla="*/ 1765449 w 2385355"/>
              <a:gd name="connsiteY96" fmla="*/ 3572502 h 3769466"/>
              <a:gd name="connsiteX97" fmla="*/ 1760283 w 2385355"/>
              <a:gd name="connsiteY97" fmla="*/ 3556922 h 3769466"/>
              <a:gd name="connsiteX98" fmla="*/ 1760283 w 2385355"/>
              <a:gd name="connsiteY98" fmla="*/ 3546535 h 3769466"/>
              <a:gd name="connsiteX99" fmla="*/ 1817111 w 2385355"/>
              <a:gd name="connsiteY99" fmla="*/ 3551728 h 3769466"/>
              <a:gd name="connsiteX100" fmla="*/ 1786114 w 2385355"/>
              <a:gd name="connsiteY100" fmla="*/ 3629630 h 3769466"/>
              <a:gd name="connsiteX101" fmla="*/ 1698289 w 2385355"/>
              <a:gd name="connsiteY101" fmla="*/ 3598469 h 3769466"/>
              <a:gd name="connsiteX102" fmla="*/ 1646628 w 2385355"/>
              <a:gd name="connsiteY102" fmla="*/ 3551728 h 3769466"/>
              <a:gd name="connsiteX103" fmla="*/ 1651794 w 2385355"/>
              <a:gd name="connsiteY103" fmla="*/ 3530954 h 3769466"/>
              <a:gd name="connsiteX104" fmla="*/ 1662126 w 2385355"/>
              <a:gd name="connsiteY104" fmla="*/ 3530954 h 3769466"/>
              <a:gd name="connsiteX105" fmla="*/ 1703456 w 2385355"/>
              <a:gd name="connsiteY105" fmla="*/ 3530954 h 3769466"/>
              <a:gd name="connsiteX106" fmla="*/ 1716371 w 2385355"/>
              <a:gd name="connsiteY106" fmla="*/ 3530305 h 3769466"/>
              <a:gd name="connsiteX107" fmla="*/ 2038216 w 2385355"/>
              <a:gd name="connsiteY107" fmla="*/ 3530271 h 3769466"/>
              <a:gd name="connsiteX108" fmla="*/ 2051185 w 2385355"/>
              <a:gd name="connsiteY108" fmla="*/ 3530915 h 3769466"/>
              <a:gd name="connsiteX109" fmla="*/ 2087500 w 2385355"/>
              <a:gd name="connsiteY109" fmla="*/ 3530915 h 3769466"/>
              <a:gd name="connsiteX110" fmla="*/ 2097876 w 2385355"/>
              <a:gd name="connsiteY110" fmla="*/ 3530915 h 3769466"/>
              <a:gd name="connsiteX111" fmla="*/ 2103064 w 2385355"/>
              <a:gd name="connsiteY111" fmla="*/ 3551538 h 3769466"/>
              <a:gd name="connsiteX112" fmla="*/ 2051185 w 2385355"/>
              <a:gd name="connsiteY112" fmla="*/ 3597940 h 3769466"/>
              <a:gd name="connsiteX113" fmla="*/ 1962991 w 2385355"/>
              <a:gd name="connsiteY113" fmla="*/ 3628874 h 3769466"/>
              <a:gd name="connsiteX114" fmla="*/ 1926676 w 2385355"/>
              <a:gd name="connsiteY114" fmla="*/ 3556694 h 3769466"/>
              <a:gd name="connsiteX115" fmla="*/ 1957804 w 2385355"/>
              <a:gd name="connsiteY115" fmla="*/ 3530915 h 3769466"/>
              <a:gd name="connsiteX116" fmla="*/ 1994119 w 2385355"/>
              <a:gd name="connsiteY116" fmla="*/ 3556694 h 3769466"/>
              <a:gd name="connsiteX117" fmla="*/ 1988931 w 2385355"/>
              <a:gd name="connsiteY117" fmla="*/ 3572161 h 3769466"/>
              <a:gd name="connsiteX118" fmla="*/ 1973367 w 2385355"/>
              <a:gd name="connsiteY118" fmla="*/ 3561850 h 3769466"/>
              <a:gd name="connsiteX119" fmla="*/ 1952616 w 2385355"/>
              <a:gd name="connsiteY119" fmla="*/ 3556694 h 3769466"/>
              <a:gd name="connsiteX120" fmla="*/ 1947428 w 2385355"/>
              <a:gd name="connsiteY120" fmla="*/ 3592784 h 3769466"/>
              <a:gd name="connsiteX121" fmla="*/ 1978555 w 2385355"/>
              <a:gd name="connsiteY121" fmla="*/ 3608251 h 3769466"/>
              <a:gd name="connsiteX122" fmla="*/ 2025246 w 2385355"/>
              <a:gd name="connsiteY122" fmla="*/ 3541227 h 3769466"/>
              <a:gd name="connsiteX123" fmla="*/ 2038216 w 2385355"/>
              <a:gd name="connsiteY123" fmla="*/ 3530271 h 3769466"/>
              <a:gd name="connsiteX124" fmla="*/ 1518002 w 2385355"/>
              <a:gd name="connsiteY124" fmla="*/ 3526564 h 3769466"/>
              <a:gd name="connsiteX125" fmla="*/ 1559301 w 2385355"/>
              <a:gd name="connsiteY125" fmla="*/ 3547229 h 3769466"/>
              <a:gd name="connsiteX126" fmla="*/ 1579950 w 2385355"/>
              <a:gd name="connsiteY126" fmla="*/ 3557561 h 3769466"/>
              <a:gd name="connsiteX127" fmla="*/ 1610924 w 2385355"/>
              <a:gd name="connsiteY127" fmla="*/ 3578226 h 3769466"/>
              <a:gd name="connsiteX128" fmla="*/ 1574788 w 2385355"/>
              <a:gd name="connsiteY128" fmla="*/ 3598891 h 3769466"/>
              <a:gd name="connsiteX129" fmla="*/ 1548976 w 2385355"/>
              <a:gd name="connsiteY129" fmla="*/ 3624721 h 3769466"/>
              <a:gd name="connsiteX130" fmla="*/ 1538651 w 2385355"/>
              <a:gd name="connsiteY130" fmla="*/ 3666051 h 3769466"/>
              <a:gd name="connsiteX131" fmla="*/ 1543814 w 2385355"/>
              <a:gd name="connsiteY131" fmla="*/ 3691881 h 3769466"/>
              <a:gd name="connsiteX132" fmla="*/ 1543814 w 2385355"/>
              <a:gd name="connsiteY132" fmla="*/ 3717712 h 3769466"/>
              <a:gd name="connsiteX133" fmla="*/ 1512840 w 2385355"/>
              <a:gd name="connsiteY133" fmla="*/ 3717712 h 3769466"/>
              <a:gd name="connsiteX134" fmla="*/ 1512840 w 2385355"/>
              <a:gd name="connsiteY134" fmla="*/ 3691881 h 3769466"/>
              <a:gd name="connsiteX135" fmla="*/ 1518002 w 2385355"/>
              <a:gd name="connsiteY135" fmla="*/ 3666051 h 3769466"/>
              <a:gd name="connsiteX136" fmla="*/ 1502515 w 2385355"/>
              <a:gd name="connsiteY136" fmla="*/ 3624721 h 3769466"/>
              <a:gd name="connsiteX137" fmla="*/ 1487028 w 2385355"/>
              <a:gd name="connsiteY137" fmla="*/ 3598891 h 3769466"/>
              <a:gd name="connsiteX138" fmla="*/ 1456054 w 2385355"/>
              <a:gd name="connsiteY138" fmla="*/ 3578226 h 3769466"/>
              <a:gd name="connsiteX139" fmla="*/ 1487028 w 2385355"/>
              <a:gd name="connsiteY139" fmla="*/ 3557561 h 3769466"/>
              <a:gd name="connsiteX140" fmla="*/ 1518002 w 2385355"/>
              <a:gd name="connsiteY140" fmla="*/ 3526564 h 3769466"/>
              <a:gd name="connsiteX141" fmla="*/ 1035414 w 2385355"/>
              <a:gd name="connsiteY141" fmla="*/ 3525884 h 3769466"/>
              <a:gd name="connsiteX142" fmla="*/ 1045746 w 2385355"/>
              <a:gd name="connsiteY142" fmla="*/ 3536777 h 3769466"/>
              <a:gd name="connsiteX143" fmla="*/ 1092242 w 2385355"/>
              <a:gd name="connsiteY143" fmla="*/ 3598288 h 3769466"/>
              <a:gd name="connsiteX144" fmla="*/ 1123239 w 2385355"/>
              <a:gd name="connsiteY144" fmla="*/ 3582910 h 3769466"/>
              <a:gd name="connsiteX145" fmla="*/ 1123239 w 2385355"/>
              <a:gd name="connsiteY145" fmla="*/ 3552154 h 3769466"/>
              <a:gd name="connsiteX146" fmla="*/ 1102574 w 2385355"/>
              <a:gd name="connsiteY146" fmla="*/ 3557280 h 3769466"/>
              <a:gd name="connsiteX147" fmla="*/ 1087075 w 2385355"/>
              <a:gd name="connsiteY147" fmla="*/ 3567532 h 3769466"/>
              <a:gd name="connsiteX148" fmla="*/ 1076743 w 2385355"/>
              <a:gd name="connsiteY148" fmla="*/ 3552154 h 3769466"/>
              <a:gd name="connsiteX149" fmla="*/ 1092242 w 2385355"/>
              <a:gd name="connsiteY149" fmla="*/ 3531651 h 3769466"/>
              <a:gd name="connsiteX150" fmla="*/ 1138737 w 2385355"/>
              <a:gd name="connsiteY150" fmla="*/ 3547028 h 3769466"/>
              <a:gd name="connsiteX151" fmla="*/ 1107740 w 2385355"/>
              <a:gd name="connsiteY151" fmla="*/ 3618792 h 3769466"/>
              <a:gd name="connsiteX152" fmla="*/ 1019915 w 2385355"/>
              <a:gd name="connsiteY152" fmla="*/ 3593162 h 3769466"/>
              <a:gd name="connsiteX153" fmla="*/ 968254 w 2385355"/>
              <a:gd name="connsiteY153" fmla="*/ 3547028 h 3769466"/>
              <a:gd name="connsiteX154" fmla="*/ 973420 w 2385355"/>
              <a:gd name="connsiteY154" fmla="*/ 3526525 h 3769466"/>
              <a:gd name="connsiteX155" fmla="*/ 983752 w 2385355"/>
              <a:gd name="connsiteY155" fmla="*/ 3526525 h 3769466"/>
              <a:gd name="connsiteX156" fmla="*/ 1025082 w 2385355"/>
              <a:gd name="connsiteY156" fmla="*/ 3526525 h 3769466"/>
              <a:gd name="connsiteX157" fmla="*/ 1035414 w 2385355"/>
              <a:gd name="connsiteY157" fmla="*/ 3525884 h 3769466"/>
              <a:gd name="connsiteX158" fmla="*/ 674415 w 2385355"/>
              <a:gd name="connsiteY158" fmla="*/ 3525852 h 3769466"/>
              <a:gd name="connsiteX159" fmla="*/ 687330 w 2385355"/>
              <a:gd name="connsiteY159" fmla="*/ 3526488 h 3769466"/>
              <a:gd name="connsiteX160" fmla="*/ 733826 w 2385355"/>
              <a:gd name="connsiteY160" fmla="*/ 3526488 h 3769466"/>
              <a:gd name="connsiteX161" fmla="*/ 744158 w 2385355"/>
              <a:gd name="connsiteY161" fmla="*/ 3526488 h 3769466"/>
              <a:gd name="connsiteX162" fmla="*/ 744158 w 2385355"/>
              <a:gd name="connsiteY162" fmla="*/ 3546846 h 3769466"/>
              <a:gd name="connsiteX163" fmla="*/ 697663 w 2385355"/>
              <a:gd name="connsiteY163" fmla="*/ 3587563 h 3769466"/>
              <a:gd name="connsiteX164" fmla="*/ 604672 w 2385355"/>
              <a:gd name="connsiteY164" fmla="*/ 3618101 h 3769466"/>
              <a:gd name="connsiteX165" fmla="*/ 568509 w 2385355"/>
              <a:gd name="connsiteY165" fmla="*/ 3546846 h 3769466"/>
              <a:gd name="connsiteX166" fmla="*/ 599506 w 2385355"/>
              <a:gd name="connsiteY166" fmla="*/ 3526488 h 3769466"/>
              <a:gd name="connsiteX167" fmla="*/ 635669 w 2385355"/>
              <a:gd name="connsiteY167" fmla="*/ 3551936 h 3769466"/>
              <a:gd name="connsiteX168" fmla="*/ 630502 w 2385355"/>
              <a:gd name="connsiteY168" fmla="*/ 3567205 h 3769466"/>
              <a:gd name="connsiteX169" fmla="*/ 615004 w 2385355"/>
              <a:gd name="connsiteY169" fmla="*/ 3557026 h 3769466"/>
              <a:gd name="connsiteX170" fmla="*/ 594339 w 2385355"/>
              <a:gd name="connsiteY170" fmla="*/ 3551936 h 3769466"/>
              <a:gd name="connsiteX171" fmla="*/ 589173 w 2385355"/>
              <a:gd name="connsiteY171" fmla="*/ 3582474 h 3769466"/>
              <a:gd name="connsiteX172" fmla="*/ 625336 w 2385355"/>
              <a:gd name="connsiteY172" fmla="*/ 3597743 h 3769466"/>
              <a:gd name="connsiteX173" fmla="*/ 661499 w 2385355"/>
              <a:gd name="connsiteY173" fmla="*/ 3536667 h 3769466"/>
              <a:gd name="connsiteX174" fmla="*/ 674415 w 2385355"/>
              <a:gd name="connsiteY174" fmla="*/ 3525852 h 3769466"/>
              <a:gd name="connsiteX175" fmla="*/ 366895 w 2385355"/>
              <a:gd name="connsiteY175" fmla="*/ 3525851 h 3769466"/>
              <a:gd name="connsiteX176" fmla="*/ 377271 w 2385355"/>
              <a:gd name="connsiteY176" fmla="*/ 3536667 h 3769466"/>
              <a:gd name="connsiteX177" fmla="*/ 418774 w 2385355"/>
              <a:gd name="connsiteY177" fmla="*/ 3597742 h 3769466"/>
              <a:gd name="connsiteX178" fmla="*/ 449901 w 2385355"/>
              <a:gd name="connsiteY178" fmla="*/ 3582473 h 3769466"/>
              <a:gd name="connsiteX179" fmla="*/ 449901 w 2385355"/>
              <a:gd name="connsiteY179" fmla="*/ 3551935 h 3769466"/>
              <a:gd name="connsiteX180" fmla="*/ 423962 w 2385355"/>
              <a:gd name="connsiteY180" fmla="*/ 3557025 h 3769466"/>
              <a:gd name="connsiteX181" fmla="*/ 413586 w 2385355"/>
              <a:gd name="connsiteY181" fmla="*/ 3567204 h 3769466"/>
              <a:gd name="connsiteX182" fmla="*/ 403210 w 2385355"/>
              <a:gd name="connsiteY182" fmla="*/ 3551935 h 3769466"/>
              <a:gd name="connsiteX183" fmla="*/ 444714 w 2385355"/>
              <a:gd name="connsiteY183" fmla="*/ 3526487 h 3769466"/>
              <a:gd name="connsiteX184" fmla="*/ 470653 w 2385355"/>
              <a:gd name="connsiteY184" fmla="*/ 3582473 h 3769466"/>
              <a:gd name="connsiteX185" fmla="*/ 434338 w 2385355"/>
              <a:gd name="connsiteY185" fmla="*/ 3618101 h 3769466"/>
              <a:gd name="connsiteX186" fmla="*/ 346144 w 2385355"/>
              <a:gd name="connsiteY186" fmla="*/ 3597742 h 3769466"/>
              <a:gd name="connsiteX187" fmla="*/ 294265 w 2385355"/>
              <a:gd name="connsiteY187" fmla="*/ 3546846 h 3769466"/>
              <a:gd name="connsiteX188" fmla="*/ 294265 w 2385355"/>
              <a:gd name="connsiteY188" fmla="*/ 3526487 h 3769466"/>
              <a:gd name="connsiteX189" fmla="*/ 304641 w 2385355"/>
              <a:gd name="connsiteY189" fmla="*/ 3526487 h 3769466"/>
              <a:gd name="connsiteX190" fmla="*/ 356520 w 2385355"/>
              <a:gd name="connsiteY190" fmla="*/ 3526487 h 3769466"/>
              <a:gd name="connsiteX191" fmla="*/ 366895 w 2385355"/>
              <a:gd name="connsiteY191" fmla="*/ 3525851 h 3769466"/>
              <a:gd name="connsiteX192" fmla="*/ 1858993 w 2385355"/>
              <a:gd name="connsiteY192" fmla="*/ 3525761 h 3769466"/>
              <a:gd name="connsiteX193" fmla="*/ 1889927 w 2385355"/>
              <a:gd name="connsiteY193" fmla="*/ 3525761 h 3769466"/>
              <a:gd name="connsiteX194" fmla="*/ 1889927 w 2385355"/>
              <a:gd name="connsiteY194" fmla="*/ 3551488 h 3769466"/>
              <a:gd name="connsiteX195" fmla="*/ 1884772 w 2385355"/>
              <a:gd name="connsiteY195" fmla="*/ 3577216 h 3769466"/>
              <a:gd name="connsiteX196" fmla="*/ 1900239 w 2385355"/>
              <a:gd name="connsiteY196" fmla="*/ 3618380 h 3769466"/>
              <a:gd name="connsiteX197" fmla="*/ 1926018 w 2385355"/>
              <a:gd name="connsiteY197" fmla="*/ 3644108 h 3769466"/>
              <a:gd name="connsiteX198" fmla="*/ 1956952 w 2385355"/>
              <a:gd name="connsiteY198" fmla="*/ 3669836 h 3769466"/>
              <a:gd name="connsiteX199" fmla="*/ 1926018 w 2385355"/>
              <a:gd name="connsiteY199" fmla="*/ 3690418 h 3769466"/>
              <a:gd name="connsiteX200" fmla="*/ 1910550 w 2385355"/>
              <a:gd name="connsiteY200" fmla="*/ 3700709 h 3769466"/>
              <a:gd name="connsiteX201" fmla="*/ 1848682 w 2385355"/>
              <a:gd name="connsiteY201" fmla="*/ 3700709 h 3769466"/>
              <a:gd name="connsiteX202" fmla="*/ 1822903 w 2385355"/>
              <a:gd name="connsiteY202" fmla="*/ 3690418 h 3769466"/>
              <a:gd name="connsiteX203" fmla="*/ 1791969 w 2385355"/>
              <a:gd name="connsiteY203" fmla="*/ 3669836 h 3769466"/>
              <a:gd name="connsiteX204" fmla="*/ 1828059 w 2385355"/>
              <a:gd name="connsiteY204" fmla="*/ 3644108 h 3769466"/>
              <a:gd name="connsiteX205" fmla="*/ 1864149 w 2385355"/>
              <a:gd name="connsiteY205" fmla="*/ 3577216 h 3769466"/>
              <a:gd name="connsiteX206" fmla="*/ 1858993 w 2385355"/>
              <a:gd name="connsiteY206" fmla="*/ 3551488 h 3769466"/>
              <a:gd name="connsiteX207" fmla="*/ 1858993 w 2385355"/>
              <a:gd name="connsiteY207" fmla="*/ 3525761 h 3769466"/>
              <a:gd name="connsiteX208" fmla="*/ 1274857 w 2385355"/>
              <a:gd name="connsiteY208" fmla="*/ 3523232 h 3769466"/>
              <a:gd name="connsiteX209" fmla="*/ 1304819 w 2385355"/>
              <a:gd name="connsiteY209" fmla="*/ 3535477 h 3769466"/>
              <a:gd name="connsiteX210" fmla="*/ 1315241 w 2385355"/>
              <a:gd name="connsiteY210" fmla="*/ 3550944 h 3769466"/>
              <a:gd name="connsiteX211" fmla="*/ 1304819 w 2385355"/>
              <a:gd name="connsiteY211" fmla="*/ 3566411 h 3769466"/>
              <a:gd name="connsiteX212" fmla="*/ 1294398 w 2385355"/>
              <a:gd name="connsiteY212" fmla="*/ 3556100 h 3769466"/>
              <a:gd name="connsiteX213" fmla="*/ 1273554 w 2385355"/>
              <a:gd name="connsiteY213" fmla="*/ 3550944 h 3769466"/>
              <a:gd name="connsiteX214" fmla="*/ 1268344 w 2385355"/>
              <a:gd name="connsiteY214" fmla="*/ 3587034 h 3769466"/>
              <a:gd name="connsiteX215" fmla="*/ 1299608 w 2385355"/>
              <a:gd name="connsiteY215" fmla="*/ 3602501 h 3769466"/>
              <a:gd name="connsiteX216" fmla="*/ 1351717 w 2385355"/>
              <a:gd name="connsiteY216" fmla="*/ 3535477 h 3769466"/>
              <a:gd name="connsiteX217" fmla="*/ 1372560 w 2385355"/>
              <a:gd name="connsiteY217" fmla="*/ 3525165 h 3769466"/>
              <a:gd name="connsiteX218" fmla="*/ 1409035 w 2385355"/>
              <a:gd name="connsiteY218" fmla="*/ 3525165 h 3769466"/>
              <a:gd name="connsiteX219" fmla="*/ 1419457 w 2385355"/>
              <a:gd name="connsiteY219" fmla="*/ 3525165 h 3769466"/>
              <a:gd name="connsiteX220" fmla="*/ 1424668 w 2385355"/>
              <a:gd name="connsiteY220" fmla="*/ 3545788 h 3769466"/>
              <a:gd name="connsiteX221" fmla="*/ 1377771 w 2385355"/>
              <a:gd name="connsiteY221" fmla="*/ 3597345 h 3769466"/>
              <a:gd name="connsiteX222" fmla="*/ 1283976 w 2385355"/>
              <a:gd name="connsiteY222" fmla="*/ 3617968 h 3769466"/>
              <a:gd name="connsiteX223" fmla="*/ 1252711 w 2385355"/>
              <a:gd name="connsiteY223" fmla="*/ 3545788 h 3769466"/>
              <a:gd name="connsiteX224" fmla="*/ 1274857 w 2385355"/>
              <a:gd name="connsiteY224" fmla="*/ 3523232 h 3769466"/>
              <a:gd name="connsiteX225" fmla="*/ 1180157 w 2385355"/>
              <a:gd name="connsiteY225" fmla="*/ 3521398 h 3769466"/>
              <a:gd name="connsiteX226" fmla="*/ 1211487 w 2385355"/>
              <a:gd name="connsiteY226" fmla="*/ 3521398 h 3769466"/>
              <a:gd name="connsiteX227" fmla="*/ 1211487 w 2385355"/>
              <a:gd name="connsiteY227" fmla="*/ 3547126 h 3769466"/>
              <a:gd name="connsiteX228" fmla="*/ 1206266 w 2385355"/>
              <a:gd name="connsiteY228" fmla="*/ 3572854 h 3769466"/>
              <a:gd name="connsiteX229" fmla="*/ 1242818 w 2385355"/>
              <a:gd name="connsiteY229" fmla="*/ 3644891 h 3769466"/>
              <a:gd name="connsiteX230" fmla="*/ 1274149 w 2385355"/>
              <a:gd name="connsiteY230" fmla="*/ 3665473 h 3769466"/>
              <a:gd name="connsiteX231" fmla="*/ 1242818 w 2385355"/>
              <a:gd name="connsiteY231" fmla="*/ 3686055 h 3769466"/>
              <a:gd name="connsiteX232" fmla="*/ 1216709 w 2385355"/>
              <a:gd name="connsiteY232" fmla="*/ 3696347 h 3769466"/>
              <a:gd name="connsiteX233" fmla="*/ 1164491 w 2385355"/>
              <a:gd name="connsiteY233" fmla="*/ 3696347 h 3769466"/>
              <a:gd name="connsiteX234" fmla="*/ 1143604 w 2385355"/>
              <a:gd name="connsiteY234" fmla="*/ 3686055 h 3769466"/>
              <a:gd name="connsiteX235" fmla="*/ 1107051 w 2385355"/>
              <a:gd name="connsiteY235" fmla="*/ 3665473 h 3769466"/>
              <a:gd name="connsiteX236" fmla="*/ 1143604 w 2385355"/>
              <a:gd name="connsiteY236" fmla="*/ 3639746 h 3769466"/>
              <a:gd name="connsiteX237" fmla="*/ 1169713 w 2385355"/>
              <a:gd name="connsiteY237" fmla="*/ 3614018 h 3769466"/>
              <a:gd name="connsiteX238" fmla="*/ 1185378 w 2385355"/>
              <a:gd name="connsiteY238" fmla="*/ 3572854 h 3769466"/>
              <a:gd name="connsiteX239" fmla="*/ 1180157 w 2385355"/>
              <a:gd name="connsiteY239" fmla="*/ 3547126 h 3769466"/>
              <a:gd name="connsiteX240" fmla="*/ 1180157 w 2385355"/>
              <a:gd name="connsiteY240" fmla="*/ 3521398 h 3769466"/>
              <a:gd name="connsiteX241" fmla="*/ 506147 w 2385355"/>
              <a:gd name="connsiteY241" fmla="*/ 3521398 h 3769466"/>
              <a:gd name="connsiteX242" fmla="*/ 532256 w 2385355"/>
              <a:gd name="connsiteY242" fmla="*/ 3521398 h 3769466"/>
              <a:gd name="connsiteX243" fmla="*/ 537477 w 2385355"/>
              <a:gd name="connsiteY243" fmla="*/ 3547126 h 3769466"/>
              <a:gd name="connsiteX244" fmla="*/ 532256 w 2385355"/>
              <a:gd name="connsiteY244" fmla="*/ 3572854 h 3769466"/>
              <a:gd name="connsiteX245" fmla="*/ 542699 w 2385355"/>
              <a:gd name="connsiteY245" fmla="*/ 3614018 h 3769466"/>
              <a:gd name="connsiteX246" fmla="*/ 568808 w 2385355"/>
              <a:gd name="connsiteY246" fmla="*/ 3639746 h 3769466"/>
              <a:gd name="connsiteX247" fmla="*/ 605361 w 2385355"/>
              <a:gd name="connsiteY247" fmla="*/ 3665473 h 3769466"/>
              <a:gd name="connsiteX248" fmla="*/ 574030 w 2385355"/>
              <a:gd name="connsiteY248" fmla="*/ 3686055 h 3769466"/>
              <a:gd name="connsiteX249" fmla="*/ 547921 w 2385355"/>
              <a:gd name="connsiteY249" fmla="*/ 3696347 h 3769466"/>
              <a:gd name="connsiteX250" fmla="*/ 490481 w 2385355"/>
              <a:gd name="connsiteY250" fmla="*/ 3696347 h 3769466"/>
              <a:gd name="connsiteX251" fmla="*/ 464372 w 2385355"/>
              <a:gd name="connsiteY251" fmla="*/ 3686055 h 3769466"/>
              <a:gd name="connsiteX252" fmla="*/ 433041 w 2385355"/>
              <a:gd name="connsiteY252" fmla="*/ 3665473 h 3769466"/>
              <a:gd name="connsiteX253" fmla="*/ 469594 w 2385355"/>
              <a:gd name="connsiteY253" fmla="*/ 3639746 h 3769466"/>
              <a:gd name="connsiteX254" fmla="*/ 490481 w 2385355"/>
              <a:gd name="connsiteY254" fmla="*/ 3614018 h 3769466"/>
              <a:gd name="connsiteX255" fmla="*/ 506147 w 2385355"/>
              <a:gd name="connsiteY255" fmla="*/ 3572854 h 3769466"/>
              <a:gd name="connsiteX256" fmla="*/ 506147 w 2385355"/>
              <a:gd name="connsiteY256" fmla="*/ 3547126 h 3769466"/>
              <a:gd name="connsiteX257" fmla="*/ 506147 w 2385355"/>
              <a:gd name="connsiteY257" fmla="*/ 3521398 h 3769466"/>
              <a:gd name="connsiteX258" fmla="*/ 201253 w 2385355"/>
              <a:gd name="connsiteY258" fmla="*/ 3520020 h 3769466"/>
              <a:gd name="connsiteX259" fmla="*/ 221918 w 2385355"/>
              <a:gd name="connsiteY259" fmla="*/ 3530353 h 3769466"/>
              <a:gd name="connsiteX260" fmla="*/ 237416 w 2385355"/>
              <a:gd name="connsiteY260" fmla="*/ 3540685 h 3769466"/>
              <a:gd name="connsiteX261" fmla="*/ 252915 w 2385355"/>
              <a:gd name="connsiteY261" fmla="*/ 3556184 h 3769466"/>
              <a:gd name="connsiteX262" fmla="*/ 273579 w 2385355"/>
              <a:gd name="connsiteY262" fmla="*/ 3571682 h 3769466"/>
              <a:gd name="connsiteX263" fmla="*/ 273579 w 2385355"/>
              <a:gd name="connsiteY263" fmla="*/ 3592347 h 3769466"/>
              <a:gd name="connsiteX264" fmla="*/ 201253 w 2385355"/>
              <a:gd name="connsiteY264" fmla="*/ 3613011 h 3769466"/>
              <a:gd name="connsiteX265" fmla="*/ 159924 w 2385355"/>
              <a:gd name="connsiteY265" fmla="*/ 3669839 h 3769466"/>
              <a:gd name="connsiteX266" fmla="*/ 165090 w 2385355"/>
              <a:gd name="connsiteY266" fmla="*/ 3685337 h 3769466"/>
              <a:gd name="connsiteX267" fmla="*/ 154758 w 2385355"/>
              <a:gd name="connsiteY267" fmla="*/ 3711168 h 3769466"/>
              <a:gd name="connsiteX268" fmla="*/ 103096 w 2385355"/>
              <a:gd name="connsiteY268" fmla="*/ 3675005 h 3769466"/>
              <a:gd name="connsiteX269" fmla="*/ 97930 w 2385355"/>
              <a:gd name="connsiteY269" fmla="*/ 3638842 h 3769466"/>
              <a:gd name="connsiteX270" fmla="*/ 128927 w 2385355"/>
              <a:gd name="connsiteY270" fmla="*/ 3644008 h 3769466"/>
              <a:gd name="connsiteX271" fmla="*/ 175422 w 2385355"/>
              <a:gd name="connsiteY271" fmla="*/ 3607845 h 3769466"/>
              <a:gd name="connsiteX272" fmla="*/ 196087 w 2385355"/>
              <a:gd name="connsiteY272" fmla="*/ 3551017 h 3769466"/>
              <a:gd name="connsiteX273" fmla="*/ 201253 w 2385355"/>
              <a:gd name="connsiteY273" fmla="*/ 3520020 h 3769466"/>
              <a:gd name="connsiteX274" fmla="*/ 848142 w 2385355"/>
              <a:gd name="connsiteY274" fmla="*/ 3516924 h 3769466"/>
              <a:gd name="connsiteX275" fmla="*/ 874251 w 2385355"/>
              <a:gd name="connsiteY275" fmla="*/ 3536220 h 3769466"/>
              <a:gd name="connsiteX276" fmla="*/ 900360 w 2385355"/>
              <a:gd name="connsiteY276" fmla="*/ 3546511 h 3769466"/>
              <a:gd name="connsiteX277" fmla="*/ 931691 w 2385355"/>
              <a:gd name="connsiteY277" fmla="*/ 3567093 h 3769466"/>
              <a:gd name="connsiteX278" fmla="*/ 900360 w 2385355"/>
              <a:gd name="connsiteY278" fmla="*/ 3592821 h 3769466"/>
              <a:gd name="connsiteX279" fmla="*/ 874251 w 2385355"/>
              <a:gd name="connsiteY279" fmla="*/ 3618549 h 3769466"/>
              <a:gd name="connsiteX280" fmla="*/ 863808 w 2385355"/>
              <a:gd name="connsiteY280" fmla="*/ 3659713 h 3769466"/>
              <a:gd name="connsiteX281" fmla="*/ 869029 w 2385355"/>
              <a:gd name="connsiteY281" fmla="*/ 3685441 h 3769466"/>
              <a:gd name="connsiteX282" fmla="*/ 869029 w 2385355"/>
              <a:gd name="connsiteY282" fmla="*/ 3711168 h 3769466"/>
              <a:gd name="connsiteX283" fmla="*/ 842920 w 2385355"/>
              <a:gd name="connsiteY283" fmla="*/ 3711168 h 3769466"/>
              <a:gd name="connsiteX284" fmla="*/ 842920 w 2385355"/>
              <a:gd name="connsiteY284" fmla="*/ 3685441 h 3769466"/>
              <a:gd name="connsiteX285" fmla="*/ 842920 w 2385355"/>
              <a:gd name="connsiteY285" fmla="*/ 3659713 h 3769466"/>
              <a:gd name="connsiteX286" fmla="*/ 827255 w 2385355"/>
              <a:gd name="connsiteY286" fmla="*/ 3618549 h 3769466"/>
              <a:gd name="connsiteX287" fmla="*/ 801146 w 2385355"/>
              <a:gd name="connsiteY287" fmla="*/ 3592821 h 3769466"/>
              <a:gd name="connsiteX288" fmla="*/ 764593 w 2385355"/>
              <a:gd name="connsiteY288" fmla="*/ 3567093 h 3769466"/>
              <a:gd name="connsiteX289" fmla="*/ 801146 w 2385355"/>
              <a:gd name="connsiteY289" fmla="*/ 3546511 h 3769466"/>
              <a:gd name="connsiteX290" fmla="*/ 822033 w 2385355"/>
              <a:gd name="connsiteY290" fmla="*/ 3536220 h 3769466"/>
              <a:gd name="connsiteX291" fmla="*/ 848142 w 2385355"/>
              <a:gd name="connsiteY291" fmla="*/ 3516924 h 3769466"/>
              <a:gd name="connsiteX292" fmla="*/ 2199081 w 2385355"/>
              <a:gd name="connsiteY292" fmla="*/ 3515672 h 3769466"/>
              <a:gd name="connsiteX293" fmla="*/ 2207499 w 2385355"/>
              <a:gd name="connsiteY293" fmla="*/ 3526033 h 3769466"/>
              <a:gd name="connsiteX294" fmla="*/ 2217860 w 2385355"/>
              <a:gd name="connsiteY294" fmla="*/ 3603740 h 3769466"/>
              <a:gd name="connsiteX295" fmla="*/ 2248943 w 2385355"/>
              <a:gd name="connsiteY295" fmla="*/ 3634823 h 3769466"/>
              <a:gd name="connsiteX296" fmla="*/ 2285207 w 2385355"/>
              <a:gd name="connsiteY296" fmla="*/ 3650365 h 3769466"/>
              <a:gd name="connsiteX297" fmla="*/ 2305929 w 2385355"/>
              <a:gd name="connsiteY297" fmla="*/ 3660726 h 3769466"/>
              <a:gd name="connsiteX298" fmla="*/ 2264485 w 2385355"/>
              <a:gd name="connsiteY298" fmla="*/ 3707350 h 3769466"/>
              <a:gd name="connsiteX299" fmla="*/ 2228221 w 2385355"/>
              <a:gd name="connsiteY299" fmla="*/ 3707350 h 3769466"/>
              <a:gd name="connsiteX300" fmla="*/ 2238582 w 2385355"/>
              <a:gd name="connsiteY300" fmla="*/ 3676267 h 3769466"/>
              <a:gd name="connsiteX301" fmla="*/ 2207499 w 2385355"/>
              <a:gd name="connsiteY301" fmla="*/ 3624462 h 3769466"/>
              <a:gd name="connsiteX302" fmla="*/ 2145333 w 2385355"/>
              <a:gd name="connsiteY302" fmla="*/ 3603740 h 3769466"/>
              <a:gd name="connsiteX303" fmla="*/ 2129792 w 2385355"/>
              <a:gd name="connsiteY303" fmla="*/ 3572657 h 3769466"/>
              <a:gd name="connsiteX304" fmla="*/ 2140153 w 2385355"/>
              <a:gd name="connsiteY304" fmla="*/ 3562296 h 3769466"/>
              <a:gd name="connsiteX305" fmla="*/ 2166055 w 2385355"/>
              <a:gd name="connsiteY305" fmla="*/ 3536394 h 3769466"/>
              <a:gd name="connsiteX306" fmla="*/ 2186777 w 2385355"/>
              <a:gd name="connsiteY306" fmla="*/ 3520852 h 3769466"/>
              <a:gd name="connsiteX307" fmla="*/ 2199081 w 2385355"/>
              <a:gd name="connsiteY307" fmla="*/ 3515672 h 3769466"/>
              <a:gd name="connsiteX308" fmla="*/ 2309596 w 2385355"/>
              <a:gd name="connsiteY308" fmla="*/ 3383735 h 3769466"/>
              <a:gd name="connsiteX309" fmla="*/ 2320489 w 2385355"/>
              <a:gd name="connsiteY309" fmla="*/ 3392134 h 3769466"/>
              <a:gd name="connsiteX310" fmla="*/ 2320489 w 2385355"/>
              <a:gd name="connsiteY310" fmla="*/ 3402471 h 3769466"/>
              <a:gd name="connsiteX311" fmla="*/ 2320489 w 2385355"/>
              <a:gd name="connsiteY311" fmla="*/ 3485170 h 3769466"/>
              <a:gd name="connsiteX312" fmla="*/ 2305111 w 2385355"/>
              <a:gd name="connsiteY312" fmla="*/ 3521350 h 3769466"/>
              <a:gd name="connsiteX313" fmla="*/ 2258977 w 2385355"/>
              <a:gd name="connsiteY313" fmla="*/ 3531688 h 3769466"/>
              <a:gd name="connsiteX314" fmla="*/ 2269229 w 2385355"/>
              <a:gd name="connsiteY314" fmla="*/ 3588543 h 3769466"/>
              <a:gd name="connsiteX315" fmla="*/ 2289733 w 2385355"/>
              <a:gd name="connsiteY315" fmla="*/ 3573037 h 3769466"/>
              <a:gd name="connsiteX316" fmla="*/ 2294859 w 2385355"/>
              <a:gd name="connsiteY316" fmla="*/ 3547194 h 3769466"/>
              <a:gd name="connsiteX317" fmla="*/ 2299985 w 2385355"/>
              <a:gd name="connsiteY317" fmla="*/ 3609217 h 3769466"/>
              <a:gd name="connsiteX318" fmla="*/ 2233348 w 2385355"/>
              <a:gd name="connsiteY318" fmla="*/ 3562700 h 3769466"/>
              <a:gd name="connsiteX319" fmla="*/ 2294859 w 2385355"/>
              <a:gd name="connsiteY319" fmla="*/ 3386965 h 3769466"/>
              <a:gd name="connsiteX320" fmla="*/ 2309596 w 2385355"/>
              <a:gd name="connsiteY320" fmla="*/ 3383735 h 3769466"/>
              <a:gd name="connsiteX321" fmla="*/ 96830 w 2385355"/>
              <a:gd name="connsiteY321" fmla="*/ 3379144 h 3769466"/>
              <a:gd name="connsiteX322" fmla="*/ 111826 w 2385355"/>
              <a:gd name="connsiteY322" fmla="*/ 3385627 h 3769466"/>
              <a:gd name="connsiteX323" fmla="*/ 143123 w 2385355"/>
              <a:gd name="connsiteY323" fmla="*/ 3598276 h 3769466"/>
              <a:gd name="connsiteX324" fmla="*/ 101394 w 2385355"/>
              <a:gd name="connsiteY324" fmla="*/ 3598276 h 3769466"/>
              <a:gd name="connsiteX325" fmla="*/ 111826 w 2385355"/>
              <a:gd name="connsiteY325" fmla="*/ 3541224 h 3769466"/>
              <a:gd name="connsiteX326" fmla="*/ 117042 w 2385355"/>
              <a:gd name="connsiteY326" fmla="*/ 3567156 h 3769466"/>
              <a:gd name="connsiteX327" fmla="*/ 143123 w 2385355"/>
              <a:gd name="connsiteY327" fmla="*/ 3530850 h 3769466"/>
              <a:gd name="connsiteX328" fmla="*/ 101394 w 2385355"/>
              <a:gd name="connsiteY328" fmla="*/ 3515291 h 3769466"/>
              <a:gd name="connsiteX329" fmla="*/ 85746 w 2385355"/>
              <a:gd name="connsiteY329" fmla="*/ 3484171 h 3769466"/>
              <a:gd name="connsiteX330" fmla="*/ 85746 w 2385355"/>
              <a:gd name="connsiteY330" fmla="*/ 3396000 h 3769466"/>
              <a:gd name="connsiteX331" fmla="*/ 85746 w 2385355"/>
              <a:gd name="connsiteY331" fmla="*/ 3380440 h 3769466"/>
              <a:gd name="connsiteX332" fmla="*/ 96830 w 2385355"/>
              <a:gd name="connsiteY332" fmla="*/ 3379144 h 3769466"/>
              <a:gd name="connsiteX333" fmla="*/ 2172932 w 2385355"/>
              <a:gd name="connsiteY333" fmla="*/ 3318281 h 3769466"/>
              <a:gd name="connsiteX334" fmla="*/ 2227419 w 2385355"/>
              <a:gd name="connsiteY334" fmla="*/ 3380455 h 3769466"/>
              <a:gd name="connsiteX335" fmla="*/ 2155092 w 2385355"/>
              <a:gd name="connsiteY335" fmla="*/ 3505290 h 3769466"/>
              <a:gd name="connsiteX336" fmla="*/ 2134428 w 2385355"/>
              <a:gd name="connsiteY336" fmla="*/ 3489686 h 3769466"/>
              <a:gd name="connsiteX337" fmla="*/ 2134428 w 2385355"/>
              <a:gd name="connsiteY337" fmla="*/ 3427268 h 3769466"/>
              <a:gd name="connsiteX338" fmla="*/ 2155092 w 2385355"/>
              <a:gd name="connsiteY338" fmla="*/ 3411663 h 3769466"/>
              <a:gd name="connsiteX339" fmla="*/ 2206754 w 2385355"/>
              <a:gd name="connsiteY339" fmla="*/ 3370052 h 3769466"/>
              <a:gd name="connsiteX340" fmla="*/ 2186089 w 2385355"/>
              <a:gd name="connsiteY340" fmla="*/ 3333641 h 3769466"/>
              <a:gd name="connsiteX341" fmla="*/ 2170591 w 2385355"/>
              <a:gd name="connsiteY341" fmla="*/ 3338843 h 3769466"/>
              <a:gd name="connsiteX342" fmla="*/ 2170591 w 2385355"/>
              <a:gd name="connsiteY342" fmla="*/ 3354447 h 3769466"/>
              <a:gd name="connsiteX343" fmla="*/ 2175757 w 2385355"/>
              <a:gd name="connsiteY343" fmla="*/ 3359649 h 3769466"/>
              <a:gd name="connsiteX344" fmla="*/ 2160258 w 2385355"/>
              <a:gd name="connsiteY344" fmla="*/ 3375253 h 3769466"/>
              <a:gd name="connsiteX345" fmla="*/ 2155092 w 2385355"/>
              <a:gd name="connsiteY345" fmla="*/ 3328440 h 3769466"/>
              <a:gd name="connsiteX346" fmla="*/ 2172932 w 2385355"/>
              <a:gd name="connsiteY346" fmla="*/ 3318281 h 3769466"/>
              <a:gd name="connsiteX347" fmla="*/ 228680 w 2385355"/>
              <a:gd name="connsiteY347" fmla="*/ 3317428 h 3769466"/>
              <a:gd name="connsiteX348" fmla="*/ 246600 w 2385355"/>
              <a:gd name="connsiteY348" fmla="*/ 3328356 h 3769466"/>
              <a:gd name="connsiteX349" fmla="*/ 241434 w 2385355"/>
              <a:gd name="connsiteY349" fmla="*/ 3380161 h 3769466"/>
              <a:gd name="connsiteX350" fmla="*/ 225935 w 2385355"/>
              <a:gd name="connsiteY350" fmla="*/ 3359439 h 3769466"/>
              <a:gd name="connsiteX351" fmla="*/ 231101 w 2385355"/>
              <a:gd name="connsiteY351" fmla="*/ 3354258 h 3769466"/>
              <a:gd name="connsiteX352" fmla="*/ 231101 w 2385355"/>
              <a:gd name="connsiteY352" fmla="*/ 3338717 h 3769466"/>
              <a:gd name="connsiteX353" fmla="*/ 215603 w 2385355"/>
              <a:gd name="connsiteY353" fmla="*/ 3333536 h 3769466"/>
              <a:gd name="connsiteX354" fmla="*/ 194938 w 2385355"/>
              <a:gd name="connsiteY354" fmla="*/ 3369800 h 3769466"/>
              <a:gd name="connsiteX355" fmla="*/ 246600 w 2385355"/>
              <a:gd name="connsiteY355" fmla="*/ 3406063 h 3769466"/>
              <a:gd name="connsiteX356" fmla="*/ 267264 w 2385355"/>
              <a:gd name="connsiteY356" fmla="*/ 3426785 h 3769466"/>
              <a:gd name="connsiteX357" fmla="*/ 267264 w 2385355"/>
              <a:gd name="connsiteY357" fmla="*/ 3494132 h 3769466"/>
              <a:gd name="connsiteX358" fmla="*/ 246600 w 2385355"/>
              <a:gd name="connsiteY358" fmla="*/ 3504493 h 3769466"/>
              <a:gd name="connsiteX359" fmla="*/ 200104 w 2385355"/>
              <a:gd name="connsiteY359" fmla="*/ 3457868 h 3769466"/>
              <a:gd name="connsiteX360" fmla="*/ 169107 w 2385355"/>
              <a:gd name="connsiteY360" fmla="*/ 3374980 h 3769466"/>
              <a:gd name="connsiteX361" fmla="*/ 228680 w 2385355"/>
              <a:gd name="connsiteY361" fmla="*/ 3317428 h 3769466"/>
              <a:gd name="connsiteX362" fmla="*/ 119061 w 2385355"/>
              <a:gd name="connsiteY362" fmla="*/ 3194356 h 3769466"/>
              <a:gd name="connsiteX363" fmla="*/ 132773 w 2385355"/>
              <a:gd name="connsiteY363" fmla="*/ 3200157 h 3769466"/>
              <a:gd name="connsiteX364" fmla="*/ 143220 w 2385355"/>
              <a:gd name="connsiteY364" fmla="*/ 3210468 h 3769466"/>
              <a:gd name="connsiteX365" fmla="*/ 185008 w 2385355"/>
              <a:gd name="connsiteY365" fmla="*/ 3251714 h 3769466"/>
              <a:gd name="connsiteX366" fmla="*/ 200679 w 2385355"/>
              <a:gd name="connsiteY366" fmla="*/ 3256870 h 3769466"/>
              <a:gd name="connsiteX367" fmla="*/ 237244 w 2385355"/>
              <a:gd name="connsiteY367" fmla="*/ 3251714 h 3769466"/>
              <a:gd name="connsiteX368" fmla="*/ 247691 w 2385355"/>
              <a:gd name="connsiteY368" fmla="*/ 3246558 h 3769466"/>
              <a:gd name="connsiteX369" fmla="*/ 268585 w 2385355"/>
              <a:gd name="connsiteY369" fmla="*/ 3256870 h 3769466"/>
              <a:gd name="connsiteX370" fmla="*/ 273809 w 2385355"/>
              <a:gd name="connsiteY370" fmla="*/ 3267181 h 3769466"/>
              <a:gd name="connsiteX371" fmla="*/ 268585 w 2385355"/>
              <a:gd name="connsiteY371" fmla="*/ 3282648 h 3769466"/>
              <a:gd name="connsiteX372" fmla="*/ 247691 w 2385355"/>
              <a:gd name="connsiteY372" fmla="*/ 3292960 h 3769466"/>
              <a:gd name="connsiteX373" fmla="*/ 237244 w 2385355"/>
              <a:gd name="connsiteY373" fmla="*/ 3287804 h 3769466"/>
              <a:gd name="connsiteX374" fmla="*/ 200679 w 2385355"/>
              <a:gd name="connsiteY374" fmla="*/ 3282648 h 3769466"/>
              <a:gd name="connsiteX375" fmla="*/ 185008 w 2385355"/>
              <a:gd name="connsiteY375" fmla="*/ 3287804 h 3769466"/>
              <a:gd name="connsiteX376" fmla="*/ 143220 w 2385355"/>
              <a:gd name="connsiteY376" fmla="*/ 3329050 h 3769466"/>
              <a:gd name="connsiteX377" fmla="*/ 132773 w 2385355"/>
              <a:gd name="connsiteY377" fmla="*/ 3339361 h 3769466"/>
              <a:gd name="connsiteX378" fmla="*/ 80537 w 2385355"/>
              <a:gd name="connsiteY378" fmla="*/ 3313583 h 3769466"/>
              <a:gd name="connsiteX379" fmla="*/ 75314 w 2385355"/>
              <a:gd name="connsiteY379" fmla="*/ 3277493 h 3769466"/>
              <a:gd name="connsiteX380" fmla="*/ 101432 w 2385355"/>
              <a:gd name="connsiteY380" fmla="*/ 3200157 h 3769466"/>
              <a:gd name="connsiteX381" fmla="*/ 119061 w 2385355"/>
              <a:gd name="connsiteY381" fmla="*/ 3194356 h 3769466"/>
              <a:gd name="connsiteX382" fmla="*/ 2285049 w 2385355"/>
              <a:gd name="connsiteY382" fmla="*/ 3188499 h 3769466"/>
              <a:gd name="connsiteX383" fmla="*/ 2300547 w 2385355"/>
              <a:gd name="connsiteY383" fmla="*/ 3198892 h 3769466"/>
              <a:gd name="connsiteX384" fmla="*/ 2326378 w 2385355"/>
              <a:gd name="connsiteY384" fmla="*/ 3276840 h 3769466"/>
              <a:gd name="connsiteX385" fmla="*/ 2321212 w 2385355"/>
              <a:gd name="connsiteY385" fmla="*/ 3318412 h 3769466"/>
              <a:gd name="connsiteX386" fmla="*/ 2269551 w 2385355"/>
              <a:gd name="connsiteY386" fmla="*/ 3344395 h 3769466"/>
              <a:gd name="connsiteX387" fmla="*/ 2259218 w 2385355"/>
              <a:gd name="connsiteY387" fmla="*/ 3328805 h 3769466"/>
              <a:gd name="connsiteX388" fmla="*/ 2217889 w 2385355"/>
              <a:gd name="connsiteY388" fmla="*/ 3292429 h 3769466"/>
              <a:gd name="connsiteX389" fmla="*/ 2202390 w 2385355"/>
              <a:gd name="connsiteY389" fmla="*/ 3287233 h 3769466"/>
              <a:gd name="connsiteX390" fmla="*/ 2166227 w 2385355"/>
              <a:gd name="connsiteY390" fmla="*/ 3287233 h 3769466"/>
              <a:gd name="connsiteX391" fmla="*/ 2155895 w 2385355"/>
              <a:gd name="connsiteY391" fmla="*/ 3292429 h 3769466"/>
              <a:gd name="connsiteX392" fmla="*/ 2135230 w 2385355"/>
              <a:gd name="connsiteY392" fmla="*/ 3282036 h 3769466"/>
              <a:gd name="connsiteX393" fmla="*/ 2130064 w 2385355"/>
              <a:gd name="connsiteY393" fmla="*/ 3266447 h 3769466"/>
              <a:gd name="connsiteX394" fmla="*/ 2135230 w 2385355"/>
              <a:gd name="connsiteY394" fmla="*/ 3256054 h 3769466"/>
              <a:gd name="connsiteX395" fmla="*/ 2155895 w 2385355"/>
              <a:gd name="connsiteY395" fmla="*/ 3245661 h 3769466"/>
              <a:gd name="connsiteX396" fmla="*/ 2166227 w 2385355"/>
              <a:gd name="connsiteY396" fmla="*/ 3245661 h 3769466"/>
              <a:gd name="connsiteX397" fmla="*/ 2202390 w 2385355"/>
              <a:gd name="connsiteY397" fmla="*/ 3250857 h 3769466"/>
              <a:gd name="connsiteX398" fmla="*/ 2217889 w 2385355"/>
              <a:gd name="connsiteY398" fmla="*/ 3245661 h 3769466"/>
              <a:gd name="connsiteX399" fmla="*/ 2259218 w 2385355"/>
              <a:gd name="connsiteY399" fmla="*/ 3209285 h 3769466"/>
              <a:gd name="connsiteX400" fmla="*/ 2269551 w 2385355"/>
              <a:gd name="connsiteY400" fmla="*/ 3193695 h 3769466"/>
              <a:gd name="connsiteX401" fmla="*/ 2285049 w 2385355"/>
              <a:gd name="connsiteY401" fmla="*/ 3188499 h 3769466"/>
              <a:gd name="connsiteX402" fmla="*/ 2138948 w 2385355"/>
              <a:gd name="connsiteY402" fmla="*/ 3038185 h 3769466"/>
              <a:gd name="connsiteX403" fmla="*/ 2155092 w 2385355"/>
              <a:gd name="connsiteY403" fmla="*/ 3038835 h 3769466"/>
              <a:gd name="connsiteX404" fmla="*/ 2232585 w 2385355"/>
              <a:gd name="connsiteY404" fmla="*/ 3163670 h 3769466"/>
              <a:gd name="connsiteX405" fmla="*/ 2149926 w 2385355"/>
              <a:gd name="connsiteY405" fmla="*/ 3210484 h 3769466"/>
              <a:gd name="connsiteX406" fmla="*/ 2155092 w 2385355"/>
              <a:gd name="connsiteY406" fmla="*/ 3163670 h 3769466"/>
              <a:gd name="connsiteX407" fmla="*/ 2175757 w 2385355"/>
              <a:gd name="connsiteY407" fmla="*/ 3179275 h 3769466"/>
              <a:gd name="connsiteX408" fmla="*/ 2170591 w 2385355"/>
              <a:gd name="connsiteY408" fmla="*/ 3184476 h 3769466"/>
              <a:gd name="connsiteX409" fmla="*/ 2170591 w 2385355"/>
              <a:gd name="connsiteY409" fmla="*/ 3194879 h 3769466"/>
              <a:gd name="connsiteX410" fmla="*/ 2186089 w 2385355"/>
              <a:gd name="connsiteY410" fmla="*/ 3200081 h 3769466"/>
              <a:gd name="connsiteX411" fmla="*/ 2211920 w 2385355"/>
              <a:gd name="connsiteY411" fmla="*/ 3163670 h 3769466"/>
              <a:gd name="connsiteX412" fmla="*/ 2155092 w 2385355"/>
              <a:gd name="connsiteY412" fmla="*/ 3122059 h 3769466"/>
              <a:gd name="connsiteX413" fmla="*/ 2134428 w 2385355"/>
              <a:gd name="connsiteY413" fmla="*/ 3106454 h 3769466"/>
              <a:gd name="connsiteX414" fmla="*/ 2134428 w 2385355"/>
              <a:gd name="connsiteY414" fmla="*/ 3049238 h 3769466"/>
              <a:gd name="connsiteX415" fmla="*/ 2138948 w 2385355"/>
              <a:gd name="connsiteY415" fmla="*/ 3038185 h 3769466"/>
              <a:gd name="connsiteX416" fmla="*/ 246600 w 2385355"/>
              <a:gd name="connsiteY416" fmla="*/ 3029250 h 3769466"/>
              <a:gd name="connsiteX417" fmla="*/ 267264 w 2385355"/>
              <a:gd name="connsiteY417" fmla="*/ 3044792 h 3769466"/>
              <a:gd name="connsiteX418" fmla="*/ 267264 w 2385355"/>
              <a:gd name="connsiteY418" fmla="*/ 3106958 h 3769466"/>
              <a:gd name="connsiteX419" fmla="*/ 246600 w 2385355"/>
              <a:gd name="connsiteY419" fmla="*/ 3127680 h 3769466"/>
              <a:gd name="connsiteX420" fmla="*/ 194938 w 2385355"/>
              <a:gd name="connsiteY420" fmla="*/ 3163943 h 3769466"/>
              <a:gd name="connsiteX421" fmla="*/ 215603 w 2385355"/>
              <a:gd name="connsiteY421" fmla="*/ 3200207 h 3769466"/>
              <a:gd name="connsiteX422" fmla="*/ 231101 w 2385355"/>
              <a:gd name="connsiteY422" fmla="*/ 3195026 h 3769466"/>
              <a:gd name="connsiteX423" fmla="*/ 231101 w 2385355"/>
              <a:gd name="connsiteY423" fmla="*/ 3184665 h 3769466"/>
              <a:gd name="connsiteX424" fmla="*/ 225935 w 2385355"/>
              <a:gd name="connsiteY424" fmla="*/ 3174304 h 3769466"/>
              <a:gd name="connsiteX425" fmla="*/ 241434 w 2385355"/>
              <a:gd name="connsiteY425" fmla="*/ 3158763 h 3769466"/>
              <a:gd name="connsiteX426" fmla="*/ 251766 w 2385355"/>
              <a:gd name="connsiteY426" fmla="*/ 3210568 h 3769466"/>
              <a:gd name="connsiteX427" fmla="*/ 169107 w 2385355"/>
              <a:gd name="connsiteY427" fmla="*/ 3163943 h 3769466"/>
              <a:gd name="connsiteX428" fmla="*/ 205270 w 2385355"/>
              <a:gd name="connsiteY428" fmla="*/ 3081055 h 3769466"/>
              <a:gd name="connsiteX429" fmla="*/ 246600 w 2385355"/>
              <a:gd name="connsiteY429" fmla="*/ 3029250 h 3769466"/>
              <a:gd name="connsiteX430" fmla="*/ 137874 w 2385355"/>
              <a:gd name="connsiteY430" fmla="*/ 2977068 h 3769466"/>
              <a:gd name="connsiteX431" fmla="*/ 175652 w 2385355"/>
              <a:gd name="connsiteY431" fmla="*/ 3033634 h 3769466"/>
              <a:gd name="connsiteX432" fmla="*/ 144387 w 2385355"/>
              <a:gd name="connsiteY432" fmla="*/ 3111656 h 3769466"/>
              <a:gd name="connsiteX433" fmla="*/ 102701 w 2385355"/>
              <a:gd name="connsiteY433" fmla="*/ 3158470 h 3769466"/>
              <a:gd name="connsiteX434" fmla="*/ 81858 w 2385355"/>
              <a:gd name="connsiteY434" fmla="*/ 3142865 h 3769466"/>
              <a:gd name="connsiteX435" fmla="*/ 81858 w 2385355"/>
              <a:gd name="connsiteY435" fmla="*/ 3090850 h 3769466"/>
              <a:gd name="connsiteX436" fmla="*/ 102701 w 2385355"/>
              <a:gd name="connsiteY436" fmla="*/ 3070044 h 3769466"/>
              <a:gd name="connsiteX437" fmla="*/ 154809 w 2385355"/>
              <a:gd name="connsiteY437" fmla="*/ 3028433 h 3769466"/>
              <a:gd name="connsiteX438" fmla="*/ 128755 w 2385355"/>
              <a:gd name="connsiteY438" fmla="*/ 3002425 h 3769466"/>
              <a:gd name="connsiteX439" fmla="*/ 113123 w 2385355"/>
              <a:gd name="connsiteY439" fmla="*/ 3007627 h 3769466"/>
              <a:gd name="connsiteX440" fmla="*/ 113123 w 2385355"/>
              <a:gd name="connsiteY440" fmla="*/ 3018030 h 3769466"/>
              <a:gd name="connsiteX441" fmla="*/ 118333 w 2385355"/>
              <a:gd name="connsiteY441" fmla="*/ 3038836 h 3769466"/>
              <a:gd name="connsiteX442" fmla="*/ 102701 w 2385355"/>
              <a:gd name="connsiteY442" fmla="*/ 3038836 h 3769466"/>
              <a:gd name="connsiteX443" fmla="*/ 92279 w 2385355"/>
              <a:gd name="connsiteY443" fmla="*/ 2986821 h 3769466"/>
              <a:gd name="connsiteX444" fmla="*/ 137874 w 2385355"/>
              <a:gd name="connsiteY444" fmla="*/ 2977068 h 3769466"/>
              <a:gd name="connsiteX445" fmla="*/ 2284207 w 2385355"/>
              <a:gd name="connsiteY445" fmla="*/ 2976907 h 3769466"/>
              <a:gd name="connsiteX446" fmla="*/ 2314745 w 2385355"/>
              <a:gd name="connsiteY446" fmla="*/ 3013222 h 3769466"/>
              <a:gd name="connsiteX447" fmla="*/ 2304565 w 2385355"/>
              <a:gd name="connsiteY447" fmla="*/ 3044349 h 3769466"/>
              <a:gd name="connsiteX448" fmla="*/ 2284207 w 2385355"/>
              <a:gd name="connsiteY448" fmla="*/ 3039161 h 3769466"/>
              <a:gd name="connsiteX449" fmla="*/ 2289297 w 2385355"/>
              <a:gd name="connsiteY449" fmla="*/ 3018410 h 3769466"/>
              <a:gd name="connsiteX450" fmla="*/ 2289297 w 2385355"/>
              <a:gd name="connsiteY450" fmla="*/ 3008034 h 3769466"/>
              <a:gd name="connsiteX451" fmla="*/ 2274028 w 2385355"/>
              <a:gd name="connsiteY451" fmla="*/ 2997659 h 3769466"/>
              <a:gd name="connsiteX452" fmla="*/ 2248580 w 2385355"/>
              <a:gd name="connsiteY452" fmla="*/ 3028786 h 3769466"/>
              <a:gd name="connsiteX453" fmla="*/ 2299476 w 2385355"/>
              <a:gd name="connsiteY453" fmla="*/ 3075477 h 3769466"/>
              <a:gd name="connsiteX454" fmla="*/ 2319834 w 2385355"/>
              <a:gd name="connsiteY454" fmla="*/ 3096228 h 3769466"/>
              <a:gd name="connsiteX455" fmla="*/ 2319834 w 2385355"/>
              <a:gd name="connsiteY455" fmla="*/ 3142919 h 3769466"/>
              <a:gd name="connsiteX456" fmla="*/ 2299476 w 2385355"/>
              <a:gd name="connsiteY456" fmla="*/ 3158482 h 3769466"/>
              <a:gd name="connsiteX457" fmla="*/ 2253669 w 2385355"/>
              <a:gd name="connsiteY457" fmla="*/ 3111792 h 3769466"/>
              <a:gd name="connsiteX458" fmla="*/ 2228221 w 2385355"/>
              <a:gd name="connsiteY458" fmla="*/ 3033974 h 3769466"/>
              <a:gd name="connsiteX459" fmla="*/ 2284207 w 2385355"/>
              <a:gd name="connsiteY459" fmla="*/ 2976907 h 3769466"/>
              <a:gd name="connsiteX460" fmla="*/ 2186892 w 2385355"/>
              <a:gd name="connsiteY460" fmla="*/ 2832119 h 3769466"/>
              <a:gd name="connsiteX461" fmla="*/ 2192058 w 2385355"/>
              <a:gd name="connsiteY461" fmla="*/ 2842512 h 3769466"/>
              <a:gd name="connsiteX462" fmla="*/ 2207557 w 2385355"/>
              <a:gd name="connsiteY462" fmla="*/ 2873691 h 3769466"/>
              <a:gd name="connsiteX463" fmla="*/ 2279883 w 2385355"/>
              <a:gd name="connsiteY463" fmla="*/ 2899674 h 3769466"/>
              <a:gd name="connsiteX464" fmla="*/ 2295381 w 2385355"/>
              <a:gd name="connsiteY464" fmla="*/ 2899674 h 3769466"/>
              <a:gd name="connsiteX465" fmla="*/ 2321212 w 2385355"/>
              <a:gd name="connsiteY465" fmla="*/ 2899674 h 3769466"/>
              <a:gd name="connsiteX466" fmla="*/ 2321212 w 2385355"/>
              <a:gd name="connsiteY466" fmla="*/ 2936050 h 3769466"/>
              <a:gd name="connsiteX467" fmla="*/ 2295381 w 2385355"/>
              <a:gd name="connsiteY467" fmla="*/ 2936050 h 3769466"/>
              <a:gd name="connsiteX468" fmla="*/ 2279883 w 2385355"/>
              <a:gd name="connsiteY468" fmla="*/ 2936050 h 3769466"/>
              <a:gd name="connsiteX469" fmla="*/ 2207557 w 2385355"/>
              <a:gd name="connsiteY469" fmla="*/ 2967229 h 3769466"/>
              <a:gd name="connsiteX470" fmla="*/ 2192058 w 2385355"/>
              <a:gd name="connsiteY470" fmla="*/ 2998408 h 3769466"/>
              <a:gd name="connsiteX471" fmla="*/ 2186892 w 2385355"/>
              <a:gd name="connsiteY471" fmla="*/ 3008801 h 3769466"/>
              <a:gd name="connsiteX472" fmla="*/ 2135230 w 2385355"/>
              <a:gd name="connsiteY472" fmla="*/ 2941246 h 3769466"/>
              <a:gd name="connsiteX473" fmla="*/ 2135230 w 2385355"/>
              <a:gd name="connsiteY473" fmla="*/ 2894478 h 3769466"/>
              <a:gd name="connsiteX474" fmla="*/ 2186892 w 2385355"/>
              <a:gd name="connsiteY474" fmla="*/ 2832119 h 3769466"/>
              <a:gd name="connsiteX475" fmla="*/ 216349 w 2385355"/>
              <a:gd name="connsiteY475" fmla="*/ 2832119 h 3769466"/>
              <a:gd name="connsiteX476" fmla="*/ 237244 w 2385355"/>
              <a:gd name="connsiteY476" fmla="*/ 2847708 h 3769466"/>
              <a:gd name="connsiteX477" fmla="*/ 268585 w 2385355"/>
              <a:gd name="connsiteY477" fmla="*/ 2894477 h 3769466"/>
              <a:gd name="connsiteX478" fmla="*/ 268585 w 2385355"/>
              <a:gd name="connsiteY478" fmla="*/ 2941246 h 3769466"/>
              <a:gd name="connsiteX479" fmla="*/ 237244 w 2385355"/>
              <a:gd name="connsiteY479" fmla="*/ 2993211 h 3769466"/>
              <a:gd name="connsiteX480" fmla="*/ 221573 w 2385355"/>
              <a:gd name="connsiteY480" fmla="*/ 3003604 h 3769466"/>
              <a:gd name="connsiteX481" fmla="*/ 211126 w 2385355"/>
              <a:gd name="connsiteY481" fmla="*/ 2998408 h 3769466"/>
              <a:gd name="connsiteX482" fmla="*/ 122325 w 2385355"/>
              <a:gd name="connsiteY482" fmla="*/ 2936049 h 3769466"/>
              <a:gd name="connsiteX483" fmla="*/ 106655 w 2385355"/>
              <a:gd name="connsiteY483" fmla="*/ 2936049 h 3769466"/>
              <a:gd name="connsiteX484" fmla="*/ 80537 w 2385355"/>
              <a:gd name="connsiteY484" fmla="*/ 2936049 h 3769466"/>
              <a:gd name="connsiteX485" fmla="*/ 80537 w 2385355"/>
              <a:gd name="connsiteY485" fmla="*/ 2899674 h 3769466"/>
              <a:gd name="connsiteX486" fmla="*/ 106655 w 2385355"/>
              <a:gd name="connsiteY486" fmla="*/ 2904870 h 3769466"/>
              <a:gd name="connsiteX487" fmla="*/ 122325 w 2385355"/>
              <a:gd name="connsiteY487" fmla="*/ 2904870 h 3769466"/>
              <a:gd name="connsiteX488" fmla="*/ 195455 w 2385355"/>
              <a:gd name="connsiteY488" fmla="*/ 2873691 h 3769466"/>
              <a:gd name="connsiteX489" fmla="*/ 205902 w 2385355"/>
              <a:gd name="connsiteY489" fmla="*/ 2842512 h 3769466"/>
              <a:gd name="connsiteX490" fmla="*/ 216349 w 2385355"/>
              <a:gd name="connsiteY490" fmla="*/ 2832119 h 3769466"/>
              <a:gd name="connsiteX491" fmla="*/ 85215 w 2385355"/>
              <a:gd name="connsiteY491" fmla="*/ 2686897 h 3769466"/>
              <a:gd name="connsiteX492" fmla="*/ 101718 w 2385355"/>
              <a:gd name="connsiteY492" fmla="*/ 2687540 h 3769466"/>
              <a:gd name="connsiteX493" fmla="*/ 143965 w 2385355"/>
              <a:gd name="connsiteY493" fmla="*/ 2728705 h 3769466"/>
              <a:gd name="connsiteX494" fmla="*/ 175651 w 2385355"/>
              <a:gd name="connsiteY494" fmla="*/ 2816179 h 3769466"/>
              <a:gd name="connsiteX495" fmla="*/ 91156 w 2385355"/>
              <a:gd name="connsiteY495" fmla="*/ 2852198 h 3769466"/>
              <a:gd name="connsiteX496" fmla="*/ 96437 w 2385355"/>
              <a:gd name="connsiteY496" fmla="*/ 2800742 h 3769466"/>
              <a:gd name="connsiteX497" fmla="*/ 117560 w 2385355"/>
              <a:gd name="connsiteY497" fmla="*/ 2800742 h 3769466"/>
              <a:gd name="connsiteX498" fmla="*/ 112280 w 2385355"/>
              <a:gd name="connsiteY498" fmla="*/ 2821324 h 3769466"/>
              <a:gd name="connsiteX499" fmla="*/ 112280 w 2385355"/>
              <a:gd name="connsiteY499" fmla="*/ 2831615 h 3769466"/>
              <a:gd name="connsiteX500" fmla="*/ 128122 w 2385355"/>
              <a:gd name="connsiteY500" fmla="*/ 2836761 h 3769466"/>
              <a:gd name="connsiteX501" fmla="*/ 154527 w 2385355"/>
              <a:gd name="connsiteY501" fmla="*/ 2811033 h 3769466"/>
              <a:gd name="connsiteX502" fmla="*/ 101718 w 2385355"/>
              <a:gd name="connsiteY502" fmla="*/ 2769869 h 3769466"/>
              <a:gd name="connsiteX503" fmla="*/ 80594 w 2385355"/>
              <a:gd name="connsiteY503" fmla="*/ 2749287 h 3769466"/>
              <a:gd name="connsiteX504" fmla="*/ 80594 w 2385355"/>
              <a:gd name="connsiteY504" fmla="*/ 2697831 h 3769466"/>
              <a:gd name="connsiteX505" fmla="*/ 85215 w 2385355"/>
              <a:gd name="connsiteY505" fmla="*/ 2686897 h 3769466"/>
              <a:gd name="connsiteX506" fmla="*/ 2299170 w 2385355"/>
              <a:gd name="connsiteY506" fmla="*/ 2686778 h 3769466"/>
              <a:gd name="connsiteX507" fmla="*/ 2319835 w 2385355"/>
              <a:gd name="connsiteY507" fmla="*/ 2702276 h 3769466"/>
              <a:gd name="connsiteX508" fmla="*/ 2319835 w 2385355"/>
              <a:gd name="connsiteY508" fmla="*/ 2748772 h 3769466"/>
              <a:gd name="connsiteX509" fmla="*/ 2299170 w 2385355"/>
              <a:gd name="connsiteY509" fmla="*/ 2764270 h 3769466"/>
              <a:gd name="connsiteX510" fmla="*/ 2247509 w 2385355"/>
              <a:gd name="connsiteY510" fmla="*/ 2810766 h 3769466"/>
              <a:gd name="connsiteX511" fmla="*/ 2273339 w 2385355"/>
              <a:gd name="connsiteY511" fmla="*/ 2836596 h 3769466"/>
              <a:gd name="connsiteX512" fmla="*/ 2288838 w 2385355"/>
              <a:gd name="connsiteY512" fmla="*/ 2831430 h 3769466"/>
              <a:gd name="connsiteX513" fmla="*/ 2288838 w 2385355"/>
              <a:gd name="connsiteY513" fmla="*/ 2821098 h 3769466"/>
              <a:gd name="connsiteX514" fmla="*/ 2283672 w 2385355"/>
              <a:gd name="connsiteY514" fmla="*/ 2800433 h 3769466"/>
              <a:gd name="connsiteX515" fmla="*/ 2304336 w 2385355"/>
              <a:gd name="connsiteY515" fmla="*/ 2800433 h 3769466"/>
              <a:gd name="connsiteX516" fmla="*/ 2304336 w 2385355"/>
              <a:gd name="connsiteY516" fmla="*/ 2852095 h 3769466"/>
              <a:gd name="connsiteX517" fmla="*/ 2226844 w 2385355"/>
              <a:gd name="connsiteY517" fmla="*/ 2810766 h 3769466"/>
              <a:gd name="connsiteX518" fmla="*/ 2252675 w 2385355"/>
              <a:gd name="connsiteY518" fmla="*/ 2733273 h 3769466"/>
              <a:gd name="connsiteX519" fmla="*/ 2299170 w 2385355"/>
              <a:gd name="connsiteY519" fmla="*/ 2686778 h 3769466"/>
              <a:gd name="connsiteX520" fmla="*/ 2171270 w 2385355"/>
              <a:gd name="connsiteY520" fmla="*/ 2626706 h 3769466"/>
              <a:gd name="connsiteX521" fmla="*/ 2231821 w 2385355"/>
              <a:gd name="connsiteY521" fmla="*/ 2688211 h 3769466"/>
              <a:gd name="connsiteX522" fmla="*/ 2154931 w 2385355"/>
              <a:gd name="connsiteY522" fmla="*/ 2811704 h 3769466"/>
              <a:gd name="connsiteX523" fmla="*/ 2134428 w 2385355"/>
              <a:gd name="connsiteY523" fmla="*/ 2796268 h 3769466"/>
              <a:gd name="connsiteX524" fmla="*/ 2134428 w 2385355"/>
              <a:gd name="connsiteY524" fmla="*/ 2739667 h 3769466"/>
              <a:gd name="connsiteX525" fmla="*/ 2154931 w 2385355"/>
              <a:gd name="connsiteY525" fmla="*/ 2724230 h 3769466"/>
              <a:gd name="connsiteX526" fmla="*/ 2211317 w 2385355"/>
              <a:gd name="connsiteY526" fmla="*/ 2683066 h 3769466"/>
              <a:gd name="connsiteX527" fmla="*/ 2185687 w 2385355"/>
              <a:gd name="connsiteY527" fmla="*/ 2647047 h 3769466"/>
              <a:gd name="connsiteX528" fmla="*/ 2170309 w 2385355"/>
              <a:gd name="connsiteY528" fmla="*/ 2652193 h 3769466"/>
              <a:gd name="connsiteX529" fmla="*/ 2170309 w 2385355"/>
              <a:gd name="connsiteY529" fmla="*/ 2662484 h 3769466"/>
              <a:gd name="connsiteX530" fmla="*/ 2175435 w 2385355"/>
              <a:gd name="connsiteY530" fmla="*/ 2672775 h 3769466"/>
              <a:gd name="connsiteX531" fmla="*/ 2160057 w 2385355"/>
              <a:gd name="connsiteY531" fmla="*/ 2688211 h 3769466"/>
              <a:gd name="connsiteX532" fmla="*/ 2149805 w 2385355"/>
              <a:gd name="connsiteY532" fmla="*/ 2636756 h 3769466"/>
              <a:gd name="connsiteX533" fmla="*/ 2171270 w 2385355"/>
              <a:gd name="connsiteY533" fmla="*/ 2626706 h 3769466"/>
              <a:gd name="connsiteX534" fmla="*/ 233039 w 2385355"/>
              <a:gd name="connsiteY534" fmla="*/ 2625865 h 3769466"/>
              <a:gd name="connsiteX535" fmla="*/ 251766 w 2385355"/>
              <a:gd name="connsiteY535" fmla="*/ 2636677 h 3769466"/>
              <a:gd name="connsiteX536" fmla="*/ 241434 w 2385355"/>
              <a:gd name="connsiteY536" fmla="*/ 2687937 h 3769466"/>
              <a:gd name="connsiteX537" fmla="*/ 225936 w 2385355"/>
              <a:gd name="connsiteY537" fmla="*/ 2672559 h 3769466"/>
              <a:gd name="connsiteX538" fmla="*/ 231102 w 2385355"/>
              <a:gd name="connsiteY538" fmla="*/ 2662307 h 3769466"/>
              <a:gd name="connsiteX539" fmla="*/ 231102 w 2385355"/>
              <a:gd name="connsiteY539" fmla="*/ 2652055 h 3769466"/>
              <a:gd name="connsiteX540" fmla="*/ 215603 w 2385355"/>
              <a:gd name="connsiteY540" fmla="*/ 2646929 h 3769466"/>
              <a:gd name="connsiteX541" fmla="*/ 194939 w 2385355"/>
              <a:gd name="connsiteY541" fmla="*/ 2677685 h 3769466"/>
              <a:gd name="connsiteX542" fmla="*/ 246600 w 2385355"/>
              <a:gd name="connsiteY542" fmla="*/ 2718693 h 3769466"/>
              <a:gd name="connsiteX543" fmla="*/ 267265 w 2385355"/>
              <a:gd name="connsiteY543" fmla="*/ 2739197 h 3769466"/>
              <a:gd name="connsiteX544" fmla="*/ 267265 w 2385355"/>
              <a:gd name="connsiteY544" fmla="*/ 2800708 h 3769466"/>
              <a:gd name="connsiteX545" fmla="*/ 246600 w 2385355"/>
              <a:gd name="connsiteY545" fmla="*/ 2810960 h 3769466"/>
              <a:gd name="connsiteX546" fmla="*/ 205271 w 2385355"/>
              <a:gd name="connsiteY546" fmla="*/ 2764827 h 3769466"/>
              <a:gd name="connsiteX547" fmla="*/ 169108 w 2385355"/>
              <a:gd name="connsiteY547" fmla="*/ 2682811 h 3769466"/>
              <a:gd name="connsiteX548" fmla="*/ 233039 w 2385355"/>
              <a:gd name="connsiteY548" fmla="*/ 2625865 h 3769466"/>
              <a:gd name="connsiteX549" fmla="*/ 117102 w 2385355"/>
              <a:gd name="connsiteY549" fmla="*/ 2500715 h 3769466"/>
              <a:gd name="connsiteX550" fmla="*/ 132773 w 2385355"/>
              <a:gd name="connsiteY550" fmla="*/ 2506516 h 3769466"/>
              <a:gd name="connsiteX551" fmla="*/ 137996 w 2385355"/>
              <a:gd name="connsiteY551" fmla="*/ 2516827 h 3769466"/>
              <a:gd name="connsiteX552" fmla="*/ 185008 w 2385355"/>
              <a:gd name="connsiteY552" fmla="*/ 2558073 h 3769466"/>
              <a:gd name="connsiteX553" fmla="*/ 200679 w 2385355"/>
              <a:gd name="connsiteY553" fmla="*/ 2563229 h 3769466"/>
              <a:gd name="connsiteX554" fmla="*/ 237244 w 2385355"/>
              <a:gd name="connsiteY554" fmla="*/ 2558073 h 3769466"/>
              <a:gd name="connsiteX555" fmla="*/ 247691 w 2385355"/>
              <a:gd name="connsiteY555" fmla="*/ 2552917 h 3769466"/>
              <a:gd name="connsiteX556" fmla="*/ 268585 w 2385355"/>
              <a:gd name="connsiteY556" fmla="*/ 2563229 h 3769466"/>
              <a:gd name="connsiteX557" fmla="*/ 273809 w 2385355"/>
              <a:gd name="connsiteY557" fmla="*/ 2578696 h 3769466"/>
              <a:gd name="connsiteX558" fmla="*/ 268585 w 2385355"/>
              <a:gd name="connsiteY558" fmla="*/ 2589007 h 3769466"/>
              <a:gd name="connsiteX559" fmla="*/ 247691 w 2385355"/>
              <a:gd name="connsiteY559" fmla="*/ 2599319 h 3769466"/>
              <a:gd name="connsiteX560" fmla="*/ 237244 w 2385355"/>
              <a:gd name="connsiteY560" fmla="*/ 2594163 h 3769466"/>
              <a:gd name="connsiteX561" fmla="*/ 200679 w 2385355"/>
              <a:gd name="connsiteY561" fmla="*/ 2594163 h 3769466"/>
              <a:gd name="connsiteX562" fmla="*/ 185008 w 2385355"/>
              <a:gd name="connsiteY562" fmla="*/ 2599319 h 3769466"/>
              <a:gd name="connsiteX563" fmla="*/ 143220 w 2385355"/>
              <a:gd name="connsiteY563" fmla="*/ 2635409 h 3769466"/>
              <a:gd name="connsiteX564" fmla="*/ 132773 w 2385355"/>
              <a:gd name="connsiteY564" fmla="*/ 2650876 h 3769466"/>
              <a:gd name="connsiteX565" fmla="*/ 80537 w 2385355"/>
              <a:gd name="connsiteY565" fmla="*/ 2625097 h 3769466"/>
              <a:gd name="connsiteX566" fmla="*/ 75314 w 2385355"/>
              <a:gd name="connsiteY566" fmla="*/ 2583852 h 3769466"/>
              <a:gd name="connsiteX567" fmla="*/ 101432 w 2385355"/>
              <a:gd name="connsiteY567" fmla="*/ 2506516 h 3769466"/>
              <a:gd name="connsiteX568" fmla="*/ 117102 w 2385355"/>
              <a:gd name="connsiteY568" fmla="*/ 2500715 h 3769466"/>
              <a:gd name="connsiteX569" fmla="*/ 2283112 w 2385355"/>
              <a:gd name="connsiteY569" fmla="*/ 2496974 h 3769466"/>
              <a:gd name="connsiteX570" fmla="*/ 2300548 w 2385355"/>
              <a:gd name="connsiteY570" fmla="*/ 2507239 h 3769466"/>
              <a:gd name="connsiteX571" fmla="*/ 2326379 w 2385355"/>
              <a:gd name="connsiteY571" fmla="*/ 2584225 h 3769466"/>
              <a:gd name="connsiteX572" fmla="*/ 2321213 w 2385355"/>
              <a:gd name="connsiteY572" fmla="*/ 2625284 h 3769466"/>
              <a:gd name="connsiteX573" fmla="*/ 2269551 w 2385355"/>
              <a:gd name="connsiteY573" fmla="*/ 2650946 h 3769466"/>
              <a:gd name="connsiteX574" fmla="*/ 2259219 w 2385355"/>
              <a:gd name="connsiteY574" fmla="*/ 2640681 h 3769466"/>
              <a:gd name="connsiteX575" fmla="*/ 2217889 w 2385355"/>
              <a:gd name="connsiteY575" fmla="*/ 2599622 h 3769466"/>
              <a:gd name="connsiteX576" fmla="*/ 2202391 w 2385355"/>
              <a:gd name="connsiteY576" fmla="*/ 2594489 h 3769466"/>
              <a:gd name="connsiteX577" fmla="*/ 2166228 w 2385355"/>
              <a:gd name="connsiteY577" fmla="*/ 2594489 h 3769466"/>
              <a:gd name="connsiteX578" fmla="*/ 2155895 w 2385355"/>
              <a:gd name="connsiteY578" fmla="*/ 2599622 h 3769466"/>
              <a:gd name="connsiteX579" fmla="*/ 2135231 w 2385355"/>
              <a:gd name="connsiteY579" fmla="*/ 2589357 h 3769466"/>
              <a:gd name="connsiteX580" fmla="*/ 2130065 w 2385355"/>
              <a:gd name="connsiteY580" fmla="*/ 2579092 h 3769466"/>
              <a:gd name="connsiteX581" fmla="*/ 2135231 w 2385355"/>
              <a:gd name="connsiteY581" fmla="*/ 2568827 h 3769466"/>
              <a:gd name="connsiteX582" fmla="*/ 2155895 w 2385355"/>
              <a:gd name="connsiteY582" fmla="*/ 2558563 h 3769466"/>
              <a:gd name="connsiteX583" fmla="*/ 2166228 w 2385355"/>
              <a:gd name="connsiteY583" fmla="*/ 2558563 h 3769466"/>
              <a:gd name="connsiteX584" fmla="*/ 2202391 w 2385355"/>
              <a:gd name="connsiteY584" fmla="*/ 2563695 h 3769466"/>
              <a:gd name="connsiteX585" fmla="*/ 2217889 w 2385355"/>
              <a:gd name="connsiteY585" fmla="*/ 2558563 h 3769466"/>
              <a:gd name="connsiteX586" fmla="*/ 2259219 w 2385355"/>
              <a:gd name="connsiteY586" fmla="*/ 2517504 h 3769466"/>
              <a:gd name="connsiteX587" fmla="*/ 2269551 w 2385355"/>
              <a:gd name="connsiteY587" fmla="*/ 2502107 h 3769466"/>
              <a:gd name="connsiteX588" fmla="*/ 2283112 w 2385355"/>
              <a:gd name="connsiteY588" fmla="*/ 2496974 h 3769466"/>
              <a:gd name="connsiteX589" fmla="*/ 2138987 w 2385355"/>
              <a:gd name="connsiteY589" fmla="*/ 2340142 h 3769466"/>
              <a:gd name="connsiteX590" fmla="*/ 2155270 w 2385355"/>
              <a:gd name="connsiteY590" fmla="*/ 2340789 h 3769466"/>
              <a:gd name="connsiteX591" fmla="*/ 2196957 w 2385355"/>
              <a:gd name="connsiteY591" fmla="*/ 2387414 h 3769466"/>
              <a:gd name="connsiteX592" fmla="*/ 2228221 w 2385355"/>
              <a:gd name="connsiteY592" fmla="*/ 2470302 h 3769466"/>
              <a:gd name="connsiteX593" fmla="*/ 2155270 w 2385355"/>
              <a:gd name="connsiteY593" fmla="*/ 2516926 h 3769466"/>
              <a:gd name="connsiteX594" fmla="*/ 2160481 w 2385355"/>
              <a:gd name="connsiteY594" fmla="*/ 2470302 h 3769466"/>
              <a:gd name="connsiteX595" fmla="*/ 2176113 w 2385355"/>
              <a:gd name="connsiteY595" fmla="*/ 2480663 h 3769466"/>
              <a:gd name="connsiteX596" fmla="*/ 2170903 w 2385355"/>
              <a:gd name="connsiteY596" fmla="*/ 2491024 h 3769466"/>
              <a:gd name="connsiteX597" fmla="*/ 2170903 w 2385355"/>
              <a:gd name="connsiteY597" fmla="*/ 2501385 h 3769466"/>
              <a:gd name="connsiteX598" fmla="*/ 2186535 w 2385355"/>
              <a:gd name="connsiteY598" fmla="*/ 2506565 h 3769466"/>
              <a:gd name="connsiteX599" fmla="*/ 2207378 w 2385355"/>
              <a:gd name="connsiteY599" fmla="*/ 2475482 h 3769466"/>
              <a:gd name="connsiteX600" fmla="*/ 2155270 w 2385355"/>
              <a:gd name="connsiteY600" fmla="*/ 2434038 h 3769466"/>
              <a:gd name="connsiteX601" fmla="*/ 2134427 w 2385355"/>
              <a:gd name="connsiteY601" fmla="*/ 2418497 h 3769466"/>
              <a:gd name="connsiteX602" fmla="*/ 2134427 w 2385355"/>
              <a:gd name="connsiteY602" fmla="*/ 2351150 h 3769466"/>
              <a:gd name="connsiteX603" fmla="*/ 2138987 w 2385355"/>
              <a:gd name="connsiteY603" fmla="*/ 2340142 h 3769466"/>
              <a:gd name="connsiteX604" fmla="*/ 262744 w 2385355"/>
              <a:gd name="connsiteY604" fmla="*/ 2340141 h 3769466"/>
              <a:gd name="connsiteX605" fmla="*/ 267264 w 2385355"/>
              <a:gd name="connsiteY605" fmla="*/ 2351150 h 3769466"/>
              <a:gd name="connsiteX606" fmla="*/ 267264 w 2385355"/>
              <a:gd name="connsiteY606" fmla="*/ 2413316 h 3769466"/>
              <a:gd name="connsiteX607" fmla="*/ 246600 w 2385355"/>
              <a:gd name="connsiteY607" fmla="*/ 2434038 h 3769466"/>
              <a:gd name="connsiteX608" fmla="*/ 194938 w 2385355"/>
              <a:gd name="connsiteY608" fmla="*/ 2475482 h 3769466"/>
              <a:gd name="connsiteX609" fmla="*/ 215603 w 2385355"/>
              <a:gd name="connsiteY609" fmla="*/ 2506565 h 3769466"/>
              <a:gd name="connsiteX610" fmla="*/ 231101 w 2385355"/>
              <a:gd name="connsiteY610" fmla="*/ 2501384 h 3769466"/>
              <a:gd name="connsiteX611" fmla="*/ 231101 w 2385355"/>
              <a:gd name="connsiteY611" fmla="*/ 2491023 h 3769466"/>
              <a:gd name="connsiteX612" fmla="*/ 225935 w 2385355"/>
              <a:gd name="connsiteY612" fmla="*/ 2480662 h 3769466"/>
              <a:gd name="connsiteX613" fmla="*/ 241434 w 2385355"/>
              <a:gd name="connsiteY613" fmla="*/ 2465121 h 3769466"/>
              <a:gd name="connsiteX614" fmla="*/ 246600 w 2385355"/>
              <a:gd name="connsiteY614" fmla="*/ 2516926 h 3769466"/>
              <a:gd name="connsiteX615" fmla="*/ 169107 w 2385355"/>
              <a:gd name="connsiteY615" fmla="*/ 2470301 h 3769466"/>
              <a:gd name="connsiteX616" fmla="*/ 200104 w 2385355"/>
              <a:gd name="connsiteY616" fmla="*/ 2387413 h 3769466"/>
              <a:gd name="connsiteX617" fmla="*/ 246600 w 2385355"/>
              <a:gd name="connsiteY617" fmla="*/ 2340789 h 3769466"/>
              <a:gd name="connsiteX618" fmla="*/ 262744 w 2385355"/>
              <a:gd name="connsiteY618" fmla="*/ 2340141 h 3769466"/>
              <a:gd name="connsiteX619" fmla="*/ 138039 w 2385355"/>
              <a:gd name="connsiteY619" fmla="*/ 2296162 h 3769466"/>
              <a:gd name="connsiteX620" fmla="*/ 174848 w 2385355"/>
              <a:gd name="connsiteY620" fmla="*/ 2341040 h 3769466"/>
              <a:gd name="connsiteX621" fmla="*/ 143851 w 2385355"/>
              <a:gd name="connsiteY621" fmla="*/ 2423103 h 3769466"/>
              <a:gd name="connsiteX622" fmla="*/ 102522 w 2385355"/>
              <a:gd name="connsiteY622" fmla="*/ 2469263 h 3769466"/>
              <a:gd name="connsiteX623" fmla="*/ 81857 w 2385355"/>
              <a:gd name="connsiteY623" fmla="*/ 2453876 h 3769466"/>
              <a:gd name="connsiteX624" fmla="*/ 81857 w 2385355"/>
              <a:gd name="connsiteY624" fmla="*/ 2402587 h 3769466"/>
              <a:gd name="connsiteX625" fmla="*/ 102522 w 2385355"/>
              <a:gd name="connsiteY625" fmla="*/ 2382071 h 3769466"/>
              <a:gd name="connsiteX626" fmla="*/ 154184 w 2385355"/>
              <a:gd name="connsiteY626" fmla="*/ 2341040 h 3769466"/>
              <a:gd name="connsiteX627" fmla="*/ 128353 w 2385355"/>
              <a:gd name="connsiteY627" fmla="*/ 2315395 h 3769466"/>
              <a:gd name="connsiteX628" fmla="*/ 112854 w 2385355"/>
              <a:gd name="connsiteY628" fmla="*/ 2320524 h 3769466"/>
              <a:gd name="connsiteX629" fmla="*/ 112854 w 2385355"/>
              <a:gd name="connsiteY629" fmla="*/ 2330782 h 3769466"/>
              <a:gd name="connsiteX630" fmla="*/ 118020 w 2385355"/>
              <a:gd name="connsiteY630" fmla="*/ 2351298 h 3769466"/>
              <a:gd name="connsiteX631" fmla="*/ 102522 w 2385355"/>
              <a:gd name="connsiteY631" fmla="*/ 2346169 h 3769466"/>
              <a:gd name="connsiteX632" fmla="*/ 97356 w 2385355"/>
              <a:gd name="connsiteY632" fmla="*/ 2305137 h 3769466"/>
              <a:gd name="connsiteX633" fmla="*/ 138039 w 2385355"/>
              <a:gd name="connsiteY633" fmla="*/ 2296162 h 3769466"/>
              <a:gd name="connsiteX634" fmla="*/ 2291697 w 2385355"/>
              <a:gd name="connsiteY634" fmla="*/ 2288571 h 3769466"/>
              <a:gd name="connsiteX635" fmla="*/ 2310674 w 2385355"/>
              <a:gd name="connsiteY635" fmla="*/ 2298742 h 3769466"/>
              <a:gd name="connsiteX636" fmla="*/ 2305439 w 2385355"/>
              <a:gd name="connsiteY636" fmla="*/ 2345238 h 3769466"/>
              <a:gd name="connsiteX637" fmla="*/ 2289733 w 2385355"/>
              <a:gd name="connsiteY637" fmla="*/ 2329739 h 3769466"/>
              <a:gd name="connsiteX638" fmla="*/ 2289733 w 2385355"/>
              <a:gd name="connsiteY638" fmla="*/ 2319407 h 3769466"/>
              <a:gd name="connsiteX639" fmla="*/ 2274028 w 2385355"/>
              <a:gd name="connsiteY639" fmla="*/ 2314241 h 3769466"/>
              <a:gd name="connsiteX640" fmla="*/ 2247853 w 2385355"/>
              <a:gd name="connsiteY640" fmla="*/ 2340072 h 3769466"/>
              <a:gd name="connsiteX641" fmla="*/ 2300203 w 2385355"/>
              <a:gd name="connsiteY641" fmla="*/ 2386567 h 3769466"/>
              <a:gd name="connsiteX642" fmla="*/ 2321144 w 2385355"/>
              <a:gd name="connsiteY642" fmla="*/ 2402066 h 3769466"/>
              <a:gd name="connsiteX643" fmla="*/ 2321144 w 2385355"/>
              <a:gd name="connsiteY643" fmla="*/ 2453727 h 3769466"/>
              <a:gd name="connsiteX644" fmla="*/ 2300203 w 2385355"/>
              <a:gd name="connsiteY644" fmla="*/ 2469226 h 3769466"/>
              <a:gd name="connsiteX645" fmla="*/ 2258323 w 2385355"/>
              <a:gd name="connsiteY645" fmla="*/ 2422730 h 3769466"/>
              <a:gd name="connsiteX646" fmla="*/ 2226913 w 2385355"/>
              <a:gd name="connsiteY646" fmla="*/ 2345238 h 3769466"/>
              <a:gd name="connsiteX647" fmla="*/ 2291697 w 2385355"/>
              <a:gd name="connsiteY647" fmla="*/ 2288571 h 3769466"/>
              <a:gd name="connsiteX648" fmla="*/ 2192058 w 2385355"/>
              <a:gd name="connsiteY648" fmla="*/ 2153268 h 3769466"/>
              <a:gd name="connsiteX649" fmla="*/ 2197224 w 2385355"/>
              <a:gd name="connsiteY649" fmla="*/ 2159744 h 3769466"/>
              <a:gd name="connsiteX650" fmla="*/ 2207557 w 2385355"/>
              <a:gd name="connsiteY650" fmla="*/ 2185647 h 3769466"/>
              <a:gd name="connsiteX651" fmla="*/ 2279883 w 2385355"/>
              <a:gd name="connsiteY651" fmla="*/ 2211549 h 3769466"/>
              <a:gd name="connsiteX652" fmla="*/ 2295381 w 2385355"/>
              <a:gd name="connsiteY652" fmla="*/ 2211549 h 3769466"/>
              <a:gd name="connsiteX653" fmla="*/ 2321212 w 2385355"/>
              <a:gd name="connsiteY653" fmla="*/ 2211549 h 3769466"/>
              <a:gd name="connsiteX654" fmla="*/ 2321212 w 2385355"/>
              <a:gd name="connsiteY654" fmla="*/ 2247813 h 3769466"/>
              <a:gd name="connsiteX655" fmla="*/ 2295381 w 2385355"/>
              <a:gd name="connsiteY655" fmla="*/ 2247813 h 3769466"/>
              <a:gd name="connsiteX656" fmla="*/ 2279883 w 2385355"/>
              <a:gd name="connsiteY656" fmla="*/ 2247813 h 3769466"/>
              <a:gd name="connsiteX657" fmla="*/ 2207557 w 2385355"/>
              <a:gd name="connsiteY657" fmla="*/ 2273715 h 3769466"/>
              <a:gd name="connsiteX658" fmla="*/ 2197224 w 2385355"/>
              <a:gd name="connsiteY658" fmla="*/ 2304798 h 3769466"/>
              <a:gd name="connsiteX659" fmla="*/ 2186892 w 2385355"/>
              <a:gd name="connsiteY659" fmla="*/ 2309979 h 3769466"/>
              <a:gd name="connsiteX660" fmla="*/ 2150729 w 2385355"/>
              <a:gd name="connsiteY660" fmla="*/ 2284076 h 3769466"/>
              <a:gd name="connsiteX661" fmla="*/ 2140396 w 2385355"/>
              <a:gd name="connsiteY661" fmla="*/ 2206369 h 3769466"/>
              <a:gd name="connsiteX662" fmla="*/ 2186892 w 2385355"/>
              <a:gd name="connsiteY662" fmla="*/ 2154564 h 3769466"/>
              <a:gd name="connsiteX663" fmla="*/ 2192058 w 2385355"/>
              <a:gd name="connsiteY663" fmla="*/ 2153268 h 3769466"/>
              <a:gd name="connsiteX664" fmla="*/ 221573 w 2385355"/>
              <a:gd name="connsiteY664" fmla="*/ 2149383 h 3769466"/>
              <a:gd name="connsiteX665" fmla="*/ 242467 w 2385355"/>
              <a:gd name="connsiteY665" fmla="*/ 2165003 h 3769466"/>
              <a:gd name="connsiteX666" fmla="*/ 268585 w 2385355"/>
              <a:gd name="connsiteY666" fmla="*/ 2211866 h 3769466"/>
              <a:gd name="connsiteX667" fmla="*/ 268585 w 2385355"/>
              <a:gd name="connsiteY667" fmla="*/ 2248314 h 3769466"/>
              <a:gd name="connsiteX668" fmla="*/ 232020 w 2385355"/>
              <a:gd name="connsiteY668" fmla="*/ 2300383 h 3769466"/>
              <a:gd name="connsiteX669" fmla="*/ 216349 w 2385355"/>
              <a:gd name="connsiteY669" fmla="*/ 2310797 h 3769466"/>
              <a:gd name="connsiteX670" fmla="*/ 205902 w 2385355"/>
              <a:gd name="connsiteY670" fmla="*/ 2305590 h 3769466"/>
              <a:gd name="connsiteX671" fmla="*/ 190232 w 2385355"/>
              <a:gd name="connsiteY671" fmla="*/ 2274348 h 3769466"/>
              <a:gd name="connsiteX672" fmla="*/ 122325 w 2385355"/>
              <a:gd name="connsiteY672" fmla="*/ 2243107 h 3769466"/>
              <a:gd name="connsiteX673" fmla="*/ 106655 w 2385355"/>
              <a:gd name="connsiteY673" fmla="*/ 2248314 h 3769466"/>
              <a:gd name="connsiteX674" fmla="*/ 80537 w 2385355"/>
              <a:gd name="connsiteY674" fmla="*/ 2243107 h 3769466"/>
              <a:gd name="connsiteX675" fmla="*/ 80537 w 2385355"/>
              <a:gd name="connsiteY675" fmla="*/ 2211866 h 3769466"/>
              <a:gd name="connsiteX676" fmla="*/ 106655 w 2385355"/>
              <a:gd name="connsiteY676" fmla="*/ 2211866 h 3769466"/>
              <a:gd name="connsiteX677" fmla="*/ 122325 w 2385355"/>
              <a:gd name="connsiteY677" fmla="*/ 2211866 h 3769466"/>
              <a:gd name="connsiteX678" fmla="*/ 153667 w 2385355"/>
              <a:gd name="connsiteY678" fmla="*/ 2211866 h 3769466"/>
              <a:gd name="connsiteX679" fmla="*/ 211126 w 2385355"/>
              <a:gd name="connsiteY679" fmla="*/ 2159796 h 3769466"/>
              <a:gd name="connsiteX680" fmla="*/ 221573 w 2385355"/>
              <a:gd name="connsiteY680" fmla="*/ 2149383 h 3769466"/>
              <a:gd name="connsiteX681" fmla="*/ 102522 w 2385355"/>
              <a:gd name="connsiteY681" fmla="*/ 1999701 h 3769466"/>
              <a:gd name="connsiteX682" fmla="*/ 149017 w 2385355"/>
              <a:gd name="connsiteY682" fmla="*/ 2041204 h 3769466"/>
              <a:gd name="connsiteX683" fmla="*/ 180014 w 2385355"/>
              <a:gd name="connsiteY683" fmla="*/ 2124210 h 3769466"/>
              <a:gd name="connsiteX684" fmla="*/ 97355 w 2385355"/>
              <a:gd name="connsiteY684" fmla="*/ 2160525 h 3769466"/>
              <a:gd name="connsiteX685" fmla="*/ 97355 w 2385355"/>
              <a:gd name="connsiteY685" fmla="*/ 2113834 h 3769466"/>
              <a:gd name="connsiteX686" fmla="*/ 118020 w 2385355"/>
              <a:gd name="connsiteY686" fmla="*/ 2113834 h 3769466"/>
              <a:gd name="connsiteX687" fmla="*/ 112854 w 2385355"/>
              <a:gd name="connsiteY687" fmla="*/ 2134585 h 3769466"/>
              <a:gd name="connsiteX688" fmla="*/ 112854 w 2385355"/>
              <a:gd name="connsiteY688" fmla="*/ 2144961 h 3769466"/>
              <a:gd name="connsiteX689" fmla="*/ 128352 w 2385355"/>
              <a:gd name="connsiteY689" fmla="*/ 2155337 h 3769466"/>
              <a:gd name="connsiteX690" fmla="*/ 154183 w 2385355"/>
              <a:gd name="connsiteY690" fmla="*/ 2124210 h 3769466"/>
              <a:gd name="connsiteX691" fmla="*/ 102522 w 2385355"/>
              <a:gd name="connsiteY691" fmla="*/ 2082707 h 3769466"/>
              <a:gd name="connsiteX692" fmla="*/ 81857 w 2385355"/>
              <a:gd name="connsiteY692" fmla="*/ 2061955 h 3769466"/>
              <a:gd name="connsiteX693" fmla="*/ 81857 w 2385355"/>
              <a:gd name="connsiteY693" fmla="*/ 2015265 h 3769466"/>
              <a:gd name="connsiteX694" fmla="*/ 102522 w 2385355"/>
              <a:gd name="connsiteY694" fmla="*/ 1999701 h 3769466"/>
              <a:gd name="connsiteX695" fmla="*/ 2299476 w 2385355"/>
              <a:gd name="connsiteY695" fmla="*/ 1999663 h 3769466"/>
              <a:gd name="connsiteX696" fmla="*/ 2319834 w 2385355"/>
              <a:gd name="connsiteY696" fmla="*/ 2015114 h 3769466"/>
              <a:gd name="connsiteX697" fmla="*/ 2319834 w 2385355"/>
              <a:gd name="connsiteY697" fmla="*/ 2061466 h 3769466"/>
              <a:gd name="connsiteX698" fmla="*/ 2299476 w 2385355"/>
              <a:gd name="connsiteY698" fmla="*/ 2082066 h 3769466"/>
              <a:gd name="connsiteX699" fmla="*/ 2248580 w 2385355"/>
              <a:gd name="connsiteY699" fmla="*/ 2123268 h 3769466"/>
              <a:gd name="connsiteX700" fmla="*/ 2274028 w 2385355"/>
              <a:gd name="connsiteY700" fmla="*/ 2154169 h 3769466"/>
              <a:gd name="connsiteX701" fmla="*/ 2289297 w 2385355"/>
              <a:gd name="connsiteY701" fmla="*/ 2149019 h 3769466"/>
              <a:gd name="connsiteX702" fmla="*/ 2289297 w 2385355"/>
              <a:gd name="connsiteY702" fmla="*/ 2133568 h 3769466"/>
              <a:gd name="connsiteX703" fmla="*/ 2284207 w 2385355"/>
              <a:gd name="connsiteY703" fmla="*/ 2112968 h 3769466"/>
              <a:gd name="connsiteX704" fmla="*/ 2304565 w 2385355"/>
              <a:gd name="connsiteY704" fmla="*/ 2107817 h 3769466"/>
              <a:gd name="connsiteX705" fmla="*/ 2304565 w 2385355"/>
              <a:gd name="connsiteY705" fmla="*/ 2164470 h 3769466"/>
              <a:gd name="connsiteX706" fmla="*/ 2233311 w 2385355"/>
              <a:gd name="connsiteY706" fmla="*/ 2123268 h 3769466"/>
              <a:gd name="connsiteX707" fmla="*/ 2263849 w 2385355"/>
              <a:gd name="connsiteY707" fmla="*/ 2046015 h 3769466"/>
              <a:gd name="connsiteX708" fmla="*/ 2299476 w 2385355"/>
              <a:gd name="connsiteY708" fmla="*/ 1999663 h 3769466"/>
              <a:gd name="connsiteX709" fmla="*/ 2170833 w 2385355"/>
              <a:gd name="connsiteY709" fmla="*/ 1947568 h 3769466"/>
              <a:gd name="connsiteX710" fmla="*/ 2232585 w 2385355"/>
              <a:gd name="connsiteY710" fmla="*/ 2004961 h 3769466"/>
              <a:gd name="connsiteX711" fmla="*/ 2196422 w 2385355"/>
              <a:gd name="connsiteY711" fmla="*/ 2087619 h 3769466"/>
              <a:gd name="connsiteX712" fmla="*/ 2155092 w 2385355"/>
              <a:gd name="connsiteY712" fmla="*/ 2128948 h 3769466"/>
              <a:gd name="connsiteX713" fmla="*/ 2134428 w 2385355"/>
              <a:gd name="connsiteY713" fmla="*/ 2113450 h 3769466"/>
              <a:gd name="connsiteX714" fmla="*/ 2134428 w 2385355"/>
              <a:gd name="connsiteY714" fmla="*/ 2061788 h 3769466"/>
              <a:gd name="connsiteX715" fmla="*/ 2155092 w 2385355"/>
              <a:gd name="connsiteY715" fmla="*/ 2041124 h 3769466"/>
              <a:gd name="connsiteX716" fmla="*/ 2211920 w 2385355"/>
              <a:gd name="connsiteY716" fmla="*/ 2004961 h 3769466"/>
              <a:gd name="connsiteX717" fmla="*/ 2186089 w 2385355"/>
              <a:gd name="connsiteY717" fmla="*/ 1968798 h 3769466"/>
              <a:gd name="connsiteX718" fmla="*/ 2170591 w 2385355"/>
              <a:gd name="connsiteY718" fmla="*/ 1973964 h 3769466"/>
              <a:gd name="connsiteX719" fmla="*/ 2170591 w 2385355"/>
              <a:gd name="connsiteY719" fmla="*/ 1984296 h 3769466"/>
              <a:gd name="connsiteX720" fmla="*/ 2175757 w 2385355"/>
              <a:gd name="connsiteY720" fmla="*/ 1994628 h 3769466"/>
              <a:gd name="connsiteX721" fmla="*/ 2160258 w 2385355"/>
              <a:gd name="connsiteY721" fmla="*/ 2010127 h 3769466"/>
              <a:gd name="connsiteX722" fmla="*/ 2149926 w 2385355"/>
              <a:gd name="connsiteY722" fmla="*/ 1958465 h 3769466"/>
              <a:gd name="connsiteX723" fmla="*/ 2170833 w 2385355"/>
              <a:gd name="connsiteY723" fmla="*/ 1947568 h 3769466"/>
              <a:gd name="connsiteX724" fmla="*/ 233039 w 2385355"/>
              <a:gd name="connsiteY724" fmla="*/ 1947529 h 3769466"/>
              <a:gd name="connsiteX725" fmla="*/ 251766 w 2385355"/>
              <a:gd name="connsiteY725" fmla="*/ 1958383 h 3769466"/>
              <a:gd name="connsiteX726" fmla="*/ 241434 w 2385355"/>
              <a:gd name="connsiteY726" fmla="*/ 2009838 h 3769466"/>
              <a:gd name="connsiteX727" fmla="*/ 225935 w 2385355"/>
              <a:gd name="connsiteY727" fmla="*/ 1994402 h 3769466"/>
              <a:gd name="connsiteX728" fmla="*/ 231101 w 2385355"/>
              <a:gd name="connsiteY728" fmla="*/ 1984110 h 3769466"/>
              <a:gd name="connsiteX729" fmla="*/ 231101 w 2385355"/>
              <a:gd name="connsiteY729" fmla="*/ 1973819 h 3769466"/>
              <a:gd name="connsiteX730" fmla="*/ 215603 w 2385355"/>
              <a:gd name="connsiteY730" fmla="*/ 1968674 h 3769466"/>
              <a:gd name="connsiteX731" fmla="*/ 194938 w 2385355"/>
              <a:gd name="connsiteY731" fmla="*/ 1999547 h 3769466"/>
              <a:gd name="connsiteX732" fmla="*/ 246600 w 2385355"/>
              <a:gd name="connsiteY732" fmla="*/ 2040711 h 3769466"/>
              <a:gd name="connsiteX733" fmla="*/ 267264 w 2385355"/>
              <a:gd name="connsiteY733" fmla="*/ 2056148 h 3769466"/>
              <a:gd name="connsiteX734" fmla="*/ 267264 w 2385355"/>
              <a:gd name="connsiteY734" fmla="*/ 2123040 h 3769466"/>
              <a:gd name="connsiteX735" fmla="*/ 246600 w 2385355"/>
              <a:gd name="connsiteY735" fmla="*/ 2133331 h 3769466"/>
              <a:gd name="connsiteX736" fmla="*/ 205270 w 2385355"/>
              <a:gd name="connsiteY736" fmla="*/ 2087021 h 3769466"/>
              <a:gd name="connsiteX737" fmla="*/ 169107 w 2385355"/>
              <a:gd name="connsiteY737" fmla="*/ 2004693 h 3769466"/>
              <a:gd name="connsiteX738" fmla="*/ 233039 w 2385355"/>
              <a:gd name="connsiteY738" fmla="*/ 1947529 h 3769466"/>
              <a:gd name="connsiteX739" fmla="*/ 119061 w 2385355"/>
              <a:gd name="connsiteY739" fmla="*/ 1823052 h 3769466"/>
              <a:gd name="connsiteX740" fmla="*/ 132772 w 2385355"/>
              <a:gd name="connsiteY740" fmla="*/ 1828274 h 3769466"/>
              <a:gd name="connsiteX741" fmla="*/ 143220 w 2385355"/>
              <a:gd name="connsiteY741" fmla="*/ 1843940 h 3769466"/>
              <a:gd name="connsiteX742" fmla="*/ 185008 w 2385355"/>
              <a:gd name="connsiteY742" fmla="*/ 1880492 h 3769466"/>
              <a:gd name="connsiteX743" fmla="*/ 200679 w 2385355"/>
              <a:gd name="connsiteY743" fmla="*/ 1885714 h 3769466"/>
              <a:gd name="connsiteX744" fmla="*/ 237244 w 2385355"/>
              <a:gd name="connsiteY744" fmla="*/ 1885714 h 3769466"/>
              <a:gd name="connsiteX745" fmla="*/ 247691 w 2385355"/>
              <a:gd name="connsiteY745" fmla="*/ 1875271 h 3769466"/>
              <a:gd name="connsiteX746" fmla="*/ 268585 w 2385355"/>
              <a:gd name="connsiteY746" fmla="*/ 1885714 h 3769466"/>
              <a:gd name="connsiteX747" fmla="*/ 273808 w 2385355"/>
              <a:gd name="connsiteY747" fmla="*/ 1901380 h 3769466"/>
              <a:gd name="connsiteX748" fmla="*/ 268585 w 2385355"/>
              <a:gd name="connsiteY748" fmla="*/ 1911823 h 3769466"/>
              <a:gd name="connsiteX749" fmla="*/ 247691 w 2385355"/>
              <a:gd name="connsiteY749" fmla="*/ 1922267 h 3769466"/>
              <a:gd name="connsiteX750" fmla="*/ 237244 w 2385355"/>
              <a:gd name="connsiteY750" fmla="*/ 1917045 h 3769466"/>
              <a:gd name="connsiteX751" fmla="*/ 200679 w 2385355"/>
              <a:gd name="connsiteY751" fmla="*/ 1917045 h 3769466"/>
              <a:gd name="connsiteX752" fmla="*/ 185008 w 2385355"/>
              <a:gd name="connsiteY752" fmla="*/ 1922267 h 3769466"/>
              <a:gd name="connsiteX753" fmla="*/ 143220 w 2385355"/>
              <a:gd name="connsiteY753" fmla="*/ 1953598 h 3769466"/>
              <a:gd name="connsiteX754" fmla="*/ 80537 w 2385355"/>
              <a:gd name="connsiteY754" fmla="*/ 1943154 h 3769466"/>
              <a:gd name="connsiteX755" fmla="*/ 75313 w 2385355"/>
              <a:gd name="connsiteY755" fmla="*/ 1906602 h 3769466"/>
              <a:gd name="connsiteX756" fmla="*/ 101431 w 2385355"/>
              <a:gd name="connsiteY756" fmla="*/ 1833496 h 3769466"/>
              <a:gd name="connsiteX757" fmla="*/ 119061 w 2385355"/>
              <a:gd name="connsiteY757" fmla="*/ 1823052 h 3769466"/>
              <a:gd name="connsiteX758" fmla="*/ 2285049 w 2385355"/>
              <a:gd name="connsiteY758" fmla="*/ 1822400 h 3769466"/>
              <a:gd name="connsiteX759" fmla="*/ 2300547 w 2385355"/>
              <a:gd name="connsiteY759" fmla="*/ 1828275 h 3769466"/>
              <a:gd name="connsiteX760" fmla="*/ 2326378 w 2385355"/>
              <a:gd name="connsiteY760" fmla="*/ 1906602 h 3769466"/>
              <a:gd name="connsiteX761" fmla="*/ 2321212 w 2385355"/>
              <a:gd name="connsiteY761" fmla="*/ 1943155 h 3769466"/>
              <a:gd name="connsiteX762" fmla="*/ 2269551 w 2385355"/>
              <a:gd name="connsiteY762" fmla="*/ 1969264 h 3769466"/>
              <a:gd name="connsiteX763" fmla="*/ 2259218 w 2385355"/>
              <a:gd name="connsiteY763" fmla="*/ 1958820 h 3769466"/>
              <a:gd name="connsiteX764" fmla="*/ 2217889 w 2385355"/>
              <a:gd name="connsiteY764" fmla="*/ 1922267 h 3769466"/>
              <a:gd name="connsiteX765" fmla="*/ 2202390 w 2385355"/>
              <a:gd name="connsiteY765" fmla="*/ 1917046 h 3769466"/>
              <a:gd name="connsiteX766" fmla="*/ 2166227 w 2385355"/>
              <a:gd name="connsiteY766" fmla="*/ 1917046 h 3769466"/>
              <a:gd name="connsiteX767" fmla="*/ 2155895 w 2385355"/>
              <a:gd name="connsiteY767" fmla="*/ 1922267 h 3769466"/>
              <a:gd name="connsiteX768" fmla="*/ 2135230 w 2385355"/>
              <a:gd name="connsiteY768" fmla="*/ 1911824 h 3769466"/>
              <a:gd name="connsiteX769" fmla="*/ 2130064 w 2385355"/>
              <a:gd name="connsiteY769" fmla="*/ 1901380 h 3769466"/>
              <a:gd name="connsiteX770" fmla="*/ 2135230 w 2385355"/>
              <a:gd name="connsiteY770" fmla="*/ 1885715 h 3769466"/>
              <a:gd name="connsiteX771" fmla="*/ 2155895 w 2385355"/>
              <a:gd name="connsiteY771" fmla="*/ 1875271 h 3769466"/>
              <a:gd name="connsiteX772" fmla="*/ 2166227 w 2385355"/>
              <a:gd name="connsiteY772" fmla="*/ 1880493 h 3769466"/>
              <a:gd name="connsiteX773" fmla="*/ 2202390 w 2385355"/>
              <a:gd name="connsiteY773" fmla="*/ 1885715 h 3769466"/>
              <a:gd name="connsiteX774" fmla="*/ 2217889 w 2385355"/>
              <a:gd name="connsiteY774" fmla="*/ 1880493 h 3769466"/>
              <a:gd name="connsiteX775" fmla="*/ 2259218 w 2385355"/>
              <a:gd name="connsiteY775" fmla="*/ 1838718 h 3769466"/>
              <a:gd name="connsiteX776" fmla="*/ 2269551 w 2385355"/>
              <a:gd name="connsiteY776" fmla="*/ 1828275 h 3769466"/>
              <a:gd name="connsiteX777" fmla="*/ 2285049 w 2385355"/>
              <a:gd name="connsiteY777" fmla="*/ 1822400 h 3769466"/>
              <a:gd name="connsiteX778" fmla="*/ 2155091 w 2385355"/>
              <a:gd name="connsiteY778" fmla="*/ 1663779 h 3769466"/>
              <a:gd name="connsiteX779" fmla="*/ 2201587 w 2385355"/>
              <a:gd name="connsiteY779" fmla="*/ 1715584 h 3769466"/>
              <a:gd name="connsiteX780" fmla="*/ 2227418 w 2385355"/>
              <a:gd name="connsiteY780" fmla="*/ 1798472 h 3769466"/>
              <a:gd name="connsiteX781" fmla="*/ 2149925 w 2385355"/>
              <a:gd name="connsiteY781" fmla="*/ 1839916 h 3769466"/>
              <a:gd name="connsiteX782" fmla="*/ 2160257 w 2385355"/>
              <a:gd name="connsiteY782" fmla="*/ 1788111 h 3769466"/>
              <a:gd name="connsiteX783" fmla="*/ 2175756 w 2385355"/>
              <a:gd name="connsiteY783" fmla="*/ 1803653 h 3769466"/>
              <a:gd name="connsiteX784" fmla="*/ 2170590 w 2385355"/>
              <a:gd name="connsiteY784" fmla="*/ 1814014 h 3769466"/>
              <a:gd name="connsiteX785" fmla="*/ 2170590 w 2385355"/>
              <a:gd name="connsiteY785" fmla="*/ 1824375 h 3769466"/>
              <a:gd name="connsiteX786" fmla="*/ 2186088 w 2385355"/>
              <a:gd name="connsiteY786" fmla="*/ 1829555 h 3769466"/>
              <a:gd name="connsiteX787" fmla="*/ 2206753 w 2385355"/>
              <a:gd name="connsiteY787" fmla="*/ 1798472 h 3769466"/>
              <a:gd name="connsiteX788" fmla="*/ 2155091 w 2385355"/>
              <a:gd name="connsiteY788" fmla="*/ 1757028 h 3769466"/>
              <a:gd name="connsiteX789" fmla="*/ 2134427 w 2385355"/>
              <a:gd name="connsiteY789" fmla="*/ 1736306 h 3769466"/>
              <a:gd name="connsiteX790" fmla="*/ 2134427 w 2385355"/>
              <a:gd name="connsiteY790" fmla="*/ 1679321 h 3769466"/>
              <a:gd name="connsiteX791" fmla="*/ 2155091 w 2385355"/>
              <a:gd name="connsiteY791" fmla="*/ 1663779 h 3769466"/>
              <a:gd name="connsiteX792" fmla="*/ 262811 w 2385355"/>
              <a:gd name="connsiteY792" fmla="*/ 1661768 h 3769466"/>
              <a:gd name="connsiteX793" fmla="*/ 267264 w 2385355"/>
              <a:gd name="connsiteY793" fmla="*/ 1672777 h 3769466"/>
              <a:gd name="connsiteX794" fmla="*/ 267264 w 2385355"/>
              <a:gd name="connsiteY794" fmla="*/ 1740123 h 3769466"/>
              <a:gd name="connsiteX795" fmla="*/ 246906 w 2385355"/>
              <a:gd name="connsiteY795" fmla="*/ 1755665 h 3769466"/>
              <a:gd name="connsiteX796" fmla="*/ 196010 w 2385355"/>
              <a:gd name="connsiteY796" fmla="*/ 1797109 h 3769466"/>
              <a:gd name="connsiteX797" fmla="*/ 216368 w 2385355"/>
              <a:gd name="connsiteY797" fmla="*/ 1828192 h 3769466"/>
              <a:gd name="connsiteX798" fmla="*/ 231637 w 2385355"/>
              <a:gd name="connsiteY798" fmla="*/ 1823011 h 3769466"/>
              <a:gd name="connsiteX799" fmla="*/ 231637 w 2385355"/>
              <a:gd name="connsiteY799" fmla="*/ 1812650 h 3769466"/>
              <a:gd name="connsiteX800" fmla="*/ 226547 w 2385355"/>
              <a:gd name="connsiteY800" fmla="*/ 1802289 h 3769466"/>
              <a:gd name="connsiteX801" fmla="*/ 241816 w 2385355"/>
              <a:gd name="connsiteY801" fmla="*/ 1786748 h 3769466"/>
              <a:gd name="connsiteX802" fmla="*/ 251996 w 2385355"/>
              <a:gd name="connsiteY802" fmla="*/ 1838553 h 3769466"/>
              <a:gd name="connsiteX803" fmla="*/ 175651 w 2385355"/>
              <a:gd name="connsiteY803" fmla="*/ 1791928 h 3769466"/>
              <a:gd name="connsiteX804" fmla="*/ 246906 w 2385355"/>
              <a:gd name="connsiteY804" fmla="*/ 1662416 h 3769466"/>
              <a:gd name="connsiteX805" fmla="*/ 262811 w 2385355"/>
              <a:gd name="connsiteY805" fmla="*/ 1661768 h 3769466"/>
              <a:gd name="connsiteX806" fmla="*/ 123348 w 2385355"/>
              <a:gd name="connsiteY806" fmla="*/ 1618069 h 3769466"/>
              <a:gd name="connsiteX807" fmla="*/ 180014 w 2385355"/>
              <a:gd name="connsiteY807" fmla="*/ 1667678 h 3769466"/>
              <a:gd name="connsiteX808" fmla="*/ 149017 w 2385355"/>
              <a:gd name="connsiteY808" fmla="*/ 1750683 h 3769466"/>
              <a:gd name="connsiteX809" fmla="*/ 102522 w 2385355"/>
              <a:gd name="connsiteY809" fmla="*/ 1792186 h 3769466"/>
              <a:gd name="connsiteX810" fmla="*/ 81857 w 2385355"/>
              <a:gd name="connsiteY810" fmla="*/ 1781811 h 3769466"/>
              <a:gd name="connsiteX811" fmla="*/ 81857 w 2385355"/>
              <a:gd name="connsiteY811" fmla="*/ 1735120 h 3769466"/>
              <a:gd name="connsiteX812" fmla="*/ 102522 w 2385355"/>
              <a:gd name="connsiteY812" fmla="*/ 1714368 h 3769466"/>
              <a:gd name="connsiteX813" fmla="*/ 154183 w 2385355"/>
              <a:gd name="connsiteY813" fmla="*/ 1667678 h 3769466"/>
              <a:gd name="connsiteX814" fmla="*/ 128352 w 2385355"/>
              <a:gd name="connsiteY814" fmla="*/ 1636550 h 3769466"/>
              <a:gd name="connsiteX815" fmla="*/ 112854 w 2385355"/>
              <a:gd name="connsiteY815" fmla="*/ 1646926 h 3769466"/>
              <a:gd name="connsiteX816" fmla="*/ 112854 w 2385355"/>
              <a:gd name="connsiteY816" fmla="*/ 1657302 h 3769466"/>
              <a:gd name="connsiteX817" fmla="*/ 118020 w 2385355"/>
              <a:gd name="connsiteY817" fmla="*/ 1678053 h 3769466"/>
              <a:gd name="connsiteX818" fmla="*/ 97355 w 2385355"/>
              <a:gd name="connsiteY818" fmla="*/ 1678053 h 3769466"/>
              <a:gd name="connsiteX819" fmla="*/ 102522 w 2385355"/>
              <a:gd name="connsiteY819" fmla="*/ 1626175 h 3769466"/>
              <a:gd name="connsiteX820" fmla="*/ 123348 w 2385355"/>
              <a:gd name="connsiteY820" fmla="*/ 1618069 h 3769466"/>
              <a:gd name="connsiteX821" fmla="*/ 2290775 w 2385355"/>
              <a:gd name="connsiteY821" fmla="*/ 1615935 h 3769466"/>
              <a:gd name="connsiteX822" fmla="*/ 2309502 w 2385355"/>
              <a:gd name="connsiteY822" fmla="*/ 1626913 h 3769466"/>
              <a:gd name="connsiteX823" fmla="*/ 2304336 w 2385355"/>
              <a:gd name="connsiteY823" fmla="*/ 1673409 h 3769466"/>
              <a:gd name="connsiteX824" fmla="*/ 2283672 w 2385355"/>
              <a:gd name="connsiteY824" fmla="*/ 1673409 h 3769466"/>
              <a:gd name="connsiteX825" fmla="*/ 2288838 w 2385355"/>
              <a:gd name="connsiteY825" fmla="*/ 1657910 h 3769466"/>
              <a:gd name="connsiteX826" fmla="*/ 2288838 w 2385355"/>
              <a:gd name="connsiteY826" fmla="*/ 1647578 h 3769466"/>
              <a:gd name="connsiteX827" fmla="*/ 2273339 w 2385355"/>
              <a:gd name="connsiteY827" fmla="*/ 1637246 h 3769466"/>
              <a:gd name="connsiteX828" fmla="*/ 2247509 w 2385355"/>
              <a:gd name="connsiteY828" fmla="*/ 1668243 h 3769466"/>
              <a:gd name="connsiteX829" fmla="*/ 2299170 w 2385355"/>
              <a:gd name="connsiteY829" fmla="*/ 1714738 h 3769466"/>
              <a:gd name="connsiteX830" fmla="*/ 2319835 w 2385355"/>
              <a:gd name="connsiteY830" fmla="*/ 1730236 h 3769466"/>
              <a:gd name="connsiteX831" fmla="*/ 2319835 w 2385355"/>
              <a:gd name="connsiteY831" fmla="*/ 1781898 h 3769466"/>
              <a:gd name="connsiteX832" fmla="*/ 2299170 w 2385355"/>
              <a:gd name="connsiteY832" fmla="*/ 1792230 h 3769466"/>
              <a:gd name="connsiteX833" fmla="*/ 2252675 w 2385355"/>
              <a:gd name="connsiteY833" fmla="*/ 1745735 h 3769466"/>
              <a:gd name="connsiteX834" fmla="*/ 2226844 w 2385355"/>
              <a:gd name="connsiteY834" fmla="*/ 1668243 h 3769466"/>
              <a:gd name="connsiteX835" fmla="*/ 2290775 w 2385355"/>
              <a:gd name="connsiteY835" fmla="*/ 1615935 h 3769466"/>
              <a:gd name="connsiteX836" fmla="*/ 221573 w 2385355"/>
              <a:gd name="connsiteY836" fmla="*/ 1471010 h 3769466"/>
              <a:gd name="connsiteX837" fmla="*/ 237244 w 2385355"/>
              <a:gd name="connsiteY837" fmla="*/ 1481371 h 3769466"/>
              <a:gd name="connsiteX838" fmla="*/ 268585 w 2385355"/>
              <a:gd name="connsiteY838" fmla="*/ 1533176 h 3769466"/>
              <a:gd name="connsiteX839" fmla="*/ 268585 w 2385355"/>
              <a:gd name="connsiteY839" fmla="*/ 1574620 h 3769466"/>
              <a:gd name="connsiteX840" fmla="*/ 221573 w 2385355"/>
              <a:gd name="connsiteY840" fmla="*/ 1636786 h 3769466"/>
              <a:gd name="connsiteX841" fmla="*/ 211126 w 2385355"/>
              <a:gd name="connsiteY841" fmla="*/ 1626425 h 3769466"/>
              <a:gd name="connsiteX842" fmla="*/ 190232 w 2385355"/>
              <a:gd name="connsiteY842" fmla="*/ 1600522 h 3769466"/>
              <a:gd name="connsiteX843" fmla="*/ 122325 w 2385355"/>
              <a:gd name="connsiteY843" fmla="*/ 1574620 h 3769466"/>
              <a:gd name="connsiteX844" fmla="*/ 106655 w 2385355"/>
              <a:gd name="connsiteY844" fmla="*/ 1574620 h 3769466"/>
              <a:gd name="connsiteX845" fmla="*/ 80537 w 2385355"/>
              <a:gd name="connsiteY845" fmla="*/ 1574620 h 3769466"/>
              <a:gd name="connsiteX846" fmla="*/ 80537 w 2385355"/>
              <a:gd name="connsiteY846" fmla="*/ 1538356 h 3769466"/>
              <a:gd name="connsiteX847" fmla="*/ 106655 w 2385355"/>
              <a:gd name="connsiteY847" fmla="*/ 1533176 h 3769466"/>
              <a:gd name="connsiteX848" fmla="*/ 122325 w 2385355"/>
              <a:gd name="connsiteY848" fmla="*/ 1538356 h 3769466"/>
              <a:gd name="connsiteX849" fmla="*/ 195455 w 2385355"/>
              <a:gd name="connsiteY849" fmla="*/ 1507273 h 3769466"/>
              <a:gd name="connsiteX850" fmla="*/ 211126 w 2385355"/>
              <a:gd name="connsiteY850" fmla="*/ 1476190 h 3769466"/>
              <a:gd name="connsiteX851" fmla="*/ 221573 w 2385355"/>
              <a:gd name="connsiteY851" fmla="*/ 1471010 h 3769466"/>
              <a:gd name="connsiteX852" fmla="*/ 2186892 w 2385355"/>
              <a:gd name="connsiteY852" fmla="*/ 1466648 h 3769466"/>
              <a:gd name="connsiteX853" fmla="*/ 2197225 w 2385355"/>
              <a:gd name="connsiteY853" fmla="*/ 1477023 h 3769466"/>
              <a:gd name="connsiteX854" fmla="*/ 2212723 w 2385355"/>
              <a:gd name="connsiteY854" fmla="*/ 1508151 h 3769466"/>
              <a:gd name="connsiteX855" fmla="*/ 2279883 w 2385355"/>
              <a:gd name="connsiteY855" fmla="*/ 1539278 h 3769466"/>
              <a:gd name="connsiteX856" fmla="*/ 2295382 w 2385355"/>
              <a:gd name="connsiteY856" fmla="*/ 1539278 h 3769466"/>
              <a:gd name="connsiteX857" fmla="*/ 2321213 w 2385355"/>
              <a:gd name="connsiteY857" fmla="*/ 1534090 h 3769466"/>
              <a:gd name="connsiteX858" fmla="*/ 2321213 w 2385355"/>
              <a:gd name="connsiteY858" fmla="*/ 1575593 h 3769466"/>
              <a:gd name="connsiteX859" fmla="*/ 2295382 w 2385355"/>
              <a:gd name="connsiteY859" fmla="*/ 1575593 h 3769466"/>
              <a:gd name="connsiteX860" fmla="*/ 2279883 w 2385355"/>
              <a:gd name="connsiteY860" fmla="*/ 1575593 h 3769466"/>
              <a:gd name="connsiteX861" fmla="*/ 2207557 w 2385355"/>
              <a:gd name="connsiteY861" fmla="*/ 1606720 h 3769466"/>
              <a:gd name="connsiteX862" fmla="*/ 2166228 w 2385355"/>
              <a:gd name="connsiteY862" fmla="*/ 1627471 h 3769466"/>
              <a:gd name="connsiteX863" fmla="*/ 2135231 w 2385355"/>
              <a:gd name="connsiteY863" fmla="*/ 1575593 h 3769466"/>
              <a:gd name="connsiteX864" fmla="*/ 2135231 w 2385355"/>
              <a:gd name="connsiteY864" fmla="*/ 1534090 h 3769466"/>
              <a:gd name="connsiteX865" fmla="*/ 2171394 w 2385355"/>
              <a:gd name="connsiteY865" fmla="*/ 1482211 h 3769466"/>
              <a:gd name="connsiteX866" fmla="*/ 2186892 w 2385355"/>
              <a:gd name="connsiteY866" fmla="*/ 1466648 h 3769466"/>
              <a:gd name="connsiteX867" fmla="*/ 101718 w 2385355"/>
              <a:gd name="connsiteY867" fmla="*/ 1321328 h 3769466"/>
              <a:gd name="connsiteX868" fmla="*/ 143966 w 2385355"/>
              <a:gd name="connsiteY868" fmla="*/ 1368019 h 3769466"/>
              <a:gd name="connsiteX869" fmla="*/ 175651 w 2385355"/>
              <a:gd name="connsiteY869" fmla="*/ 1451025 h 3769466"/>
              <a:gd name="connsiteX870" fmla="*/ 91156 w 2385355"/>
              <a:gd name="connsiteY870" fmla="*/ 1487340 h 3769466"/>
              <a:gd name="connsiteX871" fmla="*/ 96437 w 2385355"/>
              <a:gd name="connsiteY871" fmla="*/ 1435462 h 3769466"/>
              <a:gd name="connsiteX872" fmla="*/ 117561 w 2385355"/>
              <a:gd name="connsiteY872" fmla="*/ 1435462 h 3769466"/>
              <a:gd name="connsiteX873" fmla="*/ 112280 w 2385355"/>
              <a:gd name="connsiteY873" fmla="*/ 1461401 h 3769466"/>
              <a:gd name="connsiteX874" fmla="*/ 106999 w 2385355"/>
              <a:gd name="connsiteY874" fmla="*/ 1471777 h 3769466"/>
              <a:gd name="connsiteX875" fmla="*/ 128123 w 2385355"/>
              <a:gd name="connsiteY875" fmla="*/ 1476964 h 3769466"/>
              <a:gd name="connsiteX876" fmla="*/ 154528 w 2385355"/>
              <a:gd name="connsiteY876" fmla="*/ 1451025 h 3769466"/>
              <a:gd name="connsiteX877" fmla="*/ 101718 w 2385355"/>
              <a:gd name="connsiteY877" fmla="*/ 1404334 h 3769466"/>
              <a:gd name="connsiteX878" fmla="*/ 80594 w 2385355"/>
              <a:gd name="connsiteY878" fmla="*/ 1388771 h 3769466"/>
              <a:gd name="connsiteX879" fmla="*/ 80594 w 2385355"/>
              <a:gd name="connsiteY879" fmla="*/ 1331704 h 3769466"/>
              <a:gd name="connsiteX880" fmla="*/ 101718 w 2385355"/>
              <a:gd name="connsiteY880" fmla="*/ 1321328 h 3769466"/>
              <a:gd name="connsiteX881" fmla="*/ 2300548 w 2385355"/>
              <a:gd name="connsiteY881" fmla="*/ 1321307 h 3769466"/>
              <a:gd name="connsiteX882" fmla="*/ 2321213 w 2385355"/>
              <a:gd name="connsiteY882" fmla="*/ 1331639 h 3769466"/>
              <a:gd name="connsiteX883" fmla="*/ 2321213 w 2385355"/>
              <a:gd name="connsiteY883" fmla="*/ 1383301 h 3769466"/>
              <a:gd name="connsiteX884" fmla="*/ 2300548 w 2385355"/>
              <a:gd name="connsiteY884" fmla="*/ 1398799 h 3769466"/>
              <a:gd name="connsiteX885" fmla="*/ 2248886 w 2385355"/>
              <a:gd name="connsiteY885" fmla="*/ 1450461 h 3769466"/>
              <a:gd name="connsiteX886" fmla="*/ 2274717 w 2385355"/>
              <a:gd name="connsiteY886" fmla="*/ 1476292 h 3769466"/>
              <a:gd name="connsiteX887" fmla="*/ 2290216 w 2385355"/>
              <a:gd name="connsiteY887" fmla="*/ 1471125 h 3769466"/>
              <a:gd name="connsiteX888" fmla="*/ 2290216 w 2385355"/>
              <a:gd name="connsiteY888" fmla="*/ 1460793 h 3769466"/>
              <a:gd name="connsiteX889" fmla="*/ 2285049 w 2385355"/>
              <a:gd name="connsiteY889" fmla="*/ 1434962 h 3769466"/>
              <a:gd name="connsiteX890" fmla="*/ 2305714 w 2385355"/>
              <a:gd name="connsiteY890" fmla="*/ 1434962 h 3769466"/>
              <a:gd name="connsiteX891" fmla="*/ 2305714 w 2385355"/>
              <a:gd name="connsiteY891" fmla="*/ 1491790 h 3769466"/>
              <a:gd name="connsiteX892" fmla="*/ 2228222 w 2385355"/>
              <a:gd name="connsiteY892" fmla="*/ 1445295 h 3769466"/>
              <a:gd name="connsiteX893" fmla="*/ 2254053 w 2385355"/>
              <a:gd name="connsiteY893" fmla="*/ 1367802 h 3769466"/>
              <a:gd name="connsiteX894" fmla="*/ 2300548 w 2385355"/>
              <a:gd name="connsiteY894" fmla="*/ 1321307 h 3769466"/>
              <a:gd name="connsiteX895" fmla="*/ 233040 w 2385355"/>
              <a:gd name="connsiteY895" fmla="*/ 1258355 h 3769466"/>
              <a:gd name="connsiteX896" fmla="*/ 251767 w 2385355"/>
              <a:gd name="connsiteY896" fmla="*/ 1269327 h 3769466"/>
              <a:gd name="connsiteX897" fmla="*/ 241435 w 2385355"/>
              <a:gd name="connsiteY897" fmla="*/ 1316140 h 3769466"/>
              <a:gd name="connsiteX898" fmla="*/ 225936 w 2385355"/>
              <a:gd name="connsiteY898" fmla="*/ 1300535 h 3769466"/>
              <a:gd name="connsiteX899" fmla="*/ 231102 w 2385355"/>
              <a:gd name="connsiteY899" fmla="*/ 1295334 h 3769466"/>
              <a:gd name="connsiteX900" fmla="*/ 231102 w 2385355"/>
              <a:gd name="connsiteY900" fmla="*/ 1279730 h 3769466"/>
              <a:gd name="connsiteX901" fmla="*/ 215604 w 2385355"/>
              <a:gd name="connsiteY901" fmla="*/ 1274528 h 3769466"/>
              <a:gd name="connsiteX902" fmla="*/ 194939 w 2385355"/>
              <a:gd name="connsiteY902" fmla="*/ 1310938 h 3769466"/>
              <a:gd name="connsiteX903" fmla="*/ 246601 w 2385355"/>
              <a:gd name="connsiteY903" fmla="*/ 1347349 h 3769466"/>
              <a:gd name="connsiteX904" fmla="*/ 267265 w 2385355"/>
              <a:gd name="connsiteY904" fmla="*/ 1368155 h 3769466"/>
              <a:gd name="connsiteX905" fmla="*/ 267265 w 2385355"/>
              <a:gd name="connsiteY905" fmla="*/ 1430573 h 3769466"/>
              <a:gd name="connsiteX906" fmla="*/ 246601 w 2385355"/>
              <a:gd name="connsiteY906" fmla="*/ 1446177 h 3769466"/>
              <a:gd name="connsiteX907" fmla="*/ 200105 w 2385355"/>
              <a:gd name="connsiteY907" fmla="*/ 1399364 h 3769466"/>
              <a:gd name="connsiteX908" fmla="*/ 169108 w 2385355"/>
              <a:gd name="connsiteY908" fmla="*/ 1316140 h 3769466"/>
              <a:gd name="connsiteX909" fmla="*/ 233040 w 2385355"/>
              <a:gd name="connsiteY909" fmla="*/ 1258355 h 3769466"/>
              <a:gd name="connsiteX910" fmla="*/ 2197066 w 2385355"/>
              <a:gd name="connsiteY910" fmla="*/ 1257757 h 3769466"/>
              <a:gd name="connsiteX911" fmla="*/ 2232584 w 2385355"/>
              <a:gd name="connsiteY911" fmla="*/ 1311505 h 3769466"/>
              <a:gd name="connsiteX912" fmla="*/ 2201587 w 2385355"/>
              <a:gd name="connsiteY912" fmla="*/ 1394393 h 3769466"/>
              <a:gd name="connsiteX913" fmla="*/ 2155091 w 2385355"/>
              <a:gd name="connsiteY913" fmla="*/ 1446198 h 3769466"/>
              <a:gd name="connsiteX914" fmla="*/ 2134427 w 2385355"/>
              <a:gd name="connsiteY914" fmla="*/ 1430657 h 3769466"/>
              <a:gd name="connsiteX915" fmla="*/ 2134427 w 2385355"/>
              <a:gd name="connsiteY915" fmla="*/ 1368491 h 3769466"/>
              <a:gd name="connsiteX916" fmla="*/ 2155091 w 2385355"/>
              <a:gd name="connsiteY916" fmla="*/ 1347769 h 3769466"/>
              <a:gd name="connsiteX917" fmla="*/ 2206753 w 2385355"/>
              <a:gd name="connsiteY917" fmla="*/ 1311505 h 3769466"/>
              <a:gd name="connsiteX918" fmla="*/ 2186088 w 2385355"/>
              <a:gd name="connsiteY918" fmla="*/ 1275242 h 3769466"/>
              <a:gd name="connsiteX919" fmla="*/ 2170590 w 2385355"/>
              <a:gd name="connsiteY919" fmla="*/ 1280422 h 3769466"/>
              <a:gd name="connsiteX920" fmla="*/ 2170590 w 2385355"/>
              <a:gd name="connsiteY920" fmla="*/ 1295964 h 3769466"/>
              <a:gd name="connsiteX921" fmla="*/ 2175756 w 2385355"/>
              <a:gd name="connsiteY921" fmla="*/ 1301144 h 3769466"/>
              <a:gd name="connsiteX922" fmla="*/ 2160257 w 2385355"/>
              <a:gd name="connsiteY922" fmla="*/ 1316686 h 3769466"/>
              <a:gd name="connsiteX923" fmla="*/ 2149925 w 2385355"/>
              <a:gd name="connsiteY923" fmla="*/ 1270061 h 3769466"/>
              <a:gd name="connsiteX924" fmla="*/ 2197066 w 2385355"/>
              <a:gd name="connsiteY924" fmla="*/ 1257757 h 3769466"/>
              <a:gd name="connsiteX925" fmla="*/ 2283112 w 2385355"/>
              <a:gd name="connsiteY925" fmla="*/ 1129386 h 3769466"/>
              <a:gd name="connsiteX926" fmla="*/ 2300547 w 2385355"/>
              <a:gd name="connsiteY926" fmla="*/ 1139779 h 3769466"/>
              <a:gd name="connsiteX927" fmla="*/ 2326378 w 2385355"/>
              <a:gd name="connsiteY927" fmla="*/ 1212530 h 3769466"/>
              <a:gd name="connsiteX928" fmla="*/ 2321212 w 2385355"/>
              <a:gd name="connsiteY928" fmla="*/ 1259299 h 3769466"/>
              <a:gd name="connsiteX929" fmla="*/ 2269551 w 2385355"/>
              <a:gd name="connsiteY929" fmla="*/ 1285282 h 3769466"/>
              <a:gd name="connsiteX930" fmla="*/ 2259218 w 2385355"/>
              <a:gd name="connsiteY930" fmla="*/ 1269692 h 3769466"/>
              <a:gd name="connsiteX931" fmla="*/ 2217889 w 2385355"/>
              <a:gd name="connsiteY931" fmla="*/ 1228120 h 3769466"/>
              <a:gd name="connsiteX932" fmla="*/ 2202390 w 2385355"/>
              <a:gd name="connsiteY932" fmla="*/ 1222923 h 3769466"/>
              <a:gd name="connsiteX933" fmla="*/ 2166227 w 2385355"/>
              <a:gd name="connsiteY933" fmla="*/ 1228120 h 3769466"/>
              <a:gd name="connsiteX934" fmla="*/ 2155895 w 2385355"/>
              <a:gd name="connsiteY934" fmla="*/ 1228120 h 3769466"/>
              <a:gd name="connsiteX935" fmla="*/ 2135230 w 2385355"/>
              <a:gd name="connsiteY935" fmla="*/ 1222923 h 3769466"/>
              <a:gd name="connsiteX936" fmla="*/ 2130064 w 2385355"/>
              <a:gd name="connsiteY936" fmla="*/ 1207334 h 3769466"/>
              <a:gd name="connsiteX937" fmla="*/ 2135230 w 2385355"/>
              <a:gd name="connsiteY937" fmla="*/ 1191744 h 3769466"/>
              <a:gd name="connsiteX938" fmla="*/ 2155895 w 2385355"/>
              <a:gd name="connsiteY938" fmla="*/ 1186547 h 3769466"/>
              <a:gd name="connsiteX939" fmla="*/ 2166227 w 2385355"/>
              <a:gd name="connsiteY939" fmla="*/ 1191744 h 3769466"/>
              <a:gd name="connsiteX940" fmla="*/ 2202390 w 2385355"/>
              <a:gd name="connsiteY940" fmla="*/ 1191744 h 3769466"/>
              <a:gd name="connsiteX941" fmla="*/ 2217889 w 2385355"/>
              <a:gd name="connsiteY941" fmla="*/ 1186547 h 3769466"/>
              <a:gd name="connsiteX942" fmla="*/ 2259218 w 2385355"/>
              <a:gd name="connsiteY942" fmla="*/ 1150172 h 3769466"/>
              <a:gd name="connsiteX943" fmla="*/ 2269551 w 2385355"/>
              <a:gd name="connsiteY943" fmla="*/ 1134582 h 3769466"/>
              <a:gd name="connsiteX944" fmla="*/ 2283112 w 2385355"/>
              <a:gd name="connsiteY944" fmla="*/ 1129386 h 3769466"/>
              <a:gd name="connsiteX945" fmla="*/ 119061 w 2385355"/>
              <a:gd name="connsiteY945" fmla="*/ 1129386 h 3769466"/>
              <a:gd name="connsiteX946" fmla="*/ 132772 w 2385355"/>
              <a:gd name="connsiteY946" fmla="*/ 1134583 h 3769466"/>
              <a:gd name="connsiteX947" fmla="*/ 143220 w 2385355"/>
              <a:gd name="connsiteY947" fmla="*/ 1144976 h 3769466"/>
              <a:gd name="connsiteX948" fmla="*/ 185008 w 2385355"/>
              <a:gd name="connsiteY948" fmla="*/ 1191745 h 3769466"/>
              <a:gd name="connsiteX949" fmla="*/ 200679 w 2385355"/>
              <a:gd name="connsiteY949" fmla="*/ 1196941 h 3769466"/>
              <a:gd name="connsiteX950" fmla="*/ 237244 w 2385355"/>
              <a:gd name="connsiteY950" fmla="*/ 1191745 h 3769466"/>
              <a:gd name="connsiteX951" fmla="*/ 247691 w 2385355"/>
              <a:gd name="connsiteY951" fmla="*/ 1186548 h 3769466"/>
              <a:gd name="connsiteX952" fmla="*/ 268585 w 2385355"/>
              <a:gd name="connsiteY952" fmla="*/ 1196941 h 3769466"/>
              <a:gd name="connsiteX953" fmla="*/ 273808 w 2385355"/>
              <a:gd name="connsiteY953" fmla="*/ 1207334 h 3769466"/>
              <a:gd name="connsiteX954" fmla="*/ 268585 w 2385355"/>
              <a:gd name="connsiteY954" fmla="*/ 1222924 h 3769466"/>
              <a:gd name="connsiteX955" fmla="*/ 247691 w 2385355"/>
              <a:gd name="connsiteY955" fmla="*/ 1233317 h 3769466"/>
              <a:gd name="connsiteX956" fmla="*/ 237244 w 2385355"/>
              <a:gd name="connsiteY956" fmla="*/ 1222924 h 3769466"/>
              <a:gd name="connsiteX957" fmla="*/ 200679 w 2385355"/>
              <a:gd name="connsiteY957" fmla="*/ 1222924 h 3769466"/>
              <a:gd name="connsiteX958" fmla="*/ 185008 w 2385355"/>
              <a:gd name="connsiteY958" fmla="*/ 1228120 h 3769466"/>
              <a:gd name="connsiteX959" fmla="*/ 143220 w 2385355"/>
              <a:gd name="connsiteY959" fmla="*/ 1269692 h 3769466"/>
              <a:gd name="connsiteX960" fmla="*/ 132772 w 2385355"/>
              <a:gd name="connsiteY960" fmla="*/ 1280086 h 3769466"/>
              <a:gd name="connsiteX961" fmla="*/ 80537 w 2385355"/>
              <a:gd name="connsiteY961" fmla="*/ 1254103 h 3769466"/>
              <a:gd name="connsiteX962" fmla="*/ 75313 w 2385355"/>
              <a:gd name="connsiteY962" fmla="*/ 1212531 h 3769466"/>
              <a:gd name="connsiteX963" fmla="*/ 101431 w 2385355"/>
              <a:gd name="connsiteY963" fmla="*/ 1139779 h 3769466"/>
              <a:gd name="connsiteX964" fmla="*/ 119061 w 2385355"/>
              <a:gd name="connsiteY964" fmla="*/ 1129386 h 3769466"/>
              <a:gd name="connsiteX965" fmla="*/ 2155270 w 2385355"/>
              <a:gd name="connsiteY965" fmla="*/ 974521 h 3769466"/>
              <a:gd name="connsiteX966" fmla="*/ 2196957 w 2385355"/>
              <a:gd name="connsiteY966" fmla="*/ 1021334 h 3769466"/>
              <a:gd name="connsiteX967" fmla="*/ 2228221 w 2385355"/>
              <a:gd name="connsiteY967" fmla="*/ 1104558 h 3769466"/>
              <a:gd name="connsiteX968" fmla="*/ 2150059 w 2385355"/>
              <a:gd name="connsiteY968" fmla="*/ 1151371 h 3769466"/>
              <a:gd name="connsiteX969" fmla="*/ 2160481 w 2385355"/>
              <a:gd name="connsiteY969" fmla="*/ 1099356 h 3769466"/>
              <a:gd name="connsiteX970" fmla="*/ 2176113 w 2385355"/>
              <a:gd name="connsiteY970" fmla="*/ 1114961 h 3769466"/>
              <a:gd name="connsiteX971" fmla="*/ 2170903 w 2385355"/>
              <a:gd name="connsiteY971" fmla="*/ 1125364 h 3769466"/>
              <a:gd name="connsiteX972" fmla="*/ 2170903 w 2385355"/>
              <a:gd name="connsiteY972" fmla="*/ 1135767 h 3769466"/>
              <a:gd name="connsiteX973" fmla="*/ 2186535 w 2385355"/>
              <a:gd name="connsiteY973" fmla="*/ 1140968 h 3769466"/>
              <a:gd name="connsiteX974" fmla="*/ 2212589 w 2385355"/>
              <a:gd name="connsiteY974" fmla="*/ 1104558 h 3769466"/>
              <a:gd name="connsiteX975" fmla="*/ 2155270 w 2385355"/>
              <a:gd name="connsiteY975" fmla="*/ 1068147 h 3769466"/>
              <a:gd name="connsiteX976" fmla="*/ 2134427 w 2385355"/>
              <a:gd name="connsiteY976" fmla="*/ 1047341 h 3769466"/>
              <a:gd name="connsiteX977" fmla="*/ 2134427 w 2385355"/>
              <a:gd name="connsiteY977" fmla="*/ 984924 h 3769466"/>
              <a:gd name="connsiteX978" fmla="*/ 2155270 w 2385355"/>
              <a:gd name="connsiteY978" fmla="*/ 974521 h 3769466"/>
              <a:gd name="connsiteX979" fmla="*/ 246600 w 2385355"/>
              <a:gd name="connsiteY979" fmla="*/ 970137 h 3769466"/>
              <a:gd name="connsiteX980" fmla="*/ 267264 w 2385355"/>
              <a:gd name="connsiteY980" fmla="*/ 985679 h 3769466"/>
              <a:gd name="connsiteX981" fmla="*/ 267264 w 2385355"/>
              <a:gd name="connsiteY981" fmla="*/ 1047845 h 3769466"/>
              <a:gd name="connsiteX982" fmla="*/ 246600 w 2385355"/>
              <a:gd name="connsiteY982" fmla="*/ 1068567 h 3769466"/>
              <a:gd name="connsiteX983" fmla="*/ 194938 w 2385355"/>
              <a:gd name="connsiteY983" fmla="*/ 1104830 h 3769466"/>
              <a:gd name="connsiteX984" fmla="*/ 215603 w 2385355"/>
              <a:gd name="connsiteY984" fmla="*/ 1141094 h 3769466"/>
              <a:gd name="connsiteX985" fmla="*/ 231101 w 2385355"/>
              <a:gd name="connsiteY985" fmla="*/ 1135913 h 3769466"/>
              <a:gd name="connsiteX986" fmla="*/ 231101 w 2385355"/>
              <a:gd name="connsiteY986" fmla="*/ 1125552 h 3769466"/>
              <a:gd name="connsiteX987" fmla="*/ 225935 w 2385355"/>
              <a:gd name="connsiteY987" fmla="*/ 1115191 h 3769466"/>
              <a:gd name="connsiteX988" fmla="*/ 241434 w 2385355"/>
              <a:gd name="connsiteY988" fmla="*/ 1099650 h 3769466"/>
              <a:gd name="connsiteX989" fmla="*/ 251766 w 2385355"/>
              <a:gd name="connsiteY989" fmla="*/ 1151455 h 3769466"/>
              <a:gd name="connsiteX990" fmla="*/ 174274 w 2385355"/>
              <a:gd name="connsiteY990" fmla="*/ 1104830 h 3769466"/>
              <a:gd name="connsiteX991" fmla="*/ 246600 w 2385355"/>
              <a:gd name="connsiteY991" fmla="*/ 970137 h 3769466"/>
              <a:gd name="connsiteX992" fmla="*/ 136825 w 2385355"/>
              <a:gd name="connsiteY992" fmla="*/ 926168 h 3769466"/>
              <a:gd name="connsiteX993" fmla="*/ 174779 w 2385355"/>
              <a:gd name="connsiteY993" fmla="*/ 979767 h 3769466"/>
              <a:gd name="connsiteX994" fmla="*/ 148604 w 2385355"/>
              <a:gd name="connsiteY994" fmla="*/ 1052093 h 3769466"/>
              <a:gd name="connsiteX995" fmla="*/ 101489 w 2385355"/>
              <a:gd name="connsiteY995" fmla="*/ 1098588 h 3769466"/>
              <a:gd name="connsiteX996" fmla="*/ 80548 w 2385355"/>
              <a:gd name="connsiteY996" fmla="*/ 1088256 h 3769466"/>
              <a:gd name="connsiteX997" fmla="*/ 80548 w 2385355"/>
              <a:gd name="connsiteY997" fmla="*/ 1036594 h 3769466"/>
              <a:gd name="connsiteX998" fmla="*/ 101489 w 2385355"/>
              <a:gd name="connsiteY998" fmla="*/ 1021096 h 3769466"/>
              <a:gd name="connsiteX999" fmla="*/ 153839 w 2385355"/>
              <a:gd name="connsiteY999" fmla="*/ 974601 h 3769466"/>
              <a:gd name="connsiteX1000" fmla="*/ 127664 w 2385355"/>
              <a:gd name="connsiteY1000" fmla="*/ 948770 h 3769466"/>
              <a:gd name="connsiteX1001" fmla="*/ 111959 w 2385355"/>
              <a:gd name="connsiteY1001" fmla="*/ 953936 h 3769466"/>
              <a:gd name="connsiteX1002" fmla="*/ 111959 w 2385355"/>
              <a:gd name="connsiteY1002" fmla="*/ 964268 h 3769466"/>
              <a:gd name="connsiteX1003" fmla="*/ 117194 w 2385355"/>
              <a:gd name="connsiteY1003" fmla="*/ 984933 h 3769466"/>
              <a:gd name="connsiteX1004" fmla="*/ 96254 w 2385355"/>
              <a:gd name="connsiteY1004" fmla="*/ 984933 h 3769466"/>
              <a:gd name="connsiteX1005" fmla="*/ 91019 w 2385355"/>
              <a:gd name="connsiteY1005" fmla="*/ 938437 h 3769466"/>
              <a:gd name="connsiteX1006" fmla="*/ 136825 w 2385355"/>
              <a:gd name="connsiteY1006" fmla="*/ 926168 h 3769466"/>
              <a:gd name="connsiteX1007" fmla="*/ 2286543 w 2385355"/>
              <a:gd name="connsiteY1007" fmla="*/ 924473 h 3769466"/>
              <a:gd name="connsiteX1008" fmla="*/ 2305439 w 2385355"/>
              <a:gd name="connsiteY1008" fmla="*/ 933271 h 3769466"/>
              <a:gd name="connsiteX1009" fmla="*/ 2305439 w 2385355"/>
              <a:gd name="connsiteY1009" fmla="*/ 990099 h 3769466"/>
              <a:gd name="connsiteX1010" fmla="*/ 2289733 w 2385355"/>
              <a:gd name="connsiteY1010" fmla="*/ 964268 h 3769466"/>
              <a:gd name="connsiteX1011" fmla="*/ 2289733 w 2385355"/>
              <a:gd name="connsiteY1011" fmla="*/ 953936 h 3769466"/>
              <a:gd name="connsiteX1012" fmla="*/ 2274028 w 2385355"/>
              <a:gd name="connsiteY1012" fmla="*/ 948770 h 3769466"/>
              <a:gd name="connsiteX1013" fmla="*/ 2247853 w 2385355"/>
              <a:gd name="connsiteY1013" fmla="*/ 974601 h 3769466"/>
              <a:gd name="connsiteX1014" fmla="*/ 2300203 w 2385355"/>
              <a:gd name="connsiteY1014" fmla="*/ 1021096 h 3769466"/>
              <a:gd name="connsiteX1015" fmla="*/ 2321144 w 2385355"/>
              <a:gd name="connsiteY1015" fmla="*/ 1041761 h 3769466"/>
              <a:gd name="connsiteX1016" fmla="*/ 2321144 w 2385355"/>
              <a:gd name="connsiteY1016" fmla="*/ 1093422 h 3769466"/>
              <a:gd name="connsiteX1017" fmla="*/ 2300203 w 2385355"/>
              <a:gd name="connsiteY1017" fmla="*/ 1103754 h 3769466"/>
              <a:gd name="connsiteX1018" fmla="*/ 2258323 w 2385355"/>
              <a:gd name="connsiteY1018" fmla="*/ 1062425 h 3769466"/>
              <a:gd name="connsiteX1019" fmla="*/ 2226913 w 2385355"/>
              <a:gd name="connsiteY1019" fmla="*/ 974601 h 3769466"/>
              <a:gd name="connsiteX1020" fmla="*/ 2286543 w 2385355"/>
              <a:gd name="connsiteY1020" fmla="*/ 924473 h 3769466"/>
              <a:gd name="connsiteX1021" fmla="*/ 216349 w 2385355"/>
              <a:gd name="connsiteY1021" fmla="*/ 777369 h 3769466"/>
              <a:gd name="connsiteX1022" fmla="*/ 237244 w 2385355"/>
              <a:gd name="connsiteY1022" fmla="*/ 792958 h 3769466"/>
              <a:gd name="connsiteX1023" fmla="*/ 268585 w 2385355"/>
              <a:gd name="connsiteY1023" fmla="*/ 844924 h 3769466"/>
              <a:gd name="connsiteX1024" fmla="*/ 268585 w 2385355"/>
              <a:gd name="connsiteY1024" fmla="*/ 881299 h 3769466"/>
              <a:gd name="connsiteX1025" fmla="*/ 232020 w 2385355"/>
              <a:gd name="connsiteY1025" fmla="*/ 938461 h 3769466"/>
              <a:gd name="connsiteX1026" fmla="*/ 216349 w 2385355"/>
              <a:gd name="connsiteY1026" fmla="*/ 954051 h 3769466"/>
              <a:gd name="connsiteX1027" fmla="*/ 205902 w 2385355"/>
              <a:gd name="connsiteY1027" fmla="*/ 943658 h 3769466"/>
              <a:gd name="connsiteX1028" fmla="*/ 195455 w 2385355"/>
              <a:gd name="connsiteY1028" fmla="*/ 912478 h 3769466"/>
              <a:gd name="connsiteX1029" fmla="*/ 122325 w 2385355"/>
              <a:gd name="connsiteY1029" fmla="*/ 881299 h 3769466"/>
              <a:gd name="connsiteX1030" fmla="*/ 106655 w 2385355"/>
              <a:gd name="connsiteY1030" fmla="*/ 886496 h 3769466"/>
              <a:gd name="connsiteX1031" fmla="*/ 80537 w 2385355"/>
              <a:gd name="connsiteY1031" fmla="*/ 881299 h 3769466"/>
              <a:gd name="connsiteX1032" fmla="*/ 80537 w 2385355"/>
              <a:gd name="connsiteY1032" fmla="*/ 850120 h 3769466"/>
              <a:gd name="connsiteX1033" fmla="*/ 106655 w 2385355"/>
              <a:gd name="connsiteY1033" fmla="*/ 844924 h 3769466"/>
              <a:gd name="connsiteX1034" fmla="*/ 122325 w 2385355"/>
              <a:gd name="connsiteY1034" fmla="*/ 850120 h 3769466"/>
              <a:gd name="connsiteX1035" fmla="*/ 195455 w 2385355"/>
              <a:gd name="connsiteY1035" fmla="*/ 818941 h 3769466"/>
              <a:gd name="connsiteX1036" fmla="*/ 211126 w 2385355"/>
              <a:gd name="connsiteY1036" fmla="*/ 787762 h 3769466"/>
              <a:gd name="connsiteX1037" fmla="*/ 216349 w 2385355"/>
              <a:gd name="connsiteY1037" fmla="*/ 777369 h 3769466"/>
              <a:gd name="connsiteX1038" fmla="*/ 2185938 w 2385355"/>
              <a:gd name="connsiteY1038" fmla="*/ 777368 h 3769466"/>
              <a:gd name="connsiteX1039" fmla="*/ 2196341 w 2385355"/>
              <a:gd name="connsiteY1039" fmla="*/ 787838 h 3769466"/>
              <a:gd name="connsiteX1040" fmla="*/ 2211946 w 2385355"/>
              <a:gd name="connsiteY1040" fmla="*/ 819248 h 3769466"/>
              <a:gd name="connsiteX1041" fmla="*/ 2279565 w 2385355"/>
              <a:gd name="connsiteY1041" fmla="*/ 850659 h 3769466"/>
              <a:gd name="connsiteX1042" fmla="*/ 2295169 w 2385355"/>
              <a:gd name="connsiteY1042" fmla="*/ 850659 h 3769466"/>
              <a:gd name="connsiteX1043" fmla="*/ 2321177 w 2385355"/>
              <a:gd name="connsiteY1043" fmla="*/ 850659 h 3769466"/>
              <a:gd name="connsiteX1044" fmla="*/ 2321177 w 2385355"/>
              <a:gd name="connsiteY1044" fmla="*/ 882069 h 3769466"/>
              <a:gd name="connsiteX1045" fmla="*/ 2295169 w 2385355"/>
              <a:gd name="connsiteY1045" fmla="*/ 882069 h 3769466"/>
              <a:gd name="connsiteX1046" fmla="*/ 2279565 w 2385355"/>
              <a:gd name="connsiteY1046" fmla="*/ 882069 h 3769466"/>
              <a:gd name="connsiteX1047" fmla="*/ 2211946 w 2385355"/>
              <a:gd name="connsiteY1047" fmla="*/ 913479 h 3769466"/>
              <a:gd name="connsiteX1048" fmla="*/ 2196341 w 2385355"/>
              <a:gd name="connsiteY1048" fmla="*/ 944889 h 3769466"/>
              <a:gd name="connsiteX1049" fmla="*/ 2185938 w 2385355"/>
              <a:gd name="connsiteY1049" fmla="*/ 955359 h 3769466"/>
              <a:gd name="connsiteX1050" fmla="*/ 2133923 w 2385355"/>
              <a:gd name="connsiteY1050" fmla="*/ 845424 h 3769466"/>
              <a:gd name="connsiteX1051" fmla="*/ 2170334 w 2385355"/>
              <a:gd name="connsiteY1051" fmla="*/ 793073 h 3769466"/>
              <a:gd name="connsiteX1052" fmla="*/ 2185938 w 2385355"/>
              <a:gd name="connsiteY1052" fmla="*/ 777368 h 3769466"/>
              <a:gd name="connsiteX1053" fmla="*/ 85216 w 2385355"/>
              <a:gd name="connsiteY1053" fmla="*/ 632251 h 3769466"/>
              <a:gd name="connsiteX1054" fmla="*/ 101719 w 2385355"/>
              <a:gd name="connsiteY1054" fmla="*/ 632901 h 3769466"/>
              <a:gd name="connsiteX1055" fmla="*/ 175652 w 2385355"/>
              <a:gd name="connsiteY1055" fmla="*/ 762938 h 3769466"/>
              <a:gd name="connsiteX1056" fmla="*/ 96438 w 2385355"/>
              <a:gd name="connsiteY1056" fmla="*/ 799349 h 3769466"/>
              <a:gd name="connsiteX1057" fmla="*/ 96438 w 2385355"/>
              <a:gd name="connsiteY1057" fmla="*/ 747334 h 3769466"/>
              <a:gd name="connsiteX1058" fmla="*/ 117561 w 2385355"/>
              <a:gd name="connsiteY1058" fmla="*/ 752535 h 3769466"/>
              <a:gd name="connsiteX1059" fmla="*/ 112281 w 2385355"/>
              <a:gd name="connsiteY1059" fmla="*/ 773341 h 3769466"/>
              <a:gd name="connsiteX1060" fmla="*/ 112281 w 2385355"/>
              <a:gd name="connsiteY1060" fmla="*/ 778543 h 3769466"/>
              <a:gd name="connsiteX1061" fmla="*/ 128123 w 2385355"/>
              <a:gd name="connsiteY1061" fmla="*/ 788946 h 3769466"/>
              <a:gd name="connsiteX1062" fmla="*/ 154528 w 2385355"/>
              <a:gd name="connsiteY1062" fmla="*/ 762938 h 3769466"/>
              <a:gd name="connsiteX1063" fmla="*/ 101719 w 2385355"/>
              <a:gd name="connsiteY1063" fmla="*/ 716125 h 3769466"/>
              <a:gd name="connsiteX1064" fmla="*/ 80595 w 2385355"/>
              <a:gd name="connsiteY1064" fmla="*/ 695319 h 3769466"/>
              <a:gd name="connsiteX1065" fmla="*/ 80595 w 2385355"/>
              <a:gd name="connsiteY1065" fmla="*/ 643304 h 3769466"/>
              <a:gd name="connsiteX1066" fmla="*/ 85216 w 2385355"/>
              <a:gd name="connsiteY1066" fmla="*/ 632251 h 3769466"/>
              <a:gd name="connsiteX1067" fmla="*/ 2316692 w 2385355"/>
              <a:gd name="connsiteY1067" fmla="*/ 632226 h 3769466"/>
              <a:gd name="connsiteX1068" fmla="*/ 2321212 w 2385355"/>
              <a:gd name="connsiteY1068" fmla="*/ 643251 h 3769466"/>
              <a:gd name="connsiteX1069" fmla="*/ 2321212 w 2385355"/>
              <a:gd name="connsiteY1069" fmla="*/ 689941 h 3769466"/>
              <a:gd name="connsiteX1070" fmla="*/ 2300547 w 2385355"/>
              <a:gd name="connsiteY1070" fmla="*/ 710693 h 3769466"/>
              <a:gd name="connsiteX1071" fmla="*/ 2248886 w 2385355"/>
              <a:gd name="connsiteY1071" fmla="*/ 757384 h 3769466"/>
              <a:gd name="connsiteX1072" fmla="*/ 2274717 w 2385355"/>
              <a:gd name="connsiteY1072" fmla="*/ 788511 h 3769466"/>
              <a:gd name="connsiteX1073" fmla="*/ 2290215 w 2385355"/>
              <a:gd name="connsiteY1073" fmla="*/ 778135 h 3769466"/>
              <a:gd name="connsiteX1074" fmla="*/ 2290215 w 2385355"/>
              <a:gd name="connsiteY1074" fmla="*/ 767759 h 3769466"/>
              <a:gd name="connsiteX1075" fmla="*/ 2290215 w 2385355"/>
              <a:gd name="connsiteY1075" fmla="*/ 752196 h 3769466"/>
              <a:gd name="connsiteX1076" fmla="*/ 2305714 w 2385355"/>
              <a:gd name="connsiteY1076" fmla="*/ 747008 h 3769466"/>
              <a:gd name="connsiteX1077" fmla="*/ 2305714 w 2385355"/>
              <a:gd name="connsiteY1077" fmla="*/ 804074 h 3769466"/>
              <a:gd name="connsiteX1078" fmla="*/ 2228221 w 2385355"/>
              <a:gd name="connsiteY1078" fmla="*/ 757384 h 3769466"/>
              <a:gd name="connsiteX1079" fmla="*/ 2254052 w 2385355"/>
              <a:gd name="connsiteY1079" fmla="*/ 674378 h 3769466"/>
              <a:gd name="connsiteX1080" fmla="*/ 2300547 w 2385355"/>
              <a:gd name="connsiteY1080" fmla="*/ 632875 h 3769466"/>
              <a:gd name="connsiteX1081" fmla="*/ 2316692 w 2385355"/>
              <a:gd name="connsiteY1081" fmla="*/ 632226 h 3769466"/>
              <a:gd name="connsiteX1082" fmla="*/ 2197067 w 2385355"/>
              <a:gd name="connsiteY1082" fmla="*/ 570517 h 3769466"/>
              <a:gd name="connsiteX1083" fmla="*/ 2232584 w 2385355"/>
              <a:gd name="connsiteY1083" fmla="*/ 623699 h 3769466"/>
              <a:gd name="connsiteX1084" fmla="*/ 2196421 w 2385355"/>
              <a:gd name="connsiteY1084" fmla="*/ 705714 h 3769466"/>
              <a:gd name="connsiteX1085" fmla="*/ 2155092 w 2385355"/>
              <a:gd name="connsiteY1085" fmla="*/ 756974 h 3769466"/>
              <a:gd name="connsiteX1086" fmla="*/ 2134427 w 2385355"/>
              <a:gd name="connsiteY1086" fmla="*/ 741596 h 3769466"/>
              <a:gd name="connsiteX1087" fmla="*/ 2134427 w 2385355"/>
              <a:gd name="connsiteY1087" fmla="*/ 680085 h 3769466"/>
              <a:gd name="connsiteX1088" fmla="*/ 2155092 w 2385355"/>
              <a:gd name="connsiteY1088" fmla="*/ 664707 h 3769466"/>
              <a:gd name="connsiteX1089" fmla="*/ 2206753 w 2385355"/>
              <a:gd name="connsiteY1089" fmla="*/ 618573 h 3769466"/>
              <a:gd name="connsiteX1090" fmla="*/ 2186089 w 2385355"/>
              <a:gd name="connsiteY1090" fmla="*/ 587817 h 3769466"/>
              <a:gd name="connsiteX1091" fmla="*/ 2170590 w 2385355"/>
              <a:gd name="connsiteY1091" fmla="*/ 592943 h 3769466"/>
              <a:gd name="connsiteX1092" fmla="*/ 2170590 w 2385355"/>
              <a:gd name="connsiteY1092" fmla="*/ 603195 h 3769466"/>
              <a:gd name="connsiteX1093" fmla="*/ 2175756 w 2385355"/>
              <a:gd name="connsiteY1093" fmla="*/ 613447 h 3769466"/>
              <a:gd name="connsiteX1094" fmla="*/ 2160258 w 2385355"/>
              <a:gd name="connsiteY1094" fmla="*/ 628825 h 3769466"/>
              <a:gd name="connsiteX1095" fmla="*/ 2149926 w 2385355"/>
              <a:gd name="connsiteY1095" fmla="*/ 582691 h 3769466"/>
              <a:gd name="connsiteX1096" fmla="*/ 2197067 w 2385355"/>
              <a:gd name="connsiteY1096" fmla="*/ 570517 h 3769466"/>
              <a:gd name="connsiteX1097" fmla="*/ 233039 w 2385355"/>
              <a:gd name="connsiteY1097" fmla="*/ 566753 h 3769466"/>
              <a:gd name="connsiteX1098" fmla="*/ 251766 w 2385355"/>
              <a:gd name="connsiteY1098" fmla="*/ 577565 h 3769466"/>
              <a:gd name="connsiteX1099" fmla="*/ 241434 w 2385355"/>
              <a:gd name="connsiteY1099" fmla="*/ 623699 h 3769466"/>
              <a:gd name="connsiteX1100" fmla="*/ 225936 w 2385355"/>
              <a:gd name="connsiteY1100" fmla="*/ 608321 h 3769466"/>
              <a:gd name="connsiteX1101" fmla="*/ 231102 w 2385355"/>
              <a:gd name="connsiteY1101" fmla="*/ 603195 h 3769466"/>
              <a:gd name="connsiteX1102" fmla="*/ 231102 w 2385355"/>
              <a:gd name="connsiteY1102" fmla="*/ 592943 h 3769466"/>
              <a:gd name="connsiteX1103" fmla="*/ 215603 w 2385355"/>
              <a:gd name="connsiteY1103" fmla="*/ 587817 h 3769466"/>
              <a:gd name="connsiteX1104" fmla="*/ 194939 w 2385355"/>
              <a:gd name="connsiteY1104" fmla="*/ 618573 h 3769466"/>
              <a:gd name="connsiteX1105" fmla="*/ 246600 w 2385355"/>
              <a:gd name="connsiteY1105" fmla="*/ 659581 h 3769466"/>
              <a:gd name="connsiteX1106" fmla="*/ 267265 w 2385355"/>
              <a:gd name="connsiteY1106" fmla="*/ 674959 h 3769466"/>
              <a:gd name="connsiteX1107" fmla="*/ 267265 w 2385355"/>
              <a:gd name="connsiteY1107" fmla="*/ 741596 h 3769466"/>
              <a:gd name="connsiteX1108" fmla="*/ 246600 w 2385355"/>
              <a:gd name="connsiteY1108" fmla="*/ 756974 h 3769466"/>
              <a:gd name="connsiteX1109" fmla="*/ 200105 w 2385355"/>
              <a:gd name="connsiteY1109" fmla="*/ 705714 h 3769466"/>
              <a:gd name="connsiteX1110" fmla="*/ 169108 w 2385355"/>
              <a:gd name="connsiteY1110" fmla="*/ 623699 h 3769466"/>
              <a:gd name="connsiteX1111" fmla="*/ 233039 w 2385355"/>
              <a:gd name="connsiteY1111" fmla="*/ 566753 h 3769466"/>
              <a:gd name="connsiteX1112" fmla="*/ 119061 w 2385355"/>
              <a:gd name="connsiteY1112" fmla="*/ 441602 h 3769466"/>
              <a:gd name="connsiteX1113" fmla="*/ 132773 w 2385355"/>
              <a:gd name="connsiteY1113" fmla="*/ 447403 h 3769466"/>
              <a:gd name="connsiteX1114" fmla="*/ 143220 w 2385355"/>
              <a:gd name="connsiteY1114" fmla="*/ 457714 h 3769466"/>
              <a:gd name="connsiteX1115" fmla="*/ 185008 w 2385355"/>
              <a:gd name="connsiteY1115" fmla="*/ 504116 h 3769466"/>
              <a:gd name="connsiteX1116" fmla="*/ 200679 w 2385355"/>
              <a:gd name="connsiteY1116" fmla="*/ 504116 h 3769466"/>
              <a:gd name="connsiteX1117" fmla="*/ 237244 w 2385355"/>
              <a:gd name="connsiteY1117" fmla="*/ 504116 h 3769466"/>
              <a:gd name="connsiteX1118" fmla="*/ 247691 w 2385355"/>
              <a:gd name="connsiteY1118" fmla="*/ 493804 h 3769466"/>
              <a:gd name="connsiteX1119" fmla="*/ 268585 w 2385355"/>
              <a:gd name="connsiteY1119" fmla="*/ 509271 h 3769466"/>
              <a:gd name="connsiteX1120" fmla="*/ 273809 w 2385355"/>
              <a:gd name="connsiteY1120" fmla="*/ 524738 h 3769466"/>
              <a:gd name="connsiteX1121" fmla="*/ 268585 w 2385355"/>
              <a:gd name="connsiteY1121" fmla="*/ 529894 h 3769466"/>
              <a:gd name="connsiteX1122" fmla="*/ 247691 w 2385355"/>
              <a:gd name="connsiteY1122" fmla="*/ 540206 h 3769466"/>
              <a:gd name="connsiteX1123" fmla="*/ 237244 w 2385355"/>
              <a:gd name="connsiteY1123" fmla="*/ 535050 h 3769466"/>
              <a:gd name="connsiteX1124" fmla="*/ 200679 w 2385355"/>
              <a:gd name="connsiteY1124" fmla="*/ 529894 h 3769466"/>
              <a:gd name="connsiteX1125" fmla="*/ 185008 w 2385355"/>
              <a:gd name="connsiteY1125" fmla="*/ 535050 h 3769466"/>
              <a:gd name="connsiteX1126" fmla="*/ 143220 w 2385355"/>
              <a:gd name="connsiteY1126" fmla="*/ 576296 h 3769466"/>
              <a:gd name="connsiteX1127" fmla="*/ 132773 w 2385355"/>
              <a:gd name="connsiteY1127" fmla="*/ 591763 h 3769466"/>
              <a:gd name="connsiteX1128" fmla="*/ 80537 w 2385355"/>
              <a:gd name="connsiteY1128" fmla="*/ 565984 h 3769466"/>
              <a:gd name="connsiteX1129" fmla="*/ 75314 w 2385355"/>
              <a:gd name="connsiteY1129" fmla="*/ 524738 h 3769466"/>
              <a:gd name="connsiteX1130" fmla="*/ 101432 w 2385355"/>
              <a:gd name="connsiteY1130" fmla="*/ 447403 h 3769466"/>
              <a:gd name="connsiteX1131" fmla="*/ 119061 w 2385355"/>
              <a:gd name="connsiteY1131" fmla="*/ 441602 h 3769466"/>
              <a:gd name="connsiteX1132" fmla="*/ 2283537 w 2385355"/>
              <a:gd name="connsiteY1132" fmla="*/ 439669 h 3769466"/>
              <a:gd name="connsiteX1133" fmla="*/ 2301021 w 2385355"/>
              <a:gd name="connsiteY1133" fmla="*/ 447402 h 3769466"/>
              <a:gd name="connsiteX1134" fmla="*/ 2321743 w 2385355"/>
              <a:gd name="connsiteY1134" fmla="*/ 565984 h 3769466"/>
              <a:gd name="connsiteX1135" fmla="*/ 2269938 w 2385355"/>
              <a:gd name="connsiteY1135" fmla="*/ 586607 h 3769466"/>
              <a:gd name="connsiteX1136" fmla="*/ 2259577 w 2385355"/>
              <a:gd name="connsiteY1136" fmla="*/ 576295 h 3769466"/>
              <a:gd name="connsiteX1137" fmla="*/ 2202592 w 2385355"/>
              <a:gd name="connsiteY1137" fmla="*/ 535049 h 3769466"/>
              <a:gd name="connsiteX1138" fmla="*/ 2166328 w 2385355"/>
              <a:gd name="connsiteY1138" fmla="*/ 540205 h 3769466"/>
              <a:gd name="connsiteX1139" fmla="*/ 2155967 w 2385355"/>
              <a:gd name="connsiteY1139" fmla="*/ 545361 h 3769466"/>
              <a:gd name="connsiteX1140" fmla="*/ 2135245 w 2385355"/>
              <a:gd name="connsiteY1140" fmla="*/ 535049 h 3769466"/>
              <a:gd name="connsiteX1141" fmla="*/ 2130065 w 2385355"/>
              <a:gd name="connsiteY1141" fmla="*/ 519582 h 3769466"/>
              <a:gd name="connsiteX1142" fmla="*/ 2135245 w 2385355"/>
              <a:gd name="connsiteY1142" fmla="*/ 504115 h 3769466"/>
              <a:gd name="connsiteX1143" fmla="*/ 2155967 w 2385355"/>
              <a:gd name="connsiteY1143" fmla="*/ 493804 h 3769466"/>
              <a:gd name="connsiteX1144" fmla="*/ 2166328 w 2385355"/>
              <a:gd name="connsiteY1144" fmla="*/ 504115 h 3769466"/>
              <a:gd name="connsiteX1145" fmla="*/ 2259577 w 2385355"/>
              <a:gd name="connsiteY1145" fmla="*/ 457714 h 3769466"/>
              <a:gd name="connsiteX1146" fmla="*/ 2269938 w 2385355"/>
              <a:gd name="connsiteY1146" fmla="*/ 447402 h 3769466"/>
              <a:gd name="connsiteX1147" fmla="*/ 2283537 w 2385355"/>
              <a:gd name="connsiteY1147" fmla="*/ 439669 h 3769466"/>
              <a:gd name="connsiteX1148" fmla="*/ 344829 w 2385355"/>
              <a:gd name="connsiteY1148" fmla="*/ 342085 h 3769466"/>
              <a:gd name="connsiteX1149" fmla="*/ 344829 w 2385355"/>
              <a:gd name="connsiteY1149" fmla="*/ 3446431 h 3769466"/>
              <a:gd name="connsiteX1150" fmla="*/ 2060713 w 2385355"/>
              <a:gd name="connsiteY1150" fmla="*/ 3446431 h 3769466"/>
              <a:gd name="connsiteX1151" fmla="*/ 2060713 w 2385355"/>
              <a:gd name="connsiteY1151" fmla="*/ 342085 h 3769466"/>
              <a:gd name="connsiteX1152" fmla="*/ 326050 w 2385355"/>
              <a:gd name="connsiteY1152" fmla="*/ 323306 h 3769466"/>
              <a:gd name="connsiteX1153" fmla="*/ 2079492 w 2385355"/>
              <a:gd name="connsiteY1153" fmla="*/ 323306 h 3769466"/>
              <a:gd name="connsiteX1154" fmla="*/ 2079492 w 2385355"/>
              <a:gd name="connsiteY1154" fmla="*/ 3465210 h 3769466"/>
              <a:gd name="connsiteX1155" fmla="*/ 326050 w 2385355"/>
              <a:gd name="connsiteY1155" fmla="*/ 3465210 h 3769466"/>
              <a:gd name="connsiteX1156" fmla="*/ 2138948 w 2385355"/>
              <a:gd name="connsiteY1156" fmla="*/ 290458 h 3769466"/>
              <a:gd name="connsiteX1157" fmla="*/ 2155092 w 2385355"/>
              <a:gd name="connsiteY1157" fmla="*/ 291750 h 3769466"/>
              <a:gd name="connsiteX1158" fmla="*/ 2227419 w 2385355"/>
              <a:gd name="connsiteY1158" fmla="*/ 415738 h 3769466"/>
              <a:gd name="connsiteX1159" fmla="*/ 2149926 w 2385355"/>
              <a:gd name="connsiteY1159" fmla="*/ 462233 h 3769466"/>
              <a:gd name="connsiteX1160" fmla="*/ 2160258 w 2385355"/>
              <a:gd name="connsiteY1160" fmla="*/ 410571 h 3769466"/>
              <a:gd name="connsiteX1161" fmla="*/ 2175757 w 2385355"/>
              <a:gd name="connsiteY1161" fmla="*/ 426070 h 3769466"/>
              <a:gd name="connsiteX1162" fmla="*/ 2170591 w 2385355"/>
              <a:gd name="connsiteY1162" fmla="*/ 431236 h 3769466"/>
              <a:gd name="connsiteX1163" fmla="*/ 2170591 w 2385355"/>
              <a:gd name="connsiteY1163" fmla="*/ 446735 h 3769466"/>
              <a:gd name="connsiteX1164" fmla="*/ 2186089 w 2385355"/>
              <a:gd name="connsiteY1164" fmla="*/ 451901 h 3769466"/>
              <a:gd name="connsiteX1165" fmla="*/ 2206754 w 2385355"/>
              <a:gd name="connsiteY1165" fmla="*/ 415738 h 3769466"/>
              <a:gd name="connsiteX1166" fmla="*/ 2155092 w 2385355"/>
              <a:gd name="connsiteY1166" fmla="*/ 379574 h 3769466"/>
              <a:gd name="connsiteX1167" fmla="*/ 2134428 w 2385355"/>
              <a:gd name="connsiteY1167" fmla="*/ 358910 h 3769466"/>
              <a:gd name="connsiteX1168" fmla="*/ 2134428 w 2385355"/>
              <a:gd name="connsiteY1168" fmla="*/ 296916 h 3769466"/>
              <a:gd name="connsiteX1169" fmla="*/ 2138948 w 2385355"/>
              <a:gd name="connsiteY1169" fmla="*/ 290458 h 3769466"/>
              <a:gd name="connsiteX1170" fmla="*/ 246761 w 2385355"/>
              <a:gd name="connsiteY1170" fmla="*/ 280858 h 3769466"/>
              <a:gd name="connsiteX1171" fmla="*/ 267264 w 2385355"/>
              <a:gd name="connsiteY1171" fmla="*/ 296400 h 3769466"/>
              <a:gd name="connsiteX1172" fmla="*/ 267264 w 2385355"/>
              <a:gd name="connsiteY1172" fmla="*/ 358566 h 3769466"/>
              <a:gd name="connsiteX1173" fmla="*/ 246761 w 2385355"/>
              <a:gd name="connsiteY1173" fmla="*/ 379288 h 3769466"/>
              <a:gd name="connsiteX1174" fmla="*/ 195501 w 2385355"/>
              <a:gd name="connsiteY1174" fmla="*/ 415551 h 3769466"/>
              <a:gd name="connsiteX1175" fmla="*/ 216005 w 2385355"/>
              <a:gd name="connsiteY1175" fmla="*/ 451815 h 3769466"/>
              <a:gd name="connsiteX1176" fmla="*/ 231383 w 2385355"/>
              <a:gd name="connsiteY1176" fmla="*/ 446634 h 3769466"/>
              <a:gd name="connsiteX1177" fmla="*/ 231383 w 2385355"/>
              <a:gd name="connsiteY1177" fmla="*/ 431093 h 3769466"/>
              <a:gd name="connsiteX1178" fmla="*/ 226257 w 2385355"/>
              <a:gd name="connsiteY1178" fmla="*/ 425912 h 3769466"/>
              <a:gd name="connsiteX1179" fmla="*/ 241635 w 2385355"/>
              <a:gd name="connsiteY1179" fmla="*/ 410371 h 3769466"/>
              <a:gd name="connsiteX1180" fmla="*/ 251887 w 2385355"/>
              <a:gd name="connsiteY1180" fmla="*/ 462176 h 3769466"/>
              <a:gd name="connsiteX1181" fmla="*/ 164745 w 2385355"/>
              <a:gd name="connsiteY1181" fmla="*/ 415551 h 3769466"/>
              <a:gd name="connsiteX1182" fmla="*/ 200627 w 2385355"/>
              <a:gd name="connsiteY1182" fmla="*/ 327483 h 3769466"/>
              <a:gd name="connsiteX1183" fmla="*/ 246761 w 2385355"/>
              <a:gd name="connsiteY1183" fmla="*/ 280858 h 3769466"/>
              <a:gd name="connsiteX1184" fmla="*/ 124822 w 2385355"/>
              <a:gd name="connsiteY1184" fmla="*/ 178822 h 3769466"/>
              <a:gd name="connsiteX1185" fmla="*/ 143966 w 2385355"/>
              <a:gd name="connsiteY1185" fmla="*/ 182726 h 3769466"/>
              <a:gd name="connsiteX1186" fmla="*/ 170370 w 2385355"/>
              <a:gd name="connsiteY1186" fmla="*/ 276421 h 3769466"/>
              <a:gd name="connsiteX1187" fmla="*/ 112280 w 2385355"/>
              <a:gd name="connsiteY1187" fmla="*/ 396143 h 3769466"/>
              <a:gd name="connsiteX1188" fmla="*/ 85875 w 2385355"/>
              <a:gd name="connsiteY1188" fmla="*/ 401348 h 3769466"/>
              <a:gd name="connsiteX1189" fmla="*/ 85875 w 2385355"/>
              <a:gd name="connsiteY1189" fmla="*/ 390938 h 3769466"/>
              <a:gd name="connsiteX1190" fmla="*/ 85875 w 2385355"/>
              <a:gd name="connsiteY1190" fmla="*/ 292037 h 3769466"/>
              <a:gd name="connsiteX1191" fmla="*/ 101718 w 2385355"/>
              <a:gd name="connsiteY1191" fmla="*/ 260805 h 3769466"/>
              <a:gd name="connsiteX1192" fmla="*/ 143966 w 2385355"/>
              <a:gd name="connsiteY1192" fmla="*/ 250395 h 3769466"/>
              <a:gd name="connsiteX1193" fmla="*/ 112280 w 2385355"/>
              <a:gd name="connsiteY1193" fmla="*/ 219163 h 3769466"/>
              <a:gd name="connsiteX1194" fmla="*/ 101718 w 2385355"/>
              <a:gd name="connsiteY1194" fmla="*/ 229574 h 3769466"/>
              <a:gd name="connsiteX1195" fmla="*/ 101718 w 2385355"/>
              <a:gd name="connsiteY1195" fmla="*/ 182726 h 3769466"/>
              <a:gd name="connsiteX1196" fmla="*/ 124822 w 2385355"/>
              <a:gd name="connsiteY1196" fmla="*/ 178822 h 3769466"/>
              <a:gd name="connsiteX1197" fmla="*/ 2282445 w 2385355"/>
              <a:gd name="connsiteY1197" fmla="*/ 174850 h 3769466"/>
              <a:gd name="connsiteX1198" fmla="*/ 2305111 w 2385355"/>
              <a:gd name="connsiteY1198" fmla="*/ 182926 h 3769466"/>
              <a:gd name="connsiteX1199" fmla="*/ 2294859 w 2385355"/>
              <a:gd name="connsiteY1199" fmla="*/ 234613 h 3769466"/>
              <a:gd name="connsiteX1200" fmla="*/ 2284607 w 2385355"/>
              <a:gd name="connsiteY1200" fmla="*/ 213938 h 3769466"/>
              <a:gd name="connsiteX1201" fmla="*/ 2264103 w 2385355"/>
              <a:gd name="connsiteY1201" fmla="*/ 255287 h 3769466"/>
              <a:gd name="connsiteX1202" fmla="*/ 2305111 w 2385355"/>
              <a:gd name="connsiteY1202" fmla="*/ 260456 h 3769466"/>
              <a:gd name="connsiteX1203" fmla="*/ 2320489 w 2385355"/>
              <a:gd name="connsiteY1203" fmla="*/ 296637 h 3769466"/>
              <a:gd name="connsiteX1204" fmla="*/ 2320489 w 2385355"/>
              <a:gd name="connsiteY1204" fmla="*/ 379335 h 3769466"/>
              <a:gd name="connsiteX1205" fmla="*/ 2320489 w 2385355"/>
              <a:gd name="connsiteY1205" fmla="*/ 389672 h 3769466"/>
              <a:gd name="connsiteX1206" fmla="*/ 2294859 w 2385355"/>
              <a:gd name="connsiteY1206" fmla="*/ 394841 h 3769466"/>
              <a:gd name="connsiteX1207" fmla="*/ 2238474 w 2385355"/>
              <a:gd name="connsiteY1207" fmla="*/ 224275 h 3769466"/>
              <a:gd name="connsiteX1208" fmla="*/ 2282445 w 2385355"/>
              <a:gd name="connsiteY1208" fmla="*/ 174850 h 3769466"/>
              <a:gd name="connsiteX1209" fmla="*/ 410765 w 2385355"/>
              <a:gd name="connsiteY1209" fmla="*/ 169312 h 3769466"/>
              <a:gd name="connsiteX1210" fmla="*/ 434132 w 2385355"/>
              <a:gd name="connsiteY1210" fmla="*/ 172639 h 3769466"/>
              <a:gd name="connsiteX1211" fmla="*/ 465397 w 2385355"/>
              <a:gd name="connsiteY1211" fmla="*/ 240154 h 3769466"/>
              <a:gd name="connsiteX1212" fmla="*/ 402867 w 2385355"/>
              <a:gd name="connsiteY1212" fmla="*/ 234961 h 3769466"/>
              <a:gd name="connsiteX1213" fmla="*/ 413289 w 2385355"/>
              <a:gd name="connsiteY1213" fmla="*/ 224574 h 3769466"/>
              <a:gd name="connsiteX1214" fmla="*/ 423710 w 2385355"/>
              <a:gd name="connsiteY1214" fmla="*/ 229767 h 3769466"/>
              <a:gd name="connsiteX1215" fmla="*/ 449764 w 2385355"/>
              <a:gd name="connsiteY1215" fmla="*/ 234961 h 3769466"/>
              <a:gd name="connsiteX1216" fmla="*/ 449764 w 2385355"/>
              <a:gd name="connsiteY1216" fmla="*/ 203800 h 3769466"/>
              <a:gd name="connsiteX1217" fmla="*/ 418499 w 2385355"/>
              <a:gd name="connsiteY1217" fmla="*/ 188220 h 3769466"/>
              <a:gd name="connsiteX1218" fmla="*/ 371602 w 2385355"/>
              <a:gd name="connsiteY1218" fmla="*/ 250541 h 3769466"/>
              <a:gd name="connsiteX1219" fmla="*/ 350759 w 2385355"/>
              <a:gd name="connsiteY1219" fmla="*/ 266122 h 3769466"/>
              <a:gd name="connsiteX1220" fmla="*/ 309072 w 2385355"/>
              <a:gd name="connsiteY1220" fmla="*/ 266122 h 3769466"/>
              <a:gd name="connsiteX1221" fmla="*/ 298651 w 2385355"/>
              <a:gd name="connsiteY1221" fmla="*/ 260928 h 3769466"/>
              <a:gd name="connsiteX1222" fmla="*/ 298651 w 2385355"/>
              <a:gd name="connsiteY1222" fmla="*/ 240154 h 3769466"/>
              <a:gd name="connsiteX1223" fmla="*/ 345548 w 2385355"/>
              <a:gd name="connsiteY1223" fmla="*/ 193413 h 3769466"/>
              <a:gd name="connsiteX1224" fmla="*/ 410765 w 2385355"/>
              <a:gd name="connsiteY1224" fmla="*/ 169312 h 3769466"/>
              <a:gd name="connsiteX1225" fmla="*/ 609252 w 2385355"/>
              <a:gd name="connsiteY1225" fmla="*/ 167446 h 3769466"/>
              <a:gd name="connsiteX1226" fmla="*/ 744136 w 2385355"/>
              <a:gd name="connsiteY1226" fmla="*/ 240154 h 3769466"/>
              <a:gd name="connsiteX1227" fmla="*/ 744136 w 2385355"/>
              <a:gd name="connsiteY1227" fmla="*/ 260928 h 3769466"/>
              <a:gd name="connsiteX1228" fmla="*/ 733761 w 2385355"/>
              <a:gd name="connsiteY1228" fmla="*/ 266122 h 3769466"/>
              <a:gd name="connsiteX1229" fmla="*/ 687070 w 2385355"/>
              <a:gd name="connsiteY1229" fmla="*/ 266122 h 3769466"/>
              <a:gd name="connsiteX1230" fmla="*/ 661130 w 2385355"/>
              <a:gd name="connsiteY1230" fmla="*/ 250541 h 3769466"/>
              <a:gd name="connsiteX1231" fmla="*/ 624815 w 2385355"/>
              <a:gd name="connsiteY1231" fmla="*/ 188220 h 3769466"/>
              <a:gd name="connsiteX1232" fmla="*/ 588500 w 2385355"/>
              <a:gd name="connsiteY1232" fmla="*/ 203800 h 3769466"/>
              <a:gd name="connsiteX1233" fmla="*/ 593688 w 2385355"/>
              <a:gd name="connsiteY1233" fmla="*/ 234961 h 3769466"/>
              <a:gd name="connsiteX1234" fmla="*/ 614440 w 2385355"/>
              <a:gd name="connsiteY1234" fmla="*/ 229767 h 3769466"/>
              <a:gd name="connsiteX1235" fmla="*/ 630003 w 2385355"/>
              <a:gd name="connsiteY1235" fmla="*/ 224574 h 3769466"/>
              <a:gd name="connsiteX1236" fmla="*/ 635191 w 2385355"/>
              <a:gd name="connsiteY1236" fmla="*/ 234961 h 3769466"/>
              <a:gd name="connsiteX1237" fmla="*/ 572937 w 2385355"/>
              <a:gd name="connsiteY1237" fmla="*/ 245348 h 3769466"/>
              <a:gd name="connsiteX1238" fmla="*/ 609252 w 2385355"/>
              <a:gd name="connsiteY1238" fmla="*/ 167446 h 3769466"/>
              <a:gd name="connsiteX1239" fmla="*/ 1084259 w 2385355"/>
              <a:gd name="connsiteY1239" fmla="*/ 167160 h 3769466"/>
              <a:gd name="connsiteX1240" fmla="*/ 1107523 w 2385355"/>
              <a:gd name="connsiteY1240" fmla="*/ 167487 h 3769466"/>
              <a:gd name="connsiteX1241" fmla="*/ 1143839 w 2385355"/>
              <a:gd name="connsiteY1241" fmla="*/ 246013 h 3769466"/>
              <a:gd name="connsiteX1242" fmla="*/ 1117899 w 2385355"/>
              <a:gd name="connsiteY1242" fmla="*/ 261718 h 3769466"/>
              <a:gd name="connsiteX1243" fmla="*/ 1076396 w 2385355"/>
              <a:gd name="connsiteY1243" fmla="*/ 235543 h 3769466"/>
              <a:gd name="connsiteX1244" fmla="*/ 1086772 w 2385355"/>
              <a:gd name="connsiteY1244" fmla="*/ 225073 h 3769466"/>
              <a:gd name="connsiteX1245" fmla="*/ 1102336 w 2385355"/>
              <a:gd name="connsiteY1245" fmla="*/ 230308 h 3769466"/>
              <a:gd name="connsiteX1246" fmla="*/ 1123087 w 2385355"/>
              <a:gd name="connsiteY1246" fmla="*/ 235543 h 3769466"/>
              <a:gd name="connsiteX1247" fmla="*/ 1123087 w 2385355"/>
              <a:gd name="connsiteY1247" fmla="*/ 204133 h 3769466"/>
              <a:gd name="connsiteX1248" fmla="*/ 1091960 w 2385355"/>
              <a:gd name="connsiteY1248" fmla="*/ 188427 h 3769466"/>
              <a:gd name="connsiteX1249" fmla="*/ 1050457 w 2385355"/>
              <a:gd name="connsiteY1249" fmla="*/ 251248 h 3769466"/>
              <a:gd name="connsiteX1250" fmla="*/ 1029706 w 2385355"/>
              <a:gd name="connsiteY1250" fmla="*/ 266953 h 3769466"/>
              <a:gd name="connsiteX1251" fmla="*/ 983015 w 2385355"/>
              <a:gd name="connsiteY1251" fmla="*/ 266953 h 3769466"/>
              <a:gd name="connsiteX1252" fmla="*/ 972639 w 2385355"/>
              <a:gd name="connsiteY1252" fmla="*/ 261718 h 3769466"/>
              <a:gd name="connsiteX1253" fmla="*/ 972639 w 2385355"/>
              <a:gd name="connsiteY1253" fmla="*/ 240778 h 3769466"/>
              <a:gd name="connsiteX1254" fmla="*/ 1019330 w 2385355"/>
              <a:gd name="connsiteY1254" fmla="*/ 193662 h 3769466"/>
              <a:gd name="connsiteX1255" fmla="*/ 1084259 w 2385355"/>
              <a:gd name="connsiteY1255" fmla="*/ 167160 h 3769466"/>
              <a:gd name="connsiteX1256" fmla="*/ 1306527 w 2385355"/>
              <a:gd name="connsiteY1256" fmla="*/ 167121 h 3769466"/>
              <a:gd name="connsiteX1257" fmla="*/ 1371456 w 2385355"/>
              <a:gd name="connsiteY1257" fmla="*/ 193413 h 3769466"/>
              <a:gd name="connsiteX1258" fmla="*/ 1418147 w 2385355"/>
              <a:gd name="connsiteY1258" fmla="*/ 240154 h 3769466"/>
              <a:gd name="connsiteX1259" fmla="*/ 1418147 w 2385355"/>
              <a:gd name="connsiteY1259" fmla="*/ 260928 h 3769466"/>
              <a:gd name="connsiteX1260" fmla="*/ 1407772 w 2385355"/>
              <a:gd name="connsiteY1260" fmla="*/ 266122 h 3769466"/>
              <a:gd name="connsiteX1261" fmla="*/ 1366269 w 2385355"/>
              <a:gd name="connsiteY1261" fmla="*/ 266122 h 3769466"/>
              <a:gd name="connsiteX1262" fmla="*/ 1340329 w 2385355"/>
              <a:gd name="connsiteY1262" fmla="*/ 250541 h 3769466"/>
              <a:gd name="connsiteX1263" fmla="*/ 1298826 w 2385355"/>
              <a:gd name="connsiteY1263" fmla="*/ 188220 h 3769466"/>
              <a:gd name="connsiteX1264" fmla="*/ 1267699 w 2385355"/>
              <a:gd name="connsiteY1264" fmla="*/ 203800 h 3769466"/>
              <a:gd name="connsiteX1265" fmla="*/ 1272887 w 2385355"/>
              <a:gd name="connsiteY1265" fmla="*/ 234961 h 3769466"/>
              <a:gd name="connsiteX1266" fmla="*/ 1293639 w 2385355"/>
              <a:gd name="connsiteY1266" fmla="*/ 229767 h 3769466"/>
              <a:gd name="connsiteX1267" fmla="*/ 1304014 w 2385355"/>
              <a:gd name="connsiteY1267" fmla="*/ 224574 h 3769466"/>
              <a:gd name="connsiteX1268" fmla="*/ 1314390 w 2385355"/>
              <a:gd name="connsiteY1268" fmla="*/ 234961 h 3769466"/>
              <a:gd name="connsiteX1269" fmla="*/ 1252136 w 2385355"/>
              <a:gd name="connsiteY1269" fmla="*/ 245348 h 3769466"/>
              <a:gd name="connsiteX1270" fmla="*/ 1283263 w 2385355"/>
              <a:gd name="connsiteY1270" fmla="*/ 167446 h 3769466"/>
              <a:gd name="connsiteX1271" fmla="*/ 1306527 w 2385355"/>
              <a:gd name="connsiteY1271" fmla="*/ 167121 h 3769466"/>
              <a:gd name="connsiteX1272" fmla="*/ 1764324 w 2385355"/>
              <a:gd name="connsiteY1272" fmla="*/ 162840 h 3769466"/>
              <a:gd name="connsiteX1273" fmla="*/ 1787491 w 2385355"/>
              <a:gd name="connsiteY1273" fmla="*/ 163083 h 3769466"/>
              <a:gd name="connsiteX1274" fmla="*/ 1823654 w 2385355"/>
              <a:gd name="connsiteY1274" fmla="*/ 240985 h 3769466"/>
              <a:gd name="connsiteX1275" fmla="*/ 1761660 w 2385355"/>
              <a:gd name="connsiteY1275" fmla="*/ 230598 h 3769466"/>
              <a:gd name="connsiteX1276" fmla="*/ 1766826 w 2385355"/>
              <a:gd name="connsiteY1276" fmla="*/ 220211 h 3769466"/>
              <a:gd name="connsiteX1277" fmla="*/ 1782325 w 2385355"/>
              <a:gd name="connsiteY1277" fmla="*/ 230598 h 3769466"/>
              <a:gd name="connsiteX1278" fmla="*/ 1802989 w 2385355"/>
              <a:gd name="connsiteY1278" fmla="*/ 230598 h 3769466"/>
              <a:gd name="connsiteX1279" fmla="*/ 1802989 w 2385355"/>
              <a:gd name="connsiteY1279" fmla="*/ 199437 h 3769466"/>
              <a:gd name="connsiteX1280" fmla="*/ 1771992 w 2385355"/>
              <a:gd name="connsiteY1280" fmla="*/ 183857 h 3769466"/>
              <a:gd name="connsiteX1281" fmla="*/ 1730663 w 2385355"/>
              <a:gd name="connsiteY1281" fmla="*/ 246179 h 3769466"/>
              <a:gd name="connsiteX1282" fmla="*/ 1709999 w 2385355"/>
              <a:gd name="connsiteY1282" fmla="*/ 261759 h 3769466"/>
              <a:gd name="connsiteX1283" fmla="*/ 1663503 w 2385355"/>
              <a:gd name="connsiteY1283" fmla="*/ 261759 h 3769466"/>
              <a:gd name="connsiteX1284" fmla="*/ 1653171 w 2385355"/>
              <a:gd name="connsiteY1284" fmla="*/ 256566 h 3769466"/>
              <a:gd name="connsiteX1285" fmla="*/ 1653171 w 2385355"/>
              <a:gd name="connsiteY1285" fmla="*/ 235792 h 3769466"/>
              <a:gd name="connsiteX1286" fmla="*/ 1699666 w 2385355"/>
              <a:gd name="connsiteY1286" fmla="*/ 194244 h 3769466"/>
              <a:gd name="connsiteX1287" fmla="*/ 1764324 w 2385355"/>
              <a:gd name="connsiteY1287" fmla="*/ 162840 h 3769466"/>
              <a:gd name="connsiteX1288" fmla="*/ 1963600 w 2385355"/>
              <a:gd name="connsiteY1288" fmla="*/ 158683 h 3769466"/>
              <a:gd name="connsiteX1289" fmla="*/ 2051424 w 2385355"/>
              <a:gd name="connsiteY1289" fmla="*/ 189617 h 3769466"/>
              <a:gd name="connsiteX1290" fmla="*/ 2103086 w 2385355"/>
              <a:gd name="connsiteY1290" fmla="*/ 236019 h 3769466"/>
              <a:gd name="connsiteX1291" fmla="*/ 2097920 w 2385355"/>
              <a:gd name="connsiteY1291" fmla="*/ 256642 h 3769466"/>
              <a:gd name="connsiteX1292" fmla="*/ 2087587 w 2385355"/>
              <a:gd name="connsiteY1292" fmla="*/ 261797 h 3769466"/>
              <a:gd name="connsiteX1293" fmla="*/ 2046258 w 2385355"/>
              <a:gd name="connsiteY1293" fmla="*/ 261797 h 3769466"/>
              <a:gd name="connsiteX1294" fmla="*/ 2020427 w 2385355"/>
              <a:gd name="connsiteY1294" fmla="*/ 246330 h 3769466"/>
              <a:gd name="connsiteX1295" fmla="*/ 1979098 w 2385355"/>
              <a:gd name="connsiteY1295" fmla="*/ 184461 h 3769466"/>
              <a:gd name="connsiteX1296" fmla="*/ 1948101 w 2385355"/>
              <a:gd name="connsiteY1296" fmla="*/ 199929 h 3769466"/>
              <a:gd name="connsiteX1297" fmla="*/ 1953267 w 2385355"/>
              <a:gd name="connsiteY1297" fmla="*/ 230863 h 3769466"/>
              <a:gd name="connsiteX1298" fmla="*/ 1973932 w 2385355"/>
              <a:gd name="connsiteY1298" fmla="*/ 230863 h 3769466"/>
              <a:gd name="connsiteX1299" fmla="*/ 1989430 w 2385355"/>
              <a:gd name="connsiteY1299" fmla="*/ 220552 h 3769466"/>
              <a:gd name="connsiteX1300" fmla="*/ 1994597 w 2385355"/>
              <a:gd name="connsiteY1300" fmla="*/ 230863 h 3769466"/>
              <a:gd name="connsiteX1301" fmla="*/ 1927437 w 2385355"/>
              <a:gd name="connsiteY1301" fmla="*/ 241174 h 3769466"/>
              <a:gd name="connsiteX1302" fmla="*/ 1963600 w 2385355"/>
              <a:gd name="connsiteY1302" fmla="*/ 158683 h 3769466"/>
              <a:gd name="connsiteX1303" fmla="*/ 691019 w 2385355"/>
              <a:gd name="connsiteY1303" fmla="*/ 79708 h 3769466"/>
              <a:gd name="connsiteX1304" fmla="*/ 708454 w 2385355"/>
              <a:gd name="connsiteY1304" fmla="*/ 95776 h 3769466"/>
              <a:gd name="connsiteX1305" fmla="*/ 749784 w 2385355"/>
              <a:gd name="connsiteY1305" fmla="*/ 158097 h 3769466"/>
              <a:gd name="connsiteX1306" fmla="*/ 780781 w 2385355"/>
              <a:gd name="connsiteY1306" fmla="*/ 137323 h 3769466"/>
              <a:gd name="connsiteX1307" fmla="*/ 775614 w 2385355"/>
              <a:gd name="connsiteY1307" fmla="*/ 106162 h 3769466"/>
              <a:gd name="connsiteX1308" fmla="*/ 754950 w 2385355"/>
              <a:gd name="connsiteY1308" fmla="*/ 111356 h 3769466"/>
              <a:gd name="connsiteX1309" fmla="*/ 744617 w 2385355"/>
              <a:gd name="connsiteY1309" fmla="*/ 121743 h 3769466"/>
              <a:gd name="connsiteX1310" fmla="*/ 734285 w 2385355"/>
              <a:gd name="connsiteY1310" fmla="*/ 111356 h 3769466"/>
              <a:gd name="connsiteX1311" fmla="*/ 775614 w 2385355"/>
              <a:gd name="connsiteY1311" fmla="*/ 80195 h 3769466"/>
              <a:gd name="connsiteX1312" fmla="*/ 796279 w 2385355"/>
              <a:gd name="connsiteY1312" fmla="*/ 100969 h 3769466"/>
              <a:gd name="connsiteX1313" fmla="*/ 765282 w 2385355"/>
              <a:gd name="connsiteY1313" fmla="*/ 173678 h 3769466"/>
              <a:gd name="connsiteX1314" fmla="*/ 677457 w 2385355"/>
              <a:gd name="connsiteY1314" fmla="*/ 152904 h 3769466"/>
              <a:gd name="connsiteX1315" fmla="*/ 625796 w 2385355"/>
              <a:gd name="connsiteY1315" fmla="*/ 100969 h 3769466"/>
              <a:gd name="connsiteX1316" fmla="*/ 625796 w 2385355"/>
              <a:gd name="connsiteY1316" fmla="*/ 80195 h 3769466"/>
              <a:gd name="connsiteX1317" fmla="*/ 636128 w 2385355"/>
              <a:gd name="connsiteY1317" fmla="*/ 80195 h 3769466"/>
              <a:gd name="connsiteX1318" fmla="*/ 687790 w 2385355"/>
              <a:gd name="connsiteY1318" fmla="*/ 80195 h 3769466"/>
              <a:gd name="connsiteX1319" fmla="*/ 691019 w 2385355"/>
              <a:gd name="connsiteY1319" fmla="*/ 79708 h 3769466"/>
              <a:gd name="connsiteX1320" fmla="*/ 837699 w 2385355"/>
              <a:gd name="connsiteY1320" fmla="*/ 79364 h 3769466"/>
              <a:gd name="connsiteX1321" fmla="*/ 869029 w 2385355"/>
              <a:gd name="connsiteY1321" fmla="*/ 79364 h 3769466"/>
              <a:gd name="connsiteX1322" fmla="*/ 869029 w 2385355"/>
              <a:gd name="connsiteY1322" fmla="*/ 100029 h 3769466"/>
              <a:gd name="connsiteX1323" fmla="*/ 863808 w 2385355"/>
              <a:gd name="connsiteY1323" fmla="*/ 131026 h 3769466"/>
              <a:gd name="connsiteX1324" fmla="*/ 900360 w 2385355"/>
              <a:gd name="connsiteY1324" fmla="*/ 198186 h 3769466"/>
              <a:gd name="connsiteX1325" fmla="*/ 936913 w 2385355"/>
              <a:gd name="connsiteY1325" fmla="*/ 218850 h 3769466"/>
              <a:gd name="connsiteX1326" fmla="*/ 905582 w 2385355"/>
              <a:gd name="connsiteY1326" fmla="*/ 239515 h 3769466"/>
              <a:gd name="connsiteX1327" fmla="*/ 879473 w 2385355"/>
              <a:gd name="connsiteY1327" fmla="*/ 249847 h 3769466"/>
              <a:gd name="connsiteX1328" fmla="*/ 816811 w 2385355"/>
              <a:gd name="connsiteY1328" fmla="*/ 249847 h 3769466"/>
              <a:gd name="connsiteX1329" fmla="*/ 795924 w 2385355"/>
              <a:gd name="connsiteY1329" fmla="*/ 239515 h 3769466"/>
              <a:gd name="connsiteX1330" fmla="*/ 764593 w 2385355"/>
              <a:gd name="connsiteY1330" fmla="*/ 218850 h 3769466"/>
              <a:gd name="connsiteX1331" fmla="*/ 801146 w 2385355"/>
              <a:gd name="connsiteY1331" fmla="*/ 198186 h 3769466"/>
              <a:gd name="connsiteX1332" fmla="*/ 827255 w 2385355"/>
              <a:gd name="connsiteY1332" fmla="*/ 167189 h 3769466"/>
              <a:gd name="connsiteX1333" fmla="*/ 837699 w 2385355"/>
              <a:gd name="connsiteY1333" fmla="*/ 131026 h 3769466"/>
              <a:gd name="connsiteX1334" fmla="*/ 837699 w 2385355"/>
              <a:gd name="connsiteY1334" fmla="*/ 100029 h 3769466"/>
              <a:gd name="connsiteX1335" fmla="*/ 837699 w 2385355"/>
              <a:gd name="connsiteY1335" fmla="*/ 79364 h 3769466"/>
              <a:gd name="connsiteX1336" fmla="*/ 946330 w 2385355"/>
              <a:gd name="connsiteY1336" fmla="*/ 79178 h 3769466"/>
              <a:gd name="connsiteX1337" fmla="*/ 962584 w 2385355"/>
              <a:gd name="connsiteY1337" fmla="*/ 86106 h 3769466"/>
              <a:gd name="connsiteX1338" fmla="*/ 972987 w 2385355"/>
              <a:gd name="connsiteY1338" fmla="*/ 111885 h 3769466"/>
              <a:gd name="connsiteX1339" fmla="*/ 962584 w 2385355"/>
              <a:gd name="connsiteY1339" fmla="*/ 122196 h 3769466"/>
              <a:gd name="connsiteX1340" fmla="*/ 952181 w 2385355"/>
              <a:gd name="connsiteY1340" fmla="*/ 111885 h 3769466"/>
              <a:gd name="connsiteX1341" fmla="*/ 926174 w 2385355"/>
              <a:gd name="connsiteY1341" fmla="*/ 106729 h 3769466"/>
              <a:gd name="connsiteX1342" fmla="*/ 926174 w 2385355"/>
              <a:gd name="connsiteY1342" fmla="*/ 137664 h 3769466"/>
              <a:gd name="connsiteX1343" fmla="*/ 957383 w 2385355"/>
              <a:gd name="connsiteY1343" fmla="*/ 158286 h 3769466"/>
              <a:gd name="connsiteX1344" fmla="*/ 998995 w 2385355"/>
              <a:gd name="connsiteY1344" fmla="*/ 96418 h 3769466"/>
              <a:gd name="connsiteX1345" fmla="*/ 1019801 w 2385355"/>
              <a:gd name="connsiteY1345" fmla="*/ 80951 h 3769466"/>
              <a:gd name="connsiteX1346" fmla="*/ 1066614 w 2385355"/>
              <a:gd name="connsiteY1346" fmla="*/ 80951 h 3769466"/>
              <a:gd name="connsiteX1347" fmla="*/ 1077017 w 2385355"/>
              <a:gd name="connsiteY1347" fmla="*/ 80951 h 3769466"/>
              <a:gd name="connsiteX1348" fmla="*/ 1082219 w 2385355"/>
              <a:gd name="connsiteY1348" fmla="*/ 101573 h 3769466"/>
              <a:gd name="connsiteX1349" fmla="*/ 1030204 w 2385355"/>
              <a:gd name="connsiteY1349" fmla="*/ 153131 h 3769466"/>
              <a:gd name="connsiteX1350" fmla="*/ 941778 w 2385355"/>
              <a:gd name="connsiteY1350" fmla="*/ 178909 h 3769466"/>
              <a:gd name="connsiteX1351" fmla="*/ 905368 w 2385355"/>
              <a:gd name="connsiteY1351" fmla="*/ 106729 h 3769466"/>
              <a:gd name="connsiteX1352" fmla="*/ 946330 w 2385355"/>
              <a:gd name="connsiteY1352" fmla="*/ 79178 h 3769466"/>
              <a:gd name="connsiteX1353" fmla="*/ 1193212 w 2385355"/>
              <a:gd name="connsiteY1353" fmla="*/ 77097 h 3769466"/>
              <a:gd name="connsiteX1354" fmla="*/ 1221932 w 2385355"/>
              <a:gd name="connsiteY1354" fmla="*/ 96470 h 3769466"/>
              <a:gd name="connsiteX1355" fmla="*/ 1248041 w 2385355"/>
              <a:gd name="connsiteY1355" fmla="*/ 106802 h 3769466"/>
              <a:gd name="connsiteX1356" fmla="*/ 1279372 w 2385355"/>
              <a:gd name="connsiteY1356" fmla="*/ 127467 h 3769466"/>
              <a:gd name="connsiteX1357" fmla="*/ 1242819 w 2385355"/>
              <a:gd name="connsiteY1357" fmla="*/ 148131 h 3769466"/>
              <a:gd name="connsiteX1358" fmla="*/ 1206267 w 2385355"/>
              <a:gd name="connsiteY1358" fmla="*/ 215292 h 3769466"/>
              <a:gd name="connsiteX1359" fmla="*/ 1211488 w 2385355"/>
              <a:gd name="connsiteY1359" fmla="*/ 241122 h 3769466"/>
              <a:gd name="connsiteX1360" fmla="*/ 1206267 w 2385355"/>
              <a:gd name="connsiteY1360" fmla="*/ 266953 h 3769466"/>
              <a:gd name="connsiteX1361" fmla="*/ 1180158 w 2385355"/>
              <a:gd name="connsiteY1361" fmla="*/ 266953 h 3769466"/>
              <a:gd name="connsiteX1362" fmla="*/ 1180158 w 2385355"/>
              <a:gd name="connsiteY1362" fmla="*/ 241122 h 3769466"/>
              <a:gd name="connsiteX1363" fmla="*/ 1185379 w 2385355"/>
              <a:gd name="connsiteY1363" fmla="*/ 215292 h 3769466"/>
              <a:gd name="connsiteX1364" fmla="*/ 1169714 w 2385355"/>
              <a:gd name="connsiteY1364" fmla="*/ 173962 h 3769466"/>
              <a:gd name="connsiteX1365" fmla="*/ 1143605 w 2385355"/>
              <a:gd name="connsiteY1365" fmla="*/ 148131 h 3769466"/>
              <a:gd name="connsiteX1366" fmla="*/ 1107052 w 2385355"/>
              <a:gd name="connsiteY1366" fmla="*/ 122301 h 3769466"/>
              <a:gd name="connsiteX1367" fmla="*/ 1143605 w 2385355"/>
              <a:gd name="connsiteY1367" fmla="*/ 106802 h 3769466"/>
              <a:gd name="connsiteX1368" fmla="*/ 1164492 w 2385355"/>
              <a:gd name="connsiteY1368" fmla="*/ 96470 h 3769466"/>
              <a:gd name="connsiteX1369" fmla="*/ 1193212 w 2385355"/>
              <a:gd name="connsiteY1369" fmla="*/ 77097 h 3769466"/>
              <a:gd name="connsiteX1370" fmla="*/ 515929 w 2385355"/>
              <a:gd name="connsiteY1370" fmla="*/ 77097 h 3769466"/>
              <a:gd name="connsiteX1371" fmla="*/ 547012 w 2385355"/>
              <a:gd name="connsiteY1371" fmla="*/ 96470 h 3769466"/>
              <a:gd name="connsiteX1372" fmla="*/ 567734 w 2385355"/>
              <a:gd name="connsiteY1372" fmla="*/ 106802 h 3769466"/>
              <a:gd name="connsiteX1373" fmla="*/ 598817 w 2385355"/>
              <a:gd name="connsiteY1373" fmla="*/ 127467 h 3769466"/>
              <a:gd name="connsiteX1374" fmla="*/ 562554 w 2385355"/>
              <a:gd name="connsiteY1374" fmla="*/ 148131 h 3769466"/>
              <a:gd name="connsiteX1375" fmla="*/ 536651 w 2385355"/>
              <a:gd name="connsiteY1375" fmla="*/ 173962 h 3769466"/>
              <a:gd name="connsiteX1376" fmla="*/ 526290 w 2385355"/>
              <a:gd name="connsiteY1376" fmla="*/ 215292 h 3769466"/>
              <a:gd name="connsiteX1377" fmla="*/ 531471 w 2385355"/>
              <a:gd name="connsiteY1377" fmla="*/ 241122 h 3769466"/>
              <a:gd name="connsiteX1378" fmla="*/ 531471 w 2385355"/>
              <a:gd name="connsiteY1378" fmla="*/ 266953 h 3769466"/>
              <a:gd name="connsiteX1379" fmla="*/ 505568 w 2385355"/>
              <a:gd name="connsiteY1379" fmla="*/ 266953 h 3769466"/>
              <a:gd name="connsiteX1380" fmla="*/ 505568 w 2385355"/>
              <a:gd name="connsiteY1380" fmla="*/ 241122 h 3769466"/>
              <a:gd name="connsiteX1381" fmla="*/ 510749 w 2385355"/>
              <a:gd name="connsiteY1381" fmla="*/ 215292 h 3769466"/>
              <a:gd name="connsiteX1382" fmla="*/ 469305 w 2385355"/>
              <a:gd name="connsiteY1382" fmla="*/ 148131 h 3769466"/>
              <a:gd name="connsiteX1383" fmla="*/ 433041 w 2385355"/>
              <a:gd name="connsiteY1383" fmla="*/ 122301 h 3769466"/>
              <a:gd name="connsiteX1384" fmla="*/ 464124 w 2385355"/>
              <a:gd name="connsiteY1384" fmla="*/ 106802 h 3769466"/>
              <a:gd name="connsiteX1385" fmla="*/ 484846 w 2385355"/>
              <a:gd name="connsiteY1385" fmla="*/ 96470 h 3769466"/>
              <a:gd name="connsiteX1386" fmla="*/ 515929 w 2385355"/>
              <a:gd name="connsiteY1386" fmla="*/ 77097 h 3769466"/>
              <a:gd name="connsiteX1387" fmla="*/ 149005 w 2385355"/>
              <a:gd name="connsiteY1387" fmla="*/ 75001 h 3769466"/>
              <a:gd name="connsiteX1388" fmla="*/ 164568 w 2385355"/>
              <a:gd name="connsiteY1388" fmla="*/ 100940 h 3769466"/>
              <a:gd name="connsiteX1389" fmla="*/ 164568 w 2385355"/>
              <a:gd name="connsiteY1389" fmla="*/ 111316 h 3769466"/>
              <a:gd name="connsiteX1390" fmla="*/ 200883 w 2385355"/>
              <a:gd name="connsiteY1390" fmla="*/ 168383 h 3769466"/>
              <a:gd name="connsiteX1391" fmla="*/ 273513 w 2385355"/>
              <a:gd name="connsiteY1391" fmla="*/ 189134 h 3769466"/>
              <a:gd name="connsiteX1392" fmla="*/ 273513 w 2385355"/>
              <a:gd name="connsiteY1392" fmla="*/ 209886 h 3769466"/>
              <a:gd name="connsiteX1393" fmla="*/ 257950 w 2385355"/>
              <a:gd name="connsiteY1393" fmla="*/ 225449 h 3769466"/>
              <a:gd name="connsiteX1394" fmla="*/ 232010 w 2385355"/>
              <a:gd name="connsiteY1394" fmla="*/ 251389 h 3769466"/>
              <a:gd name="connsiteX1395" fmla="*/ 200883 w 2385355"/>
              <a:gd name="connsiteY1395" fmla="*/ 261764 h 3769466"/>
              <a:gd name="connsiteX1396" fmla="*/ 195695 w 2385355"/>
              <a:gd name="connsiteY1396" fmla="*/ 235825 h 3769466"/>
              <a:gd name="connsiteX1397" fmla="*/ 174944 w 2385355"/>
              <a:gd name="connsiteY1397" fmla="*/ 178758 h 3769466"/>
              <a:gd name="connsiteX1398" fmla="*/ 128253 w 2385355"/>
              <a:gd name="connsiteY1398" fmla="*/ 142443 h 3769466"/>
              <a:gd name="connsiteX1399" fmla="*/ 102314 w 2385355"/>
              <a:gd name="connsiteY1399" fmla="*/ 142443 h 3769466"/>
              <a:gd name="connsiteX1400" fmla="*/ 107502 w 2385355"/>
              <a:gd name="connsiteY1400" fmla="*/ 106128 h 3769466"/>
              <a:gd name="connsiteX1401" fmla="*/ 149005 w 2385355"/>
              <a:gd name="connsiteY1401" fmla="*/ 75001 h 3769466"/>
              <a:gd name="connsiteX1402" fmla="*/ 1439132 w 2385355"/>
              <a:gd name="connsiteY1402" fmla="*/ 72616 h 3769466"/>
              <a:gd name="connsiteX1403" fmla="*/ 1475456 w 2385355"/>
              <a:gd name="connsiteY1403" fmla="*/ 95256 h 3769466"/>
              <a:gd name="connsiteX1404" fmla="*/ 1439293 w 2385355"/>
              <a:gd name="connsiteY1404" fmla="*/ 167965 h 3769466"/>
              <a:gd name="connsiteX1405" fmla="*/ 1346302 w 2385355"/>
              <a:gd name="connsiteY1405" fmla="*/ 141998 h 3769466"/>
              <a:gd name="connsiteX1406" fmla="*/ 1299807 w 2385355"/>
              <a:gd name="connsiteY1406" fmla="*/ 95256 h 3769466"/>
              <a:gd name="connsiteX1407" fmla="*/ 1304973 w 2385355"/>
              <a:gd name="connsiteY1407" fmla="*/ 74483 h 3769466"/>
              <a:gd name="connsiteX1408" fmla="*/ 1315305 w 2385355"/>
              <a:gd name="connsiteY1408" fmla="*/ 74483 h 3769466"/>
              <a:gd name="connsiteX1409" fmla="*/ 1361801 w 2385355"/>
              <a:gd name="connsiteY1409" fmla="*/ 74483 h 3769466"/>
              <a:gd name="connsiteX1410" fmla="*/ 1382465 w 2385355"/>
              <a:gd name="connsiteY1410" fmla="*/ 84870 h 3769466"/>
              <a:gd name="connsiteX1411" fmla="*/ 1423795 w 2385355"/>
              <a:gd name="connsiteY1411" fmla="*/ 147191 h 3769466"/>
              <a:gd name="connsiteX1412" fmla="*/ 1454792 w 2385355"/>
              <a:gd name="connsiteY1412" fmla="*/ 131611 h 3769466"/>
              <a:gd name="connsiteX1413" fmla="*/ 1454792 w 2385355"/>
              <a:gd name="connsiteY1413" fmla="*/ 100450 h 3769466"/>
              <a:gd name="connsiteX1414" fmla="*/ 1434127 w 2385355"/>
              <a:gd name="connsiteY1414" fmla="*/ 105643 h 3769466"/>
              <a:gd name="connsiteX1415" fmla="*/ 1418628 w 2385355"/>
              <a:gd name="connsiteY1415" fmla="*/ 116030 h 3769466"/>
              <a:gd name="connsiteX1416" fmla="*/ 1408296 w 2385355"/>
              <a:gd name="connsiteY1416" fmla="*/ 100450 h 3769466"/>
              <a:gd name="connsiteX1417" fmla="*/ 1423795 w 2385355"/>
              <a:gd name="connsiteY1417" fmla="*/ 79676 h 3769466"/>
              <a:gd name="connsiteX1418" fmla="*/ 1439132 w 2385355"/>
              <a:gd name="connsiteY1418" fmla="*/ 72616 h 3769466"/>
              <a:gd name="connsiteX1419" fmla="*/ 1616854 w 2385355"/>
              <a:gd name="connsiteY1419" fmla="*/ 72473 h 3769466"/>
              <a:gd name="connsiteX1420" fmla="*/ 1646642 w 2385355"/>
              <a:gd name="connsiteY1420" fmla="*/ 100185 h 3769466"/>
              <a:gd name="connsiteX1421" fmla="*/ 1636281 w 2385355"/>
              <a:gd name="connsiteY1421" fmla="*/ 115652 h 3769466"/>
              <a:gd name="connsiteX1422" fmla="*/ 1625920 w 2385355"/>
              <a:gd name="connsiteY1422" fmla="*/ 105341 h 3769466"/>
              <a:gd name="connsiteX1423" fmla="*/ 1605198 w 2385355"/>
              <a:gd name="connsiteY1423" fmla="*/ 100185 h 3769466"/>
              <a:gd name="connsiteX1424" fmla="*/ 1600017 w 2385355"/>
              <a:gd name="connsiteY1424" fmla="*/ 136275 h 3769466"/>
              <a:gd name="connsiteX1425" fmla="*/ 1631100 w 2385355"/>
              <a:gd name="connsiteY1425" fmla="*/ 151742 h 3769466"/>
              <a:gd name="connsiteX1426" fmla="*/ 1672544 w 2385355"/>
              <a:gd name="connsiteY1426" fmla="*/ 84718 h 3769466"/>
              <a:gd name="connsiteX1427" fmla="*/ 1698447 w 2385355"/>
              <a:gd name="connsiteY1427" fmla="*/ 74407 h 3769466"/>
              <a:gd name="connsiteX1428" fmla="*/ 1745071 w 2385355"/>
              <a:gd name="connsiteY1428" fmla="*/ 74407 h 3769466"/>
              <a:gd name="connsiteX1429" fmla="*/ 1755432 w 2385355"/>
              <a:gd name="connsiteY1429" fmla="*/ 74407 h 3769466"/>
              <a:gd name="connsiteX1430" fmla="*/ 1760613 w 2385355"/>
              <a:gd name="connsiteY1430" fmla="*/ 95029 h 3769466"/>
              <a:gd name="connsiteX1431" fmla="*/ 1708808 w 2385355"/>
              <a:gd name="connsiteY1431" fmla="*/ 141431 h 3769466"/>
              <a:gd name="connsiteX1432" fmla="*/ 1615559 w 2385355"/>
              <a:gd name="connsiteY1432" fmla="*/ 172365 h 3769466"/>
              <a:gd name="connsiteX1433" fmla="*/ 1579295 w 2385355"/>
              <a:gd name="connsiteY1433" fmla="*/ 95029 h 3769466"/>
              <a:gd name="connsiteX1434" fmla="*/ 1616854 w 2385355"/>
              <a:gd name="connsiteY1434" fmla="*/ 72473 h 3769466"/>
              <a:gd name="connsiteX1435" fmla="*/ 2243792 w 2385355"/>
              <a:gd name="connsiteY1435" fmla="*/ 71926 h 3769466"/>
              <a:gd name="connsiteX1436" fmla="*/ 2263811 w 2385355"/>
              <a:gd name="connsiteY1436" fmla="*/ 75785 h 3769466"/>
              <a:gd name="connsiteX1437" fmla="*/ 2310306 w 2385355"/>
              <a:gd name="connsiteY1437" fmla="*/ 127240 h 3769466"/>
              <a:gd name="connsiteX1438" fmla="*/ 2284475 w 2385355"/>
              <a:gd name="connsiteY1438" fmla="*/ 142677 h 3769466"/>
              <a:gd name="connsiteX1439" fmla="*/ 2268977 w 2385355"/>
              <a:gd name="connsiteY1439" fmla="*/ 137531 h 3769466"/>
              <a:gd name="connsiteX1440" fmla="*/ 2217315 w 2385355"/>
              <a:gd name="connsiteY1440" fmla="*/ 178695 h 3769466"/>
              <a:gd name="connsiteX1441" fmla="*/ 2206983 w 2385355"/>
              <a:gd name="connsiteY1441" fmla="*/ 255879 h 3769466"/>
              <a:gd name="connsiteX1442" fmla="*/ 2186318 w 2385355"/>
              <a:gd name="connsiteY1442" fmla="*/ 261024 h 3769466"/>
              <a:gd name="connsiteX1443" fmla="*/ 2165654 w 2385355"/>
              <a:gd name="connsiteY1443" fmla="*/ 245587 h 3769466"/>
              <a:gd name="connsiteX1444" fmla="*/ 2139823 w 2385355"/>
              <a:gd name="connsiteY1444" fmla="*/ 225005 h 3769466"/>
              <a:gd name="connsiteX1445" fmla="*/ 2129490 w 2385355"/>
              <a:gd name="connsiteY1445" fmla="*/ 214714 h 3769466"/>
              <a:gd name="connsiteX1446" fmla="*/ 2119158 w 2385355"/>
              <a:gd name="connsiteY1446" fmla="*/ 194132 h 3769466"/>
              <a:gd name="connsiteX1447" fmla="*/ 2144989 w 2385355"/>
              <a:gd name="connsiteY1447" fmla="*/ 183841 h 3769466"/>
              <a:gd name="connsiteX1448" fmla="*/ 2206983 w 2385355"/>
              <a:gd name="connsiteY1448" fmla="*/ 163259 h 3769466"/>
              <a:gd name="connsiteX1449" fmla="*/ 2237980 w 2385355"/>
              <a:gd name="connsiteY1449" fmla="*/ 106658 h 3769466"/>
              <a:gd name="connsiteX1450" fmla="*/ 2227648 w 2385355"/>
              <a:gd name="connsiteY1450" fmla="*/ 75785 h 3769466"/>
              <a:gd name="connsiteX1451" fmla="*/ 2243792 w 2385355"/>
              <a:gd name="connsiteY1451" fmla="*/ 71926 h 3769466"/>
              <a:gd name="connsiteX1452" fmla="*/ 1512172 w 2385355"/>
              <a:gd name="connsiteY1452" fmla="*/ 70640 h 3769466"/>
              <a:gd name="connsiteX1453" fmla="*/ 1543106 w 2385355"/>
              <a:gd name="connsiteY1453" fmla="*/ 70640 h 3769466"/>
              <a:gd name="connsiteX1454" fmla="*/ 1543106 w 2385355"/>
              <a:gd name="connsiteY1454" fmla="*/ 96367 h 3769466"/>
              <a:gd name="connsiteX1455" fmla="*/ 1537951 w 2385355"/>
              <a:gd name="connsiteY1455" fmla="*/ 122095 h 3769466"/>
              <a:gd name="connsiteX1456" fmla="*/ 1579197 w 2385355"/>
              <a:gd name="connsiteY1456" fmla="*/ 188987 h 3769466"/>
              <a:gd name="connsiteX1457" fmla="*/ 1610131 w 2385355"/>
              <a:gd name="connsiteY1457" fmla="*/ 214715 h 3769466"/>
              <a:gd name="connsiteX1458" fmla="*/ 1584352 w 2385355"/>
              <a:gd name="connsiteY1458" fmla="*/ 235297 h 3769466"/>
              <a:gd name="connsiteX1459" fmla="*/ 1553418 w 2385355"/>
              <a:gd name="connsiteY1459" fmla="*/ 245588 h 3769466"/>
              <a:gd name="connsiteX1460" fmla="*/ 1496705 w 2385355"/>
              <a:gd name="connsiteY1460" fmla="*/ 245588 h 3769466"/>
              <a:gd name="connsiteX1461" fmla="*/ 1476082 w 2385355"/>
              <a:gd name="connsiteY1461" fmla="*/ 235297 h 3769466"/>
              <a:gd name="connsiteX1462" fmla="*/ 1445148 w 2385355"/>
              <a:gd name="connsiteY1462" fmla="*/ 214715 h 3769466"/>
              <a:gd name="connsiteX1463" fmla="*/ 1476082 w 2385355"/>
              <a:gd name="connsiteY1463" fmla="*/ 188987 h 3769466"/>
              <a:gd name="connsiteX1464" fmla="*/ 1517328 w 2385355"/>
              <a:gd name="connsiteY1464" fmla="*/ 122095 h 3769466"/>
              <a:gd name="connsiteX1465" fmla="*/ 1512172 w 2385355"/>
              <a:gd name="connsiteY1465" fmla="*/ 96367 h 3769466"/>
              <a:gd name="connsiteX1466" fmla="*/ 1512172 w 2385355"/>
              <a:gd name="connsiteY1466" fmla="*/ 70640 h 3769466"/>
              <a:gd name="connsiteX1467" fmla="*/ 1876394 w 2385355"/>
              <a:gd name="connsiteY1467" fmla="*/ 70553 h 3769466"/>
              <a:gd name="connsiteX1468" fmla="*/ 1905395 w 2385355"/>
              <a:gd name="connsiteY1468" fmla="*/ 89926 h 3769466"/>
              <a:gd name="connsiteX1469" fmla="*/ 1926018 w 2385355"/>
              <a:gd name="connsiteY1469" fmla="*/ 100259 h 3769466"/>
              <a:gd name="connsiteX1470" fmla="*/ 1962108 w 2385355"/>
              <a:gd name="connsiteY1470" fmla="*/ 120923 h 3769466"/>
              <a:gd name="connsiteX1471" fmla="*/ 1926018 w 2385355"/>
              <a:gd name="connsiteY1471" fmla="*/ 141588 h 3769466"/>
              <a:gd name="connsiteX1472" fmla="*/ 1889927 w 2385355"/>
              <a:gd name="connsiteY1472" fmla="*/ 208748 h 3769466"/>
              <a:gd name="connsiteX1473" fmla="*/ 1889927 w 2385355"/>
              <a:gd name="connsiteY1473" fmla="*/ 234579 h 3769466"/>
              <a:gd name="connsiteX1474" fmla="*/ 1889927 w 2385355"/>
              <a:gd name="connsiteY1474" fmla="*/ 260410 h 3769466"/>
              <a:gd name="connsiteX1475" fmla="*/ 1858993 w 2385355"/>
              <a:gd name="connsiteY1475" fmla="*/ 260410 h 3769466"/>
              <a:gd name="connsiteX1476" fmla="*/ 1858993 w 2385355"/>
              <a:gd name="connsiteY1476" fmla="*/ 234579 h 3769466"/>
              <a:gd name="connsiteX1477" fmla="*/ 1864149 w 2385355"/>
              <a:gd name="connsiteY1477" fmla="*/ 208748 h 3769466"/>
              <a:gd name="connsiteX1478" fmla="*/ 1853837 w 2385355"/>
              <a:gd name="connsiteY1478" fmla="*/ 167419 h 3769466"/>
              <a:gd name="connsiteX1479" fmla="*/ 1828059 w 2385355"/>
              <a:gd name="connsiteY1479" fmla="*/ 141588 h 3769466"/>
              <a:gd name="connsiteX1480" fmla="*/ 1791969 w 2385355"/>
              <a:gd name="connsiteY1480" fmla="*/ 115757 h 3769466"/>
              <a:gd name="connsiteX1481" fmla="*/ 1822903 w 2385355"/>
              <a:gd name="connsiteY1481" fmla="*/ 100259 h 3769466"/>
              <a:gd name="connsiteX1482" fmla="*/ 1843526 w 2385355"/>
              <a:gd name="connsiteY1482" fmla="*/ 89926 h 3769466"/>
              <a:gd name="connsiteX1483" fmla="*/ 1876394 w 2385355"/>
              <a:gd name="connsiteY1483" fmla="*/ 70553 h 3769466"/>
              <a:gd name="connsiteX1484" fmla="*/ 308557 w 2385355"/>
              <a:gd name="connsiteY1484" fmla="*/ 69261 h 3769466"/>
              <a:gd name="connsiteX1485" fmla="*/ 391343 w 2385355"/>
              <a:gd name="connsiteY1485" fmla="*/ 69261 h 3769466"/>
              <a:gd name="connsiteX1486" fmla="*/ 401692 w 2385355"/>
              <a:gd name="connsiteY1486" fmla="*/ 74427 h 3769466"/>
              <a:gd name="connsiteX1487" fmla="*/ 401692 w 2385355"/>
              <a:gd name="connsiteY1487" fmla="*/ 100258 h 3769466"/>
              <a:gd name="connsiteX1488" fmla="*/ 241293 w 2385355"/>
              <a:gd name="connsiteY1488" fmla="*/ 157086 h 3769466"/>
              <a:gd name="connsiteX1489" fmla="*/ 199899 w 2385355"/>
              <a:gd name="connsiteY1489" fmla="*/ 89926 h 3769466"/>
              <a:gd name="connsiteX1490" fmla="*/ 246467 w 2385355"/>
              <a:gd name="connsiteY1490" fmla="*/ 95092 h 3769466"/>
              <a:gd name="connsiteX1491" fmla="*/ 230944 w 2385355"/>
              <a:gd name="connsiteY1491" fmla="*/ 105424 h 3769466"/>
              <a:gd name="connsiteX1492" fmla="*/ 267163 w 2385355"/>
              <a:gd name="connsiteY1492" fmla="*/ 131255 h 3769466"/>
              <a:gd name="connsiteX1493" fmla="*/ 272338 w 2385355"/>
              <a:gd name="connsiteY1493" fmla="*/ 84760 h 3769466"/>
              <a:gd name="connsiteX1494" fmla="*/ 308557 w 2385355"/>
              <a:gd name="connsiteY1494" fmla="*/ 69261 h 3769466"/>
              <a:gd name="connsiteX1495" fmla="*/ 2162585 w 2385355"/>
              <a:gd name="connsiteY1495" fmla="*/ 68703 h 3769466"/>
              <a:gd name="connsiteX1496" fmla="*/ 2196097 w 2385355"/>
              <a:gd name="connsiteY1496" fmla="*/ 85362 h 3769466"/>
              <a:gd name="connsiteX1497" fmla="*/ 2196097 w 2385355"/>
              <a:gd name="connsiteY1497" fmla="*/ 126369 h 3769466"/>
              <a:gd name="connsiteX1498" fmla="*/ 2108450 w 2385355"/>
              <a:gd name="connsiteY1498" fmla="*/ 157125 h 3769466"/>
              <a:gd name="connsiteX1499" fmla="*/ 1989869 w 2385355"/>
              <a:gd name="connsiteY1499" fmla="*/ 95614 h 3769466"/>
              <a:gd name="connsiteX1500" fmla="*/ 1984713 w 2385355"/>
              <a:gd name="connsiteY1500" fmla="*/ 69984 h 3769466"/>
              <a:gd name="connsiteX1501" fmla="*/ 2000180 w 2385355"/>
              <a:gd name="connsiteY1501" fmla="*/ 69984 h 3769466"/>
              <a:gd name="connsiteX1502" fmla="*/ 2077516 w 2385355"/>
              <a:gd name="connsiteY1502" fmla="*/ 69984 h 3769466"/>
              <a:gd name="connsiteX1503" fmla="*/ 2113605 w 2385355"/>
              <a:gd name="connsiteY1503" fmla="*/ 85362 h 3769466"/>
              <a:gd name="connsiteX1504" fmla="*/ 2123917 w 2385355"/>
              <a:gd name="connsiteY1504" fmla="*/ 131495 h 3769466"/>
              <a:gd name="connsiteX1505" fmla="*/ 2165162 w 2385355"/>
              <a:gd name="connsiteY1505" fmla="*/ 100740 h 3769466"/>
              <a:gd name="connsiteX1506" fmla="*/ 2144540 w 2385355"/>
              <a:gd name="connsiteY1506" fmla="*/ 90488 h 3769466"/>
              <a:gd name="connsiteX1507" fmla="*/ 2162585 w 2385355"/>
              <a:gd name="connsiteY1507" fmla="*/ 68703 h 3769466"/>
              <a:gd name="connsiteX1508" fmla="*/ 15529 w 2385355"/>
              <a:gd name="connsiteY1508" fmla="*/ 15529 h 3769466"/>
              <a:gd name="connsiteX1509" fmla="*/ 15529 w 2385355"/>
              <a:gd name="connsiteY1509" fmla="*/ 3753937 h 3769466"/>
              <a:gd name="connsiteX1510" fmla="*/ 2369826 w 2385355"/>
              <a:gd name="connsiteY1510" fmla="*/ 3753937 h 3769466"/>
              <a:gd name="connsiteX1511" fmla="*/ 2369826 w 2385355"/>
              <a:gd name="connsiteY1511" fmla="*/ 15529 h 3769466"/>
              <a:gd name="connsiteX1512" fmla="*/ 0 w 2385355"/>
              <a:gd name="connsiteY1512" fmla="*/ 0 h 3769466"/>
              <a:gd name="connsiteX1513" fmla="*/ 2385355 w 2385355"/>
              <a:gd name="connsiteY1513" fmla="*/ 0 h 3769466"/>
              <a:gd name="connsiteX1514" fmla="*/ 2385355 w 2385355"/>
              <a:gd name="connsiteY1514" fmla="*/ 3769466 h 3769466"/>
              <a:gd name="connsiteX1515" fmla="*/ 0 w 2385355"/>
              <a:gd name="connsiteY1515" fmla="*/ 3769466 h 376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</a:cxnLst>
            <a:rect l="l" t="t" r="r" b="b"/>
            <a:pathLst>
              <a:path w="2385355" h="3769466">
                <a:moveTo>
                  <a:pt x="2161782" y="3632839"/>
                </a:moveTo>
                <a:cubicBezTo>
                  <a:pt x="2176657" y="3636096"/>
                  <a:pt x="2188299" y="3643912"/>
                  <a:pt x="2196060" y="3659544"/>
                </a:cubicBezTo>
                <a:cubicBezTo>
                  <a:pt x="2206409" y="3669966"/>
                  <a:pt x="2206409" y="3685598"/>
                  <a:pt x="2196060" y="3696020"/>
                </a:cubicBezTo>
                <a:cubicBezTo>
                  <a:pt x="2175364" y="3722074"/>
                  <a:pt x="2144319" y="3716863"/>
                  <a:pt x="2144319" y="3690809"/>
                </a:cubicBezTo>
                <a:cubicBezTo>
                  <a:pt x="2144319" y="3685598"/>
                  <a:pt x="2149493" y="3680388"/>
                  <a:pt x="2165015" y="3685598"/>
                </a:cubicBezTo>
                <a:cubicBezTo>
                  <a:pt x="2185712" y="3696020"/>
                  <a:pt x="2185712" y="3659544"/>
                  <a:pt x="2165015" y="3654334"/>
                </a:cubicBezTo>
                <a:cubicBezTo>
                  <a:pt x="2144319" y="3643912"/>
                  <a:pt x="2118448" y="3649123"/>
                  <a:pt x="2113274" y="3669966"/>
                </a:cubicBezTo>
                <a:cubicBezTo>
                  <a:pt x="2113274" y="3680388"/>
                  <a:pt x="2113274" y="3690809"/>
                  <a:pt x="2113274" y="3696020"/>
                </a:cubicBezTo>
                <a:cubicBezTo>
                  <a:pt x="2118448" y="3716863"/>
                  <a:pt x="2092577" y="3716863"/>
                  <a:pt x="2082229" y="3716863"/>
                </a:cubicBezTo>
                <a:cubicBezTo>
                  <a:pt x="2082229" y="3716863"/>
                  <a:pt x="2082229" y="3716863"/>
                  <a:pt x="2004616" y="3716863"/>
                </a:cubicBezTo>
                <a:cubicBezTo>
                  <a:pt x="2004616" y="3716863"/>
                  <a:pt x="1994268" y="3716863"/>
                  <a:pt x="1989094" y="3711652"/>
                </a:cubicBezTo>
                <a:cubicBezTo>
                  <a:pt x="1983920" y="3711652"/>
                  <a:pt x="1989094" y="3701231"/>
                  <a:pt x="1994268" y="3685598"/>
                </a:cubicBezTo>
                <a:cubicBezTo>
                  <a:pt x="2014965" y="3654334"/>
                  <a:pt x="2061532" y="3638701"/>
                  <a:pt x="2108100" y="3633491"/>
                </a:cubicBezTo>
                <a:cubicBezTo>
                  <a:pt x="2128796" y="3630885"/>
                  <a:pt x="2146906" y="3629582"/>
                  <a:pt x="2161782" y="3632839"/>
                </a:cubicBezTo>
                <a:close/>
                <a:moveTo>
                  <a:pt x="283765" y="3628526"/>
                </a:moveTo>
                <a:cubicBezTo>
                  <a:pt x="334028" y="3633331"/>
                  <a:pt x="388684" y="3655437"/>
                  <a:pt x="408204" y="3686193"/>
                </a:cubicBezTo>
                <a:cubicBezTo>
                  <a:pt x="413409" y="3696444"/>
                  <a:pt x="413409" y="3706696"/>
                  <a:pt x="408204" y="3711822"/>
                </a:cubicBezTo>
                <a:cubicBezTo>
                  <a:pt x="402998" y="3711822"/>
                  <a:pt x="392588" y="3711822"/>
                  <a:pt x="392588" y="3711822"/>
                </a:cubicBezTo>
                <a:cubicBezTo>
                  <a:pt x="309303" y="3716948"/>
                  <a:pt x="309303" y="3716948"/>
                  <a:pt x="309303" y="3716948"/>
                </a:cubicBezTo>
                <a:cubicBezTo>
                  <a:pt x="309303" y="3716948"/>
                  <a:pt x="278071" y="3716948"/>
                  <a:pt x="278071" y="3701570"/>
                </a:cubicBezTo>
                <a:cubicBezTo>
                  <a:pt x="278071" y="3691319"/>
                  <a:pt x="293687" y="3670815"/>
                  <a:pt x="272866" y="3655437"/>
                </a:cubicBezTo>
                <a:cubicBezTo>
                  <a:pt x="210402" y="3624681"/>
                  <a:pt x="199992" y="3691319"/>
                  <a:pt x="231224" y="3675941"/>
                </a:cubicBezTo>
                <a:cubicBezTo>
                  <a:pt x="246839" y="3670815"/>
                  <a:pt x="252045" y="3681067"/>
                  <a:pt x="252045" y="3691319"/>
                </a:cubicBezTo>
                <a:cubicBezTo>
                  <a:pt x="252045" y="3716948"/>
                  <a:pt x="220813" y="3722074"/>
                  <a:pt x="205197" y="3696444"/>
                </a:cubicBezTo>
                <a:cubicBezTo>
                  <a:pt x="184376" y="3670815"/>
                  <a:pt x="194786" y="3634933"/>
                  <a:pt x="236429" y="3629807"/>
                </a:cubicBezTo>
                <a:cubicBezTo>
                  <a:pt x="250743" y="3627244"/>
                  <a:pt x="267010" y="3626924"/>
                  <a:pt x="283765" y="3628526"/>
                </a:cubicBezTo>
                <a:close/>
                <a:moveTo>
                  <a:pt x="1439293" y="3618246"/>
                </a:moveTo>
                <a:cubicBezTo>
                  <a:pt x="1470290" y="3628716"/>
                  <a:pt x="1490955" y="3665361"/>
                  <a:pt x="1475456" y="3696772"/>
                </a:cubicBezTo>
                <a:cubicBezTo>
                  <a:pt x="1470290" y="3707242"/>
                  <a:pt x="1465124" y="3717712"/>
                  <a:pt x="1449625" y="3717712"/>
                </a:cubicBezTo>
                <a:cubicBezTo>
                  <a:pt x="1423795" y="3717712"/>
                  <a:pt x="1413462" y="3702007"/>
                  <a:pt x="1408296" y="3686301"/>
                </a:cubicBezTo>
                <a:cubicBezTo>
                  <a:pt x="1413462" y="3681066"/>
                  <a:pt x="1413462" y="3675831"/>
                  <a:pt x="1418628" y="3675831"/>
                </a:cubicBezTo>
                <a:cubicBezTo>
                  <a:pt x="1428961" y="3670596"/>
                  <a:pt x="1428961" y="3675831"/>
                  <a:pt x="1434127" y="3686301"/>
                </a:cubicBezTo>
                <a:cubicBezTo>
                  <a:pt x="1434127" y="3691536"/>
                  <a:pt x="1444459" y="3691536"/>
                  <a:pt x="1454792" y="3686301"/>
                </a:cubicBezTo>
                <a:cubicBezTo>
                  <a:pt x="1459958" y="3681066"/>
                  <a:pt x="1459958" y="3665361"/>
                  <a:pt x="1454792" y="3654891"/>
                </a:cubicBezTo>
                <a:cubicBezTo>
                  <a:pt x="1449625" y="3639186"/>
                  <a:pt x="1423795" y="3639186"/>
                  <a:pt x="1423795" y="3639186"/>
                </a:cubicBezTo>
                <a:cubicBezTo>
                  <a:pt x="1377299" y="3644421"/>
                  <a:pt x="1382465" y="3686301"/>
                  <a:pt x="1382465" y="3702007"/>
                </a:cubicBezTo>
                <a:cubicBezTo>
                  <a:pt x="1382465" y="3717712"/>
                  <a:pt x="1361801" y="3717712"/>
                  <a:pt x="1361801" y="3717712"/>
                </a:cubicBezTo>
                <a:cubicBezTo>
                  <a:pt x="1361801" y="3717712"/>
                  <a:pt x="1361801" y="3717712"/>
                  <a:pt x="1310139" y="3717712"/>
                </a:cubicBezTo>
                <a:cubicBezTo>
                  <a:pt x="1310139" y="3717712"/>
                  <a:pt x="1304973" y="3717712"/>
                  <a:pt x="1299807" y="3712477"/>
                </a:cubicBezTo>
                <a:cubicBezTo>
                  <a:pt x="1294641" y="3712477"/>
                  <a:pt x="1294641" y="3707242"/>
                  <a:pt x="1299807" y="3691536"/>
                </a:cubicBezTo>
                <a:cubicBezTo>
                  <a:pt x="1304973" y="3675831"/>
                  <a:pt x="1325638" y="3660126"/>
                  <a:pt x="1346302" y="3644421"/>
                </a:cubicBezTo>
                <a:cubicBezTo>
                  <a:pt x="1372133" y="3628716"/>
                  <a:pt x="1408296" y="3613011"/>
                  <a:pt x="1439293" y="3618246"/>
                </a:cubicBezTo>
                <a:close/>
                <a:moveTo>
                  <a:pt x="1615975" y="3618204"/>
                </a:moveTo>
                <a:cubicBezTo>
                  <a:pt x="1646972" y="3613011"/>
                  <a:pt x="1683135" y="3628591"/>
                  <a:pt x="1708966" y="3644172"/>
                </a:cubicBezTo>
                <a:cubicBezTo>
                  <a:pt x="1729631" y="3659752"/>
                  <a:pt x="1750295" y="3675332"/>
                  <a:pt x="1760627" y="3690913"/>
                </a:cubicBezTo>
                <a:cubicBezTo>
                  <a:pt x="1765794" y="3706493"/>
                  <a:pt x="1760627" y="3711687"/>
                  <a:pt x="1755461" y="3711687"/>
                </a:cubicBezTo>
                <a:cubicBezTo>
                  <a:pt x="1750295" y="3716880"/>
                  <a:pt x="1745129" y="3716880"/>
                  <a:pt x="1745129" y="3716880"/>
                </a:cubicBezTo>
                <a:cubicBezTo>
                  <a:pt x="1698634" y="3716880"/>
                  <a:pt x="1698634" y="3716880"/>
                  <a:pt x="1698634" y="3716880"/>
                </a:cubicBezTo>
                <a:cubicBezTo>
                  <a:pt x="1698634" y="3716880"/>
                  <a:pt x="1672803" y="3716880"/>
                  <a:pt x="1672803" y="3701300"/>
                </a:cubicBezTo>
                <a:cubicBezTo>
                  <a:pt x="1672803" y="3685719"/>
                  <a:pt x="1677969" y="3644172"/>
                  <a:pt x="1631474" y="3638978"/>
                </a:cubicBezTo>
                <a:cubicBezTo>
                  <a:pt x="1631474" y="3638978"/>
                  <a:pt x="1610809" y="3638978"/>
                  <a:pt x="1600477" y="3654559"/>
                </a:cubicBezTo>
                <a:cubicBezTo>
                  <a:pt x="1595310" y="3664946"/>
                  <a:pt x="1595310" y="3680526"/>
                  <a:pt x="1605643" y="3685719"/>
                </a:cubicBezTo>
                <a:cubicBezTo>
                  <a:pt x="1610809" y="3690913"/>
                  <a:pt x="1621141" y="3690913"/>
                  <a:pt x="1626307" y="3685719"/>
                </a:cubicBezTo>
                <a:cubicBezTo>
                  <a:pt x="1626307" y="3675332"/>
                  <a:pt x="1626307" y="3670139"/>
                  <a:pt x="1636640" y="3675332"/>
                </a:cubicBezTo>
                <a:cubicBezTo>
                  <a:pt x="1641806" y="3675332"/>
                  <a:pt x="1646972" y="3680526"/>
                  <a:pt x="1646972" y="3685719"/>
                </a:cubicBezTo>
                <a:cubicBezTo>
                  <a:pt x="1646972" y="3696106"/>
                  <a:pt x="1641806" y="3701300"/>
                  <a:pt x="1636640" y="3706493"/>
                </a:cubicBezTo>
                <a:cubicBezTo>
                  <a:pt x="1621141" y="3722074"/>
                  <a:pt x="1595310" y="3716880"/>
                  <a:pt x="1584978" y="3690913"/>
                </a:cubicBezTo>
                <a:cubicBezTo>
                  <a:pt x="1569480" y="3659752"/>
                  <a:pt x="1579812" y="3623398"/>
                  <a:pt x="1615975" y="3618204"/>
                </a:cubicBezTo>
                <a:close/>
                <a:moveTo>
                  <a:pt x="942160" y="3614597"/>
                </a:moveTo>
                <a:cubicBezTo>
                  <a:pt x="973288" y="3604286"/>
                  <a:pt x="1009603" y="3624909"/>
                  <a:pt x="1035542" y="3640376"/>
                </a:cubicBezTo>
                <a:cubicBezTo>
                  <a:pt x="1056293" y="3655843"/>
                  <a:pt x="1077045" y="3671310"/>
                  <a:pt x="1082233" y="3686777"/>
                </a:cubicBezTo>
                <a:cubicBezTo>
                  <a:pt x="1087421" y="3697089"/>
                  <a:pt x="1087421" y="3702245"/>
                  <a:pt x="1082233" y="3707400"/>
                </a:cubicBezTo>
                <a:cubicBezTo>
                  <a:pt x="1077045" y="3712556"/>
                  <a:pt x="1071857" y="3707400"/>
                  <a:pt x="1071857" y="3707400"/>
                </a:cubicBezTo>
                <a:cubicBezTo>
                  <a:pt x="1019978" y="3707400"/>
                  <a:pt x="1019978" y="3707400"/>
                  <a:pt x="1019978" y="3707400"/>
                </a:cubicBezTo>
                <a:cubicBezTo>
                  <a:pt x="1019978" y="3707400"/>
                  <a:pt x="999227" y="3712556"/>
                  <a:pt x="999227" y="3697089"/>
                </a:cubicBezTo>
                <a:cubicBezTo>
                  <a:pt x="999227" y="3681622"/>
                  <a:pt x="1004415" y="3635220"/>
                  <a:pt x="957724" y="3635220"/>
                </a:cubicBezTo>
                <a:cubicBezTo>
                  <a:pt x="957724" y="3635220"/>
                  <a:pt x="931785" y="3635220"/>
                  <a:pt x="926597" y="3650687"/>
                </a:cubicBezTo>
                <a:cubicBezTo>
                  <a:pt x="921409" y="3660999"/>
                  <a:pt x="921409" y="3676466"/>
                  <a:pt x="926597" y="3681622"/>
                </a:cubicBezTo>
                <a:cubicBezTo>
                  <a:pt x="936973" y="3686777"/>
                  <a:pt x="947348" y="3686777"/>
                  <a:pt x="952536" y="3676466"/>
                </a:cubicBezTo>
                <a:cubicBezTo>
                  <a:pt x="952536" y="3671310"/>
                  <a:pt x="952536" y="3666154"/>
                  <a:pt x="962912" y="3671310"/>
                </a:cubicBezTo>
                <a:cubicBezTo>
                  <a:pt x="968100" y="3671310"/>
                  <a:pt x="973288" y="3676466"/>
                  <a:pt x="973288" y="3681622"/>
                </a:cubicBezTo>
                <a:cubicBezTo>
                  <a:pt x="973288" y="3686777"/>
                  <a:pt x="968100" y="3697089"/>
                  <a:pt x="962912" y="3702245"/>
                </a:cubicBezTo>
                <a:cubicBezTo>
                  <a:pt x="942160" y="3717712"/>
                  <a:pt x="921409" y="3707400"/>
                  <a:pt x="911033" y="3686777"/>
                </a:cubicBezTo>
                <a:cubicBezTo>
                  <a:pt x="895470" y="3655843"/>
                  <a:pt x="911033" y="3624909"/>
                  <a:pt x="942160" y="3614597"/>
                </a:cubicBezTo>
                <a:close/>
                <a:moveTo>
                  <a:pt x="760115" y="3609376"/>
                </a:moveTo>
                <a:cubicBezTo>
                  <a:pt x="796278" y="3619555"/>
                  <a:pt x="816943" y="3655182"/>
                  <a:pt x="801445" y="3685720"/>
                </a:cubicBezTo>
                <a:cubicBezTo>
                  <a:pt x="796278" y="3700989"/>
                  <a:pt x="791112" y="3706079"/>
                  <a:pt x="775614" y="3706079"/>
                </a:cubicBezTo>
                <a:cubicBezTo>
                  <a:pt x="749783" y="3706079"/>
                  <a:pt x="734285" y="3695899"/>
                  <a:pt x="734285" y="3680631"/>
                </a:cubicBezTo>
                <a:cubicBezTo>
                  <a:pt x="734285" y="3675541"/>
                  <a:pt x="739451" y="3670451"/>
                  <a:pt x="744617" y="3670451"/>
                </a:cubicBezTo>
                <a:cubicBezTo>
                  <a:pt x="754949" y="3665362"/>
                  <a:pt x="754949" y="3670451"/>
                  <a:pt x="754949" y="3675541"/>
                </a:cubicBezTo>
                <a:cubicBezTo>
                  <a:pt x="760115" y="3685720"/>
                  <a:pt x="770448" y="3685720"/>
                  <a:pt x="775614" y="3680631"/>
                </a:cubicBezTo>
                <a:cubicBezTo>
                  <a:pt x="785946" y="3675541"/>
                  <a:pt x="785946" y="3660272"/>
                  <a:pt x="780780" y="3650093"/>
                </a:cubicBezTo>
                <a:cubicBezTo>
                  <a:pt x="775614" y="3634824"/>
                  <a:pt x="749783" y="3634824"/>
                  <a:pt x="749783" y="3634824"/>
                </a:cubicBezTo>
                <a:cubicBezTo>
                  <a:pt x="703288" y="3634824"/>
                  <a:pt x="708454" y="3680631"/>
                  <a:pt x="708454" y="3695899"/>
                </a:cubicBezTo>
                <a:cubicBezTo>
                  <a:pt x="708454" y="3711168"/>
                  <a:pt x="687789" y="3706079"/>
                  <a:pt x="687789" y="3706079"/>
                </a:cubicBezTo>
                <a:cubicBezTo>
                  <a:pt x="687789" y="3706079"/>
                  <a:pt x="687789" y="3706079"/>
                  <a:pt x="641294" y="3706079"/>
                </a:cubicBezTo>
                <a:cubicBezTo>
                  <a:pt x="641294" y="3706079"/>
                  <a:pt x="630961" y="3711168"/>
                  <a:pt x="630961" y="3706079"/>
                </a:cubicBezTo>
                <a:cubicBezTo>
                  <a:pt x="625795" y="3700989"/>
                  <a:pt x="620629" y="3695899"/>
                  <a:pt x="625795" y="3685720"/>
                </a:cubicBezTo>
                <a:cubicBezTo>
                  <a:pt x="636128" y="3670451"/>
                  <a:pt x="656792" y="3655182"/>
                  <a:pt x="677457" y="3639914"/>
                </a:cubicBezTo>
                <a:cubicBezTo>
                  <a:pt x="703288" y="3624645"/>
                  <a:pt x="729118" y="3604286"/>
                  <a:pt x="760115" y="3609376"/>
                </a:cubicBezTo>
                <a:close/>
                <a:moveTo>
                  <a:pt x="1716371" y="3530305"/>
                </a:moveTo>
                <a:cubicBezTo>
                  <a:pt x="1722829" y="3530954"/>
                  <a:pt x="1729286" y="3533551"/>
                  <a:pt x="1729286" y="3541341"/>
                </a:cubicBezTo>
                <a:cubicBezTo>
                  <a:pt x="1729286" y="3556922"/>
                  <a:pt x="1724120" y="3603663"/>
                  <a:pt x="1770616" y="3603663"/>
                </a:cubicBezTo>
                <a:cubicBezTo>
                  <a:pt x="1770616" y="3603663"/>
                  <a:pt x="1796446" y="3608856"/>
                  <a:pt x="1801613" y="3588082"/>
                </a:cubicBezTo>
                <a:cubicBezTo>
                  <a:pt x="1806779" y="3577696"/>
                  <a:pt x="1806779" y="3562115"/>
                  <a:pt x="1801613" y="3556922"/>
                </a:cubicBezTo>
                <a:cubicBezTo>
                  <a:pt x="1791280" y="3551728"/>
                  <a:pt x="1786114" y="3556922"/>
                  <a:pt x="1780948" y="3562115"/>
                </a:cubicBezTo>
                <a:cubicBezTo>
                  <a:pt x="1775782" y="3567309"/>
                  <a:pt x="1775782" y="3572502"/>
                  <a:pt x="1765449" y="3572502"/>
                </a:cubicBezTo>
                <a:cubicBezTo>
                  <a:pt x="1760283" y="3567309"/>
                  <a:pt x="1760283" y="3567309"/>
                  <a:pt x="1760283" y="3556922"/>
                </a:cubicBezTo>
                <a:cubicBezTo>
                  <a:pt x="1760283" y="3551728"/>
                  <a:pt x="1760283" y="3546535"/>
                  <a:pt x="1760283" y="3546535"/>
                </a:cubicBezTo>
                <a:cubicBezTo>
                  <a:pt x="1775782" y="3525761"/>
                  <a:pt x="1806779" y="3525761"/>
                  <a:pt x="1817111" y="3551728"/>
                </a:cubicBezTo>
                <a:cubicBezTo>
                  <a:pt x="1837776" y="3582889"/>
                  <a:pt x="1822277" y="3619243"/>
                  <a:pt x="1786114" y="3629630"/>
                </a:cubicBezTo>
                <a:cubicBezTo>
                  <a:pt x="1755117" y="3634824"/>
                  <a:pt x="1724120" y="3619243"/>
                  <a:pt x="1698289" y="3598469"/>
                </a:cubicBezTo>
                <a:cubicBezTo>
                  <a:pt x="1672459" y="3588082"/>
                  <a:pt x="1651794" y="3567309"/>
                  <a:pt x="1646628" y="3551728"/>
                </a:cubicBezTo>
                <a:cubicBezTo>
                  <a:pt x="1641462" y="3541341"/>
                  <a:pt x="1646628" y="3536148"/>
                  <a:pt x="1651794" y="3530954"/>
                </a:cubicBezTo>
                <a:cubicBezTo>
                  <a:pt x="1651794" y="3530954"/>
                  <a:pt x="1662126" y="3530954"/>
                  <a:pt x="1662126" y="3530954"/>
                </a:cubicBezTo>
                <a:cubicBezTo>
                  <a:pt x="1703456" y="3530954"/>
                  <a:pt x="1703456" y="3530954"/>
                  <a:pt x="1703456" y="3530954"/>
                </a:cubicBezTo>
                <a:cubicBezTo>
                  <a:pt x="1703456" y="3530954"/>
                  <a:pt x="1709913" y="3529656"/>
                  <a:pt x="1716371" y="3530305"/>
                </a:cubicBezTo>
                <a:close/>
                <a:moveTo>
                  <a:pt x="2038216" y="3530271"/>
                </a:moveTo>
                <a:cubicBezTo>
                  <a:pt x="2044700" y="3529626"/>
                  <a:pt x="2051185" y="3530915"/>
                  <a:pt x="2051185" y="3530915"/>
                </a:cubicBezTo>
                <a:cubicBezTo>
                  <a:pt x="2051185" y="3530915"/>
                  <a:pt x="2051185" y="3530915"/>
                  <a:pt x="2087500" y="3530915"/>
                </a:cubicBezTo>
                <a:cubicBezTo>
                  <a:pt x="2087500" y="3530915"/>
                  <a:pt x="2097876" y="3530915"/>
                  <a:pt x="2097876" y="3530915"/>
                </a:cubicBezTo>
                <a:cubicBezTo>
                  <a:pt x="2103064" y="3536071"/>
                  <a:pt x="2108252" y="3541227"/>
                  <a:pt x="2103064" y="3551538"/>
                </a:cubicBezTo>
                <a:cubicBezTo>
                  <a:pt x="2092688" y="3567006"/>
                  <a:pt x="2077124" y="3587628"/>
                  <a:pt x="2051185" y="3597940"/>
                </a:cubicBezTo>
                <a:cubicBezTo>
                  <a:pt x="2025246" y="3618563"/>
                  <a:pt x="1994119" y="3639186"/>
                  <a:pt x="1962991" y="3628874"/>
                </a:cubicBezTo>
                <a:cubicBezTo>
                  <a:pt x="1931864" y="3618563"/>
                  <a:pt x="1916301" y="3587628"/>
                  <a:pt x="1926676" y="3556694"/>
                </a:cubicBezTo>
                <a:cubicBezTo>
                  <a:pt x="1931864" y="3541227"/>
                  <a:pt x="1942240" y="3530915"/>
                  <a:pt x="1957804" y="3530915"/>
                </a:cubicBezTo>
                <a:cubicBezTo>
                  <a:pt x="1978555" y="3530915"/>
                  <a:pt x="1994119" y="3541227"/>
                  <a:pt x="1994119" y="3556694"/>
                </a:cubicBezTo>
                <a:cubicBezTo>
                  <a:pt x="1994119" y="3567006"/>
                  <a:pt x="1988931" y="3567006"/>
                  <a:pt x="1988931" y="3572161"/>
                </a:cubicBezTo>
                <a:cubicBezTo>
                  <a:pt x="1978555" y="3572161"/>
                  <a:pt x="1978555" y="3567006"/>
                  <a:pt x="1973367" y="3561850"/>
                </a:cubicBezTo>
                <a:cubicBezTo>
                  <a:pt x="1968179" y="3556694"/>
                  <a:pt x="1957804" y="3551538"/>
                  <a:pt x="1952616" y="3556694"/>
                </a:cubicBezTo>
                <a:cubicBezTo>
                  <a:pt x="1942240" y="3561850"/>
                  <a:pt x="1942240" y="3582473"/>
                  <a:pt x="1947428" y="3592784"/>
                </a:cubicBezTo>
                <a:cubicBezTo>
                  <a:pt x="1957804" y="3608251"/>
                  <a:pt x="1978555" y="3608251"/>
                  <a:pt x="1978555" y="3608251"/>
                </a:cubicBezTo>
                <a:cubicBezTo>
                  <a:pt x="2025246" y="3603096"/>
                  <a:pt x="2025246" y="3556694"/>
                  <a:pt x="2025246" y="3541227"/>
                </a:cubicBezTo>
                <a:cubicBezTo>
                  <a:pt x="2025246" y="3533493"/>
                  <a:pt x="2031731" y="3530915"/>
                  <a:pt x="2038216" y="3530271"/>
                </a:cubicBezTo>
                <a:close/>
                <a:moveTo>
                  <a:pt x="1518002" y="3526564"/>
                </a:moveTo>
                <a:cubicBezTo>
                  <a:pt x="1533489" y="3521398"/>
                  <a:pt x="1548976" y="3526564"/>
                  <a:pt x="1559301" y="3547229"/>
                </a:cubicBezTo>
                <a:cubicBezTo>
                  <a:pt x="1559301" y="3547229"/>
                  <a:pt x="1564463" y="3557561"/>
                  <a:pt x="1579950" y="3557561"/>
                </a:cubicBezTo>
                <a:cubicBezTo>
                  <a:pt x="1590275" y="3557561"/>
                  <a:pt x="1610924" y="3562728"/>
                  <a:pt x="1610924" y="3578226"/>
                </a:cubicBezTo>
                <a:cubicBezTo>
                  <a:pt x="1610924" y="3588558"/>
                  <a:pt x="1590275" y="3588558"/>
                  <a:pt x="1574788" y="3598891"/>
                </a:cubicBezTo>
                <a:cubicBezTo>
                  <a:pt x="1569625" y="3598891"/>
                  <a:pt x="1559301" y="3609223"/>
                  <a:pt x="1548976" y="3624721"/>
                </a:cubicBezTo>
                <a:cubicBezTo>
                  <a:pt x="1543814" y="3635054"/>
                  <a:pt x="1543814" y="3650552"/>
                  <a:pt x="1538651" y="3666051"/>
                </a:cubicBezTo>
                <a:cubicBezTo>
                  <a:pt x="1538651" y="3666051"/>
                  <a:pt x="1538651" y="3681549"/>
                  <a:pt x="1543814" y="3691881"/>
                </a:cubicBezTo>
                <a:cubicBezTo>
                  <a:pt x="1548976" y="3702214"/>
                  <a:pt x="1548976" y="3717712"/>
                  <a:pt x="1543814" y="3717712"/>
                </a:cubicBezTo>
                <a:cubicBezTo>
                  <a:pt x="1533489" y="3717712"/>
                  <a:pt x="1523164" y="3717712"/>
                  <a:pt x="1512840" y="3717712"/>
                </a:cubicBezTo>
                <a:cubicBezTo>
                  <a:pt x="1502515" y="3717712"/>
                  <a:pt x="1507677" y="3702214"/>
                  <a:pt x="1512840" y="3691881"/>
                </a:cubicBezTo>
                <a:cubicBezTo>
                  <a:pt x="1518002" y="3681549"/>
                  <a:pt x="1518002" y="3666051"/>
                  <a:pt x="1518002" y="3666051"/>
                </a:cubicBezTo>
                <a:cubicBezTo>
                  <a:pt x="1512840" y="3650552"/>
                  <a:pt x="1507677" y="3635054"/>
                  <a:pt x="1502515" y="3624721"/>
                </a:cubicBezTo>
                <a:cubicBezTo>
                  <a:pt x="1492190" y="3614389"/>
                  <a:pt x="1492190" y="3604057"/>
                  <a:pt x="1487028" y="3598891"/>
                </a:cubicBezTo>
                <a:cubicBezTo>
                  <a:pt x="1476703" y="3593724"/>
                  <a:pt x="1456054" y="3588558"/>
                  <a:pt x="1456054" y="3578226"/>
                </a:cubicBezTo>
                <a:cubicBezTo>
                  <a:pt x="1456054" y="3562728"/>
                  <a:pt x="1471541" y="3557561"/>
                  <a:pt x="1487028" y="3557561"/>
                </a:cubicBezTo>
                <a:cubicBezTo>
                  <a:pt x="1497353" y="3557561"/>
                  <a:pt x="1502515" y="3536897"/>
                  <a:pt x="1518002" y="3526564"/>
                </a:cubicBezTo>
                <a:close/>
                <a:moveTo>
                  <a:pt x="1035414" y="3525884"/>
                </a:moveTo>
                <a:cubicBezTo>
                  <a:pt x="1040580" y="3526525"/>
                  <a:pt x="1045746" y="3529088"/>
                  <a:pt x="1045746" y="3536777"/>
                </a:cubicBezTo>
                <a:cubicBezTo>
                  <a:pt x="1045746" y="3552154"/>
                  <a:pt x="1045746" y="3598288"/>
                  <a:pt x="1092242" y="3598288"/>
                </a:cubicBezTo>
                <a:cubicBezTo>
                  <a:pt x="1092242" y="3598288"/>
                  <a:pt x="1118072" y="3603414"/>
                  <a:pt x="1123239" y="3582910"/>
                </a:cubicBezTo>
                <a:cubicBezTo>
                  <a:pt x="1128405" y="3572658"/>
                  <a:pt x="1128405" y="3557280"/>
                  <a:pt x="1123239" y="3552154"/>
                </a:cubicBezTo>
                <a:cubicBezTo>
                  <a:pt x="1112906" y="3547028"/>
                  <a:pt x="1102574" y="3552154"/>
                  <a:pt x="1102574" y="3557280"/>
                </a:cubicBezTo>
                <a:cubicBezTo>
                  <a:pt x="1097408" y="3562406"/>
                  <a:pt x="1097408" y="3567532"/>
                  <a:pt x="1087075" y="3567532"/>
                </a:cubicBezTo>
                <a:cubicBezTo>
                  <a:pt x="1081909" y="3562406"/>
                  <a:pt x="1081909" y="3562406"/>
                  <a:pt x="1076743" y="3552154"/>
                </a:cubicBezTo>
                <a:cubicBezTo>
                  <a:pt x="1081909" y="3547028"/>
                  <a:pt x="1081909" y="3536777"/>
                  <a:pt x="1092242" y="3531651"/>
                </a:cubicBezTo>
                <a:cubicBezTo>
                  <a:pt x="1107740" y="3521399"/>
                  <a:pt x="1128405" y="3526525"/>
                  <a:pt x="1138737" y="3547028"/>
                </a:cubicBezTo>
                <a:cubicBezTo>
                  <a:pt x="1159402" y="3577784"/>
                  <a:pt x="1143903" y="3613666"/>
                  <a:pt x="1107740" y="3618792"/>
                </a:cubicBezTo>
                <a:cubicBezTo>
                  <a:pt x="1076743" y="3623918"/>
                  <a:pt x="1045746" y="3608540"/>
                  <a:pt x="1019915" y="3593162"/>
                </a:cubicBezTo>
                <a:cubicBezTo>
                  <a:pt x="999251" y="3577784"/>
                  <a:pt x="978586" y="3562406"/>
                  <a:pt x="968254" y="3547028"/>
                </a:cubicBezTo>
                <a:cubicBezTo>
                  <a:pt x="963088" y="3536777"/>
                  <a:pt x="968254" y="3531651"/>
                  <a:pt x="973420" y="3526525"/>
                </a:cubicBezTo>
                <a:cubicBezTo>
                  <a:pt x="978586" y="3526525"/>
                  <a:pt x="983752" y="3526525"/>
                  <a:pt x="983752" y="3526525"/>
                </a:cubicBezTo>
                <a:cubicBezTo>
                  <a:pt x="1025082" y="3526525"/>
                  <a:pt x="1025082" y="3526525"/>
                  <a:pt x="1025082" y="3526525"/>
                </a:cubicBezTo>
                <a:cubicBezTo>
                  <a:pt x="1025082" y="3526525"/>
                  <a:pt x="1030248" y="3525243"/>
                  <a:pt x="1035414" y="3525884"/>
                </a:cubicBezTo>
                <a:close/>
                <a:moveTo>
                  <a:pt x="674415" y="3525852"/>
                </a:moveTo>
                <a:cubicBezTo>
                  <a:pt x="680872" y="3525215"/>
                  <a:pt x="687330" y="3526488"/>
                  <a:pt x="687330" y="3526488"/>
                </a:cubicBezTo>
                <a:cubicBezTo>
                  <a:pt x="687330" y="3526488"/>
                  <a:pt x="687330" y="3526488"/>
                  <a:pt x="733826" y="3526488"/>
                </a:cubicBezTo>
                <a:cubicBezTo>
                  <a:pt x="733826" y="3526488"/>
                  <a:pt x="738992" y="3526488"/>
                  <a:pt x="744158" y="3526488"/>
                </a:cubicBezTo>
                <a:cubicBezTo>
                  <a:pt x="749324" y="3531577"/>
                  <a:pt x="749324" y="3536667"/>
                  <a:pt x="744158" y="3546846"/>
                </a:cubicBezTo>
                <a:cubicBezTo>
                  <a:pt x="738992" y="3562115"/>
                  <a:pt x="718327" y="3577384"/>
                  <a:pt x="697663" y="3587563"/>
                </a:cubicBezTo>
                <a:cubicBezTo>
                  <a:pt x="671832" y="3607922"/>
                  <a:pt x="635669" y="3628280"/>
                  <a:pt x="604672" y="3618101"/>
                </a:cubicBezTo>
                <a:cubicBezTo>
                  <a:pt x="568509" y="3613011"/>
                  <a:pt x="553010" y="3577384"/>
                  <a:pt x="568509" y="3546846"/>
                </a:cubicBezTo>
                <a:cubicBezTo>
                  <a:pt x="573675" y="3531577"/>
                  <a:pt x="584007" y="3526488"/>
                  <a:pt x="599506" y="3526488"/>
                </a:cubicBezTo>
                <a:cubicBezTo>
                  <a:pt x="620170" y="3526488"/>
                  <a:pt x="635669" y="3536667"/>
                  <a:pt x="635669" y="3551936"/>
                </a:cubicBezTo>
                <a:cubicBezTo>
                  <a:pt x="635669" y="3562115"/>
                  <a:pt x="630502" y="3562115"/>
                  <a:pt x="630502" y="3567205"/>
                </a:cubicBezTo>
                <a:cubicBezTo>
                  <a:pt x="620170" y="3567205"/>
                  <a:pt x="620170" y="3562115"/>
                  <a:pt x="615004" y="3557026"/>
                </a:cubicBezTo>
                <a:cubicBezTo>
                  <a:pt x="609838" y="3551936"/>
                  <a:pt x="599506" y="3546846"/>
                  <a:pt x="594339" y="3551936"/>
                </a:cubicBezTo>
                <a:cubicBezTo>
                  <a:pt x="584007" y="3557026"/>
                  <a:pt x="589173" y="3572294"/>
                  <a:pt x="589173" y="3582474"/>
                </a:cubicBezTo>
                <a:cubicBezTo>
                  <a:pt x="599506" y="3602832"/>
                  <a:pt x="625336" y="3597743"/>
                  <a:pt x="625336" y="3597743"/>
                </a:cubicBezTo>
                <a:cubicBezTo>
                  <a:pt x="666666" y="3597743"/>
                  <a:pt x="661499" y="3551936"/>
                  <a:pt x="661499" y="3536667"/>
                </a:cubicBezTo>
                <a:cubicBezTo>
                  <a:pt x="661499" y="3529033"/>
                  <a:pt x="667957" y="3526488"/>
                  <a:pt x="674415" y="3525852"/>
                </a:cubicBezTo>
                <a:close/>
                <a:moveTo>
                  <a:pt x="366895" y="3525851"/>
                </a:moveTo>
                <a:cubicBezTo>
                  <a:pt x="372083" y="3526487"/>
                  <a:pt x="377271" y="3529032"/>
                  <a:pt x="377271" y="3536667"/>
                </a:cubicBezTo>
                <a:cubicBezTo>
                  <a:pt x="377271" y="3551935"/>
                  <a:pt x="372083" y="3597742"/>
                  <a:pt x="418774" y="3597742"/>
                </a:cubicBezTo>
                <a:cubicBezTo>
                  <a:pt x="418774" y="3597742"/>
                  <a:pt x="444714" y="3602832"/>
                  <a:pt x="449901" y="3582473"/>
                </a:cubicBezTo>
                <a:cubicBezTo>
                  <a:pt x="455089" y="3572294"/>
                  <a:pt x="455089" y="3557025"/>
                  <a:pt x="449901" y="3551935"/>
                </a:cubicBezTo>
                <a:cubicBezTo>
                  <a:pt x="439526" y="3546846"/>
                  <a:pt x="429150" y="3551935"/>
                  <a:pt x="423962" y="3557025"/>
                </a:cubicBezTo>
                <a:cubicBezTo>
                  <a:pt x="423962" y="3562115"/>
                  <a:pt x="423962" y="3567204"/>
                  <a:pt x="413586" y="3567204"/>
                </a:cubicBezTo>
                <a:cubicBezTo>
                  <a:pt x="408399" y="3562115"/>
                  <a:pt x="408399" y="3562115"/>
                  <a:pt x="403210" y="3551935"/>
                </a:cubicBezTo>
                <a:cubicBezTo>
                  <a:pt x="408399" y="3536667"/>
                  <a:pt x="418774" y="3526487"/>
                  <a:pt x="444714" y="3526487"/>
                </a:cubicBezTo>
                <a:cubicBezTo>
                  <a:pt x="470653" y="3531577"/>
                  <a:pt x="481029" y="3562115"/>
                  <a:pt x="470653" y="3582473"/>
                </a:cubicBezTo>
                <a:cubicBezTo>
                  <a:pt x="465465" y="3597742"/>
                  <a:pt x="455089" y="3613011"/>
                  <a:pt x="434338" y="3618101"/>
                </a:cubicBezTo>
                <a:cubicBezTo>
                  <a:pt x="408399" y="3628280"/>
                  <a:pt x="372083" y="3613011"/>
                  <a:pt x="346144" y="3597742"/>
                </a:cubicBezTo>
                <a:cubicBezTo>
                  <a:pt x="320205" y="3582473"/>
                  <a:pt x="299453" y="3562115"/>
                  <a:pt x="294265" y="3546846"/>
                </a:cubicBezTo>
                <a:cubicBezTo>
                  <a:pt x="289077" y="3536667"/>
                  <a:pt x="294265" y="3531577"/>
                  <a:pt x="294265" y="3526487"/>
                </a:cubicBezTo>
                <a:cubicBezTo>
                  <a:pt x="299453" y="3526487"/>
                  <a:pt x="304641" y="3526487"/>
                  <a:pt x="304641" y="3526487"/>
                </a:cubicBezTo>
                <a:cubicBezTo>
                  <a:pt x="356520" y="3526487"/>
                  <a:pt x="356520" y="3526487"/>
                  <a:pt x="356520" y="3526487"/>
                </a:cubicBezTo>
                <a:cubicBezTo>
                  <a:pt x="356520" y="3526487"/>
                  <a:pt x="361708" y="3525215"/>
                  <a:pt x="366895" y="3525851"/>
                </a:cubicBezTo>
                <a:close/>
                <a:moveTo>
                  <a:pt x="1858993" y="3525761"/>
                </a:moveTo>
                <a:cubicBezTo>
                  <a:pt x="1869305" y="3525761"/>
                  <a:pt x="1879616" y="3525761"/>
                  <a:pt x="1889927" y="3525761"/>
                </a:cubicBezTo>
                <a:cubicBezTo>
                  <a:pt x="1895083" y="3530906"/>
                  <a:pt x="1895083" y="3541197"/>
                  <a:pt x="1889927" y="3551488"/>
                </a:cubicBezTo>
                <a:cubicBezTo>
                  <a:pt x="1884772" y="3561780"/>
                  <a:pt x="1884772" y="3577216"/>
                  <a:pt x="1884772" y="3577216"/>
                </a:cubicBezTo>
                <a:cubicBezTo>
                  <a:pt x="1884772" y="3592653"/>
                  <a:pt x="1889927" y="3608089"/>
                  <a:pt x="1900239" y="3618380"/>
                </a:cubicBezTo>
                <a:cubicBezTo>
                  <a:pt x="1905395" y="3633817"/>
                  <a:pt x="1915706" y="3644108"/>
                  <a:pt x="1926018" y="3644108"/>
                </a:cubicBezTo>
                <a:cubicBezTo>
                  <a:pt x="1936329" y="3654399"/>
                  <a:pt x="1956952" y="3654399"/>
                  <a:pt x="1956952" y="3669836"/>
                </a:cubicBezTo>
                <a:cubicBezTo>
                  <a:pt x="1962108" y="3680127"/>
                  <a:pt x="1941485" y="3690418"/>
                  <a:pt x="1926018" y="3690418"/>
                </a:cubicBezTo>
                <a:cubicBezTo>
                  <a:pt x="1910550" y="3690418"/>
                  <a:pt x="1910550" y="3700709"/>
                  <a:pt x="1910550" y="3700709"/>
                </a:cubicBezTo>
                <a:cubicBezTo>
                  <a:pt x="1889927" y="3726437"/>
                  <a:pt x="1864149" y="3726437"/>
                  <a:pt x="1848682" y="3700709"/>
                </a:cubicBezTo>
                <a:cubicBezTo>
                  <a:pt x="1848682" y="3700709"/>
                  <a:pt x="1838370" y="3690418"/>
                  <a:pt x="1822903" y="3690418"/>
                </a:cubicBezTo>
                <a:cubicBezTo>
                  <a:pt x="1812592" y="3690418"/>
                  <a:pt x="1791969" y="3685272"/>
                  <a:pt x="1791969" y="3669836"/>
                </a:cubicBezTo>
                <a:cubicBezTo>
                  <a:pt x="1791969" y="3659545"/>
                  <a:pt x="1817747" y="3654399"/>
                  <a:pt x="1828059" y="3644108"/>
                </a:cubicBezTo>
                <a:cubicBezTo>
                  <a:pt x="1843526" y="3638963"/>
                  <a:pt x="1858993" y="3597798"/>
                  <a:pt x="1864149" y="3577216"/>
                </a:cubicBezTo>
                <a:cubicBezTo>
                  <a:pt x="1864149" y="3577216"/>
                  <a:pt x="1864149" y="3561780"/>
                  <a:pt x="1858993" y="3551488"/>
                </a:cubicBezTo>
                <a:cubicBezTo>
                  <a:pt x="1853837" y="3541197"/>
                  <a:pt x="1853837" y="3530906"/>
                  <a:pt x="1858993" y="3525761"/>
                </a:cubicBezTo>
                <a:close/>
                <a:moveTo>
                  <a:pt x="1274857" y="3523232"/>
                </a:moveTo>
                <a:cubicBezTo>
                  <a:pt x="1285279" y="3521298"/>
                  <a:pt x="1297003" y="3525165"/>
                  <a:pt x="1304819" y="3535477"/>
                </a:cubicBezTo>
                <a:cubicBezTo>
                  <a:pt x="1310030" y="3540632"/>
                  <a:pt x="1315241" y="3545788"/>
                  <a:pt x="1315241" y="3550944"/>
                </a:cubicBezTo>
                <a:cubicBezTo>
                  <a:pt x="1315241" y="3561255"/>
                  <a:pt x="1310030" y="3561255"/>
                  <a:pt x="1304819" y="3566411"/>
                </a:cubicBezTo>
                <a:cubicBezTo>
                  <a:pt x="1294398" y="3566411"/>
                  <a:pt x="1294398" y="3561255"/>
                  <a:pt x="1294398" y="3556100"/>
                </a:cubicBezTo>
                <a:cubicBezTo>
                  <a:pt x="1289187" y="3550944"/>
                  <a:pt x="1278765" y="3545788"/>
                  <a:pt x="1273554" y="3550944"/>
                </a:cubicBezTo>
                <a:cubicBezTo>
                  <a:pt x="1263133" y="3556100"/>
                  <a:pt x="1263133" y="3576722"/>
                  <a:pt x="1268344" y="3587034"/>
                </a:cubicBezTo>
                <a:cubicBezTo>
                  <a:pt x="1278765" y="3602501"/>
                  <a:pt x="1299608" y="3602501"/>
                  <a:pt x="1299608" y="3602501"/>
                </a:cubicBezTo>
                <a:cubicBezTo>
                  <a:pt x="1346506" y="3597345"/>
                  <a:pt x="1351717" y="3550944"/>
                  <a:pt x="1351717" y="3535477"/>
                </a:cubicBezTo>
                <a:cubicBezTo>
                  <a:pt x="1351717" y="3520009"/>
                  <a:pt x="1372560" y="3525165"/>
                  <a:pt x="1372560" y="3525165"/>
                </a:cubicBezTo>
                <a:cubicBezTo>
                  <a:pt x="1372560" y="3525165"/>
                  <a:pt x="1372560" y="3525165"/>
                  <a:pt x="1409035" y="3525165"/>
                </a:cubicBezTo>
                <a:cubicBezTo>
                  <a:pt x="1409035" y="3525165"/>
                  <a:pt x="1419457" y="3525165"/>
                  <a:pt x="1419457" y="3525165"/>
                </a:cubicBezTo>
                <a:cubicBezTo>
                  <a:pt x="1424668" y="3530321"/>
                  <a:pt x="1429879" y="3535477"/>
                  <a:pt x="1424668" y="3545788"/>
                </a:cubicBezTo>
                <a:cubicBezTo>
                  <a:pt x="1414246" y="3561255"/>
                  <a:pt x="1398614" y="3581878"/>
                  <a:pt x="1377771" y="3597345"/>
                </a:cubicBezTo>
                <a:cubicBezTo>
                  <a:pt x="1351717" y="3612813"/>
                  <a:pt x="1315241" y="3628280"/>
                  <a:pt x="1283976" y="3617968"/>
                </a:cubicBezTo>
                <a:cubicBezTo>
                  <a:pt x="1247500" y="3612813"/>
                  <a:pt x="1242290" y="3576722"/>
                  <a:pt x="1252711" y="3545788"/>
                </a:cubicBezTo>
                <a:cubicBezTo>
                  <a:pt x="1255317" y="3532899"/>
                  <a:pt x="1264436" y="3525165"/>
                  <a:pt x="1274857" y="3523232"/>
                </a:cubicBezTo>
                <a:close/>
                <a:moveTo>
                  <a:pt x="1180157" y="3521398"/>
                </a:moveTo>
                <a:cubicBezTo>
                  <a:pt x="1190600" y="3521398"/>
                  <a:pt x="1201044" y="3521398"/>
                  <a:pt x="1211487" y="3521398"/>
                </a:cubicBezTo>
                <a:cubicBezTo>
                  <a:pt x="1216709" y="3526544"/>
                  <a:pt x="1216709" y="3536835"/>
                  <a:pt x="1211487" y="3547126"/>
                </a:cubicBezTo>
                <a:cubicBezTo>
                  <a:pt x="1206266" y="3557417"/>
                  <a:pt x="1206266" y="3572854"/>
                  <a:pt x="1206266" y="3572854"/>
                </a:cubicBezTo>
                <a:cubicBezTo>
                  <a:pt x="1211487" y="3593436"/>
                  <a:pt x="1221931" y="3634600"/>
                  <a:pt x="1242818" y="3644891"/>
                </a:cubicBezTo>
                <a:cubicBezTo>
                  <a:pt x="1253262" y="3650037"/>
                  <a:pt x="1274149" y="3655182"/>
                  <a:pt x="1274149" y="3665473"/>
                </a:cubicBezTo>
                <a:cubicBezTo>
                  <a:pt x="1279371" y="3675764"/>
                  <a:pt x="1258484" y="3686055"/>
                  <a:pt x="1242818" y="3686055"/>
                </a:cubicBezTo>
                <a:cubicBezTo>
                  <a:pt x="1227153" y="3686055"/>
                  <a:pt x="1216709" y="3696347"/>
                  <a:pt x="1216709" y="3696347"/>
                </a:cubicBezTo>
                <a:cubicBezTo>
                  <a:pt x="1201044" y="3722074"/>
                  <a:pt x="1180157" y="3722074"/>
                  <a:pt x="1164491" y="3696347"/>
                </a:cubicBezTo>
                <a:cubicBezTo>
                  <a:pt x="1164491" y="3696347"/>
                  <a:pt x="1154047" y="3686055"/>
                  <a:pt x="1143604" y="3686055"/>
                </a:cubicBezTo>
                <a:cubicBezTo>
                  <a:pt x="1127938" y="3686055"/>
                  <a:pt x="1107051" y="3680910"/>
                  <a:pt x="1107051" y="3665473"/>
                </a:cubicBezTo>
                <a:cubicBezTo>
                  <a:pt x="1112273" y="3655182"/>
                  <a:pt x="1133160" y="3650037"/>
                  <a:pt x="1143604" y="3639746"/>
                </a:cubicBezTo>
                <a:cubicBezTo>
                  <a:pt x="1148826" y="3639746"/>
                  <a:pt x="1159269" y="3629455"/>
                  <a:pt x="1169713" y="3614018"/>
                </a:cubicBezTo>
                <a:cubicBezTo>
                  <a:pt x="1174935" y="3603727"/>
                  <a:pt x="1180157" y="3588290"/>
                  <a:pt x="1185378" y="3572854"/>
                </a:cubicBezTo>
                <a:cubicBezTo>
                  <a:pt x="1185378" y="3572854"/>
                  <a:pt x="1185378" y="3557417"/>
                  <a:pt x="1180157" y="3547126"/>
                </a:cubicBezTo>
                <a:cubicBezTo>
                  <a:pt x="1174935" y="3536835"/>
                  <a:pt x="1169713" y="3526544"/>
                  <a:pt x="1180157" y="3521398"/>
                </a:cubicBezTo>
                <a:close/>
                <a:moveTo>
                  <a:pt x="506147" y="3521398"/>
                </a:moveTo>
                <a:cubicBezTo>
                  <a:pt x="511368" y="3521398"/>
                  <a:pt x="527034" y="3521398"/>
                  <a:pt x="532256" y="3521398"/>
                </a:cubicBezTo>
                <a:cubicBezTo>
                  <a:pt x="542699" y="3526544"/>
                  <a:pt x="542699" y="3536835"/>
                  <a:pt x="537477" y="3547126"/>
                </a:cubicBezTo>
                <a:cubicBezTo>
                  <a:pt x="532256" y="3557417"/>
                  <a:pt x="532256" y="3572854"/>
                  <a:pt x="532256" y="3572854"/>
                </a:cubicBezTo>
                <a:cubicBezTo>
                  <a:pt x="532256" y="3588290"/>
                  <a:pt x="537477" y="3603727"/>
                  <a:pt x="542699" y="3614018"/>
                </a:cubicBezTo>
                <a:cubicBezTo>
                  <a:pt x="553143" y="3629455"/>
                  <a:pt x="563587" y="3639746"/>
                  <a:pt x="568808" y="3639746"/>
                </a:cubicBezTo>
                <a:cubicBezTo>
                  <a:pt x="579252" y="3650037"/>
                  <a:pt x="605361" y="3650037"/>
                  <a:pt x="605361" y="3665473"/>
                </a:cubicBezTo>
                <a:cubicBezTo>
                  <a:pt x="605361" y="3675764"/>
                  <a:pt x="584474" y="3686055"/>
                  <a:pt x="574030" y="3686055"/>
                </a:cubicBezTo>
                <a:cubicBezTo>
                  <a:pt x="558365" y="3686055"/>
                  <a:pt x="547921" y="3696347"/>
                  <a:pt x="547921" y="3696347"/>
                </a:cubicBezTo>
                <a:cubicBezTo>
                  <a:pt x="532256" y="3722074"/>
                  <a:pt x="506147" y="3722074"/>
                  <a:pt x="490481" y="3696347"/>
                </a:cubicBezTo>
                <a:cubicBezTo>
                  <a:pt x="490481" y="3696347"/>
                  <a:pt x="480037" y="3686055"/>
                  <a:pt x="464372" y="3686055"/>
                </a:cubicBezTo>
                <a:cubicBezTo>
                  <a:pt x="453928" y="3686055"/>
                  <a:pt x="433041" y="3680910"/>
                  <a:pt x="433041" y="3665473"/>
                </a:cubicBezTo>
                <a:cubicBezTo>
                  <a:pt x="433041" y="3655182"/>
                  <a:pt x="459150" y="3650037"/>
                  <a:pt x="469594" y="3639746"/>
                </a:cubicBezTo>
                <a:cubicBezTo>
                  <a:pt x="474816" y="3639746"/>
                  <a:pt x="485259" y="3629455"/>
                  <a:pt x="490481" y="3614018"/>
                </a:cubicBezTo>
                <a:cubicBezTo>
                  <a:pt x="500925" y="3603727"/>
                  <a:pt x="506147" y="3588290"/>
                  <a:pt x="506147" y="3572854"/>
                </a:cubicBezTo>
                <a:cubicBezTo>
                  <a:pt x="506147" y="3572854"/>
                  <a:pt x="506147" y="3557417"/>
                  <a:pt x="506147" y="3547126"/>
                </a:cubicBezTo>
                <a:cubicBezTo>
                  <a:pt x="500925" y="3536835"/>
                  <a:pt x="495703" y="3526544"/>
                  <a:pt x="506147" y="3521398"/>
                </a:cubicBezTo>
                <a:close/>
                <a:moveTo>
                  <a:pt x="201253" y="3520020"/>
                </a:moveTo>
                <a:cubicBezTo>
                  <a:pt x="211586" y="3514854"/>
                  <a:pt x="221918" y="3525187"/>
                  <a:pt x="221918" y="3530353"/>
                </a:cubicBezTo>
                <a:cubicBezTo>
                  <a:pt x="227084" y="3535519"/>
                  <a:pt x="237416" y="3540685"/>
                  <a:pt x="237416" y="3540685"/>
                </a:cubicBezTo>
                <a:cubicBezTo>
                  <a:pt x="252915" y="3545851"/>
                  <a:pt x="247749" y="3540685"/>
                  <a:pt x="252915" y="3556184"/>
                </a:cubicBezTo>
                <a:cubicBezTo>
                  <a:pt x="258081" y="3566516"/>
                  <a:pt x="263247" y="3566516"/>
                  <a:pt x="273579" y="3571682"/>
                </a:cubicBezTo>
                <a:cubicBezTo>
                  <a:pt x="278746" y="3576848"/>
                  <a:pt x="289078" y="3592347"/>
                  <a:pt x="273579" y="3592347"/>
                </a:cubicBezTo>
                <a:cubicBezTo>
                  <a:pt x="263247" y="3597513"/>
                  <a:pt x="227084" y="3597513"/>
                  <a:pt x="201253" y="3613011"/>
                </a:cubicBezTo>
                <a:cubicBezTo>
                  <a:pt x="185755" y="3623344"/>
                  <a:pt x="165090" y="3649174"/>
                  <a:pt x="159924" y="3669839"/>
                </a:cubicBezTo>
                <a:cubicBezTo>
                  <a:pt x="159924" y="3675005"/>
                  <a:pt x="165090" y="3680171"/>
                  <a:pt x="165090" y="3685337"/>
                </a:cubicBezTo>
                <a:cubicBezTo>
                  <a:pt x="175422" y="3711168"/>
                  <a:pt x="165090" y="3711168"/>
                  <a:pt x="154758" y="3711168"/>
                </a:cubicBezTo>
                <a:cubicBezTo>
                  <a:pt x="134093" y="3706002"/>
                  <a:pt x="113428" y="3695670"/>
                  <a:pt x="103096" y="3675005"/>
                </a:cubicBezTo>
                <a:cubicBezTo>
                  <a:pt x="97930" y="3659507"/>
                  <a:pt x="92764" y="3644008"/>
                  <a:pt x="97930" y="3638842"/>
                </a:cubicBezTo>
                <a:cubicBezTo>
                  <a:pt x="108262" y="3633676"/>
                  <a:pt x="118595" y="3644008"/>
                  <a:pt x="128927" y="3644008"/>
                </a:cubicBezTo>
                <a:cubicBezTo>
                  <a:pt x="154758" y="3638842"/>
                  <a:pt x="159924" y="3623344"/>
                  <a:pt x="175422" y="3607845"/>
                </a:cubicBezTo>
                <a:cubicBezTo>
                  <a:pt x="196087" y="3587180"/>
                  <a:pt x="201253" y="3566516"/>
                  <a:pt x="196087" y="3551017"/>
                </a:cubicBezTo>
                <a:cubicBezTo>
                  <a:pt x="196087" y="3530353"/>
                  <a:pt x="190921" y="3520020"/>
                  <a:pt x="201253" y="3520020"/>
                </a:cubicBezTo>
                <a:close/>
                <a:moveTo>
                  <a:pt x="848142" y="3516924"/>
                </a:moveTo>
                <a:cubicBezTo>
                  <a:pt x="857280" y="3516924"/>
                  <a:pt x="866419" y="3523356"/>
                  <a:pt x="874251" y="3536220"/>
                </a:cubicBezTo>
                <a:cubicBezTo>
                  <a:pt x="874251" y="3536220"/>
                  <a:pt x="884695" y="3546511"/>
                  <a:pt x="900360" y="3546511"/>
                </a:cubicBezTo>
                <a:cubicBezTo>
                  <a:pt x="916026" y="3546511"/>
                  <a:pt x="936913" y="3556802"/>
                  <a:pt x="931691" y="3567093"/>
                </a:cubicBezTo>
                <a:cubicBezTo>
                  <a:pt x="931691" y="3582530"/>
                  <a:pt x="910804" y="3582530"/>
                  <a:pt x="900360" y="3592821"/>
                </a:cubicBezTo>
                <a:cubicBezTo>
                  <a:pt x="889917" y="3592821"/>
                  <a:pt x="884695" y="3603112"/>
                  <a:pt x="874251" y="3618549"/>
                </a:cubicBezTo>
                <a:cubicBezTo>
                  <a:pt x="869029" y="3628840"/>
                  <a:pt x="863808" y="3644276"/>
                  <a:pt x="863808" y="3659713"/>
                </a:cubicBezTo>
                <a:cubicBezTo>
                  <a:pt x="863808" y="3659713"/>
                  <a:pt x="863808" y="3675149"/>
                  <a:pt x="869029" y="3685441"/>
                </a:cubicBezTo>
                <a:cubicBezTo>
                  <a:pt x="874251" y="3695732"/>
                  <a:pt x="874251" y="3711168"/>
                  <a:pt x="869029" y="3711168"/>
                </a:cubicBezTo>
                <a:cubicBezTo>
                  <a:pt x="858586" y="3711168"/>
                  <a:pt x="853364" y="3711168"/>
                  <a:pt x="842920" y="3711168"/>
                </a:cubicBezTo>
                <a:cubicBezTo>
                  <a:pt x="832477" y="3711168"/>
                  <a:pt x="837699" y="3695732"/>
                  <a:pt x="842920" y="3685441"/>
                </a:cubicBezTo>
                <a:cubicBezTo>
                  <a:pt x="848142" y="3675149"/>
                  <a:pt x="842920" y="3659713"/>
                  <a:pt x="842920" y="3659713"/>
                </a:cubicBezTo>
                <a:cubicBezTo>
                  <a:pt x="842920" y="3644276"/>
                  <a:pt x="837699" y="3628840"/>
                  <a:pt x="827255" y="3618549"/>
                </a:cubicBezTo>
                <a:cubicBezTo>
                  <a:pt x="822033" y="3603112"/>
                  <a:pt x="806368" y="3592821"/>
                  <a:pt x="801146" y="3592821"/>
                </a:cubicBezTo>
                <a:cubicBezTo>
                  <a:pt x="790702" y="3582530"/>
                  <a:pt x="764593" y="3577384"/>
                  <a:pt x="764593" y="3567093"/>
                </a:cubicBezTo>
                <a:cubicBezTo>
                  <a:pt x="764593" y="3556802"/>
                  <a:pt x="785480" y="3546511"/>
                  <a:pt x="801146" y="3546511"/>
                </a:cubicBezTo>
                <a:cubicBezTo>
                  <a:pt x="811589" y="3546511"/>
                  <a:pt x="822033" y="3536220"/>
                  <a:pt x="822033" y="3536220"/>
                </a:cubicBezTo>
                <a:cubicBezTo>
                  <a:pt x="829866" y="3523356"/>
                  <a:pt x="839004" y="3516924"/>
                  <a:pt x="848142" y="3516924"/>
                </a:cubicBezTo>
                <a:close/>
                <a:moveTo>
                  <a:pt x="2199081" y="3515672"/>
                </a:moveTo>
                <a:cubicBezTo>
                  <a:pt x="2203614" y="3515672"/>
                  <a:pt x="2207499" y="3518262"/>
                  <a:pt x="2207499" y="3526033"/>
                </a:cubicBezTo>
                <a:cubicBezTo>
                  <a:pt x="2207499" y="3536394"/>
                  <a:pt x="2207499" y="3572657"/>
                  <a:pt x="2217860" y="3603740"/>
                </a:cubicBezTo>
                <a:cubicBezTo>
                  <a:pt x="2223041" y="3614101"/>
                  <a:pt x="2233402" y="3624462"/>
                  <a:pt x="2248943" y="3634823"/>
                </a:cubicBezTo>
                <a:cubicBezTo>
                  <a:pt x="2254124" y="3640004"/>
                  <a:pt x="2274846" y="3650365"/>
                  <a:pt x="2285207" y="3650365"/>
                </a:cubicBezTo>
                <a:cubicBezTo>
                  <a:pt x="2311109" y="3640004"/>
                  <a:pt x="2311109" y="3650365"/>
                  <a:pt x="2305929" y="3660726"/>
                </a:cubicBezTo>
                <a:cubicBezTo>
                  <a:pt x="2300748" y="3686628"/>
                  <a:pt x="2290387" y="3696989"/>
                  <a:pt x="2264485" y="3707350"/>
                </a:cubicBezTo>
                <a:cubicBezTo>
                  <a:pt x="2254124" y="3712531"/>
                  <a:pt x="2233402" y="3717711"/>
                  <a:pt x="2228221" y="3707350"/>
                </a:cubicBezTo>
                <a:cubicBezTo>
                  <a:pt x="2228221" y="3702170"/>
                  <a:pt x="2238582" y="3691809"/>
                  <a:pt x="2238582" y="3676267"/>
                </a:cubicBezTo>
                <a:cubicBezTo>
                  <a:pt x="2238582" y="3650365"/>
                  <a:pt x="2223041" y="3645184"/>
                  <a:pt x="2207499" y="3624462"/>
                </a:cubicBezTo>
                <a:cubicBezTo>
                  <a:pt x="2191958" y="3603740"/>
                  <a:pt x="2160875" y="3603740"/>
                  <a:pt x="2145333" y="3603740"/>
                </a:cubicBezTo>
                <a:cubicBezTo>
                  <a:pt x="2119431" y="3603740"/>
                  <a:pt x="2103889" y="3583018"/>
                  <a:pt x="2129792" y="3572657"/>
                </a:cubicBezTo>
                <a:cubicBezTo>
                  <a:pt x="2134972" y="3572657"/>
                  <a:pt x="2140153" y="3562296"/>
                  <a:pt x="2140153" y="3562296"/>
                </a:cubicBezTo>
                <a:cubicBezTo>
                  <a:pt x="2145333" y="3546755"/>
                  <a:pt x="2150514" y="3541574"/>
                  <a:pt x="2166055" y="3536394"/>
                </a:cubicBezTo>
                <a:cubicBezTo>
                  <a:pt x="2181597" y="3536394"/>
                  <a:pt x="2181597" y="3531213"/>
                  <a:pt x="2186777" y="3520852"/>
                </a:cubicBezTo>
                <a:cubicBezTo>
                  <a:pt x="2189367" y="3518262"/>
                  <a:pt x="2194548" y="3515672"/>
                  <a:pt x="2199081" y="3515672"/>
                </a:cubicBezTo>
                <a:close/>
                <a:moveTo>
                  <a:pt x="2309596" y="3383735"/>
                </a:moveTo>
                <a:cubicBezTo>
                  <a:pt x="2314081" y="3384381"/>
                  <a:pt x="2317926" y="3386966"/>
                  <a:pt x="2320489" y="3392134"/>
                </a:cubicBezTo>
                <a:cubicBezTo>
                  <a:pt x="2320489" y="3397303"/>
                  <a:pt x="2320489" y="3402471"/>
                  <a:pt x="2320489" y="3402471"/>
                </a:cubicBezTo>
                <a:cubicBezTo>
                  <a:pt x="2320489" y="3485170"/>
                  <a:pt x="2320489" y="3485170"/>
                  <a:pt x="2320489" y="3485170"/>
                </a:cubicBezTo>
                <a:cubicBezTo>
                  <a:pt x="2320489" y="3485170"/>
                  <a:pt x="2320489" y="3516182"/>
                  <a:pt x="2305111" y="3521350"/>
                </a:cubicBezTo>
                <a:cubicBezTo>
                  <a:pt x="2294859" y="3521350"/>
                  <a:pt x="2269229" y="3505844"/>
                  <a:pt x="2258977" y="3531688"/>
                </a:cubicBezTo>
                <a:cubicBezTo>
                  <a:pt x="2243600" y="3562700"/>
                  <a:pt x="2253851" y="3583374"/>
                  <a:pt x="2269229" y="3588543"/>
                </a:cubicBezTo>
                <a:cubicBezTo>
                  <a:pt x="2284607" y="3593711"/>
                  <a:pt x="2294859" y="3588543"/>
                  <a:pt x="2289733" y="3573037"/>
                </a:cubicBezTo>
                <a:cubicBezTo>
                  <a:pt x="2284607" y="3557531"/>
                  <a:pt x="2289733" y="3547194"/>
                  <a:pt x="2294859" y="3547194"/>
                </a:cubicBezTo>
                <a:cubicBezTo>
                  <a:pt x="2320489" y="3552362"/>
                  <a:pt x="2330741" y="3593711"/>
                  <a:pt x="2299985" y="3609217"/>
                </a:cubicBezTo>
                <a:cubicBezTo>
                  <a:pt x="2269229" y="3619555"/>
                  <a:pt x="2238474" y="3598880"/>
                  <a:pt x="2233348" y="3562700"/>
                </a:cubicBezTo>
                <a:cubicBezTo>
                  <a:pt x="2228222" y="3505844"/>
                  <a:pt x="2253851" y="3412809"/>
                  <a:pt x="2294859" y="3386965"/>
                </a:cubicBezTo>
                <a:cubicBezTo>
                  <a:pt x="2299985" y="3384381"/>
                  <a:pt x="2305111" y="3383089"/>
                  <a:pt x="2309596" y="3383735"/>
                </a:cubicBezTo>
                <a:close/>
                <a:moveTo>
                  <a:pt x="96830" y="3379144"/>
                </a:moveTo>
                <a:cubicBezTo>
                  <a:pt x="101394" y="3380440"/>
                  <a:pt x="106610" y="3383034"/>
                  <a:pt x="111826" y="3385627"/>
                </a:cubicBezTo>
                <a:cubicBezTo>
                  <a:pt x="153555" y="3411560"/>
                  <a:pt x="195283" y="3567156"/>
                  <a:pt x="143123" y="3598276"/>
                </a:cubicBezTo>
                <a:cubicBezTo>
                  <a:pt x="132690" y="3603462"/>
                  <a:pt x="117042" y="3608649"/>
                  <a:pt x="101394" y="3598276"/>
                </a:cubicBezTo>
                <a:cubicBezTo>
                  <a:pt x="75313" y="3582716"/>
                  <a:pt x="85746" y="3546410"/>
                  <a:pt x="111826" y="3541224"/>
                </a:cubicBezTo>
                <a:cubicBezTo>
                  <a:pt x="117042" y="3541224"/>
                  <a:pt x="122258" y="3556783"/>
                  <a:pt x="117042" y="3567156"/>
                </a:cubicBezTo>
                <a:cubicBezTo>
                  <a:pt x="106610" y="3593089"/>
                  <a:pt x="169203" y="3593089"/>
                  <a:pt x="143123" y="3530850"/>
                </a:cubicBezTo>
                <a:cubicBezTo>
                  <a:pt x="137906" y="3515291"/>
                  <a:pt x="111826" y="3515291"/>
                  <a:pt x="101394" y="3515291"/>
                </a:cubicBezTo>
                <a:cubicBezTo>
                  <a:pt x="85746" y="3520477"/>
                  <a:pt x="85746" y="3494545"/>
                  <a:pt x="85746" y="3484171"/>
                </a:cubicBezTo>
                <a:cubicBezTo>
                  <a:pt x="85746" y="3484171"/>
                  <a:pt x="85746" y="3484171"/>
                  <a:pt x="85746" y="3396000"/>
                </a:cubicBezTo>
                <a:cubicBezTo>
                  <a:pt x="85746" y="3396000"/>
                  <a:pt x="85746" y="3385627"/>
                  <a:pt x="85746" y="3380440"/>
                </a:cubicBezTo>
                <a:cubicBezTo>
                  <a:pt x="88354" y="3377847"/>
                  <a:pt x="92266" y="3377847"/>
                  <a:pt x="96830" y="3379144"/>
                </a:cubicBezTo>
                <a:close/>
                <a:moveTo>
                  <a:pt x="2172932" y="3318281"/>
                </a:moveTo>
                <a:cubicBezTo>
                  <a:pt x="2195453" y="3314136"/>
                  <a:pt x="2227419" y="3329740"/>
                  <a:pt x="2227419" y="3380455"/>
                </a:cubicBezTo>
                <a:cubicBezTo>
                  <a:pt x="2232585" y="3422066"/>
                  <a:pt x="2191255" y="3484484"/>
                  <a:pt x="2155092" y="3505290"/>
                </a:cubicBezTo>
                <a:cubicBezTo>
                  <a:pt x="2139594" y="3510492"/>
                  <a:pt x="2134428" y="3500089"/>
                  <a:pt x="2134428" y="3489686"/>
                </a:cubicBezTo>
                <a:cubicBezTo>
                  <a:pt x="2134428" y="3484484"/>
                  <a:pt x="2134428" y="3437671"/>
                  <a:pt x="2134428" y="3427268"/>
                </a:cubicBezTo>
                <a:cubicBezTo>
                  <a:pt x="2134428" y="3422066"/>
                  <a:pt x="2139594" y="3411663"/>
                  <a:pt x="2155092" y="3411663"/>
                </a:cubicBezTo>
                <a:cubicBezTo>
                  <a:pt x="2170591" y="3411663"/>
                  <a:pt x="2206754" y="3411663"/>
                  <a:pt x="2206754" y="3370052"/>
                </a:cubicBezTo>
                <a:cubicBezTo>
                  <a:pt x="2211920" y="3344044"/>
                  <a:pt x="2201588" y="3338843"/>
                  <a:pt x="2186089" y="3333641"/>
                </a:cubicBezTo>
                <a:cubicBezTo>
                  <a:pt x="2180923" y="3333641"/>
                  <a:pt x="2175757" y="3333641"/>
                  <a:pt x="2170591" y="3338843"/>
                </a:cubicBezTo>
                <a:cubicBezTo>
                  <a:pt x="2165425" y="3344044"/>
                  <a:pt x="2170591" y="3349246"/>
                  <a:pt x="2170591" y="3354447"/>
                </a:cubicBezTo>
                <a:cubicBezTo>
                  <a:pt x="2170591" y="3354447"/>
                  <a:pt x="2175757" y="3354447"/>
                  <a:pt x="2175757" y="3359649"/>
                </a:cubicBezTo>
                <a:cubicBezTo>
                  <a:pt x="2175757" y="3359649"/>
                  <a:pt x="2170591" y="3380455"/>
                  <a:pt x="2160258" y="3375253"/>
                </a:cubicBezTo>
                <a:cubicBezTo>
                  <a:pt x="2144760" y="3364850"/>
                  <a:pt x="2139594" y="3349246"/>
                  <a:pt x="2155092" y="3328440"/>
                </a:cubicBezTo>
                <a:cubicBezTo>
                  <a:pt x="2158967" y="3323238"/>
                  <a:pt x="2165425" y="3319662"/>
                  <a:pt x="2172932" y="3318281"/>
                </a:cubicBezTo>
                <a:close/>
                <a:moveTo>
                  <a:pt x="228680" y="3317428"/>
                </a:moveTo>
                <a:cubicBezTo>
                  <a:pt x="236267" y="3319290"/>
                  <a:pt x="242725" y="3323175"/>
                  <a:pt x="246600" y="3328356"/>
                </a:cubicBezTo>
                <a:cubicBezTo>
                  <a:pt x="267264" y="3349078"/>
                  <a:pt x="262098" y="3369800"/>
                  <a:pt x="241434" y="3380161"/>
                </a:cubicBezTo>
                <a:cubicBezTo>
                  <a:pt x="225935" y="3385341"/>
                  <a:pt x="220769" y="3364619"/>
                  <a:pt x="225935" y="3359439"/>
                </a:cubicBezTo>
                <a:cubicBezTo>
                  <a:pt x="225935" y="3359439"/>
                  <a:pt x="231101" y="3354258"/>
                  <a:pt x="231101" y="3354258"/>
                </a:cubicBezTo>
                <a:cubicBezTo>
                  <a:pt x="231101" y="3349078"/>
                  <a:pt x="236267" y="3343897"/>
                  <a:pt x="231101" y="3338717"/>
                </a:cubicBezTo>
                <a:cubicBezTo>
                  <a:pt x="225935" y="3333536"/>
                  <a:pt x="220769" y="3333536"/>
                  <a:pt x="215603" y="3333536"/>
                </a:cubicBezTo>
                <a:cubicBezTo>
                  <a:pt x="200104" y="3338717"/>
                  <a:pt x="189772" y="3343897"/>
                  <a:pt x="194938" y="3369800"/>
                </a:cubicBezTo>
                <a:cubicBezTo>
                  <a:pt x="194938" y="3411244"/>
                  <a:pt x="231101" y="3411244"/>
                  <a:pt x="246600" y="3406063"/>
                </a:cubicBezTo>
                <a:cubicBezTo>
                  <a:pt x="262098" y="3406063"/>
                  <a:pt x="267264" y="3416424"/>
                  <a:pt x="267264" y="3426785"/>
                </a:cubicBezTo>
                <a:cubicBezTo>
                  <a:pt x="267264" y="3437146"/>
                  <a:pt x="267264" y="3483771"/>
                  <a:pt x="267264" y="3494132"/>
                </a:cubicBezTo>
                <a:cubicBezTo>
                  <a:pt x="267264" y="3499312"/>
                  <a:pt x="262098" y="3514854"/>
                  <a:pt x="246600" y="3504493"/>
                </a:cubicBezTo>
                <a:cubicBezTo>
                  <a:pt x="236267" y="3499312"/>
                  <a:pt x="220769" y="3488951"/>
                  <a:pt x="200104" y="3457868"/>
                </a:cubicBezTo>
                <a:cubicBezTo>
                  <a:pt x="179440" y="3431966"/>
                  <a:pt x="169107" y="3411244"/>
                  <a:pt x="169107" y="3374980"/>
                </a:cubicBezTo>
                <a:cubicBezTo>
                  <a:pt x="172982" y="3324470"/>
                  <a:pt x="205916" y="3311843"/>
                  <a:pt x="228680" y="3317428"/>
                </a:cubicBezTo>
                <a:close/>
                <a:moveTo>
                  <a:pt x="119061" y="3194356"/>
                </a:moveTo>
                <a:cubicBezTo>
                  <a:pt x="124938" y="3193712"/>
                  <a:pt x="130161" y="3195001"/>
                  <a:pt x="132773" y="3200157"/>
                </a:cubicBezTo>
                <a:cubicBezTo>
                  <a:pt x="137996" y="3200157"/>
                  <a:pt x="137996" y="3205312"/>
                  <a:pt x="143220" y="3210468"/>
                </a:cubicBezTo>
                <a:cubicBezTo>
                  <a:pt x="148444" y="3231091"/>
                  <a:pt x="169338" y="3241403"/>
                  <a:pt x="185008" y="3251714"/>
                </a:cubicBezTo>
                <a:cubicBezTo>
                  <a:pt x="190232" y="3251714"/>
                  <a:pt x="195456" y="3251714"/>
                  <a:pt x="200679" y="3256870"/>
                </a:cubicBezTo>
                <a:cubicBezTo>
                  <a:pt x="211126" y="3256870"/>
                  <a:pt x="226797" y="3256870"/>
                  <a:pt x="237244" y="3251714"/>
                </a:cubicBezTo>
                <a:cubicBezTo>
                  <a:pt x="242468" y="3251714"/>
                  <a:pt x="242468" y="3251714"/>
                  <a:pt x="247691" y="3246558"/>
                </a:cubicBezTo>
                <a:cubicBezTo>
                  <a:pt x="252915" y="3241403"/>
                  <a:pt x="268585" y="3246558"/>
                  <a:pt x="268585" y="3256870"/>
                </a:cubicBezTo>
                <a:cubicBezTo>
                  <a:pt x="268585" y="3262025"/>
                  <a:pt x="273809" y="3262025"/>
                  <a:pt x="273809" y="3267181"/>
                </a:cubicBezTo>
                <a:cubicBezTo>
                  <a:pt x="273809" y="3272337"/>
                  <a:pt x="268585" y="3277493"/>
                  <a:pt x="268585" y="3282648"/>
                </a:cubicBezTo>
                <a:cubicBezTo>
                  <a:pt x="268585" y="3292960"/>
                  <a:pt x="252915" y="3298116"/>
                  <a:pt x="247691" y="3292960"/>
                </a:cubicBezTo>
                <a:cubicBezTo>
                  <a:pt x="242468" y="3287804"/>
                  <a:pt x="242468" y="3287804"/>
                  <a:pt x="237244" y="3287804"/>
                </a:cubicBezTo>
                <a:cubicBezTo>
                  <a:pt x="226797" y="3282648"/>
                  <a:pt x="211126" y="3282648"/>
                  <a:pt x="200679" y="3282648"/>
                </a:cubicBezTo>
                <a:cubicBezTo>
                  <a:pt x="195456" y="3287804"/>
                  <a:pt x="190232" y="3287804"/>
                  <a:pt x="185008" y="3287804"/>
                </a:cubicBezTo>
                <a:cubicBezTo>
                  <a:pt x="169338" y="3298116"/>
                  <a:pt x="148444" y="3308427"/>
                  <a:pt x="143220" y="3329050"/>
                </a:cubicBezTo>
                <a:cubicBezTo>
                  <a:pt x="137996" y="3334206"/>
                  <a:pt x="137996" y="3339361"/>
                  <a:pt x="132773" y="3339361"/>
                </a:cubicBezTo>
                <a:cubicBezTo>
                  <a:pt x="117102" y="3359984"/>
                  <a:pt x="90985" y="3329050"/>
                  <a:pt x="80537" y="3313583"/>
                </a:cubicBezTo>
                <a:cubicBezTo>
                  <a:pt x="80537" y="3303271"/>
                  <a:pt x="75314" y="3292960"/>
                  <a:pt x="75314" y="3277493"/>
                </a:cubicBezTo>
                <a:cubicBezTo>
                  <a:pt x="75314" y="3241403"/>
                  <a:pt x="75314" y="3220780"/>
                  <a:pt x="101432" y="3200157"/>
                </a:cubicBezTo>
                <a:cubicBezTo>
                  <a:pt x="106655" y="3197579"/>
                  <a:pt x="113185" y="3195001"/>
                  <a:pt x="119061" y="3194356"/>
                </a:cubicBezTo>
                <a:close/>
                <a:moveTo>
                  <a:pt x="2285049" y="3188499"/>
                </a:moveTo>
                <a:cubicBezTo>
                  <a:pt x="2290215" y="3189798"/>
                  <a:pt x="2295381" y="3193695"/>
                  <a:pt x="2300547" y="3198892"/>
                </a:cubicBezTo>
                <a:cubicBezTo>
                  <a:pt x="2326378" y="3219678"/>
                  <a:pt x="2326378" y="3240464"/>
                  <a:pt x="2326378" y="3276840"/>
                </a:cubicBezTo>
                <a:cubicBezTo>
                  <a:pt x="2326378" y="3292429"/>
                  <a:pt x="2321212" y="3308019"/>
                  <a:pt x="2321212" y="3318412"/>
                </a:cubicBezTo>
                <a:cubicBezTo>
                  <a:pt x="2310880" y="3334002"/>
                  <a:pt x="2285049" y="3359984"/>
                  <a:pt x="2269551" y="3344395"/>
                </a:cubicBezTo>
                <a:cubicBezTo>
                  <a:pt x="2264384" y="3339198"/>
                  <a:pt x="2264384" y="3339198"/>
                  <a:pt x="2259218" y="3328805"/>
                </a:cubicBezTo>
                <a:cubicBezTo>
                  <a:pt x="2254052" y="3313215"/>
                  <a:pt x="2233387" y="3297626"/>
                  <a:pt x="2217889" y="3292429"/>
                </a:cubicBezTo>
                <a:cubicBezTo>
                  <a:pt x="2212723" y="3287233"/>
                  <a:pt x="2207557" y="3287233"/>
                  <a:pt x="2202390" y="3287233"/>
                </a:cubicBezTo>
                <a:cubicBezTo>
                  <a:pt x="2192058" y="3282036"/>
                  <a:pt x="2176560" y="3287233"/>
                  <a:pt x="2166227" y="3287233"/>
                </a:cubicBezTo>
                <a:cubicBezTo>
                  <a:pt x="2161061" y="3287233"/>
                  <a:pt x="2161061" y="3292429"/>
                  <a:pt x="2155895" y="3292429"/>
                </a:cubicBezTo>
                <a:cubicBezTo>
                  <a:pt x="2150729" y="3297626"/>
                  <a:pt x="2135230" y="3292429"/>
                  <a:pt x="2135230" y="3282036"/>
                </a:cubicBezTo>
                <a:cubicBezTo>
                  <a:pt x="2135230" y="3276840"/>
                  <a:pt x="2130064" y="3271643"/>
                  <a:pt x="2130064" y="3266447"/>
                </a:cubicBezTo>
                <a:cubicBezTo>
                  <a:pt x="2130064" y="3261250"/>
                  <a:pt x="2135230" y="3261250"/>
                  <a:pt x="2135230" y="3256054"/>
                </a:cubicBezTo>
                <a:cubicBezTo>
                  <a:pt x="2135230" y="3240464"/>
                  <a:pt x="2150729" y="3240464"/>
                  <a:pt x="2155895" y="3245661"/>
                </a:cubicBezTo>
                <a:cubicBezTo>
                  <a:pt x="2161061" y="3245661"/>
                  <a:pt x="2161061" y="3245661"/>
                  <a:pt x="2166227" y="3245661"/>
                </a:cubicBezTo>
                <a:cubicBezTo>
                  <a:pt x="2176560" y="3250857"/>
                  <a:pt x="2192058" y="3250857"/>
                  <a:pt x="2202390" y="3250857"/>
                </a:cubicBezTo>
                <a:cubicBezTo>
                  <a:pt x="2207557" y="3250857"/>
                  <a:pt x="2212723" y="3245661"/>
                  <a:pt x="2217889" y="3245661"/>
                </a:cubicBezTo>
                <a:cubicBezTo>
                  <a:pt x="2233387" y="3235268"/>
                  <a:pt x="2254052" y="3224874"/>
                  <a:pt x="2259218" y="3209285"/>
                </a:cubicBezTo>
                <a:cubicBezTo>
                  <a:pt x="2264384" y="3198892"/>
                  <a:pt x="2264384" y="3198892"/>
                  <a:pt x="2269551" y="3193695"/>
                </a:cubicBezTo>
                <a:cubicBezTo>
                  <a:pt x="2274717" y="3188499"/>
                  <a:pt x="2279883" y="3187200"/>
                  <a:pt x="2285049" y="3188499"/>
                </a:cubicBezTo>
                <a:close/>
                <a:moveTo>
                  <a:pt x="2138948" y="3038185"/>
                </a:moveTo>
                <a:cubicBezTo>
                  <a:pt x="2142177" y="3034934"/>
                  <a:pt x="2147343" y="3033633"/>
                  <a:pt x="2155092" y="3038835"/>
                </a:cubicBezTo>
                <a:cubicBezTo>
                  <a:pt x="2191255" y="3054439"/>
                  <a:pt x="2232585" y="3116857"/>
                  <a:pt x="2232585" y="3163670"/>
                </a:cubicBezTo>
                <a:cubicBezTo>
                  <a:pt x="2227419" y="3231290"/>
                  <a:pt x="2170591" y="3226088"/>
                  <a:pt x="2149926" y="3210484"/>
                </a:cubicBezTo>
                <a:cubicBezTo>
                  <a:pt x="2134428" y="3189678"/>
                  <a:pt x="2139594" y="3168872"/>
                  <a:pt x="2155092" y="3163670"/>
                </a:cubicBezTo>
                <a:cubicBezTo>
                  <a:pt x="2170591" y="3153267"/>
                  <a:pt x="2175757" y="3174073"/>
                  <a:pt x="2175757" y="3179275"/>
                </a:cubicBezTo>
                <a:cubicBezTo>
                  <a:pt x="2170591" y="3179275"/>
                  <a:pt x="2170591" y="3179275"/>
                  <a:pt x="2170591" y="3184476"/>
                </a:cubicBezTo>
                <a:cubicBezTo>
                  <a:pt x="2170591" y="3189678"/>
                  <a:pt x="2165425" y="3189678"/>
                  <a:pt x="2170591" y="3194879"/>
                </a:cubicBezTo>
                <a:cubicBezTo>
                  <a:pt x="2175757" y="3200081"/>
                  <a:pt x="2180923" y="3200081"/>
                  <a:pt x="2186089" y="3200081"/>
                </a:cubicBezTo>
                <a:cubicBezTo>
                  <a:pt x="2201588" y="3200081"/>
                  <a:pt x="2211920" y="3189678"/>
                  <a:pt x="2211920" y="3163670"/>
                </a:cubicBezTo>
                <a:cubicBezTo>
                  <a:pt x="2211920" y="3127260"/>
                  <a:pt x="2170591" y="3122059"/>
                  <a:pt x="2155092" y="3122059"/>
                </a:cubicBezTo>
                <a:cubicBezTo>
                  <a:pt x="2139594" y="3127260"/>
                  <a:pt x="2134428" y="3111656"/>
                  <a:pt x="2134428" y="3106454"/>
                </a:cubicBezTo>
                <a:cubicBezTo>
                  <a:pt x="2134428" y="3096051"/>
                  <a:pt x="2134428" y="3054439"/>
                  <a:pt x="2134428" y="3049238"/>
                </a:cubicBezTo>
                <a:cubicBezTo>
                  <a:pt x="2134428" y="3046637"/>
                  <a:pt x="2135719" y="3041436"/>
                  <a:pt x="2138948" y="3038185"/>
                </a:cubicBezTo>
                <a:close/>
                <a:moveTo>
                  <a:pt x="246600" y="3029250"/>
                </a:moveTo>
                <a:cubicBezTo>
                  <a:pt x="262098" y="3024070"/>
                  <a:pt x="267264" y="3034431"/>
                  <a:pt x="267264" y="3044792"/>
                </a:cubicBezTo>
                <a:cubicBezTo>
                  <a:pt x="267264" y="3049972"/>
                  <a:pt x="267264" y="3101777"/>
                  <a:pt x="267264" y="3106958"/>
                </a:cubicBezTo>
                <a:cubicBezTo>
                  <a:pt x="267264" y="3117319"/>
                  <a:pt x="262098" y="3127680"/>
                  <a:pt x="246600" y="3127680"/>
                </a:cubicBezTo>
                <a:cubicBezTo>
                  <a:pt x="231101" y="3127680"/>
                  <a:pt x="194938" y="3127680"/>
                  <a:pt x="194938" y="3163943"/>
                </a:cubicBezTo>
                <a:cubicBezTo>
                  <a:pt x="189772" y="3189846"/>
                  <a:pt x="200104" y="3200207"/>
                  <a:pt x="215603" y="3200207"/>
                </a:cubicBezTo>
                <a:cubicBezTo>
                  <a:pt x="220769" y="3200207"/>
                  <a:pt x="225935" y="3200207"/>
                  <a:pt x="231101" y="3195026"/>
                </a:cubicBezTo>
                <a:cubicBezTo>
                  <a:pt x="236267" y="3189846"/>
                  <a:pt x="231101" y="3189846"/>
                  <a:pt x="231101" y="3184665"/>
                </a:cubicBezTo>
                <a:cubicBezTo>
                  <a:pt x="231101" y="3179485"/>
                  <a:pt x="225935" y="3174304"/>
                  <a:pt x="225935" y="3174304"/>
                </a:cubicBezTo>
                <a:cubicBezTo>
                  <a:pt x="220769" y="3169124"/>
                  <a:pt x="225935" y="3153582"/>
                  <a:pt x="241434" y="3158763"/>
                </a:cubicBezTo>
                <a:cubicBezTo>
                  <a:pt x="262098" y="3163943"/>
                  <a:pt x="267264" y="3189846"/>
                  <a:pt x="251766" y="3210568"/>
                </a:cubicBezTo>
                <a:cubicBezTo>
                  <a:pt x="231101" y="3226109"/>
                  <a:pt x="174274" y="3231290"/>
                  <a:pt x="169107" y="3163943"/>
                </a:cubicBezTo>
                <a:cubicBezTo>
                  <a:pt x="169107" y="3132860"/>
                  <a:pt x="184606" y="3106958"/>
                  <a:pt x="205270" y="3081055"/>
                </a:cubicBezTo>
                <a:cubicBezTo>
                  <a:pt x="225935" y="3049972"/>
                  <a:pt x="236267" y="3034431"/>
                  <a:pt x="246600" y="3029250"/>
                </a:cubicBezTo>
                <a:close/>
                <a:moveTo>
                  <a:pt x="137874" y="2977068"/>
                </a:moveTo>
                <a:cubicBezTo>
                  <a:pt x="156112" y="2981619"/>
                  <a:pt x="173047" y="2997224"/>
                  <a:pt x="175652" y="3033634"/>
                </a:cubicBezTo>
                <a:cubicBezTo>
                  <a:pt x="175652" y="3064843"/>
                  <a:pt x="160020" y="3085649"/>
                  <a:pt x="144387" y="3111656"/>
                </a:cubicBezTo>
                <a:cubicBezTo>
                  <a:pt x="123544" y="3137664"/>
                  <a:pt x="113123" y="3153268"/>
                  <a:pt x="102701" y="3158470"/>
                </a:cubicBezTo>
                <a:cubicBezTo>
                  <a:pt x="87069" y="3163671"/>
                  <a:pt x="81858" y="3153268"/>
                  <a:pt x="81858" y="3142865"/>
                </a:cubicBezTo>
                <a:cubicBezTo>
                  <a:pt x="81858" y="3137664"/>
                  <a:pt x="81858" y="3096052"/>
                  <a:pt x="81858" y="3090850"/>
                </a:cubicBezTo>
                <a:cubicBezTo>
                  <a:pt x="81858" y="3080447"/>
                  <a:pt x="87069" y="3070044"/>
                  <a:pt x="102701" y="3070044"/>
                </a:cubicBezTo>
                <a:cubicBezTo>
                  <a:pt x="118333" y="3070044"/>
                  <a:pt x="154809" y="3059642"/>
                  <a:pt x="154809" y="3028433"/>
                </a:cubicBezTo>
                <a:cubicBezTo>
                  <a:pt x="154809" y="3012828"/>
                  <a:pt x="139176" y="3002425"/>
                  <a:pt x="128755" y="3002425"/>
                </a:cubicBezTo>
                <a:cubicBezTo>
                  <a:pt x="123544" y="2997224"/>
                  <a:pt x="118333" y="3002425"/>
                  <a:pt x="113123" y="3007627"/>
                </a:cubicBezTo>
                <a:cubicBezTo>
                  <a:pt x="113123" y="3012828"/>
                  <a:pt x="113123" y="3012828"/>
                  <a:pt x="113123" y="3018030"/>
                </a:cubicBezTo>
                <a:cubicBezTo>
                  <a:pt x="118333" y="3023231"/>
                  <a:pt x="128755" y="3033634"/>
                  <a:pt x="118333" y="3038836"/>
                </a:cubicBezTo>
                <a:cubicBezTo>
                  <a:pt x="118333" y="3044037"/>
                  <a:pt x="113123" y="3044037"/>
                  <a:pt x="102701" y="3038836"/>
                </a:cubicBezTo>
                <a:cubicBezTo>
                  <a:pt x="81858" y="3033634"/>
                  <a:pt x="81858" y="3007627"/>
                  <a:pt x="92279" y="2986821"/>
                </a:cubicBezTo>
                <a:cubicBezTo>
                  <a:pt x="100096" y="2979018"/>
                  <a:pt x="119636" y="2972517"/>
                  <a:pt x="137874" y="2977068"/>
                </a:cubicBezTo>
                <a:close/>
                <a:moveTo>
                  <a:pt x="2284207" y="2976907"/>
                </a:moveTo>
                <a:cubicBezTo>
                  <a:pt x="2299476" y="2982095"/>
                  <a:pt x="2314745" y="2992471"/>
                  <a:pt x="2314745" y="3013222"/>
                </a:cubicBezTo>
                <a:cubicBezTo>
                  <a:pt x="2314745" y="3023598"/>
                  <a:pt x="2314745" y="3039161"/>
                  <a:pt x="2304565" y="3044349"/>
                </a:cubicBezTo>
                <a:cubicBezTo>
                  <a:pt x="2294386" y="3044349"/>
                  <a:pt x="2289297" y="3039161"/>
                  <a:pt x="2284207" y="3039161"/>
                </a:cubicBezTo>
                <a:cubicBezTo>
                  <a:pt x="2279117" y="3028786"/>
                  <a:pt x="2284207" y="3023598"/>
                  <a:pt x="2289297" y="3018410"/>
                </a:cubicBezTo>
                <a:cubicBezTo>
                  <a:pt x="2289297" y="3013222"/>
                  <a:pt x="2289297" y="3013222"/>
                  <a:pt x="2289297" y="3008034"/>
                </a:cubicBezTo>
                <a:cubicBezTo>
                  <a:pt x="2284207" y="3002846"/>
                  <a:pt x="2279117" y="2997659"/>
                  <a:pt x="2274028" y="2997659"/>
                </a:cubicBezTo>
                <a:cubicBezTo>
                  <a:pt x="2263849" y="2997659"/>
                  <a:pt x="2248580" y="3013222"/>
                  <a:pt x="2248580" y="3028786"/>
                </a:cubicBezTo>
                <a:cubicBezTo>
                  <a:pt x="2248580" y="3059913"/>
                  <a:pt x="2284207" y="3080664"/>
                  <a:pt x="2299476" y="3075477"/>
                </a:cubicBezTo>
                <a:cubicBezTo>
                  <a:pt x="2314745" y="3075477"/>
                  <a:pt x="2319834" y="3085852"/>
                  <a:pt x="2319834" y="3096228"/>
                </a:cubicBezTo>
                <a:cubicBezTo>
                  <a:pt x="2319834" y="3106604"/>
                  <a:pt x="2319834" y="3137731"/>
                  <a:pt x="2319834" y="3142919"/>
                </a:cubicBezTo>
                <a:cubicBezTo>
                  <a:pt x="2319834" y="3153295"/>
                  <a:pt x="2314745" y="3163670"/>
                  <a:pt x="2299476" y="3158482"/>
                </a:cubicBezTo>
                <a:cubicBezTo>
                  <a:pt x="2289297" y="3153295"/>
                  <a:pt x="2274028" y="3142919"/>
                  <a:pt x="2253669" y="3111792"/>
                </a:cubicBezTo>
                <a:cubicBezTo>
                  <a:pt x="2233311" y="3085852"/>
                  <a:pt x="2228221" y="3065101"/>
                  <a:pt x="2228221" y="3033974"/>
                </a:cubicBezTo>
                <a:cubicBezTo>
                  <a:pt x="2233311" y="2997659"/>
                  <a:pt x="2248580" y="2971719"/>
                  <a:pt x="2284207" y="2976907"/>
                </a:cubicBezTo>
                <a:close/>
                <a:moveTo>
                  <a:pt x="2186892" y="2832119"/>
                </a:moveTo>
                <a:cubicBezTo>
                  <a:pt x="2186892" y="2832119"/>
                  <a:pt x="2192058" y="2837316"/>
                  <a:pt x="2192058" y="2842512"/>
                </a:cubicBezTo>
                <a:cubicBezTo>
                  <a:pt x="2197224" y="2852905"/>
                  <a:pt x="2207557" y="2873691"/>
                  <a:pt x="2207557" y="2873691"/>
                </a:cubicBezTo>
                <a:cubicBezTo>
                  <a:pt x="2228221" y="2904871"/>
                  <a:pt x="2264384" y="2904871"/>
                  <a:pt x="2279883" y="2899674"/>
                </a:cubicBezTo>
                <a:cubicBezTo>
                  <a:pt x="2285049" y="2899674"/>
                  <a:pt x="2290215" y="2899674"/>
                  <a:pt x="2295381" y="2899674"/>
                </a:cubicBezTo>
                <a:cubicBezTo>
                  <a:pt x="2300547" y="2894478"/>
                  <a:pt x="2310880" y="2889281"/>
                  <a:pt x="2321212" y="2899674"/>
                </a:cubicBezTo>
                <a:cubicBezTo>
                  <a:pt x="2326378" y="2904871"/>
                  <a:pt x="2326378" y="2930853"/>
                  <a:pt x="2321212" y="2936050"/>
                </a:cubicBezTo>
                <a:cubicBezTo>
                  <a:pt x="2310880" y="2946443"/>
                  <a:pt x="2300547" y="2941246"/>
                  <a:pt x="2295381" y="2936050"/>
                </a:cubicBezTo>
                <a:cubicBezTo>
                  <a:pt x="2290215" y="2936050"/>
                  <a:pt x="2285049" y="2936050"/>
                  <a:pt x="2279883" y="2936050"/>
                </a:cubicBezTo>
                <a:cubicBezTo>
                  <a:pt x="2264384" y="2930853"/>
                  <a:pt x="2228221" y="2936050"/>
                  <a:pt x="2207557" y="2967229"/>
                </a:cubicBezTo>
                <a:cubicBezTo>
                  <a:pt x="2207557" y="2967229"/>
                  <a:pt x="2197224" y="2988015"/>
                  <a:pt x="2192058" y="2998408"/>
                </a:cubicBezTo>
                <a:cubicBezTo>
                  <a:pt x="2192058" y="3003605"/>
                  <a:pt x="2192058" y="3008801"/>
                  <a:pt x="2186892" y="3008801"/>
                </a:cubicBezTo>
                <a:cubicBezTo>
                  <a:pt x="2166227" y="3008801"/>
                  <a:pt x="2140396" y="2956836"/>
                  <a:pt x="2135230" y="2941246"/>
                </a:cubicBezTo>
                <a:cubicBezTo>
                  <a:pt x="2130064" y="2925657"/>
                  <a:pt x="2130064" y="2910067"/>
                  <a:pt x="2135230" y="2894478"/>
                </a:cubicBezTo>
                <a:cubicBezTo>
                  <a:pt x="2140396" y="2878888"/>
                  <a:pt x="2166227" y="2832119"/>
                  <a:pt x="2186892" y="2832119"/>
                </a:cubicBezTo>
                <a:close/>
                <a:moveTo>
                  <a:pt x="216349" y="2832119"/>
                </a:moveTo>
                <a:cubicBezTo>
                  <a:pt x="221573" y="2832119"/>
                  <a:pt x="226796" y="2837315"/>
                  <a:pt x="237244" y="2847708"/>
                </a:cubicBezTo>
                <a:cubicBezTo>
                  <a:pt x="252914" y="2863298"/>
                  <a:pt x="263361" y="2873691"/>
                  <a:pt x="268585" y="2894477"/>
                </a:cubicBezTo>
                <a:cubicBezTo>
                  <a:pt x="273808" y="2910067"/>
                  <a:pt x="273808" y="2925656"/>
                  <a:pt x="268585" y="2941246"/>
                </a:cubicBezTo>
                <a:cubicBezTo>
                  <a:pt x="263361" y="2962032"/>
                  <a:pt x="252914" y="2977622"/>
                  <a:pt x="237244" y="2993211"/>
                </a:cubicBezTo>
                <a:cubicBezTo>
                  <a:pt x="232020" y="2998408"/>
                  <a:pt x="226796" y="3003604"/>
                  <a:pt x="221573" y="3003604"/>
                </a:cubicBezTo>
                <a:cubicBezTo>
                  <a:pt x="216349" y="3008801"/>
                  <a:pt x="211126" y="3003604"/>
                  <a:pt x="211126" y="2998408"/>
                </a:cubicBezTo>
                <a:cubicBezTo>
                  <a:pt x="195455" y="2967229"/>
                  <a:pt x="153667" y="2930853"/>
                  <a:pt x="122325" y="2936049"/>
                </a:cubicBezTo>
                <a:cubicBezTo>
                  <a:pt x="117102" y="2936049"/>
                  <a:pt x="111878" y="2936049"/>
                  <a:pt x="106655" y="2936049"/>
                </a:cubicBezTo>
                <a:cubicBezTo>
                  <a:pt x="101431" y="2941246"/>
                  <a:pt x="90984" y="2946442"/>
                  <a:pt x="80537" y="2936049"/>
                </a:cubicBezTo>
                <a:cubicBezTo>
                  <a:pt x="75313" y="2930853"/>
                  <a:pt x="75313" y="2910067"/>
                  <a:pt x="80537" y="2899674"/>
                </a:cubicBezTo>
                <a:cubicBezTo>
                  <a:pt x="90984" y="2894477"/>
                  <a:pt x="101431" y="2899674"/>
                  <a:pt x="106655" y="2904870"/>
                </a:cubicBezTo>
                <a:cubicBezTo>
                  <a:pt x="111878" y="2904870"/>
                  <a:pt x="117102" y="2904870"/>
                  <a:pt x="122325" y="2904870"/>
                </a:cubicBezTo>
                <a:cubicBezTo>
                  <a:pt x="137996" y="2910067"/>
                  <a:pt x="169337" y="2904870"/>
                  <a:pt x="195455" y="2873691"/>
                </a:cubicBezTo>
                <a:cubicBezTo>
                  <a:pt x="195455" y="2873691"/>
                  <a:pt x="200679" y="2852905"/>
                  <a:pt x="205902" y="2842512"/>
                </a:cubicBezTo>
                <a:cubicBezTo>
                  <a:pt x="211126" y="2837315"/>
                  <a:pt x="211126" y="2832119"/>
                  <a:pt x="216349" y="2832119"/>
                </a:cubicBezTo>
                <a:close/>
                <a:moveTo>
                  <a:pt x="85215" y="2686897"/>
                </a:moveTo>
                <a:cubicBezTo>
                  <a:pt x="88515" y="2683681"/>
                  <a:pt x="93796" y="2682395"/>
                  <a:pt x="101718" y="2687540"/>
                </a:cubicBezTo>
                <a:cubicBezTo>
                  <a:pt x="112280" y="2687540"/>
                  <a:pt x="122841" y="2702977"/>
                  <a:pt x="143965" y="2728705"/>
                </a:cubicBezTo>
                <a:cubicBezTo>
                  <a:pt x="159808" y="2754432"/>
                  <a:pt x="175651" y="2785306"/>
                  <a:pt x="175651" y="2816179"/>
                </a:cubicBezTo>
                <a:cubicBezTo>
                  <a:pt x="175651" y="2872780"/>
                  <a:pt x="106999" y="2877925"/>
                  <a:pt x="91156" y="2852198"/>
                </a:cubicBezTo>
                <a:cubicBezTo>
                  <a:pt x="75313" y="2831615"/>
                  <a:pt x="80594" y="2805888"/>
                  <a:pt x="96437" y="2800742"/>
                </a:cubicBezTo>
                <a:cubicBezTo>
                  <a:pt x="106999" y="2795597"/>
                  <a:pt x="117560" y="2795597"/>
                  <a:pt x="117560" y="2800742"/>
                </a:cubicBezTo>
                <a:cubicBezTo>
                  <a:pt x="128122" y="2805888"/>
                  <a:pt x="117560" y="2816179"/>
                  <a:pt x="112280" y="2821324"/>
                </a:cubicBezTo>
                <a:cubicBezTo>
                  <a:pt x="112280" y="2826470"/>
                  <a:pt x="112280" y="2826470"/>
                  <a:pt x="112280" y="2831615"/>
                </a:cubicBezTo>
                <a:cubicBezTo>
                  <a:pt x="117560" y="2836761"/>
                  <a:pt x="122841" y="2841906"/>
                  <a:pt x="128122" y="2836761"/>
                </a:cubicBezTo>
                <a:cubicBezTo>
                  <a:pt x="138684" y="2836761"/>
                  <a:pt x="154527" y="2826470"/>
                  <a:pt x="154527" y="2811033"/>
                </a:cubicBezTo>
                <a:cubicBezTo>
                  <a:pt x="154527" y="2780160"/>
                  <a:pt x="117560" y="2769869"/>
                  <a:pt x="101718" y="2769869"/>
                </a:cubicBezTo>
                <a:cubicBezTo>
                  <a:pt x="85875" y="2769869"/>
                  <a:pt x="80594" y="2759578"/>
                  <a:pt x="80594" y="2749287"/>
                </a:cubicBezTo>
                <a:cubicBezTo>
                  <a:pt x="80594" y="2744141"/>
                  <a:pt x="80594" y="2708122"/>
                  <a:pt x="80594" y="2697831"/>
                </a:cubicBezTo>
                <a:cubicBezTo>
                  <a:pt x="80594" y="2695259"/>
                  <a:pt x="81914" y="2690113"/>
                  <a:pt x="85215" y="2686897"/>
                </a:cubicBezTo>
                <a:close/>
                <a:moveTo>
                  <a:pt x="2299170" y="2686778"/>
                </a:moveTo>
                <a:cubicBezTo>
                  <a:pt x="2314669" y="2681612"/>
                  <a:pt x="2319835" y="2691944"/>
                  <a:pt x="2319835" y="2702276"/>
                </a:cubicBezTo>
                <a:cubicBezTo>
                  <a:pt x="2319835" y="2707443"/>
                  <a:pt x="2319835" y="2738439"/>
                  <a:pt x="2319835" y="2748772"/>
                </a:cubicBezTo>
                <a:cubicBezTo>
                  <a:pt x="2319835" y="2753938"/>
                  <a:pt x="2314669" y="2769436"/>
                  <a:pt x="2299170" y="2764270"/>
                </a:cubicBezTo>
                <a:cubicBezTo>
                  <a:pt x="2283672" y="2764270"/>
                  <a:pt x="2242342" y="2779769"/>
                  <a:pt x="2247509" y="2810766"/>
                </a:cubicBezTo>
                <a:cubicBezTo>
                  <a:pt x="2247509" y="2826264"/>
                  <a:pt x="2263007" y="2836596"/>
                  <a:pt x="2273339" y="2836596"/>
                </a:cubicBezTo>
                <a:cubicBezTo>
                  <a:pt x="2278505" y="2841763"/>
                  <a:pt x="2283672" y="2836596"/>
                  <a:pt x="2288838" y="2831430"/>
                </a:cubicBezTo>
                <a:cubicBezTo>
                  <a:pt x="2288838" y="2826264"/>
                  <a:pt x="2288838" y="2826264"/>
                  <a:pt x="2288838" y="2821098"/>
                </a:cubicBezTo>
                <a:cubicBezTo>
                  <a:pt x="2283672" y="2815932"/>
                  <a:pt x="2273339" y="2805600"/>
                  <a:pt x="2283672" y="2800433"/>
                </a:cubicBezTo>
                <a:cubicBezTo>
                  <a:pt x="2283672" y="2795267"/>
                  <a:pt x="2294004" y="2795267"/>
                  <a:pt x="2304336" y="2800433"/>
                </a:cubicBezTo>
                <a:cubicBezTo>
                  <a:pt x="2319835" y="2805600"/>
                  <a:pt x="2319835" y="2831430"/>
                  <a:pt x="2304336" y="2852095"/>
                </a:cubicBezTo>
                <a:cubicBezTo>
                  <a:pt x="2294004" y="2867593"/>
                  <a:pt x="2232010" y="2877926"/>
                  <a:pt x="2226844" y="2810766"/>
                </a:cubicBezTo>
                <a:cubicBezTo>
                  <a:pt x="2221678" y="2779769"/>
                  <a:pt x="2232010" y="2759104"/>
                  <a:pt x="2252675" y="2733273"/>
                </a:cubicBezTo>
                <a:cubicBezTo>
                  <a:pt x="2273339" y="2702276"/>
                  <a:pt x="2288838" y="2691944"/>
                  <a:pt x="2299170" y="2686778"/>
                </a:cubicBezTo>
                <a:close/>
                <a:moveTo>
                  <a:pt x="2171270" y="2626706"/>
                </a:moveTo>
                <a:cubicBezTo>
                  <a:pt x="2197221" y="2622606"/>
                  <a:pt x="2231821" y="2638042"/>
                  <a:pt x="2231821" y="2688211"/>
                </a:cubicBezTo>
                <a:cubicBezTo>
                  <a:pt x="2236947" y="2729376"/>
                  <a:pt x="2195939" y="2791122"/>
                  <a:pt x="2154931" y="2811704"/>
                </a:cubicBezTo>
                <a:cubicBezTo>
                  <a:pt x="2139554" y="2816850"/>
                  <a:pt x="2134428" y="2806559"/>
                  <a:pt x="2134428" y="2796268"/>
                </a:cubicBezTo>
                <a:cubicBezTo>
                  <a:pt x="2134428" y="2791122"/>
                  <a:pt x="2134428" y="2749958"/>
                  <a:pt x="2134428" y="2739667"/>
                </a:cubicBezTo>
                <a:cubicBezTo>
                  <a:pt x="2134428" y="2734521"/>
                  <a:pt x="2139554" y="2719085"/>
                  <a:pt x="2154931" y="2724230"/>
                </a:cubicBezTo>
                <a:cubicBezTo>
                  <a:pt x="2170309" y="2724230"/>
                  <a:pt x="2211317" y="2724230"/>
                  <a:pt x="2211317" y="2683066"/>
                </a:cubicBezTo>
                <a:cubicBezTo>
                  <a:pt x="2211317" y="2662484"/>
                  <a:pt x="2201065" y="2647047"/>
                  <a:pt x="2185687" y="2647047"/>
                </a:cubicBezTo>
                <a:cubicBezTo>
                  <a:pt x="2180561" y="2647047"/>
                  <a:pt x="2175435" y="2647047"/>
                  <a:pt x="2170309" y="2652193"/>
                </a:cubicBezTo>
                <a:cubicBezTo>
                  <a:pt x="2165183" y="2657338"/>
                  <a:pt x="2170309" y="2657338"/>
                  <a:pt x="2170309" y="2662484"/>
                </a:cubicBezTo>
                <a:cubicBezTo>
                  <a:pt x="2170309" y="2667629"/>
                  <a:pt x="2175435" y="2667629"/>
                  <a:pt x="2175435" y="2672775"/>
                </a:cubicBezTo>
                <a:cubicBezTo>
                  <a:pt x="2180561" y="2677920"/>
                  <a:pt x="2175435" y="2693357"/>
                  <a:pt x="2160057" y="2688211"/>
                </a:cubicBezTo>
                <a:cubicBezTo>
                  <a:pt x="2139554" y="2683066"/>
                  <a:pt x="2134428" y="2657338"/>
                  <a:pt x="2149805" y="2636756"/>
                </a:cubicBezTo>
                <a:cubicBezTo>
                  <a:pt x="2154931" y="2631610"/>
                  <a:pt x="2162620" y="2628073"/>
                  <a:pt x="2171270" y="2626706"/>
                </a:cubicBezTo>
                <a:close/>
                <a:moveTo>
                  <a:pt x="233039" y="2625865"/>
                </a:moveTo>
                <a:cubicBezTo>
                  <a:pt x="241111" y="2627707"/>
                  <a:pt x="247892" y="2631551"/>
                  <a:pt x="251766" y="2636677"/>
                </a:cubicBezTo>
                <a:cubicBezTo>
                  <a:pt x="267265" y="2657181"/>
                  <a:pt x="262099" y="2682811"/>
                  <a:pt x="241434" y="2687937"/>
                </a:cubicBezTo>
                <a:cubicBezTo>
                  <a:pt x="225936" y="2693063"/>
                  <a:pt x="220769" y="2677685"/>
                  <a:pt x="225936" y="2672559"/>
                </a:cubicBezTo>
                <a:cubicBezTo>
                  <a:pt x="225936" y="2667433"/>
                  <a:pt x="231102" y="2667433"/>
                  <a:pt x="231102" y="2662307"/>
                </a:cubicBezTo>
                <a:cubicBezTo>
                  <a:pt x="231102" y="2657181"/>
                  <a:pt x="236268" y="2657181"/>
                  <a:pt x="231102" y="2652055"/>
                </a:cubicBezTo>
                <a:cubicBezTo>
                  <a:pt x="225936" y="2646929"/>
                  <a:pt x="220769" y="2646929"/>
                  <a:pt x="215603" y="2646929"/>
                </a:cubicBezTo>
                <a:cubicBezTo>
                  <a:pt x="200105" y="2646929"/>
                  <a:pt x="189773" y="2657181"/>
                  <a:pt x="194939" y="2677685"/>
                </a:cubicBezTo>
                <a:cubicBezTo>
                  <a:pt x="194939" y="2718693"/>
                  <a:pt x="231102" y="2718693"/>
                  <a:pt x="246600" y="2718693"/>
                </a:cubicBezTo>
                <a:cubicBezTo>
                  <a:pt x="262099" y="2718693"/>
                  <a:pt x="267265" y="2728945"/>
                  <a:pt x="267265" y="2739197"/>
                </a:cubicBezTo>
                <a:cubicBezTo>
                  <a:pt x="267265" y="2744323"/>
                  <a:pt x="267265" y="2790456"/>
                  <a:pt x="267265" y="2800708"/>
                </a:cubicBezTo>
                <a:cubicBezTo>
                  <a:pt x="267265" y="2805834"/>
                  <a:pt x="262099" y="2821212"/>
                  <a:pt x="246600" y="2810960"/>
                </a:cubicBezTo>
                <a:cubicBezTo>
                  <a:pt x="236268" y="2805834"/>
                  <a:pt x="225936" y="2795582"/>
                  <a:pt x="205271" y="2764827"/>
                </a:cubicBezTo>
                <a:cubicBezTo>
                  <a:pt x="189773" y="2739197"/>
                  <a:pt x="169108" y="2718693"/>
                  <a:pt x="169108" y="2682811"/>
                </a:cubicBezTo>
                <a:cubicBezTo>
                  <a:pt x="172983" y="2632833"/>
                  <a:pt x="208823" y="2620338"/>
                  <a:pt x="233039" y="2625865"/>
                </a:cubicBezTo>
                <a:close/>
                <a:moveTo>
                  <a:pt x="117102" y="2500715"/>
                </a:moveTo>
                <a:cubicBezTo>
                  <a:pt x="122326" y="2500071"/>
                  <a:pt x="127549" y="2501360"/>
                  <a:pt x="132773" y="2506516"/>
                </a:cubicBezTo>
                <a:cubicBezTo>
                  <a:pt x="132773" y="2506516"/>
                  <a:pt x="137996" y="2511671"/>
                  <a:pt x="137996" y="2516827"/>
                </a:cubicBezTo>
                <a:cubicBezTo>
                  <a:pt x="148444" y="2537450"/>
                  <a:pt x="169338" y="2547762"/>
                  <a:pt x="185008" y="2558073"/>
                </a:cubicBezTo>
                <a:cubicBezTo>
                  <a:pt x="190232" y="2558073"/>
                  <a:pt x="195456" y="2563229"/>
                  <a:pt x="200679" y="2563229"/>
                </a:cubicBezTo>
                <a:cubicBezTo>
                  <a:pt x="211126" y="2563229"/>
                  <a:pt x="226797" y="2563229"/>
                  <a:pt x="237244" y="2558073"/>
                </a:cubicBezTo>
                <a:cubicBezTo>
                  <a:pt x="242468" y="2558073"/>
                  <a:pt x="242468" y="2552917"/>
                  <a:pt x="247691" y="2552917"/>
                </a:cubicBezTo>
                <a:cubicBezTo>
                  <a:pt x="252915" y="2547762"/>
                  <a:pt x="268585" y="2552917"/>
                  <a:pt x="268585" y="2563229"/>
                </a:cubicBezTo>
                <a:cubicBezTo>
                  <a:pt x="268585" y="2568384"/>
                  <a:pt x="273809" y="2573540"/>
                  <a:pt x="273809" y="2578696"/>
                </a:cubicBezTo>
                <a:cubicBezTo>
                  <a:pt x="273809" y="2583852"/>
                  <a:pt x="268585" y="2583852"/>
                  <a:pt x="268585" y="2589007"/>
                </a:cubicBezTo>
                <a:cubicBezTo>
                  <a:pt x="268585" y="2604475"/>
                  <a:pt x="252915" y="2604475"/>
                  <a:pt x="247691" y="2599319"/>
                </a:cubicBezTo>
                <a:cubicBezTo>
                  <a:pt x="242468" y="2599319"/>
                  <a:pt x="242468" y="2594163"/>
                  <a:pt x="237244" y="2594163"/>
                </a:cubicBezTo>
                <a:cubicBezTo>
                  <a:pt x="226797" y="2589007"/>
                  <a:pt x="211126" y="2589007"/>
                  <a:pt x="200679" y="2594163"/>
                </a:cubicBezTo>
                <a:cubicBezTo>
                  <a:pt x="195456" y="2594163"/>
                  <a:pt x="190232" y="2594163"/>
                  <a:pt x="185008" y="2599319"/>
                </a:cubicBezTo>
                <a:cubicBezTo>
                  <a:pt x="169338" y="2604475"/>
                  <a:pt x="148444" y="2619942"/>
                  <a:pt x="143220" y="2635409"/>
                </a:cubicBezTo>
                <a:cubicBezTo>
                  <a:pt x="137996" y="2640565"/>
                  <a:pt x="137996" y="2645720"/>
                  <a:pt x="132773" y="2650876"/>
                </a:cubicBezTo>
                <a:cubicBezTo>
                  <a:pt x="117102" y="2666343"/>
                  <a:pt x="90985" y="2635409"/>
                  <a:pt x="80537" y="2625097"/>
                </a:cubicBezTo>
                <a:cubicBezTo>
                  <a:pt x="80537" y="2614786"/>
                  <a:pt x="75314" y="2599319"/>
                  <a:pt x="75314" y="2583852"/>
                </a:cubicBezTo>
                <a:cubicBezTo>
                  <a:pt x="75314" y="2552917"/>
                  <a:pt x="75314" y="2527139"/>
                  <a:pt x="101432" y="2506516"/>
                </a:cubicBezTo>
                <a:cubicBezTo>
                  <a:pt x="106655" y="2503938"/>
                  <a:pt x="111879" y="2501360"/>
                  <a:pt x="117102" y="2500715"/>
                </a:cubicBezTo>
                <a:close/>
                <a:moveTo>
                  <a:pt x="2283112" y="2496974"/>
                </a:moveTo>
                <a:cubicBezTo>
                  <a:pt x="2288924" y="2498257"/>
                  <a:pt x="2295382" y="2502106"/>
                  <a:pt x="2300548" y="2507239"/>
                </a:cubicBezTo>
                <a:cubicBezTo>
                  <a:pt x="2326379" y="2527768"/>
                  <a:pt x="2326379" y="2553430"/>
                  <a:pt x="2326379" y="2584225"/>
                </a:cubicBezTo>
                <a:cubicBezTo>
                  <a:pt x="2326379" y="2599622"/>
                  <a:pt x="2321213" y="2615019"/>
                  <a:pt x="2321213" y="2625284"/>
                </a:cubicBezTo>
                <a:cubicBezTo>
                  <a:pt x="2310880" y="2640681"/>
                  <a:pt x="2285049" y="2666343"/>
                  <a:pt x="2269551" y="2650946"/>
                </a:cubicBezTo>
                <a:cubicBezTo>
                  <a:pt x="2264385" y="2650946"/>
                  <a:pt x="2264385" y="2645813"/>
                  <a:pt x="2259219" y="2640681"/>
                </a:cubicBezTo>
                <a:cubicBezTo>
                  <a:pt x="2254053" y="2620151"/>
                  <a:pt x="2233388" y="2604754"/>
                  <a:pt x="2217889" y="2599622"/>
                </a:cubicBezTo>
                <a:cubicBezTo>
                  <a:pt x="2212723" y="2594489"/>
                  <a:pt x="2207557" y="2594489"/>
                  <a:pt x="2202391" y="2594489"/>
                </a:cubicBezTo>
                <a:cubicBezTo>
                  <a:pt x="2192059" y="2589357"/>
                  <a:pt x="2176560" y="2589357"/>
                  <a:pt x="2166228" y="2594489"/>
                </a:cubicBezTo>
                <a:cubicBezTo>
                  <a:pt x="2161062" y="2594489"/>
                  <a:pt x="2161062" y="2599622"/>
                  <a:pt x="2155895" y="2599622"/>
                </a:cubicBezTo>
                <a:cubicBezTo>
                  <a:pt x="2150729" y="2604754"/>
                  <a:pt x="2135231" y="2599622"/>
                  <a:pt x="2135231" y="2589357"/>
                </a:cubicBezTo>
                <a:cubicBezTo>
                  <a:pt x="2135231" y="2584225"/>
                  <a:pt x="2130065" y="2584225"/>
                  <a:pt x="2130065" y="2579092"/>
                </a:cubicBezTo>
                <a:cubicBezTo>
                  <a:pt x="2130065" y="2573960"/>
                  <a:pt x="2135231" y="2573960"/>
                  <a:pt x="2135231" y="2568827"/>
                </a:cubicBezTo>
                <a:cubicBezTo>
                  <a:pt x="2135231" y="2553430"/>
                  <a:pt x="2150729" y="2553430"/>
                  <a:pt x="2155895" y="2558563"/>
                </a:cubicBezTo>
                <a:cubicBezTo>
                  <a:pt x="2161062" y="2558563"/>
                  <a:pt x="2161062" y="2558563"/>
                  <a:pt x="2166228" y="2558563"/>
                </a:cubicBezTo>
                <a:cubicBezTo>
                  <a:pt x="2176560" y="2563695"/>
                  <a:pt x="2192059" y="2563695"/>
                  <a:pt x="2202391" y="2563695"/>
                </a:cubicBezTo>
                <a:cubicBezTo>
                  <a:pt x="2207557" y="2563695"/>
                  <a:pt x="2212723" y="2558563"/>
                  <a:pt x="2217889" y="2558563"/>
                </a:cubicBezTo>
                <a:cubicBezTo>
                  <a:pt x="2233388" y="2548298"/>
                  <a:pt x="2254053" y="2532901"/>
                  <a:pt x="2259219" y="2517504"/>
                </a:cubicBezTo>
                <a:cubicBezTo>
                  <a:pt x="2264385" y="2512371"/>
                  <a:pt x="2264385" y="2507239"/>
                  <a:pt x="2269551" y="2502107"/>
                </a:cubicBezTo>
                <a:cubicBezTo>
                  <a:pt x="2272134" y="2496974"/>
                  <a:pt x="2277300" y="2495691"/>
                  <a:pt x="2283112" y="2496974"/>
                </a:cubicBezTo>
                <a:close/>
                <a:moveTo>
                  <a:pt x="2138987" y="2340142"/>
                </a:moveTo>
                <a:cubicBezTo>
                  <a:pt x="2142243" y="2336904"/>
                  <a:pt x="2147454" y="2335609"/>
                  <a:pt x="2155270" y="2340789"/>
                </a:cubicBezTo>
                <a:cubicBezTo>
                  <a:pt x="2165692" y="2340789"/>
                  <a:pt x="2176113" y="2356331"/>
                  <a:pt x="2196957" y="2387414"/>
                </a:cubicBezTo>
                <a:cubicBezTo>
                  <a:pt x="2217800" y="2413316"/>
                  <a:pt x="2228221" y="2439219"/>
                  <a:pt x="2228221" y="2470302"/>
                </a:cubicBezTo>
                <a:cubicBezTo>
                  <a:pt x="2223010" y="2537648"/>
                  <a:pt x="2170903" y="2537648"/>
                  <a:pt x="2155270" y="2516926"/>
                </a:cubicBezTo>
                <a:cubicBezTo>
                  <a:pt x="2134427" y="2496204"/>
                  <a:pt x="2144849" y="2475482"/>
                  <a:pt x="2160481" y="2470302"/>
                </a:cubicBezTo>
                <a:cubicBezTo>
                  <a:pt x="2181324" y="2459941"/>
                  <a:pt x="2181324" y="2480663"/>
                  <a:pt x="2176113" y="2480663"/>
                </a:cubicBezTo>
                <a:cubicBezTo>
                  <a:pt x="2176113" y="2485843"/>
                  <a:pt x="2170903" y="2485843"/>
                  <a:pt x="2170903" y="2491024"/>
                </a:cubicBezTo>
                <a:cubicBezTo>
                  <a:pt x="2170903" y="2496204"/>
                  <a:pt x="2165692" y="2501385"/>
                  <a:pt x="2170903" y="2501385"/>
                </a:cubicBezTo>
                <a:cubicBezTo>
                  <a:pt x="2176113" y="2506565"/>
                  <a:pt x="2181324" y="2511746"/>
                  <a:pt x="2186535" y="2506565"/>
                </a:cubicBezTo>
                <a:cubicBezTo>
                  <a:pt x="2202167" y="2506565"/>
                  <a:pt x="2212589" y="2496204"/>
                  <a:pt x="2207378" y="2475482"/>
                </a:cubicBezTo>
                <a:cubicBezTo>
                  <a:pt x="2207378" y="2434038"/>
                  <a:pt x="2170903" y="2434038"/>
                  <a:pt x="2155270" y="2434038"/>
                </a:cubicBezTo>
                <a:cubicBezTo>
                  <a:pt x="2139638" y="2439219"/>
                  <a:pt x="2134427" y="2423677"/>
                  <a:pt x="2134427" y="2418497"/>
                </a:cubicBezTo>
                <a:cubicBezTo>
                  <a:pt x="2134427" y="2408136"/>
                  <a:pt x="2134427" y="2356331"/>
                  <a:pt x="2134427" y="2351150"/>
                </a:cubicBezTo>
                <a:cubicBezTo>
                  <a:pt x="2134427" y="2348560"/>
                  <a:pt x="2135730" y="2343379"/>
                  <a:pt x="2138987" y="2340142"/>
                </a:cubicBezTo>
                <a:close/>
                <a:moveTo>
                  <a:pt x="262744" y="2340141"/>
                </a:moveTo>
                <a:cubicBezTo>
                  <a:pt x="265973" y="2343379"/>
                  <a:pt x="267264" y="2348559"/>
                  <a:pt x="267264" y="2351150"/>
                </a:cubicBezTo>
                <a:cubicBezTo>
                  <a:pt x="267264" y="2356330"/>
                  <a:pt x="267264" y="2408135"/>
                  <a:pt x="267264" y="2413316"/>
                </a:cubicBezTo>
                <a:cubicBezTo>
                  <a:pt x="267264" y="2423677"/>
                  <a:pt x="262098" y="2434038"/>
                  <a:pt x="246600" y="2434038"/>
                </a:cubicBezTo>
                <a:cubicBezTo>
                  <a:pt x="231101" y="2434038"/>
                  <a:pt x="194938" y="2434038"/>
                  <a:pt x="194938" y="2475482"/>
                </a:cubicBezTo>
                <a:cubicBezTo>
                  <a:pt x="189772" y="2496204"/>
                  <a:pt x="200104" y="2506565"/>
                  <a:pt x="215603" y="2506565"/>
                </a:cubicBezTo>
                <a:cubicBezTo>
                  <a:pt x="220769" y="2511745"/>
                  <a:pt x="225935" y="2506565"/>
                  <a:pt x="231101" y="2501384"/>
                </a:cubicBezTo>
                <a:cubicBezTo>
                  <a:pt x="236267" y="2501384"/>
                  <a:pt x="231101" y="2496204"/>
                  <a:pt x="231101" y="2491023"/>
                </a:cubicBezTo>
                <a:cubicBezTo>
                  <a:pt x="231101" y="2485843"/>
                  <a:pt x="225935" y="2485843"/>
                  <a:pt x="225935" y="2480662"/>
                </a:cubicBezTo>
                <a:cubicBezTo>
                  <a:pt x="220769" y="2480662"/>
                  <a:pt x="225935" y="2459940"/>
                  <a:pt x="241434" y="2465121"/>
                </a:cubicBezTo>
                <a:cubicBezTo>
                  <a:pt x="262098" y="2475482"/>
                  <a:pt x="267264" y="2496204"/>
                  <a:pt x="246600" y="2516926"/>
                </a:cubicBezTo>
                <a:cubicBezTo>
                  <a:pt x="231101" y="2537648"/>
                  <a:pt x="169107" y="2537648"/>
                  <a:pt x="169107" y="2470301"/>
                </a:cubicBezTo>
                <a:cubicBezTo>
                  <a:pt x="174274" y="2434038"/>
                  <a:pt x="184606" y="2413316"/>
                  <a:pt x="200104" y="2387413"/>
                </a:cubicBezTo>
                <a:cubicBezTo>
                  <a:pt x="220769" y="2361511"/>
                  <a:pt x="236267" y="2340789"/>
                  <a:pt x="246600" y="2340789"/>
                </a:cubicBezTo>
                <a:cubicBezTo>
                  <a:pt x="254349" y="2335608"/>
                  <a:pt x="259515" y="2336903"/>
                  <a:pt x="262744" y="2340141"/>
                </a:cubicBezTo>
                <a:close/>
                <a:moveTo>
                  <a:pt x="138039" y="2296162"/>
                </a:moveTo>
                <a:cubicBezTo>
                  <a:pt x="155475" y="2300008"/>
                  <a:pt x="172265" y="2312831"/>
                  <a:pt x="174848" y="2341040"/>
                </a:cubicBezTo>
                <a:cubicBezTo>
                  <a:pt x="180014" y="2371813"/>
                  <a:pt x="159350" y="2397458"/>
                  <a:pt x="143851" y="2423103"/>
                </a:cubicBezTo>
                <a:cubicBezTo>
                  <a:pt x="123187" y="2453876"/>
                  <a:pt x="112854" y="2464134"/>
                  <a:pt x="102522" y="2469263"/>
                </a:cubicBezTo>
                <a:cubicBezTo>
                  <a:pt x="87024" y="2474392"/>
                  <a:pt x="81857" y="2464134"/>
                  <a:pt x="81857" y="2453876"/>
                </a:cubicBezTo>
                <a:cubicBezTo>
                  <a:pt x="81857" y="2448747"/>
                  <a:pt x="81857" y="2407716"/>
                  <a:pt x="81857" y="2402587"/>
                </a:cubicBezTo>
                <a:cubicBezTo>
                  <a:pt x="81857" y="2392329"/>
                  <a:pt x="87024" y="2382071"/>
                  <a:pt x="102522" y="2382071"/>
                </a:cubicBezTo>
                <a:cubicBezTo>
                  <a:pt x="118020" y="2387200"/>
                  <a:pt x="154184" y="2371813"/>
                  <a:pt x="154184" y="2341040"/>
                </a:cubicBezTo>
                <a:cubicBezTo>
                  <a:pt x="154184" y="2325653"/>
                  <a:pt x="138685" y="2315395"/>
                  <a:pt x="128353" y="2315395"/>
                </a:cubicBezTo>
                <a:cubicBezTo>
                  <a:pt x="123187" y="2310266"/>
                  <a:pt x="118020" y="2315395"/>
                  <a:pt x="112854" y="2320524"/>
                </a:cubicBezTo>
                <a:cubicBezTo>
                  <a:pt x="112854" y="2325653"/>
                  <a:pt x="112854" y="2325653"/>
                  <a:pt x="112854" y="2330782"/>
                </a:cubicBezTo>
                <a:cubicBezTo>
                  <a:pt x="118020" y="2335911"/>
                  <a:pt x="123187" y="2341040"/>
                  <a:pt x="118020" y="2351298"/>
                </a:cubicBezTo>
                <a:cubicBezTo>
                  <a:pt x="112854" y="2351298"/>
                  <a:pt x="112854" y="2351298"/>
                  <a:pt x="102522" y="2346169"/>
                </a:cubicBezTo>
                <a:cubicBezTo>
                  <a:pt x="87024" y="2341040"/>
                  <a:pt x="81857" y="2320524"/>
                  <a:pt x="97356" y="2305137"/>
                </a:cubicBezTo>
                <a:cubicBezTo>
                  <a:pt x="102522" y="2297444"/>
                  <a:pt x="120604" y="2292315"/>
                  <a:pt x="138039" y="2296162"/>
                </a:cubicBezTo>
                <a:close/>
                <a:moveTo>
                  <a:pt x="2291697" y="2288571"/>
                </a:moveTo>
                <a:cubicBezTo>
                  <a:pt x="2299876" y="2290024"/>
                  <a:pt x="2306747" y="2293576"/>
                  <a:pt x="2310674" y="2298742"/>
                </a:cubicBezTo>
                <a:cubicBezTo>
                  <a:pt x="2326379" y="2314241"/>
                  <a:pt x="2326379" y="2329739"/>
                  <a:pt x="2305439" y="2345238"/>
                </a:cubicBezTo>
                <a:cubicBezTo>
                  <a:pt x="2289733" y="2355570"/>
                  <a:pt x="2274028" y="2345238"/>
                  <a:pt x="2289733" y="2329739"/>
                </a:cubicBezTo>
                <a:cubicBezTo>
                  <a:pt x="2289733" y="2324573"/>
                  <a:pt x="2289733" y="2324573"/>
                  <a:pt x="2289733" y="2319407"/>
                </a:cubicBezTo>
                <a:cubicBezTo>
                  <a:pt x="2284498" y="2314241"/>
                  <a:pt x="2279263" y="2309075"/>
                  <a:pt x="2274028" y="2314241"/>
                </a:cubicBezTo>
                <a:cubicBezTo>
                  <a:pt x="2263558" y="2314241"/>
                  <a:pt x="2247853" y="2324573"/>
                  <a:pt x="2247853" y="2340072"/>
                </a:cubicBezTo>
                <a:cubicBezTo>
                  <a:pt x="2247853" y="2371069"/>
                  <a:pt x="2284498" y="2386567"/>
                  <a:pt x="2300203" y="2386567"/>
                </a:cubicBezTo>
                <a:cubicBezTo>
                  <a:pt x="2315909" y="2386567"/>
                  <a:pt x="2321144" y="2396899"/>
                  <a:pt x="2321144" y="2402066"/>
                </a:cubicBezTo>
                <a:cubicBezTo>
                  <a:pt x="2321144" y="2412398"/>
                  <a:pt x="2321144" y="2448561"/>
                  <a:pt x="2321144" y="2453727"/>
                </a:cubicBezTo>
                <a:cubicBezTo>
                  <a:pt x="2321144" y="2464059"/>
                  <a:pt x="2315909" y="2474392"/>
                  <a:pt x="2300203" y="2469226"/>
                </a:cubicBezTo>
                <a:cubicBezTo>
                  <a:pt x="2289733" y="2464059"/>
                  <a:pt x="2279263" y="2453727"/>
                  <a:pt x="2258323" y="2422730"/>
                </a:cubicBezTo>
                <a:cubicBezTo>
                  <a:pt x="2242618" y="2396899"/>
                  <a:pt x="2221678" y="2381401"/>
                  <a:pt x="2226913" y="2345238"/>
                </a:cubicBezTo>
                <a:cubicBezTo>
                  <a:pt x="2230839" y="2298742"/>
                  <a:pt x="2267157" y="2284213"/>
                  <a:pt x="2291697" y="2288571"/>
                </a:cubicBezTo>
                <a:close/>
                <a:moveTo>
                  <a:pt x="2192058" y="2153268"/>
                </a:moveTo>
                <a:cubicBezTo>
                  <a:pt x="2193350" y="2154564"/>
                  <a:pt x="2194641" y="2157154"/>
                  <a:pt x="2197224" y="2159744"/>
                </a:cubicBezTo>
                <a:cubicBezTo>
                  <a:pt x="2197224" y="2170105"/>
                  <a:pt x="2207557" y="2185647"/>
                  <a:pt x="2207557" y="2185647"/>
                </a:cubicBezTo>
                <a:cubicBezTo>
                  <a:pt x="2228221" y="2216730"/>
                  <a:pt x="2264384" y="2216730"/>
                  <a:pt x="2279883" y="2211549"/>
                </a:cubicBezTo>
                <a:cubicBezTo>
                  <a:pt x="2285049" y="2211549"/>
                  <a:pt x="2290215" y="2211549"/>
                  <a:pt x="2295381" y="2211549"/>
                </a:cubicBezTo>
                <a:cubicBezTo>
                  <a:pt x="2300547" y="2206369"/>
                  <a:pt x="2310880" y="2201188"/>
                  <a:pt x="2321212" y="2211549"/>
                </a:cubicBezTo>
                <a:cubicBezTo>
                  <a:pt x="2326378" y="2221910"/>
                  <a:pt x="2326378" y="2237452"/>
                  <a:pt x="2321212" y="2247813"/>
                </a:cubicBezTo>
                <a:cubicBezTo>
                  <a:pt x="2310880" y="2258174"/>
                  <a:pt x="2300547" y="2252993"/>
                  <a:pt x="2295381" y="2247813"/>
                </a:cubicBezTo>
                <a:cubicBezTo>
                  <a:pt x="2290215" y="2247813"/>
                  <a:pt x="2285049" y="2247813"/>
                  <a:pt x="2279883" y="2247813"/>
                </a:cubicBezTo>
                <a:cubicBezTo>
                  <a:pt x="2264384" y="2247813"/>
                  <a:pt x="2228221" y="2242632"/>
                  <a:pt x="2207557" y="2273715"/>
                </a:cubicBezTo>
                <a:cubicBezTo>
                  <a:pt x="2207557" y="2273715"/>
                  <a:pt x="2197224" y="2294437"/>
                  <a:pt x="2197224" y="2304798"/>
                </a:cubicBezTo>
                <a:cubicBezTo>
                  <a:pt x="2192058" y="2309979"/>
                  <a:pt x="2192058" y="2315159"/>
                  <a:pt x="2186892" y="2309979"/>
                </a:cubicBezTo>
                <a:cubicBezTo>
                  <a:pt x="2176560" y="2309979"/>
                  <a:pt x="2161061" y="2299618"/>
                  <a:pt x="2150729" y="2284076"/>
                </a:cubicBezTo>
                <a:cubicBezTo>
                  <a:pt x="2130064" y="2263354"/>
                  <a:pt x="2130064" y="2237452"/>
                  <a:pt x="2140396" y="2206369"/>
                </a:cubicBezTo>
                <a:cubicBezTo>
                  <a:pt x="2145563" y="2190827"/>
                  <a:pt x="2171393" y="2154564"/>
                  <a:pt x="2186892" y="2154564"/>
                </a:cubicBezTo>
                <a:cubicBezTo>
                  <a:pt x="2189475" y="2151973"/>
                  <a:pt x="2190767" y="2151973"/>
                  <a:pt x="2192058" y="2153268"/>
                </a:cubicBezTo>
                <a:close/>
                <a:moveTo>
                  <a:pt x="221573" y="2149383"/>
                </a:moveTo>
                <a:cubicBezTo>
                  <a:pt x="226796" y="2149383"/>
                  <a:pt x="232020" y="2154590"/>
                  <a:pt x="242467" y="2165003"/>
                </a:cubicBezTo>
                <a:cubicBezTo>
                  <a:pt x="258138" y="2180624"/>
                  <a:pt x="263361" y="2191038"/>
                  <a:pt x="268585" y="2211866"/>
                </a:cubicBezTo>
                <a:cubicBezTo>
                  <a:pt x="273808" y="2222279"/>
                  <a:pt x="273808" y="2232693"/>
                  <a:pt x="268585" y="2248314"/>
                </a:cubicBezTo>
                <a:cubicBezTo>
                  <a:pt x="263361" y="2269142"/>
                  <a:pt x="247691" y="2284762"/>
                  <a:pt x="232020" y="2300383"/>
                </a:cubicBezTo>
                <a:cubicBezTo>
                  <a:pt x="226796" y="2305590"/>
                  <a:pt x="221573" y="2310797"/>
                  <a:pt x="216349" y="2310797"/>
                </a:cubicBezTo>
                <a:cubicBezTo>
                  <a:pt x="211126" y="2310797"/>
                  <a:pt x="205902" y="2310797"/>
                  <a:pt x="205902" y="2305590"/>
                </a:cubicBezTo>
                <a:cubicBezTo>
                  <a:pt x="200679" y="2295176"/>
                  <a:pt x="190232" y="2274348"/>
                  <a:pt x="190232" y="2274348"/>
                </a:cubicBezTo>
                <a:cubicBezTo>
                  <a:pt x="169337" y="2243107"/>
                  <a:pt x="137996" y="2243107"/>
                  <a:pt x="122325" y="2243107"/>
                </a:cubicBezTo>
                <a:cubicBezTo>
                  <a:pt x="117102" y="2248314"/>
                  <a:pt x="111878" y="2248314"/>
                  <a:pt x="106655" y="2248314"/>
                </a:cubicBezTo>
                <a:cubicBezTo>
                  <a:pt x="101431" y="2248314"/>
                  <a:pt x="90984" y="2253521"/>
                  <a:pt x="80537" y="2243107"/>
                </a:cubicBezTo>
                <a:cubicBezTo>
                  <a:pt x="75313" y="2237900"/>
                  <a:pt x="75313" y="2222279"/>
                  <a:pt x="80537" y="2211866"/>
                </a:cubicBezTo>
                <a:cubicBezTo>
                  <a:pt x="90984" y="2201452"/>
                  <a:pt x="101431" y="2206659"/>
                  <a:pt x="106655" y="2211866"/>
                </a:cubicBezTo>
                <a:cubicBezTo>
                  <a:pt x="111878" y="2211866"/>
                  <a:pt x="117102" y="2211866"/>
                  <a:pt x="122325" y="2211866"/>
                </a:cubicBezTo>
                <a:cubicBezTo>
                  <a:pt x="127549" y="2211866"/>
                  <a:pt x="143220" y="2211866"/>
                  <a:pt x="153667" y="2211866"/>
                </a:cubicBezTo>
                <a:cubicBezTo>
                  <a:pt x="179784" y="2206659"/>
                  <a:pt x="200679" y="2180624"/>
                  <a:pt x="211126" y="2159796"/>
                </a:cubicBezTo>
                <a:cubicBezTo>
                  <a:pt x="216349" y="2154590"/>
                  <a:pt x="216349" y="2149383"/>
                  <a:pt x="221573" y="2149383"/>
                </a:cubicBezTo>
                <a:close/>
                <a:moveTo>
                  <a:pt x="102522" y="1999701"/>
                </a:moveTo>
                <a:cubicBezTo>
                  <a:pt x="112854" y="2004889"/>
                  <a:pt x="128352" y="2010077"/>
                  <a:pt x="149017" y="2041204"/>
                </a:cubicBezTo>
                <a:cubicBezTo>
                  <a:pt x="169682" y="2067143"/>
                  <a:pt x="180014" y="2093083"/>
                  <a:pt x="180014" y="2124210"/>
                </a:cubicBezTo>
                <a:cubicBezTo>
                  <a:pt x="174848" y="2186464"/>
                  <a:pt x="107688" y="2181276"/>
                  <a:pt x="97355" y="2160525"/>
                </a:cubicBezTo>
                <a:cubicBezTo>
                  <a:pt x="81857" y="2139773"/>
                  <a:pt x="81857" y="2119022"/>
                  <a:pt x="97355" y="2113834"/>
                </a:cubicBezTo>
                <a:cubicBezTo>
                  <a:pt x="107688" y="2108646"/>
                  <a:pt x="118020" y="2113834"/>
                  <a:pt x="118020" y="2113834"/>
                </a:cubicBezTo>
                <a:cubicBezTo>
                  <a:pt x="128352" y="2124210"/>
                  <a:pt x="118020" y="2129398"/>
                  <a:pt x="112854" y="2134585"/>
                </a:cubicBezTo>
                <a:cubicBezTo>
                  <a:pt x="112854" y="2139773"/>
                  <a:pt x="112854" y="2139773"/>
                  <a:pt x="112854" y="2144961"/>
                </a:cubicBezTo>
                <a:cubicBezTo>
                  <a:pt x="118020" y="2150149"/>
                  <a:pt x="123186" y="2155337"/>
                  <a:pt x="128352" y="2155337"/>
                </a:cubicBezTo>
                <a:cubicBezTo>
                  <a:pt x="149017" y="2150149"/>
                  <a:pt x="154183" y="2139773"/>
                  <a:pt x="154183" y="2124210"/>
                </a:cubicBezTo>
                <a:cubicBezTo>
                  <a:pt x="154183" y="2093083"/>
                  <a:pt x="118020" y="2082707"/>
                  <a:pt x="102522" y="2082707"/>
                </a:cubicBezTo>
                <a:cubicBezTo>
                  <a:pt x="87023" y="2082707"/>
                  <a:pt x="81857" y="2072331"/>
                  <a:pt x="81857" y="2061955"/>
                </a:cubicBezTo>
                <a:cubicBezTo>
                  <a:pt x="81857" y="2056768"/>
                  <a:pt x="81857" y="2020452"/>
                  <a:pt x="81857" y="2015265"/>
                </a:cubicBezTo>
                <a:cubicBezTo>
                  <a:pt x="81857" y="2010077"/>
                  <a:pt x="87023" y="1994513"/>
                  <a:pt x="102522" y="1999701"/>
                </a:cubicBezTo>
                <a:close/>
                <a:moveTo>
                  <a:pt x="2299476" y="1999663"/>
                </a:moveTo>
                <a:cubicBezTo>
                  <a:pt x="2314745" y="1994513"/>
                  <a:pt x="2319834" y="2004814"/>
                  <a:pt x="2319834" y="2015114"/>
                </a:cubicBezTo>
                <a:cubicBezTo>
                  <a:pt x="2319834" y="2020264"/>
                  <a:pt x="2319834" y="2056315"/>
                  <a:pt x="2319834" y="2061466"/>
                </a:cubicBezTo>
                <a:cubicBezTo>
                  <a:pt x="2319834" y="2071766"/>
                  <a:pt x="2314745" y="2082066"/>
                  <a:pt x="2299476" y="2082066"/>
                </a:cubicBezTo>
                <a:cubicBezTo>
                  <a:pt x="2284207" y="2082066"/>
                  <a:pt x="2248580" y="2092367"/>
                  <a:pt x="2248580" y="2123268"/>
                </a:cubicBezTo>
                <a:cubicBezTo>
                  <a:pt x="2248580" y="2138719"/>
                  <a:pt x="2263849" y="2149019"/>
                  <a:pt x="2274028" y="2154169"/>
                </a:cubicBezTo>
                <a:cubicBezTo>
                  <a:pt x="2279117" y="2154169"/>
                  <a:pt x="2284207" y="2154169"/>
                  <a:pt x="2289297" y="2149019"/>
                </a:cubicBezTo>
                <a:cubicBezTo>
                  <a:pt x="2289297" y="2143869"/>
                  <a:pt x="2289297" y="2138719"/>
                  <a:pt x="2289297" y="2133568"/>
                </a:cubicBezTo>
                <a:cubicBezTo>
                  <a:pt x="2284207" y="2128418"/>
                  <a:pt x="2274028" y="2118118"/>
                  <a:pt x="2284207" y="2112968"/>
                </a:cubicBezTo>
                <a:cubicBezTo>
                  <a:pt x="2284207" y="2107817"/>
                  <a:pt x="2294386" y="2107817"/>
                  <a:pt x="2304565" y="2107817"/>
                </a:cubicBezTo>
                <a:cubicBezTo>
                  <a:pt x="2319834" y="2118118"/>
                  <a:pt x="2319834" y="2143869"/>
                  <a:pt x="2304565" y="2164470"/>
                </a:cubicBezTo>
                <a:cubicBezTo>
                  <a:pt x="2289297" y="2179920"/>
                  <a:pt x="2228221" y="2179920"/>
                  <a:pt x="2233311" y="2123268"/>
                </a:cubicBezTo>
                <a:cubicBezTo>
                  <a:pt x="2233311" y="2087217"/>
                  <a:pt x="2243490" y="2071766"/>
                  <a:pt x="2263849" y="2046015"/>
                </a:cubicBezTo>
                <a:cubicBezTo>
                  <a:pt x="2284207" y="2015114"/>
                  <a:pt x="2289297" y="2004814"/>
                  <a:pt x="2299476" y="1999663"/>
                </a:cubicBezTo>
                <a:close/>
                <a:moveTo>
                  <a:pt x="2170833" y="1947568"/>
                </a:moveTo>
                <a:cubicBezTo>
                  <a:pt x="2195776" y="1941998"/>
                  <a:pt x="2228710" y="1954591"/>
                  <a:pt x="2232585" y="2004961"/>
                </a:cubicBezTo>
                <a:cubicBezTo>
                  <a:pt x="2232585" y="2041124"/>
                  <a:pt x="2217086" y="2061788"/>
                  <a:pt x="2196422" y="2087619"/>
                </a:cubicBezTo>
                <a:cubicBezTo>
                  <a:pt x="2175757" y="2118616"/>
                  <a:pt x="2165425" y="2123782"/>
                  <a:pt x="2155092" y="2128948"/>
                </a:cubicBezTo>
                <a:cubicBezTo>
                  <a:pt x="2139594" y="2134115"/>
                  <a:pt x="2134428" y="2123782"/>
                  <a:pt x="2134428" y="2113450"/>
                </a:cubicBezTo>
                <a:cubicBezTo>
                  <a:pt x="2134428" y="2108284"/>
                  <a:pt x="2134428" y="2066955"/>
                  <a:pt x="2134428" y="2061788"/>
                </a:cubicBezTo>
                <a:cubicBezTo>
                  <a:pt x="2134428" y="2051456"/>
                  <a:pt x="2139594" y="2041124"/>
                  <a:pt x="2155092" y="2041124"/>
                </a:cubicBezTo>
                <a:cubicBezTo>
                  <a:pt x="2170591" y="2046290"/>
                  <a:pt x="2211920" y="2041124"/>
                  <a:pt x="2211920" y="2004961"/>
                </a:cubicBezTo>
                <a:cubicBezTo>
                  <a:pt x="2211920" y="1979130"/>
                  <a:pt x="2201588" y="1968798"/>
                  <a:pt x="2186089" y="1968798"/>
                </a:cubicBezTo>
                <a:cubicBezTo>
                  <a:pt x="2180923" y="1968798"/>
                  <a:pt x="2175757" y="1968798"/>
                  <a:pt x="2170591" y="1973964"/>
                </a:cubicBezTo>
                <a:cubicBezTo>
                  <a:pt x="2165425" y="1979130"/>
                  <a:pt x="2170591" y="1979130"/>
                  <a:pt x="2170591" y="1984296"/>
                </a:cubicBezTo>
                <a:cubicBezTo>
                  <a:pt x="2170591" y="1989462"/>
                  <a:pt x="2175757" y="1989462"/>
                  <a:pt x="2175757" y="1994628"/>
                </a:cubicBezTo>
                <a:cubicBezTo>
                  <a:pt x="2180923" y="1999795"/>
                  <a:pt x="2175757" y="2015293"/>
                  <a:pt x="2160258" y="2010127"/>
                </a:cubicBezTo>
                <a:cubicBezTo>
                  <a:pt x="2139594" y="2004961"/>
                  <a:pt x="2134428" y="1979130"/>
                  <a:pt x="2149926" y="1958465"/>
                </a:cubicBezTo>
                <a:cubicBezTo>
                  <a:pt x="2155092" y="1953299"/>
                  <a:pt x="2162519" y="1949425"/>
                  <a:pt x="2170833" y="1947568"/>
                </a:cubicBezTo>
                <a:close/>
                <a:moveTo>
                  <a:pt x="233039" y="1947529"/>
                </a:moveTo>
                <a:cubicBezTo>
                  <a:pt x="241111" y="1949378"/>
                  <a:pt x="247891" y="1953237"/>
                  <a:pt x="251766" y="1958383"/>
                </a:cubicBezTo>
                <a:cubicBezTo>
                  <a:pt x="267264" y="1978965"/>
                  <a:pt x="262098" y="2004693"/>
                  <a:pt x="241434" y="2009838"/>
                </a:cubicBezTo>
                <a:cubicBezTo>
                  <a:pt x="225935" y="2014984"/>
                  <a:pt x="220769" y="1999547"/>
                  <a:pt x="225935" y="1994402"/>
                </a:cubicBezTo>
                <a:cubicBezTo>
                  <a:pt x="225935" y="1989256"/>
                  <a:pt x="231101" y="1989256"/>
                  <a:pt x="231101" y="1984110"/>
                </a:cubicBezTo>
                <a:cubicBezTo>
                  <a:pt x="231101" y="1978965"/>
                  <a:pt x="236267" y="1978965"/>
                  <a:pt x="231101" y="1973819"/>
                </a:cubicBezTo>
                <a:cubicBezTo>
                  <a:pt x="225935" y="1968674"/>
                  <a:pt x="220769" y="1968674"/>
                  <a:pt x="215603" y="1968674"/>
                </a:cubicBezTo>
                <a:cubicBezTo>
                  <a:pt x="200104" y="1968674"/>
                  <a:pt x="189772" y="1978965"/>
                  <a:pt x="194938" y="1999547"/>
                </a:cubicBezTo>
                <a:cubicBezTo>
                  <a:pt x="194938" y="2040711"/>
                  <a:pt x="231101" y="2040711"/>
                  <a:pt x="246600" y="2040711"/>
                </a:cubicBezTo>
                <a:cubicBezTo>
                  <a:pt x="262098" y="2040711"/>
                  <a:pt x="267264" y="2051002"/>
                  <a:pt x="267264" y="2056148"/>
                </a:cubicBezTo>
                <a:cubicBezTo>
                  <a:pt x="267264" y="2066439"/>
                  <a:pt x="267264" y="2112749"/>
                  <a:pt x="267264" y="2123040"/>
                </a:cubicBezTo>
                <a:cubicBezTo>
                  <a:pt x="267264" y="2128186"/>
                  <a:pt x="262098" y="2138477"/>
                  <a:pt x="246600" y="2133331"/>
                </a:cubicBezTo>
                <a:cubicBezTo>
                  <a:pt x="236267" y="2128186"/>
                  <a:pt x="225935" y="2112749"/>
                  <a:pt x="205270" y="2087021"/>
                </a:cubicBezTo>
                <a:cubicBezTo>
                  <a:pt x="184606" y="2061294"/>
                  <a:pt x="169107" y="2035566"/>
                  <a:pt x="169107" y="2004693"/>
                </a:cubicBezTo>
                <a:cubicBezTo>
                  <a:pt x="172982" y="1954524"/>
                  <a:pt x="208822" y="1941981"/>
                  <a:pt x="233039" y="1947529"/>
                </a:cubicBezTo>
                <a:close/>
                <a:moveTo>
                  <a:pt x="119061" y="1823052"/>
                </a:moveTo>
                <a:cubicBezTo>
                  <a:pt x="124937" y="1821747"/>
                  <a:pt x="130161" y="1823053"/>
                  <a:pt x="132772" y="1828274"/>
                </a:cubicBezTo>
                <a:cubicBezTo>
                  <a:pt x="137996" y="1833496"/>
                  <a:pt x="137996" y="1833496"/>
                  <a:pt x="143220" y="1843940"/>
                </a:cubicBezTo>
                <a:cubicBezTo>
                  <a:pt x="148443" y="1859605"/>
                  <a:pt x="169337" y="1875271"/>
                  <a:pt x="185008" y="1880492"/>
                </a:cubicBezTo>
                <a:cubicBezTo>
                  <a:pt x="190232" y="1880492"/>
                  <a:pt x="195455" y="1885714"/>
                  <a:pt x="200679" y="1885714"/>
                </a:cubicBezTo>
                <a:cubicBezTo>
                  <a:pt x="211126" y="1885714"/>
                  <a:pt x="226796" y="1885714"/>
                  <a:pt x="237244" y="1885714"/>
                </a:cubicBezTo>
                <a:cubicBezTo>
                  <a:pt x="242467" y="1880492"/>
                  <a:pt x="242467" y="1875271"/>
                  <a:pt x="247691" y="1875271"/>
                </a:cubicBezTo>
                <a:cubicBezTo>
                  <a:pt x="252914" y="1870049"/>
                  <a:pt x="268585" y="1875271"/>
                  <a:pt x="268585" y="1885714"/>
                </a:cubicBezTo>
                <a:cubicBezTo>
                  <a:pt x="268585" y="1890936"/>
                  <a:pt x="273808" y="1896158"/>
                  <a:pt x="273808" y="1901380"/>
                </a:cubicBezTo>
                <a:cubicBezTo>
                  <a:pt x="273808" y="1906602"/>
                  <a:pt x="268585" y="1906602"/>
                  <a:pt x="268585" y="1911823"/>
                </a:cubicBezTo>
                <a:cubicBezTo>
                  <a:pt x="268585" y="1922267"/>
                  <a:pt x="252914" y="1927489"/>
                  <a:pt x="247691" y="1922267"/>
                </a:cubicBezTo>
                <a:cubicBezTo>
                  <a:pt x="242467" y="1917045"/>
                  <a:pt x="242467" y="1917045"/>
                  <a:pt x="237244" y="1917045"/>
                </a:cubicBezTo>
                <a:cubicBezTo>
                  <a:pt x="226796" y="1911823"/>
                  <a:pt x="211126" y="1911823"/>
                  <a:pt x="200679" y="1917045"/>
                </a:cubicBezTo>
                <a:cubicBezTo>
                  <a:pt x="195455" y="1917045"/>
                  <a:pt x="190232" y="1917045"/>
                  <a:pt x="185008" y="1922267"/>
                </a:cubicBezTo>
                <a:cubicBezTo>
                  <a:pt x="169337" y="1927489"/>
                  <a:pt x="148443" y="1937932"/>
                  <a:pt x="143220" y="1953598"/>
                </a:cubicBezTo>
                <a:cubicBezTo>
                  <a:pt x="127549" y="1990151"/>
                  <a:pt x="85761" y="1969263"/>
                  <a:pt x="80537" y="1943154"/>
                </a:cubicBezTo>
                <a:cubicBezTo>
                  <a:pt x="75313" y="1932711"/>
                  <a:pt x="75313" y="1922267"/>
                  <a:pt x="75313" y="1906602"/>
                </a:cubicBezTo>
                <a:cubicBezTo>
                  <a:pt x="75313" y="1875271"/>
                  <a:pt x="75313" y="1854383"/>
                  <a:pt x="101431" y="1833496"/>
                </a:cubicBezTo>
                <a:cubicBezTo>
                  <a:pt x="106655" y="1828274"/>
                  <a:pt x="113184" y="1824358"/>
                  <a:pt x="119061" y="1823052"/>
                </a:cubicBezTo>
                <a:close/>
                <a:moveTo>
                  <a:pt x="2285049" y="1822400"/>
                </a:moveTo>
                <a:cubicBezTo>
                  <a:pt x="2290215" y="1823053"/>
                  <a:pt x="2295381" y="1825664"/>
                  <a:pt x="2300547" y="1828275"/>
                </a:cubicBezTo>
                <a:cubicBezTo>
                  <a:pt x="2326378" y="1849162"/>
                  <a:pt x="2326378" y="1875271"/>
                  <a:pt x="2326378" y="1906602"/>
                </a:cubicBezTo>
                <a:cubicBezTo>
                  <a:pt x="2326378" y="1922267"/>
                  <a:pt x="2321212" y="1932711"/>
                  <a:pt x="2321212" y="1943155"/>
                </a:cubicBezTo>
                <a:cubicBezTo>
                  <a:pt x="2310880" y="1958820"/>
                  <a:pt x="2285049" y="1990151"/>
                  <a:pt x="2269551" y="1969264"/>
                </a:cubicBezTo>
                <a:cubicBezTo>
                  <a:pt x="2264384" y="1969264"/>
                  <a:pt x="2264384" y="1964042"/>
                  <a:pt x="2259218" y="1958820"/>
                </a:cubicBezTo>
                <a:cubicBezTo>
                  <a:pt x="2254052" y="1937933"/>
                  <a:pt x="2233387" y="1927489"/>
                  <a:pt x="2217889" y="1922267"/>
                </a:cubicBezTo>
                <a:cubicBezTo>
                  <a:pt x="2212723" y="1917046"/>
                  <a:pt x="2207557" y="1917046"/>
                  <a:pt x="2202390" y="1917046"/>
                </a:cubicBezTo>
                <a:cubicBezTo>
                  <a:pt x="2192058" y="1911824"/>
                  <a:pt x="2176560" y="1911824"/>
                  <a:pt x="2166227" y="1917046"/>
                </a:cubicBezTo>
                <a:cubicBezTo>
                  <a:pt x="2161061" y="1917046"/>
                  <a:pt x="2161061" y="1917046"/>
                  <a:pt x="2155895" y="1922267"/>
                </a:cubicBezTo>
                <a:cubicBezTo>
                  <a:pt x="2150729" y="1927489"/>
                  <a:pt x="2135230" y="1927489"/>
                  <a:pt x="2135230" y="1911824"/>
                </a:cubicBezTo>
                <a:cubicBezTo>
                  <a:pt x="2135230" y="1906602"/>
                  <a:pt x="2130064" y="1906602"/>
                  <a:pt x="2130064" y="1901380"/>
                </a:cubicBezTo>
                <a:cubicBezTo>
                  <a:pt x="2130064" y="1896158"/>
                  <a:pt x="2135230" y="1890937"/>
                  <a:pt x="2135230" y="1885715"/>
                </a:cubicBezTo>
                <a:cubicBezTo>
                  <a:pt x="2135230" y="1875271"/>
                  <a:pt x="2150729" y="1870049"/>
                  <a:pt x="2155895" y="1875271"/>
                </a:cubicBezTo>
                <a:cubicBezTo>
                  <a:pt x="2161061" y="1880493"/>
                  <a:pt x="2161061" y="1880493"/>
                  <a:pt x="2166227" y="1880493"/>
                </a:cubicBezTo>
                <a:cubicBezTo>
                  <a:pt x="2176560" y="1885715"/>
                  <a:pt x="2192058" y="1885715"/>
                  <a:pt x="2202390" y="1885715"/>
                </a:cubicBezTo>
                <a:cubicBezTo>
                  <a:pt x="2207557" y="1880493"/>
                  <a:pt x="2212723" y="1880493"/>
                  <a:pt x="2217889" y="1880493"/>
                </a:cubicBezTo>
                <a:cubicBezTo>
                  <a:pt x="2233387" y="1870049"/>
                  <a:pt x="2254052" y="1854384"/>
                  <a:pt x="2259218" y="1838718"/>
                </a:cubicBezTo>
                <a:cubicBezTo>
                  <a:pt x="2264384" y="1833497"/>
                  <a:pt x="2264384" y="1828275"/>
                  <a:pt x="2269551" y="1828275"/>
                </a:cubicBezTo>
                <a:cubicBezTo>
                  <a:pt x="2274717" y="1823053"/>
                  <a:pt x="2279883" y="1821748"/>
                  <a:pt x="2285049" y="1822400"/>
                </a:cubicBezTo>
                <a:close/>
                <a:moveTo>
                  <a:pt x="2155091" y="1663779"/>
                </a:moveTo>
                <a:cubicBezTo>
                  <a:pt x="2165424" y="1668960"/>
                  <a:pt x="2180922" y="1684501"/>
                  <a:pt x="2201587" y="1715584"/>
                </a:cubicBezTo>
                <a:cubicBezTo>
                  <a:pt x="2222251" y="1741487"/>
                  <a:pt x="2232584" y="1762209"/>
                  <a:pt x="2227418" y="1798472"/>
                </a:cubicBezTo>
                <a:cubicBezTo>
                  <a:pt x="2227418" y="1865819"/>
                  <a:pt x="2165424" y="1860638"/>
                  <a:pt x="2149925" y="1839916"/>
                </a:cubicBezTo>
                <a:cubicBezTo>
                  <a:pt x="2134427" y="1819194"/>
                  <a:pt x="2139593" y="1798472"/>
                  <a:pt x="2160257" y="1788111"/>
                </a:cubicBezTo>
                <a:cubicBezTo>
                  <a:pt x="2175756" y="1782931"/>
                  <a:pt x="2180922" y="1803653"/>
                  <a:pt x="2175756" y="1803653"/>
                </a:cubicBezTo>
                <a:cubicBezTo>
                  <a:pt x="2175756" y="1808833"/>
                  <a:pt x="2170590" y="1808833"/>
                  <a:pt x="2170590" y="1814014"/>
                </a:cubicBezTo>
                <a:cubicBezTo>
                  <a:pt x="2170590" y="1819194"/>
                  <a:pt x="2165424" y="1824375"/>
                  <a:pt x="2170590" y="1824375"/>
                </a:cubicBezTo>
                <a:cubicBezTo>
                  <a:pt x="2175756" y="1829555"/>
                  <a:pt x="2180922" y="1834736"/>
                  <a:pt x="2186088" y="1829555"/>
                </a:cubicBezTo>
                <a:cubicBezTo>
                  <a:pt x="2201587" y="1829555"/>
                  <a:pt x="2211919" y="1819194"/>
                  <a:pt x="2206753" y="1798472"/>
                </a:cubicBezTo>
                <a:cubicBezTo>
                  <a:pt x="2206753" y="1757028"/>
                  <a:pt x="2170590" y="1751848"/>
                  <a:pt x="2155091" y="1757028"/>
                </a:cubicBezTo>
                <a:cubicBezTo>
                  <a:pt x="2139593" y="1757028"/>
                  <a:pt x="2134427" y="1746667"/>
                  <a:pt x="2134427" y="1736306"/>
                </a:cubicBezTo>
                <a:cubicBezTo>
                  <a:pt x="2134427" y="1731126"/>
                  <a:pt x="2134427" y="1684501"/>
                  <a:pt x="2134427" y="1679321"/>
                </a:cubicBezTo>
                <a:cubicBezTo>
                  <a:pt x="2134427" y="1674140"/>
                  <a:pt x="2139593" y="1658599"/>
                  <a:pt x="2155091" y="1663779"/>
                </a:cubicBezTo>
                <a:close/>
                <a:moveTo>
                  <a:pt x="262811" y="1661768"/>
                </a:moveTo>
                <a:cubicBezTo>
                  <a:pt x="265992" y="1665006"/>
                  <a:pt x="267264" y="1670186"/>
                  <a:pt x="267264" y="1672777"/>
                </a:cubicBezTo>
                <a:cubicBezTo>
                  <a:pt x="267264" y="1677957"/>
                  <a:pt x="267264" y="1729762"/>
                  <a:pt x="267264" y="1740123"/>
                </a:cubicBezTo>
                <a:cubicBezTo>
                  <a:pt x="267264" y="1745304"/>
                  <a:pt x="262175" y="1760845"/>
                  <a:pt x="246906" y="1755665"/>
                </a:cubicBezTo>
                <a:cubicBezTo>
                  <a:pt x="231637" y="1755665"/>
                  <a:pt x="196010" y="1755665"/>
                  <a:pt x="196010" y="1797109"/>
                </a:cubicBezTo>
                <a:cubicBezTo>
                  <a:pt x="190920" y="1817831"/>
                  <a:pt x="201099" y="1828192"/>
                  <a:pt x="216368" y="1828192"/>
                </a:cubicBezTo>
                <a:cubicBezTo>
                  <a:pt x="221458" y="1833372"/>
                  <a:pt x="226547" y="1828192"/>
                  <a:pt x="231637" y="1823011"/>
                </a:cubicBezTo>
                <a:cubicBezTo>
                  <a:pt x="236727" y="1823011"/>
                  <a:pt x="231637" y="1817831"/>
                  <a:pt x="231637" y="1812650"/>
                </a:cubicBezTo>
                <a:cubicBezTo>
                  <a:pt x="231637" y="1807470"/>
                  <a:pt x="226547" y="1807470"/>
                  <a:pt x="226547" y="1802289"/>
                </a:cubicBezTo>
                <a:cubicBezTo>
                  <a:pt x="221458" y="1802289"/>
                  <a:pt x="226547" y="1781567"/>
                  <a:pt x="241816" y="1786748"/>
                </a:cubicBezTo>
                <a:cubicBezTo>
                  <a:pt x="262175" y="1797109"/>
                  <a:pt x="267264" y="1823011"/>
                  <a:pt x="251996" y="1838553"/>
                </a:cubicBezTo>
                <a:cubicBezTo>
                  <a:pt x="231637" y="1859275"/>
                  <a:pt x="175651" y="1859275"/>
                  <a:pt x="175651" y="1791928"/>
                </a:cubicBezTo>
                <a:cubicBezTo>
                  <a:pt x="175651" y="1750484"/>
                  <a:pt x="211279" y="1677957"/>
                  <a:pt x="246906" y="1662416"/>
                </a:cubicBezTo>
                <a:cubicBezTo>
                  <a:pt x="254540" y="1657235"/>
                  <a:pt x="259630" y="1658530"/>
                  <a:pt x="262811" y="1661768"/>
                </a:cubicBezTo>
                <a:close/>
                <a:moveTo>
                  <a:pt x="123348" y="1618069"/>
                </a:moveTo>
                <a:cubicBezTo>
                  <a:pt x="148048" y="1614178"/>
                  <a:pt x="180014" y="1624878"/>
                  <a:pt x="180014" y="1667678"/>
                </a:cubicBezTo>
                <a:cubicBezTo>
                  <a:pt x="180014" y="1698805"/>
                  <a:pt x="169682" y="1724744"/>
                  <a:pt x="149017" y="1750683"/>
                </a:cubicBezTo>
                <a:cubicBezTo>
                  <a:pt x="128352" y="1776623"/>
                  <a:pt x="112854" y="1792186"/>
                  <a:pt x="102522" y="1792186"/>
                </a:cubicBezTo>
                <a:cubicBezTo>
                  <a:pt x="87023" y="1802562"/>
                  <a:pt x="81857" y="1786999"/>
                  <a:pt x="81857" y="1781811"/>
                </a:cubicBezTo>
                <a:cubicBezTo>
                  <a:pt x="81857" y="1776623"/>
                  <a:pt x="81857" y="1740308"/>
                  <a:pt x="81857" y="1735120"/>
                </a:cubicBezTo>
                <a:cubicBezTo>
                  <a:pt x="81857" y="1724744"/>
                  <a:pt x="87023" y="1709181"/>
                  <a:pt x="102522" y="1714368"/>
                </a:cubicBezTo>
                <a:cubicBezTo>
                  <a:pt x="118020" y="1719556"/>
                  <a:pt x="159349" y="1698805"/>
                  <a:pt x="154183" y="1667678"/>
                </a:cubicBezTo>
                <a:cubicBezTo>
                  <a:pt x="154183" y="1652114"/>
                  <a:pt x="138685" y="1641738"/>
                  <a:pt x="128352" y="1636550"/>
                </a:cubicBezTo>
                <a:cubicBezTo>
                  <a:pt x="123186" y="1636550"/>
                  <a:pt x="118020" y="1641738"/>
                  <a:pt x="112854" y="1646926"/>
                </a:cubicBezTo>
                <a:cubicBezTo>
                  <a:pt x="112854" y="1646926"/>
                  <a:pt x="112854" y="1652114"/>
                  <a:pt x="112854" y="1657302"/>
                </a:cubicBezTo>
                <a:cubicBezTo>
                  <a:pt x="118020" y="1662490"/>
                  <a:pt x="128352" y="1667678"/>
                  <a:pt x="118020" y="1678053"/>
                </a:cubicBezTo>
                <a:cubicBezTo>
                  <a:pt x="118020" y="1683241"/>
                  <a:pt x="107688" y="1683241"/>
                  <a:pt x="97355" y="1678053"/>
                </a:cubicBezTo>
                <a:cubicBezTo>
                  <a:pt x="81857" y="1667678"/>
                  <a:pt x="87023" y="1646926"/>
                  <a:pt x="102522" y="1626175"/>
                </a:cubicBezTo>
                <a:cubicBezTo>
                  <a:pt x="107688" y="1622284"/>
                  <a:pt x="115114" y="1619366"/>
                  <a:pt x="123348" y="1618069"/>
                </a:cubicBezTo>
                <a:close/>
                <a:moveTo>
                  <a:pt x="2290775" y="1615935"/>
                </a:moveTo>
                <a:cubicBezTo>
                  <a:pt x="2298847" y="1617873"/>
                  <a:pt x="2305628" y="1621747"/>
                  <a:pt x="2309502" y="1626913"/>
                </a:cubicBezTo>
                <a:cubicBezTo>
                  <a:pt x="2319835" y="1647578"/>
                  <a:pt x="2319835" y="1663076"/>
                  <a:pt x="2304336" y="1673409"/>
                </a:cubicBezTo>
                <a:cubicBezTo>
                  <a:pt x="2294004" y="1678575"/>
                  <a:pt x="2288838" y="1678575"/>
                  <a:pt x="2283672" y="1673409"/>
                </a:cubicBezTo>
                <a:cubicBezTo>
                  <a:pt x="2278505" y="1668243"/>
                  <a:pt x="2283672" y="1663076"/>
                  <a:pt x="2288838" y="1657910"/>
                </a:cubicBezTo>
                <a:cubicBezTo>
                  <a:pt x="2288838" y="1652744"/>
                  <a:pt x="2288838" y="1647578"/>
                  <a:pt x="2288838" y="1647578"/>
                </a:cubicBezTo>
                <a:cubicBezTo>
                  <a:pt x="2283672" y="1642412"/>
                  <a:pt x="2278505" y="1637246"/>
                  <a:pt x="2273339" y="1637246"/>
                </a:cubicBezTo>
                <a:cubicBezTo>
                  <a:pt x="2263007" y="1642412"/>
                  <a:pt x="2247509" y="1652744"/>
                  <a:pt x="2247509" y="1668243"/>
                </a:cubicBezTo>
                <a:cubicBezTo>
                  <a:pt x="2247509" y="1694073"/>
                  <a:pt x="2283672" y="1714738"/>
                  <a:pt x="2299170" y="1714738"/>
                </a:cubicBezTo>
                <a:cubicBezTo>
                  <a:pt x="2314669" y="1709572"/>
                  <a:pt x="2319835" y="1725070"/>
                  <a:pt x="2319835" y="1730236"/>
                </a:cubicBezTo>
                <a:cubicBezTo>
                  <a:pt x="2319835" y="1740569"/>
                  <a:pt x="2319835" y="1776732"/>
                  <a:pt x="2319835" y="1781898"/>
                </a:cubicBezTo>
                <a:cubicBezTo>
                  <a:pt x="2319835" y="1787064"/>
                  <a:pt x="2314669" y="1802563"/>
                  <a:pt x="2299170" y="1792230"/>
                </a:cubicBezTo>
                <a:cubicBezTo>
                  <a:pt x="2288838" y="1792230"/>
                  <a:pt x="2273339" y="1771566"/>
                  <a:pt x="2252675" y="1745735"/>
                </a:cubicBezTo>
                <a:cubicBezTo>
                  <a:pt x="2237176" y="1714738"/>
                  <a:pt x="2221678" y="1699239"/>
                  <a:pt x="2226844" y="1668243"/>
                </a:cubicBezTo>
                <a:cubicBezTo>
                  <a:pt x="2230719" y="1621747"/>
                  <a:pt x="2266559" y="1610123"/>
                  <a:pt x="2290775" y="1615935"/>
                </a:cubicBezTo>
                <a:close/>
                <a:moveTo>
                  <a:pt x="221573" y="1471010"/>
                </a:moveTo>
                <a:cubicBezTo>
                  <a:pt x="226796" y="1471010"/>
                  <a:pt x="232020" y="1476190"/>
                  <a:pt x="237244" y="1481371"/>
                </a:cubicBezTo>
                <a:cubicBezTo>
                  <a:pt x="252914" y="1496912"/>
                  <a:pt x="263361" y="1512454"/>
                  <a:pt x="268585" y="1533176"/>
                </a:cubicBezTo>
                <a:cubicBezTo>
                  <a:pt x="273808" y="1548717"/>
                  <a:pt x="273808" y="1564259"/>
                  <a:pt x="268585" y="1574620"/>
                </a:cubicBezTo>
                <a:cubicBezTo>
                  <a:pt x="268585" y="1590161"/>
                  <a:pt x="237244" y="1631605"/>
                  <a:pt x="221573" y="1636786"/>
                </a:cubicBezTo>
                <a:cubicBezTo>
                  <a:pt x="216349" y="1636786"/>
                  <a:pt x="211126" y="1631605"/>
                  <a:pt x="211126" y="1626425"/>
                </a:cubicBezTo>
                <a:cubicBezTo>
                  <a:pt x="205902" y="1616064"/>
                  <a:pt x="190232" y="1600522"/>
                  <a:pt x="190232" y="1600522"/>
                </a:cubicBezTo>
                <a:cubicBezTo>
                  <a:pt x="169337" y="1569439"/>
                  <a:pt x="137996" y="1569439"/>
                  <a:pt x="122325" y="1574620"/>
                </a:cubicBezTo>
                <a:cubicBezTo>
                  <a:pt x="117102" y="1574620"/>
                  <a:pt x="111878" y="1574620"/>
                  <a:pt x="106655" y="1574620"/>
                </a:cubicBezTo>
                <a:cubicBezTo>
                  <a:pt x="101431" y="1574620"/>
                  <a:pt x="90984" y="1579800"/>
                  <a:pt x="80537" y="1574620"/>
                </a:cubicBezTo>
                <a:cubicBezTo>
                  <a:pt x="75313" y="1564259"/>
                  <a:pt x="75313" y="1543537"/>
                  <a:pt x="80537" y="1538356"/>
                </a:cubicBezTo>
                <a:cubicBezTo>
                  <a:pt x="90984" y="1527995"/>
                  <a:pt x="101431" y="1533176"/>
                  <a:pt x="106655" y="1533176"/>
                </a:cubicBezTo>
                <a:cubicBezTo>
                  <a:pt x="111878" y="1538356"/>
                  <a:pt x="117102" y="1538356"/>
                  <a:pt x="122325" y="1538356"/>
                </a:cubicBezTo>
                <a:cubicBezTo>
                  <a:pt x="137996" y="1538356"/>
                  <a:pt x="174561" y="1538356"/>
                  <a:pt x="195455" y="1507273"/>
                </a:cubicBezTo>
                <a:cubicBezTo>
                  <a:pt x="195455" y="1507273"/>
                  <a:pt x="205902" y="1486551"/>
                  <a:pt x="211126" y="1476190"/>
                </a:cubicBezTo>
                <a:cubicBezTo>
                  <a:pt x="211126" y="1471010"/>
                  <a:pt x="216349" y="1471010"/>
                  <a:pt x="221573" y="1471010"/>
                </a:cubicBezTo>
                <a:close/>
                <a:moveTo>
                  <a:pt x="2186892" y="1466648"/>
                </a:moveTo>
                <a:cubicBezTo>
                  <a:pt x="2192059" y="1466648"/>
                  <a:pt x="2197225" y="1471835"/>
                  <a:pt x="2197225" y="1477023"/>
                </a:cubicBezTo>
                <a:cubicBezTo>
                  <a:pt x="2202391" y="1487399"/>
                  <a:pt x="2212723" y="1508151"/>
                  <a:pt x="2212723" y="1508151"/>
                </a:cubicBezTo>
                <a:cubicBezTo>
                  <a:pt x="2233388" y="1539278"/>
                  <a:pt x="2264385" y="1544466"/>
                  <a:pt x="2279883" y="1539278"/>
                </a:cubicBezTo>
                <a:cubicBezTo>
                  <a:pt x="2285049" y="1539278"/>
                  <a:pt x="2290216" y="1539278"/>
                  <a:pt x="2295382" y="1539278"/>
                </a:cubicBezTo>
                <a:cubicBezTo>
                  <a:pt x="2300548" y="1534090"/>
                  <a:pt x="2310880" y="1528902"/>
                  <a:pt x="2321213" y="1534090"/>
                </a:cubicBezTo>
                <a:cubicBezTo>
                  <a:pt x="2326379" y="1544466"/>
                  <a:pt x="2326379" y="1565217"/>
                  <a:pt x="2321213" y="1575593"/>
                </a:cubicBezTo>
                <a:cubicBezTo>
                  <a:pt x="2310880" y="1580781"/>
                  <a:pt x="2300548" y="1575593"/>
                  <a:pt x="2295382" y="1575593"/>
                </a:cubicBezTo>
                <a:cubicBezTo>
                  <a:pt x="2290216" y="1575593"/>
                  <a:pt x="2285049" y="1575593"/>
                  <a:pt x="2279883" y="1575593"/>
                </a:cubicBezTo>
                <a:cubicBezTo>
                  <a:pt x="2264385" y="1570405"/>
                  <a:pt x="2228222" y="1575593"/>
                  <a:pt x="2207557" y="1606720"/>
                </a:cubicBezTo>
                <a:cubicBezTo>
                  <a:pt x="2197225" y="1632659"/>
                  <a:pt x="2192059" y="1658599"/>
                  <a:pt x="2166228" y="1627471"/>
                </a:cubicBezTo>
                <a:cubicBezTo>
                  <a:pt x="2150729" y="1611908"/>
                  <a:pt x="2140397" y="1596344"/>
                  <a:pt x="2135231" y="1575593"/>
                </a:cubicBezTo>
                <a:cubicBezTo>
                  <a:pt x="2130065" y="1565217"/>
                  <a:pt x="2130065" y="1549653"/>
                  <a:pt x="2135231" y="1534090"/>
                </a:cubicBezTo>
                <a:cubicBezTo>
                  <a:pt x="2140397" y="1513338"/>
                  <a:pt x="2155895" y="1497775"/>
                  <a:pt x="2171394" y="1482211"/>
                </a:cubicBezTo>
                <a:cubicBezTo>
                  <a:pt x="2176560" y="1477023"/>
                  <a:pt x="2181726" y="1471835"/>
                  <a:pt x="2186892" y="1466648"/>
                </a:cubicBezTo>
                <a:close/>
                <a:moveTo>
                  <a:pt x="101718" y="1321328"/>
                </a:moveTo>
                <a:cubicBezTo>
                  <a:pt x="112280" y="1326516"/>
                  <a:pt x="122842" y="1336892"/>
                  <a:pt x="143966" y="1368019"/>
                </a:cubicBezTo>
                <a:cubicBezTo>
                  <a:pt x="165089" y="1393959"/>
                  <a:pt x="175651" y="1414710"/>
                  <a:pt x="175651" y="1451025"/>
                </a:cubicBezTo>
                <a:cubicBezTo>
                  <a:pt x="170370" y="1508092"/>
                  <a:pt x="106999" y="1508092"/>
                  <a:pt x="91156" y="1487340"/>
                </a:cubicBezTo>
                <a:cubicBezTo>
                  <a:pt x="75313" y="1466589"/>
                  <a:pt x="80594" y="1445837"/>
                  <a:pt x="96437" y="1435462"/>
                </a:cubicBezTo>
                <a:cubicBezTo>
                  <a:pt x="106999" y="1430274"/>
                  <a:pt x="117561" y="1435462"/>
                  <a:pt x="117561" y="1435462"/>
                </a:cubicBezTo>
                <a:cubicBezTo>
                  <a:pt x="128123" y="1445837"/>
                  <a:pt x="117561" y="1451025"/>
                  <a:pt x="112280" y="1461401"/>
                </a:cubicBezTo>
                <a:cubicBezTo>
                  <a:pt x="106999" y="1461401"/>
                  <a:pt x="106999" y="1466589"/>
                  <a:pt x="106999" y="1471777"/>
                </a:cubicBezTo>
                <a:cubicBezTo>
                  <a:pt x="112280" y="1476964"/>
                  <a:pt x="122842" y="1476964"/>
                  <a:pt x="128123" y="1476964"/>
                </a:cubicBezTo>
                <a:cubicBezTo>
                  <a:pt x="138685" y="1476964"/>
                  <a:pt x="154528" y="1466589"/>
                  <a:pt x="154528" y="1451025"/>
                </a:cubicBezTo>
                <a:cubicBezTo>
                  <a:pt x="154528" y="1419898"/>
                  <a:pt x="117561" y="1404334"/>
                  <a:pt x="101718" y="1404334"/>
                </a:cubicBezTo>
                <a:cubicBezTo>
                  <a:pt x="85875" y="1409522"/>
                  <a:pt x="80594" y="1393959"/>
                  <a:pt x="80594" y="1388771"/>
                </a:cubicBezTo>
                <a:cubicBezTo>
                  <a:pt x="80594" y="1378395"/>
                  <a:pt x="80594" y="1342080"/>
                  <a:pt x="80594" y="1331704"/>
                </a:cubicBezTo>
                <a:cubicBezTo>
                  <a:pt x="80594" y="1326516"/>
                  <a:pt x="85875" y="1316141"/>
                  <a:pt x="101718" y="1321328"/>
                </a:cubicBezTo>
                <a:close/>
                <a:moveTo>
                  <a:pt x="2300548" y="1321307"/>
                </a:moveTo>
                <a:cubicBezTo>
                  <a:pt x="2316046" y="1316141"/>
                  <a:pt x="2321213" y="1326473"/>
                  <a:pt x="2321213" y="1331639"/>
                </a:cubicBezTo>
                <a:cubicBezTo>
                  <a:pt x="2321213" y="1341971"/>
                  <a:pt x="2321213" y="1372968"/>
                  <a:pt x="2321213" y="1383301"/>
                </a:cubicBezTo>
                <a:cubicBezTo>
                  <a:pt x="2321213" y="1388467"/>
                  <a:pt x="2316046" y="1403965"/>
                  <a:pt x="2300548" y="1398799"/>
                </a:cubicBezTo>
                <a:cubicBezTo>
                  <a:pt x="2285049" y="1398799"/>
                  <a:pt x="2248886" y="1419464"/>
                  <a:pt x="2248886" y="1450461"/>
                </a:cubicBezTo>
                <a:cubicBezTo>
                  <a:pt x="2248886" y="1465959"/>
                  <a:pt x="2264385" y="1476292"/>
                  <a:pt x="2274717" y="1476292"/>
                </a:cubicBezTo>
                <a:cubicBezTo>
                  <a:pt x="2279883" y="1476292"/>
                  <a:pt x="2285049" y="1476292"/>
                  <a:pt x="2290216" y="1471125"/>
                </a:cubicBezTo>
                <a:cubicBezTo>
                  <a:pt x="2290216" y="1465959"/>
                  <a:pt x="2290216" y="1460793"/>
                  <a:pt x="2290216" y="1460793"/>
                </a:cubicBezTo>
                <a:cubicBezTo>
                  <a:pt x="2285049" y="1450461"/>
                  <a:pt x="2274717" y="1445295"/>
                  <a:pt x="2285049" y="1434962"/>
                </a:cubicBezTo>
                <a:cubicBezTo>
                  <a:pt x="2285049" y="1434962"/>
                  <a:pt x="2295382" y="1429796"/>
                  <a:pt x="2305714" y="1434962"/>
                </a:cubicBezTo>
                <a:cubicBezTo>
                  <a:pt x="2321213" y="1445295"/>
                  <a:pt x="2326379" y="1476292"/>
                  <a:pt x="2305714" y="1491790"/>
                </a:cubicBezTo>
                <a:cubicBezTo>
                  <a:pt x="2290216" y="1507288"/>
                  <a:pt x="2233388" y="1512455"/>
                  <a:pt x="2228222" y="1445295"/>
                </a:cubicBezTo>
                <a:cubicBezTo>
                  <a:pt x="2228222" y="1414298"/>
                  <a:pt x="2233388" y="1393633"/>
                  <a:pt x="2254053" y="1367802"/>
                </a:cubicBezTo>
                <a:cubicBezTo>
                  <a:pt x="2274717" y="1341971"/>
                  <a:pt x="2290216" y="1326473"/>
                  <a:pt x="2300548" y="1321307"/>
                </a:cubicBezTo>
                <a:close/>
                <a:moveTo>
                  <a:pt x="233040" y="1258355"/>
                </a:moveTo>
                <a:cubicBezTo>
                  <a:pt x="241112" y="1260224"/>
                  <a:pt x="247892" y="1264125"/>
                  <a:pt x="251767" y="1269327"/>
                </a:cubicBezTo>
                <a:cubicBezTo>
                  <a:pt x="267265" y="1290133"/>
                  <a:pt x="262099" y="1310938"/>
                  <a:pt x="241435" y="1316140"/>
                </a:cubicBezTo>
                <a:cubicBezTo>
                  <a:pt x="225936" y="1326543"/>
                  <a:pt x="220770" y="1305737"/>
                  <a:pt x="225936" y="1300535"/>
                </a:cubicBezTo>
                <a:cubicBezTo>
                  <a:pt x="225936" y="1300535"/>
                  <a:pt x="231102" y="1295334"/>
                  <a:pt x="231102" y="1295334"/>
                </a:cubicBezTo>
                <a:cubicBezTo>
                  <a:pt x="231102" y="1290133"/>
                  <a:pt x="236268" y="1284931"/>
                  <a:pt x="231102" y="1279730"/>
                </a:cubicBezTo>
                <a:cubicBezTo>
                  <a:pt x="225936" y="1274528"/>
                  <a:pt x="220770" y="1274528"/>
                  <a:pt x="215604" y="1274528"/>
                </a:cubicBezTo>
                <a:cubicBezTo>
                  <a:pt x="200105" y="1279730"/>
                  <a:pt x="189773" y="1284931"/>
                  <a:pt x="194939" y="1310938"/>
                </a:cubicBezTo>
                <a:cubicBezTo>
                  <a:pt x="194939" y="1347349"/>
                  <a:pt x="231102" y="1347349"/>
                  <a:pt x="246601" y="1347349"/>
                </a:cubicBezTo>
                <a:cubicBezTo>
                  <a:pt x="262099" y="1347349"/>
                  <a:pt x="267265" y="1357752"/>
                  <a:pt x="267265" y="1368155"/>
                </a:cubicBezTo>
                <a:cubicBezTo>
                  <a:pt x="267265" y="1373356"/>
                  <a:pt x="267265" y="1425371"/>
                  <a:pt x="267265" y="1430573"/>
                </a:cubicBezTo>
                <a:cubicBezTo>
                  <a:pt x="267265" y="1440976"/>
                  <a:pt x="262099" y="1451379"/>
                  <a:pt x="246601" y="1446177"/>
                </a:cubicBezTo>
                <a:cubicBezTo>
                  <a:pt x="236268" y="1440976"/>
                  <a:pt x="220770" y="1425371"/>
                  <a:pt x="200105" y="1399364"/>
                </a:cubicBezTo>
                <a:cubicBezTo>
                  <a:pt x="179441" y="1373356"/>
                  <a:pt x="169108" y="1352550"/>
                  <a:pt x="169108" y="1316140"/>
                </a:cubicBezTo>
                <a:cubicBezTo>
                  <a:pt x="172983" y="1265425"/>
                  <a:pt x="208823" y="1252747"/>
                  <a:pt x="233040" y="1258355"/>
                </a:cubicBezTo>
                <a:close/>
                <a:moveTo>
                  <a:pt x="2197066" y="1257757"/>
                </a:moveTo>
                <a:cubicBezTo>
                  <a:pt x="2214502" y="1262290"/>
                  <a:pt x="2230001" y="1277832"/>
                  <a:pt x="2232584" y="1311505"/>
                </a:cubicBezTo>
                <a:cubicBezTo>
                  <a:pt x="2232584" y="1347769"/>
                  <a:pt x="2222251" y="1368491"/>
                  <a:pt x="2201587" y="1394393"/>
                </a:cubicBezTo>
                <a:cubicBezTo>
                  <a:pt x="2180922" y="1425476"/>
                  <a:pt x="2165424" y="1441018"/>
                  <a:pt x="2155091" y="1446198"/>
                </a:cubicBezTo>
                <a:cubicBezTo>
                  <a:pt x="2139593" y="1451379"/>
                  <a:pt x="2134427" y="1441018"/>
                  <a:pt x="2134427" y="1430657"/>
                </a:cubicBezTo>
                <a:cubicBezTo>
                  <a:pt x="2134427" y="1425476"/>
                  <a:pt x="2134427" y="1373671"/>
                  <a:pt x="2134427" y="1368491"/>
                </a:cubicBezTo>
                <a:cubicBezTo>
                  <a:pt x="2134427" y="1358130"/>
                  <a:pt x="2139593" y="1347769"/>
                  <a:pt x="2155091" y="1347769"/>
                </a:cubicBezTo>
                <a:cubicBezTo>
                  <a:pt x="2170590" y="1347769"/>
                  <a:pt x="2206753" y="1347769"/>
                  <a:pt x="2206753" y="1311505"/>
                </a:cubicBezTo>
                <a:cubicBezTo>
                  <a:pt x="2211919" y="1285603"/>
                  <a:pt x="2201587" y="1280422"/>
                  <a:pt x="2186088" y="1275242"/>
                </a:cubicBezTo>
                <a:cubicBezTo>
                  <a:pt x="2180922" y="1275242"/>
                  <a:pt x="2175756" y="1275242"/>
                  <a:pt x="2170590" y="1280422"/>
                </a:cubicBezTo>
                <a:cubicBezTo>
                  <a:pt x="2165424" y="1285603"/>
                  <a:pt x="2170590" y="1290783"/>
                  <a:pt x="2170590" y="1295964"/>
                </a:cubicBezTo>
                <a:cubicBezTo>
                  <a:pt x="2170590" y="1295964"/>
                  <a:pt x="2175756" y="1301144"/>
                  <a:pt x="2175756" y="1301144"/>
                </a:cubicBezTo>
                <a:cubicBezTo>
                  <a:pt x="2180922" y="1306325"/>
                  <a:pt x="2175756" y="1327047"/>
                  <a:pt x="2160257" y="1316686"/>
                </a:cubicBezTo>
                <a:cubicBezTo>
                  <a:pt x="2139593" y="1311505"/>
                  <a:pt x="2134427" y="1290783"/>
                  <a:pt x="2149925" y="1270061"/>
                </a:cubicBezTo>
                <a:cubicBezTo>
                  <a:pt x="2160257" y="1259700"/>
                  <a:pt x="2179631" y="1253225"/>
                  <a:pt x="2197066" y="1257757"/>
                </a:cubicBezTo>
                <a:close/>
                <a:moveTo>
                  <a:pt x="2283112" y="1129386"/>
                </a:moveTo>
                <a:cubicBezTo>
                  <a:pt x="2288924" y="1130685"/>
                  <a:pt x="2295381" y="1134582"/>
                  <a:pt x="2300547" y="1139779"/>
                </a:cubicBezTo>
                <a:cubicBezTo>
                  <a:pt x="2326378" y="1160565"/>
                  <a:pt x="2326378" y="1181351"/>
                  <a:pt x="2326378" y="1212530"/>
                </a:cubicBezTo>
                <a:cubicBezTo>
                  <a:pt x="2326378" y="1233316"/>
                  <a:pt x="2321212" y="1248906"/>
                  <a:pt x="2321212" y="1259299"/>
                </a:cubicBezTo>
                <a:cubicBezTo>
                  <a:pt x="2310880" y="1274888"/>
                  <a:pt x="2285049" y="1300871"/>
                  <a:pt x="2269551" y="1285282"/>
                </a:cubicBezTo>
                <a:cubicBezTo>
                  <a:pt x="2264384" y="1280085"/>
                  <a:pt x="2264384" y="1274888"/>
                  <a:pt x="2259218" y="1269692"/>
                </a:cubicBezTo>
                <a:cubicBezTo>
                  <a:pt x="2254052" y="1254102"/>
                  <a:pt x="2233387" y="1238513"/>
                  <a:pt x="2217889" y="1228120"/>
                </a:cubicBezTo>
                <a:cubicBezTo>
                  <a:pt x="2212723" y="1228120"/>
                  <a:pt x="2207557" y="1222923"/>
                  <a:pt x="2202390" y="1222923"/>
                </a:cubicBezTo>
                <a:cubicBezTo>
                  <a:pt x="2192058" y="1222923"/>
                  <a:pt x="2176560" y="1222923"/>
                  <a:pt x="2166227" y="1228120"/>
                </a:cubicBezTo>
                <a:cubicBezTo>
                  <a:pt x="2161061" y="1228120"/>
                  <a:pt x="2161061" y="1228120"/>
                  <a:pt x="2155895" y="1228120"/>
                </a:cubicBezTo>
                <a:cubicBezTo>
                  <a:pt x="2150729" y="1233316"/>
                  <a:pt x="2135230" y="1233316"/>
                  <a:pt x="2135230" y="1222923"/>
                </a:cubicBezTo>
                <a:cubicBezTo>
                  <a:pt x="2135230" y="1217727"/>
                  <a:pt x="2130064" y="1212530"/>
                  <a:pt x="2130064" y="1207334"/>
                </a:cubicBezTo>
                <a:cubicBezTo>
                  <a:pt x="2130064" y="1202137"/>
                  <a:pt x="2135230" y="1196941"/>
                  <a:pt x="2135230" y="1191744"/>
                </a:cubicBezTo>
                <a:cubicBezTo>
                  <a:pt x="2135230" y="1181351"/>
                  <a:pt x="2150729" y="1181351"/>
                  <a:pt x="2155895" y="1186547"/>
                </a:cubicBezTo>
                <a:cubicBezTo>
                  <a:pt x="2161061" y="1191744"/>
                  <a:pt x="2161061" y="1191744"/>
                  <a:pt x="2166227" y="1191744"/>
                </a:cubicBezTo>
                <a:cubicBezTo>
                  <a:pt x="2176560" y="1196941"/>
                  <a:pt x="2192058" y="1196941"/>
                  <a:pt x="2202390" y="1191744"/>
                </a:cubicBezTo>
                <a:cubicBezTo>
                  <a:pt x="2207557" y="1191744"/>
                  <a:pt x="2212723" y="1191744"/>
                  <a:pt x="2217889" y="1186547"/>
                </a:cubicBezTo>
                <a:cubicBezTo>
                  <a:pt x="2233387" y="1181351"/>
                  <a:pt x="2254052" y="1165761"/>
                  <a:pt x="2259218" y="1150172"/>
                </a:cubicBezTo>
                <a:cubicBezTo>
                  <a:pt x="2264384" y="1139779"/>
                  <a:pt x="2264384" y="1139779"/>
                  <a:pt x="2269551" y="1134582"/>
                </a:cubicBezTo>
                <a:cubicBezTo>
                  <a:pt x="2272134" y="1129386"/>
                  <a:pt x="2277300" y="1128087"/>
                  <a:pt x="2283112" y="1129386"/>
                </a:cubicBezTo>
                <a:close/>
                <a:moveTo>
                  <a:pt x="119061" y="1129386"/>
                </a:moveTo>
                <a:cubicBezTo>
                  <a:pt x="124937" y="1128087"/>
                  <a:pt x="130161" y="1129386"/>
                  <a:pt x="132772" y="1134583"/>
                </a:cubicBezTo>
                <a:cubicBezTo>
                  <a:pt x="137996" y="1139779"/>
                  <a:pt x="137996" y="1139779"/>
                  <a:pt x="143220" y="1144976"/>
                </a:cubicBezTo>
                <a:cubicBezTo>
                  <a:pt x="148443" y="1165762"/>
                  <a:pt x="169337" y="1181351"/>
                  <a:pt x="185008" y="1191745"/>
                </a:cubicBezTo>
                <a:cubicBezTo>
                  <a:pt x="190232" y="1191745"/>
                  <a:pt x="195455" y="1191745"/>
                  <a:pt x="200679" y="1196941"/>
                </a:cubicBezTo>
                <a:cubicBezTo>
                  <a:pt x="211126" y="1196941"/>
                  <a:pt x="226796" y="1196941"/>
                  <a:pt x="237244" y="1191745"/>
                </a:cubicBezTo>
                <a:cubicBezTo>
                  <a:pt x="242467" y="1191745"/>
                  <a:pt x="242467" y="1186548"/>
                  <a:pt x="247691" y="1186548"/>
                </a:cubicBezTo>
                <a:cubicBezTo>
                  <a:pt x="252914" y="1181351"/>
                  <a:pt x="268585" y="1181351"/>
                  <a:pt x="268585" y="1196941"/>
                </a:cubicBezTo>
                <a:cubicBezTo>
                  <a:pt x="268585" y="1202138"/>
                  <a:pt x="273808" y="1202138"/>
                  <a:pt x="273808" y="1207334"/>
                </a:cubicBezTo>
                <a:cubicBezTo>
                  <a:pt x="273808" y="1212531"/>
                  <a:pt x="268585" y="1217727"/>
                  <a:pt x="268585" y="1222924"/>
                </a:cubicBezTo>
                <a:cubicBezTo>
                  <a:pt x="268585" y="1233317"/>
                  <a:pt x="252914" y="1238513"/>
                  <a:pt x="247691" y="1233317"/>
                </a:cubicBezTo>
                <a:cubicBezTo>
                  <a:pt x="242467" y="1228120"/>
                  <a:pt x="242467" y="1228120"/>
                  <a:pt x="237244" y="1222924"/>
                </a:cubicBezTo>
                <a:cubicBezTo>
                  <a:pt x="226796" y="1222924"/>
                  <a:pt x="211126" y="1222924"/>
                  <a:pt x="200679" y="1222924"/>
                </a:cubicBezTo>
                <a:cubicBezTo>
                  <a:pt x="195455" y="1222924"/>
                  <a:pt x="190232" y="1228120"/>
                  <a:pt x="185008" y="1228120"/>
                </a:cubicBezTo>
                <a:cubicBezTo>
                  <a:pt x="169337" y="1238513"/>
                  <a:pt x="148443" y="1254103"/>
                  <a:pt x="143220" y="1269692"/>
                </a:cubicBezTo>
                <a:cubicBezTo>
                  <a:pt x="137996" y="1274889"/>
                  <a:pt x="137996" y="1280086"/>
                  <a:pt x="132772" y="1280086"/>
                </a:cubicBezTo>
                <a:cubicBezTo>
                  <a:pt x="117102" y="1300872"/>
                  <a:pt x="90984" y="1269692"/>
                  <a:pt x="80537" y="1254103"/>
                </a:cubicBezTo>
                <a:cubicBezTo>
                  <a:pt x="80537" y="1248906"/>
                  <a:pt x="75313" y="1233317"/>
                  <a:pt x="75313" y="1212531"/>
                </a:cubicBezTo>
                <a:cubicBezTo>
                  <a:pt x="75313" y="1181351"/>
                  <a:pt x="75313" y="1155369"/>
                  <a:pt x="101431" y="1139779"/>
                </a:cubicBezTo>
                <a:cubicBezTo>
                  <a:pt x="106655" y="1134583"/>
                  <a:pt x="113184" y="1130685"/>
                  <a:pt x="119061" y="1129386"/>
                </a:cubicBezTo>
                <a:close/>
                <a:moveTo>
                  <a:pt x="2155270" y="974521"/>
                </a:moveTo>
                <a:cubicBezTo>
                  <a:pt x="2165692" y="979722"/>
                  <a:pt x="2176113" y="990125"/>
                  <a:pt x="2196957" y="1021334"/>
                </a:cubicBezTo>
                <a:cubicBezTo>
                  <a:pt x="2217800" y="1047341"/>
                  <a:pt x="2228221" y="1068147"/>
                  <a:pt x="2228221" y="1104558"/>
                </a:cubicBezTo>
                <a:cubicBezTo>
                  <a:pt x="2228221" y="1172177"/>
                  <a:pt x="2165692" y="1172177"/>
                  <a:pt x="2150059" y="1151371"/>
                </a:cubicBezTo>
                <a:cubicBezTo>
                  <a:pt x="2134427" y="1130565"/>
                  <a:pt x="2139638" y="1104558"/>
                  <a:pt x="2160481" y="1099356"/>
                </a:cubicBezTo>
                <a:cubicBezTo>
                  <a:pt x="2176113" y="1094155"/>
                  <a:pt x="2181324" y="1109759"/>
                  <a:pt x="2176113" y="1114961"/>
                </a:cubicBezTo>
                <a:cubicBezTo>
                  <a:pt x="2176113" y="1114961"/>
                  <a:pt x="2170903" y="1120162"/>
                  <a:pt x="2170903" y="1125364"/>
                </a:cubicBezTo>
                <a:cubicBezTo>
                  <a:pt x="2170903" y="1130565"/>
                  <a:pt x="2165692" y="1130565"/>
                  <a:pt x="2170903" y="1135767"/>
                </a:cubicBezTo>
                <a:cubicBezTo>
                  <a:pt x="2176113" y="1140968"/>
                  <a:pt x="2181324" y="1140968"/>
                  <a:pt x="2186535" y="1140968"/>
                </a:cubicBezTo>
                <a:cubicBezTo>
                  <a:pt x="2202167" y="1140968"/>
                  <a:pt x="2212589" y="1130565"/>
                  <a:pt x="2212589" y="1104558"/>
                </a:cubicBezTo>
                <a:cubicBezTo>
                  <a:pt x="2212589" y="1068147"/>
                  <a:pt x="2170903" y="1062946"/>
                  <a:pt x="2155270" y="1068147"/>
                </a:cubicBezTo>
                <a:cubicBezTo>
                  <a:pt x="2139638" y="1068147"/>
                  <a:pt x="2134427" y="1057744"/>
                  <a:pt x="2134427" y="1047341"/>
                </a:cubicBezTo>
                <a:cubicBezTo>
                  <a:pt x="2134427" y="1036938"/>
                  <a:pt x="2134427" y="995327"/>
                  <a:pt x="2134427" y="984924"/>
                </a:cubicBezTo>
                <a:cubicBezTo>
                  <a:pt x="2134427" y="979722"/>
                  <a:pt x="2139638" y="969319"/>
                  <a:pt x="2155270" y="974521"/>
                </a:cubicBezTo>
                <a:close/>
                <a:moveTo>
                  <a:pt x="246600" y="970137"/>
                </a:moveTo>
                <a:cubicBezTo>
                  <a:pt x="262098" y="964957"/>
                  <a:pt x="267264" y="975318"/>
                  <a:pt x="267264" y="985679"/>
                </a:cubicBezTo>
                <a:cubicBezTo>
                  <a:pt x="267264" y="990859"/>
                  <a:pt x="267264" y="1042664"/>
                  <a:pt x="267264" y="1047845"/>
                </a:cubicBezTo>
                <a:cubicBezTo>
                  <a:pt x="267264" y="1058206"/>
                  <a:pt x="262098" y="1068567"/>
                  <a:pt x="246600" y="1068567"/>
                </a:cubicBezTo>
                <a:cubicBezTo>
                  <a:pt x="231101" y="1063386"/>
                  <a:pt x="194938" y="1068567"/>
                  <a:pt x="194938" y="1104830"/>
                </a:cubicBezTo>
                <a:cubicBezTo>
                  <a:pt x="189772" y="1130733"/>
                  <a:pt x="200104" y="1141094"/>
                  <a:pt x="215603" y="1141094"/>
                </a:cubicBezTo>
                <a:cubicBezTo>
                  <a:pt x="220769" y="1141094"/>
                  <a:pt x="225935" y="1141094"/>
                  <a:pt x="231101" y="1135913"/>
                </a:cubicBezTo>
                <a:cubicBezTo>
                  <a:pt x="236267" y="1130733"/>
                  <a:pt x="231101" y="1130733"/>
                  <a:pt x="231101" y="1125552"/>
                </a:cubicBezTo>
                <a:cubicBezTo>
                  <a:pt x="231101" y="1120372"/>
                  <a:pt x="225935" y="1115191"/>
                  <a:pt x="225935" y="1115191"/>
                </a:cubicBezTo>
                <a:cubicBezTo>
                  <a:pt x="220769" y="1110011"/>
                  <a:pt x="225935" y="1094469"/>
                  <a:pt x="241434" y="1099650"/>
                </a:cubicBezTo>
                <a:cubicBezTo>
                  <a:pt x="262098" y="1104830"/>
                  <a:pt x="267264" y="1130733"/>
                  <a:pt x="251766" y="1151455"/>
                </a:cubicBezTo>
                <a:cubicBezTo>
                  <a:pt x="236267" y="1172177"/>
                  <a:pt x="174274" y="1172177"/>
                  <a:pt x="174274" y="1104830"/>
                </a:cubicBezTo>
                <a:cubicBezTo>
                  <a:pt x="169107" y="1068567"/>
                  <a:pt x="215603" y="990859"/>
                  <a:pt x="246600" y="970137"/>
                </a:cubicBezTo>
                <a:close/>
                <a:moveTo>
                  <a:pt x="136825" y="926168"/>
                </a:moveTo>
                <a:cubicBezTo>
                  <a:pt x="155148" y="930688"/>
                  <a:pt x="172162" y="946187"/>
                  <a:pt x="174779" y="979767"/>
                </a:cubicBezTo>
                <a:cubicBezTo>
                  <a:pt x="180014" y="1010764"/>
                  <a:pt x="169544" y="1026262"/>
                  <a:pt x="148604" y="1052093"/>
                </a:cubicBezTo>
                <a:cubicBezTo>
                  <a:pt x="127664" y="1083090"/>
                  <a:pt x="111959" y="1093422"/>
                  <a:pt x="101489" y="1098588"/>
                </a:cubicBezTo>
                <a:cubicBezTo>
                  <a:pt x="85784" y="1108921"/>
                  <a:pt x="80548" y="1093422"/>
                  <a:pt x="80548" y="1088256"/>
                </a:cubicBezTo>
                <a:cubicBezTo>
                  <a:pt x="80548" y="1077924"/>
                  <a:pt x="80548" y="1046927"/>
                  <a:pt x="80548" y="1036594"/>
                </a:cubicBezTo>
                <a:cubicBezTo>
                  <a:pt x="80548" y="1031428"/>
                  <a:pt x="85784" y="1015930"/>
                  <a:pt x="101489" y="1021096"/>
                </a:cubicBezTo>
                <a:cubicBezTo>
                  <a:pt x="122429" y="1021096"/>
                  <a:pt x="153839" y="1005597"/>
                  <a:pt x="153839" y="974601"/>
                </a:cubicBezTo>
                <a:cubicBezTo>
                  <a:pt x="153839" y="959102"/>
                  <a:pt x="138134" y="948770"/>
                  <a:pt x="127664" y="948770"/>
                </a:cubicBezTo>
                <a:cubicBezTo>
                  <a:pt x="122429" y="948770"/>
                  <a:pt x="117194" y="948770"/>
                  <a:pt x="111959" y="953936"/>
                </a:cubicBezTo>
                <a:cubicBezTo>
                  <a:pt x="111959" y="959102"/>
                  <a:pt x="111959" y="964268"/>
                  <a:pt x="111959" y="964268"/>
                </a:cubicBezTo>
                <a:cubicBezTo>
                  <a:pt x="117194" y="974601"/>
                  <a:pt x="122429" y="974601"/>
                  <a:pt x="117194" y="984933"/>
                </a:cubicBezTo>
                <a:cubicBezTo>
                  <a:pt x="111959" y="990099"/>
                  <a:pt x="106724" y="990099"/>
                  <a:pt x="96254" y="984933"/>
                </a:cubicBezTo>
                <a:cubicBezTo>
                  <a:pt x="75313" y="974601"/>
                  <a:pt x="75313" y="959102"/>
                  <a:pt x="91019" y="938437"/>
                </a:cubicBezTo>
                <a:cubicBezTo>
                  <a:pt x="98871" y="928105"/>
                  <a:pt x="118503" y="921647"/>
                  <a:pt x="136825" y="926168"/>
                </a:cubicBezTo>
                <a:close/>
                <a:moveTo>
                  <a:pt x="2286543" y="924473"/>
                </a:moveTo>
                <a:cubicBezTo>
                  <a:pt x="2294641" y="926168"/>
                  <a:pt x="2301512" y="929397"/>
                  <a:pt x="2305439" y="933271"/>
                </a:cubicBezTo>
                <a:cubicBezTo>
                  <a:pt x="2326379" y="943604"/>
                  <a:pt x="2326379" y="979767"/>
                  <a:pt x="2305439" y="990099"/>
                </a:cubicBezTo>
                <a:cubicBezTo>
                  <a:pt x="2284498" y="995265"/>
                  <a:pt x="2279263" y="979767"/>
                  <a:pt x="2289733" y="964268"/>
                </a:cubicBezTo>
                <a:cubicBezTo>
                  <a:pt x="2289733" y="964268"/>
                  <a:pt x="2289733" y="959102"/>
                  <a:pt x="2289733" y="953936"/>
                </a:cubicBezTo>
                <a:cubicBezTo>
                  <a:pt x="2284498" y="948770"/>
                  <a:pt x="2279263" y="948770"/>
                  <a:pt x="2274028" y="948770"/>
                </a:cubicBezTo>
                <a:cubicBezTo>
                  <a:pt x="2263558" y="948770"/>
                  <a:pt x="2247853" y="959102"/>
                  <a:pt x="2247853" y="974601"/>
                </a:cubicBezTo>
                <a:cubicBezTo>
                  <a:pt x="2247853" y="1005597"/>
                  <a:pt x="2284498" y="1021096"/>
                  <a:pt x="2300203" y="1021096"/>
                </a:cubicBezTo>
                <a:cubicBezTo>
                  <a:pt x="2315909" y="1021096"/>
                  <a:pt x="2321144" y="1031428"/>
                  <a:pt x="2321144" y="1041761"/>
                </a:cubicBezTo>
                <a:cubicBezTo>
                  <a:pt x="2321144" y="1046927"/>
                  <a:pt x="2321144" y="1083090"/>
                  <a:pt x="2321144" y="1093422"/>
                </a:cubicBezTo>
                <a:cubicBezTo>
                  <a:pt x="2321144" y="1098588"/>
                  <a:pt x="2315909" y="1108921"/>
                  <a:pt x="2300203" y="1103754"/>
                </a:cubicBezTo>
                <a:cubicBezTo>
                  <a:pt x="2289733" y="1098588"/>
                  <a:pt x="2279263" y="1088256"/>
                  <a:pt x="2258323" y="1062425"/>
                </a:cubicBezTo>
                <a:cubicBezTo>
                  <a:pt x="2237383" y="1036594"/>
                  <a:pt x="2221678" y="1010764"/>
                  <a:pt x="2226913" y="974601"/>
                </a:cubicBezTo>
                <a:cubicBezTo>
                  <a:pt x="2226913" y="928105"/>
                  <a:pt x="2262249" y="919387"/>
                  <a:pt x="2286543" y="924473"/>
                </a:cubicBezTo>
                <a:close/>
                <a:moveTo>
                  <a:pt x="216349" y="777369"/>
                </a:moveTo>
                <a:cubicBezTo>
                  <a:pt x="221573" y="782565"/>
                  <a:pt x="232020" y="787762"/>
                  <a:pt x="237244" y="792958"/>
                </a:cubicBezTo>
                <a:cubicBezTo>
                  <a:pt x="252914" y="808548"/>
                  <a:pt x="263361" y="824137"/>
                  <a:pt x="268585" y="844924"/>
                </a:cubicBezTo>
                <a:cubicBezTo>
                  <a:pt x="273808" y="855317"/>
                  <a:pt x="273808" y="870906"/>
                  <a:pt x="268585" y="881299"/>
                </a:cubicBezTo>
                <a:cubicBezTo>
                  <a:pt x="263361" y="902085"/>
                  <a:pt x="247691" y="922871"/>
                  <a:pt x="232020" y="938461"/>
                </a:cubicBezTo>
                <a:cubicBezTo>
                  <a:pt x="226796" y="948854"/>
                  <a:pt x="221573" y="954051"/>
                  <a:pt x="216349" y="954051"/>
                </a:cubicBezTo>
                <a:cubicBezTo>
                  <a:pt x="211126" y="954051"/>
                  <a:pt x="205902" y="948854"/>
                  <a:pt x="205902" y="943658"/>
                </a:cubicBezTo>
                <a:cubicBezTo>
                  <a:pt x="200679" y="933265"/>
                  <a:pt x="195455" y="912478"/>
                  <a:pt x="195455" y="912478"/>
                </a:cubicBezTo>
                <a:cubicBezTo>
                  <a:pt x="169337" y="881299"/>
                  <a:pt x="137996" y="881299"/>
                  <a:pt x="122325" y="881299"/>
                </a:cubicBezTo>
                <a:cubicBezTo>
                  <a:pt x="117102" y="886496"/>
                  <a:pt x="111878" y="886496"/>
                  <a:pt x="106655" y="886496"/>
                </a:cubicBezTo>
                <a:cubicBezTo>
                  <a:pt x="101431" y="886496"/>
                  <a:pt x="90984" y="891692"/>
                  <a:pt x="80537" y="881299"/>
                </a:cubicBezTo>
                <a:cubicBezTo>
                  <a:pt x="75313" y="876103"/>
                  <a:pt x="75313" y="855317"/>
                  <a:pt x="80537" y="850120"/>
                </a:cubicBezTo>
                <a:cubicBezTo>
                  <a:pt x="90984" y="839727"/>
                  <a:pt x="101431" y="844924"/>
                  <a:pt x="106655" y="844924"/>
                </a:cubicBezTo>
                <a:cubicBezTo>
                  <a:pt x="111878" y="844924"/>
                  <a:pt x="117102" y="844924"/>
                  <a:pt x="122325" y="850120"/>
                </a:cubicBezTo>
                <a:cubicBezTo>
                  <a:pt x="137996" y="850120"/>
                  <a:pt x="174561" y="850120"/>
                  <a:pt x="195455" y="818941"/>
                </a:cubicBezTo>
                <a:cubicBezTo>
                  <a:pt x="195455" y="813744"/>
                  <a:pt x="205902" y="798155"/>
                  <a:pt x="211126" y="787762"/>
                </a:cubicBezTo>
                <a:cubicBezTo>
                  <a:pt x="211126" y="782565"/>
                  <a:pt x="216349" y="777369"/>
                  <a:pt x="216349" y="777369"/>
                </a:cubicBezTo>
                <a:close/>
                <a:moveTo>
                  <a:pt x="2185938" y="777368"/>
                </a:moveTo>
                <a:cubicBezTo>
                  <a:pt x="2191139" y="777368"/>
                  <a:pt x="2196341" y="782603"/>
                  <a:pt x="2196341" y="787838"/>
                </a:cubicBezTo>
                <a:cubicBezTo>
                  <a:pt x="2201543" y="798308"/>
                  <a:pt x="2211946" y="819248"/>
                  <a:pt x="2211946" y="819248"/>
                </a:cubicBezTo>
                <a:cubicBezTo>
                  <a:pt x="2232751" y="850659"/>
                  <a:pt x="2263960" y="850659"/>
                  <a:pt x="2279565" y="850659"/>
                </a:cubicBezTo>
                <a:cubicBezTo>
                  <a:pt x="2284766" y="850659"/>
                  <a:pt x="2289968" y="850659"/>
                  <a:pt x="2295169" y="850659"/>
                </a:cubicBezTo>
                <a:cubicBezTo>
                  <a:pt x="2300371" y="845424"/>
                  <a:pt x="2310774" y="840188"/>
                  <a:pt x="2321177" y="850659"/>
                </a:cubicBezTo>
                <a:cubicBezTo>
                  <a:pt x="2326378" y="861129"/>
                  <a:pt x="2326378" y="871599"/>
                  <a:pt x="2321177" y="882069"/>
                </a:cubicBezTo>
                <a:cubicBezTo>
                  <a:pt x="2310774" y="892539"/>
                  <a:pt x="2300371" y="887304"/>
                  <a:pt x="2295169" y="882069"/>
                </a:cubicBezTo>
                <a:cubicBezTo>
                  <a:pt x="2289968" y="882069"/>
                  <a:pt x="2284766" y="882069"/>
                  <a:pt x="2279565" y="882069"/>
                </a:cubicBezTo>
                <a:cubicBezTo>
                  <a:pt x="2263960" y="882069"/>
                  <a:pt x="2232751" y="882069"/>
                  <a:pt x="2211946" y="913479"/>
                </a:cubicBezTo>
                <a:cubicBezTo>
                  <a:pt x="2211946" y="913479"/>
                  <a:pt x="2201543" y="934419"/>
                  <a:pt x="2196341" y="944889"/>
                </a:cubicBezTo>
                <a:cubicBezTo>
                  <a:pt x="2196341" y="950124"/>
                  <a:pt x="2191139" y="960594"/>
                  <a:pt x="2185938" y="955359"/>
                </a:cubicBezTo>
                <a:cubicBezTo>
                  <a:pt x="2149528" y="950124"/>
                  <a:pt x="2123520" y="882069"/>
                  <a:pt x="2133923" y="845424"/>
                </a:cubicBezTo>
                <a:cubicBezTo>
                  <a:pt x="2139125" y="824483"/>
                  <a:pt x="2154729" y="808778"/>
                  <a:pt x="2170334" y="793073"/>
                </a:cubicBezTo>
                <a:cubicBezTo>
                  <a:pt x="2175535" y="782603"/>
                  <a:pt x="2180736" y="777368"/>
                  <a:pt x="2185938" y="777368"/>
                </a:cubicBezTo>
                <a:close/>
                <a:moveTo>
                  <a:pt x="85216" y="632251"/>
                </a:moveTo>
                <a:cubicBezTo>
                  <a:pt x="88516" y="629000"/>
                  <a:pt x="93797" y="627700"/>
                  <a:pt x="101719" y="632901"/>
                </a:cubicBezTo>
                <a:cubicBezTo>
                  <a:pt x="143966" y="653707"/>
                  <a:pt x="175652" y="716125"/>
                  <a:pt x="175652" y="762938"/>
                </a:cubicBezTo>
                <a:cubicBezTo>
                  <a:pt x="170371" y="825356"/>
                  <a:pt x="112281" y="820155"/>
                  <a:pt x="96438" y="799349"/>
                </a:cubicBezTo>
                <a:cubicBezTo>
                  <a:pt x="80595" y="778543"/>
                  <a:pt x="75314" y="762938"/>
                  <a:pt x="96438" y="747334"/>
                </a:cubicBezTo>
                <a:cubicBezTo>
                  <a:pt x="107000" y="742132"/>
                  <a:pt x="112281" y="747334"/>
                  <a:pt x="117561" y="752535"/>
                </a:cubicBezTo>
                <a:cubicBezTo>
                  <a:pt x="122842" y="757737"/>
                  <a:pt x="117561" y="768140"/>
                  <a:pt x="112281" y="773341"/>
                </a:cubicBezTo>
                <a:cubicBezTo>
                  <a:pt x="107000" y="778543"/>
                  <a:pt x="112281" y="778543"/>
                  <a:pt x="112281" y="778543"/>
                </a:cubicBezTo>
                <a:cubicBezTo>
                  <a:pt x="117561" y="783744"/>
                  <a:pt x="122842" y="794147"/>
                  <a:pt x="128123" y="788946"/>
                </a:cubicBezTo>
                <a:cubicBezTo>
                  <a:pt x="138685" y="788946"/>
                  <a:pt x="154528" y="778543"/>
                  <a:pt x="154528" y="762938"/>
                </a:cubicBezTo>
                <a:cubicBezTo>
                  <a:pt x="154528" y="731729"/>
                  <a:pt x="117561" y="710923"/>
                  <a:pt x="101719" y="716125"/>
                </a:cubicBezTo>
                <a:cubicBezTo>
                  <a:pt x="85876" y="716125"/>
                  <a:pt x="80595" y="705722"/>
                  <a:pt x="80595" y="695319"/>
                </a:cubicBezTo>
                <a:cubicBezTo>
                  <a:pt x="80595" y="690117"/>
                  <a:pt x="80595" y="653707"/>
                  <a:pt x="80595" y="643304"/>
                </a:cubicBezTo>
                <a:cubicBezTo>
                  <a:pt x="80595" y="640703"/>
                  <a:pt x="81915" y="635502"/>
                  <a:pt x="85216" y="632251"/>
                </a:cubicBezTo>
                <a:close/>
                <a:moveTo>
                  <a:pt x="2316692" y="632226"/>
                </a:moveTo>
                <a:cubicBezTo>
                  <a:pt x="2319921" y="635469"/>
                  <a:pt x="2321212" y="640657"/>
                  <a:pt x="2321212" y="643251"/>
                </a:cubicBezTo>
                <a:cubicBezTo>
                  <a:pt x="2321212" y="648438"/>
                  <a:pt x="2321212" y="684754"/>
                  <a:pt x="2321212" y="689941"/>
                </a:cubicBezTo>
                <a:cubicBezTo>
                  <a:pt x="2321212" y="700317"/>
                  <a:pt x="2316046" y="710693"/>
                  <a:pt x="2300547" y="710693"/>
                </a:cubicBezTo>
                <a:cubicBezTo>
                  <a:pt x="2285049" y="710693"/>
                  <a:pt x="2248886" y="731444"/>
                  <a:pt x="2248886" y="757384"/>
                </a:cubicBezTo>
                <a:cubicBezTo>
                  <a:pt x="2248886" y="772947"/>
                  <a:pt x="2264384" y="783323"/>
                  <a:pt x="2274717" y="788511"/>
                </a:cubicBezTo>
                <a:cubicBezTo>
                  <a:pt x="2279883" y="788511"/>
                  <a:pt x="2290215" y="783323"/>
                  <a:pt x="2290215" y="778135"/>
                </a:cubicBezTo>
                <a:cubicBezTo>
                  <a:pt x="2295381" y="778135"/>
                  <a:pt x="2295381" y="772947"/>
                  <a:pt x="2290215" y="767759"/>
                </a:cubicBezTo>
                <a:cubicBezTo>
                  <a:pt x="2285049" y="762571"/>
                  <a:pt x="2279883" y="757384"/>
                  <a:pt x="2290215" y="752196"/>
                </a:cubicBezTo>
                <a:cubicBezTo>
                  <a:pt x="2290215" y="747008"/>
                  <a:pt x="2300547" y="741820"/>
                  <a:pt x="2305714" y="747008"/>
                </a:cubicBezTo>
                <a:cubicBezTo>
                  <a:pt x="2326378" y="762571"/>
                  <a:pt x="2326378" y="788511"/>
                  <a:pt x="2305714" y="804074"/>
                </a:cubicBezTo>
                <a:cubicBezTo>
                  <a:pt x="2290215" y="814450"/>
                  <a:pt x="2233387" y="814450"/>
                  <a:pt x="2228221" y="757384"/>
                </a:cubicBezTo>
                <a:cubicBezTo>
                  <a:pt x="2228221" y="726256"/>
                  <a:pt x="2233387" y="700317"/>
                  <a:pt x="2254052" y="674378"/>
                </a:cubicBezTo>
                <a:cubicBezTo>
                  <a:pt x="2274717" y="648438"/>
                  <a:pt x="2290215" y="632875"/>
                  <a:pt x="2300547" y="632875"/>
                </a:cubicBezTo>
                <a:cubicBezTo>
                  <a:pt x="2308297" y="627687"/>
                  <a:pt x="2313463" y="628984"/>
                  <a:pt x="2316692" y="632226"/>
                </a:cubicBezTo>
                <a:close/>
                <a:moveTo>
                  <a:pt x="2197067" y="570517"/>
                </a:moveTo>
                <a:cubicBezTo>
                  <a:pt x="2214503" y="575002"/>
                  <a:pt x="2230001" y="590380"/>
                  <a:pt x="2232584" y="623699"/>
                </a:cubicBezTo>
                <a:cubicBezTo>
                  <a:pt x="2232584" y="659581"/>
                  <a:pt x="2217086" y="680085"/>
                  <a:pt x="2196421" y="705714"/>
                </a:cubicBezTo>
                <a:cubicBezTo>
                  <a:pt x="2175756" y="736470"/>
                  <a:pt x="2165424" y="751848"/>
                  <a:pt x="2155092" y="756974"/>
                </a:cubicBezTo>
                <a:cubicBezTo>
                  <a:pt x="2139593" y="762100"/>
                  <a:pt x="2134427" y="746722"/>
                  <a:pt x="2134427" y="741596"/>
                </a:cubicBezTo>
                <a:cubicBezTo>
                  <a:pt x="2134427" y="736470"/>
                  <a:pt x="2134427" y="690336"/>
                  <a:pt x="2134427" y="680085"/>
                </a:cubicBezTo>
                <a:cubicBezTo>
                  <a:pt x="2134427" y="674959"/>
                  <a:pt x="2139593" y="664707"/>
                  <a:pt x="2155092" y="664707"/>
                </a:cubicBezTo>
                <a:cubicBezTo>
                  <a:pt x="2170590" y="664707"/>
                  <a:pt x="2206753" y="659581"/>
                  <a:pt x="2206753" y="618573"/>
                </a:cubicBezTo>
                <a:cubicBezTo>
                  <a:pt x="2211920" y="598069"/>
                  <a:pt x="2201587" y="587817"/>
                  <a:pt x="2186089" y="587817"/>
                </a:cubicBezTo>
                <a:cubicBezTo>
                  <a:pt x="2180923" y="587817"/>
                  <a:pt x="2175756" y="587817"/>
                  <a:pt x="2170590" y="592943"/>
                </a:cubicBezTo>
                <a:cubicBezTo>
                  <a:pt x="2165424" y="598069"/>
                  <a:pt x="2170590" y="598069"/>
                  <a:pt x="2170590" y="603195"/>
                </a:cubicBezTo>
                <a:cubicBezTo>
                  <a:pt x="2170590" y="608321"/>
                  <a:pt x="2175756" y="608321"/>
                  <a:pt x="2175756" y="613447"/>
                </a:cubicBezTo>
                <a:cubicBezTo>
                  <a:pt x="2180923" y="618573"/>
                  <a:pt x="2175756" y="633951"/>
                  <a:pt x="2160258" y="628825"/>
                </a:cubicBezTo>
                <a:cubicBezTo>
                  <a:pt x="2139593" y="623699"/>
                  <a:pt x="2134427" y="603195"/>
                  <a:pt x="2149926" y="582691"/>
                </a:cubicBezTo>
                <a:cubicBezTo>
                  <a:pt x="2160258" y="572439"/>
                  <a:pt x="2179631" y="566032"/>
                  <a:pt x="2197067" y="570517"/>
                </a:cubicBezTo>
                <a:close/>
                <a:moveTo>
                  <a:pt x="233039" y="566753"/>
                </a:moveTo>
                <a:cubicBezTo>
                  <a:pt x="241111" y="568595"/>
                  <a:pt x="247892" y="572439"/>
                  <a:pt x="251766" y="577565"/>
                </a:cubicBezTo>
                <a:cubicBezTo>
                  <a:pt x="267265" y="598069"/>
                  <a:pt x="262099" y="618573"/>
                  <a:pt x="241434" y="623699"/>
                </a:cubicBezTo>
                <a:cubicBezTo>
                  <a:pt x="225936" y="633951"/>
                  <a:pt x="220769" y="613447"/>
                  <a:pt x="225936" y="608321"/>
                </a:cubicBezTo>
                <a:cubicBezTo>
                  <a:pt x="225936" y="608321"/>
                  <a:pt x="231102" y="608321"/>
                  <a:pt x="231102" y="603195"/>
                </a:cubicBezTo>
                <a:cubicBezTo>
                  <a:pt x="231102" y="598069"/>
                  <a:pt x="236268" y="598069"/>
                  <a:pt x="231102" y="592943"/>
                </a:cubicBezTo>
                <a:cubicBezTo>
                  <a:pt x="225936" y="587817"/>
                  <a:pt x="220769" y="587817"/>
                  <a:pt x="215603" y="587817"/>
                </a:cubicBezTo>
                <a:cubicBezTo>
                  <a:pt x="200105" y="587817"/>
                  <a:pt x="189773" y="598069"/>
                  <a:pt x="194939" y="618573"/>
                </a:cubicBezTo>
                <a:cubicBezTo>
                  <a:pt x="194939" y="659581"/>
                  <a:pt x="231102" y="659581"/>
                  <a:pt x="246600" y="659581"/>
                </a:cubicBezTo>
                <a:cubicBezTo>
                  <a:pt x="262099" y="659581"/>
                  <a:pt x="267265" y="669833"/>
                  <a:pt x="267265" y="674959"/>
                </a:cubicBezTo>
                <a:cubicBezTo>
                  <a:pt x="267265" y="685211"/>
                  <a:pt x="267265" y="736470"/>
                  <a:pt x="267265" y="741596"/>
                </a:cubicBezTo>
                <a:cubicBezTo>
                  <a:pt x="267265" y="746722"/>
                  <a:pt x="262099" y="762100"/>
                  <a:pt x="246600" y="756974"/>
                </a:cubicBezTo>
                <a:cubicBezTo>
                  <a:pt x="236268" y="751848"/>
                  <a:pt x="220769" y="736470"/>
                  <a:pt x="200105" y="705714"/>
                </a:cubicBezTo>
                <a:cubicBezTo>
                  <a:pt x="184606" y="680085"/>
                  <a:pt x="169108" y="659581"/>
                  <a:pt x="169108" y="623699"/>
                </a:cubicBezTo>
                <a:cubicBezTo>
                  <a:pt x="172983" y="573721"/>
                  <a:pt x="208823" y="561226"/>
                  <a:pt x="233039" y="566753"/>
                </a:cubicBezTo>
                <a:close/>
                <a:moveTo>
                  <a:pt x="119061" y="441602"/>
                </a:moveTo>
                <a:cubicBezTo>
                  <a:pt x="124938" y="440958"/>
                  <a:pt x="130161" y="442247"/>
                  <a:pt x="132773" y="447403"/>
                </a:cubicBezTo>
                <a:cubicBezTo>
                  <a:pt x="137996" y="447403"/>
                  <a:pt x="137996" y="452558"/>
                  <a:pt x="143220" y="457714"/>
                </a:cubicBezTo>
                <a:cubicBezTo>
                  <a:pt x="148444" y="478337"/>
                  <a:pt x="169338" y="493804"/>
                  <a:pt x="185008" y="504116"/>
                </a:cubicBezTo>
                <a:cubicBezTo>
                  <a:pt x="190232" y="504116"/>
                  <a:pt x="195456" y="504116"/>
                  <a:pt x="200679" y="504116"/>
                </a:cubicBezTo>
                <a:cubicBezTo>
                  <a:pt x="211126" y="509271"/>
                  <a:pt x="226797" y="509271"/>
                  <a:pt x="237244" y="504116"/>
                </a:cubicBezTo>
                <a:cubicBezTo>
                  <a:pt x="242468" y="504116"/>
                  <a:pt x="242468" y="498960"/>
                  <a:pt x="247691" y="493804"/>
                </a:cubicBezTo>
                <a:cubicBezTo>
                  <a:pt x="252915" y="493804"/>
                  <a:pt x="268585" y="493804"/>
                  <a:pt x="268585" y="509271"/>
                </a:cubicBezTo>
                <a:cubicBezTo>
                  <a:pt x="268585" y="514427"/>
                  <a:pt x="273809" y="514427"/>
                  <a:pt x="273809" y="524738"/>
                </a:cubicBezTo>
                <a:cubicBezTo>
                  <a:pt x="273809" y="529894"/>
                  <a:pt x="268585" y="524738"/>
                  <a:pt x="268585" y="529894"/>
                </a:cubicBezTo>
                <a:cubicBezTo>
                  <a:pt x="268585" y="545361"/>
                  <a:pt x="252915" y="545361"/>
                  <a:pt x="247691" y="540206"/>
                </a:cubicBezTo>
                <a:cubicBezTo>
                  <a:pt x="242468" y="540206"/>
                  <a:pt x="242468" y="535050"/>
                  <a:pt x="237244" y="535050"/>
                </a:cubicBezTo>
                <a:cubicBezTo>
                  <a:pt x="226797" y="529894"/>
                  <a:pt x="211126" y="529894"/>
                  <a:pt x="200679" y="529894"/>
                </a:cubicBezTo>
                <a:cubicBezTo>
                  <a:pt x="195456" y="535050"/>
                  <a:pt x="190232" y="535050"/>
                  <a:pt x="185008" y="535050"/>
                </a:cubicBezTo>
                <a:cubicBezTo>
                  <a:pt x="169338" y="545361"/>
                  <a:pt x="148444" y="560829"/>
                  <a:pt x="143220" y="576296"/>
                </a:cubicBezTo>
                <a:cubicBezTo>
                  <a:pt x="137996" y="586607"/>
                  <a:pt x="137996" y="586607"/>
                  <a:pt x="132773" y="591763"/>
                </a:cubicBezTo>
                <a:cubicBezTo>
                  <a:pt x="117102" y="607230"/>
                  <a:pt x="90985" y="581451"/>
                  <a:pt x="80537" y="565984"/>
                </a:cubicBezTo>
                <a:cubicBezTo>
                  <a:pt x="80537" y="555673"/>
                  <a:pt x="75314" y="545361"/>
                  <a:pt x="75314" y="524738"/>
                </a:cubicBezTo>
                <a:cubicBezTo>
                  <a:pt x="75314" y="493804"/>
                  <a:pt x="80537" y="468025"/>
                  <a:pt x="101432" y="447403"/>
                </a:cubicBezTo>
                <a:cubicBezTo>
                  <a:pt x="106655" y="444825"/>
                  <a:pt x="113185" y="442247"/>
                  <a:pt x="119061" y="441602"/>
                </a:cubicBezTo>
                <a:close/>
                <a:moveTo>
                  <a:pt x="2283537" y="439669"/>
                </a:moveTo>
                <a:cubicBezTo>
                  <a:pt x="2289365" y="439669"/>
                  <a:pt x="2295841" y="442246"/>
                  <a:pt x="2301021" y="447402"/>
                </a:cubicBezTo>
                <a:cubicBezTo>
                  <a:pt x="2332104" y="468025"/>
                  <a:pt x="2337285" y="514427"/>
                  <a:pt x="2321743" y="565984"/>
                </a:cubicBezTo>
                <a:cubicBezTo>
                  <a:pt x="2311382" y="576295"/>
                  <a:pt x="2285480" y="607230"/>
                  <a:pt x="2269938" y="586607"/>
                </a:cubicBezTo>
                <a:cubicBezTo>
                  <a:pt x="2264758" y="586607"/>
                  <a:pt x="2264758" y="581451"/>
                  <a:pt x="2259577" y="576295"/>
                </a:cubicBezTo>
                <a:cubicBezTo>
                  <a:pt x="2254397" y="565984"/>
                  <a:pt x="2223314" y="540205"/>
                  <a:pt x="2202592" y="535049"/>
                </a:cubicBezTo>
                <a:cubicBezTo>
                  <a:pt x="2192231" y="529894"/>
                  <a:pt x="2176689" y="535049"/>
                  <a:pt x="2166328" y="540205"/>
                </a:cubicBezTo>
                <a:cubicBezTo>
                  <a:pt x="2161148" y="540205"/>
                  <a:pt x="2161148" y="540205"/>
                  <a:pt x="2155967" y="545361"/>
                </a:cubicBezTo>
                <a:cubicBezTo>
                  <a:pt x="2150787" y="550517"/>
                  <a:pt x="2135245" y="545361"/>
                  <a:pt x="2135245" y="535049"/>
                </a:cubicBezTo>
                <a:cubicBezTo>
                  <a:pt x="2135245" y="524738"/>
                  <a:pt x="2130065" y="524738"/>
                  <a:pt x="2130065" y="519582"/>
                </a:cubicBezTo>
                <a:cubicBezTo>
                  <a:pt x="2130065" y="509271"/>
                  <a:pt x="2135245" y="509271"/>
                  <a:pt x="2135245" y="504115"/>
                </a:cubicBezTo>
                <a:cubicBezTo>
                  <a:pt x="2135245" y="493804"/>
                  <a:pt x="2150787" y="488648"/>
                  <a:pt x="2155967" y="493804"/>
                </a:cubicBezTo>
                <a:cubicBezTo>
                  <a:pt x="2161148" y="493804"/>
                  <a:pt x="2161148" y="498959"/>
                  <a:pt x="2166328" y="504115"/>
                </a:cubicBezTo>
                <a:cubicBezTo>
                  <a:pt x="2207772" y="509271"/>
                  <a:pt x="2244036" y="504115"/>
                  <a:pt x="2259577" y="457714"/>
                </a:cubicBezTo>
                <a:cubicBezTo>
                  <a:pt x="2264758" y="452558"/>
                  <a:pt x="2264758" y="447402"/>
                  <a:pt x="2269938" y="447402"/>
                </a:cubicBezTo>
                <a:cubicBezTo>
                  <a:pt x="2272528" y="442246"/>
                  <a:pt x="2277709" y="439669"/>
                  <a:pt x="2283537" y="439669"/>
                </a:cubicBezTo>
                <a:close/>
                <a:moveTo>
                  <a:pt x="344829" y="342085"/>
                </a:moveTo>
                <a:lnTo>
                  <a:pt x="344829" y="3446431"/>
                </a:lnTo>
                <a:lnTo>
                  <a:pt x="2060713" y="3446431"/>
                </a:lnTo>
                <a:lnTo>
                  <a:pt x="2060713" y="342085"/>
                </a:lnTo>
                <a:close/>
                <a:moveTo>
                  <a:pt x="326050" y="323306"/>
                </a:moveTo>
                <a:lnTo>
                  <a:pt x="2079492" y="323306"/>
                </a:lnTo>
                <a:lnTo>
                  <a:pt x="2079492" y="3465210"/>
                </a:lnTo>
                <a:lnTo>
                  <a:pt x="326050" y="3465210"/>
                </a:lnTo>
                <a:close/>
                <a:moveTo>
                  <a:pt x="2138948" y="290458"/>
                </a:moveTo>
                <a:cubicBezTo>
                  <a:pt x="2142177" y="289167"/>
                  <a:pt x="2147343" y="289167"/>
                  <a:pt x="2155092" y="291750"/>
                </a:cubicBezTo>
                <a:cubicBezTo>
                  <a:pt x="2191255" y="307248"/>
                  <a:pt x="2232585" y="369242"/>
                  <a:pt x="2227419" y="415738"/>
                </a:cubicBezTo>
                <a:cubicBezTo>
                  <a:pt x="2227419" y="482898"/>
                  <a:pt x="2165425" y="482898"/>
                  <a:pt x="2149926" y="462233"/>
                </a:cubicBezTo>
                <a:cubicBezTo>
                  <a:pt x="2134428" y="441568"/>
                  <a:pt x="2139594" y="415738"/>
                  <a:pt x="2160258" y="410571"/>
                </a:cubicBezTo>
                <a:cubicBezTo>
                  <a:pt x="2175757" y="400239"/>
                  <a:pt x="2180923" y="420904"/>
                  <a:pt x="2175757" y="426070"/>
                </a:cubicBezTo>
                <a:cubicBezTo>
                  <a:pt x="2175757" y="426070"/>
                  <a:pt x="2170591" y="431236"/>
                  <a:pt x="2170591" y="431236"/>
                </a:cubicBezTo>
                <a:cubicBezTo>
                  <a:pt x="2170591" y="436402"/>
                  <a:pt x="2165425" y="441568"/>
                  <a:pt x="2170591" y="446735"/>
                </a:cubicBezTo>
                <a:cubicBezTo>
                  <a:pt x="2175757" y="451901"/>
                  <a:pt x="2180923" y="451901"/>
                  <a:pt x="2186089" y="451901"/>
                </a:cubicBezTo>
                <a:cubicBezTo>
                  <a:pt x="2201588" y="446735"/>
                  <a:pt x="2211920" y="441568"/>
                  <a:pt x="2206754" y="415738"/>
                </a:cubicBezTo>
                <a:cubicBezTo>
                  <a:pt x="2206754" y="379574"/>
                  <a:pt x="2170591" y="374408"/>
                  <a:pt x="2155092" y="379574"/>
                </a:cubicBezTo>
                <a:cubicBezTo>
                  <a:pt x="2139594" y="379574"/>
                  <a:pt x="2134428" y="369242"/>
                  <a:pt x="2134428" y="358910"/>
                </a:cubicBezTo>
                <a:cubicBezTo>
                  <a:pt x="2134428" y="353744"/>
                  <a:pt x="2134428" y="307248"/>
                  <a:pt x="2134428" y="296916"/>
                </a:cubicBezTo>
                <a:cubicBezTo>
                  <a:pt x="2134428" y="294333"/>
                  <a:pt x="2135719" y="291750"/>
                  <a:pt x="2138948" y="290458"/>
                </a:cubicBezTo>
                <a:close/>
                <a:moveTo>
                  <a:pt x="246761" y="280858"/>
                </a:moveTo>
                <a:cubicBezTo>
                  <a:pt x="262138" y="275678"/>
                  <a:pt x="267264" y="286039"/>
                  <a:pt x="267264" y="296400"/>
                </a:cubicBezTo>
                <a:cubicBezTo>
                  <a:pt x="267264" y="301580"/>
                  <a:pt x="267264" y="353385"/>
                  <a:pt x="267264" y="358566"/>
                </a:cubicBezTo>
                <a:cubicBezTo>
                  <a:pt x="267264" y="368927"/>
                  <a:pt x="262138" y="379288"/>
                  <a:pt x="246761" y="379288"/>
                </a:cubicBezTo>
                <a:cubicBezTo>
                  <a:pt x="231383" y="374107"/>
                  <a:pt x="195501" y="379288"/>
                  <a:pt x="195501" y="415551"/>
                </a:cubicBezTo>
                <a:cubicBezTo>
                  <a:pt x="190375" y="441454"/>
                  <a:pt x="200627" y="446634"/>
                  <a:pt x="216005" y="451815"/>
                </a:cubicBezTo>
                <a:cubicBezTo>
                  <a:pt x="221131" y="451815"/>
                  <a:pt x="226257" y="451815"/>
                  <a:pt x="231383" y="446634"/>
                </a:cubicBezTo>
                <a:cubicBezTo>
                  <a:pt x="236509" y="441454"/>
                  <a:pt x="231383" y="436273"/>
                  <a:pt x="231383" y="431093"/>
                </a:cubicBezTo>
                <a:cubicBezTo>
                  <a:pt x="231383" y="431093"/>
                  <a:pt x="226257" y="425912"/>
                  <a:pt x="226257" y="425912"/>
                </a:cubicBezTo>
                <a:cubicBezTo>
                  <a:pt x="221131" y="420732"/>
                  <a:pt x="226257" y="400010"/>
                  <a:pt x="241635" y="410371"/>
                </a:cubicBezTo>
                <a:cubicBezTo>
                  <a:pt x="262138" y="415551"/>
                  <a:pt x="267264" y="441454"/>
                  <a:pt x="251887" y="462176"/>
                </a:cubicBezTo>
                <a:cubicBezTo>
                  <a:pt x="236509" y="482898"/>
                  <a:pt x="169871" y="482898"/>
                  <a:pt x="164745" y="415551"/>
                </a:cubicBezTo>
                <a:cubicBezTo>
                  <a:pt x="164745" y="379288"/>
                  <a:pt x="180123" y="353385"/>
                  <a:pt x="200627" y="327483"/>
                </a:cubicBezTo>
                <a:cubicBezTo>
                  <a:pt x="221131" y="301580"/>
                  <a:pt x="236509" y="286039"/>
                  <a:pt x="246761" y="280858"/>
                </a:cubicBezTo>
                <a:close/>
                <a:moveTo>
                  <a:pt x="124822" y="178822"/>
                </a:moveTo>
                <a:cubicBezTo>
                  <a:pt x="132084" y="178822"/>
                  <a:pt x="138685" y="180123"/>
                  <a:pt x="143966" y="182726"/>
                </a:cubicBezTo>
                <a:cubicBezTo>
                  <a:pt x="170370" y="203547"/>
                  <a:pt x="175651" y="239984"/>
                  <a:pt x="170370" y="276421"/>
                </a:cubicBezTo>
                <a:cubicBezTo>
                  <a:pt x="165089" y="328474"/>
                  <a:pt x="143966" y="380527"/>
                  <a:pt x="112280" y="396143"/>
                </a:cubicBezTo>
                <a:cubicBezTo>
                  <a:pt x="101718" y="406554"/>
                  <a:pt x="91156" y="406554"/>
                  <a:pt x="85875" y="401348"/>
                </a:cubicBezTo>
                <a:cubicBezTo>
                  <a:pt x="85875" y="396143"/>
                  <a:pt x="85875" y="390938"/>
                  <a:pt x="85875" y="390938"/>
                </a:cubicBezTo>
                <a:cubicBezTo>
                  <a:pt x="85875" y="292037"/>
                  <a:pt x="85875" y="292037"/>
                  <a:pt x="85875" y="292037"/>
                </a:cubicBezTo>
                <a:cubicBezTo>
                  <a:pt x="85875" y="286832"/>
                  <a:pt x="85875" y="260805"/>
                  <a:pt x="101718" y="260805"/>
                </a:cubicBezTo>
                <a:cubicBezTo>
                  <a:pt x="112280" y="266011"/>
                  <a:pt x="138685" y="266011"/>
                  <a:pt x="143966" y="250395"/>
                </a:cubicBezTo>
                <a:cubicBezTo>
                  <a:pt x="170370" y="193137"/>
                  <a:pt x="101718" y="187931"/>
                  <a:pt x="112280" y="219163"/>
                </a:cubicBezTo>
                <a:cubicBezTo>
                  <a:pt x="117561" y="229574"/>
                  <a:pt x="112280" y="229574"/>
                  <a:pt x="101718" y="229574"/>
                </a:cubicBezTo>
                <a:cubicBezTo>
                  <a:pt x="80594" y="229574"/>
                  <a:pt x="75313" y="198342"/>
                  <a:pt x="101718" y="182726"/>
                </a:cubicBezTo>
                <a:cubicBezTo>
                  <a:pt x="109640" y="180123"/>
                  <a:pt x="117561" y="178822"/>
                  <a:pt x="124822" y="178822"/>
                </a:cubicBezTo>
                <a:close/>
                <a:moveTo>
                  <a:pt x="2282445" y="174850"/>
                </a:moveTo>
                <a:cubicBezTo>
                  <a:pt x="2289733" y="175173"/>
                  <a:pt x="2297422" y="177758"/>
                  <a:pt x="2305111" y="182926"/>
                </a:cubicBezTo>
                <a:cubicBezTo>
                  <a:pt x="2330741" y="198432"/>
                  <a:pt x="2320489" y="234613"/>
                  <a:pt x="2294859" y="234613"/>
                </a:cubicBezTo>
                <a:cubicBezTo>
                  <a:pt x="2289733" y="234613"/>
                  <a:pt x="2274355" y="229444"/>
                  <a:pt x="2284607" y="213938"/>
                </a:cubicBezTo>
                <a:cubicBezTo>
                  <a:pt x="2294859" y="182926"/>
                  <a:pt x="2233348" y="198432"/>
                  <a:pt x="2264103" y="255287"/>
                </a:cubicBezTo>
                <a:cubicBezTo>
                  <a:pt x="2274355" y="281131"/>
                  <a:pt x="2294859" y="260456"/>
                  <a:pt x="2305111" y="260456"/>
                </a:cubicBezTo>
                <a:cubicBezTo>
                  <a:pt x="2320489" y="265625"/>
                  <a:pt x="2320489" y="296637"/>
                  <a:pt x="2320489" y="296637"/>
                </a:cubicBezTo>
                <a:cubicBezTo>
                  <a:pt x="2320489" y="296637"/>
                  <a:pt x="2320489" y="296637"/>
                  <a:pt x="2320489" y="379335"/>
                </a:cubicBezTo>
                <a:cubicBezTo>
                  <a:pt x="2320489" y="379335"/>
                  <a:pt x="2320489" y="384504"/>
                  <a:pt x="2320489" y="389672"/>
                </a:cubicBezTo>
                <a:cubicBezTo>
                  <a:pt x="2315363" y="394841"/>
                  <a:pt x="2305111" y="400010"/>
                  <a:pt x="2294859" y="394841"/>
                </a:cubicBezTo>
                <a:cubicBezTo>
                  <a:pt x="2253851" y="368998"/>
                  <a:pt x="2228222" y="281131"/>
                  <a:pt x="2238474" y="224275"/>
                </a:cubicBezTo>
                <a:cubicBezTo>
                  <a:pt x="2242318" y="193263"/>
                  <a:pt x="2260579" y="173881"/>
                  <a:pt x="2282445" y="174850"/>
                </a:cubicBezTo>
                <a:close/>
                <a:moveTo>
                  <a:pt x="410765" y="169312"/>
                </a:moveTo>
                <a:cubicBezTo>
                  <a:pt x="418500" y="169069"/>
                  <a:pt x="426316" y="170042"/>
                  <a:pt x="434132" y="172639"/>
                </a:cubicBezTo>
                <a:cubicBezTo>
                  <a:pt x="470608" y="177833"/>
                  <a:pt x="481029" y="208993"/>
                  <a:pt x="465397" y="240154"/>
                </a:cubicBezTo>
                <a:cubicBezTo>
                  <a:pt x="449764" y="271315"/>
                  <a:pt x="402867" y="266122"/>
                  <a:pt x="402867" y="234961"/>
                </a:cubicBezTo>
                <a:cubicBezTo>
                  <a:pt x="408078" y="229767"/>
                  <a:pt x="408078" y="224574"/>
                  <a:pt x="413289" y="224574"/>
                </a:cubicBezTo>
                <a:cubicBezTo>
                  <a:pt x="423710" y="219380"/>
                  <a:pt x="423710" y="224574"/>
                  <a:pt x="423710" y="229767"/>
                </a:cubicBezTo>
                <a:cubicBezTo>
                  <a:pt x="428921" y="240154"/>
                  <a:pt x="439343" y="240154"/>
                  <a:pt x="449764" y="234961"/>
                </a:cubicBezTo>
                <a:cubicBezTo>
                  <a:pt x="454975" y="229767"/>
                  <a:pt x="454975" y="214187"/>
                  <a:pt x="449764" y="203800"/>
                </a:cubicBezTo>
                <a:cubicBezTo>
                  <a:pt x="444553" y="188220"/>
                  <a:pt x="418499" y="188220"/>
                  <a:pt x="418499" y="188220"/>
                </a:cubicBezTo>
                <a:cubicBezTo>
                  <a:pt x="371602" y="193413"/>
                  <a:pt x="371602" y="234961"/>
                  <a:pt x="371602" y="250541"/>
                </a:cubicBezTo>
                <a:cubicBezTo>
                  <a:pt x="371602" y="266122"/>
                  <a:pt x="350759" y="266122"/>
                  <a:pt x="350759" y="266122"/>
                </a:cubicBezTo>
                <a:cubicBezTo>
                  <a:pt x="350759" y="266122"/>
                  <a:pt x="350759" y="266122"/>
                  <a:pt x="309072" y="266122"/>
                </a:cubicBezTo>
                <a:cubicBezTo>
                  <a:pt x="309072" y="266122"/>
                  <a:pt x="303861" y="266122"/>
                  <a:pt x="298651" y="260928"/>
                </a:cubicBezTo>
                <a:cubicBezTo>
                  <a:pt x="293440" y="260928"/>
                  <a:pt x="293440" y="255735"/>
                  <a:pt x="298651" y="240154"/>
                </a:cubicBezTo>
                <a:cubicBezTo>
                  <a:pt x="303861" y="224574"/>
                  <a:pt x="319494" y="208993"/>
                  <a:pt x="345548" y="193413"/>
                </a:cubicBezTo>
                <a:cubicBezTo>
                  <a:pt x="365088" y="181728"/>
                  <a:pt x="387560" y="170042"/>
                  <a:pt x="410765" y="169312"/>
                </a:cubicBezTo>
                <a:close/>
                <a:moveTo>
                  <a:pt x="609252" y="167446"/>
                </a:moveTo>
                <a:cubicBezTo>
                  <a:pt x="640379" y="162252"/>
                  <a:pt x="733761" y="208993"/>
                  <a:pt x="744136" y="240154"/>
                </a:cubicBezTo>
                <a:cubicBezTo>
                  <a:pt x="749324" y="255735"/>
                  <a:pt x="749324" y="260928"/>
                  <a:pt x="744136" y="260928"/>
                </a:cubicBezTo>
                <a:cubicBezTo>
                  <a:pt x="738948" y="266122"/>
                  <a:pt x="733761" y="266122"/>
                  <a:pt x="733761" y="266122"/>
                </a:cubicBezTo>
                <a:cubicBezTo>
                  <a:pt x="687070" y="266122"/>
                  <a:pt x="687070" y="266122"/>
                  <a:pt x="687070" y="266122"/>
                </a:cubicBezTo>
                <a:cubicBezTo>
                  <a:pt x="687070" y="266122"/>
                  <a:pt x="661130" y="266122"/>
                  <a:pt x="661130" y="250541"/>
                </a:cubicBezTo>
                <a:cubicBezTo>
                  <a:pt x="661130" y="234961"/>
                  <a:pt x="666318" y="193413"/>
                  <a:pt x="624815" y="188220"/>
                </a:cubicBezTo>
                <a:cubicBezTo>
                  <a:pt x="624815" y="188220"/>
                  <a:pt x="598876" y="188220"/>
                  <a:pt x="588500" y="203800"/>
                </a:cubicBezTo>
                <a:cubicBezTo>
                  <a:pt x="588500" y="214187"/>
                  <a:pt x="583312" y="229767"/>
                  <a:pt x="593688" y="234961"/>
                </a:cubicBezTo>
                <a:cubicBezTo>
                  <a:pt x="598876" y="240154"/>
                  <a:pt x="609252" y="240154"/>
                  <a:pt x="614440" y="229767"/>
                </a:cubicBezTo>
                <a:cubicBezTo>
                  <a:pt x="619628" y="224574"/>
                  <a:pt x="619628" y="219380"/>
                  <a:pt x="630003" y="224574"/>
                </a:cubicBezTo>
                <a:cubicBezTo>
                  <a:pt x="630003" y="224574"/>
                  <a:pt x="635191" y="229767"/>
                  <a:pt x="635191" y="234961"/>
                </a:cubicBezTo>
                <a:cubicBezTo>
                  <a:pt x="635191" y="266122"/>
                  <a:pt x="583312" y="271315"/>
                  <a:pt x="572937" y="245348"/>
                </a:cubicBezTo>
                <a:cubicBezTo>
                  <a:pt x="557373" y="214187"/>
                  <a:pt x="572937" y="172639"/>
                  <a:pt x="609252" y="167446"/>
                </a:cubicBezTo>
                <a:close/>
                <a:moveTo>
                  <a:pt x="1084259" y="167160"/>
                </a:moveTo>
                <a:cubicBezTo>
                  <a:pt x="1091960" y="166178"/>
                  <a:pt x="1099742" y="166178"/>
                  <a:pt x="1107523" y="167487"/>
                </a:cubicBezTo>
                <a:cubicBezTo>
                  <a:pt x="1143839" y="177957"/>
                  <a:pt x="1159402" y="209368"/>
                  <a:pt x="1143839" y="246013"/>
                </a:cubicBezTo>
                <a:cubicBezTo>
                  <a:pt x="1138651" y="256483"/>
                  <a:pt x="1133463" y="261718"/>
                  <a:pt x="1117899" y="261718"/>
                </a:cubicBezTo>
                <a:cubicBezTo>
                  <a:pt x="1091960" y="266953"/>
                  <a:pt x="1081584" y="251248"/>
                  <a:pt x="1076396" y="235543"/>
                </a:cubicBezTo>
                <a:cubicBezTo>
                  <a:pt x="1081584" y="230308"/>
                  <a:pt x="1081584" y="225073"/>
                  <a:pt x="1086772" y="225073"/>
                </a:cubicBezTo>
                <a:cubicBezTo>
                  <a:pt x="1097148" y="219838"/>
                  <a:pt x="1097148" y="225073"/>
                  <a:pt x="1102336" y="230308"/>
                </a:cubicBezTo>
                <a:cubicBezTo>
                  <a:pt x="1102336" y="240778"/>
                  <a:pt x="1112711" y="240778"/>
                  <a:pt x="1123087" y="235543"/>
                </a:cubicBezTo>
                <a:cubicBezTo>
                  <a:pt x="1128275" y="230308"/>
                  <a:pt x="1128275" y="214603"/>
                  <a:pt x="1123087" y="204133"/>
                </a:cubicBezTo>
                <a:cubicBezTo>
                  <a:pt x="1117899" y="188427"/>
                  <a:pt x="1091960" y="188427"/>
                  <a:pt x="1091960" y="188427"/>
                </a:cubicBezTo>
                <a:cubicBezTo>
                  <a:pt x="1045269" y="193662"/>
                  <a:pt x="1050457" y="235543"/>
                  <a:pt x="1050457" y="251248"/>
                </a:cubicBezTo>
                <a:cubicBezTo>
                  <a:pt x="1050457" y="266953"/>
                  <a:pt x="1029706" y="266953"/>
                  <a:pt x="1029706" y="266953"/>
                </a:cubicBezTo>
                <a:cubicBezTo>
                  <a:pt x="1029706" y="266953"/>
                  <a:pt x="1029706" y="266953"/>
                  <a:pt x="983015" y="266953"/>
                </a:cubicBezTo>
                <a:cubicBezTo>
                  <a:pt x="983015" y="266953"/>
                  <a:pt x="977827" y="266953"/>
                  <a:pt x="972639" y="261718"/>
                </a:cubicBezTo>
                <a:cubicBezTo>
                  <a:pt x="967451" y="261718"/>
                  <a:pt x="967451" y="256483"/>
                  <a:pt x="972639" y="240778"/>
                </a:cubicBezTo>
                <a:cubicBezTo>
                  <a:pt x="977827" y="225073"/>
                  <a:pt x="998578" y="209368"/>
                  <a:pt x="1019330" y="193662"/>
                </a:cubicBezTo>
                <a:cubicBezTo>
                  <a:pt x="1038784" y="181884"/>
                  <a:pt x="1061157" y="170105"/>
                  <a:pt x="1084259" y="167160"/>
                </a:cubicBezTo>
                <a:close/>
                <a:moveTo>
                  <a:pt x="1306527" y="167121"/>
                </a:moveTo>
                <a:cubicBezTo>
                  <a:pt x="1329629" y="170042"/>
                  <a:pt x="1352002" y="181728"/>
                  <a:pt x="1371456" y="193413"/>
                </a:cubicBezTo>
                <a:cubicBezTo>
                  <a:pt x="1392208" y="208993"/>
                  <a:pt x="1412959" y="224574"/>
                  <a:pt x="1418147" y="240154"/>
                </a:cubicBezTo>
                <a:cubicBezTo>
                  <a:pt x="1423335" y="255735"/>
                  <a:pt x="1423335" y="260928"/>
                  <a:pt x="1418147" y="260928"/>
                </a:cubicBezTo>
                <a:cubicBezTo>
                  <a:pt x="1412959" y="266122"/>
                  <a:pt x="1407772" y="266122"/>
                  <a:pt x="1407772" y="266122"/>
                </a:cubicBezTo>
                <a:cubicBezTo>
                  <a:pt x="1366269" y="266122"/>
                  <a:pt x="1366269" y="266122"/>
                  <a:pt x="1366269" y="266122"/>
                </a:cubicBezTo>
                <a:cubicBezTo>
                  <a:pt x="1366269" y="266122"/>
                  <a:pt x="1340329" y="266122"/>
                  <a:pt x="1340329" y="250541"/>
                </a:cubicBezTo>
                <a:cubicBezTo>
                  <a:pt x="1340329" y="234961"/>
                  <a:pt x="1345517" y="193413"/>
                  <a:pt x="1298826" y="188220"/>
                </a:cubicBezTo>
                <a:cubicBezTo>
                  <a:pt x="1298826" y="188220"/>
                  <a:pt x="1278075" y="188220"/>
                  <a:pt x="1267699" y="203800"/>
                </a:cubicBezTo>
                <a:cubicBezTo>
                  <a:pt x="1262511" y="214187"/>
                  <a:pt x="1262511" y="229767"/>
                  <a:pt x="1272887" y="234961"/>
                </a:cubicBezTo>
                <a:cubicBezTo>
                  <a:pt x="1278075" y="240154"/>
                  <a:pt x="1288451" y="240154"/>
                  <a:pt x="1293639" y="229767"/>
                </a:cubicBezTo>
                <a:cubicBezTo>
                  <a:pt x="1293639" y="224574"/>
                  <a:pt x="1293639" y="219380"/>
                  <a:pt x="1304014" y="224574"/>
                </a:cubicBezTo>
                <a:cubicBezTo>
                  <a:pt x="1309202" y="224574"/>
                  <a:pt x="1314390" y="229767"/>
                  <a:pt x="1314390" y="234961"/>
                </a:cubicBezTo>
                <a:cubicBezTo>
                  <a:pt x="1309202" y="271315"/>
                  <a:pt x="1267699" y="271315"/>
                  <a:pt x="1252136" y="245348"/>
                </a:cubicBezTo>
                <a:cubicBezTo>
                  <a:pt x="1231384" y="208993"/>
                  <a:pt x="1246948" y="172639"/>
                  <a:pt x="1283263" y="167446"/>
                </a:cubicBezTo>
                <a:cubicBezTo>
                  <a:pt x="1291045" y="166147"/>
                  <a:pt x="1298826" y="166147"/>
                  <a:pt x="1306527" y="167121"/>
                </a:cubicBezTo>
                <a:close/>
                <a:moveTo>
                  <a:pt x="1764324" y="162840"/>
                </a:moveTo>
                <a:cubicBezTo>
                  <a:pt x="1771992" y="161785"/>
                  <a:pt x="1779742" y="161785"/>
                  <a:pt x="1787491" y="163083"/>
                </a:cubicBezTo>
                <a:cubicBezTo>
                  <a:pt x="1823654" y="168277"/>
                  <a:pt x="1844319" y="204631"/>
                  <a:pt x="1823654" y="240985"/>
                </a:cubicBezTo>
                <a:cubicBezTo>
                  <a:pt x="1808156" y="266953"/>
                  <a:pt x="1761660" y="261759"/>
                  <a:pt x="1761660" y="230598"/>
                </a:cubicBezTo>
                <a:cubicBezTo>
                  <a:pt x="1761660" y="225405"/>
                  <a:pt x="1761660" y="220211"/>
                  <a:pt x="1766826" y="220211"/>
                </a:cubicBezTo>
                <a:cubicBezTo>
                  <a:pt x="1777159" y="215018"/>
                  <a:pt x="1777159" y="220211"/>
                  <a:pt x="1782325" y="230598"/>
                </a:cubicBezTo>
                <a:cubicBezTo>
                  <a:pt x="1787491" y="235792"/>
                  <a:pt x="1792657" y="235792"/>
                  <a:pt x="1802989" y="230598"/>
                </a:cubicBezTo>
                <a:cubicBezTo>
                  <a:pt x="1808156" y="225405"/>
                  <a:pt x="1808156" y="209824"/>
                  <a:pt x="1802989" y="199437"/>
                </a:cubicBezTo>
                <a:cubicBezTo>
                  <a:pt x="1797823" y="183857"/>
                  <a:pt x="1771992" y="183857"/>
                  <a:pt x="1771992" y="183857"/>
                </a:cubicBezTo>
                <a:cubicBezTo>
                  <a:pt x="1725497" y="189050"/>
                  <a:pt x="1730663" y="230598"/>
                  <a:pt x="1730663" y="246179"/>
                </a:cubicBezTo>
                <a:cubicBezTo>
                  <a:pt x="1730663" y="261759"/>
                  <a:pt x="1709999" y="261759"/>
                  <a:pt x="1709999" y="261759"/>
                </a:cubicBezTo>
                <a:cubicBezTo>
                  <a:pt x="1709999" y="261759"/>
                  <a:pt x="1709999" y="261759"/>
                  <a:pt x="1663503" y="261759"/>
                </a:cubicBezTo>
                <a:cubicBezTo>
                  <a:pt x="1663503" y="261759"/>
                  <a:pt x="1658337" y="261759"/>
                  <a:pt x="1653171" y="256566"/>
                </a:cubicBezTo>
                <a:cubicBezTo>
                  <a:pt x="1653171" y="256566"/>
                  <a:pt x="1648005" y="251372"/>
                  <a:pt x="1653171" y="235792"/>
                </a:cubicBezTo>
                <a:cubicBezTo>
                  <a:pt x="1658337" y="220211"/>
                  <a:pt x="1673835" y="204631"/>
                  <a:pt x="1699666" y="194244"/>
                </a:cubicBezTo>
                <a:cubicBezTo>
                  <a:pt x="1719039" y="178664"/>
                  <a:pt x="1741318" y="166004"/>
                  <a:pt x="1764324" y="162840"/>
                </a:cubicBezTo>
                <a:close/>
                <a:moveTo>
                  <a:pt x="1963600" y="158683"/>
                </a:moveTo>
                <a:cubicBezTo>
                  <a:pt x="1994597" y="153527"/>
                  <a:pt x="2025594" y="174150"/>
                  <a:pt x="2051424" y="189617"/>
                </a:cubicBezTo>
                <a:cubicBezTo>
                  <a:pt x="2077255" y="205084"/>
                  <a:pt x="2092754" y="220552"/>
                  <a:pt x="2103086" y="236019"/>
                </a:cubicBezTo>
                <a:cubicBezTo>
                  <a:pt x="2108252" y="251486"/>
                  <a:pt x="2103086" y="256642"/>
                  <a:pt x="2097920" y="256642"/>
                </a:cubicBezTo>
                <a:cubicBezTo>
                  <a:pt x="2097920" y="261797"/>
                  <a:pt x="2087587" y="261797"/>
                  <a:pt x="2087587" y="261797"/>
                </a:cubicBezTo>
                <a:cubicBezTo>
                  <a:pt x="2046258" y="261797"/>
                  <a:pt x="2046258" y="261797"/>
                  <a:pt x="2046258" y="261797"/>
                </a:cubicBezTo>
                <a:cubicBezTo>
                  <a:pt x="2046258" y="261797"/>
                  <a:pt x="2020427" y="261797"/>
                  <a:pt x="2020427" y="246330"/>
                </a:cubicBezTo>
                <a:cubicBezTo>
                  <a:pt x="2020427" y="230863"/>
                  <a:pt x="2025594" y="189617"/>
                  <a:pt x="1979098" y="184461"/>
                </a:cubicBezTo>
                <a:cubicBezTo>
                  <a:pt x="1979098" y="184461"/>
                  <a:pt x="1958434" y="184461"/>
                  <a:pt x="1948101" y="199929"/>
                </a:cubicBezTo>
                <a:cubicBezTo>
                  <a:pt x="1942935" y="210240"/>
                  <a:pt x="1942935" y="225707"/>
                  <a:pt x="1953267" y="230863"/>
                </a:cubicBezTo>
                <a:cubicBezTo>
                  <a:pt x="1958434" y="236019"/>
                  <a:pt x="1968766" y="236019"/>
                  <a:pt x="1973932" y="230863"/>
                </a:cubicBezTo>
                <a:cubicBezTo>
                  <a:pt x="1979098" y="220552"/>
                  <a:pt x="1979098" y="215396"/>
                  <a:pt x="1989430" y="220552"/>
                </a:cubicBezTo>
                <a:cubicBezTo>
                  <a:pt x="1989430" y="220552"/>
                  <a:pt x="1994597" y="225707"/>
                  <a:pt x="1994597" y="230863"/>
                </a:cubicBezTo>
                <a:cubicBezTo>
                  <a:pt x="1989430" y="266953"/>
                  <a:pt x="1942935" y="266953"/>
                  <a:pt x="1927437" y="241174"/>
                </a:cubicBezTo>
                <a:cubicBezTo>
                  <a:pt x="1911938" y="205084"/>
                  <a:pt x="1927437" y="168994"/>
                  <a:pt x="1963600" y="158683"/>
                </a:cubicBezTo>
                <a:close/>
                <a:moveTo>
                  <a:pt x="691019" y="79708"/>
                </a:moveTo>
                <a:cubicBezTo>
                  <a:pt x="696830" y="79221"/>
                  <a:pt x="708454" y="80195"/>
                  <a:pt x="708454" y="95776"/>
                </a:cubicBezTo>
                <a:cubicBezTo>
                  <a:pt x="708454" y="111356"/>
                  <a:pt x="703288" y="152904"/>
                  <a:pt x="749784" y="158097"/>
                </a:cubicBezTo>
                <a:cubicBezTo>
                  <a:pt x="749784" y="158097"/>
                  <a:pt x="775614" y="158097"/>
                  <a:pt x="780781" y="137323"/>
                </a:cubicBezTo>
                <a:cubicBezTo>
                  <a:pt x="785947" y="132130"/>
                  <a:pt x="785947" y="116549"/>
                  <a:pt x="775614" y="106162"/>
                </a:cubicBezTo>
                <a:cubicBezTo>
                  <a:pt x="770448" y="100969"/>
                  <a:pt x="760116" y="106162"/>
                  <a:pt x="754950" y="111356"/>
                </a:cubicBezTo>
                <a:cubicBezTo>
                  <a:pt x="754950" y="116549"/>
                  <a:pt x="754950" y="126936"/>
                  <a:pt x="744617" y="121743"/>
                </a:cubicBezTo>
                <a:cubicBezTo>
                  <a:pt x="739451" y="121743"/>
                  <a:pt x="734285" y="116549"/>
                  <a:pt x="734285" y="111356"/>
                </a:cubicBezTo>
                <a:cubicBezTo>
                  <a:pt x="734285" y="90582"/>
                  <a:pt x="749784" y="80195"/>
                  <a:pt x="775614" y="80195"/>
                </a:cubicBezTo>
                <a:cubicBezTo>
                  <a:pt x="791113" y="80195"/>
                  <a:pt x="791113" y="90582"/>
                  <a:pt x="796279" y="100969"/>
                </a:cubicBezTo>
                <a:cubicBezTo>
                  <a:pt x="816944" y="137323"/>
                  <a:pt x="801445" y="168484"/>
                  <a:pt x="765282" y="173678"/>
                </a:cubicBezTo>
                <a:cubicBezTo>
                  <a:pt x="734285" y="184065"/>
                  <a:pt x="703288" y="168484"/>
                  <a:pt x="677457" y="152904"/>
                </a:cubicBezTo>
                <a:cubicBezTo>
                  <a:pt x="651627" y="137323"/>
                  <a:pt x="630962" y="121743"/>
                  <a:pt x="625796" y="100969"/>
                </a:cubicBezTo>
                <a:cubicBezTo>
                  <a:pt x="620630" y="90582"/>
                  <a:pt x="625796" y="85389"/>
                  <a:pt x="625796" y="80195"/>
                </a:cubicBezTo>
                <a:cubicBezTo>
                  <a:pt x="630962" y="80195"/>
                  <a:pt x="636128" y="80195"/>
                  <a:pt x="636128" y="80195"/>
                </a:cubicBezTo>
                <a:cubicBezTo>
                  <a:pt x="687790" y="80195"/>
                  <a:pt x="687790" y="80195"/>
                  <a:pt x="687790" y="80195"/>
                </a:cubicBezTo>
                <a:cubicBezTo>
                  <a:pt x="687790" y="80195"/>
                  <a:pt x="689081" y="79871"/>
                  <a:pt x="691019" y="79708"/>
                </a:cubicBezTo>
                <a:close/>
                <a:moveTo>
                  <a:pt x="837699" y="79364"/>
                </a:moveTo>
                <a:cubicBezTo>
                  <a:pt x="848142" y="79364"/>
                  <a:pt x="858586" y="79364"/>
                  <a:pt x="869029" y="79364"/>
                </a:cubicBezTo>
                <a:cubicBezTo>
                  <a:pt x="874251" y="79364"/>
                  <a:pt x="874251" y="94863"/>
                  <a:pt x="869029" y="100029"/>
                </a:cubicBezTo>
                <a:cubicBezTo>
                  <a:pt x="863808" y="110361"/>
                  <a:pt x="863808" y="131026"/>
                  <a:pt x="863808" y="131026"/>
                </a:cubicBezTo>
                <a:cubicBezTo>
                  <a:pt x="863808" y="151690"/>
                  <a:pt x="879473" y="182687"/>
                  <a:pt x="900360" y="198186"/>
                </a:cubicBezTo>
                <a:cubicBezTo>
                  <a:pt x="916026" y="203352"/>
                  <a:pt x="936913" y="208518"/>
                  <a:pt x="936913" y="218850"/>
                </a:cubicBezTo>
                <a:cubicBezTo>
                  <a:pt x="936913" y="229183"/>
                  <a:pt x="916026" y="239515"/>
                  <a:pt x="905582" y="239515"/>
                </a:cubicBezTo>
                <a:cubicBezTo>
                  <a:pt x="889917" y="239515"/>
                  <a:pt x="879473" y="249847"/>
                  <a:pt x="879473" y="249847"/>
                </a:cubicBezTo>
                <a:cubicBezTo>
                  <a:pt x="863808" y="275678"/>
                  <a:pt x="837699" y="275678"/>
                  <a:pt x="816811" y="249847"/>
                </a:cubicBezTo>
                <a:cubicBezTo>
                  <a:pt x="816811" y="249847"/>
                  <a:pt x="811589" y="239515"/>
                  <a:pt x="795924" y="239515"/>
                </a:cubicBezTo>
                <a:cubicBezTo>
                  <a:pt x="785480" y="239515"/>
                  <a:pt x="764593" y="234349"/>
                  <a:pt x="764593" y="218850"/>
                </a:cubicBezTo>
                <a:cubicBezTo>
                  <a:pt x="764593" y="208518"/>
                  <a:pt x="785480" y="203352"/>
                  <a:pt x="801146" y="198186"/>
                </a:cubicBezTo>
                <a:cubicBezTo>
                  <a:pt x="806368" y="193020"/>
                  <a:pt x="816811" y="182687"/>
                  <a:pt x="827255" y="167189"/>
                </a:cubicBezTo>
                <a:cubicBezTo>
                  <a:pt x="832477" y="156856"/>
                  <a:pt x="837699" y="146524"/>
                  <a:pt x="837699" y="131026"/>
                </a:cubicBezTo>
                <a:cubicBezTo>
                  <a:pt x="837699" y="131026"/>
                  <a:pt x="842920" y="110361"/>
                  <a:pt x="837699" y="100029"/>
                </a:cubicBezTo>
                <a:cubicBezTo>
                  <a:pt x="832477" y="94863"/>
                  <a:pt x="827255" y="79364"/>
                  <a:pt x="837699" y="79364"/>
                </a:cubicBezTo>
                <a:close/>
                <a:moveTo>
                  <a:pt x="946330" y="79178"/>
                </a:moveTo>
                <a:cubicBezTo>
                  <a:pt x="951856" y="79984"/>
                  <a:pt x="957383" y="82240"/>
                  <a:pt x="962584" y="86106"/>
                </a:cubicBezTo>
                <a:cubicBezTo>
                  <a:pt x="967786" y="91262"/>
                  <a:pt x="972987" y="101573"/>
                  <a:pt x="972987" y="111885"/>
                </a:cubicBezTo>
                <a:cubicBezTo>
                  <a:pt x="972987" y="117041"/>
                  <a:pt x="967786" y="122196"/>
                  <a:pt x="962584" y="122196"/>
                </a:cubicBezTo>
                <a:cubicBezTo>
                  <a:pt x="952181" y="127352"/>
                  <a:pt x="952181" y="117041"/>
                  <a:pt x="952181" y="111885"/>
                </a:cubicBezTo>
                <a:cubicBezTo>
                  <a:pt x="946980" y="106729"/>
                  <a:pt x="936577" y="101573"/>
                  <a:pt x="926174" y="106729"/>
                </a:cubicBezTo>
                <a:cubicBezTo>
                  <a:pt x="920973" y="117041"/>
                  <a:pt x="920973" y="132508"/>
                  <a:pt x="926174" y="137664"/>
                </a:cubicBezTo>
                <a:cubicBezTo>
                  <a:pt x="931376" y="158286"/>
                  <a:pt x="957383" y="158286"/>
                  <a:pt x="957383" y="158286"/>
                </a:cubicBezTo>
                <a:cubicBezTo>
                  <a:pt x="1004196" y="153131"/>
                  <a:pt x="998995" y="111885"/>
                  <a:pt x="998995" y="96418"/>
                </a:cubicBezTo>
                <a:cubicBezTo>
                  <a:pt x="998995" y="75795"/>
                  <a:pt x="1019801" y="80951"/>
                  <a:pt x="1019801" y="80951"/>
                </a:cubicBezTo>
                <a:cubicBezTo>
                  <a:pt x="1019801" y="80951"/>
                  <a:pt x="1019801" y="80951"/>
                  <a:pt x="1066614" y="80951"/>
                </a:cubicBezTo>
                <a:cubicBezTo>
                  <a:pt x="1066614" y="80951"/>
                  <a:pt x="1077017" y="80951"/>
                  <a:pt x="1077017" y="80951"/>
                </a:cubicBezTo>
                <a:cubicBezTo>
                  <a:pt x="1082219" y="86106"/>
                  <a:pt x="1087420" y="91262"/>
                  <a:pt x="1082219" y="101573"/>
                </a:cubicBezTo>
                <a:cubicBezTo>
                  <a:pt x="1071816" y="122196"/>
                  <a:pt x="1051010" y="137664"/>
                  <a:pt x="1030204" y="153131"/>
                </a:cubicBezTo>
                <a:cubicBezTo>
                  <a:pt x="1004196" y="168598"/>
                  <a:pt x="972987" y="184065"/>
                  <a:pt x="941778" y="178909"/>
                </a:cubicBezTo>
                <a:cubicBezTo>
                  <a:pt x="905368" y="168598"/>
                  <a:pt x="884562" y="137664"/>
                  <a:pt x="905368" y="106729"/>
                </a:cubicBezTo>
                <a:cubicBezTo>
                  <a:pt x="913170" y="87395"/>
                  <a:pt x="929750" y="76762"/>
                  <a:pt x="946330" y="79178"/>
                </a:cubicBezTo>
                <a:close/>
                <a:moveTo>
                  <a:pt x="1193212" y="77097"/>
                </a:moveTo>
                <a:cubicBezTo>
                  <a:pt x="1203656" y="77097"/>
                  <a:pt x="1214099" y="83555"/>
                  <a:pt x="1221932" y="96470"/>
                </a:cubicBezTo>
                <a:cubicBezTo>
                  <a:pt x="1221932" y="96470"/>
                  <a:pt x="1232376" y="101636"/>
                  <a:pt x="1248041" y="106802"/>
                </a:cubicBezTo>
                <a:cubicBezTo>
                  <a:pt x="1258485" y="106802"/>
                  <a:pt x="1279372" y="111968"/>
                  <a:pt x="1279372" y="127467"/>
                </a:cubicBezTo>
                <a:cubicBezTo>
                  <a:pt x="1279372" y="137799"/>
                  <a:pt x="1253263" y="142965"/>
                  <a:pt x="1242819" y="148131"/>
                </a:cubicBezTo>
                <a:cubicBezTo>
                  <a:pt x="1221932" y="158464"/>
                  <a:pt x="1206267" y="194627"/>
                  <a:pt x="1206267" y="215292"/>
                </a:cubicBezTo>
                <a:cubicBezTo>
                  <a:pt x="1206267" y="215292"/>
                  <a:pt x="1206267" y="230790"/>
                  <a:pt x="1211488" y="241122"/>
                </a:cubicBezTo>
                <a:cubicBezTo>
                  <a:pt x="1216710" y="251455"/>
                  <a:pt x="1216710" y="266953"/>
                  <a:pt x="1206267" y="266953"/>
                </a:cubicBezTo>
                <a:cubicBezTo>
                  <a:pt x="1201045" y="266953"/>
                  <a:pt x="1190601" y="266953"/>
                  <a:pt x="1180158" y="266953"/>
                </a:cubicBezTo>
                <a:cubicBezTo>
                  <a:pt x="1169714" y="266953"/>
                  <a:pt x="1174936" y="251455"/>
                  <a:pt x="1180158" y="241122"/>
                </a:cubicBezTo>
                <a:cubicBezTo>
                  <a:pt x="1185379" y="230790"/>
                  <a:pt x="1185379" y="215292"/>
                  <a:pt x="1185379" y="215292"/>
                </a:cubicBezTo>
                <a:cubicBezTo>
                  <a:pt x="1180158" y="199793"/>
                  <a:pt x="1174936" y="184295"/>
                  <a:pt x="1169714" y="173962"/>
                </a:cubicBezTo>
                <a:cubicBezTo>
                  <a:pt x="1159270" y="163630"/>
                  <a:pt x="1148827" y="153298"/>
                  <a:pt x="1143605" y="148131"/>
                </a:cubicBezTo>
                <a:cubicBezTo>
                  <a:pt x="1133161" y="142965"/>
                  <a:pt x="1112274" y="137799"/>
                  <a:pt x="1107052" y="122301"/>
                </a:cubicBezTo>
                <a:cubicBezTo>
                  <a:pt x="1107052" y="111968"/>
                  <a:pt x="1127939" y="106802"/>
                  <a:pt x="1143605" y="106802"/>
                </a:cubicBezTo>
                <a:cubicBezTo>
                  <a:pt x="1154048" y="101636"/>
                  <a:pt x="1164492" y="96470"/>
                  <a:pt x="1164492" y="96470"/>
                </a:cubicBezTo>
                <a:cubicBezTo>
                  <a:pt x="1172325" y="83555"/>
                  <a:pt x="1182769" y="77097"/>
                  <a:pt x="1193212" y="77097"/>
                </a:cubicBezTo>
                <a:close/>
                <a:moveTo>
                  <a:pt x="515929" y="77097"/>
                </a:moveTo>
                <a:cubicBezTo>
                  <a:pt x="526290" y="77097"/>
                  <a:pt x="536651" y="83555"/>
                  <a:pt x="547012" y="96470"/>
                </a:cubicBezTo>
                <a:cubicBezTo>
                  <a:pt x="547012" y="96470"/>
                  <a:pt x="552193" y="106802"/>
                  <a:pt x="567734" y="106802"/>
                </a:cubicBezTo>
                <a:cubicBezTo>
                  <a:pt x="578095" y="106802"/>
                  <a:pt x="598817" y="111968"/>
                  <a:pt x="598817" y="127467"/>
                </a:cubicBezTo>
                <a:cubicBezTo>
                  <a:pt x="598817" y="137799"/>
                  <a:pt x="572915" y="142965"/>
                  <a:pt x="562554" y="148131"/>
                </a:cubicBezTo>
                <a:cubicBezTo>
                  <a:pt x="557373" y="153298"/>
                  <a:pt x="541832" y="158464"/>
                  <a:pt x="536651" y="173962"/>
                </a:cubicBezTo>
                <a:cubicBezTo>
                  <a:pt x="526290" y="184295"/>
                  <a:pt x="531471" y="199793"/>
                  <a:pt x="526290" y="215292"/>
                </a:cubicBezTo>
                <a:cubicBezTo>
                  <a:pt x="526290" y="215292"/>
                  <a:pt x="526290" y="230790"/>
                  <a:pt x="531471" y="241122"/>
                </a:cubicBezTo>
                <a:cubicBezTo>
                  <a:pt x="536651" y="251455"/>
                  <a:pt x="541832" y="266953"/>
                  <a:pt x="531471" y="266953"/>
                </a:cubicBezTo>
                <a:cubicBezTo>
                  <a:pt x="526290" y="266953"/>
                  <a:pt x="510749" y="266953"/>
                  <a:pt x="505568" y="266953"/>
                </a:cubicBezTo>
                <a:cubicBezTo>
                  <a:pt x="495207" y="266953"/>
                  <a:pt x="500388" y="251455"/>
                  <a:pt x="505568" y="241122"/>
                </a:cubicBezTo>
                <a:cubicBezTo>
                  <a:pt x="510749" y="230790"/>
                  <a:pt x="510749" y="215292"/>
                  <a:pt x="510749" y="215292"/>
                </a:cubicBezTo>
                <a:cubicBezTo>
                  <a:pt x="505568" y="194627"/>
                  <a:pt x="484846" y="158464"/>
                  <a:pt x="469305" y="148131"/>
                </a:cubicBezTo>
                <a:cubicBezTo>
                  <a:pt x="453763" y="142965"/>
                  <a:pt x="433041" y="137799"/>
                  <a:pt x="433041" y="122301"/>
                </a:cubicBezTo>
                <a:cubicBezTo>
                  <a:pt x="433041" y="111968"/>
                  <a:pt x="453763" y="106802"/>
                  <a:pt x="464124" y="106802"/>
                </a:cubicBezTo>
                <a:cubicBezTo>
                  <a:pt x="479666" y="101636"/>
                  <a:pt x="484846" y="96470"/>
                  <a:pt x="484846" y="96470"/>
                </a:cubicBezTo>
                <a:cubicBezTo>
                  <a:pt x="495207" y="83555"/>
                  <a:pt x="505568" y="77097"/>
                  <a:pt x="515929" y="77097"/>
                </a:cubicBezTo>
                <a:close/>
                <a:moveTo>
                  <a:pt x="149005" y="75001"/>
                </a:moveTo>
                <a:cubicBezTo>
                  <a:pt x="164568" y="75001"/>
                  <a:pt x="174944" y="75001"/>
                  <a:pt x="164568" y="100940"/>
                </a:cubicBezTo>
                <a:cubicBezTo>
                  <a:pt x="159380" y="106128"/>
                  <a:pt x="164568" y="106128"/>
                  <a:pt x="164568" y="111316"/>
                </a:cubicBezTo>
                <a:cubicBezTo>
                  <a:pt x="164568" y="132068"/>
                  <a:pt x="185320" y="158007"/>
                  <a:pt x="200883" y="168383"/>
                </a:cubicBezTo>
                <a:cubicBezTo>
                  <a:pt x="226822" y="189134"/>
                  <a:pt x="263138" y="183946"/>
                  <a:pt x="273513" y="189134"/>
                </a:cubicBezTo>
                <a:cubicBezTo>
                  <a:pt x="289077" y="194322"/>
                  <a:pt x="278701" y="204698"/>
                  <a:pt x="273513" y="209886"/>
                </a:cubicBezTo>
                <a:cubicBezTo>
                  <a:pt x="263138" y="215073"/>
                  <a:pt x="263138" y="215073"/>
                  <a:pt x="257950" y="225449"/>
                </a:cubicBezTo>
                <a:cubicBezTo>
                  <a:pt x="252762" y="241013"/>
                  <a:pt x="247574" y="246201"/>
                  <a:pt x="232010" y="251389"/>
                </a:cubicBezTo>
                <a:cubicBezTo>
                  <a:pt x="216447" y="251389"/>
                  <a:pt x="216447" y="266952"/>
                  <a:pt x="200883" y="261764"/>
                </a:cubicBezTo>
                <a:cubicBezTo>
                  <a:pt x="195695" y="261764"/>
                  <a:pt x="190507" y="251389"/>
                  <a:pt x="195695" y="235825"/>
                </a:cubicBezTo>
                <a:cubicBezTo>
                  <a:pt x="195695" y="215073"/>
                  <a:pt x="195695" y="199510"/>
                  <a:pt x="174944" y="178758"/>
                </a:cubicBezTo>
                <a:cubicBezTo>
                  <a:pt x="159380" y="158007"/>
                  <a:pt x="154192" y="147631"/>
                  <a:pt x="128253" y="142443"/>
                </a:cubicBezTo>
                <a:cubicBezTo>
                  <a:pt x="117877" y="137256"/>
                  <a:pt x="107502" y="142443"/>
                  <a:pt x="102314" y="142443"/>
                </a:cubicBezTo>
                <a:cubicBezTo>
                  <a:pt x="97126" y="137256"/>
                  <a:pt x="102314" y="121692"/>
                  <a:pt x="107502" y="106128"/>
                </a:cubicBezTo>
                <a:cubicBezTo>
                  <a:pt x="117877" y="85377"/>
                  <a:pt x="128253" y="80189"/>
                  <a:pt x="149005" y="75001"/>
                </a:cubicBezTo>
                <a:close/>
                <a:moveTo>
                  <a:pt x="1439132" y="72616"/>
                </a:moveTo>
                <a:cubicBezTo>
                  <a:pt x="1454146" y="69938"/>
                  <a:pt x="1467707" y="79676"/>
                  <a:pt x="1475456" y="95256"/>
                </a:cubicBezTo>
                <a:cubicBezTo>
                  <a:pt x="1490955" y="126417"/>
                  <a:pt x="1475456" y="162772"/>
                  <a:pt x="1439293" y="167965"/>
                </a:cubicBezTo>
                <a:cubicBezTo>
                  <a:pt x="1408296" y="173159"/>
                  <a:pt x="1372133" y="157578"/>
                  <a:pt x="1346302" y="141998"/>
                </a:cubicBezTo>
                <a:cubicBezTo>
                  <a:pt x="1325638" y="126417"/>
                  <a:pt x="1310139" y="110837"/>
                  <a:pt x="1299807" y="95256"/>
                </a:cubicBezTo>
                <a:cubicBezTo>
                  <a:pt x="1294641" y="84870"/>
                  <a:pt x="1299807" y="79676"/>
                  <a:pt x="1304973" y="74483"/>
                </a:cubicBezTo>
                <a:cubicBezTo>
                  <a:pt x="1304973" y="74483"/>
                  <a:pt x="1315305" y="74483"/>
                  <a:pt x="1315305" y="74483"/>
                </a:cubicBezTo>
                <a:cubicBezTo>
                  <a:pt x="1361801" y="74483"/>
                  <a:pt x="1361801" y="74483"/>
                  <a:pt x="1361801" y="74483"/>
                </a:cubicBezTo>
                <a:cubicBezTo>
                  <a:pt x="1361801" y="74483"/>
                  <a:pt x="1382465" y="69289"/>
                  <a:pt x="1382465" y="84870"/>
                </a:cubicBezTo>
                <a:cubicBezTo>
                  <a:pt x="1382465" y="100450"/>
                  <a:pt x="1377299" y="147191"/>
                  <a:pt x="1423795" y="147191"/>
                </a:cubicBezTo>
                <a:cubicBezTo>
                  <a:pt x="1423795" y="147191"/>
                  <a:pt x="1449625" y="152385"/>
                  <a:pt x="1454792" y="131611"/>
                </a:cubicBezTo>
                <a:cubicBezTo>
                  <a:pt x="1459958" y="121224"/>
                  <a:pt x="1459958" y="105643"/>
                  <a:pt x="1454792" y="100450"/>
                </a:cubicBezTo>
                <a:cubicBezTo>
                  <a:pt x="1444459" y="95256"/>
                  <a:pt x="1434127" y="100450"/>
                  <a:pt x="1434127" y="105643"/>
                </a:cubicBezTo>
                <a:cubicBezTo>
                  <a:pt x="1428961" y="110837"/>
                  <a:pt x="1428961" y="116030"/>
                  <a:pt x="1418628" y="116030"/>
                </a:cubicBezTo>
                <a:cubicBezTo>
                  <a:pt x="1413462" y="110837"/>
                  <a:pt x="1413462" y="110837"/>
                  <a:pt x="1408296" y="100450"/>
                </a:cubicBezTo>
                <a:cubicBezTo>
                  <a:pt x="1413462" y="95256"/>
                  <a:pt x="1413462" y="84870"/>
                  <a:pt x="1423795" y="79676"/>
                </a:cubicBezTo>
                <a:cubicBezTo>
                  <a:pt x="1428961" y="75781"/>
                  <a:pt x="1434127" y="73509"/>
                  <a:pt x="1439132" y="72616"/>
                </a:cubicBezTo>
                <a:close/>
                <a:moveTo>
                  <a:pt x="1616854" y="72473"/>
                </a:moveTo>
                <a:cubicBezTo>
                  <a:pt x="1631100" y="73118"/>
                  <a:pt x="1644051" y="82140"/>
                  <a:pt x="1646642" y="100185"/>
                </a:cubicBezTo>
                <a:cubicBezTo>
                  <a:pt x="1646642" y="110497"/>
                  <a:pt x="1641461" y="110497"/>
                  <a:pt x="1636281" y="115652"/>
                </a:cubicBezTo>
                <a:cubicBezTo>
                  <a:pt x="1625920" y="115652"/>
                  <a:pt x="1625920" y="110497"/>
                  <a:pt x="1625920" y="105341"/>
                </a:cubicBezTo>
                <a:cubicBezTo>
                  <a:pt x="1620739" y="100185"/>
                  <a:pt x="1610378" y="95029"/>
                  <a:pt x="1605198" y="100185"/>
                </a:cubicBezTo>
                <a:cubicBezTo>
                  <a:pt x="1594837" y="105341"/>
                  <a:pt x="1594837" y="125964"/>
                  <a:pt x="1600017" y="136275"/>
                </a:cubicBezTo>
                <a:cubicBezTo>
                  <a:pt x="1605198" y="151742"/>
                  <a:pt x="1631100" y="151742"/>
                  <a:pt x="1631100" y="151742"/>
                </a:cubicBezTo>
                <a:cubicBezTo>
                  <a:pt x="1677725" y="146587"/>
                  <a:pt x="1677725" y="100185"/>
                  <a:pt x="1672544" y="84718"/>
                </a:cubicBezTo>
                <a:cubicBezTo>
                  <a:pt x="1672544" y="69251"/>
                  <a:pt x="1698447" y="74407"/>
                  <a:pt x="1698447" y="74407"/>
                </a:cubicBezTo>
                <a:cubicBezTo>
                  <a:pt x="1698447" y="74407"/>
                  <a:pt x="1698447" y="74407"/>
                  <a:pt x="1745071" y="74407"/>
                </a:cubicBezTo>
                <a:cubicBezTo>
                  <a:pt x="1745071" y="74407"/>
                  <a:pt x="1750252" y="74407"/>
                  <a:pt x="1755432" y="74407"/>
                </a:cubicBezTo>
                <a:cubicBezTo>
                  <a:pt x="1760613" y="79562"/>
                  <a:pt x="1765793" y="84718"/>
                  <a:pt x="1760613" y="95029"/>
                </a:cubicBezTo>
                <a:cubicBezTo>
                  <a:pt x="1750252" y="110497"/>
                  <a:pt x="1729530" y="131120"/>
                  <a:pt x="1708808" y="141431"/>
                </a:cubicBezTo>
                <a:cubicBezTo>
                  <a:pt x="1682905" y="162054"/>
                  <a:pt x="1646642" y="177521"/>
                  <a:pt x="1615559" y="172365"/>
                </a:cubicBezTo>
                <a:cubicBezTo>
                  <a:pt x="1579295" y="167210"/>
                  <a:pt x="1558573" y="125964"/>
                  <a:pt x="1579295" y="95029"/>
                </a:cubicBezTo>
                <a:cubicBezTo>
                  <a:pt x="1587066" y="79562"/>
                  <a:pt x="1602607" y="71829"/>
                  <a:pt x="1616854" y="72473"/>
                </a:cubicBezTo>
                <a:close/>
                <a:moveTo>
                  <a:pt x="2243792" y="71926"/>
                </a:moveTo>
                <a:cubicBezTo>
                  <a:pt x="2250895" y="71926"/>
                  <a:pt x="2258644" y="73212"/>
                  <a:pt x="2263811" y="75785"/>
                </a:cubicBezTo>
                <a:cubicBezTo>
                  <a:pt x="2289641" y="86076"/>
                  <a:pt x="2305140" y="106658"/>
                  <a:pt x="2310306" y="127240"/>
                </a:cubicBezTo>
                <a:cubicBezTo>
                  <a:pt x="2315472" y="137531"/>
                  <a:pt x="2310306" y="147822"/>
                  <a:pt x="2284475" y="142677"/>
                </a:cubicBezTo>
                <a:cubicBezTo>
                  <a:pt x="2279309" y="137531"/>
                  <a:pt x="2274143" y="137531"/>
                  <a:pt x="2268977" y="137531"/>
                </a:cubicBezTo>
                <a:cubicBezTo>
                  <a:pt x="2248312" y="142677"/>
                  <a:pt x="2227648" y="163259"/>
                  <a:pt x="2217315" y="178695"/>
                </a:cubicBezTo>
                <a:cubicBezTo>
                  <a:pt x="2206983" y="209569"/>
                  <a:pt x="2206983" y="245587"/>
                  <a:pt x="2206983" y="255879"/>
                </a:cubicBezTo>
                <a:cubicBezTo>
                  <a:pt x="2206983" y="271315"/>
                  <a:pt x="2191484" y="266170"/>
                  <a:pt x="2186318" y="261024"/>
                </a:cubicBezTo>
                <a:cubicBezTo>
                  <a:pt x="2181152" y="255879"/>
                  <a:pt x="2181152" y="250733"/>
                  <a:pt x="2165654" y="245587"/>
                </a:cubicBezTo>
                <a:cubicBezTo>
                  <a:pt x="2150155" y="245587"/>
                  <a:pt x="2144989" y="240442"/>
                  <a:pt x="2139823" y="225005"/>
                </a:cubicBezTo>
                <a:cubicBezTo>
                  <a:pt x="2139823" y="225005"/>
                  <a:pt x="2134657" y="214714"/>
                  <a:pt x="2129490" y="214714"/>
                </a:cubicBezTo>
                <a:cubicBezTo>
                  <a:pt x="2124324" y="209569"/>
                  <a:pt x="2119158" y="204423"/>
                  <a:pt x="2119158" y="194132"/>
                </a:cubicBezTo>
                <a:cubicBezTo>
                  <a:pt x="2119158" y="183841"/>
                  <a:pt x="2129490" y="183841"/>
                  <a:pt x="2144989" y="183841"/>
                </a:cubicBezTo>
                <a:cubicBezTo>
                  <a:pt x="2160487" y="183841"/>
                  <a:pt x="2191484" y="178695"/>
                  <a:pt x="2206983" y="163259"/>
                </a:cubicBezTo>
                <a:cubicBezTo>
                  <a:pt x="2222481" y="142677"/>
                  <a:pt x="2237980" y="132386"/>
                  <a:pt x="2237980" y="106658"/>
                </a:cubicBezTo>
                <a:cubicBezTo>
                  <a:pt x="2237980" y="96367"/>
                  <a:pt x="2227648" y="86076"/>
                  <a:pt x="2227648" y="75785"/>
                </a:cubicBezTo>
                <a:cubicBezTo>
                  <a:pt x="2230231" y="73212"/>
                  <a:pt x="2236688" y="71926"/>
                  <a:pt x="2243792" y="71926"/>
                </a:cubicBezTo>
                <a:close/>
                <a:moveTo>
                  <a:pt x="1512172" y="70640"/>
                </a:moveTo>
                <a:cubicBezTo>
                  <a:pt x="1522484" y="70640"/>
                  <a:pt x="1532795" y="70640"/>
                  <a:pt x="1543106" y="70640"/>
                </a:cubicBezTo>
                <a:cubicBezTo>
                  <a:pt x="1548262" y="75785"/>
                  <a:pt x="1548262" y="86076"/>
                  <a:pt x="1543106" y="96367"/>
                </a:cubicBezTo>
                <a:cubicBezTo>
                  <a:pt x="1537951" y="106658"/>
                  <a:pt x="1537951" y="122095"/>
                  <a:pt x="1537951" y="122095"/>
                </a:cubicBezTo>
                <a:cubicBezTo>
                  <a:pt x="1537951" y="147823"/>
                  <a:pt x="1558574" y="178696"/>
                  <a:pt x="1579197" y="188987"/>
                </a:cubicBezTo>
                <a:cubicBezTo>
                  <a:pt x="1589508" y="199278"/>
                  <a:pt x="1610131" y="199278"/>
                  <a:pt x="1610131" y="214715"/>
                </a:cubicBezTo>
                <a:cubicBezTo>
                  <a:pt x="1615287" y="225006"/>
                  <a:pt x="1599819" y="235297"/>
                  <a:pt x="1584352" y="235297"/>
                </a:cubicBezTo>
                <a:cubicBezTo>
                  <a:pt x="1568885" y="235297"/>
                  <a:pt x="1553418" y="245588"/>
                  <a:pt x="1553418" y="245588"/>
                </a:cubicBezTo>
                <a:cubicBezTo>
                  <a:pt x="1537951" y="271316"/>
                  <a:pt x="1517328" y="271316"/>
                  <a:pt x="1496705" y="245588"/>
                </a:cubicBezTo>
                <a:cubicBezTo>
                  <a:pt x="1496705" y="245588"/>
                  <a:pt x="1491549" y="235297"/>
                  <a:pt x="1476082" y="235297"/>
                </a:cubicBezTo>
                <a:cubicBezTo>
                  <a:pt x="1465771" y="235297"/>
                  <a:pt x="1445148" y="225006"/>
                  <a:pt x="1445148" y="214715"/>
                </a:cubicBezTo>
                <a:cubicBezTo>
                  <a:pt x="1445148" y="204424"/>
                  <a:pt x="1465771" y="199278"/>
                  <a:pt x="1476082" y="188987"/>
                </a:cubicBezTo>
                <a:cubicBezTo>
                  <a:pt x="1496705" y="183841"/>
                  <a:pt x="1512172" y="142677"/>
                  <a:pt x="1517328" y="122095"/>
                </a:cubicBezTo>
                <a:cubicBezTo>
                  <a:pt x="1517328" y="122095"/>
                  <a:pt x="1517328" y="106658"/>
                  <a:pt x="1512172" y="96367"/>
                </a:cubicBezTo>
                <a:cubicBezTo>
                  <a:pt x="1507016" y="86076"/>
                  <a:pt x="1501861" y="75785"/>
                  <a:pt x="1512172" y="70640"/>
                </a:cubicBezTo>
                <a:close/>
                <a:moveTo>
                  <a:pt x="1876394" y="70553"/>
                </a:moveTo>
                <a:cubicBezTo>
                  <a:pt x="1887350" y="70553"/>
                  <a:pt x="1897661" y="77011"/>
                  <a:pt x="1905395" y="89926"/>
                </a:cubicBezTo>
                <a:cubicBezTo>
                  <a:pt x="1905395" y="89926"/>
                  <a:pt x="1915706" y="95093"/>
                  <a:pt x="1926018" y="100259"/>
                </a:cubicBezTo>
                <a:cubicBezTo>
                  <a:pt x="1941485" y="100259"/>
                  <a:pt x="1962108" y="105425"/>
                  <a:pt x="1962108" y="120923"/>
                </a:cubicBezTo>
                <a:cubicBezTo>
                  <a:pt x="1962108" y="131256"/>
                  <a:pt x="1936329" y="136422"/>
                  <a:pt x="1926018" y="141588"/>
                </a:cubicBezTo>
                <a:cubicBezTo>
                  <a:pt x="1905395" y="157086"/>
                  <a:pt x="1889927" y="182917"/>
                  <a:pt x="1889927" y="208748"/>
                </a:cubicBezTo>
                <a:cubicBezTo>
                  <a:pt x="1889927" y="208748"/>
                  <a:pt x="1884772" y="224247"/>
                  <a:pt x="1889927" y="234579"/>
                </a:cubicBezTo>
                <a:cubicBezTo>
                  <a:pt x="1895083" y="244911"/>
                  <a:pt x="1900239" y="260410"/>
                  <a:pt x="1889927" y="260410"/>
                </a:cubicBezTo>
                <a:cubicBezTo>
                  <a:pt x="1879616" y="260410"/>
                  <a:pt x="1869305" y="260410"/>
                  <a:pt x="1858993" y="260410"/>
                </a:cubicBezTo>
                <a:cubicBezTo>
                  <a:pt x="1853837" y="260410"/>
                  <a:pt x="1853837" y="244911"/>
                  <a:pt x="1858993" y="234579"/>
                </a:cubicBezTo>
                <a:cubicBezTo>
                  <a:pt x="1864149" y="224247"/>
                  <a:pt x="1864149" y="208748"/>
                  <a:pt x="1864149" y="208748"/>
                </a:cubicBezTo>
                <a:cubicBezTo>
                  <a:pt x="1858993" y="193250"/>
                  <a:pt x="1858993" y="177751"/>
                  <a:pt x="1853837" y="167419"/>
                </a:cubicBezTo>
                <a:cubicBezTo>
                  <a:pt x="1843526" y="157086"/>
                  <a:pt x="1833214" y="146754"/>
                  <a:pt x="1828059" y="141588"/>
                </a:cubicBezTo>
                <a:cubicBezTo>
                  <a:pt x="1812592" y="136422"/>
                  <a:pt x="1791969" y="131256"/>
                  <a:pt x="1791969" y="115757"/>
                </a:cubicBezTo>
                <a:cubicBezTo>
                  <a:pt x="1791969" y="105425"/>
                  <a:pt x="1812592" y="100259"/>
                  <a:pt x="1822903" y="100259"/>
                </a:cubicBezTo>
                <a:cubicBezTo>
                  <a:pt x="1838370" y="95093"/>
                  <a:pt x="1843526" y="89926"/>
                  <a:pt x="1843526" y="89926"/>
                </a:cubicBezTo>
                <a:cubicBezTo>
                  <a:pt x="1853837" y="77011"/>
                  <a:pt x="1865438" y="70553"/>
                  <a:pt x="1876394" y="70553"/>
                </a:cubicBezTo>
                <a:close/>
                <a:moveTo>
                  <a:pt x="308557" y="69261"/>
                </a:moveTo>
                <a:cubicBezTo>
                  <a:pt x="308557" y="69261"/>
                  <a:pt x="308557" y="69261"/>
                  <a:pt x="391343" y="69261"/>
                </a:cubicBezTo>
                <a:cubicBezTo>
                  <a:pt x="391343" y="69261"/>
                  <a:pt x="396518" y="69261"/>
                  <a:pt x="401692" y="74427"/>
                </a:cubicBezTo>
                <a:cubicBezTo>
                  <a:pt x="406866" y="74427"/>
                  <a:pt x="406866" y="89926"/>
                  <a:pt x="401692" y="100258"/>
                </a:cubicBezTo>
                <a:cubicBezTo>
                  <a:pt x="375821" y="136421"/>
                  <a:pt x="298208" y="162252"/>
                  <a:pt x="241293" y="157086"/>
                </a:cubicBezTo>
                <a:cubicBezTo>
                  <a:pt x="199899" y="146754"/>
                  <a:pt x="184377" y="115757"/>
                  <a:pt x="199899" y="89926"/>
                </a:cubicBezTo>
                <a:cubicBezTo>
                  <a:pt x="215422" y="64095"/>
                  <a:pt x="246467" y="69261"/>
                  <a:pt x="246467" y="95092"/>
                </a:cubicBezTo>
                <a:cubicBezTo>
                  <a:pt x="246467" y="100258"/>
                  <a:pt x="241293" y="110591"/>
                  <a:pt x="230944" y="105424"/>
                </a:cubicBezTo>
                <a:cubicBezTo>
                  <a:pt x="199899" y="89926"/>
                  <a:pt x="210248" y="157086"/>
                  <a:pt x="267163" y="131255"/>
                </a:cubicBezTo>
                <a:cubicBezTo>
                  <a:pt x="293034" y="115757"/>
                  <a:pt x="272338" y="95092"/>
                  <a:pt x="272338" y="84760"/>
                </a:cubicBezTo>
                <a:cubicBezTo>
                  <a:pt x="277512" y="69261"/>
                  <a:pt x="308557" y="69261"/>
                  <a:pt x="308557" y="69261"/>
                </a:cubicBezTo>
                <a:close/>
                <a:moveTo>
                  <a:pt x="2162585" y="68703"/>
                </a:moveTo>
                <a:cubicBezTo>
                  <a:pt x="2172896" y="67421"/>
                  <a:pt x="2185785" y="72547"/>
                  <a:pt x="2196097" y="85362"/>
                </a:cubicBezTo>
                <a:cubicBezTo>
                  <a:pt x="2201253" y="100740"/>
                  <a:pt x="2206408" y="110992"/>
                  <a:pt x="2196097" y="126369"/>
                </a:cubicBezTo>
                <a:cubicBezTo>
                  <a:pt x="2180630" y="151999"/>
                  <a:pt x="2149695" y="162251"/>
                  <a:pt x="2108450" y="157125"/>
                </a:cubicBezTo>
                <a:cubicBezTo>
                  <a:pt x="2062048" y="151999"/>
                  <a:pt x="2010491" y="126369"/>
                  <a:pt x="1989869" y="95614"/>
                </a:cubicBezTo>
                <a:cubicBezTo>
                  <a:pt x="1984713" y="85362"/>
                  <a:pt x="1979557" y="75110"/>
                  <a:pt x="1984713" y="69984"/>
                </a:cubicBezTo>
                <a:cubicBezTo>
                  <a:pt x="1989869" y="69984"/>
                  <a:pt x="2000180" y="69984"/>
                  <a:pt x="2000180" y="69984"/>
                </a:cubicBezTo>
                <a:cubicBezTo>
                  <a:pt x="2077516" y="69984"/>
                  <a:pt x="2077516" y="69984"/>
                  <a:pt x="2077516" y="69984"/>
                </a:cubicBezTo>
                <a:cubicBezTo>
                  <a:pt x="2087827" y="69984"/>
                  <a:pt x="2113605" y="69984"/>
                  <a:pt x="2113605" y="85362"/>
                </a:cubicBezTo>
                <a:cubicBezTo>
                  <a:pt x="2108450" y="95614"/>
                  <a:pt x="2108450" y="121244"/>
                  <a:pt x="2123917" y="131495"/>
                </a:cubicBezTo>
                <a:cubicBezTo>
                  <a:pt x="2185785" y="157125"/>
                  <a:pt x="2201253" y="90488"/>
                  <a:pt x="2165162" y="100740"/>
                </a:cubicBezTo>
                <a:cubicBezTo>
                  <a:pt x="2154851" y="105866"/>
                  <a:pt x="2144540" y="100740"/>
                  <a:pt x="2144540" y="90488"/>
                </a:cubicBezTo>
                <a:cubicBezTo>
                  <a:pt x="2144540" y="77673"/>
                  <a:pt x="2152273" y="69984"/>
                  <a:pt x="2162585" y="68703"/>
                </a:cubicBezTo>
                <a:close/>
                <a:moveTo>
                  <a:pt x="15529" y="15529"/>
                </a:moveTo>
                <a:lnTo>
                  <a:pt x="15529" y="3753937"/>
                </a:lnTo>
                <a:lnTo>
                  <a:pt x="2369826" y="3753937"/>
                </a:lnTo>
                <a:lnTo>
                  <a:pt x="2369826" y="15529"/>
                </a:lnTo>
                <a:close/>
                <a:moveTo>
                  <a:pt x="0" y="0"/>
                </a:moveTo>
                <a:lnTo>
                  <a:pt x="2385355" y="0"/>
                </a:lnTo>
                <a:lnTo>
                  <a:pt x="2385355" y="3769466"/>
                </a:lnTo>
                <a:lnTo>
                  <a:pt x="0" y="3769466"/>
                </a:lnTo>
                <a:close/>
              </a:path>
            </a:pathLst>
          </a:custGeom>
          <a:solidFill>
            <a:srgbClr val="004DA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2622771" y="3054292"/>
            <a:ext cx="1171340" cy="1742450"/>
          </a:xfrm>
          <a:custGeom>
            <a:avLst/>
            <a:gdLst/>
            <a:ahLst/>
            <a:cxnLst/>
            <a:rect l="l" t="t" r="r" b="b"/>
            <a:pathLst>
              <a:path w="1508790" h="2244430">
                <a:moveTo>
                  <a:pt x="918612" y="1480398"/>
                </a:moveTo>
                <a:cubicBezTo>
                  <a:pt x="917189" y="1480804"/>
                  <a:pt x="915665" y="1481820"/>
                  <a:pt x="914040" y="1483446"/>
                </a:cubicBezTo>
                <a:cubicBezTo>
                  <a:pt x="910788" y="1486697"/>
                  <a:pt x="909569" y="1490558"/>
                  <a:pt x="910382" y="1495028"/>
                </a:cubicBezTo>
                <a:cubicBezTo>
                  <a:pt x="911195" y="1499499"/>
                  <a:pt x="913633" y="1501734"/>
                  <a:pt x="917697" y="1501734"/>
                </a:cubicBezTo>
                <a:cubicBezTo>
                  <a:pt x="923387" y="1501734"/>
                  <a:pt x="926232" y="1498076"/>
                  <a:pt x="926232" y="1490761"/>
                </a:cubicBezTo>
                <a:cubicBezTo>
                  <a:pt x="926232" y="1485884"/>
                  <a:pt x="925012" y="1482633"/>
                  <a:pt x="922574" y="1481008"/>
                </a:cubicBezTo>
                <a:cubicBezTo>
                  <a:pt x="921355" y="1480195"/>
                  <a:pt x="920034" y="1479992"/>
                  <a:pt x="918612" y="1480398"/>
                </a:cubicBezTo>
                <a:close/>
                <a:moveTo>
                  <a:pt x="1142030" y="1046972"/>
                </a:moveTo>
                <a:lnTo>
                  <a:pt x="1156660" y="1050630"/>
                </a:lnTo>
                <a:cubicBezTo>
                  <a:pt x="1176168" y="1055507"/>
                  <a:pt x="1190188" y="1064244"/>
                  <a:pt x="1198723" y="1076843"/>
                </a:cubicBezTo>
                <a:cubicBezTo>
                  <a:pt x="1207257" y="1089441"/>
                  <a:pt x="1215182" y="1112809"/>
                  <a:pt x="1222497" y="1146947"/>
                </a:cubicBezTo>
                <a:cubicBezTo>
                  <a:pt x="1230625" y="1181084"/>
                  <a:pt x="1235096" y="1205062"/>
                  <a:pt x="1235908" y="1218880"/>
                </a:cubicBezTo>
                <a:cubicBezTo>
                  <a:pt x="1236721" y="1232697"/>
                  <a:pt x="1234892" y="1249156"/>
                  <a:pt x="1230422" y="1268257"/>
                </a:cubicBezTo>
                <a:cubicBezTo>
                  <a:pt x="1225952" y="1287358"/>
                  <a:pt x="1221075" y="1301988"/>
                  <a:pt x="1215792" y="1312148"/>
                </a:cubicBezTo>
                <a:cubicBezTo>
                  <a:pt x="1210509" y="1322308"/>
                  <a:pt x="1198520" y="1339987"/>
                  <a:pt x="1179825" y="1365184"/>
                </a:cubicBezTo>
                <a:cubicBezTo>
                  <a:pt x="1162756" y="1387942"/>
                  <a:pt x="1154222" y="1401760"/>
                  <a:pt x="1154222" y="1406636"/>
                </a:cubicBezTo>
                <a:cubicBezTo>
                  <a:pt x="1154222" y="1411513"/>
                  <a:pt x="1160521" y="1416390"/>
                  <a:pt x="1173120" y="1421267"/>
                </a:cubicBezTo>
                <a:cubicBezTo>
                  <a:pt x="1185718" y="1426144"/>
                  <a:pt x="1202584" y="1435897"/>
                  <a:pt x="1223716" y="1450528"/>
                </a:cubicBezTo>
                <a:cubicBezTo>
                  <a:pt x="1238347" y="1460281"/>
                  <a:pt x="1247288" y="1467190"/>
                  <a:pt x="1250539" y="1471254"/>
                </a:cubicBezTo>
                <a:cubicBezTo>
                  <a:pt x="1253790" y="1475318"/>
                  <a:pt x="1255009" y="1480195"/>
                  <a:pt x="1254196" y="1485884"/>
                </a:cubicBezTo>
                <a:cubicBezTo>
                  <a:pt x="1251758" y="1493200"/>
                  <a:pt x="1244036" y="1500921"/>
                  <a:pt x="1231032" y="1509049"/>
                </a:cubicBezTo>
                <a:cubicBezTo>
                  <a:pt x="1218027" y="1517177"/>
                  <a:pt x="1206241" y="1521241"/>
                  <a:pt x="1195675" y="1521241"/>
                </a:cubicBezTo>
                <a:cubicBezTo>
                  <a:pt x="1182670" y="1522054"/>
                  <a:pt x="1156457" y="1529572"/>
                  <a:pt x="1117036" y="1543796"/>
                </a:cubicBezTo>
                <a:cubicBezTo>
                  <a:pt x="1077616" y="1558020"/>
                  <a:pt x="1048152" y="1570822"/>
                  <a:pt x="1028644" y="1582201"/>
                </a:cubicBezTo>
                <a:cubicBezTo>
                  <a:pt x="1005073" y="1596019"/>
                  <a:pt x="978860" y="1616745"/>
                  <a:pt x="950006" y="1644380"/>
                </a:cubicBezTo>
                <a:cubicBezTo>
                  <a:pt x="921152" y="1672016"/>
                  <a:pt x="903473" y="1693555"/>
                  <a:pt x="896971" y="1708998"/>
                </a:cubicBezTo>
                <a:cubicBezTo>
                  <a:pt x="892907" y="1717939"/>
                  <a:pt x="889249" y="1723832"/>
                  <a:pt x="885998" y="1726676"/>
                </a:cubicBezTo>
                <a:cubicBezTo>
                  <a:pt x="882747" y="1729521"/>
                  <a:pt x="878276" y="1730944"/>
                  <a:pt x="872587" y="1730944"/>
                </a:cubicBezTo>
                <a:cubicBezTo>
                  <a:pt x="866897" y="1730944"/>
                  <a:pt x="862630" y="1732366"/>
                  <a:pt x="859785" y="1735211"/>
                </a:cubicBezTo>
                <a:cubicBezTo>
                  <a:pt x="856940" y="1738056"/>
                  <a:pt x="853080" y="1744761"/>
                  <a:pt x="848203" y="1755328"/>
                </a:cubicBezTo>
                <a:cubicBezTo>
                  <a:pt x="835198" y="1787840"/>
                  <a:pt x="824632" y="1824416"/>
                  <a:pt x="816504" y="1865056"/>
                </a:cubicBezTo>
                <a:cubicBezTo>
                  <a:pt x="808376" y="1905696"/>
                  <a:pt x="804718" y="1940240"/>
                  <a:pt x="805531" y="1968688"/>
                </a:cubicBezTo>
                <a:cubicBezTo>
                  <a:pt x="806344" y="1997136"/>
                  <a:pt x="812033" y="2011360"/>
                  <a:pt x="822600" y="2011360"/>
                </a:cubicBezTo>
                <a:cubicBezTo>
                  <a:pt x="827476" y="2011360"/>
                  <a:pt x="838449" y="2000590"/>
                  <a:pt x="855518" y="1979051"/>
                </a:cubicBezTo>
                <a:cubicBezTo>
                  <a:pt x="872587" y="1957512"/>
                  <a:pt x="892907" y="1933128"/>
                  <a:pt x="916478" y="1905899"/>
                </a:cubicBezTo>
                <a:cubicBezTo>
                  <a:pt x="940049" y="1878670"/>
                  <a:pt x="962808" y="1848190"/>
                  <a:pt x="984753" y="1814459"/>
                </a:cubicBezTo>
                <a:cubicBezTo>
                  <a:pt x="1006699" y="1780728"/>
                  <a:pt x="1025800" y="1753499"/>
                  <a:pt x="1042056" y="1732772"/>
                </a:cubicBezTo>
                <a:cubicBezTo>
                  <a:pt x="1058312" y="1712046"/>
                  <a:pt x="1068065" y="1695587"/>
                  <a:pt x="1071316" y="1683395"/>
                </a:cubicBezTo>
                <a:cubicBezTo>
                  <a:pt x="1075380" y="1670390"/>
                  <a:pt x="1079241" y="1661856"/>
                  <a:pt x="1082899" y="1657792"/>
                </a:cubicBezTo>
                <a:cubicBezTo>
                  <a:pt x="1086556" y="1653728"/>
                  <a:pt x="1094075" y="1649664"/>
                  <a:pt x="1105454" y="1645600"/>
                </a:cubicBezTo>
                <a:cubicBezTo>
                  <a:pt x="1119272" y="1640723"/>
                  <a:pt x="1130448" y="1640520"/>
                  <a:pt x="1138982" y="1644990"/>
                </a:cubicBezTo>
                <a:cubicBezTo>
                  <a:pt x="1147516" y="1649460"/>
                  <a:pt x="1158286" y="1651696"/>
                  <a:pt x="1171291" y="1651696"/>
                </a:cubicBezTo>
                <a:cubicBezTo>
                  <a:pt x="1183483" y="1651696"/>
                  <a:pt x="1206851" y="1660230"/>
                  <a:pt x="1241395" y="1677299"/>
                </a:cubicBezTo>
                <a:cubicBezTo>
                  <a:pt x="1275939" y="1694368"/>
                  <a:pt x="1301339" y="1709811"/>
                  <a:pt x="1317595" y="1723628"/>
                </a:cubicBezTo>
                <a:cubicBezTo>
                  <a:pt x="1330600" y="1734195"/>
                  <a:pt x="1340760" y="1746793"/>
                  <a:pt x="1348075" y="1761424"/>
                </a:cubicBezTo>
                <a:cubicBezTo>
                  <a:pt x="1355390" y="1776054"/>
                  <a:pt x="1357828" y="1788246"/>
                  <a:pt x="1355390" y="1798000"/>
                </a:cubicBezTo>
                <a:cubicBezTo>
                  <a:pt x="1352952" y="1805315"/>
                  <a:pt x="1340963" y="1816084"/>
                  <a:pt x="1319424" y="1830308"/>
                </a:cubicBezTo>
                <a:cubicBezTo>
                  <a:pt x="1297884" y="1844532"/>
                  <a:pt x="1286302" y="1852457"/>
                  <a:pt x="1284676" y="1854083"/>
                </a:cubicBezTo>
                <a:cubicBezTo>
                  <a:pt x="1270046" y="1871152"/>
                  <a:pt x="1248913" y="1882937"/>
                  <a:pt x="1221278" y="1889440"/>
                </a:cubicBezTo>
                <a:cubicBezTo>
                  <a:pt x="1199332" y="1894316"/>
                  <a:pt x="1182264" y="1900819"/>
                  <a:pt x="1170072" y="1908947"/>
                </a:cubicBezTo>
                <a:cubicBezTo>
                  <a:pt x="1157880" y="1917075"/>
                  <a:pt x="1145281" y="1923577"/>
                  <a:pt x="1132276" y="1928454"/>
                </a:cubicBezTo>
                <a:cubicBezTo>
                  <a:pt x="1116020" y="1934144"/>
                  <a:pt x="1105657" y="1941052"/>
                  <a:pt x="1101187" y="1949180"/>
                </a:cubicBezTo>
                <a:cubicBezTo>
                  <a:pt x="1096716" y="1957308"/>
                  <a:pt x="1094075" y="1973564"/>
                  <a:pt x="1093262" y="1997948"/>
                </a:cubicBezTo>
                <a:cubicBezTo>
                  <a:pt x="1090824" y="2050780"/>
                  <a:pt x="1099764" y="2082480"/>
                  <a:pt x="1120084" y="2093046"/>
                </a:cubicBezTo>
                <a:cubicBezTo>
                  <a:pt x="1135528" y="2101174"/>
                  <a:pt x="1173120" y="2104832"/>
                  <a:pt x="1232860" y="2104019"/>
                </a:cubicBezTo>
                <a:cubicBezTo>
                  <a:pt x="1292601" y="2103206"/>
                  <a:pt x="1337102" y="2098329"/>
                  <a:pt x="1366363" y="2089388"/>
                </a:cubicBezTo>
                <a:cubicBezTo>
                  <a:pt x="1377742" y="2085324"/>
                  <a:pt x="1384651" y="2077603"/>
                  <a:pt x="1387089" y="2066224"/>
                </a:cubicBezTo>
                <a:cubicBezTo>
                  <a:pt x="1389528" y="2054844"/>
                  <a:pt x="1390747" y="2026803"/>
                  <a:pt x="1390747" y="1982099"/>
                </a:cubicBezTo>
                <a:cubicBezTo>
                  <a:pt x="1392372" y="1936582"/>
                  <a:pt x="1394811" y="1913417"/>
                  <a:pt x="1398062" y="1912604"/>
                </a:cubicBezTo>
                <a:cubicBezTo>
                  <a:pt x="1402126" y="1916668"/>
                  <a:pt x="1404158" y="1925406"/>
                  <a:pt x="1404158" y="1938817"/>
                </a:cubicBezTo>
                <a:cubicBezTo>
                  <a:pt x="1404158" y="1952228"/>
                  <a:pt x="1409441" y="1975190"/>
                  <a:pt x="1420008" y="2007702"/>
                </a:cubicBezTo>
                <a:cubicBezTo>
                  <a:pt x="1436264" y="2058908"/>
                  <a:pt x="1459835" y="2089388"/>
                  <a:pt x="1490721" y="2099142"/>
                </a:cubicBezTo>
                <a:cubicBezTo>
                  <a:pt x="1504539" y="2104019"/>
                  <a:pt x="1510432" y="2112553"/>
                  <a:pt x="1508400" y="2124745"/>
                </a:cubicBezTo>
                <a:cubicBezTo>
                  <a:pt x="1506368" y="2136937"/>
                  <a:pt x="1497224" y="2148316"/>
                  <a:pt x="1480968" y="2158883"/>
                </a:cubicBezTo>
                <a:cubicBezTo>
                  <a:pt x="1471214" y="2164572"/>
                  <a:pt x="1462476" y="2168230"/>
                  <a:pt x="1454755" y="2169856"/>
                </a:cubicBezTo>
                <a:cubicBezTo>
                  <a:pt x="1447033" y="2171481"/>
                  <a:pt x="1432200" y="2172294"/>
                  <a:pt x="1410254" y="2172294"/>
                </a:cubicBezTo>
                <a:cubicBezTo>
                  <a:pt x="1376929" y="2172294"/>
                  <a:pt x="1348888" y="2175139"/>
                  <a:pt x="1326129" y="2180828"/>
                </a:cubicBezTo>
                <a:cubicBezTo>
                  <a:pt x="1271672" y="2193833"/>
                  <a:pt x="1222700" y="2201555"/>
                  <a:pt x="1179216" y="2203993"/>
                </a:cubicBezTo>
                <a:cubicBezTo>
                  <a:pt x="1135731" y="2206432"/>
                  <a:pt x="1104235" y="2202774"/>
                  <a:pt x="1084728" y="2193020"/>
                </a:cubicBezTo>
                <a:cubicBezTo>
                  <a:pt x="1070097" y="2186518"/>
                  <a:pt x="1053841" y="2174326"/>
                  <a:pt x="1035960" y="2156444"/>
                </a:cubicBezTo>
                <a:cubicBezTo>
                  <a:pt x="1018078" y="2138563"/>
                  <a:pt x="1007512" y="2124339"/>
                  <a:pt x="1004260" y="2113772"/>
                </a:cubicBezTo>
                <a:cubicBezTo>
                  <a:pt x="996132" y="2089388"/>
                  <a:pt x="994913" y="2050374"/>
                  <a:pt x="1000603" y="1996729"/>
                </a:cubicBezTo>
                <a:lnTo>
                  <a:pt x="1005480" y="1960153"/>
                </a:lnTo>
                <a:lnTo>
                  <a:pt x="976219" y="1962592"/>
                </a:lnTo>
                <a:cubicBezTo>
                  <a:pt x="961588" y="1964217"/>
                  <a:pt x="952851" y="1964624"/>
                  <a:pt x="950006" y="1963811"/>
                </a:cubicBezTo>
                <a:cubicBezTo>
                  <a:pt x="947161" y="1962998"/>
                  <a:pt x="944926" y="1958528"/>
                  <a:pt x="943300" y="1950400"/>
                </a:cubicBezTo>
                <a:cubicBezTo>
                  <a:pt x="940862" y="1938208"/>
                  <a:pt x="937814" y="1930689"/>
                  <a:pt x="934156" y="1927844"/>
                </a:cubicBezTo>
                <a:cubicBezTo>
                  <a:pt x="930499" y="1925000"/>
                  <a:pt x="925419" y="1926828"/>
                  <a:pt x="918916" y="1933331"/>
                </a:cubicBezTo>
                <a:cubicBezTo>
                  <a:pt x="906725" y="1944710"/>
                  <a:pt x="888436" y="1982912"/>
                  <a:pt x="864052" y="2047936"/>
                </a:cubicBezTo>
                <a:cubicBezTo>
                  <a:pt x="851860" y="2078822"/>
                  <a:pt x="844545" y="2101987"/>
                  <a:pt x="842107" y="2117430"/>
                </a:cubicBezTo>
                <a:cubicBezTo>
                  <a:pt x="839668" y="2132873"/>
                  <a:pt x="839262" y="2154819"/>
                  <a:pt x="840888" y="2183267"/>
                </a:cubicBezTo>
                <a:lnTo>
                  <a:pt x="844545" y="2233254"/>
                </a:lnTo>
                <a:lnTo>
                  <a:pt x="821380" y="2239350"/>
                </a:lnTo>
                <a:cubicBezTo>
                  <a:pt x="805937" y="2243414"/>
                  <a:pt x="790494" y="2245040"/>
                  <a:pt x="775051" y="2244227"/>
                </a:cubicBezTo>
                <a:cubicBezTo>
                  <a:pt x="766110" y="2243414"/>
                  <a:pt x="758592" y="2241179"/>
                  <a:pt x="752496" y="2237521"/>
                </a:cubicBezTo>
                <a:cubicBezTo>
                  <a:pt x="746400" y="2233864"/>
                  <a:pt x="737256" y="2225939"/>
                  <a:pt x="725064" y="2213747"/>
                </a:cubicBezTo>
                <a:cubicBezTo>
                  <a:pt x="712059" y="2200742"/>
                  <a:pt x="703931" y="2191395"/>
                  <a:pt x="700680" y="2185705"/>
                </a:cubicBezTo>
                <a:cubicBezTo>
                  <a:pt x="697428" y="2180016"/>
                  <a:pt x="694990" y="2169043"/>
                  <a:pt x="693364" y="2152787"/>
                </a:cubicBezTo>
                <a:cubicBezTo>
                  <a:pt x="690926" y="2130841"/>
                  <a:pt x="692755" y="2109099"/>
                  <a:pt x="698851" y="2087560"/>
                </a:cubicBezTo>
                <a:cubicBezTo>
                  <a:pt x="704947" y="2066020"/>
                  <a:pt x="709417" y="2042246"/>
                  <a:pt x="712262" y="2016236"/>
                </a:cubicBezTo>
                <a:cubicBezTo>
                  <a:pt x="715107" y="1990227"/>
                  <a:pt x="717748" y="1970720"/>
                  <a:pt x="720187" y="1957715"/>
                </a:cubicBezTo>
                <a:cubicBezTo>
                  <a:pt x="722625" y="1944710"/>
                  <a:pt x="721000" y="1938208"/>
                  <a:pt x="715310" y="1938208"/>
                </a:cubicBezTo>
                <a:cubicBezTo>
                  <a:pt x="706369" y="1938208"/>
                  <a:pt x="686862" y="1952838"/>
                  <a:pt x="656788" y="1982099"/>
                </a:cubicBezTo>
                <a:cubicBezTo>
                  <a:pt x="642158" y="1995916"/>
                  <a:pt x="630169" y="2008515"/>
                  <a:pt x="620822" y="2019894"/>
                </a:cubicBezTo>
                <a:cubicBezTo>
                  <a:pt x="611475" y="2031273"/>
                  <a:pt x="605379" y="2040214"/>
                  <a:pt x="602534" y="2046716"/>
                </a:cubicBezTo>
                <a:cubicBezTo>
                  <a:pt x="599689" y="2053219"/>
                  <a:pt x="599892" y="2057689"/>
                  <a:pt x="603144" y="2060128"/>
                </a:cubicBezTo>
                <a:cubicBezTo>
                  <a:pt x="613710" y="2066630"/>
                  <a:pt x="607208" y="2074352"/>
                  <a:pt x="583636" y="2083292"/>
                </a:cubicBezTo>
                <a:cubicBezTo>
                  <a:pt x="564129" y="2091420"/>
                  <a:pt x="544622" y="2094672"/>
                  <a:pt x="525115" y="2093046"/>
                </a:cubicBezTo>
                <a:cubicBezTo>
                  <a:pt x="513736" y="2093046"/>
                  <a:pt x="506014" y="2092030"/>
                  <a:pt x="501950" y="2089998"/>
                </a:cubicBezTo>
                <a:cubicBezTo>
                  <a:pt x="497886" y="2087966"/>
                  <a:pt x="493822" y="2084105"/>
                  <a:pt x="489758" y="2078416"/>
                </a:cubicBezTo>
                <a:cubicBezTo>
                  <a:pt x="486507" y="2071913"/>
                  <a:pt x="485288" y="2066020"/>
                  <a:pt x="486100" y="2060737"/>
                </a:cubicBezTo>
                <a:cubicBezTo>
                  <a:pt x="486913" y="2055454"/>
                  <a:pt x="491790" y="2043872"/>
                  <a:pt x="500731" y="2025990"/>
                </a:cubicBezTo>
                <a:cubicBezTo>
                  <a:pt x="512923" y="2000793"/>
                  <a:pt x="527960" y="1979457"/>
                  <a:pt x="545841" y="1961982"/>
                </a:cubicBezTo>
                <a:cubicBezTo>
                  <a:pt x="563723" y="1944507"/>
                  <a:pt x="577540" y="1926219"/>
                  <a:pt x="587294" y="1907118"/>
                </a:cubicBezTo>
                <a:cubicBezTo>
                  <a:pt x="597048" y="1888017"/>
                  <a:pt x="605582" y="1873996"/>
                  <a:pt x="612897" y="1865056"/>
                </a:cubicBezTo>
                <a:cubicBezTo>
                  <a:pt x="619400" y="1856928"/>
                  <a:pt x="623057" y="1854489"/>
                  <a:pt x="623870" y="1857740"/>
                </a:cubicBezTo>
                <a:cubicBezTo>
                  <a:pt x="623870" y="1858553"/>
                  <a:pt x="623870" y="1860585"/>
                  <a:pt x="623870" y="1863836"/>
                </a:cubicBezTo>
                <a:cubicBezTo>
                  <a:pt x="623870" y="1879280"/>
                  <a:pt x="631185" y="1880905"/>
                  <a:pt x="645816" y="1868713"/>
                </a:cubicBezTo>
                <a:cubicBezTo>
                  <a:pt x="653944" y="1862211"/>
                  <a:pt x="664916" y="1851644"/>
                  <a:pt x="678734" y="1837014"/>
                </a:cubicBezTo>
                <a:cubicBezTo>
                  <a:pt x="716123" y="1797187"/>
                  <a:pt x="742336" y="1765488"/>
                  <a:pt x="757372" y="1741916"/>
                </a:cubicBezTo>
                <a:cubicBezTo>
                  <a:pt x="772409" y="1718345"/>
                  <a:pt x="779928" y="1697212"/>
                  <a:pt x="779928" y="1678518"/>
                </a:cubicBezTo>
                <a:cubicBezTo>
                  <a:pt x="779928" y="1666326"/>
                  <a:pt x="776473" y="1658808"/>
                  <a:pt x="769564" y="1655963"/>
                </a:cubicBezTo>
                <a:cubicBezTo>
                  <a:pt x="762656" y="1653118"/>
                  <a:pt x="749854" y="1653321"/>
                  <a:pt x="731160" y="1656572"/>
                </a:cubicBezTo>
                <a:cubicBezTo>
                  <a:pt x="710840" y="1660636"/>
                  <a:pt x="685643" y="1662668"/>
                  <a:pt x="655569" y="1662668"/>
                </a:cubicBezTo>
                <a:cubicBezTo>
                  <a:pt x="625496" y="1662668"/>
                  <a:pt x="603956" y="1660636"/>
                  <a:pt x="590952" y="1656572"/>
                </a:cubicBezTo>
                <a:cubicBezTo>
                  <a:pt x="581198" y="1654134"/>
                  <a:pt x="570428" y="1648241"/>
                  <a:pt x="558643" y="1638894"/>
                </a:cubicBezTo>
                <a:cubicBezTo>
                  <a:pt x="546857" y="1629547"/>
                  <a:pt x="540964" y="1622435"/>
                  <a:pt x="540964" y="1617558"/>
                </a:cubicBezTo>
                <a:cubicBezTo>
                  <a:pt x="540964" y="1614307"/>
                  <a:pt x="555188" y="1610649"/>
                  <a:pt x="583636" y="1606585"/>
                </a:cubicBezTo>
                <a:cubicBezTo>
                  <a:pt x="604769" y="1603334"/>
                  <a:pt x="646019" y="1592361"/>
                  <a:pt x="707385" y="1573667"/>
                </a:cubicBezTo>
                <a:cubicBezTo>
                  <a:pt x="768752" y="1554972"/>
                  <a:pt x="802686" y="1542780"/>
                  <a:pt x="809188" y="1537091"/>
                </a:cubicBezTo>
                <a:cubicBezTo>
                  <a:pt x="814065" y="1533840"/>
                  <a:pt x="818332" y="1533433"/>
                  <a:pt x="821990" y="1535872"/>
                </a:cubicBezTo>
                <a:cubicBezTo>
                  <a:pt x="825648" y="1538310"/>
                  <a:pt x="834385" y="1537091"/>
                  <a:pt x="848203" y="1532214"/>
                </a:cubicBezTo>
                <a:cubicBezTo>
                  <a:pt x="857956" y="1528963"/>
                  <a:pt x="863849" y="1526118"/>
                  <a:pt x="865881" y="1523680"/>
                </a:cubicBezTo>
                <a:cubicBezTo>
                  <a:pt x="867913" y="1521241"/>
                  <a:pt x="868116" y="1516364"/>
                  <a:pt x="866491" y="1509049"/>
                </a:cubicBezTo>
                <a:cubicBezTo>
                  <a:pt x="864865" y="1498483"/>
                  <a:pt x="866491" y="1489948"/>
                  <a:pt x="871368" y="1483446"/>
                </a:cubicBezTo>
                <a:cubicBezTo>
                  <a:pt x="876244" y="1476944"/>
                  <a:pt x="877667" y="1470644"/>
                  <a:pt x="875635" y="1464548"/>
                </a:cubicBezTo>
                <a:cubicBezTo>
                  <a:pt x="873603" y="1458452"/>
                  <a:pt x="878683" y="1450934"/>
                  <a:pt x="890875" y="1441993"/>
                </a:cubicBezTo>
                <a:cubicBezTo>
                  <a:pt x="955899" y="1387536"/>
                  <a:pt x="1003448" y="1342832"/>
                  <a:pt x="1033521" y="1307881"/>
                </a:cubicBezTo>
                <a:cubicBezTo>
                  <a:pt x="1040024" y="1299753"/>
                  <a:pt x="1054654" y="1285123"/>
                  <a:pt x="1077412" y="1263990"/>
                </a:cubicBezTo>
                <a:cubicBezTo>
                  <a:pt x="1096107" y="1246108"/>
                  <a:pt x="1117240" y="1219083"/>
                  <a:pt x="1140811" y="1182913"/>
                </a:cubicBezTo>
                <a:cubicBezTo>
                  <a:pt x="1164382" y="1146744"/>
                  <a:pt x="1177387" y="1120937"/>
                  <a:pt x="1179825" y="1105494"/>
                </a:cubicBezTo>
                <a:cubicBezTo>
                  <a:pt x="1180638" y="1096553"/>
                  <a:pt x="1180028" y="1089848"/>
                  <a:pt x="1177996" y="1085377"/>
                </a:cubicBezTo>
                <a:cubicBezTo>
                  <a:pt x="1175964" y="1080907"/>
                  <a:pt x="1170478" y="1074608"/>
                  <a:pt x="1161537" y="1066480"/>
                </a:cubicBezTo>
                <a:close/>
                <a:moveTo>
                  <a:pt x="610036" y="914682"/>
                </a:moveTo>
                <a:cubicBezTo>
                  <a:pt x="602264" y="914682"/>
                  <a:pt x="569231" y="940428"/>
                  <a:pt x="510938" y="991921"/>
                </a:cubicBezTo>
                <a:cubicBezTo>
                  <a:pt x="491507" y="1009408"/>
                  <a:pt x="480334" y="1014266"/>
                  <a:pt x="477420" y="1006494"/>
                </a:cubicBezTo>
                <a:cubicBezTo>
                  <a:pt x="476448" y="1002608"/>
                  <a:pt x="479363" y="996293"/>
                  <a:pt x="486164" y="987549"/>
                </a:cubicBezTo>
                <a:cubicBezTo>
                  <a:pt x="513367" y="950630"/>
                  <a:pt x="526969" y="929256"/>
                  <a:pt x="526969" y="923426"/>
                </a:cubicBezTo>
                <a:cubicBezTo>
                  <a:pt x="526969" y="912739"/>
                  <a:pt x="506566" y="915168"/>
                  <a:pt x="465761" y="930713"/>
                </a:cubicBezTo>
                <a:cubicBezTo>
                  <a:pt x="441473" y="939457"/>
                  <a:pt x="424713" y="947715"/>
                  <a:pt x="415484" y="955487"/>
                </a:cubicBezTo>
                <a:cubicBezTo>
                  <a:pt x="406254" y="963260"/>
                  <a:pt x="398724" y="976376"/>
                  <a:pt x="392895" y="994835"/>
                </a:cubicBezTo>
                <a:cubicBezTo>
                  <a:pt x="383180" y="1024953"/>
                  <a:pt x="378565" y="1047056"/>
                  <a:pt x="379050" y="1061143"/>
                </a:cubicBezTo>
                <a:cubicBezTo>
                  <a:pt x="379536" y="1075231"/>
                  <a:pt x="385608" y="1091990"/>
                  <a:pt x="397267" y="1111421"/>
                </a:cubicBezTo>
                <a:cubicBezTo>
                  <a:pt x="424470" y="1159999"/>
                  <a:pt x="455560" y="1200804"/>
                  <a:pt x="490536" y="1233836"/>
                </a:cubicBezTo>
                <a:cubicBezTo>
                  <a:pt x="525512" y="1266869"/>
                  <a:pt x="558544" y="1285814"/>
                  <a:pt x="589634" y="1290672"/>
                </a:cubicBezTo>
                <a:cubicBezTo>
                  <a:pt x="609065" y="1294558"/>
                  <a:pt x="621938" y="1290429"/>
                  <a:pt x="628253" y="1278285"/>
                </a:cubicBezTo>
                <a:cubicBezTo>
                  <a:pt x="634568" y="1266140"/>
                  <a:pt x="637240" y="1240151"/>
                  <a:pt x="636268" y="1200318"/>
                </a:cubicBezTo>
                <a:cubicBezTo>
                  <a:pt x="636268" y="1159513"/>
                  <a:pt x="634811" y="1138139"/>
                  <a:pt x="631896" y="1136196"/>
                </a:cubicBezTo>
                <a:cubicBezTo>
                  <a:pt x="629953" y="1134253"/>
                  <a:pt x="612951" y="1135710"/>
                  <a:pt x="580890" y="1140568"/>
                </a:cubicBezTo>
                <a:cubicBezTo>
                  <a:pt x="548829" y="1145425"/>
                  <a:pt x="525026" y="1150283"/>
                  <a:pt x="509481" y="1155141"/>
                </a:cubicBezTo>
                <a:cubicBezTo>
                  <a:pt x="478391" y="1163885"/>
                  <a:pt x="453617" y="1154169"/>
                  <a:pt x="435157" y="1125994"/>
                </a:cubicBezTo>
                <a:lnTo>
                  <a:pt x="419127" y="1101220"/>
                </a:lnTo>
                <a:lnTo>
                  <a:pt x="430785" y="1074988"/>
                </a:lnTo>
                <a:cubicBezTo>
                  <a:pt x="448273" y="1036126"/>
                  <a:pt x="462847" y="1017181"/>
                  <a:pt x="474505" y="1018152"/>
                </a:cubicBezTo>
                <a:cubicBezTo>
                  <a:pt x="481306" y="1019124"/>
                  <a:pt x="483735" y="1027382"/>
                  <a:pt x="481792" y="1042927"/>
                </a:cubicBezTo>
                <a:cubicBezTo>
                  <a:pt x="480820" y="1056529"/>
                  <a:pt x="481549" y="1064301"/>
                  <a:pt x="483978" y="1066244"/>
                </a:cubicBezTo>
                <a:cubicBezTo>
                  <a:pt x="486407" y="1068187"/>
                  <a:pt x="506809" y="1066244"/>
                  <a:pt x="545185" y="1060415"/>
                </a:cubicBezTo>
                <a:cubicBezTo>
                  <a:pt x="583562" y="1054585"/>
                  <a:pt x="607122" y="1052157"/>
                  <a:pt x="615866" y="1053128"/>
                </a:cubicBezTo>
                <a:cubicBezTo>
                  <a:pt x="622667" y="1054100"/>
                  <a:pt x="626796" y="1052400"/>
                  <a:pt x="628253" y="1048028"/>
                </a:cubicBezTo>
                <a:cubicBezTo>
                  <a:pt x="629710" y="1043656"/>
                  <a:pt x="630925" y="1031268"/>
                  <a:pt x="631896" y="1010866"/>
                </a:cubicBezTo>
                <a:cubicBezTo>
                  <a:pt x="632868" y="983662"/>
                  <a:pt x="631168" y="960831"/>
                  <a:pt x="626796" y="942371"/>
                </a:cubicBezTo>
                <a:cubicBezTo>
                  <a:pt x="622424" y="923912"/>
                  <a:pt x="616837" y="914682"/>
                  <a:pt x="610036" y="914682"/>
                </a:cubicBezTo>
                <a:close/>
                <a:moveTo>
                  <a:pt x="565360" y="745450"/>
                </a:moveTo>
                <a:cubicBezTo>
                  <a:pt x="554704" y="747272"/>
                  <a:pt x="536806" y="755105"/>
                  <a:pt x="511667" y="768949"/>
                </a:cubicBezTo>
                <a:cubicBezTo>
                  <a:pt x="478149" y="787409"/>
                  <a:pt x="451674" y="805383"/>
                  <a:pt x="432243" y="822870"/>
                </a:cubicBezTo>
                <a:cubicBezTo>
                  <a:pt x="424470" y="830643"/>
                  <a:pt x="418155" y="839630"/>
                  <a:pt x="413298" y="849831"/>
                </a:cubicBezTo>
                <a:cubicBezTo>
                  <a:pt x="408440" y="860033"/>
                  <a:pt x="407954" y="866591"/>
                  <a:pt x="411840" y="869505"/>
                </a:cubicBezTo>
                <a:cubicBezTo>
                  <a:pt x="413783" y="871448"/>
                  <a:pt x="438072" y="866833"/>
                  <a:pt x="484706" y="855661"/>
                </a:cubicBezTo>
                <a:cubicBezTo>
                  <a:pt x="531341" y="844488"/>
                  <a:pt x="563402" y="840359"/>
                  <a:pt x="580890" y="843273"/>
                </a:cubicBezTo>
                <a:lnTo>
                  <a:pt x="608579" y="847645"/>
                </a:lnTo>
                <a:lnTo>
                  <a:pt x="604207" y="821413"/>
                </a:lnTo>
                <a:cubicBezTo>
                  <a:pt x="601292" y="802954"/>
                  <a:pt x="596678" y="786194"/>
                  <a:pt x="590363" y="771135"/>
                </a:cubicBezTo>
                <a:cubicBezTo>
                  <a:pt x="584047" y="756076"/>
                  <a:pt x="578461" y="747575"/>
                  <a:pt x="573603" y="745632"/>
                </a:cubicBezTo>
                <a:cubicBezTo>
                  <a:pt x="571660" y="744904"/>
                  <a:pt x="568913" y="744843"/>
                  <a:pt x="565360" y="745450"/>
                </a:cubicBezTo>
                <a:close/>
                <a:moveTo>
                  <a:pt x="451188" y="567839"/>
                </a:moveTo>
                <a:cubicBezTo>
                  <a:pt x="446330" y="568810"/>
                  <a:pt x="428842" y="575125"/>
                  <a:pt x="398724" y="586784"/>
                </a:cubicBezTo>
                <a:cubicBezTo>
                  <a:pt x="384151" y="592613"/>
                  <a:pt x="369092" y="599414"/>
                  <a:pt x="353547" y="607186"/>
                </a:cubicBezTo>
                <a:cubicBezTo>
                  <a:pt x="338002" y="614959"/>
                  <a:pt x="325615" y="621760"/>
                  <a:pt x="316385" y="627589"/>
                </a:cubicBezTo>
                <a:cubicBezTo>
                  <a:pt x="307156" y="633418"/>
                  <a:pt x="303512" y="637304"/>
                  <a:pt x="305455" y="639248"/>
                </a:cubicBezTo>
                <a:cubicBezTo>
                  <a:pt x="307399" y="641191"/>
                  <a:pt x="325858" y="636333"/>
                  <a:pt x="360834" y="624674"/>
                </a:cubicBezTo>
                <a:cubicBezTo>
                  <a:pt x="395810" y="613016"/>
                  <a:pt x="418641" y="603786"/>
                  <a:pt x="429328" y="596985"/>
                </a:cubicBezTo>
                <a:cubicBezTo>
                  <a:pt x="443901" y="589213"/>
                  <a:pt x="452160" y="581926"/>
                  <a:pt x="454103" y="575125"/>
                </a:cubicBezTo>
                <a:cubicBezTo>
                  <a:pt x="457017" y="569296"/>
                  <a:pt x="456046" y="566867"/>
                  <a:pt x="451188" y="567839"/>
                </a:cubicBezTo>
                <a:close/>
                <a:moveTo>
                  <a:pt x="511667" y="575"/>
                </a:moveTo>
                <a:cubicBezTo>
                  <a:pt x="518954" y="-1125"/>
                  <a:pt x="527940" y="939"/>
                  <a:pt x="538628" y="6768"/>
                </a:cubicBezTo>
                <a:cubicBezTo>
                  <a:pt x="545428" y="10655"/>
                  <a:pt x="552229" y="22070"/>
                  <a:pt x="559030" y="41016"/>
                </a:cubicBezTo>
                <a:cubicBezTo>
                  <a:pt x="565831" y="59961"/>
                  <a:pt x="570203" y="78663"/>
                  <a:pt x="572146" y="97123"/>
                </a:cubicBezTo>
                <a:lnTo>
                  <a:pt x="573603" y="121897"/>
                </a:lnTo>
                <a:lnTo>
                  <a:pt x="626067" y="120440"/>
                </a:lnTo>
                <a:cubicBezTo>
                  <a:pt x="661043" y="119468"/>
                  <a:pt x="684117" y="116796"/>
                  <a:pt x="695290" y="112425"/>
                </a:cubicBezTo>
                <a:cubicBezTo>
                  <a:pt x="706463" y="108053"/>
                  <a:pt x="723222" y="110724"/>
                  <a:pt x="745568" y="120440"/>
                </a:cubicBezTo>
                <a:cubicBezTo>
                  <a:pt x="804832" y="147643"/>
                  <a:pt x="838836" y="170475"/>
                  <a:pt x="847580" y="188934"/>
                </a:cubicBezTo>
                <a:cubicBezTo>
                  <a:pt x="850495" y="195735"/>
                  <a:pt x="848552" y="199135"/>
                  <a:pt x="841751" y="199135"/>
                </a:cubicBezTo>
                <a:cubicBezTo>
                  <a:pt x="839808" y="200107"/>
                  <a:pt x="838351" y="200593"/>
                  <a:pt x="837379" y="200593"/>
                </a:cubicBezTo>
                <a:cubicBezTo>
                  <a:pt x="828635" y="200593"/>
                  <a:pt x="823292" y="203022"/>
                  <a:pt x="821349" y="207879"/>
                </a:cubicBezTo>
                <a:cubicBezTo>
                  <a:pt x="819405" y="212737"/>
                  <a:pt x="783458" y="215652"/>
                  <a:pt x="713506" y="216623"/>
                </a:cubicBezTo>
                <a:cubicBezTo>
                  <a:pt x="668815" y="216623"/>
                  <a:pt x="638454" y="217595"/>
                  <a:pt x="622424" y="219538"/>
                </a:cubicBezTo>
                <a:cubicBezTo>
                  <a:pt x="606393" y="221481"/>
                  <a:pt x="592549" y="224881"/>
                  <a:pt x="580890" y="229739"/>
                </a:cubicBezTo>
                <a:cubicBezTo>
                  <a:pt x="564374" y="237512"/>
                  <a:pt x="554172" y="245770"/>
                  <a:pt x="550286" y="254514"/>
                </a:cubicBezTo>
                <a:cubicBezTo>
                  <a:pt x="546400" y="263258"/>
                  <a:pt x="546400" y="279288"/>
                  <a:pt x="550286" y="302606"/>
                </a:cubicBezTo>
                <a:lnTo>
                  <a:pt x="554658" y="333209"/>
                </a:lnTo>
                <a:lnTo>
                  <a:pt x="585262" y="337581"/>
                </a:lnTo>
                <a:cubicBezTo>
                  <a:pt x="606636" y="339524"/>
                  <a:pt x="620723" y="342439"/>
                  <a:pt x="627524" y="346325"/>
                </a:cubicBezTo>
                <a:cubicBezTo>
                  <a:pt x="634325" y="349240"/>
                  <a:pt x="644284" y="359684"/>
                  <a:pt x="657399" y="377658"/>
                </a:cubicBezTo>
                <a:cubicBezTo>
                  <a:pt x="670515" y="395631"/>
                  <a:pt x="676102" y="406561"/>
                  <a:pt x="674159" y="410448"/>
                </a:cubicBezTo>
                <a:cubicBezTo>
                  <a:pt x="673187" y="414334"/>
                  <a:pt x="637726" y="444938"/>
                  <a:pt x="567774" y="502259"/>
                </a:cubicBezTo>
                <a:cubicBezTo>
                  <a:pt x="558058" y="510031"/>
                  <a:pt x="555144" y="517804"/>
                  <a:pt x="559030" y="525576"/>
                </a:cubicBezTo>
                <a:cubicBezTo>
                  <a:pt x="560002" y="528491"/>
                  <a:pt x="561459" y="529948"/>
                  <a:pt x="563402" y="529948"/>
                </a:cubicBezTo>
                <a:cubicBezTo>
                  <a:pt x="567288" y="529948"/>
                  <a:pt x="580404" y="524605"/>
                  <a:pt x="602750" y="513918"/>
                </a:cubicBezTo>
                <a:cubicBezTo>
                  <a:pt x="625095" y="503231"/>
                  <a:pt x="639669" y="497887"/>
                  <a:pt x="646470" y="497887"/>
                </a:cubicBezTo>
                <a:cubicBezTo>
                  <a:pt x="653270" y="497887"/>
                  <a:pt x="671244" y="491572"/>
                  <a:pt x="700391" y="478942"/>
                </a:cubicBezTo>
                <a:cubicBezTo>
                  <a:pt x="724679" y="469226"/>
                  <a:pt x="743867" y="463640"/>
                  <a:pt x="757955" y="462183"/>
                </a:cubicBezTo>
                <a:cubicBezTo>
                  <a:pt x="772042" y="460725"/>
                  <a:pt x="786373" y="463397"/>
                  <a:pt x="800946" y="470198"/>
                </a:cubicBezTo>
                <a:cubicBezTo>
                  <a:pt x="823292" y="479913"/>
                  <a:pt x="841265" y="494487"/>
                  <a:pt x="854867" y="513918"/>
                </a:cubicBezTo>
                <a:cubicBezTo>
                  <a:pt x="862639" y="525576"/>
                  <a:pt x="867011" y="536992"/>
                  <a:pt x="867983" y="548165"/>
                </a:cubicBezTo>
                <a:cubicBezTo>
                  <a:pt x="868954" y="559338"/>
                  <a:pt x="866040" y="566381"/>
                  <a:pt x="859239" y="569296"/>
                </a:cubicBezTo>
                <a:cubicBezTo>
                  <a:pt x="852438" y="572211"/>
                  <a:pt x="824749" y="573668"/>
                  <a:pt x="776171" y="573668"/>
                </a:cubicBezTo>
                <a:cubicBezTo>
                  <a:pt x="730509" y="573668"/>
                  <a:pt x="687518" y="579254"/>
                  <a:pt x="647198" y="590427"/>
                </a:cubicBezTo>
                <a:cubicBezTo>
                  <a:pt x="606879" y="601600"/>
                  <a:pt x="556601" y="622245"/>
                  <a:pt x="496365" y="652364"/>
                </a:cubicBezTo>
                <a:cubicBezTo>
                  <a:pt x="485678" y="658193"/>
                  <a:pt x="472562" y="669851"/>
                  <a:pt x="457017" y="687339"/>
                </a:cubicBezTo>
                <a:cubicBezTo>
                  <a:pt x="441473" y="704827"/>
                  <a:pt x="433700" y="716972"/>
                  <a:pt x="433700" y="723772"/>
                </a:cubicBezTo>
                <a:cubicBezTo>
                  <a:pt x="433700" y="727659"/>
                  <a:pt x="443416" y="724258"/>
                  <a:pt x="462847" y="713571"/>
                </a:cubicBezTo>
                <a:cubicBezTo>
                  <a:pt x="517253" y="681510"/>
                  <a:pt x="552715" y="662808"/>
                  <a:pt x="569231" y="657464"/>
                </a:cubicBezTo>
                <a:cubicBezTo>
                  <a:pt x="585748" y="652121"/>
                  <a:pt x="602264" y="653821"/>
                  <a:pt x="618780" y="662565"/>
                </a:cubicBezTo>
                <a:cubicBezTo>
                  <a:pt x="630439" y="668394"/>
                  <a:pt x="640640" y="676166"/>
                  <a:pt x="649384" y="685882"/>
                </a:cubicBezTo>
                <a:cubicBezTo>
                  <a:pt x="657157" y="694626"/>
                  <a:pt x="666629" y="715271"/>
                  <a:pt x="677802" y="747818"/>
                </a:cubicBezTo>
                <a:cubicBezTo>
                  <a:pt x="688975" y="780365"/>
                  <a:pt x="694561" y="803925"/>
                  <a:pt x="694561" y="818498"/>
                </a:cubicBezTo>
                <a:cubicBezTo>
                  <a:pt x="694561" y="831129"/>
                  <a:pt x="699905" y="858332"/>
                  <a:pt x="710592" y="900109"/>
                </a:cubicBezTo>
                <a:cubicBezTo>
                  <a:pt x="723708" y="953301"/>
                  <a:pt x="731632" y="1034912"/>
                  <a:pt x="734365" y="1144940"/>
                </a:cubicBezTo>
                <a:lnTo>
                  <a:pt x="734872" y="1205470"/>
                </a:lnTo>
                <a:lnTo>
                  <a:pt x="743352" y="1215222"/>
                </a:lnTo>
                <a:cubicBezTo>
                  <a:pt x="753918" y="1226601"/>
                  <a:pt x="761436" y="1233916"/>
                  <a:pt x="765907" y="1237168"/>
                </a:cubicBezTo>
                <a:cubicBezTo>
                  <a:pt x="770377" y="1240419"/>
                  <a:pt x="775457" y="1241232"/>
                  <a:pt x="781147" y="1239606"/>
                </a:cubicBezTo>
                <a:cubicBezTo>
                  <a:pt x="788462" y="1237980"/>
                  <a:pt x="812033" y="1223960"/>
                  <a:pt x="851860" y="1197544"/>
                </a:cubicBezTo>
                <a:cubicBezTo>
                  <a:pt x="891688" y="1171128"/>
                  <a:pt x="919729" y="1151011"/>
                  <a:pt x="935985" y="1137193"/>
                </a:cubicBezTo>
                <a:cubicBezTo>
                  <a:pt x="951428" y="1123376"/>
                  <a:pt x="960979" y="1116467"/>
                  <a:pt x="964636" y="1116467"/>
                </a:cubicBezTo>
                <a:cubicBezTo>
                  <a:pt x="968294" y="1116467"/>
                  <a:pt x="967278" y="1118905"/>
                  <a:pt x="961588" y="1123782"/>
                </a:cubicBezTo>
                <a:cubicBezTo>
                  <a:pt x="954273" y="1129472"/>
                  <a:pt x="937001" y="1149182"/>
                  <a:pt x="909772" y="1182913"/>
                </a:cubicBezTo>
                <a:cubicBezTo>
                  <a:pt x="882544" y="1216644"/>
                  <a:pt x="867710" y="1236355"/>
                  <a:pt x="865272" y="1242044"/>
                </a:cubicBezTo>
                <a:cubicBezTo>
                  <a:pt x="862833" y="1250172"/>
                  <a:pt x="858363" y="1258707"/>
                  <a:pt x="851860" y="1267648"/>
                </a:cubicBezTo>
                <a:cubicBezTo>
                  <a:pt x="846171" y="1274963"/>
                  <a:pt x="840684" y="1291016"/>
                  <a:pt x="835401" y="1315806"/>
                </a:cubicBezTo>
                <a:cubicBezTo>
                  <a:pt x="830118" y="1340596"/>
                  <a:pt x="827476" y="1361932"/>
                  <a:pt x="827476" y="1379814"/>
                </a:cubicBezTo>
                <a:cubicBezTo>
                  <a:pt x="827476" y="1390380"/>
                  <a:pt x="826460" y="1398102"/>
                  <a:pt x="824428" y="1402979"/>
                </a:cubicBezTo>
                <a:cubicBezTo>
                  <a:pt x="822396" y="1407856"/>
                  <a:pt x="818536" y="1413139"/>
                  <a:pt x="812846" y="1418828"/>
                </a:cubicBezTo>
                <a:cubicBezTo>
                  <a:pt x="803092" y="1427769"/>
                  <a:pt x="792932" y="1433459"/>
                  <a:pt x="782366" y="1435897"/>
                </a:cubicBezTo>
                <a:cubicBezTo>
                  <a:pt x="771800" y="1438336"/>
                  <a:pt x="762859" y="1440368"/>
                  <a:pt x="755544" y="1441993"/>
                </a:cubicBezTo>
                <a:cubicBezTo>
                  <a:pt x="750667" y="1443212"/>
                  <a:pt x="744317" y="1440774"/>
                  <a:pt x="736494" y="1434678"/>
                </a:cubicBezTo>
                <a:lnTo>
                  <a:pt x="728528" y="1426321"/>
                </a:lnTo>
                <a:lnTo>
                  <a:pt x="726622" y="1433490"/>
                </a:lnTo>
                <a:cubicBezTo>
                  <a:pt x="720793" y="1440291"/>
                  <a:pt x="705248" y="1443691"/>
                  <a:pt x="679988" y="1443691"/>
                </a:cubicBezTo>
                <a:lnTo>
                  <a:pt x="642098" y="1443691"/>
                </a:lnTo>
                <a:lnTo>
                  <a:pt x="595463" y="1394142"/>
                </a:lnTo>
                <a:cubicBezTo>
                  <a:pt x="565345" y="1360138"/>
                  <a:pt x="542514" y="1339250"/>
                  <a:pt x="526969" y="1331477"/>
                </a:cubicBezTo>
                <a:cubicBezTo>
                  <a:pt x="509481" y="1322733"/>
                  <a:pt x="489321" y="1305245"/>
                  <a:pt x="466490" y="1279013"/>
                </a:cubicBezTo>
                <a:cubicBezTo>
                  <a:pt x="443659" y="1252782"/>
                  <a:pt x="425442" y="1226064"/>
                  <a:pt x="411840" y="1198861"/>
                </a:cubicBezTo>
                <a:cubicBezTo>
                  <a:pt x="386580" y="1147368"/>
                  <a:pt x="369578" y="1132309"/>
                  <a:pt x="360834" y="1153684"/>
                </a:cubicBezTo>
                <a:cubicBezTo>
                  <a:pt x="358891" y="1160484"/>
                  <a:pt x="356948" y="1170686"/>
                  <a:pt x="355005" y="1184287"/>
                </a:cubicBezTo>
                <a:cubicBezTo>
                  <a:pt x="355005" y="1188174"/>
                  <a:pt x="354519" y="1193031"/>
                  <a:pt x="353547" y="1198861"/>
                </a:cubicBezTo>
                <a:cubicBezTo>
                  <a:pt x="349661" y="1236751"/>
                  <a:pt x="346261" y="1259340"/>
                  <a:pt x="343346" y="1266626"/>
                </a:cubicBezTo>
                <a:cubicBezTo>
                  <a:pt x="340431" y="1273913"/>
                  <a:pt x="333145" y="1279499"/>
                  <a:pt x="321486" y="1283385"/>
                </a:cubicBezTo>
                <a:cubicBezTo>
                  <a:pt x="318571" y="1284357"/>
                  <a:pt x="316628" y="1284843"/>
                  <a:pt x="315657" y="1284843"/>
                </a:cubicBezTo>
                <a:cubicBezTo>
                  <a:pt x="297197" y="1291644"/>
                  <a:pt x="287482" y="1295044"/>
                  <a:pt x="286510" y="1295044"/>
                </a:cubicBezTo>
                <a:cubicBezTo>
                  <a:pt x="285539" y="1295044"/>
                  <a:pt x="277766" y="1283871"/>
                  <a:pt x="263193" y="1261526"/>
                </a:cubicBezTo>
                <a:cubicBezTo>
                  <a:pt x="252506" y="1245009"/>
                  <a:pt x="243519" y="1223635"/>
                  <a:pt x="236232" y="1197403"/>
                </a:cubicBezTo>
                <a:cubicBezTo>
                  <a:pt x="228945" y="1171172"/>
                  <a:pt x="226759" y="1151255"/>
                  <a:pt x="229674" y="1137653"/>
                </a:cubicBezTo>
                <a:cubicBezTo>
                  <a:pt x="231617" y="1127938"/>
                  <a:pt x="244490" y="1085918"/>
                  <a:pt x="268293" y="1011594"/>
                </a:cubicBezTo>
                <a:cubicBezTo>
                  <a:pt x="292097" y="937271"/>
                  <a:pt x="312256" y="873391"/>
                  <a:pt x="328773" y="819956"/>
                </a:cubicBezTo>
                <a:cubicBezTo>
                  <a:pt x="345289" y="766521"/>
                  <a:pt x="359619" y="730573"/>
                  <a:pt x="371764" y="712114"/>
                </a:cubicBezTo>
                <a:cubicBezTo>
                  <a:pt x="383908" y="693654"/>
                  <a:pt x="388766" y="684425"/>
                  <a:pt x="386337" y="684425"/>
                </a:cubicBezTo>
                <a:cubicBezTo>
                  <a:pt x="383908" y="684425"/>
                  <a:pt x="372978" y="689525"/>
                  <a:pt x="353547" y="699727"/>
                </a:cubicBezTo>
                <a:cubicBezTo>
                  <a:pt x="334116" y="709928"/>
                  <a:pt x="304241" y="722558"/>
                  <a:pt x="263921" y="737617"/>
                </a:cubicBezTo>
                <a:cubicBezTo>
                  <a:pt x="223602" y="752676"/>
                  <a:pt x="176968" y="773564"/>
                  <a:pt x="124018" y="800282"/>
                </a:cubicBezTo>
                <a:cubicBezTo>
                  <a:pt x="71069" y="827000"/>
                  <a:pt x="39250" y="842302"/>
                  <a:pt x="28563" y="846188"/>
                </a:cubicBezTo>
                <a:lnTo>
                  <a:pt x="12533" y="852017"/>
                </a:lnTo>
                <a:lnTo>
                  <a:pt x="5246" y="805383"/>
                </a:lnTo>
                <a:cubicBezTo>
                  <a:pt x="-583" y="766521"/>
                  <a:pt x="-1555" y="742475"/>
                  <a:pt x="2331" y="733245"/>
                </a:cubicBezTo>
                <a:cubicBezTo>
                  <a:pt x="6218" y="724015"/>
                  <a:pt x="23220" y="709685"/>
                  <a:pt x="53338" y="690254"/>
                </a:cubicBezTo>
                <a:cubicBezTo>
                  <a:pt x="89285" y="666937"/>
                  <a:pt x="111874" y="653821"/>
                  <a:pt x="121103" y="650906"/>
                </a:cubicBezTo>
                <a:cubicBezTo>
                  <a:pt x="130333" y="647991"/>
                  <a:pt x="149521" y="636819"/>
                  <a:pt x="178668" y="617388"/>
                </a:cubicBezTo>
                <a:cubicBezTo>
                  <a:pt x="224331" y="585326"/>
                  <a:pt x="293797" y="551322"/>
                  <a:pt x="387066" y="515375"/>
                </a:cubicBezTo>
                <a:cubicBezTo>
                  <a:pt x="411354" y="506631"/>
                  <a:pt x="423499" y="500073"/>
                  <a:pt x="423499" y="495701"/>
                </a:cubicBezTo>
                <a:cubicBezTo>
                  <a:pt x="423499" y="491329"/>
                  <a:pt x="412326" y="487686"/>
                  <a:pt x="389980" y="484771"/>
                </a:cubicBezTo>
                <a:cubicBezTo>
                  <a:pt x="367635" y="481856"/>
                  <a:pt x="351604" y="474570"/>
                  <a:pt x="341889" y="462911"/>
                </a:cubicBezTo>
                <a:cubicBezTo>
                  <a:pt x="322458" y="438622"/>
                  <a:pt x="317600" y="417734"/>
                  <a:pt x="327315" y="400246"/>
                </a:cubicBezTo>
                <a:cubicBezTo>
                  <a:pt x="332173" y="391502"/>
                  <a:pt x="340674" y="389073"/>
                  <a:pt x="352819" y="392960"/>
                </a:cubicBezTo>
                <a:cubicBezTo>
                  <a:pt x="364963" y="396846"/>
                  <a:pt x="390952" y="392474"/>
                  <a:pt x="430785" y="379844"/>
                </a:cubicBezTo>
                <a:cubicBezTo>
                  <a:pt x="462847" y="370128"/>
                  <a:pt x="481306" y="362113"/>
                  <a:pt x="486164" y="355798"/>
                </a:cubicBezTo>
                <a:cubicBezTo>
                  <a:pt x="491022" y="349483"/>
                  <a:pt x="495394" y="329323"/>
                  <a:pt x="499280" y="295319"/>
                </a:cubicBezTo>
                <a:lnTo>
                  <a:pt x="502194" y="255971"/>
                </a:lnTo>
                <a:lnTo>
                  <a:pt x="484706" y="255971"/>
                </a:lnTo>
                <a:cubicBezTo>
                  <a:pt x="472076" y="255971"/>
                  <a:pt x="441715" y="260343"/>
                  <a:pt x="393624" y="269087"/>
                </a:cubicBezTo>
                <a:cubicBezTo>
                  <a:pt x="345532" y="277831"/>
                  <a:pt x="311285" y="285118"/>
                  <a:pt x="290882" y="290947"/>
                </a:cubicBezTo>
                <a:cubicBezTo>
                  <a:pt x="235503" y="306492"/>
                  <a:pt x="188383" y="326894"/>
                  <a:pt x="149521" y="352155"/>
                </a:cubicBezTo>
                <a:cubicBezTo>
                  <a:pt x="111631" y="378386"/>
                  <a:pt x="93171" y="382758"/>
                  <a:pt x="94143" y="365270"/>
                </a:cubicBezTo>
                <a:cubicBezTo>
                  <a:pt x="95114" y="361384"/>
                  <a:pt x="97058" y="356041"/>
                  <a:pt x="99972" y="349240"/>
                </a:cubicBezTo>
                <a:cubicBezTo>
                  <a:pt x="105801" y="339524"/>
                  <a:pt x="105801" y="332238"/>
                  <a:pt x="99972" y="327380"/>
                </a:cubicBezTo>
                <a:cubicBezTo>
                  <a:pt x="96086" y="324465"/>
                  <a:pt x="94386" y="321551"/>
                  <a:pt x="94872" y="318636"/>
                </a:cubicBezTo>
                <a:cubicBezTo>
                  <a:pt x="95357" y="315721"/>
                  <a:pt x="99001" y="310378"/>
                  <a:pt x="105801" y="302606"/>
                </a:cubicBezTo>
                <a:cubicBezTo>
                  <a:pt x="115517" y="289975"/>
                  <a:pt x="144178" y="271759"/>
                  <a:pt x="191784" y="247956"/>
                </a:cubicBezTo>
                <a:cubicBezTo>
                  <a:pt x="239390" y="224153"/>
                  <a:pt x="276309" y="209337"/>
                  <a:pt x="302541" y="203507"/>
                </a:cubicBezTo>
                <a:cubicBezTo>
                  <a:pt x="336545" y="194763"/>
                  <a:pt x="374921" y="183105"/>
                  <a:pt x="417669" y="168532"/>
                </a:cubicBezTo>
                <a:cubicBezTo>
                  <a:pt x="460418" y="153958"/>
                  <a:pt x="485192" y="144243"/>
                  <a:pt x="491993" y="139385"/>
                </a:cubicBezTo>
                <a:cubicBezTo>
                  <a:pt x="497822" y="133556"/>
                  <a:pt x="501223" y="121654"/>
                  <a:pt x="502194" y="103681"/>
                </a:cubicBezTo>
                <a:cubicBezTo>
                  <a:pt x="503166" y="85707"/>
                  <a:pt x="500737" y="68948"/>
                  <a:pt x="494908" y="53403"/>
                </a:cubicBezTo>
                <a:cubicBezTo>
                  <a:pt x="490050" y="39801"/>
                  <a:pt x="490050" y="27657"/>
                  <a:pt x="494908" y="16970"/>
                </a:cubicBezTo>
                <a:cubicBezTo>
                  <a:pt x="498794" y="7740"/>
                  <a:pt x="504380" y="2275"/>
                  <a:pt x="511667" y="575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ffectLst>
            <a:outerShdw blurRad="63500" sx="102000" sy="102000" algn="ctr" rotWithShape="0">
              <a:srgbClr val="0070C0">
                <a:alpha val="4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en-US" altLang="zh-CN" sz="9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2622771" y="4709682"/>
            <a:ext cx="226036" cy="307772"/>
            <a:chOff x="4755469" y="4479245"/>
            <a:chExt cx="355600" cy="484188"/>
          </a:xfrm>
        </p:grpSpPr>
        <p:sp>
          <p:nvSpPr>
            <p:cNvPr id="113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6" name="Freeform 682"/>
          <p:cNvSpPr>
            <a:spLocks noEditPoints="1"/>
          </p:cNvSpPr>
          <p:nvPr/>
        </p:nvSpPr>
        <p:spPr bwMode="auto">
          <a:xfrm rot="806556">
            <a:off x="3302611" y="3161773"/>
            <a:ext cx="521250" cy="242940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任意多边形 116"/>
          <p:cNvSpPr/>
          <p:nvPr/>
        </p:nvSpPr>
        <p:spPr bwMode="auto">
          <a:xfrm>
            <a:off x="5098584" y="2015747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壹</a:t>
            </a:r>
            <a:endParaRPr lang="zh-CN" altLang="en-US" sz="4000" dirty="0">
              <a:solidFill>
                <a:srgbClr val="004DA1"/>
              </a:solidFill>
            </a:endParaRPr>
          </a:p>
        </p:txBody>
      </p:sp>
      <p:sp>
        <p:nvSpPr>
          <p:cNvPr id="118" name="矩形 117"/>
          <p:cNvSpPr/>
          <p:nvPr/>
        </p:nvSpPr>
        <p:spPr>
          <a:xfrm>
            <a:off x="6219414" y="2160664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2" name="任意多边形 121"/>
          <p:cNvSpPr/>
          <p:nvPr/>
        </p:nvSpPr>
        <p:spPr bwMode="auto">
          <a:xfrm>
            <a:off x="5098584" y="3377516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贰</a:t>
            </a:r>
            <a:endParaRPr lang="zh-CN" altLang="en-US" sz="4000" dirty="0">
              <a:solidFill>
                <a:srgbClr val="004DA1"/>
              </a:solidFill>
            </a:endParaRPr>
          </a:p>
        </p:txBody>
      </p:sp>
      <p:sp>
        <p:nvSpPr>
          <p:cNvPr id="123" name="矩形 122"/>
          <p:cNvSpPr/>
          <p:nvPr/>
        </p:nvSpPr>
        <p:spPr>
          <a:xfrm>
            <a:off x="6219414" y="3522433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5" name="任意多边形 124"/>
          <p:cNvSpPr/>
          <p:nvPr/>
        </p:nvSpPr>
        <p:spPr bwMode="auto">
          <a:xfrm>
            <a:off x="5098584" y="4739284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叁</a:t>
            </a:r>
            <a:endParaRPr lang="zh-CN" altLang="en-US" sz="4000" dirty="0">
              <a:solidFill>
                <a:srgbClr val="004DA1"/>
              </a:solidFill>
            </a:endParaRPr>
          </a:p>
        </p:txBody>
      </p:sp>
      <p:sp>
        <p:nvSpPr>
          <p:cNvPr id="126" name="矩形 125"/>
          <p:cNvSpPr/>
          <p:nvPr/>
        </p:nvSpPr>
        <p:spPr>
          <a:xfrm>
            <a:off x="6219414" y="4884201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7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7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7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11" grpId="0" animBg="1"/>
      <p:bldP spid="116" grpId="0" animBg="1"/>
      <p:bldP spid="117" grpId="0" animBg="1"/>
      <p:bldP spid="118" grpId="0"/>
      <p:bldP spid="122" grpId="0" animBg="1"/>
      <p:bldP spid="123" grpId="0"/>
      <p:bldP spid="125" grpId="0" animBg="1"/>
      <p:bldP spid="12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  <a:endParaRPr lang="zh-CN" altLang="en-US" dirty="0"/>
          </a:p>
        </p:txBody>
      </p:sp>
      <p:grpSp>
        <p:nvGrpSpPr>
          <p:cNvPr id="5" name="组合 4"/>
          <p:cNvGrpSpPr/>
          <p:nvPr/>
        </p:nvGrpSpPr>
        <p:grpSpPr>
          <a:xfrm>
            <a:off x="5286000" y="3031462"/>
            <a:ext cx="1620000" cy="1620000"/>
            <a:chOff x="5217903" y="3031462"/>
            <a:chExt cx="1620000" cy="1620000"/>
          </a:xfrm>
        </p:grpSpPr>
        <p:sp>
          <p:nvSpPr>
            <p:cNvPr id="3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4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1117953" y="251370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11795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1" name="任意多边形 10"/>
          <p:cNvSpPr/>
          <p:nvPr/>
        </p:nvSpPr>
        <p:spPr bwMode="auto">
          <a:xfrm rot="5400000">
            <a:off x="5788310" y="236221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 13"/>
          <p:cNvSpPr/>
          <p:nvPr/>
        </p:nvSpPr>
        <p:spPr bwMode="auto">
          <a:xfrm rot="16200000" flipH="1">
            <a:off x="5784918" y="501003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 16"/>
          <p:cNvSpPr/>
          <p:nvPr/>
        </p:nvSpPr>
        <p:spPr bwMode="auto">
          <a:xfrm rot="10800000">
            <a:off x="7110524" y="3687818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8" name="任意多边形 17"/>
          <p:cNvSpPr/>
          <p:nvPr/>
        </p:nvSpPr>
        <p:spPr bwMode="auto">
          <a:xfrm flipH="1">
            <a:off x="4462704" y="3684426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7110523" y="251370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711052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117953" y="480328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11795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7110523" y="480328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711052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作品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4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1" grpId="0" animBg="1"/>
      <p:bldP spid="14" grpId="0" animBg="1"/>
      <p:bldP spid="17" grpId="0" animBg="1"/>
      <p:bldP spid="18" grpId="0" animBg="1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tags/tag1.xml><?xml version="1.0" encoding="utf-8"?>
<p:tagLst xmlns:p="http://schemas.openxmlformats.org/presentationml/2006/main">
  <p:tag name="ISPRING_RESOURCE_PATHS_HASH_PRESENTER" val="a6aa35315b801c59d938b86b134d970e4189993"/>
</p:tagLst>
</file>

<file path=ppt/theme/theme1.xml><?xml version="1.0" encoding="utf-8"?>
<a:theme xmlns:a="http://schemas.openxmlformats.org/drawingml/2006/main" name="青花瓷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中国风-1">
      <a:majorFont>
        <a:latin typeface="Calibri Light"/>
        <a:ea typeface="李旭科书法"/>
        <a:cs typeface=""/>
      </a:majorFont>
      <a:minorFont>
        <a:latin typeface="Calibri"/>
        <a:ea typeface="腾祥铁山楷书简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2445</Words>
  <Application>WPS 演示</Application>
  <PresentationFormat>自定义</PresentationFormat>
  <Paragraphs>297</Paragraphs>
  <Slides>22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35" baseType="lpstr">
      <vt:lpstr>Arial</vt:lpstr>
      <vt:lpstr>宋体</vt:lpstr>
      <vt:lpstr>Wingdings</vt:lpstr>
      <vt:lpstr>李旭科书法</vt:lpstr>
      <vt:lpstr>MStiffHei PRC UltraBold</vt:lpstr>
      <vt:lpstr>Calibri</vt:lpstr>
      <vt:lpstr>微软雅黑</vt:lpstr>
      <vt:lpstr>Arial Unicode MS</vt:lpstr>
      <vt:lpstr>Arial</vt:lpstr>
      <vt:lpstr>腾祥铁山楷书简</vt:lpstr>
      <vt:lpstr>李旭科书法</vt:lpstr>
      <vt:lpstr>★日文毛笔</vt:lpstr>
      <vt:lpstr>青花瓷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青花</dc:title>
  <dc:creator>第一PPT</dc:creator>
  <cp:keywords>www.1ppt.com</cp:keywords>
  <dc:description>www.1ppt.com</dc:description>
  <cp:lastModifiedBy>铭</cp:lastModifiedBy>
  <cp:revision>165</cp:revision>
  <dcterms:created xsi:type="dcterms:W3CDTF">2015-11-20T08:17:00Z</dcterms:created>
  <dcterms:modified xsi:type="dcterms:W3CDTF">2022-01-10T05:54:22Z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6CF29E626F1E4F6483A4E05DC7121D49</vt:lpwstr>
  </property>
  <property fmtid="{D5CDD505-2E9C-101B-9397-08002B2CF9AE}" pid="3" name="KSOProductBuildVer">
    <vt:lpwstr>2052-11.1.0.11045</vt:lpwstr>
  </property>
</Properties>
</file>